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6" r:id="rId5"/>
    <p:sldId id="265" r:id="rId6"/>
    <p:sldId id="258" r:id="rId7"/>
    <p:sldId id="270" r:id="rId8"/>
    <p:sldId id="268" r:id="rId9"/>
    <p:sldId id="259" r:id="rId10"/>
    <p:sldId id="260" r:id="rId11"/>
    <p:sldId id="261" r:id="rId12"/>
    <p:sldId id="269" r:id="rId13"/>
    <p:sldId id="271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24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555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948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29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15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790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94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742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153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64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92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81F81A-F264-4594-85E1-02AE20C3D48A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76D65-C844-4F6C-BF63-64631D8299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412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.jpe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hyperlink" Target="https://www.youtube.com/watch?v=S2VVjNvhlm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Autofit/>
          </a:bodyPr>
          <a:lstStyle/>
          <a:p>
            <a:r>
              <a:rPr lang="en-GB" sz="9600" dirty="0" smtClean="0">
                <a:latin typeface="Comic Sans MS" panose="030F0702030302020204" pitchFamily="66" charset="0"/>
              </a:rPr>
              <a:t>Scrap Book </a:t>
            </a:r>
            <a:endParaRPr lang="en-GB" sz="9600" dirty="0">
              <a:latin typeface="Comic Sans MS" panose="030F0702030302020204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512" y="75665"/>
            <a:ext cx="4536504" cy="830997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>
                <a:latin typeface="Comic Sans MS" panose="030F0702030302020204" pitchFamily="66" charset="0"/>
              </a:rPr>
              <a:t>1804342</a:t>
            </a:r>
          </a:p>
          <a:p>
            <a:pPr algn="ctr"/>
            <a:r>
              <a:rPr lang="en-GB" sz="1600" dirty="0" smtClean="0">
                <a:latin typeface="Comic Sans MS" panose="030F0702030302020204" pitchFamily="66" charset="0"/>
              </a:rPr>
              <a:t>EAEE6005-C</a:t>
            </a:r>
          </a:p>
          <a:p>
            <a:pPr algn="ctr"/>
            <a:r>
              <a:rPr lang="en-GB" sz="1600" b="1" i="1" dirty="0">
                <a:latin typeface="Comic Sans MS" panose="030F0702030302020204" pitchFamily="66" charset="0"/>
              </a:rPr>
              <a:t>Sustainability in the Early </a:t>
            </a:r>
            <a:r>
              <a:rPr lang="en-GB" sz="1600" b="1" i="1" dirty="0" smtClean="0">
                <a:latin typeface="Comic Sans MS" panose="030F0702030302020204" pitchFamily="66" charset="0"/>
              </a:rPr>
              <a:t>Years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015636" y="3759711"/>
            <a:ext cx="4536504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John Muir Award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5124" name="Picture 4" descr="New mathematical model describes the growth pattern of plant leav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583" y="5085184"/>
            <a:ext cx="2516760" cy="16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New mathematical model describes the growth pattern of plant leav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7073" y="5113630"/>
            <a:ext cx="2516760" cy="16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2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23728" y="166875"/>
            <a:ext cx="4536504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My safe place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1600" y="6021287"/>
            <a:ext cx="7200800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Brings back happy memories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1029" name="Picture 5" descr="BXYW028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02" b="20204"/>
          <a:stretch>
            <a:fillRect/>
          </a:stretch>
        </p:blipFill>
        <p:spPr bwMode="auto">
          <a:xfrm rot="20838315">
            <a:off x="954575" y="1551571"/>
            <a:ext cx="2941358" cy="3546233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CQJ367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11" r="11267" b="11884"/>
          <a:stretch>
            <a:fillRect/>
          </a:stretch>
        </p:blipFill>
        <p:spPr bwMode="auto">
          <a:xfrm rot="946802">
            <a:off x="4816009" y="1498655"/>
            <a:ext cx="2985317" cy="3652062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ree Mud Splat Png, Download Free Clip Art, Free Clip Art on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39" y="166875"/>
            <a:ext cx="1728594" cy="1555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Free Mud Splat Png, Download Free Clip Art, Free Clip Art on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020" y="4581127"/>
            <a:ext cx="1602979" cy="144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Free Mud Splat Png, Download Free Clip Art, Free Clip Art on ..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76689"/>
            <a:ext cx="1602979" cy="1442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Free Mud Splat Png, Download Free Clip Art, Free Clip Art on ..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957" y="4859510"/>
            <a:ext cx="1187359" cy="106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Free Mud Splat Png, Download Free Clip Art, Free Clip Art on ..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1" y="4759450"/>
            <a:ext cx="1206584" cy="1085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05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Grown With Lov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Grown With Lov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1" name="Picture 5" descr="IMG_666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6574"/>
            <a:ext cx="4852430" cy="3660378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Grown With Love SVG scrapbook title flower svg files garden svg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40447"/>
            <a:ext cx="3006124" cy="213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Tips for Growing Tomatoes in Colorado - Tagawa Gardens Blo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8644">
            <a:off x="561070" y="2950350"/>
            <a:ext cx="2140847" cy="1433136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</p:pic>
      <p:pic>
        <p:nvPicPr>
          <p:cNvPr id="18" name="Picture 17" descr="Vegan lemon curd – Thrifty Livin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6392">
            <a:off x="6574629" y="4613818"/>
            <a:ext cx="1843875" cy="1731698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pic>
        <p:nvPicPr>
          <p:cNvPr id="19" name="Picture 18" descr="Growing Runner Beans - YouTube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642">
            <a:off x="3275856" y="4593917"/>
            <a:ext cx="1697379" cy="1620071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4861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40 Family Quotes - Short Quotes About the Importance of Family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574"/>
          <a:stretch/>
        </p:blipFill>
        <p:spPr bwMode="auto">
          <a:xfrm>
            <a:off x="815582" y="764704"/>
            <a:ext cx="2976331" cy="2876306"/>
          </a:xfrm>
          <a:prstGeom prst="rect">
            <a:avLst/>
          </a:prstGeom>
          <a:noFill/>
          <a:ln w="31750"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UAJJ4950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644"/>
          <a:stretch/>
        </p:blipFill>
        <p:spPr bwMode="auto">
          <a:xfrm>
            <a:off x="4644008" y="2078344"/>
            <a:ext cx="4103778" cy="4396217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Download Free png freetoedit#emoji #emojis #heart #crown #hearts ...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151" y="18759"/>
            <a:ext cx="3639491" cy="280315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395536" y="4305649"/>
            <a:ext cx="3816424" cy="2062103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This is the summer house. </a:t>
            </a:r>
          </a:p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Family time is important to me.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504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6" r="43750"/>
          <a:stretch/>
        </p:blipFill>
        <p:spPr bwMode="auto">
          <a:xfrm rot="4623478">
            <a:off x="493680" y="1631620"/>
            <a:ext cx="3273038" cy="3546499"/>
          </a:xfrm>
          <a:prstGeom prst="rect">
            <a:avLst/>
          </a:prstGeom>
          <a:noFill/>
          <a:ln w="31750">
            <a:solidFill>
              <a:schemeClr val="tx1"/>
            </a:solidFill>
          </a:ln>
          <a:effectLst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7" name="Picture 3" descr="IMG_667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4" r="17453"/>
          <a:stretch>
            <a:fillRect/>
          </a:stretch>
        </p:blipFill>
        <p:spPr bwMode="auto">
          <a:xfrm rot="6094656">
            <a:off x="5430581" y="1727906"/>
            <a:ext cx="3307660" cy="3265463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35896" y="5085184"/>
            <a:ext cx="1940319" cy="1077218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With my dogs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23728" y="166875"/>
            <a:ext cx="4536504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A place to relax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24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198089"/>
            <a:ext cx="5400600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In the morning I saw…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52586" y="6165304"/>
            <a:ext cx="5400600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I heard birds singing loudly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6" name="Picture 5" descr="Blue tit - Nature's Calendar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886" y="3501008"/>
            <a:ext cx="2376264" cy="1872208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pic>
        <p:nvPicPr>
          <p:cNvPr id="7" name="Picture 6" descr="Sad note sounds as song thrush population declines… but the ...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180" y="925947"/>
            <a:ext cx="2603382" cy="1637321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pic>
        <p:nvPicPr>
          <p:cNvPr id="8" name="Picture 7" descr="Eurasian Blackbird - eBird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25947"/>
            <a:ext cx="2360295" cy="1769745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pic>
        <p:nvPicPr>
          <p:cNvPr id="9" name="Picture 8" descr="10 Fun Facts About Robins - Ivel Valley Wild Bird Blog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393"/>
          <a:stretch/>
        </p:blipFill>
        <p:spPr bwMode="auto">
          <a:xfrm>
            <a:off x="702701" y="3570208"/>
            <a:ext cx="2462483" cy="1803008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4039996" y="5511002"/>
            <a:ext cx="1990895" cy="46166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Comic Sans MS" panose="030F0702030302020204" pitchFamily="66" charset="0"/>
              </a:rPr>
              <a:t>Blue tits 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15616" y="5511001"/>
            <a:ext cx="1990895" cy="46166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Comic Sans MS" panose="030F0702030302020204" pitchFamily="66" charset="0"/>
              </a:rPr>
              <a:t>Robins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910423" y="2695692"/>
            <a:ext cx="1990895" cy="46166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</a:t>
            </a:r>
            <a:r>
              <a:rPr lang="en-GB" sz="2400" dirty="0" smtClean="0"/>
              <a:t>ong thrushes 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08952" y="2877715"/>
            <a:ext cx="1990895" cy="46166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Comic Sans MS" panose="030F0702030302020204" pitchFamily="66" charset="0"/>
              </a:rPr>
              <a:t>Black birds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2" name="birds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004636" y="120121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711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54643" y="188424"/>
            <a:ext cx="8136904" cy="830997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Comic Sans MS" panose="030F0702030302020204" pitchFamily="66" charset="0"/>
              </a:rPr>
              <a:t>After many observations I found out that the bird that visited the garden the most was…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pic>
        <p:nvPicPr>
          <p:cNvPr id="15" name="Picture 2" descr="Screenshot (7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80" t="24306" r="13155" b="7787"/>
          <a:stretch>
            <a:fillRect/>
          </a:stretch>
        </p:blipFill>
        <p:spPr bwMode="auto">
          <a:xfrm>
            <a:off x="899592" y="1301739"/>
            <a:ext cx="6925414" cy="4510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 descr="Sad note sounds as song thrush population declines… but the ..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13176"/>
            <a:ext cx="2603382" cy="1637321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sp>
        <p:nvSpPr>
          <p:cNvPr id="17" name="TextBox 16"/>
          <p:cNvSpPr txBox="1"/>
          <p:nvPr/>
        </p:nvSpPr>
        <p:spPr>
          <a:xfrm>
            <a:off x="3059832" y="6186633"/>
            <a:ext cx="1990895" cy="46166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</a:t>
            </a:r>
            <a:r>
              <a:rPr lang="en-GB" sz="2400" dirty="0" smtClean="0"/>
              <a:t>ong thrush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7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47664" y="247874"/>
            <a:ext cx="5400600" cy="1569660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Hedgerows and trees are perfect for wildlife habitats.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5123" name="Picture 3" descr="IMG_667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38991" y="2511568"/>
            <a:ext cx="3458704" cy="2592288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G_666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24"/>
          <a:stretch>
            <a:fillRect/>
          </a:stretch>
        </p:blipFill>
        <p:spPr bwMode="auto">
          <a:xfrm rot="5400000">
            <a:off x="-78931" y="2319289"/>
            <a:ext cx="3379343" cy="2862459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IMG_667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68830" y="3352360"/>
            <a:ext cx="3618991" cy="2716907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68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84207" y="198089"/>
            <a:ext cx="5400600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In the afternoon I saw…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79" t="18628" b="37808"/>
          <a:stretch/>
        </p:blipFill>
        <p:spPr bwMode="auto">
          <a:xfrm>
            <a:off x="584207" y="997958"/>
            <a:ext cx="5172325" cy="3626754"/>
          </a:xfrm>
          <a:prstGeom prst="rect">
            <a:avLst/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984807" y="1556792"/>
            <a:ext cx="2232249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Pigeons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75977" y="6333602"/>
            <a:ext cx="511875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https://www.youtube.com/watch?v=S2VVjNvhlms</a:t>
            </a:r>
            <a:endParaRPr lang="en-GB" dirty="0"/>
          </a:p>
        </p:txBody>
      </p:sp>
      <p:sp>
        <p:nvSpPr>
          <p:cNvPr id="3" name="AutoShape 4" descr="Feed The Birds (Mary Poppins) with lyrics - YouTub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Feed The Birds (Mary Poppins) with lyrics - YouTub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796136" y="4948608"/>
            <a:ext cx="3159193" cy="1754326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Comic Sans MS" panose="030F0702030302020204" pitchFamily="66" charset="0"/>
              </a:rPr>
              <a:t>The pigeons reminded me of my favourite childhood film Mary Poppins. Me and my sister used to sing the song “Feed the birds”. This made me feel happy. 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411" y="3267860"/>
            <a:ext cx="1575619" cy="1575619"/>
          </a:xfrm>
          <a:prstGeom prst="rect">
            <a:avLst/>
          </a:prstGeom>
          <a:noFill/>
          <a:ln w="317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37" b="16087"/>
          <a:stretch/>
        </p:blipFill>
        <p:spPr bwMode="auto">
          <a:xfrm>
            <a:off x="1668501" y="4965585"/>
            <a:ext cx="2204976" cy="1160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137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 could a cull extension mean for the British badger ...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4032448" cy="2755452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2123728" y="166875"/>
            <a:ext cx="4536504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At night time I saw…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6" name="Picture 5" descr="Fox That Attacked 5 In Essex County Had Rabies, Authorities Say ...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56992"/>
            <a:ext cx="4032448" cy="3057817"/>
          </a:xfrm>
          <a:prstGeom prst="rect">
            <a:avLst/>
          </a:prstGeom>
          <a:noFill/>
          <a:ln w="31750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8631" y="4149080"/>
            <a:ext cx="3600401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Badger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860030" y="2646486"/>
            <a:ext cx="3600401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Fox 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88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G_665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7" r="8828" b="5643"/>
          <a:stretch/>
        </p:blipFill>
        <p:spPr bwMode="auto">
          <a:xfrm>
            <a:off x="5436096" y="3140968"/>
            <a:ext cx="3328423" cy="3464643"/>
          </a:xfrm>
          <a:prstGeom prst="rect">
            <a:avLst/>
          </a:prstGeom>
          <a:noFill/>
          <a:ln w="317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87624" y="166874"/>
            <a:ext cx="6192688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Ways to conserve the garden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6148" name="Picture 4" descr="How to make a bird feeder | Natural History Museu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84" y="1340768"/>
            <a:ext cx="4038784" cy="2601342"/>
          </a:xfrm>
          <a:prstGeom prst="rect">
            <a:avLst/>
          </a:prstGeom>
          <a:noFill/>
          <a:ln w="317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42776" y="4509120"/>
            <a:ext cx="3443599" cy="1569660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Adding bird feeders and bird baths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77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ow to grow climbing honeysuckle / RHS Garden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0380"/>
            <a:ext cx="4485661" cy="2992032"/>
          </a:xfrm>
          <a:prstGeom prst="rect">
            <a:avLst/>
          </a:prstGeom>
          <a:noFill/>
          <a:ln w="31750"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Gear Up For The Year Of The Lavender - 27 Eas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62122"/>
            <a:ext cx="4516514" cy="3011009"/>
          </a:xfrm>
          <a:prstGeom prst="rect">
            <a:avLst/>
          </a:prstGeom>
          <a:noFill/>
          <a:ln w="31750"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23528" y="559178"/>
            <a:ext cx="3443599" cy="1569660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Planting wild flowers to attract insects 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04048" y="3262122"/>
            <a:ext cx="3600401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Honeysuckle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798605" y="5719010"/>
            <a:ext cx="3600401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Lavender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41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Be The Change World Wall Quotes™ Decal | WallQuotes.c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7048857" cy="480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79512" y="116632"/>
            <a:ext cx="8784976" cy="584775"/>
          </a:xfrm>
          <a:prstGeom prst="rect">
            <a:avLst/>
          </a:prstGeom>
          <a:noFill/>
          <a:ln w="317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Comic Sans MS" panose="030F0702030302020204" pitchFamily="66" charset="0"/>
              </a:rPr>
              <a:t>Motivate others to help look after wildlife  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566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161</Words>
  <Application>Microsoft Office PowerPoint</Application>
  <PresentationFormat>On-screen Show (4:3)</PresentationFormat>
  <Paragraphs>33</Paragraphs>
  <Slides>13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Scrap Book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Scrap Book</dc:title>
  <dc:creator>Zara</dc:creator>
  <cp:lastModifiedBy>Zara</cp:lastModifiedBy>
  <cp:revision>30</cp:revision>
  <dcterms:created xsi:type="dcterms:W3CDTF">2020-06-08T11:17:26Z</dcterms:created>
  <dcterms:modified xsi:type="dcterms:W3CDTF">2020-06-14T18:40:32Z</dcterms:modified>
</cp:coreProperties>
</file>