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85" r:id="rId4"/>
    <p:sldId id="286" r:id="rId5"/>
    <p:sldId id="287" r:id="rId6"/>
    <p:sldId id="282" r:id="rId7"/>
    <p:sldId id="278" r:id="rId8"/>
    <p:sldId id="260" r:id="rId9"/>
    <p:sldId id="293" r:id="rId10"/>
    <p:sldId id="279" r:id="rId11"/>
    <p:sldId id="264" r:id="rId12"/>
    <p:sldId id="288" r:id="rId13"/>
    <p:sldId id="289" r:id="rId14"/>
    <p:sldId id="270" r:id="rId15"/>
    <p:sldId id="271" r:id="rId16"/>
    <p:sldId id="272" r:id="rId17"/>
    <p:sldId id="276" r:id="rId18"/>
    <p:sldId id="277" r:id="rId19"/>
    <p:sldId id="290" r:id="rId20"/>
    <p:sldId id="292" r:id="rId21"/>
    <p:sldId id="294" r:id="rId22"/>
    <p:sldId id="291"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04448C-2976-3200-A156-9490AD027AD3}" v="381" dt="2024-11-04T15:30:38.548"/>
    <p1510:client id="{6B0DBE86-CF7F-9F72-C6A6-9DC11294E38B}" v="500" dt="2024-11-05T10:23:26.707"/>
    <p1510:client id="{953BED87-AB0C-D4F1-06EF-A6E27AEE30C3}" v="373" dt="2024-11-03T15:45:37.779"/>
    <p1510:client id="{CFC39975-8993-6243-BF3F-BDEBE4D51DC5}" v="1" dt="2024-11-04T10:15:37.1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Richards (2212289)" userId="S::2212289@student.uwtsd.ac.uk::c2df7197-3027-49c1-afea-226583947910" providerId="AD" clId="Web-{CFC39975-8993-6243-BF3F-BDEBE4D51DC5}"/>
    <pc:docChg chg="sldOrd">
      <pc:chgData name="Rhian Richards (2212289)" userId="S::2212289@student.uwtsd.ac.uk::c2df7197-3027-49c1-afea-226583947910" providerId="AD" clId="Web-{CFC39975-8993-6243-BF3F-BDEBE4D51DC5}" dt="2024-11-04T10:15:37.183" v="0"/>
      <pc:docMkLst>
        <pc:docMk/>
      </pc:docMkLst>
      <pc:sldChg chg="ord">
        <pc:chgData name="Rhian Richards (2212289)" userId="S::2212289@student.uwtsd.ac.uk::c2df7197-3027-49c1-afea-226583947910" providerId="AD" clId="Web-{CFC39975-8993-6243-BF3F-BDEBE4D51DC5}" dt="2024-11-04T10:15:37.183" v="0"/>
        <pc:sldMkLst>
          <pc:docMk/>
          <pc:sldMk cId="3669343520" sldId="278"/>
        </pc:sldMkLst>
      </pc:sldChg>
    </pc:docChg>
  </pc:docChgLst>
  <pc:docChgLst>
    <pc:chgData name="Rhian Richards (2212289)" userId="S::2212289@student.uwtsd.ac.uk::c2df7197-3027-49c1-afea-226583947910" providerId="AD" clId="Web-{7B1DB6CF-BF3A-20DB-C4BE-B2A14CC4E6D9}"/>
    <pc:docChg chg="modSld">
      <pc:chgData name="Rhian Richards (2212289)" userId="S::2212289@student.uwtsd.ac.uk::c2df7197-3027-49c1-afea-226583947910" providerId="AD" clId="Web-{7B1DB6CF-BF3A-20DB-C4BE-B2A14CC4E6D9}" dt="2024-11-02T13:01:03.661" v="394" actId="20577"/>
      <pc:docMkLst>
        <pc:docMk/>
      </pc:docMkLst>
      <pc:sldChg chg="modSp">
        <pc:chgData name="Rhian Richards (2212289)" userId="S::2212289@student.uwtsd.ac.uk::c2df7197-3027-49c1-afea-226583947910" providerId="AD" clId="Web-{7B1DB6CF-BF3A-20DB-C4BE-B2A14CC4E6D9}" dt="2024-11-02T13:01:03.661" v="394" actId="20577"/>
        <pc:sldMkLst>
          <pc:docMk/>
          <pc:sldMk cId="1869800439" sldId="258"/>
        </pc:sldMkLst>
        <pc:graphicFrameChg chg="modGraphic">
          <ac:chgData name="Rhian Richards (2212289)" userId="S::2212289@student.uwtsd.ac.uk::c2df7197-3027-49c1-afea-226583947910" providerId="AD" clId="Web-{7B1DB6CF-BF3A-20DB-C4BE-B2A14CC4E6D9}" dt="2024-11-02T13:01:03.661" v="394" actId="20577"/>
          <ac:graphicFrameMkLst>
            <pc:docMk/>
            <pc:sldMk cId="1869800439" sldId="258"/>
            <ac:graphicFrameMk id="20" creationId="{B7666674-9837-5690-B109-678E52E0BBFF}"/>
          </ac:graphicFrameMkLst>
        </pc:graphicFrameChg>
      </pc:sldChg>
      <pc:sldChg chg="modSp">
        <pc:chgData name="Rhian Richards (2212289)" userId="S::2212289@student.uwtsd.ac.uk::c2df7197-3027-49c1-afea-226583947910" providerId="AD" clId="Web-{7B1DB6CF-BF3A-20DB-C4BE-B2A14CC4E6D9}" dt="2024-11-02T12:55:58.631" v="343" actId="20577"/>
        <pc:sldMkLst>
          <pc:docMk/>
          <pc:sldMk cId="2163105720" sldId="260"/>
        </pc:sldMkLst>
        <pc:spChg chg="mod">
          <ac:chgData name="Rhian Richards (2212289)" userId="S::2212289@student.uwtsd.ac.uk::c2df7197-3027-49c1-afea-226583947910" providerId="AD" clId="Web-{7B1DB6CF-BF3A-20DB-C4BE-B2A14CC4E6D9}" dt="2024-11-02T12:55:58.631" v="343" actId="20577"/>
          <ac:spMkLst>
            <pc:docMk/>
            <pc:sldMk cId="2163105720" sldId="260"/>
            <ac:spMk id="3" creationId="{4D06F489-0179-FEE3-CFE9-18D01BA32EBC}"/>
          </ac:spMkLst>
        </pc:spChg>
      </pc:sldChg>
      <pc:sldChg chg="modSp">
        <pc:chgData name="Rhian Richards (2212289)" userId="S::2212289@student.uwtsd.ac.uk::c2df7197-3027-49c1-afea-226583947910" providerId="AD" clId="Web-{7B1DB6CF-BF3A-20DB-C4BE-B2A14CC4E6D9}" dt="2024-11-02T11:47:03.800" v="221" actId="20577"/>
        <pc:sldMkLst>
          <pc:docMk/>
          <pc:sldMk cId="3379415597" sldId="282"/>
        </pc:sldMkLst>
        <pc:spChg chg="mod">
          <ac:chgData name="Rhian Richards (2212289)" userId="S::2212289@student.uwtsd.ac.uk::c2df7197-3027-49c1-afea-226583947910" providerId="AD" clId="Web-{7B1DB6CF-BF3A-20DB-C4BE-B2A14CC4E6D9}" dt="2024-11-02T11:47:03.800" v="221" actId="20577"/>
          <ac:spMkLst>
            <pc:docMk/>
            <pc:sldMk cId="3379415597" sldId="282"/>
            <ac:spMk id="3" creationId="{24C06ACA-019A-26B5-AB8E-2B80B85A2F37}"/>
          </ac:spMkLst>
        </pc:spChg>
      </pc:sldChg>
    </pc:docChg>
  </pc:docChgLst>
  <pc:docChgLst>
    <pc:chgData name="Rhian Richards (2212289)" userId="S::2212289@student.uwtsd.ac.uk::c2df7197-3027-49c1-afea-226583947910" providerId="AD" clId="Web-{CC937575-6159-1060-8C46-74325553141A}"/>
    <pc:docChg chg="modSld sldOrd">
      <pc:chgData name="Rhian Richards (2212289)" userId="S::2212289@student.uwtsd.ac.uk::c2df7197-3027-49c1-afea-226583947910" providerId="AD" clId="Web-{CC937575-6159-1060-8C46-74325553141A}" dt="2024-10-15T15:11:50.224" v="49" actId="20577"/>
      <pc:docMkLst>
        <pc:docMk/>
      </pc:docMkLst>
      <pc:sldChg chg="modSp">
        <pc:chgData name="Rhian Richards (2212289)" userId="S::2212289@student.uwtsd.ac.uk::c2df7197-3027-49c1-afea-226583947910" providerId="AD" clId="Web-{CC937575-6159-1060-8C46-74325553141A}" dt="2024-10-15T13:12:33.410" v="6" actId="20577"/>
        <pc:sldMkLst>
          <pc:docMk/>
          <pc:sldMk cId="1869800439" sldId="258"/>
        </pc:sldMkLst>
        <pc:spChg chg="mod">
          <ac:chgData name="Rhian Richards (2212289)" userId="S::2212289@student.uwtsd.ac.uk::c2df7197-3027-49c1-afea-226583947910" providerId="AD" clId="Web-{CC937575-6159-1060-8C46-74325553141A}" dt="2024-10-15T13:12:33.410" v="6" actId="20577"/>
          <ac:spMkLst>
            <pc:docMk/>
            <pc:sldMk cId="1869800439" sldId="258"/>
            <ac:spMk id="3" creationId="{6DE97468-E32F-FE22-7E01-AB76DE604EEB}"/>
          </ac:spMkLst>
        </pc:spChg>
      </pc:sldChg>
      <pc:sldChg chg="modSp ord">
        <pc:chgData name="Rhian Richards (2212289)" userId="S::2212289@student.uwtsd.ac.uk::c2df7197-3027-49c1-afea-226583947910" providerId="AD" clId="Web-{CC937575-6159-1060-8C46-74325553141A}" dt="2024-10-15T15:11:43.911" v="46" actId="20577"/>
        <pc:sldMkLst>
          <pc:docMk/>
          <pc:sldMk cId="3971736166" sldId="266"/>
        </pc:sldMkLst>
        <pc:spChg chg="mod">
          <ac:chgData name="Rhian Richards (2212289)" userId="S::2212289@student.uwtsd.ac.uk::c2df7197-3027-49c1-afea-226583947910" providerId="AD" clId="Web-{CC937575-6159-1060-8C46-74325553141A}" dt="2024-10-15T15:11:43.911" v="46" actId="20577"/>
          <ac:spMkLst>
            <pc:docMk/>
            <pc:sldMk cId="3971736166" sldId="266"/>
            <ac:spMk id="2" creationId="{E6CA5F6B-BD7E-E40F-2602-E2AAF57FB4FE}"/>
          </ac:spMkLst>
        </pc:spChg>
        <pc:spChg chg="mod">
          <ac:chgData name="Rhian Richards (2212289)" userId="S::2212289@student.uwtsd.ac.uk::c2df7197-3027-49c1-afea-226583947910" providerId="AD" clId="Web-{CC937575-6159-1060-8C46-74325553141A}" dt="2024-10-15T15:08:49.141" v="40" actId="20577"/>
          <ac:spMkLst>
            <pc:docMk/>
            <pc:sldMk cId="3971736166" sldId="266"/>
            <ac:spMk id="3" creationId="{5A5E49B5-127C-9443-DA4C-7581C73003AB}"/>
          </ac:spMkLst>
        </pc:spChg>
      </pc:sldChg>
      <pc:sldChg chg="modSp">
        <pc:chgData name="Rhian Richards (2212289)" userId="S::2212289@student.uwtsd.ac.uk::c2df7197-3027-49c1-afea-226583947910" providerId="AD" clId="Web-{CC937575-6159-1060-8C46-74325553141A}" dt="2024-10-15T15:08:46.047" v="38" actId="20577"/>
        <pc:sldMkLst>
          <pc:docMk/>
          <pc:sldMk cId="109702301" sldId="267"/>
        </pc:sldMkLst>
        <pc:spChg chg="mod">
          <ac:chgData name="Rhian Richards (2212289)" userId="S::2212289@student.uwtsd.ac.uk::c2df7197-3027-49c1-afea-226583947910" providerId="AD" clId="Web-{CC937575-6159-1060-8C46-74325553141A}" dt="2024-10-15T15:01:28.863" v="22" actId="20577"/>
          <ac:spMkLst>
            <pc:docMk/>
            <pc:sldMk cId="109702301" sldId="267"/>
            <ac:spMk id="2" creationId="{9724E41F-BFAB-03E9-AC18-2502ECC7E4D7}"/>
          </ac:spMkLst>
        </pc:spChg>
        <pc:spChg chg="mod">
          <ac:chgData name="Rhian Richards (2212289)" userId="S::2212289@student.uwtsd.ac.uk::c2df7197-3027-49c1-afea-226583947910" providerId="AD" clId="Web-{CC937575-6159-1060-8C46-74325553141A}" dt="2024-10-15T15:08:46.047" v="38" actId="20577"/>
          <ac:spMkLst>
            <pc:docMk/>
            <pc:sldMk cId="109702301" sldId="267"/>
            <ac:spMk id="3" creationId="{DEA9CFA2-1F20-4701-6477-BB122B9C7608}"/>
          </ac:spMkLst>
        </pc:spChg>
      </pc:sldChg>
      <pc:sldChg chg="modSp">
        <pc:chgData name="Rhian Richards (2212289)" userId="S::2212289@student.uwtsd.ac.uk::c2df7197-3027-49c1-afea-226583947910" providerId="AD" clId="Web-{CC937575-6159-1060-8C46-74325553141A}" dt="2024-10-15T15:11:50.224" v="49" actId="20577"/>
        <pc:sldMkLst>
          <pc:docMk/>
          <pc:sldMk cId="3938560247" sldId="268"/>
        </pc:sldMkLst>
        <pc:spChg chg="mod">
          <ac:chgData name="Rhian Richards (2212289)" userId="S::2212289@student.uwtsd.ac.uk::c2df7197-3027-49c1-afea-226583947910" providerId="AD" clId="Web-{CC937575-6159-1060-8C46-74325553141A}" dt="2024-10-15T15:11:50.224" v="49" actId="20577"/>
          <ac:spMkLst>
            <pc:docMk/>
            <pc:sldMk cId="3938560247" sldId="268"/>
            <ac:spMk id="2" creationId="{398CCED5-CCB3-E5AE-CA1D-EDD581F4D00A}"/>
          </ac:spMkLst>
        </pc:spChg>
        <pc:spChg chg="mod">
          <ac:chgData name="Rhian Richards (2212289)" userId="S::2212289@student.uwtsd.ac.uk::c2df7197-3027-49c1-afea-226583947910" providerId="AD" clId="Web-{CC937575-6159-1060-8C46-74325553141A}" dt="2024-10-15T15:11:39.880" v="42" actId="20577"/>
          <ac:spMkLst>
            <pc:docMk/>
            <pc:sldMk cId="3938560247" sldId="268"/>
            <ac:spMk id="3" creationId="{E633CDAE-55B9-4D0D-939B-829E615AE695}"/>
          </ac:spMkLst>
        </pc:spChg>
      </pc:sldChg>
    </pc:docChg>
  </pc:docChgLst>
  <pc:docChgLst>
    <pc:chgData name="Rhian Richards (2212289)" userId="S::2212289@student.uwtsd.ac.uk::c2df7197-3027-49c1-afea-226583947910" providerId="AD" clId="Web-{B965092A-FC3E-2C65-7F5D-83A47531A89B}"/>
    <pc:docChg chg="addSld modSld">
      <pc:chgData name="Rhian Richards (2212289)" userId="S::2212289@student.uwtsd.ac.uk::c2df7197-3027-49c1-afea-226583947910" providerId="AD" clId="Web-{B965092A-FC3E-2C65-7F5D-83A47531A89B}" dt="2024-10-26T13:55:36.591" v="708" actId="20577"/>
      <pc:docMkLst>
        <pc:docMk/>
      </pc:docMkLst>
      <pc:sldChg chg="modSp">
        <pc:chgData name="Rhian Richards (2212289)" userId="S::2212289@student.uwtsd.ac.uk::c2df7197-3027-49c1-afea-226583947910" providerId="AD" clId="Web-{B965092A-FC3E-2C65-7F5D-83A47531A89B}" dt="2024-10-25T10:58:48.635" v="1" actId="20577"/>
        <pc:sldMkLst>
          <pc:docMk/>
          <pc:sldMk cId="109857222" sldId="256"/>
        </pc:sldMkLst>
        <pc:spChg chg="mod">
          <ac:chgData name="Rhian Richards (2212289)" userId="S::2212289@student.uwtsd.ac.uk::c2df7197-3027-49c1-afea-226583947910" providerId="AD" clId="Web-{B965092A-FC3E-2C65-7F5D-83A47531A89B}" dt="2024-10-25T10:58:48.635" v="1" actId="20577"/>
          <ac:spMkLst>
            <pc:docMk/>
            <pc:sldMk cId="109857222" sldId="256"/>
            <ac:spMk id="2" creationId="{00000000-0000-0000-0000-000000000000}"/>
          </ac:spMkLst>
        </pc:spChg>
      </pc:sldChg>
      <pc:sldChg chg="addSp delSp modSp mod setBg">
        <pc:chgData name="Rhian Richards (2212289)" userId="S::2212289@student.uwtsd.ac.uk::c2df7197-3027-49c1-afea-226583947910" providerId="AD" clId="Web-{B965092A-FC3E-2C65-7F5D-83A47531A89B}" dt="2024-10-25T11:02:55.160" v="15" actId="20577"/>
        <pc:sldMkLst>
          <pc:docMk/>
          <pc:sldMk cId="1869800439" sldId="258"/>
        </pc:sldMkLst>
        <pc:spChg chg="mod">
          <ac:chgData name="Rhian Richards (2212289)" userId="S::2212289@student.uwtsd.ac.uk::c2df7197-3027-49c1-afea-226583947910" providerId="AD" clId="Web-{B965092A-FC3E-2C65-7F5D-83A47531A89B}" dt="2024-10-25T11:01:05.437" v="6"/>
          <ac:spMkLst>
            <pc:docMk/>
            <pc:sldMk cId="1869800439" sldId="258"/>
            <ac:spMk id="2" creationId="{C8AC03FA-F91F-0D8D-8873-70E64CBFD790}"/>
          </ac:spMkLst>
        </pc:spChg>
        <pc:spChg chg="del mod">
          <ac:chgData name="Rhian Richards (2212289)" userId="S::2212289@student.uwtsd.ac.uk::c2df7197-3027-49c1-afea-226583947910" providerId="AD" clId="Web-{B965092A-FC3E-2C65-7F5D-83A47531A89B}" dt="2024-10-25T11:01:58.939" v="11"/>
          <ac:spMkLst>
            <pc:docMk/>
            <pc:sldMk cId="1869800439" sldId="258"/>
            <ac:spMk id="3" creationId="{6DE97468-E32F-FE22-7E01-AB76DE604EEB}"/>
          </ac:spMkLst>
        </pc:spChg>
        <pc:spChg chg="add del">
          <ac:chgData name="Rhian Richards (2212289)" userId="S::2212289@student.uwtsd.ac.uk::c2df7197-3027-49c1-afea-226583947910" providerId="AD" clId="Web-{B965092A-FC3E-2C65-7F5D-83A47531A89B}" dt="2024-10-25T11:00:15.060" v="3"/>
          <ac:spMkLst>
            <pc:docMk/>
            <pc:sldMk cId="1869800439" sldId="258"/>
            <ac:spMk id="8" creationId="{18873D23-2DCF-4B31-A009-95721C06E8E1}"/>
          </ac:spMkLst>
        </pc:spChg>
        <pc:spChg chg="add del">
          <ac:chgData name="Rhian Richards (2212289)" userId="S::2212289@student.uwtsd.ac.uk::c2df7197-3027-49c1-afea-226583947910" providerId="AD" clId="Web-{B965092A-FC3E-2C65-7F5D-83A47531A89B}" dt="2024-10-25T11:00:15.060" v="3"/>
          <ac:spMkLst>
            <pc:docMk/>
            <pc:sldMk cId="1869800439" sldId="258"/>
            <ac:spMk id="10" creationId="{C13EF075-D4EF-4929-ADBC-91B27DA19955}"/>
          </ac:spMkLst>
        </pc:spChg>
        <pc:spChg chg="add">
          <ac:chgData name="Rhian Richards (2212289)" userId="S::2212289@student.uwtsd.ac.uk::c2df7197-3027-49c1-afea-226583947910" providerId="AD" clId="Web-{B965092A-FC3E-2C65-7F5D-83A47531A89B}" dt="2024-10-25T11:01:05.437" v="6"/>
          <ac:spMkLst>
            <pc:docMk/>
            <pc:sldMk cId="1869800439" sldId="258"/>
            <ac:spMk id="11" creationId="{18873D23-2DCF-4B31-A009-95721C06E8E1}"/>
          </ac:spMkLst>
        </pc:spChg>
        <pc:spChg chg="add">
          <ac:chgData name="Rhian Richards (2212289)" userId="S::2212289@student.uwtsd.ac.uk::c2df7197-3027-49c1-afea-226583947910" providerId="AD" clId="Web-{B965092A-FC3E-2C65-7F5D-83A47531A89B}" dt="2024-10-25T11:01:05.437" v="6"/>
          <ac:spMkLst>
            <pc:docMk/>
            <pc:sldMk cId="1869800439" sldId="258"/>
            <ac:spMk id="17" creationId="{C13EF075-D4EF-4929-ADBC-91B27DA19955}"/>
          </ac:spMkLst>
        </pc:spChg>
        <pc:grpChg chg="add del">
          <ac:chgData name="Rhian Richards (2212289)" userId="S::2212289@student.uwtsd.ac.uk::c2df7197-3027-49c1-afea-226583947910" providerId="AD" clId="Web-{B965092A-FC3E-2C65-7F5D-83A47531A89B}" dt="2024-10-25T11:00:15.060" v="3"/>
          <ac:grpSpMkLst>
            <pc:docMk/>
            <pc:sldMk cId="1869800439" sldId="258"/>
            <ac:grpSpMk id="12" creationId="{DAA26DFA-AAB2-4973-9C17-16D587C7B198}"/>
          </ac:grpSpMkLst>
        </pc:grpChg>
        <pc:grpChg chg="add">
          <ac:chgData name="Rhian Richards (2212289)" userId="S::2212289@student.uwtsd.ac.uk::c2df7197-3027-49c1-afea-226583947910" providerId="AD" clId="Web-{B965092A-FC3E-2C65-7F5D-83A47531A89B}" dt="2024-10-25T11:01:05.437" v="6"/>
          <ac:grpSpMkLst>
            <pc:docMk/>
            <pc:sldMk cId="1869800439" sldId="258"/>
            <ac:grpSpMk id="18" creationId="{DAA26DFA-AAB2-4973-9C17-16D587C7B198}"/>
          </ac:grpSpMkLst>
        </pc:grpChg>
        <pc:graphicFrameChg chg="add modGraphic">
          <ac:chgData name="Rhian Richards (2212289)" userId="S::2212289@student.uwtsd.ac.uk::c2df7197-3027-49c1-afea-226583947910" providerId="AD" clId="Web-{B965092A-FC3E-2C65-7F5D-83A47531A89B}" dt="2024-10-25T11:02:55.160" v="15" actId="20577"/>
          <ac:graphicFrameMkLst>
            <pc:docMk/>
            <pc:sldMk cId="1869800439" sldId="258"/>
            <ac:graphicFrameMk id="20" creationId="{B7666674-9837-5690-B109-678E52E0BBFF}"/>
          </ac:graphicFrameMkLst>
        </pc:graphicFrameChg>
        <pc:picChg chg="add del">
          <ac:chgData name="Rhian Richards (2212289)" userId="S::2212289@student.uwtsd.ac.uk::c2df7197-3027-49c1-afea-226583947910" providerId="AD" clId="Web-{B965092A-FC3E-2C65-7F5D-83A47531A89B}" dt="2024-10-25T11:01:05.422" v="5"/>
          <ac:picMkLst>
            <pc:docMk/>
            <pc:sldMk cId="1869800439" sldId="258"/>
            <ac:picMk id="5" creationId="{AD6AC995-5252-5CD8-63E0-ADD6799C2B70}"/>
          </ac:picMkLst>
        </pc:picChg>
        <pc:cxnChg chg="add del">
          <ac:chgData name="Rhian Richards (2212289)" userId="S::2212289@student.uwtsd.ac.uk::c2df7197-3027-49c1-afea-226583947910" providerId="AD" clId="Web-{B965092A-FC3E-2C65-7F5D-83A47531A89B}" dt="2024-10-25T11:01:05.422" v="5"/>
          <ac:cxnSpMkLst>
            <pc:docMk/>
            <pc:sldMk cId="1869800439" sldId="258"/>
            <ac:cxnSpMk id="9" creationId="{1503BFE4-729B-D9D0-C17B-501E6AF1127A}"/>
          </ac:cxnSpMkLst>
        </pc:cxnChg>
      </pc:sldChg>
      <pc:sldChg chg="addSp delSp modSp mod modClrScheme chgLayout">
        <pc:chgData name="Rhian Richards (2212289)" userId="S::2212289@student.uwtsd.ac.uk::c2df7197-3027-49c1-afea-226583947910" providerId="AD" clId="Web-{B965092A-FC3E-2C65-7F5D-83A47531A89B}" dt="2024-10-25T11:20:01.713" v="76" actId="20577"/>
        <pc:sldMkLst>
          <pc:docMk/>
          <pc:sldMk cId="7362013" sldId="261"/>
        </pc:sldMkLst>
        <pc:spChg chg="mod ord">
          <ac:chgData name="Rhian Richards (2212289)" userId="S::2212289@student.uwtsd.ac.uk::c2df7197-3027-49c1-afea-226583947910" providerId="AD" clId="Web-{B965092A-FC3E-2C65-7F5D-83A47531A89B}" dt="2024-10-25T11:05:55.479" v="16"/>
          <ac:spMkLst>
            <pc:docMk/>
            <pc:sldMk cId="7362013" sldId="261"/>
            <ac:spMk id="2" creationId="{B9916ECD-A99A-D2AD-883F-ACF52B2F59E4}"/>
          </ac:spMkLst>
        </pc:spChg>
        <pc:spChg chg="del mod ord">
          <ac:chgData name="Rhian Richards (2212289)" userId="S::2212289@student.uwtsd.ac.uk::c2df7197-3027-49c1-afea-226583947910" providerId="AD" clId="Web-{B965092A-FC3E-2C65-7F5D-83A47531A89B}" dt="2024-10-25T11:09:36.971" v="34"/>
          <ac:spMkLst>
            <pc:docMk/>
            <pc:sldMk cId="7362013" sldId="261"/>
            <ac:spMk id="3" creationId="{83D042B5-28E1-35D4-4AF5-4FAB46FBA190}"/>
          </ac:spMkLst>
        </pc:spChg>
        <pc:spChg chg="add mod ord">
          <ac:chgData name="Rhian Richards (2212289)" userId="S::2212289@student.uwtsd.ac.uk::c2df7197-3027-49c1-afea-226583947910" providerId="AD" clId="Web-{B965092A-FC3E-2C65-7F5D-83A47531A89B}" dt="2024-10-25T11:20:01.713" v="76" actId="20577"/>
          <ac:spMkLst>
            <pc:docMk/>
            <pc:sldMk cId="7362013" sldId="261"/>
            <ac:spMk id="4" creationId="{8A5F6F77-F030-C123-737D-3EEEA7BCBAAB}"/>
          </ac:spMkLst>
        </pc:spChg>
        <pc:graphicFrameChg chg="add mod modGraphic">
          <ac:chgData name="Rhian Richards (2212289)" userId="S::2212289@student.uwtsd.ac.uk::c2df7197-3027-49c1-afea-226583947910" providerId="AD" clId="Web-{B965092A-FC3E-2C65-7F5D-83A47531A89B}" dt="2024-10-25T11:18:55.476" v="66" actId="1076"/>
          <ac:graphicFrameMkLst>
            <pc:docMk/>
            <pc:sldMk cId="7362013" sldId="261"/>
            <ac:graphicFrameMk id="6" creationId="{7A67B0BC-9438-F77B-DB0A-8665602F6211}"/>
          </ac:graphicFrameMkLst>
        </pc:graphicFrameChg>
      </pc:sldChg>
      <pc:sldChg chg="modSp">
        <pc:chgData name="Rhian Richards (2212289)" userId="S::2212289@student.uwtsd.ac.uk::c2df7197-3027-49c1-afea-226583947910" providerId="AD" clId="Web-{B965092A-FC3E-2C65-7F5D-83A47531A89B}" dt="2024-10-26T13:52:16.522" v="665" actId="20577"/>
        <pc:sldMkLst>
          <pc:docMk/>
          <pc:sldMk cId="836297609" sldId="275"/>
        </pc:sldMkLst>
        <pc:spChg chg="mod">
          <ac:chgData name="Rhian Richards (2212289)" userId="S::2212289@student.uwtsd.ac.uk::c2df7197-3027-49c1-afea-226583947910" providerId="AD" clId="Web-{B965092A-FC3E-2C65-7F5D-83A47531A89B}" dt="2024-10-26T13:52:16.522" v="665" actId="20577"/>
          <ac:spMkLst>
            <pc:docMk/>
            <pc:sldMk cId="836297609" sldId="275"/>
            <ac:spMk id="3" creationId="{37FB5ABF-2B38-418A-52CB-EFB2EB8BB0AB}"/>
          </ac:spMkLst>
        </pc:spChg>
      </pc:sldChg>
      <pc:sldChg chg="addSp delSp modSp mod setBg">
        <pc:chgData name="Rhian Richards (2212289)" userId="S::2212289@student.uwtsd.ac.uk::c2df7197-3027-49c1-afea-226583947910" providerId="AD" clId="Web-{B965092A-FC3E-2C65-7F5D-83A47531A89B}" dt="2024-10-26T13:53:58.869" v="691" actId="1076"/>
        <pc:sldMkLst>
          <pc:docMk/>
          <pc:sldMk cId="3463873210" sldId="276"/>
        </pc:sldMkLst>
        <pc:spChg chg="mod">
          <ac:chgData name="Rhian Richards (2212289)" userId="S::2212289@student.uwtsd.ac.uk::c2df7197-3027-49c1-afea-226583947910" providerId="AD" clId="Web-{B965092A-FC3E-2C65-7F5D-83A47531A89B}" dt="2024-10-25T12:18:40.576" v="310" actId="20577"/>
          <ac:spMkLst>
            <pc:docMk/>
            <pc:sldMk cId="3463873210" sldId="276"/>
            <ac:spMk id="2" creationId="{B0A3A943-D19C-59B3-A607-2AF06EAA0447}"/>
          </ac:spMkLst>
        </pc:spChg>
        <pc:spChg chg="mod ord">
          <ac:chgData name="Rhian Richards (2212289)" userId="S::2212289@student.uwtsd.ac.uk::c2df7197-3027-49c1-afea-226583947910" providerId="AD" clId="Web-{B965092A-FC3E-2C65-7F5D-83A47531A89B}" dt="2024-10-25T12:13:52.915" v="281" actId="20577"/>
          <ac:spMkLst>
            <pc:docMk/>
            <pc:sldMk cId="3463873210" sldId="276"/>
            <ac:spMk id="3" creationId="{821C6DEE-B850-B854-E894-752EFFCBE122}"/>
          </ac:spMkLst>
        </pc:spChg>
        <pc:spChg chg="add del mod">
          <ac:chgData name="Rhian Richards (2212289)" userId="S::2212289@student.uwtsd.ac.uk::c2df7197-3027-49c1-afea-226583947910" providerId="AD" clId="Web-{B965092A-FC3E-2C65-7F5D-83A47531A89B}" dt="2024-10-26T13:34:18.541" v="611"/>
          <ac:spMkLst>
            <pc:docMk/>
            <pc:sldMk cId="3463873210" sldId="276"/>
            <ac:spMk id="5" creationId="{6105C448-4DC3-D1F8-807B-33E88F958F6C}"/>
          </ac:spMkLst>
        </pc:spChg>
        <pc:spChg chg="add del">
          <ac:chgData name="Rhian Richards (2212289)" userId="S::2212289@student.uwtsd.ac.uk::c2df7197-3027-49c1-afea-226583947910" providerId="AD" clId="Web-{B965092A-FC3E-2C65-7F5D-83A47531A89B}" dt="2024-10-25T12:05:04.463" v="147"/>
          <ac:spMkLst>
            <pc:docMk/>
            <pc:sldMk cId="3463873210" sldId="276"/>
            <ac:spMk id="5" creationId="{9BF068A2-21C4-2D7C-75F2-2A4BCC1B08A4}"/>
          </ac:spMkLst>
        </pc:spChg>
        <pc:spChg chg="add mod">
          <ac:chgData name="Rhian Richards (2212289)" userId="S::2212289@student.uwtsd.ac.uk::c2df7197-3027-49c1-afea-226583947910" providerId="AD" clId="Web-{B965092A-FC3E-2C65-7F5D-83A47531A89B}" dt="2024-10-25T12:14:53.560" v="284" actId="1076"/>
          <ac:spMkLst>
            <pc:docMk/>
            <pc:sldMk cId="3463873210" sldId="276"/>
            <ac:spMk id="6" creationId="{0C7DA6CB-D864-FAEC-C29D-79402A488649}"/>
          </ac:spMkLst>
        </pc:spChg>
        <pc:spChg chg="add mod">
          <ac:chgData name="Rhian Richards (2212289)" userId="S::2212289@student.uwtsd.ac.uk::c2df7197-3027-49c1-afea-226583947910" providerId="AD" clId="Web-{B965092A-FC3E-2C65-7F5D-83A47531A89B}" dt="2024-10-26T13:53:08.930" v="683" actId="1076"/>
          <ac:spMkLst>
            <pc:docMk/>
            <pc:sldMk cId="3463873210" sldId="276"/>
            <ac:spMk id="7" creationId="{F09B5711-2C23-FF94-3FB3-96AB379B7E5B}"/>
          </ac:spMkLst>
        </pc:spChg>
        <pc:spChg chg="add mod">
          <ac:chgData name="Rhian Richards (2212289)" userId="S::2212289@student.uwtsd.ac.uk::c2df7197-3027-49c1-afea-226583947910" providerId="AD" clId="Web-{B965092A-FC3E-2C65-7F5D-83A47531A89B}" dt="2024-10-26T13:53:58.869" v="691" actId="1076"/>
          <ac:spMkLst>
            <pc:docMk/>
            <pc:sldMk cId="3463873210" sldId="276"/>
            <ac:spMk id="8" creationId="{25383DA0-AB8D-2749-0794-FC375F308C73}"/>
          </ac:spMkLst>
        </pc:spChg>
        <pc:spChg chg="add">
          <ac:chgData name="Rhian Richards (2212289)" userId="S::2212289@student.uwtsd.ac.uk::c2df7197-3027-49c1-afea-226583947910" providerId="AD" clId="Web-{B965092A-FC3E-2C65-7F5D-83A47531A89B}" dt="2024-10-25T12:05:27.293" v="148"/>
          <ac:spMkLst>
            <pc:docMk/>
            <pc:sldMk cId="3463873210" sldId="276"/>
            <ac:spMk id="9" creationId="{327D73B4-9F5C-4A64-A179-51B9500CB8B5}"/>
          </ac:spMkLst>
        </pc:spChg>
        <pc:spChg chg="add mod">
          <ac:chgData name="Rhian Richards (2212289)" userId="S::2212289@student.uwtsd.ac.uk::c2df7197-3027-49c1-afea-226583947910" providerId="AD" clId="Web-{B965092A-FC3E-2C65-7F5D-83A47531A89B}" dt="2024-10-25T12:16:59.162" v="289" actId="1076"/>
          <ac:spMkLst>
            <pc:docMk/>
            <pc:sldMk cId="3463873210" sldId="276"/>
            <ac:spMk id="10" creationId="{E9B94155-6449-41A1-AAAF-02F39C81B354}"/>
          </ac:spMkLst>
        </pc:spChg>
        <pc:spChg chg="add">
          <ac:chgData name="Rhian Richards (2212289)" userId="S::2212289@student.uwtsd.ac.uk::c2df7197-3027-49c1-afea-226583947910" providerId="AD" clId="Web-{B965092A-FC3E-2C65-7F5D-83A47531A89B}" dt="2024-10-25T12:05:27.293" v="148"/>
          <ac:spMkLst>
            <pc:docMk/>
            <pc:sldMk cId="3463873210" sldId="276"/>
            <ac:spMk id="11" creationId="{C1F06963-6374-4B48-844F-071A9BAAAE02}"/>
          </ac:spMkLst>
        </pc:spChg>
        <pc:spChg chg="add mod">
          <ac:chgData name="Rhian Richards (2212289)" userId="S::2212289@student.uwtsd.ac.uk::c2df7197-3027-49c1-afea-226583947910" providerId="AD" clId="Web-{B965092A-FC3E-2C65-7F5D-83A47531A89B}" dt="2024-10-25T12:16:36.254" v="287" actId="1076"/>
          <ac:spMkLst>
            <pc:docMk/>
            <pc:sldMk cId="3463873210" sldId="276"/>
            <ac:spMk id="12" creationId="{579C7585-6387-38BC-2813-7776AC8320EA}"/>
          </ac:spMkLst>
        </pc:spChg>
        <pc:spChg chg="add mod">
          <ac:chgData name="Rhian Richards (2212289)" userId="S::2212289@student.uwtsd.ac.uk::c2df7197-3027-49c1-afea-226583947910" providerId="AD" clId="Web-{B965092A-FC3E-2C65-7F5D-83A47531A89B}" dt="2024-10-25T12:16:47.193" v="288" actId="1076"/>
          <ac:spMkLst>
            <pc:docMk/>
            <pc:sldMk cId="3463873210" sldId="276"/>
            <ac:spMk id="16" creationId="{FFEE9F47-A394-E222-E553-1DF40575B792}"/>
          </ac:spMkLst>
        </pc:spChg>
        <pc:spChg chg="add">
          <ac:chgData name="Rhian Richards (2212289)" userId="S::2212289@student.uwtsd.ac.uk::c2df7197-3027-49c1-afea-226583947910" providerId="AD" clId="Web-{B965092A-FC3E-2C65-7F5D-83A47531A89B}" dt="2024-10-25T12:05:27.293" v="148"/>
          <ac:spMkLst>
            <pc:docMk/>
            <pc:sldMk cId="3463873210" sldId="276"/>
            <ac:spMk id="17" creationId="{E3020543-B24B-4EC4-8FFC-8DD88EEA91A8}"/>
          </ac:spMkLst>
        </pc:spChg>
        <pc:spChg chg="add mod">
          <ac:chgData name="Rhian Richards (2212289)" userId="S::2212289@student.uwtsd.ac.uk::c2df7197-3027-49c1-afea-226583947910" providerId="AD" clId="Web-{B965092A-FC3E-2C65-7F5D-83A47531A89B}" dt="2024-10-26T13:53:27.102" v="685" actId="1076"/>
          <ac:spMkLst>
            <pc:docMk/>
            <pc:sldMk cId="3463873210" sldId="276"/>
            <ac:spMk id="18" creationId="{F77854F8-6805-884B-B745-242432663E09}"/>
          </ac:spMkLst>
        </pc:spChg>
        <pc:spChg chg="add mod">
          <ac:chgData name="Rhian Richards (2212289)" userId="S::2212289@student.uwtsd.ac.uk::c2df7197-3027-49c1-afea-226583947910" providerId="AD" clId="Web-{B965092A-FC3E-2C65-7F5D-83A47531A89B}" dt="2024-10-25T12:23:56.692" v="331" actId="14100"/>
          <ac:spMkLst>
            <pc:docMk/>
            <pc:sldMk cId="3463873210" sldId="276"/>
            <ac:spMk id="20" creationId="{87001E67-F382-DD5A-8AEB-ABB84740368B}"/>
          </ac:spMkLst>
        </pc:spChg>
        <pc:spChg chg="add mod">
          <ac:chgData name="Rhian Richards (2212289)" userId="S::2212289@student.uwtsd.ac.uk::c2df7197-3027-49c1-afea-226583947910" providerId="AD" clId="Web-{B965092A-FC3E-2C65-7F5D-83A47531A89B}" dt="2024-10-26T13:53:46.900" v="690" actId="1076"/>
          <ac:spMkLst>
            <pc:docMk/>
            <pc:sldMk cId="3463873210" sldId="276"/>
            <ac:spMk id="21" creationId="{C45BC224-26A4-7A24-998F-29BBD747ECEC}"/>
          </ac:spMkLst>
        </pc:spChg>
        <pc:grpChg chg="add">
          <ac:chgData name="Rhian Richards (2212289)" userId="S::2212289@student.uwtsd.ac.uk::c2df7197-3027-49c1-afea-226583947910" providerId="AD" clId="Web-{B965092A-FC3E-2C65-7F5D-83A47531A89B}" dt="2024-10-25T12:05:27.293" v="148"/>
          <ac:grpSpMkLst>
            <pc:docMk/>
            <pc:sldMk cId="3463873210" sldId="276"/>
            <ac:grpSpMk id="13" creationId="{5614C7C0-FA1D-4105-8345-1DF76F9870A8}"/>
          </ac:grpSpMkLst>
        </pc:grpChg>
        <pc:picChg chg="add mod">
          <ac:chgData name="Rhian Richards (2212289)" userId="S::2212289@student.uwtsd.ac.uk::c2df7197-3027-49c1-afea-226583947910" providerId="AD" clId="Web-{B965092A-FC3E-2C65-7F5D-83A47531A89B}" dt="2024-10-26T13:53:17.133" v="684" actId="1076"/>
          <ac:picMkLst>
            <pc:docMk/>
            <pc:sldMk cId="3463873210" sldId="276"/>
            <ac:picMk id="4" creationId="{8E53F27D-A9EA-2496-3FF1-EEBED81F18E7}"/>
          </ac:picMkLst>
        </pc:picChg>
        <pc:cxnChg chg="add">
          <ac:chgData name="Rhian Richards (2212289)" userId="S::2212289@student.uwtsd.ac.uk::c2df7197-3027-49c1-afea-226583947910" providerId="AD" clId="Web-{B965092A-FC3E-2C65-7F5D-83A47531A89B}" dt="2024-10-25T12:05:27.293" v="148"/>
          <ac:cxnSpMkLst>
            <pc:docMk/>
            <pc:sldMk cId="3463873210" sldId="276"/>
            <ac:cxnSpMk id="19" creationId="{C49DA8F6-BCC1-4447-B54C-57856834B94B}"/>
          </ac:cxnSpMkLst>
        </pc:cxnChg>
      </pc:sldChg>
      <pc:sldChg chg="addSp delSp modSp new mod setBg modClrScheme chgLayout">
        <pc:chgData name="Rhian Richards (2212289)" userId="S::2212289@student.uwtsd.ac.uk::c2df7197-3027-49c1-afea-226583947910" providerId="AD" clId="Web-{B965092A-FC3E-2C65-7F5D-83A47531A89B}" dt="2024-10-26T13:55:36.591" v="708" actId="20577"/>
        <pc:sldMkLst>
          <pc:docMk/>
          <pc:sldMk cId="2562402279" sldId="277"/>
        </pc:sldMkLst>
        <pc:spChg chg="del">
          <ac:chgData name="Rhian Richards (2212289)" userId="S::2212289@student.uwtsd.ac.uk::c2df7197-3027-49c1-afea-226583947910" providerId="AD" clId="Web-{B965092A-FC3E-2C65-7F5D-83A47531A89B}" dt="2024-10-25T12:24:26.601" v="332"/>
          <ac:spMkLst>
            <pc:docMk/>
            <pc:sldMk cId="2562402279" sldId="277"/>
            <ac:spMk id="2" creationId="{18B8CB32-97E6-D284-6CC6-4C7A36C620B2}"/>
          </ac:spMkLst>
        </pc:spChg>
        <pc:spChg chg="del">
          <ac:chgData name="Rhian Richards (2212289)" userId="S::2212289@student.uwtsd.ac.uk::c2df7197-3027-49c1-afea-226583947910" providerId="AD" clId="Web-{B965092A-FC3E-2C65-7F5D-83A47531A89B}" dt="2024-10-25T12:24:26.601" v="332"/>
          <ac:spMkLst>
            <pc:docMk/>
            <pc:sldMk cId="2562402279" sldId="277"/>
            <ac:spMk id="3" creationId="{D3678EAC-46EF-C65F-A4BF-85685D15E320}"/>
          </ac:spMkLst>
        </pc:spChg>
        <pc:spChg chg="add mod">
          <ac:chgData name="Rhian Richards (2212289)" userId="S::2212289@student.uwtsd.ac.uk::c2df7197-3027-49c1-afea-226583947910" providerId="AD" clId="Web-{B965092A-FC3E-2C65-7F5D-83A47531A89B}" dt="2024-10-25T12:30:55.879" v="376" actId="14100"/>
          <ac:spMkLst>
            <pc:docMk/>
            <pc:sldMk cId="2562402279" sldId="277"/>
            <ac:spMk id="4" creationId="{40DF776F-F580-394F-09D8-F5DAC87760C0}"/>
          </ac:spMkLst>
        </pc:spChg>
        <pc:spChg chg="add del mod">
          <ac:chgData name="Rhian Richards (2212289)" userId="S::2212289@student.uwtsd.ac.uk::c2df7197-3027-49c1-afea-226583947910" providerId="AD" clId="Web-{B965092A-FC3E-2C65-7F5D-83A47531A89B}" dt="2024-10-25T12:29:26.185" v="353"/>
          <ac:spMkLst>
            <pc:docMk/>
            <pc:sldMk cId="2562402279" sldId="277"/>
            <ac:spMk id="5" creationId="{797CB68F-8D42-2563-91CA-4AD84CC28D57}"/>
          </ac:spMkLst>
        </pc:spChg>
        <pc:spChg chg="add del">
          <ac:chgData name="Rhian Richards (2212289)" userId="S::2212289@student.uwtsd.ac.uk::c2df7197-3027-49c1-afea-226583947910" providerId="AD" clId="Web-{B965092A-FC3E-2C65-7F5D-83A47531A89B}" dt="2024-10-25T12:29:22.091" v="350"/>
          <ac:spMkLst>
            <pc:docMk/>
            <pc:sldMk cId="2562402279" sldId="277"/>
            <ac:spMk id="11" creationId="{BACC6370-2D7E-4714-9D71-7542949D7D5D}"/>
          </ac:spMkLst>
        </pc:spChg>
        <pc:spChg chg="add del">
          <ac:chgData name="Rhian Richards (2212289)" userId="S::2212289@student.uwtsd.ac.uk::c2df7197-3027-49c1-afea-226583947910" providerId="AD" clId="Web-{B965092A-FC3E-2C65-7F5D-83A47531A89B}" dt="2024-10-25T12:29:22.091" v="350"/>
          <ac:spMkLst>
            <pc:docMk/>
            <pc:sldMk cId="2562402279" sldId="277"/>
            <ac:spMk id="13" creationId="{F68B3F68-107C-434F-AA38-110D5EA91B85}"/>
          </ac:spMkLst>
        </pc:spChg>
        <pc:spChg chg="add del">
          <ac:chgData name="Rhian Richards (2212289)" userId="S::2212289@student.uwtsd.ac.uk::c2df7197-3027-49c1-afea-226583947910" providerId="AD" clId="Web-{B965092A-FC3E-2C65-7F5D-83A47531A89B}" dt="2024-10-25T12:29:22.091" v="350"/>
          <ac:spMkLst>
            <pc:docMk/>
            <pc:sldMk cId="2562402279" sldId="277"/>
            <ac:spMk id="15" creationId="{AAD0DBB9-1A4B-4391-81D4-CB19F9AB918A}"/>
          </ac:spMkLst>
        </pc:spChg>
        <pc:spChg chg="add del">
          <ac:chgData name="Rhian Richards (2212289)" userId="S::2212289@student.uwtsd.ac.uk::c2df7197-3027-49c1-afea-226583947910" providerId="AD" clId="Web-{B965092A-FC3E-2C65-7F5D-83A47531A89B}" dt="2024-10-25T12:29:22.091" v="350"/>
          <ac:spMkLst>
            <pc:docMk/>
            <pc:sldMk cId="2562402279" sldId="277"/>
            <ac:spMk id="17" creationId="{063BBA22-50EA-4C4D-BE05-F1CE4E63AA56}"/>
          </ac:spMkLst>
        </pc:spChg>
        <pc:spChg chg="add del">
          <ac:chgData name="Rhian Richards (2212289)" userId="S::2212289@student.uwtsd.ac.uk::c2df7197-3027-49c1-afea-226583947910" providerId="AD" clId="Web-{B965092A-FC3E-2C65-7F5D-83A47531A89B}" dt="2024-10-25T12:29:26.153" v="352"/>
          <ac:spMkLst>
            <pc:docMk/>
            <pc:sldMk cId="2562402279" sldId="277"/>
            <ac:spMk id="19" creationId="{35DB3719-6FDC-4E5D-891D-FF40B7300F64}"/>
          </ac:spMkLst>
        </pc:spChg>
        <pc:spChg chg="add del">
          <ac:chgData name="Rhian Richards (2212289)" userId="S::2212289@student.uwtsd.ac.uk::c2df7197-3027-49c1-afea-226583947910" providerId="AD" clId="Web-{B965092A-FC3E-2C65-7F5D-83A47531A89B}" dt="2024-10-25T12:29:26.153" v="352"/>
          <ac:spMkLst>
            <pc:docMk/>
            <pc:sldMk cId="2562402279" sldId="277"/>
            <ac:spMk id="20" creationId="{E0CBAC23-2E3F-4A90-BA59-F8299F6A5439}"/>
          </ac:spMkLst>
        </pc:spChg>
        <pc:spChg chg="add">
          <ac:chgData name="Rhian Richards (2212289)" userId="S::2212289@student.uwtsd.ac.uk::c2df7197-3027-49c1-afea-226583947910" providerId="AD" clId="Web-{B965092A-FC3E-2C65-7F5D-83A47531A89B}" dt="2024-10-25T12:29:26.185" v="353"/>
          <ac:spMkLst>
            <pc:docMk/>
            <pc:sldMk cId="2562402279" sldId="277"/>
            <ac:spMk id="23" creationId="{35DB3719-6FDC-4E5D-891D-FF40B7300F64}"/>
          </ac:spMkLst>
        </pc:spChg>
        <pc:spChg chg="add">
          <ac:chgData name="Rhian Richards (2212289)" userId="S::2212289@student.uwtsd.ac.uk::c2df7197-3027-49c1-afea-226583947910" providerId="AD" clId="Web-{B965092A-FC3E-2C65-7F5D-83A47531A89B}" dt="2024-10-25T12:29:26.185" v="353"/>
          <ac:spMkLst>
            <pc:docMk/>
            <pc:sldMk cId="2562402279" sldId="277"/>
            <ac:spMk id="24" creationId="{E0CBAC23-2E3F-4A90-BA59-F8299F6A5439}"/>
          </ac:spMkLst>
        </pc:spChg>
        <pc:spChg chg="add mod">
          <ac:chgData name="Rhian Richards (2212289)" userId="S::2212289@student.uwtsd.ac.uk::c2df7197-3027-49c1-afea-226583947910" providerId="AD" clId="Web-{B965092A-FC3E-2C65-7F5D-83A47531A89B}" dt="2024-10-26T13:55:36.591" v="708" actId="20577"/>
          <ac:spMkLst>
            <pc:docMk/>
            <pc:sldMk cId="2562402279" sldId="277"/>
            <ac:spMk id="509" creationId="{E063B69B-60CC-7591-FB25-08A46D7E56A6}"/>
          </ac:spMkLst>
        </pc:spChg>
        <pc:graphicFrameChg chg="add del">
          <ac:chgData name="Rhian Richards (2212289)" userId="S::2212289@student.uwtsd.ac.uk::c2df7197-3027-49c1-afea-226583947910" providerId="AD" clId="Web-{B965092A-FC3E-2C65-7F5D-83A47531A89B}" dt="2024-10-25T12:29:22.091" v="350"/>
          <ac:graphicFrameMkLst>
            <pc:docMk/>
            <pc:sldMk cId="2562402279" sldId="277"/>
            <ac:graphicFrameMk id="7" creationId="{6A9BD6A2-8A0E-3614-1BCE-CC76E94042AD}"/>
          </ac:graphicFrameMkLst>
        </pc:graphicFrameChg>
        <pc:graphicFrameChg chg="add del">
          <ac:chgData name="Rhian Richards (2212289)" userId="S::2212289@student.uwtsd.ac.uk::c2df7197-3027-49c1-afea-226583947910" providerId="AD" clId="Web-{B965092A-FC3E-2C65-7F5D-83A47531A89B}" dt="2024-10-25T12:29:26.153" v="352"/>
          <ac:graphicFrameMkLst>
            <pc:docMk/>
            <pc:sldMk cId="2562402279" sldId="277"/>
            <ac:graphicFrameMk id="21" creationId="{C3D481D6-7808-0B64-EF77-F4701DD1A4A0}"/>
          </ac:graphicFrameMkLst>
        </pc:graphicFrameChg>
        <pc:graphicFrameChg chg="add mod modGraphic">
          <ac:chgData name="Rhian Richards (2212289)" userId="S::2212289@student.uwtsd.ac.uk::c2df7197-3027-49c1-afea-226583947910" providerId="AD" clId="Web-{B965092A-FC3E-2C65-7F5D-83A47531A89B}" dt="2024-10-26T13:50:15.924" v="660" actId="20577"/>
          <ac:graphicFrameMkLst>
            <pc:docMk/>
            <pc:sldMk cId="2562402279" sldId="277"/>
            <ac:graphicFrameMk id="25" creationId="{BB346544-FA4E-13B6-9746-AA2EA7650E0E}"/>
          </ac:graphicFrameMkLst>
        </pc:graphicFrameChg>
      </pc:sldChg>
    </pc:docChg>
  </pc:docChgLst>
  <pc:docChgLst>
    <pc:chgData name="Rhian Richards (2212289)" userId="S::2212289@student.uwtsd.ac.uk::c2df7197-3027-49c1-afea-226583947910" providerId="AD" clId="Web-{1504448C-2976-3200-A156-9490AD027AD3}"/>
    <pc:docChg chg="addSld delSld modSld sldOrd">
      <pc:chgData name="Rhian Richards (2212289)" userId="S::2212289@student.uwtsd.ac.uk::c2df7197-3027-49c1-afea-226583947910" providerId="AD" clId="Web-{1504448C-2976-3200-A156-9490AD027AD3}" dt="2024-11-04T15:30:38.548" v="398" actId="20577"/>
      <pc:docMkLst>
        <pc:docMk/>
      </pc:docMkLst>
      <pc:sldChg chg="modSp">
        <pc:chgData name="Rhian Richards (2212289)" userId="S::2212289@student.uwtsd.ac.uk::c2df7197-3027-49c1-afea-226583947910" providerId="AD" clId="Web-{1504448C-2976-3200-A156-9490AD027AD3}" dt="2024-11-04T11:09:44.627" v="14" actId="20577"/>
        <pc:sldMkLst>
          <pc:docMk/>
          <pc:sldMk cId="1869800439" sldId="258"/>
        </pc:sldMkLst>
        <pc:graphicFrameChg chg="modGraphic">
          <ac:chgData name="Rhian Richards (2212289)" userId="S::2212289@student.uwtsd.ac.uk::c2df7197-3027-49c1-afea-226583947910" providerId="AD" clId="Web-{1504448C-2976-3200-A156-9490AD027AD3}" dt="2024-11-04T11:09:44.627" v="14" actId="20577"/>
          <ac:graphicFrameMkLst>
            <pc:docMk/>
            <pc:sldMk cId="1869800439" sldId="258"/>
            <ac:graphicFrameMk id="20" creationId="{B7666674-9837-5690-B109-678E52E0BBFF}"/>
          </ac:graphicFrameMkLst>
        </pc:graphicFrameChg>
      </pc:sldChg>
      <pc:sldChg chg="modSp">
        <pc:chgData name="Rhian Richards (2212289)" userId="S::2212289@student.uwtsd.ac.uk::c2df7197-3027-49c1-afea-226583947910" providerId="AD" clId="Web-{1504448C-2976-3200-A156-9490AD027AD3}" dt="2024-11-04T14:30:31.354" v="269" actId="20577"/>
        <pc:sldMkLst>
          <pc:docMk/>
          <pc:sldMk cId="2163105720" sldId="260"/>
        </pc:sldMkLst>
        <pc:spChg chg="mod">
          <ac:chgData name="Rhian Richards (2212289)" userId="S::2212289@student.uwtsd.ac.uk::c2df7197-3027-49c1-afea-226583947910" providerId="AD" clId="Web-{1504448C-2976-3200-A156-9490AD027AD3}" dt="2024-11-04T14:30:31.354" v="269" actId="20577"/>
          <ac:spMkLst>
            <pc:docMk/>
            <pc:sldMk cId="2163105720" sldId="260"/>
            <ac:spMk id="3" creationId="{4D06F489-0179-FEE3-CFE9-18D01BA32EBC}"/>
          </ac:spMkLst>
        </pc:spChg>
      </pc:sldChg>
      <pc:sldChg chg="modSp ord">
        <pc:chgData name="Rhian Richards (2212289)" userId="S::2212289@student.uwtsd.ac.uk::c2df7197-3027-49c1-afea-226583947910" providerId="AD" clId="Web-{1504448C-2976-3200-A156-9490AD027AD3}" dt="2024-11-04T14:16:21.635" v="231"/>
        <pc:sldMkLst>
          <pc:docMk/>
          <pc:sldMk cId="7362013" sldId="261"/>
        </pc:sldMkLst>
        <pc:spChg chg="mod">
          <ac:chgData name="Rhian Richards (2212289)" userId="S::2212289@student.uwtsd.ac.uk::c2df7197-3027-49c1-afea-226583947910" providerId="AD" clId="Web-{1504448C-2976-3200-A156-9490AD027AD3}" dt="2024-11-04T13:02:21.316" v="214" actId="20577"/>
          <ac:spMkLst>
            <pc:docMk/>
            <pc:sldMk cId="7362013" sldId="261"/>
            <ac:spMk id="4" creationId="{8A5F6F77-F030-C123-737D-3EEEA7BCBAAB}"/>
          </ac:spMkLst>
        </pc:spChg>
      </pc:sldChg>
      <pc:sldChg chg="modSp">
        <pc:chgData name="Rhian Richards (2212289)" userId="S::2212289@student.uwtsd.ac.uk::c2df7197-3027-49c1-afea-226583947910" providerId="AD" clId="Web-{1504448C-2976-3200-A156-9490AD027AD3}" dt="2024-11-04T13:02:40.895" v="217" actId="20577"/>
        <pc:sldMkLst>
          <pc:docMk/>
          <pc:sldMk cId="2508781069" sldId="264"/>
        </pc:sldMkLst>
        <pc:spChg chg="mod">
          <ac:chgData name="Rhian Richards (2212289)" userId="S::2212289@student.uwtsd.ac.uk::c2df7197-3027-49c1-afea-226583947910" providerId="AD" clId="Web-{1504448C-2976-3200-A156-9490AD027AD3}" dt="2024-11-04T13:02:40.895" v="217" actId="20577"/>
          <ac:spMkLst>
            <pc:docMk/>
            <pc:sldMk cId="2508781069" sldId="264"/>
            <ac:spMk id="21" creationId="{44F99507-6E2D-7AA8-E2AB-772AED4AF450}"/>
          </ac:spMkLst>
        </pc:spChg>
      </pc:sldChg>
      <pc:sldChg chg="modSp">
        <pc:chgData name="Rhian Richards (2212289)" userId="S::2212289@student.uwtsd.ac.uk::c2df7197-3027-49c1-afea-226583947910" providerId="AD" clId="Web-{1504448C-2976-3200-A156-9490AD027AD3}" dt="2024-11-04T15:30:38.548" v="398" actId="20577"/>
        <pc:sldMkLst>
          <pc:docMk/>
          <pc:sldMk cId="3303314220" sldId="270"/>
        </pc:sldMkLst>
        <pc:spChg chg="mod">
          <ac:chgData name="Rhian Richards (2212289)" userId="S::2212289@student.uwtsd.ac.uk::c2df7197-3027-49c1-afea-226583947910" providerId="AD" clId="Web-{1504448C-2976-3200-A156-9490AD027AD3}" dt="2024-11-04T15:30:38.548" v="398" actId="20577"/>
          <ac:spMkLst>
            <pc:docMk/>
            <pc:sldMk cId="3303314220" sldId="270"/>
            <ac:spMk id="3" creationId="{3AC702B9-9750-77B0-679D-9D78AD0C648F}"/>
          </ac:spMkLst>
        </pc:spChg>
      </pc:sldChg>
      <pc:sldChg chg="modSp">
        <pc:chgData name="Rhian Richards (2212289)" userId="S::2212289@student.uwtsd.ac.uk::c2df7197-3027-49c1-afea-226583947910" providerId="AD" clId="Web-{1504448C-2976-3200-A156-9490AD027AD3}" dt="2024-11-04T15:07:04.084" v="288" actId="20577"/>
        <pc:sldMkLst>
          <pc:docMk/>
          <pc:sldMk cId="2419246937" sldId="273"/>
        </pc:sldMkLst>
        <pc:spChg chg="mod">
          <ac:chgData name="Rhian Richards (2212289)" userId="S::2212289@student.uwtsd.ac.uk::c2df7197-3027-49c1-afea-226583947910" providerId="AD" clId="Web-{1504448C-2976-3200-A156-9490AD027AD3}" dt="2024-11-04T15:07:04.084" v="288" actId="20577"/>
          <ac:spMkLst>
            <pc:docMk/>
            <pc:sldMk cId="2419246937" sldId="273"/>
            <ac:spMk id="3" creationId="{17ADBDB4-07C8-B85B-E7DA-A4819D3CC7E3}"/>
          </ac:spMkLst>
        </pc:spChg>
      </pc:sldChg>
      <pc:sldChg chg="modSp">
        <pc:chgData name="Rhian Richards (2212289)" userId="S::2212289@student.uwtsd.ac.uk::c2df7197-3027-49c1-afea-226583947910" providerId="AD" clId="Web-{1504448C-2976-3200-A156-9490AD027AD3}" dt="2024-11-04T13:02:31.613" v="216" actId="20577"/>
        <pc:sldMkLst>
          <pc:docMk/>
          <pc:sldMk cId="1321028495" sldId="279"/>
        </pc:sldMkLst>
        <pc:spChg chg="mod">
          <ac:chgData name="Rhian Richards (2212289)" userId="S::2212289@student.uwtsd.ac.uk::c2df7197-3027-49c1-afea-226583947910" providerId="AD" clId="Web-{1504448C-2976-3200-A156-9490AD027AD3}" dt="2024-11-04T13:02:31.613" v="216" actId="20577"/>
          <ac:spMkLst>
            <pc:docMk/>
            <pc:sldMk cId="1321028495" sldId="279"/>
            <ac:spMk id="4" creationId="{29EF09F7-23D0-80CB-CFA6-19483114AF54}"/>
          </ac:spMkLst>
        </pc:spChg>
      </pc:sldChg>
      <pc:sldChg chg="modSp">
        <pc:chgData name="Rhian Richards (2212289)" userId="S::2212289@student.uwtsd.ac.uk::c2df7197-3027-49c1-afea-226583947910" providerId="AD" clId="Web-{1504448C-2976-3200-A156-9490AD027AD3}" dt="2024-11-04T14:18:07.891" v="234" actId="20577"/>
        <pc:sldMkLst>
          <pc:docMk/>
          <pc:sldMk cId="2095963298" sldId="289"/>
        </pc:sldMkLst>
        <pc:spChg chg="mod">
          <ac:chgData name="Rhian Richards (2212289)" userId="S::2212289@student.uwtsd.ac.uk::c2df7197-3027-49c1-afea-226583947910" providerId="AD" clId="Web-{1504448C-2976-3200-A156-9490AD027AD3}" dt="2024-11-04T14:18:07.891" v="234" actId="20577"/>
          <ac:spMkLst>
            <pc:docMk/>
            <pc:sldMk cId="2095963298" sldId="289"/>
            <ac:spMk id="3" creationId="{BD14FCA2-4C4C-5AD8-1F3C-1CAAFDAF2205}"/>
          </ac:spMkLst>
        </pc:spChg>
      </pc:sldChg>
      <pc:sldChg chg="new del">
        <pc:chgData name="Rhian Richards (2212289)" userId="S::2212289@student.uwtsd.ac.uk::c2df7197-3027-49c1-afea-226583947910" providerId="AD" clId="Web-{1504448C-2976-3200-A156-9490AD027AD3}" dt="2024-11-04T11:10:03.003" v="15"/>
        <pc:sldMkLst>
          <pc:docMk/>
          <pc:sldMk cId="1745465043" sldId="293"/>
        </pc:sldMkLst>
      </pc:sldChg>
      <pc:sldChg chg="addSp delSp modSp new mod setBg modClrScheme chgLayout">
        <pc:chgData name="Rhian Richards (2212289)" userId="S::2212289@student.uwtsd.ac.uk::c2df7197-3027-49c1-afea-226583947910" providerId="AD" clId="Web-{1504448C-2976-3200-A156-9490AD027AD3}" dt="2024-11-04T14:40:34.434" v="285" actId="20577"/>
        <pc:sldMkLst>
          <pc:docMk/>
          <pc:sldMk cId="2466302567" sldId="293"/>
        </pc:sldMkLst>
        <pc:spChg chg="mod ord">
          <ac:chgData name="Rhian Richards (2212289)" userId="S::2212289@student.uwtsd.ac.uk::c2df7197-3027-49c1-afea-226583947910" providerId="AD" clId="Web-{1504448C-2976-3200-A156-9490AD027AD3}" dt="2024-11-04T14:34:05.553" v="275"/>
          <ac:spMkLst>
            <pc:docMk/>
            <pc:sldMk cId="2466302567" sldId="293"/>
            <ac:spMk id="2" creationId="{F090F4C5-E169-B747-7730-B7D73C5FEBE4}"/>
          </ac:spMkLst>
        </pc:spChg>
        <pc:spChg chg="add del mod ord">
          <ac:chgData name="Rhian Richards (2212289)" userId="S::2212289@student.uwtsd.ac.uk::c2df7197-3027-49c1-afea-226583947910" providerId="AD" clId="Web-{1504448C-2976-3200-A156-9490AD027AD3}" dt="2024-11-04T14:34:05.553" v="275"/>
          <ac:spMkLst>
            <pc:docMk/>
            <pc:sldMk cId="2466302567" sldId="293"/>
            <ac:spMk id="3" creationId="{6AF9972F-A575-CD85-1D63-101E34CA476D}"/>
          </ac:spMkLst>
        </pc:spChg>
        <pc:spChg chg="del">
          <ac:chgData name="Rhian Richards (2212289)" userId="S::2212289@student.uwtsd.ac.uk::c2df7197-3027-49c1-afea-226583947910" providerId="AD" clId="Web-{1504448C-2976-3200-A156-9490AD027AD3}" dt="2024-11-04T12:48:04.814" v="17"/>
          <ac:spMkLst>
            <pc:docMk/>
            <pc:sldMk cId="2466302567" sldId="293"/>
            <ac:spMk id="4" creationId="{A5B82A1D-4F65-75F9-E7EF-D36B7DC9C20B}"/>
          </ac:spMkLst>
        </pc:spChg>
        <pc:spChg chg="add">
          <ac:chgData name="Rhian Richards (2212289)" userId="S::2212289@student.uwtsd.ac.uk::c2df7197-3027-49c1-afea-226583947910" providerId="AD" clId="Web-{1504448C-2976-3200-A156-9490AD027AD3}" dt="2024-11-04T14:34:05.553" v="275"/>
          <ac:spMkLst>
            <pc:docMk/>
            <pc:sldMk cId="2466302567" sldId="293"/>
            <ac:spMk id="6" creationId="{BACC6370-2D7E-4714-9D71-7542949D7D5D}"/>
          </ac:spMkLst>
        </pc:spChg>
        <pc:spChg chg="add">
          <ac:chgData name="Rhian Richards (2212289)" userId="S::2212289@student.uwtsd.ac.uk::c2df7197-3027-49c1-afea-226583947910" providerId="AD" clId="Web-{1504448C-2976-3200-A156-9490AD027AD3}" dt="2024-11-04T14:34:05.553" v="275"/>
          <ac:spMkLst>
            <pc:docMk/>
            <pc:sldMk cId="2466302567" sldId="293"/>
            <ac:spMk id="7" creationId="{256B2C21-A230-48C0-8DF1-C46611373C44}"/>
          </ac:spMkLst>
        </pc:spChg>
        <pc:spChg chg="add">
          <ac:chgData name="Rhian Richards (2212289)" userId="S::2212289@student.uwtsd.ac.uk::c2df7197-3027-49c1-afea-226583947910" providerId="AD" clId="Web-{1504448C-2976-3200-A156-9490AD027AD3}" dt="2024-11-04T14:34:05.553" v="275"/>
          <ac:spMkLst>
            <pc:docMk/>
            <pc:sldMk cId="2466302567" sldId="293"/>
            <ac:spMk id="8" creationId="{3847E18C-932D-4C95-AABA-FEC7C9499AD7}"/>
          </ac:spMkLst>
        </pc:spChg>
        <pc:spChg chg="add del">
          <ac:chgData name="Rhian Richards (2212289)" userId="S::2212289@student.uwtsd.ac.uk::c2df7197-3027-49c1-afea-226583947910" providerId="AD" clId="Web-{1504448C-2976-3200-A156-9490AD027AD3}" dt="2024-11-04T14:33:55.740" v="274"/>
          <ac:spMkLst>
            <pc:docMk/>
            <pc:sldMk cId="2466302567" sldId="293"/>
            <ac:spMk id="9" creationId="{BACC6370-2D7E-4714-9D71-7542949D7D5D}"/>
          </ac:spMkLst>
        </pc:spChg>
        <pc:spChg chg="add">
          <ac:chgData name="Rhian Richards (2212289)" userId="S::2212289@student.uwtsd.ac.uk::c2df7197-3027-49c1-afea-226583947910" providerId="AD" clId="Web-{1504448C-2976-3200-A156-9490AD027AD3}" dt="2024-11-04T14:34:05.553" v="275"/>
          <ac:spMkLst>
            <pc:docMk/>
            <pc:sldMk cId="2466302567" sldId="293"/>
            <ac:spMk id="10" creationId="{3150CB11-0C61-439E-910F-5787759E72A0}"/>
          </ac:spMkLst>
        </pc:spChg>
        <pc:spChg chg="add del">
          <ac:chgData name="Rhian Richards (2212289)" userId="S::2212289@student.uwtsd.ac.uk::c2df7197-3027-49c1-afea-226583947910" providerId="AD" clId="Web-{1504448C-2976-3200-A156-9490AD027AD3}" dt="2024-11-04T14:33:55.740" v="274"/>
          <ac:spMkLst>
            <pc:docMk/>
            <pc:sldMk cId="2466302567" sldId="293"/>
            <ac:spMk id="11" creationId="{256B2C21-A230-48C0-8DF1-C46611373C44}"/>
          </ac:spMkLst>
        </pc:spChg>
        <pc:spChg chg="add">
          <ac:chgData name="Rhian Richards (2212289)" userId="S::2212289@student.uwtsd.ac.uk::c2df7197-3027-49c1-afea-226583947910" providerId="AD" clId="Web-{1504448C-2976-3200-A156-9490AD027AD3}" dt="2024-11-04T14:34:05.553" v="275"/>
          <ac:spMkLst>
            <pc:docMk/>
            <pc:sldMk cId="2466302567" sldId="293"/>
            <ac:spMk id="12" creationId="{43F8A58B-5155-44CE-A5FF-7647B47D0A7A}"/>
          </ac:spMkLst>
        </pc:spChg>
        <pc:spChg chg="add del">
          <ac:chgData name="Rhian Richards (2212289)" userId="S::2212289@student.uwtsd.ac.uk::c2df7197-3027-49c1-afea-226583947910" providerId="AD" clId="Web-{1504448C-2976-3200-A156-9490AD027AD3}" dt="2024-11-04T14:33:55.740" v="274"/>
          <ac:spMkLst>
            <pc:docMk/>
            <pc:sldMk cId="2466302567" sldId="293"/>
            <ac:spMk id="13" creationId="{3847E18C-932D-4C95-AABA-FEC7C9499AD7}"/>
          </ac:spMkLst>
        </pc:spChg>
        <pc:spChg chg="add">
          <ac:chgData name="Rhian Richards (2212289)" userId="S::2212289@student.uwtsd.ac.uk::c2df7197-3027-49c1-afea-226583947910" providerId="AD" clId="Web-{1504448C-2976-3200-A156-9490AD027AD3}" dt="2024-11-04T14:34:05.553" v="275"/>
          <ac:spMkLst>
            <pc:docMk/>
            <pc:sldMk cId="2466302567" sldId="293"/>
            <ac:spMk id="14" creationId="{443F2ACA-E6D6-4028-82DD-F03C262D5DE6}"/>
          </ac:spMkLst>
        </pc:spChg>
        <pc:spChg chg="add del">
          <ac:chgData name="Rhian Richards (2212289)" userId="S::2212289@student.uwtsd.ac.uk::c2df7197-3027-49c1-afea-226583947910" providerId="AD" clId="Web-{1504448C-2976-3200-A156-9490AD027AD3}" dt="2024-11-04T14:33:55.740" v="274"/>
          <ac:spMkLst>
            <pc:docMk/>
            <pc:sldMk cId="2466302567" sldId="293"/>
            <ac:spMk id="15" creationId="{3150CB11-0C61-439E-910F-5787759E72A0}"/>
          </ac:spMkLst>
        </pc:spChg>
        <pc:spChg chg="add del">
          <ac:chgData name="Rhian Richards (2212289)" userId="S::2212289@student.uwtsd.ac.uk::c2df7197-3027-49c1-afea-226583947910" providerId="AD" clId="Web-{1504448C-2976-3200-A156-9490AD027AD3}" dt="2024-11-04T14:33:55.740" v="274"/>
          <ac:spMkLst>
            <pc:docMk/>
            <pc:sldMk cId="2466302567" sldId="293"/>
            <ac:spMk id="17" creationId="{43F8A58B-5155-44CE-A5FF-7647B47D0A7A}"/>
          </ac:spMkLst>
        </pc:spChg>
        <pc:spChg chg="add del">
          <ac:chgData name="Rhian Richards (2212289)" userId="S::2212289@student.uwtsd.ac.uk::c2df7197-3027-49c1-afea-226583947910" providerId="AD" clId="Web-{1504448C-2976-3200-A156-9490AD027AD3}" dt="2024-11-04T14:33:55.740" v="274"/>
          <ac:spMkLst>
            <pc:docMk/>
            <pc:sldMk cId="2466302567" sldId="293"/>
            <ac:spMk id="19" creationId="{443F2ACA-E6D6-4028-82DD-F03C262D5DE6}"/>
          </ac:spMkLst>
        </pc:spChg>
        <pc:graphicFrameChg chg="add del">
          <ac:chgData name="Rhian Richards (2212289)" userId="S::2212289@student.uwtsd.ac.uk::c2df7197-3027-49c1-afea-226583947910" providerId="AD" clId="Web-{1504448C-2976-3200-A156-9490AD027AD3}" dt="2024-11-04T14:33:55.740" v="274"/>
          <ac:graphicFrameMkLst>
            <pc:docMk/>
            <pc:sldMk cId="2466302567" sldId="293"/>
            <ac:graphicFrameMk id="5" creationId="{C9AFB67A-8E7C-6020-771B-24B28349D0A7}"/>
          </ac:graphicFrameMkLst>
        </pc:graphicFrameChg>
        <pc:graphicFrameChg chg="add modGraphic">
          <ac:chgData name="Rhian Richards (2212289)" userId="S::2212289@student.uwtsd.ac.uk::c2df7197-3027-49c1-afea-226583947910" providerId="AD" clId="Web-{1504448C-2976-3200-A156-9490AD027AD3}" dt="2024-11-04T14:40:34.434" v="285" actId="20577"/>
          <ac:graphicFrameMkLst>
            <pc:docMk/>
            <pc:sldMk cId="2466302567" sldId="293"/>
            <ac:graphicFrameMk id="16" creationId="{C9AFB67A-8E7C-6020-771B-24B28349D0A7}"/>
          </ac:graphicFrameMkLst>
        </pc:graphicFrameChg>
      </pc:sldChg>
      <pc:sldChg chg="new del">
        <pc:chgData name="Rhian Richards (2212289)" userId="S::2212289@student.uwtsd.ac.uk::c2df7197-3027-49c1-afea-226583947910" providerId="AD" clId="Web-{1504448C-2976-3200-A156-9490AD027AD3}" dt="2024-11-04T11:00:40.565" v="2"/>
        <pc:sldMkLst>
          <pc:docMk/>
          <pc:sldMk cId="3357225737" sldId="294"/>
        </pc:sldMkLst>
      </pc:sldChg>
    </pc:docChg>
  </pc:docChgLst>
  <pc:docChgLst>
    <pc:chgData name="Rhian Richards (2212289)" userId="S::2212289@student.uwtsd.ac.uk::c2df7197-3027-49c1-afea-226583947910" providerId="AD" clId="Web-{CC7FE4D7-5CF9-41FE-4105-439309C8C56E}"/>
    <pc:docChg chg="addSld modSld sldOrd">
      <pc:chgData name="Rhian Richards (2212289)" userId="S::2212289@student.uwtsd.ac.uk::c2df7197-3027-49c1-afea-226583947910" providerId="AD" clId="Web-{CC7FE4D7-5CF9-41FE-4105-439309C8C56E}" dt="2024-10-22T12:35:48.496" v="1510" actId="20577"/>
      <pc:docMkLst>
        <pc:docMk/>
      </pc:docMkLst>
      <pc:sldChg chg="modSp">
        <pc:chgData name="Rhian Richards (2212289)" userId="S::2212289@student.uwtsd.ac.uk::c2df7197-3027-49c1-afea-226583947910" providerId="AD" clId="Web-{CC7FE4D7-5CF9-41FE-4105-439309C8C56E}" dt="2024-10-22T11:29:02.122" v="1411" actId="20577"/>
        <pc:sldMkLst>
          <pc:docMk/>
          <pc:sldMk cId="3303314220" sldId="270"/>
        </pc:sldMkLst>
        <pc:spChg chg="mod">
          <ac:chgData name="Rhian Richards (2212289)" userId="S::2212289@student.uwtsd.ac.uk::c2df7197-3027-49c1-afea-226583947910" providerId="AD" clId="Web-{CC7FE4D7-5CF9-41FE-4105-439309C8C56E}" dt="2024-10-21T12:06:23.219" v="61" actId="20577"/>
          <ac:spMkLst>
            <pc:docMk/>
            <pc:sldMk cId="3303314220" sldId="270"/>
            <ac:spMk id="2" creationId="{7D729B7C-6801-E1F4-BC79-000C1F04CCBF}"/>
          </ac:spMkLst>
        </pc:spChg>
        <pc:spChg chg="mod">
          <ac:chgData name="Rhian Richards (2212289)" userId="S::2212289@student.uwtsd.ac.uk::c2df7197-3027-49c1-afea-226583947910" providerId="AD" clId="Web-{CC7FE4D7-5CF9-41FE-4105-439309C8C56E}" dt="2024-10-22T11:29:02.122" v="1411" actId="20577"/>
          <ac:spMkLst>
            <pc:docMk/>
            <pc:sldMk cId="3303314220" sldId="270"/>
            <ac:spMk id="3" creationId="{3AC702B9-9750-77B0-679D-9D78AD0C648F}"/>
          </ac:spMkLst>
        </pc:spChg>
      </pc:sldChg>
      <pc:sldChg chg="modSp">
        <pc:chgData name="Rhian Richards (2212289)" userId="S::2212289@student.uwtsd.ac.uk::c2df7197-3027-49c1-afea-226583947910" providerId="AD" clId="Web-{CC7FE4D7-5CF9-41FE-4105-439309C8C56E}" dt="2024-10-21T10:46:40.675" v="6" actId="20577"/>
        <pc:sldMkLst>
          <pc:docMk/>
          <pc:sldMk cId="1641231433" sldId="271"/>
        </pc:sldMkLst>
        <pc:spChg chg="mod">
          <ac:chgData name="Rhian Richards (2212289)" userId="S::2212289@student.uwtsd.ac.uk::c2df7197-3027-49c1-afea-226583947910" providerId="AD" clId="Web-{CC7FE4D7-5CF9-41FE-4105-439309C8C56E}" dt="2024-10-21T10:46:40.675" v="6" actId="20577"/>
          <ac:spMkLst>
            <pc:docMk/>
            <pc:sldMk cId="1641231433" sldId="271"/>
            <ac:spMk id="2" creationId="{FDF61FB2-B0F7-1459-A6B1-FE76D7D38DEB}"/>
          </ac:spMkLst>
        </pc:spChg>
      </pc:sldChg>
      <pc:sldChg chg="modSp">
        <pc:chgData name="Rhian Richards (2212289)" userId="S::2212289@student.uwtsd.ac.uk::c2df7197-3027-49c1-afea-226583947910" providerId="AD" clId="Web-{CC7FE4D7-5CF9-41FE-4105-439309C8C56E}" dt="2024-10-22T10:04:32.870" v="1329" actId="20577"/>
        <pc:sldMkLst>
          <pc:docMk/>
          <pc:sldMk cId="719343408" sldId="272"/>
        </pc:sldMkLst>
        <pc:spChg chg="mod">
          <ac:chgData name="Rhian Richards (2212289)" userId="S::2212289@student.uwtsd.ac.uk::c2df7197-3027-49c1-afea-226583947910" providerId="AD" clId="Web-{CC7FE4D7-5CF9-41FE-4105-439309C8C56E}" dt="2024-10-21T10:47:44.458" v="19" actId="20577"/>
          <ac:spMkLst>
            <pc:docMk/>
            <pc:sldMk cId="719343408" sldId="272"/>
            <ac:spMk id="2" creationId="{B6B82244-E5A0-DBFD-06B9-22B3CF1CF4D4}"/>
          </ac:spMkLst>
        </pc:spChg>
        <pc:spChg chg="mod">
          <ac:chgData name="Rhian Richards (2212289)" userId="S::2212289@student.uwtsd.ac.uk::c2df7197-3027-49c1-afea-226583947910" providerId="AD" clId="Web-{CC7FE4D7-5CF9-41FE-4105-439309C8C56E}" dt="2024-10-22T10:04:32.870" v="1329" actId="20577"/>
          <ac:spMkLst>
            <pc:docMk/>
            <pc:sldMk cId="719343408" sldId="272"/>
            <ac:spMk id="3" creationId="{B0DFF1FE-0882-829F-6062-3A7721BD9536}"/>
          </ac:spMkLst>
        </pc:spChg>
      </pc:sldChg>
      <pc:sldChg chg="modSp ord">
        <pc:chgData name="Rhian Richards (2212289)" userId="S::2212289@student.uwtsd.ac.uk::c2df7197-3027-49c1-afea-226583947910" providerId="AD" clId="Web-{CC7FE4D7-5CF9-41FE-4105-439309C8C56E}" dt="2024-10-22T11:30:29.265" v="1437" actId="20577"/>
        <pc:sldMkLst>
          <pc:docMk/>
          <pc:sldMk cId="2419246937" sldId="273"/>
        </pc:sldMkLst>
        <pc:spChg chg="mod">
          <ac:chgData name="Rhian Richards (2212289)" userId="S::2212289@student.uwtsd.ac.uk::c2df7197-3027-49c1-afea-226583947910" providerId="AD" clId="Web-{CC7FE4D7-5CF9-41FE-4105-439309C8C56E}" dt="2024-10-22T11:30:29.265" v="1437" actId="20577"/>
          <ac:spMkLst>
            <pc:docMk/>
            <pc:sldMk cId="2419246937" sldId="273"/>
            <ac:spMk id="3" creationId="{17ADBDB4-07C8-B85B-E7DA-A4819D3CC7E3}"/>
          </ac:spMkLst>
        </pc:spChg>
      </pc:sldChg>
      <pc:sldChg chg="modSp">
        <pc:chgData name="Rhian Richards (2212289)" userId="S::2212289@student.uwtsd.ac.uk::c2df7197-3027-49c1-afea-226583947910" providerId="AD" clId="Web-{CC7FE4D7-5CF9-41FE-4105-439309C8C56E}" dt="2024-10-22T11:34:13.380" v="1447" actId="20577"/>
        <pc:sldMkLst>
          <pc:docMk/>
          <pc:sldMk cId="3663075648" sldId="274"/>
        </pc:sldMkLst>
        <pc:spChg chg="mod">
          <ac:chgData name="Rhian Richards (2212289)" userId="S::2212289@student.uwtsd.ac.uk::c2df7197-3027-49c1-afea-226583947910" providerId="AD" clId="Web-{CC7FE4D7-5CF9-41FE-4105-439309C8C56E}" dt="2024-10-22T11:34:13.380" v="1447" actId="20577"/>
          <ac:spMkLst>
            <pc:docMk/>
            <pc:sldMk cId="3663075648" sldId="274"/>
            <ac:spMk id="3" creationId="{1DC60917-7DB0-B97E-CCF2-304BA8B1D99D}"/>
          </ac:spMkLst>
        </pc:spChg>
      </pc:sldChg>
      <pc:sldChg chg="modSp">
        <pc:chgData name="Rhian Richards (2212289)" userId="S::2212289@student.uwtsd.ac.uk::c2df7197-3027-49c1-afea-226583947910" providerId="AD" clId="Web-{CC7FE4D7-5CF9-41FE-4105-439309C8C56E}" dt="2024-10-22T10:23:45.453" v="1340" actId="20577"/>
        <pc:sldMkLst>
          <pc:docMk/>
          <pc:sldMk cId="836297609" sldId="275"/>
        </pc:sldMkLst>
        <pc:spChg chg="mod">
          <ac:chgData name="Rhian Richards (2212289)" userId="S::2212289@student.uwtsd.ac.uk::c2df7197-3027-49c1-afea-226583947910" providerId="AD" clId="Web-{CC7FE4D7-5CF9-41FE-4105-439309C8C56E}" dt="2024-10-22T10:23:45.453" v="1340" actId="20577"/>
          <ac:spMkLst>
            <pc:docMk/>
            <pc:sldMk cId="836297609" sldId="275"/>
            <ac:spMk id="3" creationId="{37FB5ABF-2B38-418A-52CB-EFB2EB8BB0AB}"/>
          </ac:spMkLst>
        </pc:spChg>
      </pc:sldChg>
      <pc:sldChg chg="modSp new">
        <pc:chgData name="Rhian Richards (2212289)" userId="S::2212289@student.uwtsd.ac.uk::c2df7197-3027-49c1-afea-226583947910" providerId="AD" clId="Web-{CC7FE4D7-5CF9-41FE-4105-439309C8C56E}" dt="2024-10-22T12:35:48.496" v="1510" actId="20577"/>
        <pc:sldMkLst>
          <pc:docMk/>
          <pc:sldMk cId="3463873210" sldId="276"/>
        </pc:sldMkLst>
        <pc:spChg chg="mod">
          <ac:chgData name="Rhian Richards (2212289)" userId="S::2212289@student.uwtsd.ac.uk::c2df7197-3027-49c1-afea-226583947910" providerId="AD" clId="Web-{CC7FE4D7-5CF9-41FE-4105-439309C8C56E}" dt="2024-10-22T12:30:42.988" v="1453" actId="20577"/>
          <ac:spMkLst>
            <pc:docMk/>
            <pc:sldMk cId="3463873210" sldId="276"/>
            <ac:spMk id="2" creationId="{B0A3A943-D19C-59B3-A607-2AF06EAA0447}"/>
          </ac:spMkLst>
        </pc:spChg>
        <pc:spChg chg="mod">
          <ac:chgData name="Rhian Richards (2212289)" userId="S::2212289@student.uwtsd.ac.uk::c2df7197-3027-49c1-afea-226583947910" providerId="AD" clId="Web-{CC7FE4D7-5CF9-41FE-4105-439309C8C56E}" dt="2024-10-22T12:35:48.496" v="1510" actId="20577"/>
          <ac:spMkLst>
            <pc:docMk/>
            <pc:sldMk cId="3463873210" sldId="276"/>
            <ac:spMk id="3" creationId="{821C6DEE-B850-B854-E894-752EFFCBE122}"/>
          </ac:spMkLst>
        </pc:spChg>
      </pc:sldChg>
    </pc:docChg>
  </pc:docChgLst>
  <pc:docChgLst>
    <pc:chgData name="Rhian Richards (2212289)" userId="S::2212289@student.uwtsd.ac.uk::c2df7197-3027-49c1-afea-226583947910" providerId="AD" clId="Web-{26BEF53B-1078-EBCA-830B-FF91A19A3E57}"/>
    <pc:docChg chg="modSld">
      <pc:chgData name="Rhian Richards (2212289)" userId="S::2212289@student.uwtsd.ac.uk::c2df7197-3027-49c1-afea-226583947910" providerId="AD" clId="Web-{26BEF53B-1078-EBCA-830B-FF91A19A3E57}" dt="2024-11-02T15:23:33.236" v="5" actId="20577"/>
      <pc:docMkLst>
        <pc:docMk/>
      </pc:docMkLst>
      <pc:sldChg chg="modSp">
        <pc:chgData name="Rhian Richards (2212289)" userId="S::2212289@student.uwtsd.ac.uk::c2df7197-3027-49c1-afea-226583947910" providerId="AD" clId="Web-{26BEF53B-1078-EBCA-830B-FF91A19A3E57}" dt="2024-11-02T15:23:33.236" v="5" actId="20577"/>
        <pc:sldMkLst>
          <pc:docMk/>
          <pc:sldMk cId="2406667193" sldId="285"/>
        </pc:sldMkLst>
        <pc:spChg chg="mod">
          <ac:chgData name="Rhian Richards (2212289)" userId="S::2212289@student.uwtsd.ac.uk::c2df7197-3027-49c1-afea-226583947910" providerId="AD" clId="Web-{26BEF53B-1078-EBCA-830B-FF91A19A3E57}" dt="2024-11-02T15:23:33.236" v="5" actId="20577"/>
          <ac:spMkLst>
            <pc:docMk/>
            <pc:sldMk cId="2406667193" sldId="285"/>
            <ac:spMk id="3" creationId="{FAD3050B-F2F4-94C1-534B-91990195003A}"/>
          </ac:spMkLst>
        </pc:spChg>
      </pc:sldChg>
    </pc:docChg>
  </pc:docChgLst>
  <pc:docChgLst>
    <pc:chgData name="Rhian Richards (2212289)" userId="S::2212289@student.uwtsd.ac.uk::c2df7197-3027-49c1-afea-226583947910" providerId="AD" clId="Web-{BFD2EDA7-D121-8910-F2A6-9263A32D0782}"/>
    <pc:docChg chg="addSld modSld sldOrd">
      <pc:chgData name="Rhian Richards (2212289)" userId="S::2212289@student.uwtsd.ac.uk::c2df7197-3027-49c1-afea-226583947910" providerId="AD" clId="Web-{BFD2EDA7-D121-8910-F2A6-9263A32D0782}" dt="2024-10-31T16:20:21.367" v="2673" actId="20577"/>
      <pc:docMkLst>
        <pc:docMk/>
      </pc:docMkLst>
      <pc:sldChg chg="modSp">
        <pc:chgData name="Rhian Richards (2212289)" userId="S::2212289@student.uwtsd.ac.uk::c2df7197-3027-49c1-afea-226583947910" providerId="AD" clId="Web-{BFD2EDA7-D121-8910-F2A6-9263A32D0782}" dt="2024-10-31T16:09:20.461" v="2446" actId="20577"/>
        <pc:sldMkLst>
          <pc:docMk/>
          <pc:sldMk cId="2163105720" sldId="260"/>
        </pc:sldMkLst>
        <pc:spChg chg="mod">
          <ac:chgData name="Rhian Richards (2212289)" userId="S::2212289@student.uwtsd.ac.uk::c2df7197-3027-49c1-afea-226583947910" providerId="AD" clId="Web-{BFD2EDA7-D121-8910-F2A6-9263A32D0782}" dt="2024-10-31T16:09:20.461" v="2446" actId="20577"/>
          <ac:spMkLst>
            <pc:docMk/>
            <pc:sldMk cId="2163105720" sldId="260"/>
            <ac:spMk id="3" creationId="{4D06F489-0179-FEE3-CFE9-18D01BA32EBC}"/>
          </ac:spMkLst>
        </pc:spChg>
      </pc:sldChg>
      <pc:sldChg chg="ord">
        <pc:chgData name="Rhian Richards (2212289)" userId="S::2212289@student.uwtsd.ac.uk::c2df7197-3027-49c1-afea-226583947910" providerId="AD" clId="Web-{BFD2EDA7-D121-8910-F2A6-9263A32D0782}" dt="2024-10-31T13:32:18.095" v="1986"/>
        <pc:sldMkLst>
          <pc:docMk/>
          <pc:sldMk cId="3831667544" sldId="262"/>
        </pc:sldMkLst>
      </pc:sldChg>
      <pc:sldChg chg="ord">
        <pc:chgData name="Rhian Richards (2212289)" userId="S::2212289@student.uwtsd.ac.uk::c2df7197-3027-49c1-afea-226583947910" providerId="AD" clId="Web-{BFD2EDA7-D121-8910-F2A6-9263A32D0782}" dt="2024-10-31T13:32:29.393" v="1987"/>
        <pc:sldMkLst>
          <pc:docMk/>
          <pc:sldMk cId="228397795" sldId="263"/>
        </pc:sldMkLst>
      </pc:sldChg>
      <pc:sldChg chg="addSp delSp modSp mod setBg">
        <pc:chgData name="Rhian Richards (2212289)" userId="S::2212289@student.uwtsd.ac.uk::c2df7197-3027-49c1-afea-226583947910" providerId="AD" clId="Web-{BFD2EDA7-D121-8910-F2A6-9263A32D0782}" dt="2024-10-31T10:15:46.696" v="306"/>
        <pc:sldMkLst>
          <pc:docMk/>
          <pc:sldMk cId="2508781069" sldId="264"/>
        </pc:sldMkLst>
        <pc:spChg chg="mod">
          <ac:chgData name="Rhian Richards (2212289)" userId="S::2212289@student.uwtsd.ac.uk::c2df7197-3027-49c1-afea-226583947910" providerId="AD" clId="Web-{BFD2EDA7-D121-8910-F2A6-9263A32D0782}" dt="2024-10-31T10:12:55.479" v="295" actId="1076"/>
          <ac:spMkLst>
            <pc:docMk/>
            <pc:sldMk cId="2508781069" sldId="264"/>
            <ac:spMk id="2" creationId="{26A4712C-A8E3-4F87-E4C4-5A23F62E768F}"/>
          </ac:spMkLst>
        </pc:spChg>
        <pc:spChg chg="del mod">
          <ac:chgData name="Rhian Richards (2212289)" userId="S::2212289@student.uwtsd.ac.uk::c2df7197-3027-49c1-afea-226583947910" providerId="AD" clId="Web-{BFD2EDA7-D121-8910-F2A6-9263A32D0782}" dt="2024-10-31T10:10:48.539" v="288"/>
          <ac:spMkLst>
            <pc:docMk/>
            <pc:sldMk cId="2508781069" sldId="264"/>
            <ac:spMk id="3" creationId="{B8F3B50B-A329-7C7E-3422-10EFF33BFA17}"/>
          </ac:spMkLst>
        </pc:spChg>
        <pc:spChg chg="add">
          <ac:chgData name="Rhian Richards (2212289)" userId="S::2212289@student.uwtsd.ac.uk::c2df7197-3027-49c1-afea-226583947910" providerId="AD" clId="Web-{BFD2EDA7-D121-8910-F2A6-9263A32D0782}" dt="2024-10-31T10:10:48.539" v="288"/>
          <ac:spMkLst>
            <pc:docMk/>
            <pc:sldMk cId="2508781069" sldId="264"/>
            <ac:spMk id="9" creationId="{BACC6370-2D7E-4714-9D71-7542949D7D5D}"/>
          </ac:spMkLst>
        </pc:spChg>
        <pc:spChg chg="add">
          <ac:chgData name="Rhian Richards (2212289)" userId="S::2212289@student.uwtsd.ac.uk::c2df7197-3027-49c1-afea-226583947910" providerId="AD" clId="Web-{BFD2EDA7-D121-8910-F2A6-9263A32D0782}" dt="2024-10-31T10:10:48.539" v="288"/>
          <ac:spMkLst>
            <pc:docMk/>
            <pc:sldMk cId="2508781069" sldId="264"/>
            <ac:spMk id="11" creationId="{256B2C21-A230-48C0-8DF1-C46611373C44}"/>
          </ac:spMkLst>
        </pc:spChg>
        <pc:spChg chg="add">
          <ac:chgData name="Rhian Richards (2212289)" userId="S::2212289@student.uwtsd.ac.uk::c2df7197-3027-49c1-afea-226583947910" providerId="AD" clId="Web-{BFD2EDA7-D121-8910-F2A6-9263A32D0782}" dt="2024-10-31T10:10:48.539" v="288"/>
          <ac:spMkLst>
            <pc:docMk/>
            <pc:sldMk cId="2508781069" sldId="264"/>
            <ac:spMk id="13" creationId="{3847E18C-932D-4C95-AABA-FEC7C9499AD7}"/>
          </ac:spMkLst>
        </pc:spChg>
        <pc:spChg chg="add">
          <ac:chgData name="Rhian Richards (2212289)" userId="S::2212289@student.uwtsd.ac.uk::c2df7197-3027-49c1-afea-226583947910" providerId="AD" clId="Web-{BFD2EDA7-D121-8910-F2A6-9263A32D0782}" dt="2024-10-31T10:10:48.539" v="288"/>
          <ac:spMkLst>
            <pc:docMk/>
            <pc:sldMk cId="2508781069" sldId="264"/>
            <ac:spMk id="15" creationId="{3150CB11-0C61-439E-910F-5787759E72A0}"/>
          </ac:spMkLst>
        </pc:spChg>
        <pc:spChg chg="add">
          <ac:chgData name="Rhian Richards (2212289)" userId="S::2212289@student.uwtsd.ac.uk::c2df7197-3027-49c1-afea-226583947910" providerId="AD" clId="Web-{BFD2EDA7-D121-8910-F2A6-9263A32D0782}" dt="2024-10-31T10:10:48.539" v="288"/>
          <ac:spMkLst>
            <pc:docMk/>
            <pc:sldMk cId="2508781069" sldId="264"/>
            <ac:spMk id="17" creationId="{43F8A58B-5155-44CE-A5FF-7647B47D0A7A}"/>
          </ac:spMkLst>
        </pc:spChg>
        <pc:spChg chg="add mod">
          <ac:chgData name="Rhian Richards (2212289)" userId="S::2212289@student.uwtsd.ac.uk::c2df7197-3027-49c1-afea-226583947910" providerId="AD" clId="Web-{BFD2EDA7-D121-8910-F2A6-9263A32D0782}" dt="2024-10-31T10:13:08.302" v="296" actId="1076"/>
          <ac:spMkLst>
            <pc:docMk/>
            <pc:sldMk cId="2508781069" sldId="264"/>
            <ac:spMk id="18" creationId="{132AC0CB-7210-485E-59EA-8FF90C933D2A}"/>
          </ac:spMkLst>
        </pc:spChg>
        <pc:spChg chg="add">
          <ac:chgData name="Rhian Richards (2212289)" userId="S::2212289@student.uwtsd.ac.uk::c2df7197-3027-49c1-afea-226583947910" providerId="AD" clId="Web-{BFD2EDA7-D121-8910-F2A6-9263A32D0782}" dt="2024-10-31T10:10:48.539" v="288"/>
          <ac:spMkLst>
            <pc:docMk/>
            <pc:sldMk cId="2508781069" sldId="264"/>
            <ac:spMk id="19" creationId="{443F2ACA-E6D6-4028-82DD-F03C262D5DE6}"/>
          </ac:spMkLst>
        </pc:spChg>
        <pc:spChg chg="add del">
          <ac:chgData name="Rhian Richards (2212289)" userId="S::2212289@student.uwtsd.ac.uk::c2df7197-3027-49c1-afea-226583947910" providerId="AD" clId="Web-{BFD2EDA7-D121-8910-F2A6-9263A32D0782}" dt="2024-10-31T10:13:49.678" v="298"/>
          <ac:spMkLst>
            <pc:docMk/>
            <pc:sldMk cId="2508781069" sldId="264"/>
            <ac:spMk id="20" creationId="{05D6CAAE-E745-044C-26A1-1FA81B25EA79}"/>
          </ac:spMkLst>
        </pc:spChg>
        <pc:spChg chg="add mod">
          <ac:chgData name="Rhian Richards (2212289)" userId="S::2212289@student.uwtsd.ac.uk::c2df7197-3027-49c1-afea-226583947910" providerId="AD" clId="Web-{BFD2EDA7-D121-8910-F2A6-9263A32D0782}" dt="2024-10-31T10:14:22.179" v="305" actId="20577"/>
          <ac:spMkLst>
            <pc:docMk/>
            <pc:sldMk cId="2508781069" sldId="264"/>
            <ac:spMk id="21" creationId="{44F99507-6E2D-7AA8-E2AB-772AED4AF450}"/>
          </ac:spMkLst>
        </pc:spChg>
        <pc:graphicFrameChg chg="add modGraphic">
          <ac:chgData name="Rhian Richards (2212289)" userId="S::2212289@student.uwtsd.ac.uk::c2df7197-3027-49c1-afea-226583947910" providerId="AD" clId="Web-{BFD2EDA7-D121-8910-F2A6-9263A32D0782}" dt="2024-10-31T10:15:46.696" v="306"/>
          <ac:graphicFrameMkLst>
            <pc:docMk/>
            <pc:sldMk cId="2508781069" sldId="264"/>
            <ac:graphicFrameMk id="5" creationId="{95A89D87-06A7-02F2-D372-EB9C90CD1E68}"/>
          </ac:graphicFrameMkLst>
        </pc:graphicFrameChg>
      </pc:sldChg>
      <pc:sldChg chg="ord">
        <pc:chgData name="Rhian Richards (2212289)" userId="S::2212289@student.uwtsd.ac.uk::c2df7197-3027-49c1-afea-226583947910" providerId="AD" clId="Web-{BFD2EDA7-D121-8910-F2A6-9263A32D0782}" dt="2024-10-31T13:31:55" v="1985"/>
        <pc:sldMkLst>
          <pc:docMk/>
          <pc:sldMk cId="2755504622" sldId="265"/>
        </pc:sldMkLst>
      </pc:sldChg>
      <pc:sldChg chg="ord">
        <pc:chgData name="Rhian Richards (2212289)" userId="S::2212289@student.uwtsd.ac.uk::c2df7197-3027-49c1-afea-226583947910" providerId="AD" clId="Web-{BFD2EDA7-D121-8910-F2A6-9263A32D0782}" dt="2024-10-31T13:30:57.559" v="1982"/>
        <pc:sldMkLst>
          <pc:docMk/>
          <pc:sldMk cId="3971736166" sldId="266"/>
        </pc:sldMkLst>
      </pc:sldChg>
      <pc:sldChg chg="ord">
        <pc:chgData name="Rhian Richards (2212289)" userId="S::2212289@student.uwtsd.ac.uk::c2df7197-3027-49c1-afea-226583947910" providerId="AD" clId="Web-{BFD2EDA7-D121-8910-F2A6-9263A32D0782}" dt="2024-10-31T13:31:44.484" v="1984"/>
        <pc:sldMkLst>
          <pc:docMk/>
          <pc:sldMk cId="109702301" sldId="267"/>
        </pc:sldMkLst>
      </pc:sldChg>
      <pc:sldChg chg="ord">
        <pc:chgData name="Rhian Richards (2212289)" userId="S::2212289@student.uwtsd.ac.uk::c2df7197-3027-49c1-afea-226583947910" providerId="AD" clId="Web-{BFD2EDA7-D121-8910-F2A6-9263A32D0782}" dt="2024-10-31T13:31:24.873" v="1983"/>
        <pc:sldMkLst>
          <pc:docMk/>
          <pc:sldMk cId="3938560247" sldId="268"/>
        </pc:sldMkLst>
      </pc:sldChg>
      <pc:sldChg chg="modSp">
        <pc:chgData name="Rhian Richards (2212289)" userId="S::2212289@student.uwtsd.ac.uk::c2df7197-3027-49c1-afea-226583947910" providerId="AD" clId="Web-{BFD2EDA7-D121-8910-F2A6-9263A32D0782}" dt="2024-10-31T16:05:44.393" v="2441" actId="20577"/>
        <pc:sldMkLst>
          <pc:docMk/>
          <pc:sldMk cId="1641231433" sldId="271"/>
        </pc:sldMkLst>
        <pc:spChg chg="mod">
          <ac:chgData name="Rhian Richards (2212289)" userId="S::2212289@student.uwtsd.ac.uk::c2df7197-3027-49c1-afea-226583947910" providerId="AD" clId="Web-{BFD2EDA7-D121-8910-F2A6-9263A32D0782}" dt="2024-10-31T15:15:41.539" v="2008" actId="20577"/>
          <ac:spMkLst>
            <pc:docMk/>
            <pc:sldMk cId="1641231433" sldId="271"/>
            <ac:spMk id="2" creationId="{FDF61FB2-B0F7-1459-A6B1-FE76D7D38DEB}"/>
          </ac:spMkLst>
        </pc:spChg>
        <pc:spChg chg="mod">
          <ac:chgData name="Rhian Richards (2212289)" userId="S::2212289@student.uwtsd.ac.uk::c2df7197-3027-49c1-afea-226583947910" providerId="AD" clId="Web-{BFD2EDA7-D121-8910-F2A6-9263A32D0782}" dt="2024-10-31T16:05:44.393" v="2441" actId="20577"/>
          <ac:spMkLst>
            <pc:docMk/>
            <pc:sldMk cId="1641231433" sldId="271"/>
            <ac:spMk id="3" creationId="{9DD594EB-5128-C511-771F-548D45C40D3F}"/>
          </ac:spMkLst>
        </pc:spChg>
      </pc:sldChg>
      <pc:sldChg chg="modSp">
        <pc:chgData name="Rhian Richards (2212289)" userId="S::2212289@student.uwtsd.ac.uk::c2df7197-3027-49c1-afea-226583947910" providerId="AD" clId="Web-{BFD2EDA7-D121-8910-F2A6-9263A32D0782}" dt="2024-10-31T16:20:21.367" v="2673" actId="20577"/>
        <pc:sldMkLst>
          <pc:docMk/>
          <pc:sldMk cId="3663075648" sldId="274"/>
        </pc:sldMkLst>
        <pc:spChg chg="mod">
          <ac:chgData name="Rhian Richards (2212289)" userId="S::2212289@student.uwtsd.ac.uk::c2df7197-3027-49c1-afea-226583947910" providerId="AD" clId="Web-{BFD2EDA7-D121-8910-F2A6-9263A32D0782}" dt="2024-10-31T16:12:00.886" v="2485" actId="20577"/>
          <ac:spMkLst>
            <pc:docMk/>
            <pc:sldMk cId="3663075648" sldId="274"/>
            <ac:spMk id="2" creationId="{F7277CE4-F645-E3D7-283C-235483D35665}"/>
          </ac:spMkLst>
        </pc:spChg>
        <pc:spChg chg="mod">
          <ac:chgData name="Rhian Richards (2212289)" userId="S::2212289@student.uwtsd.ac.uk::c2df7197-3027-49c1-afea-226583947910" providerId="AD" clId="Web-{BFD2EDA7-D121-8910-F2A6-9263A32D0782}" dt="2024-10-31T16:20:21.367" v="2673" actId="20577"/>
          <ac:spMkLst>
            <pc:docMk/>
            <pc:sldMk cId="3663075648" sldId="274"/>
            <ac:spMk id="3" creationId="{1DC60917-7DB0-B97E-CCF2-304BA8B1D99D}"/>
          </ac:spMkLst>
        </pc:spChg>
      </pc:sldChg>
      <pc:sldChg chg="ord">
        <pc:chgData name="Rhian Richards (2212289)" userId="S::2212289@student.uwtsd.ac.uk::c2df7197-3027-49c1-afea-226583947910" providerId="AD" clId="Web-{BFD2EDA7-D121-8910-F2A6-9263A32D0782}" dt="2024-10-31T13:30:31.479" v="1981"/>
        <pc:sldMkLst>
          <pc:docMk/>
          <pc:sldMk cId="1585407029" sldId="284"/>
        </pc:sldMkLst>
      </pc:sldChg>
      <pc:sldChg chg="modSp new ord">
        <pc:chgData name="Rhian Richards (2212289)" userId="S::2212289@student.uwtsd.ac.uk::c2df7197-3027-49c1-afea-226583947910" providerId="AD" clId="Web-{BFD2EDA7-D121-8910-F2A6-9263A32D0782}" dt="2024-10-31T13:42:03.492" v="1990" actId="20577"/>
        <pc:sldMkLst>
          <pc:docMk/>
          <pc:sldMk cId="1888111401" sldId="288"/>
        </pc:sldMkLst>
        <pc:spChg chg="mod">
          <ac:chgData name="Rhian Richards (2212289)" userId="S::2212289@student.uwtsd.ac.uk::c2df7197-3027-49c1-afea-226583947910" providerId="AD" clId="Web-{BFD2EDA7-D121-8910-F2A6-9263A32D0782}" dt="2024-10-31T13:42:03.492" v="1990" actId="20577"/>
          <ac:spMkLst>
            <pc:docMk/>
            <pc:sldMk cId="1888111401" sldId="288"/>
            <ac:spMk id="3" creationId="{F68E7244-2813-DDC0-3E51-34A04983B332}"/>
          </ac:spMkLst>
        </pc:spChg>
      </pc:sldChg>
      <pc:sldChg chg="modSp new">
        <pc:chgData name="Rhian Richards (2212289)" userId="S::2212289@student.uwtsd.ac.uk::c2df7197-3027-49c1-afea-226583947910" providerId="AD" clId="Web-{BFD2EDA7-D121-8910-F2A6-9263A32D0782}" dt="2024-10-31T13:29:19.131" v="1980" actId="20577"/>
        <pc:sldMkLst>
          <pc:docMk/>
          <pc:sldMk cId="2095963298" sldId="289"/>
        </pc:sldMkLst>
        <pc:spChg chg="mod">
          <ac:chgData name="Rhian Richards (2212289)" userId="S::2212289@student.uwtsd.ac.uk::c2df7197-3027-49c1-afea-226583947910" providerId="AD" clId="Web-{BFD2EDA7-D121-8910-F2A6-9263A32D0782}" dt="2024-10-31T13:29:19.131" v="1980" actId="20577"/>
          <ac:spMkLst>
            <pc:docMk/>
            <pc:sldMk cId="2095963298" sldId="289"/>
            <ac:spMk id="3" creationId="{BD14FCA2-4C4C-5AD8-1F3C-1CAAFDAF2205}"/>
          </ac:spMkLst>
        </pc:spChg>
      </pc:sldChg>
    </pc:docChg>
  </pc:docChgLst>
  <pc:docChgLst>
    <pc:chgData name="Rhian Richards (2212289)" userId="S::2212289@student.uwtsd.ac.uk::c2df7197-3027-49c1-afea-226583947910" providerId="AD" clId="Web-{EDBF6B7B-5F9C-BACE-0515-AF202D9F5479}"/>
    <pc:docChg chg="modSld">
      <pc:chgData name="Rhian Richards (2212289)" userId="S::2212289@student.uwtsd.ac.uk::c2df7197-3027-49c1-afea-226583947910" providerId="AD" clId="Web-{EDBF6B7B-5F9C-BACE-0515-AF202D9F5479}" dt="2024-11-02T16:35:19.528" v="162" actId="20577"/>
      <pc:docMkLst>
        <pc:docMk/>
      </pc:docMkLst>
      <pc:sldChg chg="addSp modSp mod setBg">
        <pc:chgData name="Rhian Richards (2212289)" userId="S::2212289@student.uwtsd.ac.uk::c2df7197-3027-49c1-afea-226583947910" providerId="AD" clId="Web-{EDBF6B7B-5F9C-BACE-0515-AF202D9F5479}" dt="2024-11-02T16:35:19.528" v="162" actId="20577"/>
        <pc:sldMkLst>
          <pc:docMk/>
          <pc:sldMk cId="2163105720" sldId="260"/>
        </pc:sldMkLst>
        <pc:spChg chg="mod">
          <ac:chgData name="Rhian Richards (2212289)" userId="S::2212289@student.uwtsd.ac.uk::c2df7197-3027-49c1-afea-226583947910" providerId="AD" clId="Web-{EDBF6B7B-5F9C-BACE-0515-AF202D9F5479}" dt="2024-11-02T16:28:55.996" v="131"/>
          <ac:spMkLst>
            <pc:docMk/>
            <pc:sldMk cId="2163105720" sldId="260"/>
            <ac:spMk id="2" creationId="{FCFB9AC0-9DB0-BC13-0F01-7254F217C131}"/>
          </ac:spMkLst>
        </pc:spChg>
        <pc:spChg chg="mod">
          <ac:chgData name="Rhian Richards (2212289)" userId="S::2212289@student.uwtsd.ac.uk::c2df7197-3027-49c1-afea-226583947910" providerId="AD" clId="Web-{EDBF6B7B-5F9C-BACE-0515-AF202D9F5479}" dt="2024-11-02T16:35:19.528" v="162" actId="20577"/>
          <ac:spMkLst>
            <pc:docMk/>
            <pc:sldMk cId="2163105720" sldId="260"/>
            <ac:spMk id="3" creationId="{4D06F489-0179-FEE3-CFE9-18D01BA32EBC}"/>
          </ac:spMkLst>
        </pc:spChg>
        <pc:spChg chg="add">
          <ac:chgData name="Rhian Richards (2212289)" userId="S::2212289@student.uwtsd.ac.uk::c2df7197-3027-49c1-afea-226583947910" providerId="AD" clId="Web-{EDBF6B7B-5F9C-BACE-0515-AF202D9F5479}" dt="2024-11-02T16:28:55.996" v="131"/>
          <ac:spMkLst>
            <pc:docMk/>
            <pc:sldMk cId="2163105720" sldId="260"/>
            <ac:spMk id="8" creationId="{100EDD19-6802-4EC3-95CE-CFFAB042CFD6}"/>
          </ac:spMkLst>
        </pc:spChg>
        <pc:spChg chg="add">
          <ac:chgData name="Rhian Richards (2212289)" userId="S::2212289@student.uwtsd.ac.uk::c2df7197-3027-49c1-afea-226583947910" providerId="AD" clId="Web-{EDBF6B7B-5F9C-BACE-0515-AF202D9F5479}" dt="2024-11-02T16:28:55.996" v="131"/>
          <ac:spMkLst>
            <pc:docMk/>
            <pc:sldMk cId="2163105720" sldId="260"/>
            <ac:spMk id="10" creationId="{DB17E863-922E-4C26-BD64-E8FD41D28661}"/>
          </ac:spMkLst>
        </pc:spChg>
      </pc:sldChg>
      <pc:sldChg chg="addSp delSp modSp mod setBg">
        <pc:chgData name="Rhian Richards (2212289)" userId="S::2212289@student.uwtsd.ac.uk::c2df7197-3027-49c1-afea-226583947910" providerId="AD" clId="Web-{EDBF6B7B-5F9C-BACE-0515-AF202D9F5479}" dt="2024-11-02T16:31:04.600" v="140" actId="20577"/>
        <pc:sldMkLst>
          <pc:docMk/>
          <pc:sldMk cId="3379415597" sldId="282"/>
        </pc:sldMkLst>
        <pc:spChg chg="mod">
          <ac:chgData name="Rhian Richards (2212289)" userId="S::2212289@student.uwtsd.ac.uk::c2df7197-3027-49c1-afea-226583947910" providerId="AD" clId="Web-{EDBF6B7B-5F9C-BACE-0515-AF202D9F5479}" dt="2024-11-02T16:27:02.783" v="126"/>
          <ac:spMkLst>
            <pc:docMk/>
            <pc:sldMk cId="3379415597" sldId="282"/>
            <ac:spMk id="2" creationId="{B16A4C63-B94A-A898-A6D4-51AD4E6DF7DB}"/>
          </ac:spMkLst>
        </pc:spChg>
        <pc:spChg chg="mod">
          <ac:chgData name="Rhian Richards (2212289)" userId="S::2212289@student.uwtsd.ac.uk::c2df7197-3027-49c1-afea-226583947910" providerId="AD" clId="Web-{EDBF6B7B-5F9C-BACE-0515-AF202D9F5479}" dt="2024-11-02T16:31:04.600" v="140" actId="20577"/>
          <ac:spMkLst>
            <pc:docMk/>
            <pc:sldMk cId="3379415597" sldId="282"/>
            <ac:spMk id="3" creationId="{24C06ACA-019A-26B5-AB8E-2B80B85A2F37}"/>
          </ac:spMkLst>
        </pc:spChg>
        <pc:spChg chg="add del">
          <ac:chgData name="Rhian Richards (2212289)" userId="S::2212289@student.uwtsd.ac.uk::c2df7197-3027-49c1-afea-226583947910" providerId="AD" clId="Web-{EDBF6B7B-5F9C-BACE-0515-AF202D9F5479}" dt="2024-11-02T16:27:02.783" v="125"/>
          <ac:spMkLst>
            <pc:docMk/>
            <pc:sldMk cId="3379415597" sldId="282"/>
            <ac:spMk id="8" creationId="{C05CBC3C-2E5A-4839-8B9B-2E5A6ADF0F58}"/>
          </ac:spMkLst>
        </pc:spChg>
        <pc:spChg chg="add del">
          <ac:chgData name="Rhian Richards (2212289)" userId="S::2212289@student.uwtsd.ac.uk::c2df7197-3027-49c1-afea-226583947910" providerId="AD" clId="Web-{EDBF6B7B-5F9C-BACE-0515-AF202D9F5479}" dt="2024-11-02T16:27:02.783" v="125"/>
          <ac:spMkLst>
            <pc:docMk/>
            <pc:sldMk cId="3379415597" sldId="282"/>
            <ac:spMk id="10" creationId="{827FF362-FC97-4BF5-949B-D4ADFA26E457}"/>
          </ac:spMkLst>
        </pc:spChg>
        <pc:spChg chg="add">
          <ac:chgData name="Rhian Richards (2212289)" userId="S::2212289@student.uwtsd.ac.uk::c2df7197-3027-49c1-afea-226583947910" providerId="AD" clId="Web-{EDBF6B7B-5F9C-BACE-0515-AF202D9F5479}" dt="2024-11-02T16:27:02.783" v="126"/>
          <ac:spMkLst>
            <pc:docMk/>
            <pc:sldMk cId="3379415597" sldId="282"/>
            <ac:spMk id="12" creationId="{081E4A58-353D-44AE-B2FC-2A74E2E400F7}"/>
          </ac:spMkLst>
        </pc:spChg>
        <pc:spChg chg="add">
          <ac:chgData name="Rhian Richards (2212289)" userId="S::2212289@student.uwtsd.ac.uk::c2df7197-3027-49c1-afea-226583947910" providerId="AD" clId="Web-{EDBF6B7B-5F9C-BACE-0515-AF202D9F5479}" dt="2024-11-02T16:27:02.783" v="126"/>
          <ac:spMkLst>
            <pc:docMk/>
            <pc:sldMk cId="3379415597" sldId="282"/>
            <ac:spMk id="13" creationId="{907EF6B7-1338-4443-8C46-6A318D952DFD}"/>
          </ac:spMkLst>
        </pc:spChg>
        <pc:spChg chg="add">
          <ac:chgData name="Rhian Richards (2212289)" userId="S::2212289@student.uwtsd.ac.uk::c2df7197-3027-49c1-afea-226583947910" providerId="AD" clId="Web-{EDBF6B7B-5F9C-BACE-0515-AF202D9F5479}" dt="2024-11-02T16:27:02.783" v="126"/>
          <ac:spMkLst>
            <pc:docMk/>
            <pc:sldMk cId="3379415597" sldId="282"/>
            <ac:spMk id="14" creationId="{DAAE4CDD-124C-4DCF-9584-B6033B545DD5}"/>
          </ac:spMkLst>
        </pc:spChg>
      </pc:sldChg>
      <pc:sldChg chg="addSp delSp modSp mod setBg">
        <pc:chgData name="Rhian Richards (2212289)" userId="S::2212289@student.uwtsd.ac.uk::c2df7197-3027-49c1-afea-226583947910" providerId="AD" clId="Web-{EDBF6B7B-5F9C-BACE-0515-AF202D9F5479}" dt="2024-11-02T16:26:25.217" v="122"/>
        <pc:sldMkLst>
          <pc:docMk/>
          <pc:sldMk cId="2406667193" sldId="285"/>
        </pc:sldMkLst>
        <pc:spChg chg="mod">
          <ac:chgData name="Rhian Richards (2212289)" userId="S::2212289@student.uwtsd.ac.uk::c2df7197-3027-49c1-afea-226583947910" providerId="AD" clId="Web-{EDBF6B7B-5F9C-BACE-0515-AF202D9F5479}" dt="2024-11-02T16:26:25.217" v="122"/>
          <ac:spMkLst>
            <pc:docMk/>
            <pc:sldMk cId="2406667193" sldId="285"/>
            <ac:spMk id="2" creationId="{F9766134-3D3F-E92B-B3D8-D7BEB3005B3F}"/>
          </ac:spMkLst>
        </pc:spChg>
        <pc:spChg chg="mod">
          <ac:chgData name="Rhian Richards (2212289)" userId="S::2212289@student.uwtsd.ac.uk::c2df7197-3027-49c1-afea-226583947910" providerId="AD" clId="Web-{EDBF6B7B-5F9C-BACE-0515-AF202D9F5479}" dt="2024-11-02T16:26:25.217" v="122"/>
          <ac:spMkLst>
            <pc:docMk/>
            <pc:sldMk cId="2406667193" sldId="285"/>
            <ac:spMk id="3" creationId="{FAD3050B-F2F4-94C1-534B-91990195003A}"/>
          </ac:spMkLst>
        </pc:spChg>
        <pc:spChg chg="add del">
          <ac:chgData name="Rhian Richards (2212289)" userId="S::2212289@student.uwtsd.ac.uk::c2df7197-3027-49c1-afea-226583947910" providerId="AD" clId="Web-{EDBF6B7B-5F9C-BACE-0515-AF202D9F5479}" dt="2024-11-02T16:26:25.217" v="121"/>
          <ac:spMkLst>
            <pc:docMk/>
            <pc:sldMk cId="2406667193" sldId="285"/>
            <ac:spMk id="8" creationId="{907EF6B7-1338-4443-8C46-6A318D952DFD}"/>
          </ac:spMkLst>
        </pc:spChg>
        <pc:spChg chg="add del">
          <ac:chgData name="Rhian Richards (2212289)" userId="S::2212289@student.uwtsd.ac.uk::c2df7197-3027-49c1-afea-226583947910" providerId="AD" clId="Web-{EDBF6B7B-5F9C-BACE-0515-AF202D9F5479}" dt="2024-11-02T16:26:25.217" v="121"/>
          <ac:spMkLst>
            <pc:docMk/>
            <pc:sldMk cId="2406667193" sldId="285"/>
            <ac:spMk id="10" creationId="{DAAE4CDD-124C-4DCF-9584-B6033B545DD5}"/>
          </ac:spMkLst>
        </pc:spChg>
        <pc:spChg chg="add del">
          <ac:chgData name="Rhian Richards (2212289)" userId="S::2212289@student.uwtsd.ac.uk::c2df7197-3027-49c1-afea-226583947910" providerId="AD" clId="Web-{EDBF6B7B-5F9C-BACE-0515-AF202D9F5479}" dt="2024-11-02T16:26:25.217" v="121"/>
          <ac:spMkLst>
            <pc:docMk/>
            <pc:sldMk cId="2406667193" sldId="285"/>
            <ac:spMk id="12" creationId="{081E4A58-353D-44AE-B2FC-2A74E2E400F7}"/>
          </ac:spMkLst>
        </pc:spChg>
        <pc:spChg chg="add">
          <ac:chgData name="Rhian Richards (2212289)" userId="S::2212289@student.uwtsd.ac.uk::c2df7197-3027-49c1-afea-226583947910" providerId="AD" clId="Web-{EDBF6B7B-5F9C-BACE-0515-AF202D9F5479}" dt="2024-11-02T16:26:25.217" v="122"/>
          <ac:spMkLst>
            <pc:docMk/>
            <pc:sldMk cId="2406667193" sldId="285"/>
            <ac:spMk id="14" creationId="{C05CBC3C-2E5A-4839-8B9B-2E5A6ADF0F58}"/>
          </ac:spMkLst>
        </pc:spChg>
        <pc:spChg chg="add">
          <ac:chgData name="Rhian Richards (2212289)" userId="S::2212289@student.uwtsd.ac.uk::c2df7197-3027-49c1-afea-226583947910" providerId="AD" clId="Web-{EDBF6B7B-5F9C-BACE-0515-AF202D9F5479}" dt="2024-11-02T16:26:25.217" v="122"/>
          <ac:spMkLst>
            <pc:docMk/>
            <pc:sldMk cId="2406667193" sldId="285"/>
            <ac:spMk id="15" creationId="{827FF362-FC97-4BF5-949B-D4ADFA26E457}"/>
          </ac:spMkLst>
        </pc:spChg>
      </pc:sldChg>
      <pc:sldChg chg="addSp delSp modSp mod setBg">
        <pc:chgData name="Rhian Richards (2212289)" userId="S::2212289@student.uwtsd.ac.uk::c2df7197-3027-49c1-afea-226583947910" providerId="AD" clId="Web-{EDBF6B7B-5F9C-BACE-0515-AF202D9F5479}" dt="2024-11-02T16:25:35.037" v="119"/>
        <pc:sldMkLst>
          <pc:docMk/>
          <pc:sldMk cId="2281031395" sldId="286"/>
        </pc:sldMkLst>
        <pc:spChg chg="mod">
          <ac:chgData name="Rhian Richards (2212289)" userId="S::2212289@student.uwtsd.ac.uk::c2df7197-3027-49c1-afea-226583947910" providerId="AD" clId="Web-{EDBF6B7B-5F9C-BACE-0515-AF202D9F5479}" dt="2024-11-02T16:25:35.037" v="119"/>
          <ac:spMkLst>
            <pc:docMk/>
            <pc:sldMk cId="2281031395" sldId="286"/>
            <ac:spMk id="2" creationId="{D39B22EA-1CC1-E0D9-48CF-2271124FD512}"/>
          </ac:spMkLst>
        </pc:spChg>
        <pc:spChg chg="add del mod">
          <ac:chgData name="Rhian Richards (2212289)" userId="S::2212289@student.uwtsd.ac.uk::c2df7197-3027-49c1-afea-226583947910" providerId="AD" clId="Web-{EDBF6B7B-5F9C-BACE-0515-AF202D9F5479}" dt="2024-11-02T16:25:35.037" v="119"/>
          <ac:spMkLst>
            <pc:docMk/>
            <pc:sldMk cId="2281031395" sldId="286"/>
            <ac:spMk id="3" creationId="{F94F642D-3086-D477-6EE7-952A6411A22E}"/>
          </ac:spMkLst>
        </pc:spChg>
        <pc:spChg chg="add del">
          <ac:chgData name="Rhian Richards (2212289)" userId="S::2212289@student.uwtsd.ac.uk::c2df7197-3027-49c1-afea-226583947910" providerId="AD" clId="Web-{EDBF6B7B-5F9C-BACE-0515-AF202D9F5479}" dt="2024-11-02T16:24:36.235" v="110"/>
          <ac:spMkLst>
            <pc:docMk/>
            <pc:sldMk cId="2281031395" sldId="286"/>
            <ac:spMk id="8" creationId="{09588DA8-065E-4F6F-8EFD-43104AB2E0CF}"/>
          </ac:spMkLst>
        </pc:spChg>
        <pc:spChg chg="add del">
          <ac:chgData name="Rhian Richards (2212289)" userId="S::2212289@student.uwtsd.ac.uk::c2df7197-3027-49c1-afea-226583947910" providerId="AD" clId="Web-{EDBF6B7B-5F9C-BACE-0515-AF202D9F5479}" dt="2024-11-02T16:23:51.544" v="104"/>
          <ac:spMkLst>
            <pc:docMk/>
            <pc:sldMk cId="2281031395" sldId="286"/>
            <ac:spMk id="9" creationId="{C0763A76-9F1C-4FC5-82B7-DD475DA461B2}"/>
          </ac:spMkLst>
        </pc:spChg>
        <pc:spChg chg="add del">
          <ac:chgData name="Rhian Richards (2212289)" userId="S::2212289@student.uwtsd.ac.uk::c2df7197-3027-49c1-afea-226583947910" providerId="AD" clId="Web-{EDBF6B7B-5F9C-BACE-0515-AF202D9F5479}" dt="2024-11-02T16:24:01.248" v="108"/>
          <ac:spMkLst>
            <pc:docMk/>
            <pc:sldMk cId="2281031395" sldId="286"/>
            <ac:spMk id="10" creationId="{4F7EBAE4-9945-4473-9E34-B2C66EA0F03D}"/>
          </ac:spMkLst>
        </pc:spChg>
        <pc:spChg chg="add del">
          <ac:chgData name="Rhian Richards (2212289)" userId="S::2212289@student.uwtsd.ac.uk::c2df7197-3027-49c1-afea-226583947910" providerId="AD" clId="Web-{EDBF6B7B-5F9C-BACE-0515-AF202D9F5479}" dt="2024-11-02T16:23:51.544" v="104"/>
          <ac:spMkLst>
            <pc:docMk/>
            <pc:sldMk cId="2281031395" sldId="286"/>
            <ac:spMk id="11" creationId="{E81BF4F6-F2CF-4984-9D14-D6966D92F99F}"/>
          </ac:spMkLst>
        </pc:spChg>
        <pc:spChg chg="add del">
          <ac:chgData name="Rhian Richards (2212289)" userId="S::2212289@student.uwtsd.ac.uk::c2df7197-3027-49c1-afea-226583947910" providerId="AD" clId="Web-{EDBF6B7B-5F9C-BACE-0515-AF202D9F5479}" dt="2024-11-02T16:24:01.248" v="108"/>
          <ac:spMkLst>
            <pc:docMk/>
            <pc:sldMk cId="2281031395" sldId="286"/>
            <ac:spMk id="12" creationId="{70BEB1E7-2F88-40BC-B73D-42E5B6F80BFC}"/>
          </ac:spMkLst>
        </pc:spChg>
        <pc:spChg chg="add del">
          <ac:chgData name="Rhian Richards (2212289)" userId="S::2212289@student.uwtsd.ac.uk::c2df7197-3027-49c1-afea-226583947910" providerId="AD" clId="Web-{EDBF6B7B-5F9C-BACE-0515-AF202D9F5479}" dt="2024-11-02T16:23:54.591" v="106"/>
          <ac:spMkLst>
            <pc:docMk/>
            <pc:sldMk cId="2281031395" sldId="286"/>
            <ac:spMk id="13" creationId="{9F7D5CDA-D291-4307-BF55-1381FED29634}"/>
          </ac:spMkLst>
        </pc:spChg>
        <pc:spChg chg="add del">
          <ac:chgData name="Rhian Richards (2212289)" userId="S::2212289@student.uwtsd.ac.uk::c2df7197-3027-49c1-afea-226583947910" providerId="AD" clId="Web-{EDBF6B7B-5F9C-BACE-0515-AF202D9F5479}" dt="2024-11-02T16:24:01.248" v="108"/>
          <ac:spMkLst>
            <pc:docMk/>
            <pc:sldMk cId="2281031395" sldId="286"/>
            <ac:spMk id="16" creationId="{A7B99495-F43F-4D80-A44F-2CB4764EB90B}"/>
          </ac:spMkLst>
        </pc:spChg>
        <pc:spChg chg="add del">
          <ac:chgData name="Rhian Richards (2212289)" userId="S::2212289@student.uwtsd.ac.uk::c2df7197-3027-49c1-afea-226583947910" providerId="AD" clId="Web-{EDBF6B7B-5F9C-BACE-0515-AF202D9F5479}" dt="2024-11-02T16:24:36.235" v="110"/>
          <ac:spMkLst>
            <pc:docMk/>
            <pc:sldMk cId="2281031395" sldId="286"/>
            <ac:spMk id="18" creationId="{38FAA1A1-D861-433F-88FA-1E9D6FD31D11}"/>
          </ac:spMkLst>
        </pc:spChg>
        <pc:spChg chg="add del">
          <ac:chgData name="Rhian Richards (2212289)" userId="S::2212289@student.uwtsd.ac.uk::c2df7197-3027-49c1-afea-226583947910" providerId="AD" clId="Web-{EDBF6B7B-5F9C-BACE-0515-AF202D9F5479}" dt="2024-11-02T16:24:36.235" v="110"/>
          <ac:spMkLst>
            <pc:docMk/>
            <pc:sldMk cId="2281031395" sldId="286"/>
            <ac:spMk id="19" creationId="{C4285719-470E-454C-AF62-8323075F1F5B}"/>
          </ac:spMkLst>
        </pc:spChg>
        <pc:spChg chg="add del">
          <ac:chgData name="Rhian Richards (2212289)" userId="S::2212289@student.uwtsd.ac.uk::c2df7197-3027-49c1-afea-226583947910" providerId="AD" clId="Web-{EDBF6B7B-5F9C-BACE-0515-AF202D9F5479}" dt="2024-11-02T16:24:36.235" v="110"/>
          <ac:spMkLst>
            <pc:docMk/>
            <pc:sldMk cId="2281031395" sldId="286"/>
            <ac:spMk id="20" creationId="{8D71EDA1-87BF-4D5D-AB79-F346FD19278A}"/>
          </ac:spMkLst>
        </pc:spChg>
        <pc:spChg chg="add del">
          <ac:chgData name="Rhian Richards (2212289)" userId="S::2212289@student.uwtsd.ac.uk::c2df7197-3027-49c1-afea-226583947910" providerId="AD" clId="Web-{EDBF6B7B-5F9C-BACE-0515-AF202D9F5479}" dt="2024-11-02T16:24:36.235" v="110"/>
          <ac:spMkLst>
            <pc:docMk/>
            <pc:sldMk cId="2281031395" sldId="286"/>
            <ac:spMk id="21" creationId="{CD9FE4EF-C4D8-49A0-B2FF-81D8DB7D8A24}"/>
          </ac:spMkLst>
        </pc:spChg>
        <pc:spChg chg="add del">
          <ac:chgData name="Rhian Richards (2212289)" userId="S::2212289@student.uwtsd.ac.uk::c2df7197-3027-49c1-afea-226583947910" providerId="AD" clId="Web-{EDBF6B7B-5F9C-BACE-0515-AF202D9F5479}" dt="2024-11-02T16:24:36.235" v="110"/>
          <ac:spMkLst>
            <pc:docMk/>
            <pc:sldMk cId="2281031395" sldId="286"/>
            <ac:spMk id="22" creationId="{4300840D-0A0B-4512-BACA-B439D5B9C57C}"/>
          </ac:spMkLst>
        </pc:spChg>
        <pc:spChg chg="add del">
          <ac:chgData name="Rhian Richards (2212289)" userId="S::2212289@student.uwtsd.ac.uk::c2df7197-3027-49c1-afea-226583947910" providerId="AD" clId="Web-{EDBF6B7B-5F9C-BACE-0515-AF202D9F5479}" dt="2024-11-02T16:24:36.235" v="110"/>
          <ac:spMkLst>
            <pc:docMk/>
            <pc:sldMk cId="2281031395" sldId="286"/>
            <ac:spMk id="23" creationId="{D2B78728-A580-49A7-84F9-6EF6F583ADE0}"/>
          </ac:spMkLst>
        </pc:spChg>
        <pc:spChg chg="add del">
          <ac:chgData name="Rhian Richards (2212289)" userId="S::2212289@student.uwtsd.ac.uk::c2df7197-3027-49c1-afea-226583947910" providerId="AD" clId="Web-{EDBF6B7B-5F9C-BACE-0515-AF202D9F5479}" dt="2024-11-02T16:24:36.235" v="110"/>
          <ac:spMkLst>
            <pc:docMk/>
            <pc:sldMk cId="2281031395" sldId="286"/>
            <ac:spMk id="24" creationId="{F94F642D-3086-D477-6EE7-952A6411A22E}"/>
          </ac:spMkLst>
        </pc:spChg>
        <pc:spChg chg="add del">
          <ac:chgData name="Rhian Richards (2212289)" userId="S::2212289@student.uwtsd.ac.uk::c2df7197-3027-49c1-afea-226583947910" providerId="AD" clId="Web-{EDBF6B7B-5F9C-BACE-0515-AF202D9F5479}" dt="2024-11-02T16:24:52.393" v="112"/>
          <ac:spMkLst>
            <pc:docMk/>
            <pc:sldMk cId="2281031395" sldId="286"/>
            <ac:spMk id="26" creationId="{389575E1-3389-451A-A5F7-27854C25C599}"/>
          </ac:spMkLst>
        </pc:spChg>
        <pc:spChg chg="add del">
          <ac:chgData name="Rhian Richards (2212289)" userId="S::2212289@student.uwtsd.ac.uk::c2df7197-3027-49c1-afea-226583947910" providerId="AD" clId="Web-{EDBF6B7B-5F9C-BACE-0515-AF202D9F5479}" dt="2024-11-02T16:24:52.393" v="112"/>
          <ac:spMkLst>
            <pc:docMk/>
            <pc:sldMk cId="2281031395" sldId="286"/>
            <ac:spMk id="27" creationId="{A53CCC5C-D88E-40FB-B30B-23DCDBD01D37}"/>
          </ac:spMkLst>
        </pc:spChg>
        <pc:spChg chg="add del">
          <ac:chgData name="Rhian Richards (2212289)" userId="S::2212289@student.uwtsd.ac.uk::c2df7197-3027-49c1-afea-226583947910" providerId="AD" clId="Web-{EDBF6B7B-5F9C-BACE-0515-AF202D9F5479}" dt="2024-11-02T16:24:52.393" v="112"/>
          <ac:spMkLst>
            <pc:docMk/>
            <pc:sldMk cId="2281031395" sldId="286"/>
            <ac:spMk id="28" creationId="{081E4A58-353D-44AE-B2FC-2A74E2E400F7}"/>
          </ac:spMkLst>
        </pc:spChg>
        <pc:spChg chg="add del">
          <ac:chgData name="Rhian Richards (2212289)" userId="S::2212289@student.uwtsd.ac.uk::c2df7197-3027-49c1-afea-226583947910" providerId="AD" clId="Web-{EDBF6B7B-5F9C-BACE-0515-AF202D9F5479}" dt="2024-11-02T16:24:52.393" v="112"/>
          <ac:spMkLst>
            <pc:docMk/>
            <pc:sldMk cId="2281031395" sldId="286"/>
            <ac:spMk id="29" creationId="{F94F642D-3086-D477-6EE7-952A6411A22E}"/>
          </ac:spMkLst>
        </pc:spChg>
        <pc:spChg chg="add del">
          <ac:chgData name="Rhian Richards (2212289)" userId="S::2212289@student.uwtsd.ac.uk::c2df7197-3027-49c1-afea-226583947910" providerId="AD" clId="Web-{EDBF6B7B-5F9C-BACE-0515-AF202D9F5479}" dt="2024-11-02T16:24:58.784" v="114"/>
          <ac:spMkLst>
            <pc:docMk/>
            <pc:sldMk cId="2281031395" sldId="286"/>
            <ac:spMk id="31" creationId="{777A147A-9ED8-46B4-8660-1B3C2AA880B5}"/>
          </ac:spMkLst>
        </pc:spChg>
        <pc:spChg chg="add del">
          <ac:chgData name="Rhian Richards (2212289)" userId="S::2212289@student.uwtsd.ac.uk::c2df7197-3027-49c1-afea-226583947910" providerId="AD" clId="Web-{EDBF6B7B-5F9C-BACE-0515-AF202D9F5479}" dt="2024-11-02T16:24:58.784" v="114"/>
          <ac:spMkLst>
            <pc:docMk/>
            <pc:sldMk cId="2281031395" sldId="286"/>
            <ac:spMk id="32" creationId="{5D6C15A0-C087-4593-8414-2B4EC1CDC3DE}"/>
          </ac:spMkLst>
        </pc:spChg>
        <pc:spChg chg="add del">
          <ac:chgData name="Rhian Richards (2212289)" userId="S::2212289@student.uwtsd.ac.uk::c2df7197-3027-49c1-afea-226583947910" providerId="AD" clId="Web-{EDBF6B7B-5F9C-BACE-0515-AF202D9F5479}" dt="2024-11-02T16:24:58.784" v="114"/>
          <ac:spMkLst>
            <pc:docMk/>
            <pc:sldMk cId="2281031395" sldId="286"/>
            <ac:spMk id="33" creationId="{F94F642D-3086-D477-6EE7-952A6411A22E}"/>
          </ac:spMkLst>
        </pc:spChg>
        <pc:spChg chg="add del">
          <ac:chgData name="Rhian Richards (2212289)" userId="S::2212289@student.uwtsd.ac.uk::c2df7197-3027-49c1-afea-226583947910" providerId="AD" clId="Web-{EDBF6B7B-5F9C-BACE-0515-AF202D9F5479}" dt="2024-11-02T16:25:12.129" v="116"/>
          <ac:spMkLst>
            <pc:docMk/>
            <pc:sldMk cId="2281031395" sldId="286"/>
            <ac:spMk id="35" creationId="{C05CBC3C-2E5A-4839-8B9B-2E5A6ADF0F58}"/>
          </ac:spMkLst>
        </pc:spChg>
        <pc:spChg chg="add del">
          <ac:chgData name="Rhian Richards (2212289)" userId="S::2212289@student.uwtsd.ac.uk::c2df7197-3027-49c1-afea-226583947910" providerId="AD" clId="Web-{EDBF6B7B-5F9C-BACE-0515-AF202D9F5479}" dt="2024-11-02T16:25:12.129" v="116"/>
          <ac:spMkLst>
            <pc:docMk/>
            <pc:sldMk cId="2281031395" sldId="286"/>
            <ac:spMk id="36" creationId="{827FF362-FC97-4BF5-949B-D4ADFA26E457}"/>
          </ac:spMkLst>
        </pc:spChg>
        <pc:spChg chg="add del">
          <ac:chgData name="Rhian Richards (2212289)" userId="S::2212289@student.uwtsd.ac.uk::c2df7197-3027-49c1-afea-226583947910" providerId="AD" clId="Web-{EDBF6B7B-5F9C-BACE-0515-AF202D9F5479}" dt="2024-11-02T16:25:12.129" v="116"/>
          <ac:spMkLst>
            <pc:docMk/>
            <pc:sldMk cId="2281031395" sldId="286"/>
            <ac:spMk id="37" creationId="{F94F642D-3086-D477-6EE7-952A6411A22E}"/>
          </ac:spMkLst>
        </pc:spChg>
        <pc:spChg chg="add del">
          <ac:chgData name="Rhian Richards (2212289)" userId="S::2212289@student.uwtsd.ac.uk::c2df7197-3027-49c1-afea-226583947910" providerId="AD" clId="Web-{EDBF6B7B-5F9C-BACE-0515-AF202D9F5479}" dt="2024-11-02T16:25:35.037" v="118"/>
          <ac:spMkLst>
            <pc:docMk/>
            <pc:sldMk cId="2281031395" sldId="286"/>
            <ac:spMk id="39" creationId="{18873D23-2DCF-4B31-A009-95721C06E8E1}"/>
          </ac:spMkLst>
        </pc:spChg>
        <pc:spChg chg="add del">
          <ac:chgData name="Rhian Richards (2212289)" userId="S::2212289@student.uwtsd.ac.uk::c2df7197-3027-49c1-afea-226583947910" providerId="AD" clId="Web-{EDBF6B7B-5F9C-BACE-0515-AF202D9F5479}" dt="2024-11-02T16:25:35.037" v="118"/>
          <ac:spMkLst>
            <pc:docMk/>
            <pc:sldMk cId="2281031395" sldId="286"/>
            <ac:spMk id="40" creationId="{C13EF075-D4EF-4929-ADBC-91B27DA19955}"/>
          </ac:spMkLst>
        </pc:spChg>
        <pc:spChg chg="add del">
          <ac:chgData name="Rhian Richards (2212289)" userId="S::2212289@student.uwtsd.ac.uk::c2df7197-3027-49c1-afea-226583947910" providerId="AD" clId="Web-{EDBF6B7B-5F9C-BACE-0515-AF202D9F5479}" dt="2024-11-02T16:25:35.037" v="118"/>
          <ac:spMkLst>
            <pc:docMk/>
            <pc:sldMk cId="2281031395" sldId="286"/>
            <ac:spMk id="45" creationId="{F94F642D-3086-D477-6EE7-952A6411A22E}"/>
          </ac:spMkLst>
        </pc:spChg>
        <pc:spChg chg="add">
          <ac:chgData name="Rhian Richards (2212289)" userId="S::2212289@student.uwtsd.ac.uk::c2df7197-3027-49c1-afea-226583947910" providerId="AD" clId="Web-{EDBF6B7B-5F9C-BACE-0515-AF202D9F5479}" dt="2024-11-02T16:25:35.037" v="119"/>
          <ac:spMkLst>
            <pc:docMk/>
            <pc:sldMk cId="2281031395" sldId="286"/>
            <ac:spMk id="47" creationId="{C05CBC3C-2E5A-4839-8B9B-2E5A6ADF0F58}"/>
          </ac:spMkLst>
        </pc:spChg>
        <pc:spChg chg="add">
          <ac:chgData name="Rhian Richards (2212289)" userId="S::2212289@student.uwtsd.ac.uk::c2df7197-3027-49c1-afea-226583947910" providerId="AD" clId="Web-{EDBF6B7B-5F9C-BACE-0515-AF202D9F5479}" dt="2024-11-02T16:25:35.037" v="119"/>
          <ac:spMkLst>
            <pc:docMk/>
            <pc:sldMk cId="2281031395" sldId="286"/>
            <ac:spMk id="48" creationId="{827FF362-FC97-4BF5-949B-D4ADFA26E457}"/>
          </ac:spMkLst>
        </pc:spChg>
        <pc:spChg chg="add">
          <ac:chgData name="Rhian Richards (2212289)" userId="S::2212289@student.uwtsd.ac.uk::c2df7197-3027-49c1-afea-226583947910" providerId="AD" clId="Web-{EDBF6B7B-5F9C-BACE-0515-AF202D9F5479}" dt="2024-11-02T16:25:35.037" v="119"/>
          <ac:spMkLst>
            <pc:docMk/>
            <pc:sldMk cId="2281031395" sldId="286"/>
            <ac:spMk id="49" creationId="{F94F642D-3086-D477-6EE7-952A6411A22E}"/>
          </ac:spMkLst>
        </pc:spChg>
        <pc:grpChg chg="add del">
          <ac:chgData name="Rhian Richards (2212289)" userId="S::2212289@student.uwtsd.ac.uk::c2df7197-3027-49c1-afea-226583947910" providerId="AD" clId="Web-{EDBF6B7B-5F9C-BACE-0515-AF202D9F5479}" dt="2024-11-02T16:25:35.037" v="118"/>
          <ac:grpSpMkLst>
            <pc:docMk/>
            <pc:sldMk cId="2281031395" sldId="286"/>
            <ac:grpSpMk id="41" creationId="{DAA26DFA-AAB2-4973-9C17-16D587C7B198}"/>
          </ac:grpSpMkLst>
        </pc:grpChg>
        <pc:graphicFrameChg chg="add del">
          <ac:chgData name="Rhian Richards (2212289)" userId="S::2212289@student.uwtsd.ac.uk::c2df7197-3027-49c1-afea-226583947910" providerId="AD" clId="Web-{EDBF6B7B-5F9C-BACE-0515-AF202D9F5479}" dt="2024-11-02T16:24:01.248" v="108"/>
          <ac:graphicFrameMkLst>
            <pc:docMk/>
            <pc:sldMk cId="2281031395" sldId="286"/>
            <ac:graphicFrameMk id="17" creationId="{9AADF4E6-609F-09B6-7B4E-95C8EA408545}"/>
          </ac:graphicFrameMkLst>
        </pc:graphicFrameChg>
        <pc:picChg chg="add del">
          <ac:chgData name="Rhian Richards (2212289)" userId="S::2212289@student.uwtsd.ac.uk::c2df7197-3027-49c1-afea-226583947910" providerId="AD" clId="Web-{EDBF6B7B-5F9C-BACE-0515-AF202D9F5479}" dt="2024-11-02T16:23:51.544" v="104"/>
          <ac:picMkLst>
            <pc:docMk/>
            <pc:sldMk cId="2281031395" sldId="286"/>
            <ac:picMk id="5" creationId="{EB8A0EB3-05DA-9753-8135-FD5DCB03BE2C}"/>
          </ac:picMkLst>
        </pc:picChg>
        <pc:picChg chg="add del">
          <ac:chgData name="Rhian Richards (2212289)" userId="S::2212289@student.uwtsd.ac.uk::c2df7197-3027-49c1-afea-226583947910" providerId="AD" clId="Web-{EDBF6B7B-5F9C-BACE-0515-AF202D9F5479}" dt="2024-11-02T16:24:01.248" v="108"/>
          <ac:picMkLst>
            <pc:docMk/>
            <pc:sldMk cId="2281031395" sldId="286"/>
            <ac:picMk id="6" creationId="{3D3C2929-21E9-32FF-C8B2-34945AF39430}"/>
          </ac:picMkLst>
        </pc:picChg>
        <pc:picChg chg="add del">
          <ac:chgData name="Rhian Richards (2212289)" userId="S::2212289@student.uwtsd.ac.uk::c2df7197-3027-49c1-afea-226583947910" providerId="AD" clId="Web-{EDBF6B7B-5F9C-BACE-0515-AF202D9F5479}" dt="2024-11-02T16:23:54.591" v="106"/>
          <ac:picMkLst>
            <pc:docMk/>
            <pc:sldMk cId="2281031395" sldId="286"/>
            <ac:picMk id="14" creationId="{1E4D60D4-6997-CF3C-31A2-2BDD53E38B9F}"/>
          </ac:picMkLst>
        </pc:picChg>
      </pc:sldChg>
      <pc:sldChg chg="addSp modSp mod setBg">
        <pc:chgData name="Rhian Richards (2212289)" userId="S::2212289@student.uwtsd.ac.uk::c2df7197-3027-49c1-afea-226583947910" providerId="AD" clId="Web-{EDBF6B7B-5F9C-BACE-0515-AF202D9F5479}" dt="2024-11-02T16:26:46.860" v="123"/>
        <pc:sldMkLst>
          <pc:docMk/>
          <pc:sldMk cId="868013379" sldId="287"/>
        </pc:sldMkLst>
        <pc:spChg chg="mod">
          <ac:chgData name="Rhian Richards (2212289)" userId="S::2212289@student.uwtsd.ac.uk::c2df7197-3027-49c1-afea-226583947910" providerId="AD" clId="Web-{EDBF6B7B-5F9C-BACE-0515-AF202D9F5479}" dt="2024-11-02T16:26:46.860" v="123"/>
          <ac:spMkLst>
            <pc:docMk/>
            <pc:sldMk cId="868013379" sldId="287"/>
            <ac:spMk id="2" creationId="{091D8594-264B-F36F-7B03-E96DAFAC587E}"/>
          </ac:spMkLst>
        </pc:spChg>
        <pc:spChg chg="mod">
          <ac:chgData name="Rhian Richards (2212289)" userId="S::2212289@student.uwtsd.ac.uk::c2df7197-3027-49c1-afea-226583947910" providerId="AD" clId="Web-{EDBF6B7B-5F9C-BACE-0515-AF202D9F5479}" dt="2024-11-02T16:26:46.860" v="123"/>
          <ac:spMkLst>
            <pc:docMk/>
            <pc:sldMk cId="868013379" sldId="287"/>
            <ac:spMk id="3" creationId="{E03D615F-8DF4-A56B-65E2-736828766A67}"/>
          </ac:spMkLst>
        </pc:spChg>
        <pc:spChg chg="add">
          <ac:chgData name="Rhian Richards (2212289)" userId="S::2212289@student.uwtsd.ac.uk::c2df7197-3027-49c1-afea-226583947910" providerId="AD" clId="Web-{EDBF6B7B-5F9C-BACE-0515-AF202D9F5479}" dt="2024-11-02T16:26:46.860" v="123"/>
          <ac:spMkLst>
            <pc:docMk/>
            <pc:sldMk cId="868013379" sldId="287"/>
            <ac:spMk id="8" creationId="{C05CBC3C-2E5A-4839-8B9B-2E5A6ADF0F58}"/>
          </ac:spMkLst>
        </pc:spChg>
        <pc:spChg chg="add">
          <ac:chgData name="Rhian Richards (2212289)" userId="S::2212289@student.uwtsd.ac.uk::c2df7197-3027-49c1-afea-226583947910" providerId="AD" clId="Web-{EDBF6B7B-5F9C-BACE-0515-AF202D9F5479}" dt="2024-11-02T16:26:46.860" v="123"/>
          <ac:spMkLst>
            <pc:docMk/>
            <pc:sldMk cId="868013379" sldId="287"/>
            <ac:spMk id="10" creationId="{827FF362-FC97-4BF5-949B-D4ADFA26E457}"/>
          </ac:spMkLst>
        </pc:spChg>
      </pc:sldChg>
    </pc:docChg>
  </pc:docChgLst>
  <pc:docChgLst>
    <pc:chgData name="Rhian Richards (2212289)" userId="S::2212289@student.uwtsd.ac.uk::c2df7197-3027-49c1-afea-226583947910" providerId="AD" clId="Web-{6B0DBE86-CF7F-9F72-C6A6-9DC11294E38B}"/>
    <pc:docChg chg="addSld delSld modSld sldOrd">
      <pc:chgData name="Rhian Richards (2212289)" userId="S::2212289@student.uwtsd.ac.uk::c2df7197-3027-49c1-afea-226583947910" providerId="AD" clId="Web-{6B0DBE86-CF7F-9F72-C6A6-9DC11294E38B}" dt="2024-11-05T10:23:26.707" v="597" actId="20577"/>
      <pc:docMkLst>
        <pc:docMk/>
      </pc:docMkLst>
      <pc:sldChg chg="modSp">
        <pc:chgData name="Rhian Richards (2212289)" userId="S::2212289@student.uwtsd.ac.uk::c2df7197-3027-49c1-afea-226583947910" providerId="AD" clId="Web-{6B0DBE86-CF7F-9F72-C6A6-9DC11294E38B}" dt="2024-11-05T10:20:28.013" v="562" actId="20577"/>
        <pc:sldMkLst>
          <pc:docMk/>
          <pc:sldMk cId="2163105720" sldId="260"/>
        </pc:sldMkLst>
        <pc:spChg chg="mod">
          <ac:chgData name="Rhian Richards (2212289)" userId="S::2212289@student.uwtsd.ac.uk::c2df7197-3027-49c1-afea-226583947910" providerId="AD" clId="Web-{6B0DBE86-CF7F-9F72-C6A6-9DC11294E38B}" dt="2024-11-05T10:20:28.013" v="562" actId="20577"/>
          <ac:spMkLst>
            <pc:docMk/>
            <pc:sldMk cId="2163105720" sldId="260"/>
            <ac:spMk id="3" creationId="{4D06F489-0179-FEE3-CFE9-18D01BA32EBC}"/>
          </ac:spMkLst>
        </pc:spChg>
      </pc:sldChg>
      <pc:sldChg chg="del">
        <pc:chgData name="Rhian Richards (2212289)" userId="S::2212289@student.uwtsd.ac.uk::c2df7197-3027-49c1-afea-226583947910" providerId="AD" clId="Web-{6B0DBE86-CF7F-9F72-C6A6-9DC11294E38B}" dt="2024-11-05T10:12:36.948" v="512"/>
        <pc:sldMkLst>
          <pc:docMk/>
          <pc:sldMk cId="7362013" sldId="261"/>
        </pc:sldMkLst>
      </pc:sldChg>
      <pc:sldChg chg="del">
        <pc:chgData name="Rhian Richards (2212289)" userId="S::2212289@student.uwtsd.ac.uk::c2df7197-3027-49c1-afea-226583947910" providerId="AD" clId="Web-{6B0DBE86-CF7F-9F72-C6A6-9DC11294E38B}" dt="2024-11-05T10:11:27.102" v="509"/>
        <pc:sldMkLst>
          <pc:docMk/>
          <pc:sldMk cId="3831667544" sldId="262"/>
        </pc:sldMkLst>
      </pc:sldChg>
      <pc:sldChg chg="del">
        <pc:chgData name="Rhian Richards (2212289)" userId="S::2212289@student.uwtsd.ac.uk::c2df7197-3027-49c1-afea-226583947910" providerId="AD" clId="Web-{6B0DBE86-CF7F-9F72-C6A6-9DC11294E38B}" dt="2024-11-05T10:11:42.681" v="510"/>
        <pc:sldMkLst>
          <pc:docMk/>
          <pc:sldMk cId="228397795" sldId="263"/>
        </pc:sldMkLst>
      </pc:sldChg>
      <pc:sldChg chg="del">
        <pc:chgData name="Rhian Richards (2212289)" userId="S::2212289@student.uwtsd.ac.uk::c2df7197-3027-49c1-afea-226583947910" providerId="AD" clId="Web-{6B0DBE86-CF7F-9F72-C6A6-9DC11294E38B}" dt="2024-11-05T10:10:55.132" v="508"/>
        <pc:sldMkLst>
          <pc:docMk/>
          <pc:sldMk cId="2755504622" sldId="265"/>
        </pc:sldMkLst>
      </pc:sldChg>
      <pc:sldChg chg="del">
        <pc:chgData name="Rhian Richards (2212289)" userId="S::2212289@student.uwtsd.ac.uk::c2df7197-3027-49c1-afea-226583947910" providerId="AD" clId="Web-{6B0DBE86-CF7F-9F72-C6A6-9DC11294E38B}" dt="2024-11-05T10:10:15.787" v="505"/>
        <pc:sldMkLst>
          <pc:docMk/>
          <pc:sldMk cId="3971736166" sldId="266"/>
        </pc:sldMkLst>
      </pc:sldChg>
      <pc:sldChg chg="del">
        <pc:chgData name="Rhian Richards (2212289)" userId="S::2212289@student.uwtsd.ac.uk::c2df7197-3027-49c1-afea-226583947910" providerId="AD" clId="Web-{6B0DBE86-CF7F-9F72-C6A6-9DC11294E38B}" dt="2024-11-05T10:10:22.256" v="507"/>
        <pc:sldMkLst>
          <pc:docMk/>
          <pc:sldMk cId="109702301" sldId="267"/>
        </pc:sldMkLst>
      </pc:sldChg>
      <pc:sldChg chg="del">
        <pc:chgData name="Rhian Richards (2212289)" userId="S::2212289@student.uwtsd.ac.uk::c2df7197-3027-49c1-afea-226583947910" providerId="AD" clId="Web-{6B0DBE86-CF7F-9F72-C6A6-9DC11294E38B}" dt="2024-11-05T10:10:19.053" v="506"/>
        <pc:sldMkLst>
          <pc:docMk/>
          <pc:sldMk cId="3938560247" sldId="268"/>
        </pc:sldMkLst>
      </pc:sldChg>
      <pc:sldChg chg="del ord">
        <pc:chgData name="Rhian Richards (2212289)" userId="S::2212289@student.uwtsd.ac.uk::c2df7197-3027-49c1-afea-226583947910" providerId="AD" clId="Web-{6B0DBE86-CF7F-9F72-C6A6-9DC11294E38B}" dt="2024-11-05T10:12:17.338" v="511"/>
        <pc:sldMkLst>
          <pc:docMk/>
          <pc:sldMk cId="2419246937" sldId="273"/>
        </pc:sldMkLst>
      </pc:sldChg>
      <pc:sldChg chg="del ord">
        <pc:chgData name="Rhian Richards (2212289)" userId="S::2212289@student.uwtsd.ac.uk::c2df7197-3027-49c1-afea-226583947910" providerId="AD" clId="Web-{6B0DBE86-CF7F-9F72-C6A6-9DC11294E38B}" dt="2024-11-05T10:12:52.121" v="513"/>
        <pc:sldMkLst>
          <pc:docMk/>
          <pc:sldMk cId="3663075648" sldId="274"/>
        </pc:sldMkLst>
      </pc:sldChg>
      <pc:sldChg chg="del">
        <pc:chgData name="Rhian Richards (2212289)" userId="S::2212289@student.uwtsd.ac.uk::c2df7197-3027-49c1-afea-226583947910" providerId="AD" clId="Web-{6B0DBE86-CF7F-9F72-C6A6-9DC11294E38B}" dt="2024-11-05T09:49:42.195" v="488"/>
        <pc:sldMkLst>
          <pc:docMk/>
          <pc:sldMk cId="836297609" sldId="275"/>
        </pc:sldMkLst>
      </pc:sldChg>
      <pc:sldChg chg="modSp">
        <pc:chgData name="Rhian Richards (2212289)" userId="S::2212289@student.uwtsd.ac.uk::c2df7197-3027-49c1-afea-226583947910" providerId="AD" clId="Web-{6B0DBE86-CF7F-9F72-C6A6-9DC11294E38B}" dt="2024-11-05T10:21:57.735" v="584" actId="20577"/>
        <pc:sldMkLst>
          <pc:docMk/>
          <pc:sldMk cId="1321028495" sldId="279"/>
        </pc:sldMkLst>
        <pc:graphicFrameChg chg="modGraphic">
          <ac:chgData name="Rhian Richards (2212289)" userId="S::2212289@student.uwtsd.ac.uk::c2df7197-3027-49c1-afea-226583947910" providerId="AD" clId="Web-{6B0DBE86-CF7F-9F72-C6A6-9DC11294E38B}" dt="2024-11-05T10:21:57.735" v="584" actId="20577"/>
          <ac:graphicFrameMkLst>
            <pc:docMk/>
            <pc:sldMk cId="1321028495" sldId="279"/>
            <ac:graphicFrameMk id="5" creationId="{550251E6-6AC9-10D3-B827-B4B8D1B7A733}"/>
          </ac:graphicFrameMkLst>
        </pc:graphicFrameChg>
      </pc:sldChg>
      <pc:sldChg chg="modSp">
        <pc:chgData name="Rhian Richards (2212289)" userId="S::2212289@student.uwtsd.ac.uk::c2df7197-3027-49c1-afea-226583947910" providerId="AD" clId="Web-{6B0DBE86-CF7F-9F72-C6A6-9DC11294E38B}" dt="2024-11-05T10:06:42.842" v="495" actId="20577"/>
        <pc:sldMkLst>
          <pc:docMk/>
          <pc:sldMk cId="3379415597" sldId="282"/>
        </pc:sldMkLst>
        <pc:spChg chg="mod">
          <ac:chgData name="Rhian Richards (2212289)" userId="S::2212289@student.uwtsd.ac.uk::c2df7197-3027-49c1-afea-226583947910" providerId="AD" clId="Web-{6B0DBE86-CF7F-9F72-C6A6-9DC11294E38B}" dt="2024-11-05T10:06:42.842" v="495" actId="20577"/>
          <ac:spMkLst>
            <pc:docMk/>
            <pc:sldMk cId="3379415597" sldId="282"/>
            <ac:spMk id="3" creationId="{24C06ACA-019A-26B5-AB8E-2B80B85A2F37}"/>
          </ac:spMkLst>
        </pc:spChg>
      </pc:sldChg>
      <pc:sldChg chg="del">
        <pc:chgData name="Rhian Richards (2212289)" userId="S::2212289@student.uwtsd.ac.uk::c2df7197-3027-49c1-afea-226583947910" providerId="AD" clId="Web-{6B0DBE86-CF7F-9F72-C6A6-9DC11294E38B}" dt="2024-11-05T10:09:21.707" v="504"/>
        <pc:sldMkLst>
          <pc:docMk/>
          <pc:sldMk cId="1585407029" sldId="284"/>
        </pc:sldMkLst>
      </pc:sldChg>
      <pc:sldChg chg="modSp">
        <pc:chgData name="Rhian Richards (2212289)" userId="S::2212289@student.uwtsd.ac.uk::c2df7197-3027-49c1-afea-226583947910" providerId="AD" clId="Web-{6B0DBE86-CF7F-9F72-C6A6-9DC11294E38B}" dt="2024-11-05T10:23:26.707" v="597" actId="20577"/>
        <pc:sldMkLst>
          <pc:docMk/>
          <pc:sldMk cId="1888111401" sldId="288"/>
        </pc:sldMkLst>
        <pc:spChg chg="mod">
          <ac:chgData name="Rhian Richards (2212289)" userId="S::2212289@student.uwtsd.ac.uk::c2df7197-3027-49c1-afea-226583947910" providerId="AD" clId="Web-{6B0DBE86-CF7F-9F72-C6A6-9DC11294E38B}" dt="2024-11-05T10:23:26.707" v="597" actId="20577"/>
          <ac:spMkLst>
            <pc:docMk/>
            <pc:sldMk cId="1888111401" sldId="288"/>
            <ac:spMk id="3" creationId="{F68E7244-2813-DDC0-3E51-34A04983B332}"/>
          </ac:spMkLst>
        </pc:spChg>
      </pc:sldChg>
      <pc:sldChg chg="addSp modSp mod setBg">
        <pc:chgData name="Rhian Richards (2212289)" userId="S::2212289@student.uwtsd.ac.uk::c2df7197-3027-49c1-afea-226583947910" providerId="AD" clId="Web-{6B0DBE86-CF7F-9F72-C6A6-9DC11294E38B}" dt="2024-11-05T09:43:06.728" v="471"/>
        <pc:sldMkLst>
          <pc:docMk/>
          <pc:sldMk cId="3984798240" sldId="290"/>
        </pc:sldMkLst>
        <pc:spChg chg="mod">
          <ac:chgData name="Rhian Richards (2212289)" userId="S::2212289@student.uwtsd.ac.uk::c2df7197-3027-49c1-afea-226583947910" providerId="AD" clId="Web-{6B0DBE86-CF7F-9F72-C6A6-9DC11294E38B}" dt="2024-11-05T09:43:06.728" v="471"/>
          <ac:spMkLst>
            <pc:docMk/>
            <pc:sldMk cId="3984798240" sldId="290"/>
            <ac:spMk id="2" creationId="{DF74EA95-7B03-660F-69D8-7A5BE1E48625}"/>
          </ac:spMkLst>
        </pc:spChg>
        <pc:spChg chg="mod">
          <ac:chgData name="Rhian Richards (2212289)" userId="S::2212289@student.uwtsd.ac.uk::c2df7197-3027-49c1-afea-226583947910" providerId="AD" clId="Web-{6B0DBE86-CF7F-9F72-C6A6-9DC11294E38B}" dt="2024-11-05T09:43:06.728" v="471"/>
          <ac:spMkLst>
            <pc:docMk/>
            <pc:sldMk cId="3984798240" sldId="290"/>
            <ac:spMk id="3" creationId="{B23161C4-E907-900A-A503-14F7669D7BD8}"/>
          </ac:spMkLst>
        </pc:spChg>
        <pc:spChg chg="add">
          <ac:chgData name="Rhian Richards (2212289)" userId="S::2212289@student.uwtsd.ac.uk::c2df7197-3027-49c1-afea-226583947910" providerId="AD" clId="Web-{6B0DBE86-CF7F-9F72-C6A6-9DC11294E38B}" dt="2024-11-05T09:43:06.728" v="471"/>
          <ac:spMkLst>
            <pc:docMk/>
            <pc:sldMk cId="3984798240" sldId="290"/>
            <ac:spMk id="8" creationId="{907EF6B7-1338-4443-8C46-6A318D952DFD}"/>
          </ac:spMkLst>
        </pc:spChg>
        <pc:spChg chg="add">
          <ac:chgData name="Rhian Richards (2212289)" userId="S::2212289@student.uwtsd.ac.uk::c2df7197-3027-49c1-afea-226583947910" providerId="AD" clId="Web-{6B0DBE86-CF7F-9F72-C6A6-9DC11294E38B}" dt="2024-11-05T09:43:06.728" v="471"/>
          <ac:spMkLst>
            <pc:docMk/>
            <pc:sldMk cId="3984798240" sldId="290"/>
            <ac:spMk id="10" creationId="{DAAE4CDD-124C-4DCF-9584-B6033B545DD5}"/>
          </ac:spMkLst>
        </pc:spChg>
        <pc:spChg chg="add">
          <ac:chgData name="Rhian Richards (2212289)" userId="S::2212289@student.uwtsd.ac.uk::c2df7197-3027-49c1-afea-226583947910" providerId="AD" clId="Web-{6B0DBE86-CF7F-9F72-C6A6-9DC11294E38B}" dt="2024-11-05T09:43:06.728" v="471"/>
          <ac:spMkLst>
            <pc:docMk/>
            <pc:sldMk cId="3984798240" sldId="290"/>
            <ac:spMk id="12" creationId="{081E4A58-353D-44AE-B2FC-2A74E2E400F7}"/>
          </ac:spMkLst>
        </pc:spChg>
      </pc:sldChg>
      <pc:sldChg chg="modSp">
        <pc:chgData name="Rhian Richards (2212289)" userId="S::2212289@student.uwtsd.ac.uk::c2df7197-3027-49c1-afea-226583947910" providerId="AD" clId="Web-{6B0DBE86-CF7F-9F72-C6A6-9DC11294E38B}" dt="2024-11-05T09:48:53.803" v="480" actId="20577"/>
        <pc:sldMkLst>
          <pc:docMk/>
          <pc:sldMk cId="4260115502" sldId="292"/>
        </pc:sldMkLst>
        <pc:spChg chg="mod">
          <ac:chgData name="Rhian Richards (2212289)" userId="S::2212289@student.uwtsd.ac.uk::c2df7197-3027-49c1-afea-226583947910" providerId="AD" clId="Web-{6B0DBE86-CF7F-9F72-C6A6-9DC11294E38B}" dt="2024-11-05T09:47:32.425" v="477" actId="20577"/>
          <ac:spMkLst>
            <pc:docMk/>
            <pc:sldMk cId="4260115502" sldId="292"/>
            <ac:spMk id="2" creationId="{6804E859-9574-89F4-7200-7D1BFCA5E503}"/>
          </ac:spMkLst>
        </pc:spChg>
        <pc:spChg chg="mod">
          <ac:chgData name="Rhian Richards (2212289)" userId="S::2212289@student.uwtsd.ac.uk::c2df7197-3027-49c1-afea-226583947910" providerId="AD" clId="Web-{6B0DBE86-CF7F-9F72-C6A6-9DC11294E38B}" dt="2024-11-05T09:48:53.803" v="480" actId="20577"/>
          <ac:spMkLst>
            <pc:docMk/>
            <pc:sldMk cId="4260115502" sldId="292"/>
            <ac:spMk id="3" creationId="{901413A1-FA41-C70F-A796-095FC47DC22E}"/>
          </ac:spMkLst>
        </pc:spChg>
      </pc:sldChg>
      <pc:sldChg chg="modSp">
        <pc:chgData name="Rhian Richards (2212289)" userId="S::2212289@student.uwtsd.ac.uk::c2df7197-3027-49c1-afea-226583947910" providerId="AD" clId="Web-{6B0DBE86-CF7F-9F72-C6A6-9DC11294E38B}" dt="2024-11-05T09:45:08.764" v="473" actId="20577"/>
        <pc:sldMkLst>
          <pc:docMk/>
          <pc:sldMk cId="2466302567" sldId="293"/>
        </pc:sldMkLst>
        <pc:graphicFrameChg chg="modGraphic">
          <ac:chgData name="Rhian Richards (2212289)" userId="S::2212289@student.uwtsd.ac.uk::c2df7197-3027-49c1-afea-226583947910" providerId="AD" clId="Web-{6B0DBE86-CF7F-9F72-C6A6-9DC11294E38B}" dt="2024-11-05T09:45:08.764" v="473" actId="20577"/>
          <ac:graphicFrameMkLst>
            <pc:docMk/>
            <pc:sldMk cId="2466302567" sldId="293"/>
            <ac:graphicFrameMk id="16" creationId="{C9AFB67A-8E7C-6020-771B-24B28349D0A7}"/>
          </ac:graphicFrameMkLst>
        </pc:graphicFrameChg>
      </pc:sldChg>
      <pc:sldChg chg="modSp new">
        <pc:chgData name="Rhian Richards (2212289)" userId="S::2212289@student.uwtsd.ac.uk::c2df7197-3027-49c1-afea-226583947910" providerId="AD" clId="Web-{6B0DBE86-CF7F-9F72-C6A6-9DC11294E38B}" dt="2024-11-05T09:49:28.882" v="487" actId="20577"/>
        <pc:sldMkLst>
          <pc:docMk/>
          <pc:sldMk cId="993874993" sldId="294"/>
        </pc:sldMkLst>
        <pc:spChg chg="mod">
          <ac:chgData name="Rhian Richards (2212289)" userId="S::2212289@student.uwtsd.ac.uk::c2df7197-3027-49c1-afea-226583947910" providerId="AD" clId="Web-{6B0DBE86-CF7F-9F72-C6A6-9DC11294E38B}" dt="2024-11-05T09:49:02.866" v="485" actId="20577"/>
          <ac:spMkLst>
            <pc:docMk/>
            <pc:sldMk cId="993874993" sldId="294"/>
            <ac:spMk id="2" creationId="{5731DE1F-D4D4-D797-4EE2-74DE9442B229}"/>
          </ac:spMkLst>
        </pc:spChg>
        <pc:spChg chg="mod">
          <ac:chgData name="Rhian Richards (2212289)" userId="S::2212289@student.uwtsd.ac.uk::c2df7197-3027-49c1-afea-226583947910" providerId="AD" clId="Web-{6B0DBE86-CF7F-9F72-C6A6-9DC11294E38B}" dt="2024-11-05T09:49:28.882" v="487" actId="20577"/>
          <ac:spMkLst>
            <pc:docMk/>
            <pc:sldMk cId="993874993" sldId="294"/>
            <ac:spMk id="3" creationId="{03D28D71-3281-0DD6-F190-C1D0F6DE555B}"/>
          </ac:spMkLst>
        </pc:spChg>
      </pc:sldChg>
      <pc:sldChg chg="add del replId">
        <pc:chgData name="Rhian Richards (2212289)" userId="S::2212289@student.uwtsd.ac.uk::c2df7197-3027-49c1-afea-226583947910" providerId="AD" clId="Web-{6B0DBE86-CF7F-9F72-C6A6-9DC11294E38B}" dt="2024-11-05T10:08:47.096" v="503"/>
        <pc:sldMkLst>
          <pc:docMk/>
          <pc:sldMk cId="376296358" sldId="295"/>
        </pc:sldMkLst>
      </pc:sldChg>
    </pc:docChg>
  </pc:docChgLst>
  <pc:docChgLst>
    <pc:chgData name="Rhian Richards (2212289)" userId="S::2212289@student.uwtsd.ac.uk::c2df7197-3027-49c1-afea-226583947910" providerId="AD" clId="Web-{CD4AED9A-0857-BB80-9124-DD7E96B43366}"/>
    <pc:docChg chg="addSld modSld">
      <pc:chgData name="Rhian Richards (2212289)" userId="S::2212289@student.uwtsd.ac.uk::c2df7197-3027-49c1-afea-226583947910" providerId="AD" clId="Web-{CD4AED9A-0857-BB80-9124-DD7E96B43366}" dt="2024-10-15T11:53:58.821" v="1414" actId="20577"/>
      <pc:docMkLst>
        <pc:docMk/>
      </pc:docMkLst>
      <pc:sldChg chg="modSp">
        <pc:chgData name="Rhian Richards (2212289)" userId="S::2212289@student.uwtsd.ac.uk::c2df7197-3027-49c1-afea-226583947910" providerId="AD" clId="Web-{CD4AED9A-0857-BB80-9124-DD7E96B43366}" dt="2024-10-13T09:33:51.855" v="24" actId="20577"/>
        <pc:sldMkLst>
          <pc:docMk/>
          <pc:sldMk cId="109857222" sldId="256"/>
        </pc:sldMkLst>
        <pc:spChg chg="mod">
          <ac:chgData name="Rhian Richards (2212289)" userId="S::2212289@student.uwtsd.ac.uk::c2df7197-3027-49c1-afea-226583947910" providerId="AD" clId="Web-{CD4AED9A-0857-BB80-9124-DD7E96B43366}" dt="2024-10-13T09:33:51.855" v="24" actId="20577"/>
          <ac:spMkLst>
            <pc:docMk/>
            <pc:sldMk cId="109857222" sldId="256"/>
            <ac:spMk id="2" creationId="{00000000-0000-0000-0000-000000000000}"/>
          </ac:spMkLst>
        </pc:spChg>
        <pc:spChg chg="mod">
          <ac:chgData name="Rhian Richards (2212289)" userId="S::2212289@student.uwtsd.ac.uk::c2df7197-3027-49c1-afea-226583947910" providerId="AD" clId="Web-{CD4AED9A-0857-BB80-9124-DD7E96B43366}" dt="2024-10-13T09:33:30.382" v="20" actId="14100"/>
          <ac:spMkLst>
            <pc:docMk/>
            <pc:sldMk cId="109857222" sldId="256"/>
            <ac:spMk id="3" creationId="{00000000-0000-0000-0000-000000000000}"/>
          </ac:spMkLst>
        </pc:spChg>
      </pc:sldChg>
      <pc:sldChg chg="modSp new">
        <pc:chgData name="Rhian Richards (2212289)" userId="S::2212289@student.uwtsd.ac.uk::c2df7197-3027-49c1-afea-226583947910" providerId="AD" clId="Web-{CD4AED9A-0857-BB80-9124-DD7E96B43366}" dt="2024-10-13T09:34:56.748" v="58" actId="20577"/>
        <pc:sldMkLst>
          <pc:docMk/>
          <pc:sldMk cId="252145451" sldId="257"/>
        </pc:sldMkLst>
        <pc:spChg chg="mod">
          <ac:chgData name="Rhian Richards (2212289)" userId="S::2212289@student.uwtsd.ac.uk::c2df7197-3027-49c1-afea-226583947910" providerId="AD" clId="Web-{CD4AED9A-0857-BB80-9124-DD7E96B43366}" dt="2024-10-13T09:34:09.541" v="30" actId="20577"/>
          <ac:spMkLst>
            <pc:docMk/>
            <pc:sldMk cId="252145451" sldId="257"/>
            <ac:spMk id="2" creationId="{CA8F46B0-D1E9-C2A6-9A55-F60C8800FD05}"/>
          </ac:spMkLst>
        </pc:spChg>
        <pc:spChg chg="mod">
          <ac:chgData name="Rhian Richards (2212289)" userId="S::2212289@student.uwtsd.ac.uk::c2df7197-3027-49c1-afea-226583947910" providerId="AD" clId="Web-{CD4AED9A-0857-BB80-9124-DD7E96B43366}" dt="2024-10-13T09:34:56.748" v="58" actId="20577"/>
          <ac:spMkLst>
            <pc:docMk/>
            <pc:sldMk cId="252145451" sldId="257"/>
            <ac:spMk id="3" creationId="{FF3970D6-082D-1E59-A41E-253C084CF4A5}"/>
          </ac:spMkLst>
        </pc:spChg>
      </pc:sldChg>
      <pc:sldChg chg="modSp new">
        <pc:chgData name="Rhian Richards (2212289)" userId="S::2212289@student.uwtsd.ac.uk::c2df7197-3027-49c1-afea-226583947910" providerId="AD" clId="Web-{CD4AED9A-0857-BB80-9124-DD7E96B43366}" dt="2024-10-14T10:27:46.745" v="1322" actId="20577"/>
        <pc:sldMkLst>
          <pc:docMk/>
          <pc:sldMk cId="1869800439" sldId="258"/>
        </pc:sldMkLst>
        <pc:spChg chg="mod">
          <ac:chgData name="Rhian Richards (2212289)" userId="S::2212289@student.uwtsd.ac.uk::c2df7197-3027-49c1-afea-226583947910" providerId="AD" clId="Web-{CD4AED9A-0857-BB80-9124-DD7E96B43366}" dt="2024-10-13T09:35:25.328" v="65" actId="20577"/>
          <ac:spMkLst>
            <pc:docMk/>
            <pc:sldMk cId="1869800439" sldId="258"/>
            <ac:spMk id="2" creationId="{C8AC03FA-F91F-0D8D-8873-70E64CBFD790}"/>
          </ac:spMkLst>
        </pc:spChg>
        <pc:spChg chg="mod">
          <ac:chgData name="Rhian Richards (2212289)" userId="S::2212289@student.uwtsd.ac.uk::c2df7197-3027-49c1-afea-226583947910" providerId="AD" clId="Web-{CD4AED9A-0857-BB80-9124-DD7E96B43366}" dt="2024-10-14T10:27:46.745" v="1322" actId="20577"/>
          <ac:spMkLst>
            <pc:docMk/>
            <pc:sldMk cId="1869800439" sldId="258"/>
            <ac:spMk id="3" creationId="{6DE97468-E32F-FE22-7E01-AB76DE604EEB}"/>
          </ac:spMkLst>
        </pc:spChg>
      </pc:sldChg>
      <pc:sldChg chg="modSp new">
        <pc:chgData name="Rhian Richards (2212289)" userId="S::2212289@student.uwtsd.ac.uk::c2df7197-3027-49c1-afea-226583947910" providerId="AD" clId="Web-{CD4AED9A-0857-BB80-9124-DD7E96B43366}" dt="2024-10-14T10:27:36.761" v="1309" actId="20577"/>
        <pc:sldMkLst>
          <pc:docMk/>
          <pc:sldMk cId="2288402997" sldId="259"/>
        </pc:sldMkLst>
        <pc:spChg chg="mod">
          <ac:chgData name="Rhian Richards (2212289)" userId="S::2212289@student.uwtsd.ac.uk::c2df7197-3027-49c1-afea-226583947910" providerId="AD" clId="Web-{CD4AED9A-0857-BB80-9124-DD7E96B43366}" dt="2024-10-14T10:27:36.761" v="1309" actId="20577"/>
          <ac:spMkLst>
            <pc:docMk/>
            <pc:sldMk cId="2288402997" sldId="259"/>
            <ac:spMk id="2" creationId="{799384CF-4308-156C-8ECD-6634B3642ACF}"/>
          </ac:spMkLst>
        </pc:spChg>
      </pc:sldChg>
      <pc:sldChg chg="modSp new">
        <pc:chgData name="Rhian Richards (2212289)" userId="S::2212289@student.uwtsd.ac.uk::c2df7197-3027-49c1-afea-226583947910" providerId="AD" clId="Web-{CD4AED9A-0857-BB80-9124-DD7E96B43366}" dt="2024-10-14T10:28:05.933" v="1334" actId="20577"/>
        <pc:sldMkLst>
          <pc:docMk/>
          <pc:sldMk cId="2163105720" sldId="260"/>
        </pc:sldMkLst>
        <pc:spChg chg="mod">
          <ac:chgData name="Rhian Richards (2212289)" userId="S::2212289@student.uwtsd.ac.uk::c2df7197-3027-49c1-afea-226583947910" providerId="AD" clId="Web-{CD4AED9A-0857-BB80-9124-DD7E96B43366}" dt="2024-10-14T10:28:05.933" v="1334" actId="20577"/>
          <ac:spMkLst>
            <pc:docMk/>
            <pc:sldMk cId="2163105720" sldId="260"/>
            <ac:spMk id="2" creationId="{FCFB9AC0-9DB0-BC13-0F01-7254F217C131}"/>
          </ac:spMkLst>
        </pc:spChg>
      </pc:sldChg>
      <pc:sldChg chg="modSp new">
        <pc:chgData name="Rhian Richards (2212289)" userId="S::2212289@student.uwtsd.ac.uk::c2df7197-3027-49c1-afea-226583947910" providerId="AD" clId="Web-{CD4AED9A-0857-BB80-9124-DD7E96B43366}" dt="2024-10-13T10:22:17.311" v="522" actId="20577"/>
        <pc:sldMkLst>
          <pc:docMk/>
          <pc:sldMk cId="7362013" sldId="261"/>
        </pc:sldMkLst>
        <pc:spChg chg="mod">
          <ac:chgData name="Rhian Richards (2212289)" userId="S::2212289@student.uwtsd.ac.uk::c2df7197-3027-49c1-afea-226583947910" providerId="AD" clId="Web-{CD4AED9A-0857-BB80-9124-DD7E96B43366}" dt="2024-10-13T09:38:27.215" v="168" actId="20577"/>
          <ac:spMkLst>
            <pc:docMk/>
            <pc:sldMk cId="7362013" sldId="261"/>
            <ac:spMk id="2" creationId="{B9916ECD-A99A-D2AD-883F-ACF52B2F59E4}"/>
          </ac:spMkLst>
        </pc:spChg>
        <pc:spChg chg="mod">
          <ac:chgData name="Rhian Richards (2212289)" userId="S::2212289@student.uwtsd.ac.uk::c2df7197-3027-49c1-afea-226583947910" providerId="AD" clId="Web-{CD4AED9A-0857-BB80-9124-DD7E96B43366}" dt="2024-10-13T10:22:17.311" v="522" actId="20577"/>
          <ac:spMkLst>
            <pc:docMk/>
            <pc:sldMk cId="7362013" sldId="261"/>
            <ac:spMk id="3" creationId="{83D042B5-28E1-35D4-4AF5-4FAB46FBA190}"/>
          </ac:spMkLst>
        </pc:spChg>
      </pc:sldChg>
      <pc:sldChg chg="modSp new">
        <pc:chgData name="Rhian Richards (2212289)" userId="S::2212289@student.uwtsd.ac.uk::c2df7197-3027-49c1-afea-226583947910" providerId="AD" clId="Web-{CD4AED9A-0857-BB80-9124-DD7E96B43366}" dt="2024-10-13T11:12:11.546" v="543" actId="20577"/>
        <pc:sldMkLst>
          <pc:docMk/>
          <pc:sldMk cId="3831667544" sldId="262"/>
        </pc:sldMkLst>
        <pc:spChg chg="mod">
          <ac:chgData name="Rhian Richards (2212289)" userId="S::2212289@student.uwtsd.ac.uk::c2df7197-3027-49c1-afea-226583947910" providerId="AD" clId="Web-{CD4AED9A-0857-BB80-9124-DD7E96B43366}" dt="2024-10-13T11:12:11.546" v="543" actId="20577"/>
          <ac:spMkLst>
            <pc:docMk/>
            <pc:sldMk cId="3831667544" sldId="262"/>
            <ac:spMk id="3" creationId="{77412292-A76A-0ED2-D783-52A41AC9DA33}"/>
          </ac:spMkLst>
        </pc:spChg>
      </pc:sldChg>
      <pc:sldChg chg="modSp new">
        <pc:chgData name="Rhian Richards (2212289)" userId="S::2212289@student.uwtsd.ac.uk::c2df7197-3027-49c1-afea-226583947910" providerId="AD" clId="Web-{CD4AED9A-0857-BB80-9124-DD7E96B43366}" dt="2024-10-13T11:17:44.898" v="568" actId="20577"/>
        <pc:sldMkLst>
          <pc:docMk/>
          <pc:sldMk cId="228397795" sldId="263"/>
        </pc:sldMkLst>
        <pc:spChg chg="mod">
          <ac:chgData name="Rhian Richards (2212289)" userId="S::2212289@student.uwtsd.ac.uk::c2df7197-3027-49c1-afea-226583947910" providerId="AD" clId="Web-{CD4AED9A-0857-BB80-9124-DD7E96B43366}" dt="2024-10-13T11:17:44.898" v="568" actId="20577"/>
          <ac:spMkLst>
            <pc:docMk/>
            <pc:sldMk cId="228397795" sldId="263"/>
            <ac:spMk id="3" creationId="{768AECC7-A452-BF17-3FD9-A66A3B9452FE}"/>
          </ac:spMkLst>
        </pc:spChg>
      </pc:sldChg>
      <pc:sldChg chg="modSp new">
        <pc:chgData name="Rhian Richards (2212289)" userId="S::2212289@student.uwtsd.ac.uk::c2df7197-3027-49c1-afea-226583947910" providerId="AD" clId="Web-{CD4AED9A-0857-BB80-9124-DD7E96B43366}" dt="2024-10-13T11:42:37.330" v="654" actId="20577"/>
        <pc:sldMkLst>
          <pc:docMk/>
          <pc:sldMk cId="2508781069" sldId="264"/>
        </pc:sldMkLst>
        <pc:spChg chg="mod">
          <ac:chgData name="Rhian Richards (2212289)" userId="S::2212289@student.uwtsd.ac.uk::c2df7197-3027-49c1-afea-226583947910" providerId="AD" clId="Web-{CD4AED9A-0857-BB80-9124-DD7E96B43366}" dt="2024-10-13T11:42:37.330" v="654" actId="20577"/>
          <ac:spMkLst>
            <pc:docMk/>
            <pc:sldMk cId="2508781069" sldId="264"/>
            <ac:spMk id="3" creationId="{B8F3B50B-A329-7C7E-3422-10EFF33BFA17}"/>
          </ac:spMkLst>
        </pc:spChg>
      </pc:sldChg>
      <pc:sldChg chg="modSp new">
        <pc:chgData name="Rhian Richards (2212289)" userId="S::2212289@student.uwtsd.ac.uk::c2df7197-3027-49c1-afea-226583947910" providerId="AD" clId="Web-{CD4AED9A-0857-BB80-9124-DD7E96B43366}" dt="2024-10-14T14:06:43.577" v="1406" actId="20577"/>
        <pc:sldMkLst>
          <pc:docMk/>
          <pc:sldMk cId="2755504622" sldId="265"/>
        </pc:sldMkLst>
        <pc:spChg chg="mod">
          <ac:chgData name="Rhian Richards (2212289)" userId="S::2212289@student.uwtsd.ac.uk::c2df7197-3027-49c1-afea-226583947910" providerId="AD" clId="Web-{CD4AED9A-0857-BB80-9124-DD7E96B43366}" dt="2024-10-14T13:39:37.338" v="1358" actId="20577"/>
          <ac:spMkLst>
            <pc:docMk/>
            <pc:sldMk cId="2755504622" sldId="265"/>
            <ac:spMk id="2" creationId="{68013048-6D88-9B3C-55F8-CAA599F1D906}"/>
          </ac:spMkLst>
        </pc:spChg>
        <pc:spChg chg="mod">
          <ac:chgData name="Rhian Richards (2212289)" userId="S::2212289@student.uwtsd.ac.uk::c2df7197-3027-49c1-afea-226583947910" providerId="AD" clId="Web-{CD4AED9A-0857-BB80-9124-DD7E96B43366}" dt="2024-10-14T14:06:43.577" v="1406" actId="20577"/>
          <ac:spMkLst>
            <pc:docMk/>
            <pc:sldMk cId="2755504622" sldId="265"/>
            <ac:spMk id="3" creationId="{D3AEEC98-3333-56AA-C978-CFBB481FBBE6}"/>
          </ac:spMkLst>
        </pc:spChg>
      </pc:sldChg>
      <pc:sldChg chg="new">
        <pc:chgData name="Rhian Richards (2212289)" userId="S::2212289@student.uwtsd.ac.uk::c2df7197-3027-49c1-afea-226583947910" providerId="AD" clId="Web-{CD4AED9A-0857-BB80-9124-DD7E96B43366}" dt="2024-10-13T09:36:17.784" v="103"/>
        <pc:sldMkLst>
          <pc:docMk/>
          <pc:sldMk cId="3971736166" sldId="266"/>
        </pc:sldMkLst>
      </pc:sldChg>
      <pc:sldChg chg="new">
        <pc:chgData name="Rhian Richards (2212289)" userId="S::2212289@student.uwtsd.ac.uk::c2df7197-3027-49c1-afea-226583947910" providerId="AD" clId="Web-{CD4AED9A-0857-BB80-9124-DD7E96B43366}" dt="2024-10-13T09:36:19.675" v="104"/>
        <pc:sldMkLst>
          <pc:docMk/>
          <pc:sldMk cId="109702301" sldId="267"/>
        </pc:sldMkLst>
      </pc:sldChg>
      <pc:sldChg chg="new">
        <pc:chgData name="Rhian Richards (2212289)" userId="S::2212289@student.uwtsd.ac.uk::c2df7197-3027-49c1-afea-226583947910" providerId="AD" clId="Web-{CD4AED9A-0857-BB80-9124-DD7E96B43366}" dt="2024-10-13T09:36:22.144" v="105"/>
        <pc:sldMkLst>
          <pc:docMk/>
          <pc:sldMk cId="3938560247" sldId="268"/>
        </pc:sldMkLst>
      </pc:sldChg>
      <pc:sldChg chg="new">
        <pc:chgData name="Rhian Richards (2212289)" userId="S::2212289@student.uwtsd.ac.uk::c2df7197-3027-49c1-afea-226583947910" providerId="AD" clId="Web-{CD4AED9A-0857-BB80-9124-DD7E96B43366}" dt="2024-10-13T09:36:22.894" v="106"/>
        <pc:sldMkLst>
          <pc:docMk/>
          <pc:sldMk cId="478409836" sldId="269"/>
        </pc:sldMkLst>
      </pc:sldChg>
      <pc:sldChg chg="new">
        <pc:chgData name="Rhian Richards (2212289)" userId="S::2212289@student.uwtsd.ac.uk::c2df7197-3027-49c1-afea-226583947910" providerId="AD" clId="Web-{CD4AED9A-0857-BB80-9124-DD7E96B43366}" dt="2024-10-13T09:36:23.582" v="107"/>
        <pc:sldMkLst>
          <pc:docMk/>
          <pc:sldMk cId="3303314220" sldId="270"/>
        </pc:sldMkLst>
      </pc:sldChg>
      <pc:sldChg chg="new">
        <pc:chgData name="Rhian Richards (2212289)" userId="S::2212289@student.uwtsd.ac.uk::c2df7197-3027-49c1-afea-226583947910" providerId="AD" clId="Web-{CD4AED9A-0857-BB80-9124-DD7E96B43366}" dt="2024-10-13T09:36:24.222" v="108"/>
        <pc:sldMkLst>
          <pc:docMk/>
          <pc:sldMk cId="1641231433" sldId="271"/>
        </pc:sldMkLst>
      </pc:sldChg>
      <pc:sldChg chg="new">
        <pc:chgData name="Rhian Richards (2212289)" userId="S::2212289@student.uwtsd.ac.uk::c2df7197-3027-49c1-afea-226583947910" providerId="AD" clId="Web-{CD4AED9A-0857-BB80-9124-DD7E96B43366}" dt="2024-10-13T09:36:24.941" v="109"/>
        <pc:sldMkLst>
          <pc:docMk/>
          <pc:sldMk cId="719343408" sldId="272"/>
        </pc:sldMkLst>
      </pc:sldChg>
      <pc:sldChg chg="new">
        <pc:chgData name="Rhian Richards (2212289)" userId="S::2212289@student.uwtsd.ac.uk::c2df7197-3027-49c1-afea-226583947910" providerId="AD" clId="Web-{CD4AED9A-0857-BB80-9124-DD7E96B43366}" dt="2024-10-13T09:36:25.629" v="110"/>
        <pc:sldMkLst>
          <pc:docMk/>
          <pc:sldMk cId="2419246937" sldId="273"/>
        </pc:sldMkLst>
      </pc:sldChg>
      <pc:sldChg chg="new">
        <pc:chgData name="Rhian Richards (2212289)" userId="S::2212289@student.uwtsd.ac.uk::c2df7197-3027-49c1-afea-226583947910" providerId="AD" clId="Web-{CD4AED9A-0857-BB80-9124-DD7E96B43366}" dt="2024-10-13T09:36:26.363" v="111"/>
        <pc:sldMkLst>
          <pc:docMk/>
          <pc:sldMk cId="3663075648" sldId="274"/>
        </pc:sldMkLst>
      </pc:sldChg>
      <pc:sldChg chg="modSp new">
        <pc:chgData name="Rhian Richards (2212289)" userId="S::2212289@student.uwtsd.ac.uk::c2df7197-3027-49c1-afea-226583947910" providerId="AD" clId="Web-{CD4AED9A-0857-BB80-9124-DD7E96B43366}" dt="2024-10-15T11:53:58.821" v="1414" actId="20577"/>
        <pc:sldMkLst>
          <pc:docMk/>
          <pc:sldMk cId="836297609" sldId="275"/>
        </pc:sldMkLst>
        <pc:spChg chg="mod">
          <ac:chgData name="Rhian Richards (2212289)" userId="S::2212289@student.uwtsd.ac.uk::c2df7197-3027-49c1-afea-226583947910" providerId="AD" clId="Web-{CD4AED9A-0857-BB80-9124-DD7E96B43366}" dt="2024-10-13T09:36:34.223" v="115" actId="20577"/>
          <ac:spMkLst>
            <pc:docMk/>
            <pc:sldMk cId="836297609" sldId="275"/>
            <ac:spMk id="2" creationId="{51062D1A-2457-5617-61CA-82E8BAE9B99D}"/>
          </ac:spMkLst>
        </pc:spChg>
        <pc:spChg chg="mod">
          <ac:chgData name="Rhian Richards (2212289)" userId="S::2212289@student.uwtsd.ac.uk::c2df7197-3027-49c1-afea-226583947910" providerId="AD" clId="Web-{CD4AED9A-0857-BB80-9124-DD7E96B43366}" dt="2024-10-15T11:53:58.821" v="1414" actId="20577"/>
          <ac:spMkLst>
            <pc:docMk/>
            <pc:sldMk cId="836297609" sldId="275"/>
            <ac:spMk id="3" creationId="{37FB5ABF-2B38-418A-52CB-EFB2EB8BB0AB}"/>
          </ac:spMkLst>
        </pc:spChg>
      </pc:sldChg>
    </pc:docChg>
  </pc:docChgLst>
  <pc:docChgLst>
    <pc:chgData name="Rhian Richards (2212289)" userId="S::2212289@student.uwtsd.ac.uk::c2df7197-3027-49c1-afea-226583947910" providerId="AD" clId="Web-{7F967A2D-8B30-CEB4-0612-6BC38D78FF00}"/>
    <pc:docChg chg="addSld modSld">
      <pc:chgData name="Rhian Richards (2212289)" userId="S::2212289@student.uwtsd.ac.uk::c2df7197-3027-49c1-afea-226583947910" providerId="AD" clId="Web-{7F967A2D-8B30-CEB4-0612-6BC38D78FF00}" dt="2024-10-30T16:02:44.939" v="1830" actId="20577"/>
      <pc:docMkLst>
        <pc:docMk/>
      </pc:docMkLst>
      <pc:sldChg chg="modSp">
        <pc:chgData name="Rhian Richards (2212289)" userId="S::2212289@student.uwtsd.ac.uk::c2df7197-3027-49c1-afea-226583947910" providerId="AD" clId="Web-{7F967A2D-8B30-CEB4-0612-6BC38D78FF00}" dt="2024-10-30T16:02:44.939" v="1830" actId="20577"/>
        <pc:sldMkLst>
          <pc:docMk/>
          <pc:sldMk cId="2163105720" sldId="260"/>
        </pc:sldMkLst>
        <pc:spChg chg="mod">
          <ac:chgData name="Rhian Richards (2212289)" userId="S::2212289@student.uwtsd.ac.uk::c2df7197-3027-49c1-afea-226583947910" providerId="AD" clId="Web-{7F967A2D-8B30-CEB4-0612-6BC38D78FF00}" dt="2024-10-30T14:08:10.498" v="964" actId="20577"/>
          <ac:spMkLst>
            <pc:docMk/>
            <pc:sldMk cId="2163105720" sldId="260"/>
            <ac:spMk id="2" creationId="{FCFB9AC0-9DB0-BC13-0F01-7254F217C131}"/>
          </ac:spMkLst>
        </pc:spChg>
        <pc:spChg chg="mod">
          <ac:chgData name="Rhian Richards (2212289)" userId="S::2212289@student.uwtsd.ac.uk::c2df7197-3027-49c1-afea-226583947910" providerId="AD" clId="Web-{7F967A2D-8B30-CEB4-0612-6BC38D78FF00}" dt="2024-10-30T16:02:44.939" v="1830" actId="20577"/>
          <ac:spMkLst>
            <pc:docMk/>
            <pc:sldMk cId="2163105720" sldId="260"/>
            <ac:spMk id="3" creationId="{4D06F489-0179-FEE3-CFE9-18D01BA32EBC}"/>
          </ac:spMkLst>
        </pc:spChg>
      </pc:sldChg>
      <pc:sldChg chg="modSp">
        <pc:chgData name="Rhian Richards (2212289)" userId="S::2212289@student.uwtsd.ac.uk::c2df7197-3027-49c1-afea-226583947910" providerId="AD" clId="Web-{7F967A2D-8B30-CEB4-0612-6BC38D78FF00}" dt="2024-10-30T09:20:16.915" v="214" actId="20577"/>
        <pc:sldMkLst>
          <pc:docMk/>
          <pc:sldMk cId="1585407029" sldId="284"/>
        </pc:sldMkLst>
        <pc:spChg chg="mod">
          <ac:chgData name="Rhian Richards (2212289)" userId="S::2212289@student.uwtsd.ac.uk::c2df7197-3027-49c1-afea-226583947910" providerId="AD" clId="Web-{7F967A2D-8B30-CEB4-0612-6BC38D78FF00}" dt="2024-10-30T09:20:16.915" v="214" actId="20577"/>
          <ac:spMkLst>
            <pc:docMk/>
            <pc:sldMk cId="1585407029" sldId="284"/>
            <ac:spMk id="3" creationId="{88AAB1E5-A8DF-07E4-3E7F-13B12A81E05B}"/>
          </ac:spMkLst>
        </pc:spChg>
      </pc:sldChg>
      <pc:sldChg chg="modSp new">
        <pc:chgData name="Rhian Richards (2212289)" userId="S::2212289@student.uwtsd.ac.uk::c2df7197-3027-49c1-afea-226583947910" providerId="AD" clId="Web-{7F967A2D-8B30-CEB4-0612-6BC38D78FF00}" dt="2024-10-30T09:54:31.346" v="498" actId="20577"/>
        <pc:sldMkLst>
          <pc:docMk/>
          <pc:sldMk cId="2406667193" sldId="285"/>
        </pc:sldMkLst>
        <pc:spChg chg="mod">
          <ac:chgData name="Rhian Richards (2212289)" userId="S::2212289@student.uwtsd.ac.uk::c2df7197-3027-49c1-afea-226583947910" providerId="AD" clId="Web-{7F967A2D-8B30-CEB4-0612-6BC38D78FF00}" dt="2024-10-30T09:37:39.963" v="226" actId="20577"/>
          <ac:spMkLst>
            <pc:docMk/>
            <pc:sldMk cId="2406667193" sldId="285"/>
            <ac:spMk id="2" creationId="{F9766134-3D3F-E92B-B3D8-D7BEB3005B3F}"/>
          </ac:spMkLst>
        </pc:spChg>
        <pc:spChg chg="mod">
          <ac:chgData name="Rhian Richards (2212289)" userId="S::2212289@student.uwtsd.ac.uk::c2df7197-3027-49c1-afea-226583947910" providerId="AD" clId="Web-{7F967A2D-8B30-CEB4-0612-6BC38D78FF00}" dt="2024-10-30T09:54:31.346" v="498" actId="20577"/>
          <ac:spMkLst>
            <pc:docMk/>
            <pc:sldMk cId="2406667193" sldId="285"/>
            <ac:spMk id="3" creationId="{FAD3050B-F2F4-94C1-534B-91990195003A}"/>
          </ac:spMkLst>
        </pc:spChg>
      </pc:sldChg>
      <pc:sldChg chg="modSp new">
        <pc:chgData name="Rhian Richards (2212289)" userId="S::2212289@student.uwtsd.ac.uk::c2df7197-3027-49c1-afea-226583947910" providerId="AD" clId="Web-{7F967A2D-8B30-CEB4-0612-6BC38D78FF00}" dt="2024-10-30T10:23:31.570" v="702" actId="20577"/>
        <pc:sldMkLst>
          <pc:docMk/>
          <pc:sldMk cId="2281031395" sldId="286"/>
        </pc:sldMkLst>
        <pc:spChg chg="mod">
          <ac:chgData name="Rhian Richards (2212289)" userId="S::2212289@student.uwtsd.ac.uk::c2df7197-3027-49c1-afea-226583947910" providerId="AD" clId="Web-{7F967A2D-8B30-CEB4-0612-6BC38D78FF00}" dt="2024-10-30T09:37:54.901" v="233" actId="20577"/>
          <ac:spMkLst>
            <pc:docMk/>
            <pc:sldMk cId="2281031395" sldId="286"/>
            <ac:spMk id="2" creationId="{D39B22EA-1CC1-E0D9-48CF-2271124FD512}"/>
          </ac:spMkLst>
        </pc:spChg>
        <pc:spChg chg="mod">
          <ac:chgData name="Rhian Richards (2212289)" userId="S::2212289@student.uwtsd.ac.uk::c2df7197-3027-49c1-afea-226583947910" providerId="AD" clId="Web-{7F967A2D-8B30-CEB4-0612-6BC38D78FF00}" dt="2024-10-30T10:23:31.570" v="702" actId="20577"/>
          <ac:spMkLst>
            <pc:docMk/>
            <pc:sldMk cId="2281031395" sldId="286"/>
            <ac:spMk id="3" creationId="{F94F642D-3086-D477-6EE7-952A6411A22E}"/>
          </ac:spMkLst>
        </pc:spChg>
      </pc:sldChg>
      <pc:sldChg chg="modSp new">
        <pc:chgData name="Rhian Richards (2212289)" userId="S::2212289@student.uwtsd.ac.uk::c2df7197-3027-49c1-afea-226583947910" providerId="AD" clId="Web-{7F967A2D-8B30-CEB4-0612-6BC38D78FF00}" dt="2024-10-30T10:32:06.981" v="808" actId="20577"/>
        <pc:sldMkLst>
          <pc:docMk/>
          <pc:sldMk cId="868013379" sldId="287"/>
        </pc:sldMkLst>
        <pc:spChg chg="mod">
          <ac:chgData name="Rhian Richards (2212289)" userId="S::2212289@student.uwtsd.ac.uk::c2df7197-3027-49c1-afea-226583947910" providerId="AD" clId="Web-{7F967A2D-8B30-CEB4-0612-6BC38D78FF00}" dt="2024-10-30T09:58:58.450" v="535" actId="20577"/>
          <ac:spMkLst>
            <pc:docMk/>
            <pc:sldMk cId="868013379" sldId="287"/>
            <ac:spMk id="2" creationId="{091D8594-264B-F36F-7B03-E96DAFAC587E}"/>
          </ac:spMkLst>
        </pc:spChg>
        <pc:spChg chg="mod">
          <ac:chgData name="Rhian Richards (2212289)" userId="S::2212289@student.uwtsd.ac.uk::c2df7197-3027-49c1-afea-226583947910" providerId="AD" clId="Web-{7F967A2D-8B30-CEB4-0612-6BC38D78FF00}" dt="2024-10-30T10:32:06.981" v="808" actId="20577"/>
          <ac:spMkLst>
            <pc:docMk/>
            <pc:sldMk cId="868013379" sldId="287"/>
            <ac:spMk id="3" creationId="{E03D615F-8DF4-A56B-65E2-736828766A67}"/>
          </ac:spMkLst>
        </pc:spChg>
      </pc:sldChg>
    </pc:docChg>
  </pc:docChgLst>
  <pc:docChgLst>
    <pc:chgData name="Rhian Richards (2212289)" userId="S::2212289@student.uwtsd.ac.uk::c2df7197-3027-49c1-afea-226583947910" providerId="AD" clId="Web-{953BED87-AB0C-D4F1-06EF-A6E27AEE30C3}"/>
    <pc:docChg chg="addSld modSld">
      <pc:chgData name="Rhian Richards (2212289)" userId="S::2212289@student.uwtsd.ac.uk::c2df7197-3027-49c1-afea-226583947910" providerId="AD" clId="Web-{953BED87-AB0C-D4F1-06EF-A6E27AEE30C3}" dt="2024-11-03T15:45:37.779" v="391"/>
      <pc:docMkLst>
        <pc:docMk/>
      </pc:docMkLst>
      <pc:sldChg chg="addSp modSp mod setBg">
        <pc:chgData name="Rhian Richards (2212289)" userId="S::2212289@student.uwtsd.ac.uk::c2df7197-3027-49c1-afea-226583947910" providerId="AD" clId="Web-{953BED87-AB0C-D4F1-06EF-A6E27AEE30C3}" dt="2024-11-03T14:24:42.525" v="54" actId="20577"/>
        <pc:sldMkLst>
          <pc:docMk/>
          <pc:sldMk cId="3303314220" sldId="270"/>
        </pc:sldMkLst>
        <pc:spChg chg="mod">
          <ac:chgData name="Rhian Richards (2212289)" userId="S::2212289@student.uwtsd.ac.uk::c2df7197-3027-49c1-afea-226583947910" providerId="AD" clId="Web-{953BED87-AB0C-D4F1-06EF-A6E27AEE30C3}" dt="2024-11-03T14:24:24.586" v="52"/>
          <ac:spMkLst>
            <pc:docMk/>
            <pc:sldMk cId="3303314220" sldId="270"/>
            <ac:spMk id="2" creationId="{7D729B7C-6801-E1F4-BC79-000C1F04CCBF}"/>
          </ac:spMkLst>
        </pc:spChg>
        <pc:spChg chg="mod">
          <ac:chgData name="Rhian Richards (2212289)" userId="S::2212289@student.uwtsd.ac.uk::c2df7197-3027-49c1-afea-226583947910" providerId="AD" clId="Web-{953BED87-AB0C-D4F1-06EF-A6E27AEE30C3}" dt="2024-11-03T14:24:42.525" v="54" actId="20577"/>
          <ac:spMkLst>
            <pc:docMk/>
            <pc:sldMk cId="3303314220" sldId="270"/>
            <ac:spMk id="3" creationId="{3AC702B9-9750-77B0-679D-9D78AD0C648F}"/>
          </ac:spMkLst>
        </pc:spChg>
        <pc:spChg chg="add">
          <ac:chgData name="Rhian Richards (2212289)" userId="S::2212289@student.uwtsd.ac.uk::c2df7197-3027-49c1-afea-226583947910" providerId="AD" clId="Web-{953BED87-AB0C-D4F1-06EF-A6E27AEE30C3}" dt="2024-11-03T14:24:24.586" v="52"/>
          <ac:spMkLst>
            <pc:docMk/>
            <pc:sldMk cId="3303314220" sldId="270"/>
            <ac:spMk id="8" creationId="{C2554CA6-288E-4202-BC52-2E5A8F0C0AED}"/>
          </ac:spMkLst>
        </pc:spChg>
        <pc:spChg chg="add">
          <ac:chgData name="Rhian Richards (2212289)" userId="S::2212289@student.uwtsd.ac.uk::c2df7197-3027-49c1-afea-226583947910" providerId="AD" clId="Web-{953BED87-AB0C-D4F1-06EF-A6E27AEE30C3}" dt="2024-11-03T14:24:24.586" v="52"/>
          <ac:spMkLst>
            <pc:docMk/>
            <pc:sldMk cId="3303314220" sldId="270"/>
            <ac:spMk id="10" creationId="{B10BB131-AC8E-4A8E-A5D1-36260F720C3B}"/>
          </ac:spMkLst>
        </pc:spChg>
        <pc:spChg chg="add">
          <ac:chgData name="Rhian Richards (2212289)" userId="S::2212289@student.uwtsd.ac.uk::c2df7197-3027-49c1-afea-226583947910" providerId="AD" clId="Web-{953BED87-AB0C-D4F1-06EF-A6E27AEE30C3}" dt="2024-11-03T14:24:24.586" v="52"/>
          <ac:spMkLst>
            <pc:docMk/>
            <pc:sldMk cId="3303314220" sldId="270"/>
            <ac:spMk id="12" creationId="{5B7778FC-632E-4DCA-A7CB-0D7731CCF970}"/>
          </ac:spMkLst>
        </pc:spChg>
        <pc:spChg chg="add">
          <ac:chgData name="Rhian Richards (2212289)" userId="S::2212289@student.uwtsd.ac.uk::c2df7197-3027-49c1-afea-226583947910" providerId="AD" clId="Web-{953BED87-AB0C-D4F1-06EF-A6E27AEE30C3}" dt="2024-11-03T14:24:24.586" v="52"/>
          <ac:spMkLst>
            <pc:docMk/>
            <pc:sldMk cId="3303314220" sldId="270"/>
            <ac:spMk id="14" creationId="{FA23A907-97FB-4A8F-880A-DD77401C4296}"/>
          </ac:spMkLst>
        </pc:spChg>
      </pc:sldChg>
      <pc:sldChg chg="addSp modSp mod setBg">
        <pc:chgData name="Rhian Richards (2212289)" userId="S::2212289@student.uwtsd.ac.uk::c2df7197-3027-49c1-afea-226583947910" providerId="AD" clId="Web-{953BED87-AB0C-D4F1-06EF-A6E27AEE30C3}" dt="2024-11-03T14:29:13.519" v="101"/>
        <pc:sldMkLst>
          <pc:docMk/>
          <pc:sldMk cId="1641231433" sldId="271"/>
        </pc:sldMkLst>
        <pc:spChg chg="mod">
          <ac:chgData name="Rhian Richards (2212289)" userId="S::2212289@student.uwtsd.ac.uk::c2df7197-3027-49c1-afea-226583947910" providerId="AD" clId="Web-{953BED87-AB0C-D4F1-06EF-A6E27AEE30C3}" dt="2024-11-03T14:29:13.519" v="101"/>
          <ac:spMkLst>
            <pc:docMk/>
            <pc:sldMk cId="1641231433" sldId="271"/>
            <ac:spMk id="2" creationId="{FDF61FB2-B0F7-1459-A6B1-FE76D7D38DEB}"/>
          </ac:spMkLst>
        </pc:spChg>
        <pc:spChg chg="mod">
          <ac:chgData name="Rhian Richards (2212289)" userId="S::2212289@student.uwtsd.ac.uk::c2df7197-3027-49c1-afea-226583947910" providerId="AD" clId="Web-{953BED87-AB0C-D4F1-06EF-A6E27AEE30C3}" dt="2024-11-03T14:29:13.519" v="101"/>
          <ac:spMkLst>
            <pc:docMk/>
            <pc:sldMk cId="1641231433" sldId="271"/>
            <ac:spMk id="3" creationId="{9DD594EB-5128-C511-771F-548D45C40D3F}"/>
          </ac:spMkLst>
        </pc:spChg>
        <pc:spChg chg="add">
          <ac:chgData name="Rhian Richards (2212289)" userId="S::2212289@student.uwtsd.ac.uk::c2df7197-3027-49c1-afea-226583947910" providerId="AD" clId="Web-{953BED87-AB0C-D4F1-06EF-A6E27AEE30C3}" dt="2024-11-03T14:29:13.519" v="101"/>
          <ac:spMkLst>
            <pc:docMk/>
            <pc:sldMk cId="1641231433" sldId="271"/>
            <ac:spMk id="8" creationId="{327D73B4-9F5C-4A64-A179-51B9500CB8B5}"/>
          </ac:spMkLst>
        </pc:spChg>
        <pc:spChg chg="add">
          <ac:chgData name="Rhian Richards (2212289)" userId="S::2212289@student.uwtsd.ac.uk::c2df7197-3027-49c1-afea-226583947910" providerId="AD" clId="Web-{953BED87-AB0C-D4F1-06EF-A6E27AEE30C3}" dt="2024-11-03T14:29:13.519" v="101"/>
          <ac:spMkLst>
            <pc:docMk/>
            <pc:sldMk cId="1641231433" sldId="271"/>
            <ac:spMk id="10" creationId="{C1F06963-6374-4B48-844F-071A9BAAAE02}"/>
          </ac:spMkLst>
        </pc:spChg>
        <pc:spChg chg="add">
          <ac:chgData name="Rhian Richards (2212289)" userId="S::2212289@student.uwtsd.ac.uk::c2df7197-3027-49c1-afea-226583947910" providerId="AD" clId="Web-{953BED87-AB0C-D4F1-06EF-A6E27AEE30C3}" dt="2024-11-03T14:29:13.519" v="101"/>
          <ac:spMkLst>
            <pc:docMk/>
            <pc:sldMk cId="1641231433" sldId="271"/>
            <ac:spMk id="12" creationId="{6CB927A4-E432-4310-9CD5-E89FF5063179}"/>
          </ac:spMkLst>
        </pc:spChg>
        <pc:spChg chg="add">
          <ac:chgData name="Rhian Richards (2212289)" userId="S::2212289@student.uwtsd.ac.uk::c2df7197-3027-49c1-afea-226583947910" providerId="AD" clId="Web-{953BED87-AB0C-D4F1-06EF-A6E27AEE30C3}" dt="2024-11-03T14:29:13.519" v="101"/>
          <ac:spMkLst>
            <pc:docMk/>
            <pc:sldMk cId="1641231433" sldId="271"/>
            <ac:spMk id="14" creationId="{1453BF6C-B012-48B7-B4E8-6D7AC7C27D02}"/>
          </ac:spMkLst>
        </pc:spChg>
        <pc:spChg chg="add">
          <ac:chgData name="Rhian Richards (2212289)" userId="S::2212289@student.uwtsd.ac.uk::c2df7197-3027-49c1-afea-226583947910" providerId="AD" clId="Web-{953BED87-AB0C-D4F1-06EF-A6E27AEE30C3}" dt="2024-11-03T14:29:13.519" v="101"/>
          <ac:spMkLst>
            <pc:docMk/>
            <pc:sldMk cId="1641231433" sldId="271"/>
            <ac:spMk id="16" creationId="{E3020543-B24B-4EC4-8FFC-8DD88EEA91A8}"/>
          </ac:spMkLst>
        </pc:spChg>
        <pc:cxnChg chg="add">
          <ac:chgData name="Rhian Richards (2212289)" userId="S::2212289@student.uwtsd.ac.uk::c2df7197-3027-49c1-afea-226583947910" providerId="AD" clId="Web-{953BED87-AB0C-D4F1-06EF-A6E27AEE30C3}" dt="2024-11-03T14:29:13.519" v="101"/>
          <ac:cxnSpMkLst>
            <pc:docMk/>
            <pc:sldMk cId="1641231433" sldId="271"/>
            <ac:cxnSpMk id="18" creationId="{C49DA8F6-BCC1-4447-B54C-57856834B94B}"/>
          </ac:cxnSpMkLst>
        </pc:cxnChg>
      </pc:sldChg>
      <pc:sldChg chg="addSp modSp mod setBg">
        <pc:chgData name="Rhian Richards (2212289)" userId="S::2212289@student.uwtsd.ac.uk::c2df7197-3027-49c1-afea-226583947910" providerId="AD" clId="Web-{953BED87-AB0C-D4F1-06EF-A6E27AEE30C3}" dt="2024-11-03T14:30:10.771" v="103" actId="20577"/>
        <pc:sldMkLst>
          <pc:docMk/>
          <pc:sldMk cId="719343408" sldId="272"/>
        </pc:sldMkLst>
        <pc:spChg chg="mod">
          <ac:chgData name="Rhian Richards (2212289)" userId="S::2212289@student.uwtsd.ac.uk::c2df7197-3027-49c1-afea-226583947910" providerId="AD" clId="Web-{953BED87-AB0C-D4F1-06EF-A6E27AEE30C3}" dt="2024-11-03T14:29:59.426" v="102"/>
          <ac:spMkLst>
            <pc:docMk/>
            <pc:sldMk cId="719343408" sldId="272"/>
            <ac:spMk id="2" creationId="{B6B82244-E5A0-DBFD-06B9-22B3CF1CF4D4}"/>
          </ac:spMkLst>
        </pc:spChg>
        <pc:spChg chg="mod">
          <ac:chgData name="Rhian Richards (2212289)" userId="S::2212289@student.uwtsd.ac.uk::c2df7197-3027-49c1-afea-226583947910" providerId="AD" clId="Web-{953BED87-AB0C-D4F1-06EF-A6E27AEE30C3}" dt="2024-11-03T14:30:10.771" v="103" actId="20577"/>
          <ac:spMkLst>
            <pc:docMk/>
            <pc:sldMk cId="719343408" sldId="272"/>
            <ac:spMk id="3" creationId="{B0DFF1FE-0882-829F-6062-3A7721BD9536}"/>
          </ac:spMkLst>
        </pc:spChg>
        <pc:spChg chg="add">
          <ac:chgData name="Rhian Richards (2212289)" userId="S::2212289@student.uwtsd.ac.uk::c2df7197-3027-49c1-afea-226583947910" providerId="AD" clId="Web-{953BED87-AB0C-D4F1-06EF-A6E27AEE30C3}" dt="2024-11-03T14:29:59.426" v="102"/>
          <ac:spMkLst>
            <pc:docMk/>
            <pc:sldMk cId="719343408" sldId="272"/>
            <ac:spMk id="8" creationId="{E92FEB64-6EEA-4759-B4A4-BD2C1E660BA8}"/>
          </ac:spMkLst>
        </pc:spChg>
        <pc:spChg chg="add">
          <ac:chgData name="Rhian Richards (2212289)" userId="S::2212289@student.uwtsd.ac.uk::c2df7197-3027-49c1-afea-226583947910" providerId="AD" clId="Web-{953BED87-AB0C-D4F1-06EF-A6E27AEE30C3}" dt="2024-11-03T14:29:59.426" v="102"/>
          <ac:spMkLst>
            <pc:docMk/>
            <pc:sldMk cId="719343408" sldId="272"/>
            <ac:spMk id="10" creationId="{B10BB131-AC8E-4A8E-A5D1-36260F720C3B}"/>
          </ac:spMkLst>
        </pc:spChg>
        <pc:spChg chg="add">
          <ac:chgData name="Rhian Richards (2212289)" userId="S::2212289@student.uwtsd.ac.uk::c2df7197-3027-49c1-afea-226583947910" providerId="AD" clId="Web-{953BED87-AB0C-D4F1-06EF-A6E27AEE30C3}" dt="2024-11-03T14:29:59.426" v="102"/>
          <ac:spMkLst>
            <pc:docMk/>
            <pc:sldMk cId="719343408" sldId="272"/>
            <ac:spMk id="12" creationId="{14847E93-7DC1-4D4B-8829-B19AA7137C50}"/>
          </ac:spMkLst>
        </pc:spChg>
        <pc:spChg chg="add">
          <ac:chgData name="Rhian Richards (2212289)" userId="S::2212289@student.uwtsd.ac.uk::c2df7197-3027-49c1-afea-226583947910" providerId="AD" clId="Web-{953BED87-AB0C-D4F1-06EF-A6E27AEE30C3}" dt="2024-11-03T14:29:59.426" v="102"/>
          <ac:spMkLst>
            <pc:docMk/>
            <pc:sldMk cId="719343408" sldId="272"/>
            <ac:spMk id="14" creationId="{5566D6E1-03A1-4D73-A4E0-35D74D568A04}"/>
          </ac:spMkLst>
        </pc:spChg>
        <pc:spChg chg="add">
          <ac:chgData name="Rhian Richards (2212289)" userId="S::2212289@student.uwtsd.ac.uk::c2df7197-3027-49c1-afea-226583947910" providerId="AD" clId="Web-{953BED87-AB0C-D4F1-06EF-A6E27AEE30C3}" dt="2024-11-03T14:29:59.426" v="102"/>
          <ac:spMkLst>
            <pc:docMk/>
            <pc:sldMk cId="719343408" sldId="272"/>
            <ac:spMk id="16" creationId="{9F835A99-04AC-494A-A572-AFE8413CC938}"/>
          </ac:spMkLst>
        </pc:spChg>
        <pc:spChg chg="add">
          <ac:chgData name="Rhian Richards (2212289)" userId="S::2212289@student.uwtsd.ac.uk::c2df7197-3027-49c1-afea-226583947910" providerId="AD" clId="Web-{953BED87-AB0C-D4F1-06EF-A6E27AEE30C3}" dt="2024-11-03T14:29:59.426" v="102"/>
          <ac:spMkLst>
            <pc:docMk/>
            <pc:sldMk cId="719343408" sldId="272"/>
            <ac:spMk id="18" creationId="{7B786209-1B0B-4CA9-9BDD-F7327066A84D}"/>
          </ac:spMkLst>
        </pc:spChg>
        <pc:spChg chg="add">
          <ac:chgData name="Rhian Richards (2212289)" userId="S::2212289@student.uwtsd.ac.uk::c2df7197-3027-49c1-afea-226583947910" providerId="AD" clId="Web-{953BED87-AB0C-D4F1-06EF-A6E27AEE30C3}" dt="2024-11-03T14:29:59.426" v="102"/>
          <ac:spMkLst>
            <pc:docMk/>
            <pc:sldMk cId="719343408" sldId="272"/>
            <ac:spMk id="20" creationId="{2D2964BB-484D-45AE-AD66-D407D0629652}"/>
          </ac:spMkLst>
        </pc:spChg>
        <pc:spChg chg="add">
          <ac:chgData name="Rhian Richards (2212289)" userId="S::2212289@student.uwtsd.ac.uk::c2df7197-3027-49c1-afea-226583947910" providerId="AD" clId="Web-{953BED87-AB0C-D4F1-06EF-A6E27AEE30C3}" dt="2024-11-03T14:29:59.426" v="102"/>
          <ac:spMkLst>
            <pc:docMk/>
            <pc:sldMk cId="719343408" sldId="272"/>
            <ac:spMk id="22" creationId="{6691AC69-A76E-4DAB-B565-468B6B87ACF3}"/>
          </ac:spMkLst>
        </pc:spChg>
      </pc:sldChg>
      <pc:sldChg chg="addSp delSp modSp mod setBg">
        <pc:chgData name="Rhian Richards (2212289)" userId="S::2212289@student.uwtsd.ac.uk::c2df7197-3027-49c1-afea-226583947910" providerId="AD" clId="Web-{953BED87-AB0C-D4F1-06EF-A6E27AEE30C3}" dt="2024-11-03T14:28:45.736" v="100" actId="20577"/>
        <pc:sldMkLst>
          <pc:docMk/>
          <pc:sldMk cId="2419246937" sldId="273"/>
        </pc:sldMkLst>
        <pc:spChg chg="mod">
          <ac:chgData name="Rhian Richards (2212289)" userId="S::2212289@student.uwtsd.ac.uk::c2df7197-3027-49c1-afea-226583947910" providerId="AD" clId="Web-{953BED87-AB0C-D4F1-06EF-A6E27AEE30C3}" dt="2024-11-03T14:27:52" v="92"/>
          <ac:spMkLst>
            <pc:docMk/>
            <pc:sldMk cId="2419246937" sldId="273"/>
            <ac:spMk id="2" creationId="{5BB31D1C-23FF-6645-A916-92D281E594AA}"/>
          </ac:spMkLst>
        </pc:spChg>
        <pc:spChg chg="mod">
          <ac:chgData name="Rhian Richards (2212289)" userId="S::2212289@student.uwtsd.ac.uk::c2df7197-3027-49c1-afea-226583947910" providerId="AD" clId="Web-{953BED87-AB0C-D4F1-06EF-A6E27AEE30C3}" dt="2024-11-03T14:28:45.736" v="100" actId="20577"/>
          <ac:spMkLst>
            <pc:docMk/>
            <pc:sldMk cId="2419246937" sldId="273"/>
            <ac:spMk id="3" creationId="{17ADBDB4-07C8-B85B-E7DA-A4819D3CC7E3}"/>
          </ac:spMkLst>
        </pc:spChg>
        <pc:spChg chg="add">
          <ac:chgData name="Rhian Richards (2212289)" userId="S::2212289@student.uwtsd.ac.uk::c2df7197-3027-49c1-afea-226583947910" providerId="AD" clId="Web-{953BED87-AB0C-D4F1-06EF-A6E27AEE30C3}" dt="2024-11-03T14:27:52" v="92"/>
          <ac:spMkLst>
            <pc:docMk/>
            <pc:sldMk cId="2419246937" sldId="273"/>
            <ac:spMk id="5" creationId="{AC17DE74-01C9-4859-B65A-85CF999E8580}"/>
          </ac:spMkLst>
        </pc:spChg>
        <pc:spChg chg="add">
          <ac:chgData name="Rhian Richards (2212289)" userId="S::2212289@student.uwtsd.ac.uk::c2df7197-3027-49c1-afea-226583947910" providerId="AD" clId="Web-{953BED87-AB0C-D4F1-06EF-A6E27AEE30C3}" dt="2024-11-03T14:27:52" v="92"/>
          <ac:spMkLst>
            <pc:docMk/>
            <pc:sldMk cId="2419246937" sldId="273"/>
            <ac:spMk id="6" creationId="{068C0432-0E90-4CC1-8CD3-D44A90DF07EF}"/>
          </ac:spMkLst>
        </pc:spChg>
        <pc:spChg chg="add del">
          <ac:chgData name="Rhian Richards (2212289)" userId="S::2212289@student.uwtsd.ac.uk::c2df7197-3027-49c1-afea-226583947910" providerId="AD" clId="Web-{953BED87-AB0C-D4F1-06EF-A6E27AEE30C3}" dt="2024-11-03T14:26:42.685" v="75"/>
          <ac:spMkLst>
            <pc:docMk/>
            <pc:sldMk cId="2419246937" sldId="273"/>
            <ac:spMk id="8" creationId="{389575E1-3389-451A-A5F7-27854C25C599}"/>
          </ac:spMkLst>
        </pc:spChg>
        <pc:spChg chg="add del">
          <ac:chgData name="Rhian Richards (2212289)" userId="S::2212289@student.uwtsd.ac.uk::c2df7197-3027-49c1-afea-226583947910" providerId="AD" clId="Web-{953BED87-AB0C-D4F1-06EF-A6E27AEE30C3}" dt="2024-11-03T14:26:42.685" v="75"/>
          <ac:spMkLst>
            <pc:docMk/>
            <pc:sldMk cId="2419246937" sldId="273"/>
            <ac:spMk id="10" creationId="{A53CCC5C-D88E-40FB-B30B-23DCDBD01D37}"/>
          </ac:spMkLst>
        </pc:spChg>
        <pc:spChg chg="add del">
          <ac:chgData name="Rhian Richards (2212289)" userId="S::2212289@student.uwtsd.ac.uk::c2df7197-3027-49c1-afea-226583947910" providerId="AD" clId="Web-{953BED87-AB0C-D4F1-06EF-A6E27AEE30C3}" dt="2024-11-03T14:26:42.685" v="75"/>
          <ac:spMkLst>
            <pc:docMk/>
            <pc:sldMk cId="2419246937" sldId="273"/>
            <ac:spMk id="12" creationId="{081E4A58-353D-44AE-B2FC-2A74E2E400F7}"/>
          </ac:spMkLst>
        </pc:spChg>
      </pc:sldChg>
      <pc:sldChg chg="addSp delSp modSp mod setBg">
        <pc:chgData name="Rhian Richards (2212289)" userId="S::2212289@student.uwtsd.ac.uk::c2df7197-3027-49c1-afea-226583947910" providerId="AD" clId="Web-{953BED87-AB0C-D4F1-06EF-A6E27AEE30C3}" dt="2024-11-03T14:45:55.898" v="288" actId="20577"/>
        <pc:sldMkLst>
          <pc:docMk/>
          <pc:sldMk cId="3663075648" sldId="274"/>
        </pc:sldMkLst>
        <pc:spChg chg="mod">
          <ac:chgData name="Rhian Richards (2212289)" userId="S::2212289@student.uwtsd.ac.uk::c2df7197-3027-49c1-afea-226583947910" providerId="AD" clId="Web-{953BED87-AB0C-D4F1-06EF-A6E27AEE30C3}" dt="2024-11-03T14:41:34.045" v="174"/>
          <ac:spMkLst>
            <pc:docMk/>
            <pc:sldMk cId="3663075648" sldId="274"/>
            <ac:spMk id="2" creationId="{F7277CE4-F645-E3D7-283C-235483D35665}"/>
          </ac:spMkLst>
        </pc:spChg>
        <pc:spChg chg="add del mod">
          <ac:chgData name="Rhian Richards (2212289)" userId="S::2212289@student.uwtsd.ac.uk::c2df7197-3027-49c1-afea-226583947910" providerId="AD" clId="Web-{953BED87-AB0C-D4F1-06EF-A6E27AEE30C3}" dt="2024-11-03T14:45:55.898" v="288" actId="20577"/>
          <ac:spMkLst>
            <pc:docMk/>
            <pc:sldMk cId="3663075648" sldId="274"/>
            <ac:spMk id="3" creationId="{1DC60917-7DB0-B97E-CCF2-304BA8B1D99D}"/>
          </ac:spMkLst>
        </pc:spChg>
        <pc:spChg chg="add del">
          <ac:chgData name="Rhian Richards (2212289)" userId="S::2212289@student.uwtsd.ac.uk::c2df7197-3027-49c1-afea-226583947910" providerId="AD" clId="Web-{953BED87-AB0C-D4F1-06EF-A6E27AEE30C3}" dt="2024-11-03T14:41:34.045" v="173"/>
          <ac:spMkLst>
            <pc:docMk/>
            <pc:sldMk cId="3663075648" sldId="274"/>
            <ac:spMk id="6" creationId="{4300840D-0A0B-4512-BACA-B439D5B9C57C}"/>
          </ac:spMkLst>
        </pc:spChg>
        <pc:spChg chg="add del">
          <ac:chgData name="Rhian Richards (2212289)" userId="S::2212289@student.uwtsd.ac.uk::c2df7197-3027-49c1-afea-226583947910" providerId="AD" clId="Web-{953BED87-AB0C-D4F1-06EF-A6E27AEE30C3}" dt="2024-11-03T14:41:34.045" v="173"/>
          <ac:spMkLst>
            <pc:docMk/>
            <pc:sldMk cId="3663075648" sldId="274"/>
            <ac:spMk id="7" creationId="{D2B78728-A580-49A7-84F9-6EF6F583ADE0}"/>
          </ac:spMkLst>
        </pc:spChg>
        <pc:spChg chg="add del">
          <ac:chgData name="Rhian Richards (2212289)" userId="S::2212289@student.uwtsd.ac.uk::c2df7197-3027-49c1-afea-226583947910" providerId="AD" clId="Web-{953BED87-AB0C-D4F1-06EF-A6E27AEE30C3}" dt="2024-11-03T14:41:34.045" v="173"/>
          <ac:spMkLst>
            <pc:docMk/>
            <pc:sldMk cId="3663075648" sldId="274"/>
            <ac:spMk id="8" creationId="{09588DA8-065E-4F6F-8EFD-43104AB2E0CF}"/>
          </ac:spMkLst>
        </pc:spChg>
        <pc:spChg chg="add del">
          <ac:chgData name="Rhian Richards (2212289)" userId="S::2212289@student.uwtsd.ac.uk::c2df7197-3027-49c1-afea-226583947910" providerId="AD" clId="Web-{953BED87-AB0C-D4F1-06EF-A6E27AEE30C3}" dt="2024-11-03T14:37:34.380" v="163"/>
          <ac:spMkLst>
            <pc:docMk/>
            <pc:sldMk cId="3663075648" sldId="274"/>
            <ac:spMk id="9" creationId="{AE2B703B-46F9-481A-A605-82E2A828C4FA}"/>
          </ac:spMkLst>
        </pc:spChg>
        <pc:spChg chg="add del">
          <ac:chgData name="Rhian Richards (2212289)" userId="S::2212289@student.uwtsd.ac.uk::c2df7197-3027-49c1-afea-226583947910" providerId="AD" clId="Web-{953BED87-AB0C-D4F1-06EF-A6E27AEE30C3}" dt="2024-11-03T14:41:34.045" v="173"/>
          <ac:spMkLst>
            <pc:docMk/>
            <pc:sldMk cId="3663075648" sldId="274"/>
            <ac:spMk id="10" creationId="{C4285719-470E-454C-AF62-8323075F1F5B}"/>
          </ac:spMkLst>
        </pc:spChg>
        <pc:spChg chg="add del">
          <ac:chgData name="Rhian Richards (2212289)" userId="S::2212289@student.uwtsd.ac.uk::c2df7197-3027-49c1-afea-226583947910" providerId="AD" clId="Web-{953BED87-AB0C-D4F1-06EF-A6E27AEE30C3}" dt="2024-11-03T14:37:34.380" v="163"/>
          <ac:spMkLst>
            <pc:docMk/>
            <pc:sldMk cId="3663075648" sldId="274"/>
            <ac:spMk id="11" creationId="{F13BE4D7-0C3D-4906-B230-A1C5B4665CCF}"/>
          </ac:spMkLst>
        </pc:spChg>
        <pc:spChg chg="add del">
          <ac:chgData name="Rhian Richards (2212289)" userId="S::2212289@student.uwtsd.ac.uk::c2df7197-3027-49c1-afea-226583947910" providerId="AD" clId="Web-{953BED87-AB0C-D4F1-06EF-A6E27AEE30C3}" dt="2024-11-03T14:41:34.045" v="173"/>
          <ac:spMkLst>
            <pc:docMk/>
            <pc:sldMk cId="3663075648" sldId="274"/>
            <ac:spMk id="12" creationId="{CD9FE4EF-C4D8-49A0-B2FF-81D8DB7D8A24}"/>
          </ac:spMkLst>
        </pc:spChg>
        <pc:spChg chg="add del">
          <ac:chgData name="Rhian Richards (2212289)" userId="S::2212289@student.uwtsd.ac.uk::c2df7197-3027-49c1-afea-226583947910" providerId="AD" clId="Web-{953BED87-AB0C-D4F1-06EF-A6E27AEE30C3}" dt="2024-11-03T14:38:44.148" v="165"/>
          <ac:spMkLst>
            <pc:docMk/>
            <pc:sldMk cId="3663075648" sldId="274"/>
            <ac:spMk id="13" creationId="{3ECBE1F1-D69B-4AFA-ABD5-8E41720EF6DE}"/>
          </ac:spMkLst>
        </pc:spChg>
        <pc:spChg chg="add del">
          <ac:chgData name="Rhian Richards (2212289)" userId="S::2212289@student.uwtsd.ac.uk::c2df7197-3027-49c1-afea-226583947910" providerId="AD" clId="Web-{953BED87-AB0C-D4F1-06EF-A6E27AEE30C3}" dt="2024-11-03T14:38:44.148" v="165"/>
          <ac:spMkLst>
            <pc:docMk/>
            <pc:sldMk cId="3663075648" sldId="274"/>
            <ac:spMk id="15" creationId="{603A6265-E10C-4B85-9C20-E75FCAF9CC63}"/>
          </ac:spMkLst>
        </pc:spChg>
        <pc:spChg chg="add del">
          <ac:chgData name="Rhian Richards (2212289)" userId="S::2212289@student.uwtsd.ac.uk::c2df7197-3027-49c1-afea-226583947910" providerId="AD" clId="Web-{953BED87-AB0C-D4F1-06EF-A6E27AEE30C3}" dt="2024-11-03T14:38:44.148" v="165"/>
          <ac:spMkLst>
            <pc:docMk/>
            <pc:sldMk cId="3663075648" sldId="274"/>
            <ac:spMk id="16" creationId="{1DC60917-7DB0-B97E-CCF2-304BA8B1D99D}"/>
          </ac:spMkLst>
        </pc:spChg>
        <pc:spChg chg="add del">
          <ac:chgData name="Rhian Richards (2212289)" userId="S::2212289@student.uwtsd.ac.uk::c2df7197-3027-49c1-afea-226583947910" providerId="AD" clId="Web-{953BED87-AB0C-D4F1-06EF-A6E27AEE30C3}" dt="2024-11-03T14:41:34.045" v="173"/>
          <ac:spMkLst>
            <pc:docMk/>
            <pc:sldMk cId="3663075648" sldId="274"/>
            <ac:spMk id="17" creationId="{38FAA1A1-D861-433F-88FA-1E9D6FD31D11}"/>
          </ac:spMkLst>
        </pc:spChg>
        <pc:spChg chg="add del">
          <ac:chgData name="Rhian Richards (2212289)" userId="S::2212289@student.uwtsd.ac.uk::c2df7197-3027-49c1-afea-226583947910" providerId="AD" clId="Web-{953BED87-AB0C-D4F1-06EF-A6E27AEE30C3}" dt="2024-11-03T14:39:19.024" v="171"/>
          <ac:spMkLst>
            <pc:docMk/>
            <pc:sldMk cId="3663075648" sldId="274"/>
            <ac:spMk id="18" creationId="{9F7D5CDA-D291-4307-BF55-1381FED29634}"/>
          </ac:spMkLst>
        </pc:spChg>
        <pc:spChg chg="add del">
          <ac:chgData name="Rhian Richards (2212289)" userId="S::2212289@student.uwtsd.ac.uk::c2df7197-3027-49c1-afea-226583947910" providerId="AD" clId="Web-{953BED87-AB0C-D4F1-06EF-A6E27AEE30C3}" dt="2024-11-03T14:39:19.024" v="171"/>
          <ac:spMkLst>
            <pc:docMk/>
            <pc:sldMk cId="3663075648" sldId="274"/>
            <ac:spMk id="20" creationId="{59B296B9-C5A5-4E4F-9B60-C907B5F1466C}"/>
          </ac:spMkLst>
        </pc:spChg>
        <pc:spChg chg="add del">
          <ac:chgData name="Rhian Richards (2212289)" userId="S::2212289@student.uwtsd.ac.uk::c2df7197-3027-49c1-afea-226583947910" providerId="AD" clId="Web-{953BED87-AB0C-D4F1-06EF-A6E27AEE30C3}" dt="2024-11-03T14:39:19.024" v="171"/>
          <ac:spMkLst>
            <pc:docMk/>
            <pc:sldMk cId="3663075648" sldId="274"/>
            <ac:spMk id="21" creationId="{D0300FD3-5AF1-6305-15FA-9078072672E2}"/>
          </ac:spMkLst>
        </pc:spChg>
        <pc:spChg chg="add del">
          <ac:chgData name="Rhian Richards (2212289)" userId="S::2212289@student.uwtsd.ac.uk::c2df7197-3027-49c1-afea-226583947910" providerId="AD" clId="Web-{953BED87-AB0C-D4F1-06EF-A6E27AEE30C3}" dt="2024-11-03T14:39:19.024" v="171"/>
          <ac:spMkLst>
            <pc:docMk/>
            <pc:sldMk cId="3663075648" sldId="274"/>
            <ac:spMk id="22" creationId="{1DC60917-7DB0-B97E-CCF2-304BA8B1D99D}"/>
          </ac:spMkLst>
        </pc:spChg>
        <pc:spChg chg="add del">
          <ac:chgData name="Rhian Richards (2212289)" userId="S::2212289@student.uwtsd.ac.uk::c2df7197-3027-49c1-afea-226583947910" providerId="AD" clId="Web-{953BED87-AB0C-D4F1-06EF-A6E27AEE30C3}" dt="2024-11-03T14:41:34.045" v="173"/>
          <ac:spMkLst>
            <pc:docMk/>
            <pc:sldMk cId="3663075648" sldId="274"/>
            <ac:spMk id="23" creationId="{8D71EDA1-87BF-4D5D-AB79-F346FD19278A}"/>
          </ac:spMkLst>
        </pc:spChg>
        <pc:spChg chg="add">
          <ac:chgData name="Rhian Richards (2212289)" userId="S::2212289@student.uwtsd.ac.uk::c2df7197-3027-49c1-afea-226583947910" providerId="AD" clId="Web-{953BED87-AB0C-D4F1-06EF-A6E27AEE30C3}" dt="2024-11-03T14:41:34.045" v="174"/>
          <ac:spMkLst>
            <pc:docMk/>
            <pc:sldMk cId="3663075648" sldId="274"/>
            <ac:spMk id="25" creationId="{907EF6B7-1338-4443-8C46-6A318D952DFD}"/>
          </ac:spMkLst>
        </pc:spChg>
        <pc:spChg chg="add">
          <ac:chgData name="Rhian Richards (2212289)" userId="S::2212289@student.uwtsd.ac.uk::c2df7197-3027-49c1-afea-226583947910" providerId="AD" clId="Web-{953BED87-AB0C-D4F1-06EF-A6E27AEE30C3}" dt="2024-11-03T14:41:34.045" v="174"/>
          <ac:spMkLst>
            <pc:docMk/>
            <pc:sldMk cId="3663075648" sldId="274"/>
            <ac:spMk id="26" creationId="{DAAE4CDD-124C-4DCF-9584-B6033B545DD5}"/>
          </ac:spMkLst>
        </pc:spChg>
        <pc:spChg chg="add">
          <ac:chgData name="Rhian Richards (2212289)" userId="S::2212289@student.uwtsd.ac.uk::c2df7197-3027-49c1-afea-226583947910" providerId="AD" clId="Web-{953BED87-AB0C-D4F1-06EF-A6E27AEE30C3}" dt="2024-11-03T14:41:34.045" v="174"/>
          <ac:spMkLst>
            <pc:docMk/>
            <pc:sldMk cId="3663075648" sldId="274"/>
            <ac:spMk id="27" creationId="{081E4A58-353D-44AE-B2FC-2A74E2E400F7}"/>
          </ac:spMkLst>
        </pc:spChg>
        <pc:spChg chg="add del mod">
          <ac:chgData name="Rhian Richards (2212289)" userId="S::2212289@student.uwtsd.ac.uk::c2df7197-3027-49c1-afea-226583947910" providerId="AD" clId="Web-{953BED87-AB0C-D4F1-06EF-A6E27AEE30C3}" dt="2024-11-03T14:41:57.030" v="179"/>
          <ac:spMkLst>
            <pc:docMk/>
            <pc:sldMk cId="3663075648" sldId="274"/>
            <ac:spMk id="28" creationId="{EED49C55-6827-FBF4-6576-2B0C8FF89AE6}"/>
          </ac:spMkLst>
        </pc:spChg>
        <pc:graphicFrameChg chg="add del">
          <ac:chgData name="Rhian Richards (2212289)" userId="S::2212289@student.uwtsd.ac.uk::c2df7197-3027-49c1-afea-226583947910" providerId="AD" clId="Web-{953BED87-AB0C-D4F1-06EF-A6E27AEE30C3}" dt="2024-11-03T14:37:34.380" v="163"/>
          <ac:graphicFrameMkLst>
            <pc:docMk/>
            <pc:sldMk cId="3663075648" sldId="274"/>
            <ac:graphicFrameMk id="5" creationId="{6701F25F-17C1-6845-CCA4-8E8D58E6D8C3}"/>
          </ac:graphicFrameMkLst>
        </pc:graphicFrameChg>
        <pc:picChg chg="add del">
          <ac:chgData name="Rhian Richards (2212289)" userId="S::2212289@student.uwtsd.ac.uk::c2df7197-3027-49c1-afea-226583947910" providerId="AD" clId="Web-{953BED87-AB0C-D4F1-06EF-A6E27AEE30C3}" dt="2024-11-03T14:38:44.148" v="165"/>
          <ac:picMkLst>
            <pc:docMk/>
            <pc:sldMk cId="3663075648" sldId="274"/>
            <ac:picMk id="14" creationId="{3F23B752-0D0A-27DB-49F6-CB49A7689CBA}"/>
          </ac:picMkLst>
        </pc:picChg>
        <pc:picChg chg="add del mod">
          <ac:chgData name="Rhian Richards (2212289)" userId="S::2212289@student.uwtsd.ac.uk::c2df7197-3027-49c1-afea-226583947910" providerId="AD" clId="Web-{953BED87-AB0C-D4F1-06EF-A6E27AEE30C3}" dt="2024-11-03T14:39:19.024" v="171"/>
          <ac:picMkLst>
            <pc:docMk/>
            <pc:sldMk cId="3663075648" sldId="274"/>
            <ac:picMk id="19" creationId="{E90DEEF6-5E8A-F6C5-F22F-5A5C5F500E2E}"/>
          </ac:picMkLst>
        </pc:picChg>
      </pc:sldChg>
      <pc:sldChg chg="addSp delSp modSp">
        <pc:chgData name="Rhian Richards (2212289)" userId="S::2212289@student.uwtsd.ac.uk::c2df7197-3027-49c1-afea-226583947910" providerId="AD" clId="Web-{953BED87-AB0C-D4F1-06EF-A6E27AEE30C3}" dt="2024-11-03T15:44:31.871" v="389"/>
        <pc:sldMkLst>
          <pc:docMk/>
          <pc:sldMk cId="2406667193" sldId="285"/>
        </pc:sldMkLst>
        <pc:spChg chg="mod">
          <ac:chgData name="Rhian Richards (2212289)" userId="S::2212289@student.uwtsd.ac.uk::c2df7197-3027-49c1-afea-226583947910" providerId="AD" clId="Web-{953BED87-AB0C-D4F1-06EF-A6E27AEE30C3}" dt="2024-11-03T14:07:46.829" v="4" actId="20577"/>
          <ac:spMkLst>
            <pc:docMk/>
            <pc:sldMk cId="2406667193" sldId="285"/>
            <ac:spMk id="3" creationId="{FAD3050B-F2F4-94C1-534B-91990195003A}"/>
          </ac:spMkLst>
        </pc:spChg>
        <pc:picChg chg="add del mod">
          <ac:chgData name="Rhian Richards (2212289)" userId="S::2212289@student.uwtsd.ac.uk::c2df7197-3027-49c1-afea-226583947910" providerId="AD" clId="Web-{953BED87-AB0C-D4F1-06EF-A6E27AEE30C3}" dt="2024-11-03T15:44:31.871" v="389"/>
          <ac:picMkLst>
            <pc:docMk/>
            <pc:sldMk cId="2406667193" sldId="285"/>
            <ac:picMk id="4" creationId="{9451D5E0-D5B6-8FFF-FF7F-AF078B496436}"/>
          </ac:picMkLst>
        </pc:picChg>
      </pc:sldChg>
      <pc:sldChg chg="addSp delSp modSp">
        <pc:chgData name="Rhian Richards (2212289)" userId="S::2212289@student.uwtsd.ac.uk::c2df7197-3027-49c1-afea-226583947910" providerId="AD" clId="Web-{953BED87-AB0C-D4F1-06EF-A6E27AEE30C3}" dt="2024-11-03T15:45:37.779" v="391"/>
        <pc:sldMkLst>
          <pc:docMk/>
          <pc:sldMk cId="2281031395" sldId="286"/>
        </pc:sldMkLst>
        <pc:spChg chg="add del mod">
          <ac:chgData name="Rhian Richards (2212289)" userId="S::2212289@student.uwtsd.ac.uk::c2df7197-3027-49c1-afea-226583947910" providerId="AD" clId="Web-{953BED87-AB0C-D4F1-06EF-A6E27AEE30C3}" dt="2024-11-03T15:45:37.779" v="391"/>
          <ac:spMkLst>
            <pc:docMk/>
            <pc:sldMk cId="2281031395" sldId="286"/>
            <ac:spMk id="49" creationId="{F94F642D-3086-D477-6EE7-952A6411A22E}"/>
          </ac:spMkLst>
        </pc:spChg>
        <pc:graphicFrameChg chg="add del">
          <ac:chgData name="Rhian Richards (2212289)" userId="S::2212289@student.uwtsd.ac.uk::c2df7197-3027-49c1-afea-226583947910" providerId="AD" clId="Web-{953BED87-AB0C-D4F1-06EF-A6E27AEE30C3}" dt="2024-11-03T15:45:37.779" v="391"/>
          <ac:graphicFrameMkLst>
            <pc:docMk/>
            <pc:sldMk cId="2281031395" sldId="286"/>
            <ac:graphicFrameMk id="51" creationId="{952A8DDF-D915-0056-92AA-F6FD1204EA4E}"/>
          </ac:graphicFrameMkLst>
        </pc:graphicFrameChg>
      </pc:sldChg>
      <pc:sldChg chg="addSp delSp modSp mod setBg modClrScheme chgLayout">
        <pc:chgData name="Rhian Richards (2212289)" userId="S::2212289@student.uwtsd.ac.uk::c2df7197-3027-49c1-afea-226583947910" providerId="AD" clId="Web-{953BED87-AB0C-D4F1-06EF-A6E27AEE30C3}" dt="2024-11-03T14:35:01.515" v="146" actId="20577"/>
        <pc:sldMkLst>
          <pc:docMk/>
          <pc:sldMk cId="1888111401" sldId="288"/>
        </pc:sldMkLst>
        <pc:spChg chg="del mod">
          <ac:chgData name="Rhian Richards (2212289)" userId="S::2212289@student.uwtsd.ac.uk::c2df7197-3027-49c1-afea-226583947910" providerId="AD" clId="Web-{953BED87-AB0C-D4F1-06EF-A6E27AEE30C3}" dt="2024-11-03T14:15:33.630" v="16"/>
          <ac:spMkLst>
            <pc:docMk/>
            <pc:sldMk cId="1888111401" sldId="288"/>
            <ac:spMk id="2" creationId="{E3A46E95-CFC0-E32A-79E0-47C2AAF63428}"/>
          </ac:spMkLst>
        </pc:spChg>
        <pc:spChg chg="add del mod ord">
          <ac:chgData name="Rhian Richards (2212289)" userId="S::2212289@student.uwtsd.ac.uk::c2df7197-3027-49c1-afea-226583947910" providerId="AD" clId="Web-{953BED87-AB0C-D4F1-06EF-A6E27AEE30C3}" dt="2024-11-03T14:35:01.515" v="146" actId="20577"/>
          <ac:spMkLst>
            <pc:docMk/>
            <pc:sldMk cId="1888111401" sldId="288"/>
            <ac:spMk id="3" creationId="{F68E7244-2813-DDC0-3E51-34A04983B332}"/>
          </ac:spMkLst>
        </pc:spChg>
        <pc:spChg chg="add del">
          <ac:chgData name="Rhian Richards (2212289)" userId="S::2212289@student.uwtsd.ac.uk::c2df7197-3027-49c1-afea-226583947910" providerId="AD" clId="Web-{953BED87-AB0C-D4F1-06EF-A6E27AEE30C3}" dt="2024-11-03T14:16:12.897" v="19"/>
          <ac:spMkLst>
            <pc:docMk/>
            <pc:sldMk cId="1888111401" sldId="288"/>
            <ac:spMk id="6" creationId="{9F7D5CDA-D291-4307-BF55-1381FED29634}"/>
          </ac:spMkLst>
        </pc:spChg>
        <pc:spChg chg="add del">
          <ac:chgData name="Rhian Richards (2212289)" userId="S::2212289@student.uwtsd.ac.uk::c2df7197-3027-49c1-afea-226583947910" providerId="AD" clId="Web-{953BED87-AB0C-D4F1-06EF-A6E27AEE30C3}" dt="2024-11-03T14:16:29.210" v="21"/>
          <ac:spMkLst>
            <pc:docMk/>
            <pc:sldMk cId="1888111401" sldId="288"/>
            <ac:spMk id="8" creationId="{09588DA8-065E-4F6F-8EFD-43104AB2E0CF}"/>
          </ac:spMkLst>
        </pc:spChg>
        <pc:spChg chg="add del">
          <ac:chgData name="Rhian Richards (2212289)" userId="S::2212289@student.uwtsd.ac.uk::c2df7197-3027-49c1-afea-226583947910" providerId="AD" clId="Web-{953BED87-AB0C-D4F1-06EF-A6E27AEE30C3}" dt="2024-11-03T14:15:16.239" v="15"/>
          <ac:spMkLst>
            <pc:docMk/>
            <pc:sldMk cId="1888111401" sldId="288"/>
            <ac:spMk id="9" creationId="{53B021B3-DE93-4AB7-8A18-CF5F1CED88B8}"/>
          </ac:spMkLst>
        </pc:spChg>
        <pc:spChg chg="add del">
          <ac:chgData name="Rhian Richards (2212289)" userId="S::2212289@student.uwtsd.ac.uk::c2df7197-3027-49c1-afea-226583947910" providerId="AD" clId="Web-{953BED87-AB0C-D4F1-06EF-A6E27AEE30C3}" dt="2024-11-03T14:16:29.210" v="21"/>
          <ac:spMkLst>
            <pc:docMk/>
            <pc:sldMk cId="1888111401" sldId="288"/>
            <ac:spMk id="10" creationId="{C4285719-470E-454C-AF62-8323075F1F5B}"/>
          </ac:spMkLst>
        </pc:spChg>
        <pc:spChg chg="add del">
          <ac:chgData name="Rhian Richards (2212289)" userId="S::2212289@student.uwtsd.ac.uk::c2df7197-3027-49c1-afea-226583947910" providerId="AD" clId="Web-{953BED87-AB0C-D4F1-06EF-A6E27AEE30C3}" dt="2024-11-03T14:15:16.239" v="15"/>
          <ac:spMkLst>
            <pc:docMk/>
            <pc:sldMk cId="1888111401" sldId="288"/>
            <ac:spMk id="11" creationId="{52D502E5-F6B4-4D58-B4AE-FC466FF15EE8}"/>
          </ac:spMkLst>
        </pc:spChg>
        <pc:spChg chg="add del">
          <ac:chgData name="Rhian Richards (2212289)" userId="S::2212289@student.uwtsd.ac.uk::c2df7197-3027-49c1-afea-226583947910" providerId="AD" clId="Web-{953BED87-AB0C-D4F1-06EF-A6E27AEE30C3}" dt="2024-11-03T14:16:29.210" v="21"/>
          <ac:spMkLst>
            <pc:docMk/>
            <pc:sldMk cId="1888111401" sldId="288"/>
            <ac:spMk id="12" creationId="{CD9FE4EF-C4D8-49A0-B2FF-81D8DB7D8A24}"/>
          </ac:spMkLst>
        </pc:spChg>
        <pc:spChg chg="add del">
          <ac:chgData name="Rhian Richards (2212289)" userId="S::2212289@student.uwtsd.ac.uk::c2df7197-3027-49c1-afea-226583947910" providerId="AD" clId="Web-{953BED87-AB0C-D4F1-06EF-A6E27AEE30C3}" dt="2024-11-03T14:15:16.239" v="15"/>
          <ac:spMkLst>
            <pc:docMk/>
            <pc:sldMk cId="1888111401" sldId="288"/>
            <ac:spMk id="13" creationId="{9DECDBF4-02B6-4BB4-B65B-B8107AD6A9E8}"/>
          </ac:spMkLst>
        </pc:spChg>
        <pc:spChg chg="add del">
          <ac:chgData name="Rhian Richards (2212289)" userId="S::2212289@student.uwtsd.ac.uk::c2df7197-3027-49c1-afea-226583947910" providerId="AD" clId="Web-{953BED87-AB0C-D4F1-06EF-A6E27AEE30C3}" dt="2024-11-03T14:16:29.210" v="21"/>
          <ac:spMkLst>
            <pc:docMk/>
            <pc:sldMk cId="1888111401" sldId="288"/>
            <ac:spMk id="14" creationId="{4300840D-0A0B-4512-BACA-B439D5B9C57C}"/>
          </ac:spMkLst>
        </pc:spChg>
        <pc:spChg chg="add del">
          <ac:chgData name="Rhian Richards (2212289)" userId="S::2212289@student.uwtsd.ac.uk::c2df7197-3027-49c1-afea-226583947910" providerId="AD" clId="Web-{953BED87-AB0C-D4F1-06EF-A6E27AEE30C3}" dt="2024-11-03T14:16:29.210" v="21"/>
          <ac:spMkLst>
            <pc:docMk/>
            <pc:sldMk cId="1888111401" sldId="288"/>
            <ac:spMk id="16" creationId="{D2B78728-A580-49A7-84F9-6EF6F583ADE0}"/>
          </ac:spMkLst>
        </pc:spChg>
        <pc:spChg chg="add del">
          <ac:chgData name="Rhian Richards (2212289)" userId="S::2212289@student.uwtsd.ac.uk::c2df7197-3027-49c1-afea-226583947910" providerId="AD" clId="Web-{953BED87-AB0C-D4F1-06EF-A6E27AEE30C3}" dt="2024-11-03T14:16:29.210" v="21"/>
          <ac:spMkLst>
            <pc:docMk/>
            <pc:sldMk cId="1888111401" sldId="288"/>
            <ac:spMk id="18" creationId="{38FAA1A1-D861-433F-88FA-1E9D6FD31D11}"/>
          </ac:spMkLst>
        </pc:spChg>
        <pc:spChg chg="add del">
          <ac:chgData name="Rhian Richards (2212289)" userId="S::2212289@student.uwtsd.ac.uk::c2df7197-3027-49c1-afea-226583947910" providerId="AD" clId="Web-{953BED87-AB0C-D4F1-06EF-A6E27AEE30C3}" dt="2024-11-03T14:16:29.210" v="21"/>
          <ac:spMkLst>
            <pc:docMk/>
            <pc:sldMk cId="1888111401" sldId="288"/>
            <ac:spMk id="20" creationId="{8D71EDA1-87BF-4D5D-AB79-F346FD19278A}"/>
          </ac:spMkLst>
        </pc:spChg>
        <pc:spChg chg="add del">
          <ac:chgData name="Rhian Richards (2212289)" userId="S::2212289@student.uwtsd.ac.uk::c2df7197-3027-49c1-afea-226583947910" providerId="AD" clId="Web-{953BED87-AB0C-D4F1-06EF-A6E27AEE30C3}" dt="2024-11-03T14:16:57.211" v="23"/>
          <ac:spMkLst>
            <pc:docMk/>
            <pc:sldMk cId="1888111401" sldId="288"/>
            <ac:spMk id="24" creationId="{815925C2-A704-4D47-B1C1-3FCA52512EC1}"/>
          </ac:spMkLst>
        </pc:spChg>
        <pc:spChg chg="add del">
          <ac:chgData name="Rhian Richards (2212289)" userId="S::2212289@student.uwtsd.ac.uk::c2df7197-3027-49c1-afea-226583947910" providerId="AD" clId="Web-{953BED87-AB0C-D4F1-06EF-A6E27AEE30C3}" dt="2024-11-03T14:16:57.211" v="23"/>
          <ac:spMkLst>
            <pc:docMk/>
            <pc:sldMk cId="1888111401" sldId="288"/>
            <ac:spMk id="25" creationId="{01D4315C-C23C-4FD3-98DF-08C29E2292A8}"/>
          </ac:spMkLst>
        </pc:spChg>
        <pc:spChg chg="add del">
          <ac:chgData name="Rhian Richards (2212289)" userId="S::2212289@student.uwtsd.ac.uk::c2df7197-3027-49c1-afea-226583947910" providerId="AD" clId="Web-{953BED87-AB0C-D4F1-06EF-A6E27AEE30C3}" dt="2024-11-03T14:34:45.780" v="143"/>
          <ac:spMkLst>
            <pc:docMk/>
            <pc:sldMk cId="1888111401" sldId="288"/>
            <ac:spMk id="37" creationId="{A2679492-7988-4050-9056-542444452411}"/>
          </ac:spMkLst>
        </pc:spChg>
        <pc:spChg chg="add del">
          <ac:chgData name="Rhian Richards (2212289)" userId="S::2212289@student.uwtsd.ac.uk::c2df7197-3027-49c1-afea-226583947910" providerId="AD" clId="Web-{953BED87-AB0C-D4F1-06EF-A6E27AEE30C3}" dt="2024-11-03T14:34:45.780" v="143"/>
          <ac:spMkLst>
            <pc:docMk/>
            <pc:sldMk cId="1888111401" sldId="288"/>
            <ac:spMk id="39" creationId="{B091B163-7D61-4891-ABCF-5C13D9C418D0}"/>
          </ac:spMkLst>
        </pc:spChg>
        <pc:spChg chg="add">
          <ac:chgData name="Rhian Richards (2212289)" userId="S::2212289@student.uwtsd.ac.uk::c2df7197-3027-49c1-afea-226583947910" providerId="AD" clId="Web-{953BED87-AB0C-D4F1-06EF-A6E27AEE30C3}" dt="2024-11-03T14:34:45.780" v="143"/>
          <ac:spMkLst>
            <pc:docMk/>
            <pc:sldMk cId="1888111401" sldId="288"/>
            <ac:spMk id="46" creationId="{1CD81A2A-6ED4-4EF4-A14C-912D31E14800}"/>
          </ac:spMkLst>
        </pc:spChg>
        <pc:spChg chg="add">
          <ac:chgData name="Rhian Richards (2212289)" userId="S::2212289@student.uwtsd.ac.uk::c2df7197-3027-49c1-afea-226583947910" providerId="AD" clId="Web-{953BED87-AB0C-D4F1-06EF-A6E27AEE30C3}" dt="2024-11-03T14:34:45.780" v="143"/>
          <ac:spMkLst>
            <pc:docMk/>
            <pc:sldMk cId="1888111401" sldId="288"/>
            <ac:spMk id="48" creationId="{1661932C-CA15-4E17-B115-FAE7CBEE4789}"/>
          </ac:spMkLst>
        </pc:spChg>
        <pc:spChg chg="add">
          <ac:chgData name="Rhian Richards (2212289)" userId="S::2212289@student.uwtsd.ac.uk::c2df7197-3027-49c1-afea-226583947910" providerId="AD" clId="Web-{953BED87-AB0C-D4F1-06EF-A6E27AEE30C3}" dt="2024-11-03T14:34:45.780" v="143"/>
          <ac:spMkLst>
            <pc:docMk/>
            <pc:sldMk cId="1888111401" sldId="288"/>
            <ac:spMk id="50" creationId="{8590ADD5-9383-4D3D-9047-3DA2593CCB5D}"/>
          </ac:spMkLst>
        </pc:spChg>
        <pc:spChg chg="add">
          <ac:chgData name="Rhian Richards (2212289)" userId="S::2212289@student.uwtsd.ac.uk::c2df7197-3027-49c1-afea-226583947910" providerId="AD" clId="Web-{953BED87-AB0C-D4F1-06EF-A6E27AEE30C3}" dt="2024-11-03T14:34:45.780" v="143"/>
          <ac:spMkLst>
            <pc:docMk/>
            <pc:sldMk cId="1888111401" sldId="288"/>
            <ac:spMk id="52" creationId="{DABE3E45-88CF-45D8-8D40-C773324D93F6}"/>
          </ac:spMkLst>
        </pc:spChg>
        <pc:spChg chg="add">
          <ac:chgData name="Rhian Richards (2212289)" userId="S::2212289@student.uwtsd.ac.uk::c2df7197-3027-49c1-afea-226583947910" providerId="AD" clId="Web-{953BED87-AB0C-D4F1-06EF-A6E27AEE30C3}" dt="2024-11-03T14:34:45.780" v="143"/>
          <ac:spMkLst>
            <pc:docMk/>
            <pc:sldMk cId="1888111401" sldId="288"/>
            <ac:spMk id="56" creationId="{B91ECDA9-56DC-4270-8F33-01C5637B8CEB}"/>
          </ac:spMkLst>
        </pc:spChg>
        <pc:spChg chg="add">
          <ac:chgData name="Rhian Richards (2212289)" userId="S::2212289@student.uwtsd.ac.uk::c2df7197-3027-49c1-afea-226583947910" providerId="AD" clId="Web-{953BED87-AB0C-D4F1-06EF-A6E27AEE30C3}" dt="2024-11-03T14:34:45.780" v="143"/>
          <ac:spMkLst>
            <pc:docMk/>
            <pc:sldMk cId="1888111401" sldId="288"/>
            <ac:spMk id="58" creationId="{75F47824-961D-465D-84F9-EAE11BC6173B}"/>
          </ac:spMkLst>
        </pc:spChg>
        <pc:spChg chg="add">
          <ac:chgData name="Rhian Richards (2212289)" userId="S::2212289@student.uwtsd.ac.uk::c2df7197-3027-49c1-afea-226583947910" providerId="AD" clId="Web-{953BED87-AB0C-D4F1-06EF-A6E27AEE30C3}" dt="2024-11-03T14:34:45.780" v="143"/>
          <ac:spMkLst>
            <pc:docMk/>
            <pc:sldMk cId="1888111401" sldId="288"/>
            <ac:spMk id="60" creationId="{FEC9DA3E-C1D7-472D-B7C0-F71AE41FBA23}"/>
          </ac:spMkLst>
        </pc:spChg>
        <pc:grpChg chg="add del">
          <ac:chgData name="Rhian Richards (2212289)" userId="S::2212289@student.uwtsd.ac.uk::c2df7197-3027-49c1-afea-226583947910" providerId="AD" clId="Web-{953BED87-AB0C-D4F1-06EF-A6E27AEE30C3}" dt="2024-11-03T14:16:57.211" v="23"/>
          <ac:grpSpMkLst>
            <pc:docMk/>
            <pc:sldMk cId="1888111401" sldId="288"/>
            <ac:grpSpMk id="26" creationId="{5E6B47BC-43FD-4C91-8BFF-B41B99A8A39E}"/>
          </ac:grpSpMkLst>
        </pc:grpChg>
        <pc:grpChg chg="add del">
          <ac:chgData name="Rhian Richards (2212289)" userId="S::2212289@student.uwtsd.ac.uk::c2df7197-3027-49c1-afea-226583947910" providerId="AD" clId="Web-{953BED87-AB0C-D4F1-06EF-A6E27AEE30C3}" dt="2024-11-03T14:16:57.211" v="23"/>
          <ac:grpSpMkLst>
            <pc:docMk/>
            <pc:sldMk cId="1888111401" sldId="288"/>
            <ac:grpSpMk id="29" creationId="{43F5E015-E085-4624-B431-B42414448684}"/>
          </ac:grpSpMkLst>
        </pc:grpChg>
        <pc:graphicFrameChg chg="add del">
          <ac:chgData name="Rhian Richards (2212289)" userId="S::2212289@student.uwtsd.ac.uk::c2df7197-3027-49c1-afea-226583947910" providerId="AD" clId="Web-{953BED87-AB0C-D4F1-06EF-A6E27AEE30C3}" dt="2024-11-03T14:15:16.239" v="15"/>
          <ac:graphicFrameMkLst>
            <pc:docMk/>
            <pc:sldMk cId="1888111401" sldId="288"/>
            <ac:graphicFrameMk id="5" creationId="{E84E9BD5-F286-23C9-BEED-070F79E29E8E}"/>
          </ac:graphicFrameMkLst>
        </pc:graphicFrameChg>
        <pc:picChg chg="add del">
          <ac:chgData name="Rhian Richards (2212289)" userId="S::2212289@student.uwtsd.ac.uk::c2df7197-3027-49c1-afea-226583947910" providerId="AD" clId="Web-{953BED87-AB0C-D4F1-06EF-A6E27AEE30C3}" dt="2024-11-03T14:16:12.897" v="19"/>
          <ac:picMkLst>
            <pc:docMk/>
            <pc:sldMk cId="1888111401" sldId="288"/>
            <ac:picMk id="7" creationId="{E0755CC9-15D0-7848-B09E-A3EE004B5937}"/>
          </ac:picMkLst>
        </pc:picChg>
        <pc:picChg chg="add mod ord">
          <ac:chgData name="Rhian Richards (2212289)" userId="S::2212289@student.uwtsd.ac.uk::c2df7197-3027-49c1-afea-226583947910" providerId="AD" clId="Web-{953BED87-AB0C-D4F1-06EF-A6E27AEE30C3}" dt="2024-11-03T14:34:45.780" v="143"/>
          <ac:picMkLst>
            <pc:docMk/>
            <pc:sldMk cId="1888111401" sldId="288"/>
            <ac:picMk id="32" creationId="{823DCA70-682E-771A-583A-96264D7247D4}"/>
          </ac:picMkLst>
        </pc:picChg>
        <pc:cxnChg chg="add del">
          <ac:chgData name="Rhian Richards (2212289)" userId="S::2212289@student.uwtsd.ac.uk::c2df7197-3027-49c1-afea-226583947910" providerId="AD" clId="Web-{953BED87-AB0C-D4F1-06EF-A6E27AEE30C3}" dt="2024-11-03T14:34:45.780" v="143"/>
          <ac:cxnSpMkLst>
            <pc:docMk/>
            <pc:sldMk cId="1888111401" sldId="288"/>
            <ac:cxnSpMk id="41" creationId="{C49DA8F6-BCC1-4447-B54C-57856834B94B}"/>
          </ac:cxnSpMkLst>
        </pc:cxnChg>
        <pc:cxnChg chg="add">
          <ac:chgData name="Rhian Richards (2212289)" userId="S::2212289@student.uwtsd.ac.uk::c2df7197-3027-49c1-afea-226583947910" providerId="AD" clId="Web-{953BED87-AB0C-D4F1-06EF-A6E27AEE30C3}" dt="2024-11-03T14:34:45.780" v="143"/>
          <ac:cxnSpMkLst>
            <pc:docMk/>
            <pc:sldMk cId="1888111401" sldId="288"/>
            <ac:cxnSpMk id="54" creationId="{49CD1692-827B-4C8D-B4A1-134FD04CF45C}"/>
          </ac:cxnSpMkLst>
        </pc:cxnChg>
      </pc:sldChg>
      <pc:sldChg chg="addSp delSp modSp mod setBg modClrScheme chgLayout">
        <pc:chgData name="Rhian Richards (2212289)" userId="S::2212289@student.uwtsd.ac.uk::c2df7197-3027-49c1-afea-226583947910" providerId="AD" clId="Web-{953BED87-AB0C-D4F1-06EF-A6E27AEE30C3}" dt="2024-11-03T14:36:41.331" v="156" actId="20577"/>
        <pc:sldMkLst>
          <pc:docMk/>
          <pc:sldMk cId="2095963298" sldId="289"/>
        </pc:sldMkLst>
        <pc:spChg chg="del">
          <ac:chgData name="Rhian Richards (2212289)" userId="S::2212289@student.uwtsd.ac.uk::c2df7197-3027-49c1-afea-226583947910" providerId="AD" clId="Web-{953BED87-AB0C-D4F1-06EF-A6E27AEE30C3}" dt="2024-11-03T14:15:43.052" v="17"/>
          <ac:spMkLst>
            <pc:docMk/>
            <pc:sldMk cId="2095963298" sldId="289"/>
            <ac:spMk id="2" creationId="{5CBBE716-385A-AF3D-34EF-4DE2B9A3229B}"/>
          </ac:spMkLst>
        </pc:spChg>
        <pc:spChg chg="mod ord">
          <ac:chgData name="Rhian Richards (2212289)" userId="S::2212289@student.uwtsd.ac.uk::c2df7197-3027-49c1-afea-226583947910" providerId="AD" clId="Web-{953BED87-AB0C-D4F1-06EF-A6E27AEE30C3}" dt="2024-11-03T14:36:41.331" v="156" actId="20577"/>
          <ac:spMkLst>
            <pc:docMk/>
            <pc:sldMk cId="2095963298" sldId="289"/>
            <ac:spMk id="3" creationId="{BD14FCA2-4C4C-5AD8-1F3C-1CAAFDAF2205}"/>
          </ac:spMkLst>
        </pc:spChg>
        <pc:spChg chg="add del">
          <ac:chgData name="Rhian Richards (2212289)" userId="S::2212289@student.uwtsd.ac.uk::c2df7197-3027-49c1-afea-226583947910" providerId="AD" clId="Web-{953BED87-AB0C-D4F1-06EF-A6E27AEE30C3}" dt="2024-11-03T14:35:47.142" v="149"/>
          <ac:spMkLst>
            <pc:docMk/>
            <pc:sldMk cId="2095963298" sldId="289"/>
            <ac:spMk id="10" creationId="{A2679492-7988-4050-9056-542444452411}"/>
          </ac:spMkLst>
        </pc:spChg>
        <pc:spChg chg="add del">
          <ac:chgData name="Rhian Richards (2212289)" userId="S::2212289@student.uwtsd.ac.uk::c2df7197-3027-49c1-afea-226583947910" providerId="AD" clId="Web-{953BED87-AB0C-D4F1-06EF-A6E27AEE30C3}" dt="2024-11-03T14:35:47.142" v="149"/>
          <ac:spMkLst>
            <pc:docMk/>
            <pc:sldMk cId="2095963298" sldId="289"/>
            <ac:spMk id="12" creationId="{B091B163-7D61-4891-ABCF-5C13D9C418D0}"/>
          </ac:spMkLst>
        </pc:spChg>
        <pc:spChg chg="add del">
          <ac:chgData name="Rhian Richards (2212289)" userId="S::2212289@student.uwtsd.ac.uk::c2df7197-3027-49c1-afea-226583947910" providerId="AD" clId="Web-{953BED87-AB0C-D4F1-06EF-A6E27AEE30C3}" dt="2024-11-03T14:35:47.126" v="148"/>
          <ac:spMkLst>
            <pc:docMk/>
            <pc:sldMk cId="2095963298" sldId="289"/>
            <ac:spMk id="19" creationId="{7B831B6F-405A-4B47-B9BB-5CA88F285844}"/>
          </ac:spMkLst>
        </pc:spChg>
        <pc:spChg chg="add del">
          <ac:chgData name="Rhian Richards (2212289)" userId="S::2212289@student.uwtsd.ac.uk::c2df7197-3027-49c1-afea-226583947910" providerId="AD" clId="Web-{953BED87-AB0C-D4F1-06EF-A6E27AEE30C3}" dt="2024-11-03T14:35:47.126" v="148"/>
          <ac:spMkLst>
            <pc:docMk/>
            <pc:sldMk cId="2095963298" sldId="289"/>
            <ac:spMk id="21" creationId="{15109354-9C5D-4F8C-B0E6-D1043C7BF20A}"/>
          </ac:spMkLst>
        </pc:spChg>
        <pc:spChg chg="add del">
          <ac:chgData name="Rhian Richards (2212289)" userId="S::2212289@student.uwtsd.ac.uk::c2df7197-3027-49c1-afea-226583947910" providerId="AD" clId="Web-{953BED87-AB0C-D4F1-06EF-A6E27AEE30C3}" dt="2024-11-03T14:35:47.126" v="148"/>
          <ac:spMkLst>
            <pc:docMk/>
            <pc:sldMk cId="2095963298" sldId="289"/>
            <ac:spMk id="23" creationId="{49B530FE-A87D-41A0-A920-ADC6539EAA44}"/>
          </ac:spMkLst>
        </pc:spChg>
        <pc:spChg chg="add">
          <ac:chgData name="Rhian Richards (2212289)" userId="S::2212289@student.uwtsd.ac.uk::c2df7197-3027-49c1-afea-226583947910" providerId="AD" clId="Web-{953BED87-AB0C-D4F1-06EF-A6E27AEE30C3}" dt="2024-11-03T14:35:47.142" v="149"/>
          <ac:spMkLst>
            <pc:docMk/>
            <pc:sldMk cId="2095963298" sldId="289"/>
            <ac:spMk id="25" creationId="{2D2B266D-3625-4584-A5C3-7D3F672CFF30}"/>
          </ac:spMkLst>
        </pc:spChg>
        <pc:spChg chg="add">
          <ac:chgData name="Rhian Richards (2212289)" userId="S::2212289@student.uwtsd.ac.uk::c2df7197-3027-49c1-afea-226583947910" providerId="AD" clId="Web-{953BED87-AB0C-D4F1-06EF-A6E27AEE30C3}" dt="2024-11-03T14:35:47.142" v="149"/>
          <ac:spMkLst>
            <pc:docMk/>
            <pc:sldMk cId="2095963298" sldId="289"/>
            <ac:spMk id="26" creationId="{C463B99A-73EE-4FBB-B7C4-F9F9BCC25C65}"/>
          </ac:spMkLst>
        </pc:spChg>
        <pc:spChg chg="add">
          <ac:chgData name="Rhian Richards (2212289)" userId="S::2212289@student.uwtsd.ac.uk::c2df7197-3027-49c1-afea-226583947910" providerId="AD" clId="Web-{953BED87-AB0C-D4F1-06EF-A6E27AEE30C3}" dt="2024-11-03T14:35:47.142" v="149"/>
          <ac:spMkLst>
            <pc:docMk/>
            <pc:sldMk cId="2095963298" sldId="289"/>
            <ac:spMk id="27" creationId="{A5D2A5D1-BA0D-47D3-B051-DA7743C46E28}"/>
          </ac:spMkLst>
        </pc:spChg>
        <pc:picChg chg="add mod">
          <ac:chgData name="Rhian Richards (2212289)" userId="S::2212289@student.uwtsd.ac.uk::c2df7197-3027-49c1-afea-226583947910" providerId="AD" clId="Web-{953BED87-AB0C-D4F1-06EF-A6E27AEE30C3}" dt="2024-11-03T14:36:15.377" v="153" actId="1076"/>
          <ac:picMkLst>
            <pc:docMk/>
            <pc:sldMk cId="2095963298" sldId="289"/>
            <ac:picMk id="7" creationId="{36B20CA4-9941-700A-82B0-FEF04DD2A5B7}"/>
          </ac:picMkLst>
        </pc:picChg>
        <pc:cxnChg chg="add del">
          <ac:chgData name="Rhian Richards (2212289)" userId="S::2212289@student.uwtsd.ac.uk::c2df7197-3027-49c1-afea-226583947910" providerId="AD" clId="Web-{953BED87-AB0C-D4F1-06EF-A6E27AEE30C3}" dt="2024-11-03T14:35:47.142" v="149"/>
          <ac:cxnSpMkLst>
            <pc:docMk/>
            <pc:sldMk cId="2095963298" sldId="289"/>
            <ac:cxnSpMk id="14" creationId="{C49DA8F6-BCC1-4447-B54C-57856834B94B}"/>
          </ac:cxnSpMkLst>
        </pc:cxnChg>
      </pc:sldChg>
      <pc:sldChg chg="modSp new">
        <pc:chgData name="Rhian Richards (2212289)" userId="S::2212289@student.uwtsd.ac.uk::c2df7197-3027-49c1-afea-226583947910" providerId="AD" clId="Web-{953BED87-AB0C-D4F1-06EF-A6E27AEE30C3}" dt="2024-11-03T14:58:07.757" v="387" actId="20577"/>
        <pc:sldMkLst>
          <pc:docMk/>
          <pc:sldMk cId="3984798240" sldId="290"/>
        </pc:sldMkLst>
        <pc:spChg chg="mod">
          <ac:chgData name="Rhian Richards (2212289)" userId="S::2212289@student.uwtsd.ac.uk::c2df7197-3027-49c1-afea-226583947910" providerId="AD" clId="Web-{953BED87-AB0C-D4F1-06EF-A6E27AEE30C3}" dt="2024-11-03T14:58:07.757" v="387" actId="20577"/>
          <ac:spMkLst>
            <pc:docMk/>
            <pc:sldMk cId="3984798240" sldId="290"/>
            <ac:spMk id="3" creationId="{B23161C4-E907-900A-A503-14F7669D7BD8}"/>
          </ac:spMkLst>
        </pc:spChg>
      </pc:sldChg>
      <pc:sldChg chg="addSp delSp modSp new mod setBg">
        <pc:chgData name="Rhian Richards (2212289)" userId="S::2212289@student.uwtsd.ac.uk::c2df7197-3027-49c1-afea-226583947910" providerId="AD" clId="Web-{953BED87-AB0C-D4F1-06EF-A6E27AEE30C3}" dt="2024-11-03T14:54:59.626" v="319"/>
        <pc:sldMkLst>
          <pc:docMk/>
          <pc:sldMk cId="976133396" sldId="291"/>
        </pc:sldMkLst>
        <pc:spChg chg="mod">
          <ac:chgData name="Rhian Richards (2212289)" userId="S::2212289@student.uwtsd.ac.uk::c2df7197-3027-49c1-afea-226583947910" providerId="AD" clId="Web-{953BED87-AB0C-D4F1-06EF-A6E27AEE30C3}" dt="2024-11-03T14:54:03.046" v="317"/>
          <ac:spMkLst>
            <pc:docMk/>
            <pc:sldMk cId="976133396" sldId="291"/>
            <ac:spMk id="2" creationId="{F017354F-2AD3-992F-5176-E53D274AF869}"/>
          </ac:spMkLst>
        </pc:spChg>
        <pc:spChg chg="mod">
          <ac:chgData name="Rhian Richards (2212289)" userId="S::2212289@student.uwtsd.ac.uk::c2df7197-3027-49c1-afea-226583947910" providerId="AD" clId="Web-{953BED87-AB0C-D4F1-06EF-A6E27AEE30C3}" dt="2024-11-03T14:54:03.046" v="317"/>
          <ac:spMkLst>
            <pc:docMk/>
            <pc:sldMk cId="976133396" sldId="291"/>
            <ac:spMk id="3" creationId="{808B1EF9-2333-0DA7-DE62-62609EFFF775}"/>
          </ac:spMkLst>
        </pc:spChg>
        <pc:spChg chg="add del">
          <ac:chgData name="Rhian Richards (2212289)" userId="S::2212289@student.uwtsd.ac.uk::c2df7197-3027-49c1-afea-226583947910" providerId="AD" clId="Web-{953BED87-AB0C-D4F1-06EF-A6E27AEE30C3}" dt="2024-11-03T14:54:03.046" v="316"/>
          <ac:spMkLst>
            <pc:docMk/>
            <pc:sldMk cId="976133396" sldId="291"/>
            <ac:spMk id="8" creationId="{081EA652-8C6A-4E69-BEB9-170809474553}"/>
          </ac:spMkLst>
        </pc:spChg>
        <pc:spChg chg="add del">
          <ac:chgData name="Rhian Richards (2212289)" userId="S::2212289@student.uwtsd.ac.uk::c2df7197-3027-49c1-afea-226583947910" providerId="AD" clId="Web-{953BED87-AB0C-D4F1-06EF-A6E27AEE30C3}" dt="2024-11-03T14:54:03.046" v="316"/>
          <ac:spMkLst>
            <pc:docMk/>
            <pc:sldMk cId="976133396" sldId="291"/>
            <ac:spMk id="10" creationId="{5298780A-33B9-4EA2-8F67-DE68AD62841B}"/>
          </ac:spMkLst>
        </pc:spChg>
        <pc:spChg chg="add del">
          <ac:chgData name="Rhian Richards (2212289)" userId="S::2212289@student.uwtsd.ac.uk::c2df7197-3027-49c1-afea-226583947910" providerId="AD" clId="Web-{953BED87-AB0C-D4F1-06EF-A6E27AEE30C3}" dt="2024-11-03T14:54:03.046" v="316"/>
          <ac:spMkLst>
            <pc:docMk/>
            <pc:sldMk cId="976133396" sldId="291"/>
            <ac:spMk id="12" creationId="{7F488E8B-4E1E-4402-8935-D4E6C02615C7}"/>
          </ac:spMkLst>
        </pc:spChg>
        <pc:spChg chg="add">
          <ac:chgData name="Rhian Richards (2212289)" userId="S::2212289@student.uwtsd.ac.uk::c2df7197-3027-49c1-afea-226583947910" providerId="AD" clId="Web-{953BED87-AB0C-D4F1-06EF-A6E27AEE30C3}" dt="2024-11-03T14:54:03.046" v="317"/>
          <ac:spMkLst>
            <pc:docMk/>
            <pc:sldMk cId="976133396" sldId="291"/>
            <ac:spMk id="15" creationId="{081EA652-8C6A-4E69-BEB9-170809474553}"/>
          </ac:spMkLst>
        </pc:spChg>
        <pc:spChg chg="add mod">
          <ac:chgData name="Rhian Richards (2212289)" userId="S::2212289@student.uwtsd.ac.uk::c2df7197-3027-49c1-afea-226583947910" providerId="AD" clId="Web-{953BED87-AB0C-D4F1-06EF-A6E27AEE30C3}" dt="2024-11-03T14:54:59.626" v="319"/>
          <ac:spMkLst>
            <pc:docMk/>
            <pc:sldMk cId="976133396" sldId="291"/>
            <ac:spMk id="16" creationId="{5298780A-33B9-4EA2-8F67-DE68AD62841B}"/>
          </ac:spMkLst>
        </pc:spChg>
        <pc:spChg chg="add">
          <ac:chgData name="Rhian Richards (2212289)" userId="S::2212289@student.uwtsd.ac.uk::c2df7197-3027-49c1-afea-226583947910" providerId="AD" clId="Web-{953BED87-AB0C-D4F1-06EF-A6E27AEE30C3}" dt="2024-11-03T14:54:03.046" v="317"/>
          <ac:spMkLst>
            <pc:docMk/>
            <pc:sldMk cId="976133396" sldId="291"/>
            <ac:spMk id="17" creationId="{7F488E8B-4E1E-4402-8935-D4E6C02615C7}"/>
          </ac:spMkLst>
        </pc:spChg>
        <pc:cxnChg chg="add">
          <ac:chgData name="Rhian Richards (2212289)" userId="S::2212289@student.uwtsd.ac.uk::c2df7197-3027-49c1-afea-226583947910" providerId="AD" clId="Web-{953BED87-AB0C-D4F1-06EF-A6E27AEE30C3}" dt="2024-11-03T14:54:03.046" v="317"/>
          <ac:cxnSpMkLst>
            <pc:docMk/>
            <pc:sldMk cId="976133396" sldId="291"/>
            <ac:cxnSpMk id="14" creationId="{23AAC9B5-8015-485C-ACF9-A750390E9A56}"/>
          </ac:cxnSpMkLst>
        </pc:cxnChg>
      </pc:sldChg>
      <pc:sldChg chg="new">
        <pc:chgData name="Rhian Richards (2212289)" userId="S::2212289@student.uwtsd.ac.uk::c2df7197-3027-49c1-afea-226583947910" providerId="AD" clId="Web-{953BED87-AB0C-D4F1-06EF-A6E27AEE30C3}" dt="2024-11-03T14:53:28.435" v="314"/>
        <pc:sldMkLst>
          <pc:docMk/>
          <pc:sldMk cId="4260115502" sldId="292"/>
        </pc:sldMkLst>
      </pc:sldChg>
    </pc:docChg>
  </pc:docChgLst>
  <pc:docChgLst>
    <pc:chgData name="Rhian Richards (2212289)" userId="S::2212289@student.uwtsd.ac.uk::c2df7197-3027-49c1-afea-226583947910" providerId="AD" clId="Web-{79A2DFCD-2F17-417E-1F15-96D16B5ADDE9}"/>
    <pc:docChg chg="addSld delSld modSld sldOrd addMainMaster delMainMaster">
      <pc:chgData name="Rhian Richards (2212289)" userId="S::2212289@student.uwtsd.ac.uk::c2df7197-3027-49c1-afea-226583947910" providerId="AD" clId="Web-{79A2DFCD-2F17-417E-1F15-96D16B5ADDE9}" dt="2024-10-30T07:41:46.285" v="1906" actId="20577"/>
      <pc:docMkLst>
        <pc:docMk/>
      </pc:docMkLst>
      <pc:sldChg chg="addSp delSp modSp mod setBg modClrScheme delDesignElem chgLayout">
        <pc:chgData name="Rhian Richards (2212289)" userId="S::2212289@student.uwtsd.ac.uk::c2df7197-3027-49c1-afea-226583947910" providerId="AD" clId="Web-{79A2DFCD-2F17-417E-1F15-96D16B5ADDE9}" dt="2024-10-29T16:11:16.810" v="1483"/>
        <pc:sldMkLst>
          <pc:docMk/>
          <pc:sldMk cId="109857222" sldId="256"/>
        </pc:sldMkLst>
        <pc:spChg chg="mod ord">
          <ac:chgData name="Rhian Richards (2212289)" userId="S::2212289@student.uwtsd.ac.uk::c2df7197-3027-49c1-afea-226583947910" providerId="AD" clId="Web-{79A2DFCD-2F17-417E-1F15-96D16B5ADDE9}" dt="2024-10-29T16:11:16.810" v="1483"/>
          <ac:spMkLst>
            <pc:docMk/>
            <pc:sldMk cId="109857222" sldId="256"/>
            <ac:spMk id="2" creationId="{00000000-0000-0000-0000-000000000000}"/>
          </ac:spMkLst>
        </pc:spChg>
        <pc:spChg chg="mod ord">
          <ac:chgData name="Rhian Richards (2212289)" userId="S::2212289@student.uwtsd.ac.uk::c2df7197-3027-49c1-afea-226583947910" providerId="AD" clId="Web-{79A2DFCD-2F17-417E-1F15-96D16B5ADDE9}" dt="2024-10-29T16:11:16.810" v="1483"/>
          <ac:spMkLst>
            <pc:docMk/>
            <pc:sldMk cId="109857222" sldId="256"/>
            <ac:spMk id="3" creationId="{00000000-0000-0000-0000-000000000000}"/>
          </ac:spMkLst>
        </pc:spChg>
        <pc:spChg chg="add del">
          <ac:chgData name="Rhian Richards (2212289)" userId="S::2212289@student.uwtsd.ac.uk::c2df7197-3027-49c1-afea-226583947910" providerId="AD" clId="Web-{79A2DFCD-2F17-417E-1F15-96D16B5ADDE9}" dt="2024-10-27T15:26:41.135" v="504"/>
          <ac:spMkLst>
            <pc:docMk/>
            <pc:sldMk cId="109857222" sldId="256"/>
            <ac:spMk id="8" creationId="{D278ADA9-6383-4BDD-80D2-8899A402687B}"/>
          </ac:spMkLst>
        </pc:spChg>
        <pc:spChg chg="add del">
          <ac:chgData name="Rhian Richards (2212289)" userId="S::2212289@student.uwtsd.ac.uk::c2df7197-3027-49c1-afea-226583947910" providerId="AD" clId="Web-{79A2DFCD-2F17-417E-1F15-96D16B5ADDE9}" dt="2024-10-27T15:26:41.135" v="504"/>
          <ac:spMkLst>
            <pc:docMk/>
            <pc:sldMk cId="109857222" sldId="256"/>
            <ac:spMk id="10" creationId="{484B7147-B0F6-40ED-B5A2-FF72BC8198B6}"/>
          </ac:spMkLst>
        </pc:spChg>
        <pc:spChg chg="add del">
          <ac:chgData name="Rhian Richards (2212289)" userId="S::2212289@student.uwtsd.ac.uk::c2df7197-3027-49c1-afea-226583947910" providerId="AD" clId="Web-{79A2DFCD-2F17-417E-1F15-96D16B5ADDE9}" dt="2024-10-27T15:26:41.135" v="504"/>
          <ac:spMkLst>
            <pc:docMk/>
            <pc:sldMk cId="109857222" sldId="256"/>
            <ac:spMk id="12" creationId="{B36D2DE0-0628-4A9A-A59D-7BA8B5EB3022}"/>
          </ac:spMkLst>
        </pc:spChg>
        <pc:spChg chg="add del">
          <ac:chgData name="Rhian Richards (2212289)" userId="S::2212289@student.uwtsd.ac.uk::c2df7197-3027-49c1-afea-226583947910" providerId="AD" clId="Web-{79A2DFCD-2F17-417E-1F15-96D16B5ADDE9}" dt="2024-10-27T15:26:41.135" v="504"/>
          <ac:spMkLst>
            <pc:docMk/>
            <pc:sldMk cId="109857222" sldId="256"/>
            <ac:spMk id="14" creationId="{48E405C9-94BE-41DA-928C-DEC9A8550E9F}"/>
          </ac:spMkLst>
        </pc:spChg>
        <pc:spChg chg="add del">
          <ac:chgData name="Rhian Richards (2212289)" userId="S::2212289@student.uwtsd.ac.uk::c2df7197-3027-49c1-afea-226583947910" providerId="AD" clId="Web-{79A2DFCD-2F17-417E-1F15-96D16B5ADDE9}" dt="2024-10-27T15:26:41.135" v="504"/>
          <ac:spMkLst>
            <pc:docMk/>
            <pc:sldMk cId="109857222" sldId="256"/>
            <ac:spMk id="16" creationId="{D2091A72-D5BB-42AC-8FD3-F7747D90861E}"/>
          </ac:spMkLst>
        </pc:spChg>
        <pc:spChg chg="add del">
          <ac:chgData name="Rhian Richards (2212289)" userId="S::2212289@student.uwtsd.ac.uk::c2df7197-3027-49c1-afea-226583947910" providerId="AD" clId="Web-{79A2DFCD-2F17-417E-1F15-96D16B5ADDE9}" dt="2024-10-27T15:26:41.135" v="504"/>
          <ac:spMkLst>
            <pc:docMk/>
            <pc:sldMk cId="109857222" sldId="256"/>
            <ac:spMk id="18" creationId="{6ED12BFC-A737-46AF-8411-481112D54B0C}"/>
          </ac:spMkLst>
        </pc:spChg>
        <pc:spChg chg="add del">
          <ac:chgData name="Rhian Richards (2212289)" userId="S::2212289@student.uwtsd.ac.uk::c2df7197-3027-49c1-afea-226583947910" providerId="AD" clId="Web-{79A2DFCD-2F17-417E-1F15-96D16B5ADDE9}" dt="2024-10-29T16:11:16.810" v="1483"/>
          <ac:spMkLst>
            <pc:docMk/>
            <pc:sldMk cId="109857222" sldId="256"/>
            <ac:spMk id="22" creationId="{5A292AEA-2528-46C0-B426-95822B6141FB}"/>
          </ac:spMkLst>
        </pc:spChg>
        <pc:spChg chg="add del">
          <ac:chgData name="Rhian Richards (2212289)" userId="S::2212289@student.uwtsd.ac.uk::c2df7197-3027-49c1-afea-226583947910" providerId="AD" clId="Web-{79A2DFCD-2F17-417E-1F15-96D16B5ADDE9}" dt="2024-10-29T16:11:16.810" v="1483"/>
          <ac:spMkLst>
            <pc:docMk/>
            <pc:sldMk cId="109857222" sldId="256"/>
            <ac:spMk id="28" creationId="{D8B7B198-E4DF-43CD-AD8C-199884323745}"/>
          </ac:spMkLst>
        </pc:spChg>
        <pc:spChg chg="add del">
          <ac:chgData name="Rhian Richards (2212289)" userId="S::2212289@student.uwtsd.ac.uk::c2df7197-3027-49c1-afea-226583947910" providerId="AD" clId="Web-{79A2DFCD-2F17-417E-1F15-96D16B5ADDE9}" dt="2024-10-29T16:11:16.810" v="1483"/>
          <ac:spMkLst>
            <pc:docMk/>
            <pc:sldMk cId="109857222" sldId="256"/>
            <ac:spMk id="34" creationId="{2BE67753-EA0E-4819-8D22-0B6600CF7231}"/>
          </ac:spMkLst>
        </pc:spChg>
        <pc:spChg chg="add">
          <ac:chgData name="Rhian Richards (2212289)" userId="S::2212289@student.uwtsd.ac.uk::c2df7197-3027-49c1-afea-226583947910" providerId="AD" clId="Web-{79A2DFCD-2F17-417E-1F15-96D16B5ADDE9}" dt="2024-10-29T16:11:16.810" v="1483"/>
          <ac:spMkLst>
            <pc:docMk/>
            <pc:sldMk cId="109857222" sldId="256"/>
            <ac:spMk id="42" creationId="{9B6CD22E-2269-419F-9E81-016EA035D4C1}"/>
          </ac:spMkLst>
        </pc:spChg>
        <pc:spChg chg="add">
          <ac:chgData name="Rhian Richards (2212289)" userId="S::2212289@student.uwtsd.ac.uk::c2df7197-3027-49c1-afea-226583947910" providerId="AD" clId="Web-{79A2DFCD-2F17-417E-1F15-96D16B5ADDE9}" dt="2024-10-29T16:11:16.810" v="1483"/>
          <ac:spMkLst>
            <pc:docMk/>
            <pc:sldMk cId="109857222" sldId="256"/>
            <ac:spMk id="44" creationId="{AA607D34-E2A9-4595-9DB2-5472E077CA49}"/>
          </ac:spMkLst>
        </pc:spChg>
        <pc:spChg chg="add">
          <ac:chgData name="Rhian Richards (2212289)" userId="S::2212289@student.uwtsd.ac.uk::c2df7197-3027-49c1-afea-226583947910" providerId="AD" clId="Web-{79A2DFCD-2F17-417E-1F15-96D16B5ADDE9}" dt="2024-10-29T16:11:16.810" v="1483"/>
          <ac:spMkLst>
            <pc:docMk/>
            <pc:sldMk cId="109857222" sldId="256"/>
            <ac:spMk id="46" creationId="{63DAB858-5A0C-4AFF-AAC6-705EDF8DB733}"/>
          </ac:spMkLst>
        </pc:spChg>
        <pc:spChg chg="add">
          <ac:chgData name="Rhian Richards (2212289)" userId="S::2212289@student.uwtsd.ac.uk::c2df7197-3027-49c1-afea-226583947910" providerId="AD" clId="Web-{79A2DFCD-2F17-417E-1F15-96D16B5ADDE9}" dt="2024-10-29T16:11:16.810" v="1483"/>
          <ac:spMkLst>
            <pc:docMk/>
            <pc:sldMk cId="109857222" sldId="256"/>
            <ac:spMk id="48" creationId="{8FFD9892-EDE5-4886-A313-66099DA8C8F1}"/>
          </ac:spMkLst>
        </pc:spChg>
        <pc:grpChg chg="add del">
          <ac:chgData name="Rhian Richards (2212289)" userId="S::2212289@student.uwtsd.ac.uk::c2df7197-3027-49c1-afea-226583947910" providerId="AD" clId="Web-{79A2DFCD-2F17-417E-1F15-96D16B5ADDE9}" dt="2024-10-29T16:11:16.810" v="1483"/>
          <ac:grpSpMkLst>
            <pc:docMk/>
            <pc:sldMk cId="109857222" sldId="256"/>
            <ac:grpSpMk id="23" creationId="{87F87F1B-42BA-4AC7-A4E2-41544DDB2CE3}"/>
          </ac:grpSpMkLst>
        </pc:grpChg>
        <pc:grpChg chg="add del">
          <ac:chgData name="Rhian Richards (2212289)" userId="S::2212289@student.uwtsd.ac.uk::c2df7197-3027-49c1-afea-226583947910" providerId="AD" clId="Web-{79A2DFCD-2F17-417E-1F15-96D16B5ADDE9}" dt="2024-10-29T16:11:16.810" v="1483"/>
          <ac:grpSpMkLst>
            <pc:docMk/>
            <pc:sldMk cId="109857222" sldId="256"/>
            <ac:grpSpMk id="29" creationId="{967346A5-7569-4F15-AB5D-BE3DADF192C0}"/>
          </ac:grpSpMkLst>
        </pc:grpChg>
        <pc:grpChg chg="add del">
          <ac:chgData name="Rhian Richards (2212289)" userId="S::2212289@student.uwtsd.ac.uk::c2df7197-3027-49c1-afea-226583947910" providerId="AD" clId="Web-{79A2DFCD-2F17-417E-1F15-96D16B5ADDE9}" dt="2024-10-29T16:11:16.810" v="1483"/>
          <ac:grpSpMkLst>
            <pc:docMk/>
            <pc:sldMk cId="109857222" sldId="256"/>
            <ac:grpSpMk id="35" creationId="{D76D63AC-0421-45EC-B383-E79A61A78C6B}"/>
          </ac:grpSpMkLst>
        </pc:grpChg>
      </pc:sldChg>
      <pc:sldChg chg="modSp del mod modClrScheme chgLayout">
        <pc:chgData name="Rhian Richards (2212289)" userId="S::2212289@student.uwtsd.ac.uk::c2df7197-3027-49c1-afea-226583947910" providerId="AD" clId="Web-{79A2DFCD-2F17-417E-1F15-96D16B5ADDE9}" dt="2024-10-30T07:25:41.938" v="1785"/>
        <pc:sldMkLst>
          <pc:docMk/>
          <pc:sldMk cId="252145451" sldId="257"/>
        </pc:sldMkLst>
        <pc:spChg chg="mod ord">
          <ac:chgData name="Rhian Richards (2212289)" userId="S::2212289@student.uwtsd.ac.uk::c2df7197-3027-49c1-afea-226583947910" providerId="AD" clId="Web-{79A2DFCD-2F17-417E-1F15-96D16B5ADDE9}" dt="2024-10-27T15:37:43.573" v="576"/>
          <ac:spMkLst>
            <pc:docMk/>
            <pc:sldMk cId="252145451" sldId="257"/>
            <ac:spMk id="2" creationId="{CA8F46B0-D1E9-C2A6-9A55-F60C8800FD05}"/>
          </ac:spMkLst>
        </pc:spChg>
        <pc:spChg chg="mod ord">
          <ac:chgData name="Rhian Richards (2212289)" userId="S::2212289@student.uwtsd.ac.uk::c2df7197-3027-49c1-afea-226583947910" providerId="AD" clId="Web-{79A2DFCD-2F17-417E-1F15-96D16B5ADDE9}" dt="2024-10-27T15:37:43.573" v="576"/>
          <ac:spMkLst>
            <pc:docMk/>
            <pc:sldMk cId="252145451" sldId="257"/>
            <ac:spMk id="3" creationId="{FF3970D6-082D-1E59-A41E-253C084CF4A5}"/>
          </ac:spMkLst>
        </pc:spChg>
      </pc:sldChg>
      <pc:sldChg chg="addSp delSp modSp mod setBg modClrScheme delDesignElem chgLayout">
        <pc:chgData name="Rhian Richards (2212289)" userId="S::2212289@student.uwtsd.ac.uk::c2df7197-3027-49c1-afea-226583947910" providerId="AD" clId="Web-{79A2DFCD-2F17-417E-1F15-96D16B5ADDE9}" dt="2024-10-30T07:17:56.607" v="1711" actId="20577"/>
        <pc:sldMkLst>
          <pc:docMk/>
          <pc:sldMk cId="1869800439" sldId="258"/>
        </pc:sldMkLst>
        <pc:spChg chg="mod ord">
          <ac:chgData name="Rhian Richards (2212289)" userId="S::2212289@student.uwtsd.ac.uk::c2df7197-3027-49c1-afea-226583947910" providerId="AD" clId="Web-{79A2DFCD-2F17-417E-1F15-96D16B5ADDE9}" dt="2024-10-27T15:37:43.573" v="576"/>
          <ac:spMkLst>
            <pc:docMk/>
            <pc:sldMk cId="1869800439" sldId="258"/>
            <ac:spMk id="2" creationId="{C8AC03FA-F91F-0D8D-8873-70E64CBFD790}"/>
          </ac:spMkLst>
        </pc:spChg>
        <pc:spChg chg="add del">
          <ac:chgData name="Rhian Richards (2212289)" userId="S::2212289@student.uwtsd.ac.uk::c2df7197-3027-49c1-afea-226583947910" providerId="AD" clId="Web-{79A2DFCD-2F17-417E-1F15-96D16B5ADDE9}" dt="2024-10-27T15:37:43.573" v="576"/>
          <ac:spMkLst>
            <pc:docMk/>
            <pc:sldMk cId="1869800439" sldId="258"/>
            <ac:spMk id="11" creationId="{18873D23-2DCF-4B31-A009-95721C06E8E1}"/>
          </ac:spMkLst>
        </pc:spChg>
        <pc:spChg chg="add del">
          <ac:chgData name="Rhian Richards (2212289)" userId="S::2212289@student.uwtsd.ac.uk::c2df7197-3027-49c1-afea-226583947910" providerId="AD" clId="Web-{79A2DFCD-2F17-417E-1F15-96D16B5ADDE9}" dt="2024-10-27T15:37:43.573" v="576"/>
          <ac:spMkLst>
            <pc:docMk/>
            <pc:sldMk cId="1869800439" sldId="258"/>
            <ac:spMk id="17" creationId="{C13EF075-D4EF-4929-ADBC-91B27DA19955}"/>
          </ac:spMkLst>
        </pc:spChg>
        <pc:grpChg chg="add del">
          <ac:chgData name="Rhian Richards (2212289)" userId="S::2212289@student.uwtsd.ac.uk::c2df7197-3027-49c1-afea-226583947910" providerId="AD" clId="Web-{79A2DFCD-2F17-417E-1F15-96D16B5ADDE9}" dt="2024-10-27T15:37:43.573" v="576"/>
          <ac:grpSpMkLst>
            <pc:docMk/>
            <pc:sldMk cId="1869800439" sldId="258"/>
            <ac:grpSpMk id="18" creationId="{DAA26DFA-AAB2-4973-9C17-16D587C7B198}"/>
          </ac:grpSpMkLst>
        </pc:grpChg>
        <pc:graphicFrameChg chg="mod ord modGraphic">
          <ac:chgData name="Rhian Richards (2212289)" userId="S::2212289@student.uwtsd.ac.uk::c2df7197-3027-49c1-afea-226583947910" providerId="AD" clId="Web-{79A2DFCD-2F17-417E-1F15-96D16B5ADDE9}" dt="2024-10-30T07:17:56.607" v="1711" actId="20577"/>
          <ac:graphicFrameMkLst>
            <pc:docMk/>
            <pc:sldMk cId="1869800439" sldId="258"/>
            <ac:graphicFrameMk id="20" creationId="{B7666674-9837-5690-B109-678E52E0BBFF}"/>
          </ac:graphicFrameMkLst>
        </pc:graphicFrameChg>
      </pc:sldChg>
      <pc:sldChg chg="addSp modSp del mod setBg modClrScheme chgLayout">
        <pc:chgData name="Rhian Richards (2212289)" userId="S::2212289@student.uwtsd.ac.uk::c2df7197-3027-49c1-afea-226583947910" providerId="AD" clId="Web-{79A2DFCD-2F17-417E-1F15-96D16B5ADDE9}" dt="2024-10-27T15:36:08.024" v="548"/>
        <pc:sldMkLst>
          <pc:docMk/>
          <pc:sldMk cId="2288402997" sldId="259"/>
        </pc:sldMkLst>
        <pc:spChg chg="mod ord">
          <ac:chgData name="Rhian Richards (2212289)" userId="S::2212289@student.uwtsd.ac.uk::c2df7197-3027-49c1-afea-226583947910" providerId="AD" clId="Web-{79A2DFCD-2F17-417E-1F15-96D16B5ADDE9}" dt="2024-10-27T15:32:48.206" v="527"/>
          <ac:spMkLst>
            <pc:docMk/>
            <pc:sldMk cId="2288402997" sldId="259"/>
            <ac:spMk id="2" creationId="{799384CF-4308-156C-8ECD-6634B3642ACF}"/>
          </ac:spMkLst>
        </pc:spChg>
        <pc:spChg chg="mod ord">
          <ac:chgData name="Rhian Richards (2212289)" userId="S::2212289@student.uwtsd.ac.uk::c2df7197-3027-49c1-afea-226583947910" providerId="AD" clId="Web-{79A2DFCD-2F17-417E-1F15-96D16B5ADDE9}" dt="2024-10-27T15:32:48.206" v="527"/>
          <ac:spMkLst>
            <pc:docMk/>
            <pc:sldMk cId="2288402997" sldId="259"/>
            <ac:spMk id="3" creationId="{6E399297-7F4A-8F61-40E1-4F411F61CD01}"/>
          </ac:spMkLst>
        </pc:spChg>
        <pc:spChg chg="add">
          <ac:chgData name="Rhian Richards (2212289)" userId="S::2212289@student.uwtsd.ac.uk::c2df7197-3027-49c1-afea-226583947910" providerId="AD" clId="Web-{79A2DFCD-2F17-417E-1F15-96D16B5ADDE9}" dt="2024-10-27T15:32:48.206" v="527"/>
          <ac:spMkLst>
            <pc:docMk/>
            <pc:sldMk cId="2288402997" sldId="259"/>
            <ac:spMk id="8" creationId="{D038248A-211C-4EEC-8401-C761B929FB52}"/>
          </ac:spMkLst>
        </pc:spChg>
        <pc:spChg chg="add">
          <ac:chgData name="Rhian Richards (2212289)" userId="S::2212289@student.uwtsd.ac.uk::c2df7197-3027-49c1-afea-226583947910" providerId="AD" clId="Web-{79A2DFCD-2F17-417E-1F15-96D16B5ADDE9}" dt="2024-10-27T15:32:48.206" v="527"/>
          <ac:spMkLst>
            <pc:docMk/>
            <pc:sldMk cId="2288402997" sldId="259"/>
            <ac:spMk id="10" creationId="{C30A849F-66D9-40C8-BEC8-35AFF8F4568F}"/>
          </ac:spMkLst>
        </pc:spChg>
        <pc:grpChg chg="add">
          <ac:chgData name="Rhian Richards (2212289)" userId="S::2212289@student.uwtsd.ac.uk::c2df7197-3027-49c1-afea-226583947910" providerId="AD" clId="Web-{79A2DFCD-2F17-417E-1F15-96D16B5ADDE9}" dt="2024-10-27T15:32:48.206" v="527"/>
          <ac:grpSpMkLst>
            <pc:docMk/>
            <pc:sldMk cId="2288402997" sldId="259"/>
            <ac:grpSpMk id="12" creationId="{04542298-A2B1-480F-A11C-A40EDD19B857}"/>
          </ac:grpSpMkLst>
        </pc:grpChg>
        <pc:grpChg chg="add">
          <ac:chgData name="Rhian Richards (2212289)" userId="S::2212289@student.uwtsd.ac.uk::c2df7197-3027-49c1-afea-226583947910" providerId="AD" clId="Web-{79A2DFCD-2F17-417E-1F15-96D16B5ADDE9}" dt="2024-10-27T15:32:48.206" v="527"/>
          <ac:grpSpMkLst>
            <pc:docMk/>
            <pc:sldMk cId="2288402997" sldId="259"/>
            <ac:grpSpMk id="18" creationId="{2A5C9C35-2375-49EB-B99C-17C87D42FE7C}"/>
          </ac:grpSpMkLst>
        </pc:grpChg>
      </pc:sldChg>
      <pc:sldChg chg="modSp mod modClrScheme chgLayout">
        <pc:chgData name="Rhian Richards (2212289)" userId="S::2212289@student.uwtsd.ac.uk::c2df7197-3027-49c1-afea-226583947910" providerId="AD" clId="Web-{79A2DFCD-2F17-417E-1F15-96D16B5ADDE9}" dt="2024-10-29T14:16:44.184" v="995" actId="20577"/>
        <pc:sldMkLst>
          <pc:docMk/>
          <pc:sldMk cId="2163105720" sldId="260"/>
        </pc:sldMkLst>
        <pc:spChg chg="mod ord">
          <ac:chgData name="Rhian Richards (2212289)" userId="S::2212289@student.uwtsd.ac.uk::c2df7197-3027-49c1-afea-226583947910" providerId="AD" clId="Web-{79A2DFCD-2F17-417E-1F15-96D16B5ADDE9}" dt="2024-10-27T15:37:43.573" v="576"/>
          <ac:spMkLst>
            <pc:docMk/>
            <pc:sldMk cId="2163105720" sldId="260"/>
            <ac:spMk id="2" creationId="{FCFB9AC0-9DB0-BC13-0F01-7254F217C131}"/>
          </ac:spMkLst>
        </pc:spChg>
        <pc:spChg chg="mod ord">
          <ac:chgData name="Rhian Richards (2212289)" userId="S::2212289@student.uwtsd.ac.uk::c2df7197-3027-49c1-afea-226583947910" providerId="AD" clId="Web-{79A2DFCD-2F17-417E-1F15-96D16B5ADDE9}" dt="2024-10-29T14:16:44.184" v="995" actId="20577"/>
          <ac:spMkLst>
            <pc:docMk/>
            <pc:sldMk cId="2163105720" sldId="260"/>
            <ac:spMk id="3" creationId="{4D06F489-0179-FEE3-CFE9-18D01BA32EBC}"/>
          </ac:spMkLst>
        </pc:spChg>
      </pc:sldChg>
      <pc:sldChg chg="modSp mod modClrScheme chgLayout">
        <pc:chgData name="Rhian Richards (2212289)" userId="S::2212289@student.uwtsd.ac.uk::c2df7197-3027-49c1-afea-226583947910" providerId="AD" clId="Web-{79A2DFCD-2F17-417E-1F15-96D16B5ADDE9}" dt="2024-10-27T15:37:43.573" v="576"/>
        <pc:sldMkLst>
          <pc:docMk/>
          <pc:sldMk cId="7362013" sldId="261"/>
        </pc:sldMkLst>
        <pc:spChg chg="mod ord">
          <ac:chgData name="Rhian Richards (2212289)" userId="S::2212289@student.uwtsd.ac.uk::c2df7197-3027-49c1-afea-226583947910" providerId="AD" clId="Web-{79A2DFCD-2F17-417E-1F15-96D16B5ADDE9}" dt="2024-10-27T15:37:43.573" v="576"/>
          <ac:spMkLst>
            <pc:docMk/>
            <pc:sldMk cId="7362013" sldId="261"/>
            <ac:spMk id="2" creationId="{B9916ECD-A99A-D2AD-883F-ACF52B2F59E4}"/>
          </ac:spMkLst>
        </pc:spChg>
        <pc:spChg chg="mod ord">
          <ac:chgData name="Rhian Richards (2212289)" userId="S::2212289@student.uwtsd.ac.uk::c2df7197-3027-49c1-afea-226583947910" providerId="AD" clId="Web-{79A2DFCD-2F17-417E-1F15-96D16B5ADDE9}" dt="2024-10-27T15:37:43.573" v="576"/>
          <ac:spMkLst>
            <pc:docMk/>
            <pc:sldMk cId="7362013" sldId="261"/>
            <ac:spMk id="4" creationId="{8A5F6F77-F030-C123-737D-3EEEA7BCBAAB}"/>
          </ac:spMkLst>
        </pc:spChg>
        <pc:graphicFrameChg chg="mod ord modGraphic">
          <ac:chgData name="Rhian Richards (2212289)" userId="S::2212289@student.uwtsd.ac.uk::c2df7197-3027-49c1-afea-226583947910" providerId="AD" clId="Web-{79A2DFCD-2F17-417E-1F15-96D16B5ADDE9}" dt="2024-10-27T15:37:43.573" v="576"/>
          <ac:graphicFrameMkLst>
            <pc:docMk/>
            <pc:sldMk cId="7362013" sldId="261"/>
            <ac:graphicFrameMk id="6" creationId="{7A67B0BC-9438-F77B-DB0A-8665602F6211}"/>
          </ac:graphicFrameMkLst>
        </pc:graphicFrameChg>
      </pc:sldChg>
      <pc:sldChg chg="modSp mod modClrScheme chgLayout">
        <pc:chgData name="Rhian Richards (2212289)" userId="S::2212289@student.uwtsd.ac.uk::c2df7197-3027-49c1-afea-226583947910" providerId="AD" clId="Web-{79A2DFCD-2F17-417E-1F15-96D16B5ADDE9}" dt="2024-10-27T15:37:43.573" v="576"/>
        <pc:sldMkLst>
          <pc:docMk/>
          <pc:sldMk cId="3831667544" sldId="262"/>
        </pc:sldMkLst>
        <pc:spChg chg="mod ord">
          <ac:chgData name="Rhian Richards (2212289)" userId="S::2212289@student.uwtsd.ac.uk::c2df7197-3027-49c1-afea-226583947910" providerId="AD" clId="Web-{79A2DFCD-2F17-417E-1F15-96D16B5ADDE9}" dt="2024-10-27T15:37:43.573" v="576"/>
          <ac:spMkLst>
            <pc:docMk/>
            <pc:sldMk cId="3831667544" sldId="262"/>
            <ac:spMk id="2" creationId="{014B814E-B455-E964-F177-B0338AE54C73}"/>
          </ac:spMkLst>
        </pc:spChg>
        <pc:spChg chg="mod ord">
          <ac:chgData name="Rhian Richards (2212289)" userId="S::2212289@student.uwtsd.ac.uk::c2df7197-3027-49c1-afea-226583947910" providerId="AD" clId="Web-{79A2DFCD-2F17-417E-1F15-96D16B5ADDE9}" dt="2024-10-27T15:37:43.573" v="576"/>
          <ac:spMkLst>
            <pc:docMk/>
            <pc:sldMk cId="3831667544" sldId="262"/>
            <ac:spMk id="3" creationId="{77412292-A76A-0ED2-D783-52A41AC9DA33}"/>
          </ac:spMkLst>
        </pc:spChg>
      </pc:sldChg>
      <pc:sldChg chg="modSp mod modClrScheme chgLayout">
        <pc:chgData name="Rhian Richards (2212289)" userId="S::2212289@student.uwtsd.ac.uk::c2df7197-3027-49c1-afea-226583947910" providerId="AD" clId="Web-{79A2DFCD-2F17-417E-1F15-96D16B5ADDE9}" dt="2024-10-27T15:37:43.573" v="576"/>
        <pc:sldMkLst>
          <pc:docMk/>
          <pc:sldMk cId="228397795" sldId="263"/>
        </pc:sldMkLst>
        <pc:spChg chg="mod ord">
          <ac:chgData name="Rhian Richards (2212289)" userId="S::2212289@student.uwtsd.ac.uk::c2df7197-3027-49c1-afea-226583947910" providerId="AD" clId="Web-{79A2DFCD-2F17-417E-1F15-96D16B5ADDE9}" dt="2024-10-27T15:37:43.573" v="576"/>
          <ac:spMkLst>
            <pc:docMk/>
            <pc:sldMk cId="228397795" sldId="263"/>
            <ac:spMk id="2" creationId="{2CB34AA3-299A-3203-AB16-2295EE2C9446}"/>
          </ac:spMkLst>
        </pc:spChg>
        <pc:spChg chg="mod ord">
          <ac:chgData name="Rhian Richards (2212289)" userId="S::2212289@student.uwtsd.ac.uk::c2df7197-3027-49c1-afea-226583947910" providerId="AD" clId="Web-{79A2DFCD-2F17-417E-1F15-96D16B5ADDE9}" dt="2024-10-27T15:37:43.573" v="576"/>
          <ac:spMkLst>
            <pc:docMk/>
            <pc:sldMk cId="228397795" sldId="263"/>
            <ac:spMk id="3" creationId="{768AECC7-A452-BF17-3FD9-A66A3B9452FE}"/>
          </ac:spMkLst>
        </pc:spChg>
      </pc:sldChg>
      <pc:sldChg chg="modSp mod modClrScheme chgLayout">
        <pc:chgData name="Rhian Richards (2212289)" userId="S::2212289@student.uwtsd.ac.uk::c2df7197-3027-49c1-afea-226583947910" providerId="AD" clId="Web-{79A2DFCD-2F17-417E-1F15-96D16B5ADDE9}" dt="2024-10-27T15:37:43.573" v="576"/>
        <pc:sldMkLst>
          <pc:docMk/>
          <pc:sldMk cId="2508781069" sldId="264"/>
        </pc:sldMkLst>
        <pc:spChg chg="mod ord">
          <ac:chgData name="Rhian Richards (2212289)" userId="S::2212289@student.uwtsd.ac.uk::c2df7197-3027-49c1-afea-226583947910" providerId="AD" clId="Web-{79A2DFCD-2F17-417E-1F15-96D16B5ADDE9}" dt="2024-10-27T15:37:43.573" v="576"/>
          <ac:spMkLst>
            <pc:docMk/>
            <pc:sldMk cId="2508781069" sldId="264"/>
            <ac:spMk id="2" creationId="{26A4712C-A8E3-4F87-E4C4-5A23F62E768F}"/>
          </ac:spMkLst>
        </pc:spChg>
        <pc:spChg chg="mod ord">
          <ac:chgData name="Rhian Richards (2212289)" userId="S::2212289@student.uwtsd.ac.uk::c2df7197-3027-49c1-afea-226583947910" providerId="AD" clId="Web-{79A2DFCD-2F17-417E-1F15-96D16B5ADDE9}" dt="2024-10-27T15:37:43.573" v="576"/>
          <ac:spMkLst>
            <pc:docMk/>
            <pc:sldMk cId="2508781069" sldId="264"/>
            <ac:spMk id="3" creationId="{B8F3B50B-A329-7C7E-3422-10EFF33BFA17}"/>
          </ac:spMkLst>
        </pc:spChg>
      </pc:sldChg>
      <pc:sldChg chg="modSp mod modClrScheme chgLayout">
        <pc:chgData name="Rhian Richards (2212289)" userId="S::2212289@student.uwtsd.ac.uk::c2df7197-3027-49c1-afea-226583947910" providerId="AD" clId="Web-{79A2DFCD-2F17-417E-1F15-96D16B5ADDE9}" dt="2024-10-27T15:37:43.573" v="576"/>
        <pc:sldMkLst>
          <pc:docMk/>
          <pc:sldMk cId="2755504622" sldId="265"/>
        </pc:sldMkLst>
        <pc:spChg chg="mod ord">
          <ac:chgData name="Rhian Richards (2212289)" userId="S::2212289@student.uwtsd.ac.uk::c2df7197-3027-49c1-afea-226583947910" providerId="AD" clId="Web-{79A2DFCD-2F17-417E-1F15-96D16B5ADDE9}" dt="2024-10-27T15:37:43.573" v="576"/>
          <ac:spMkLst>
            <pc:docMk/>
            <pc:sldMk cId="2755504622" sldId="265"/>
            <ac:spMk id="2" creationId="{68013048-6D88-9B3C-55F8-CAA599F1D906}"/>
          </ac:spMkLst>
        </pc:spChg>
        <pc:spChg chg="mod ord">
          <ac:chgData name="Rhian Richards (2212289)" userId="S::2212289@student.uwtsd.ac.uk::c2df7197-3027-49c1-afea-226583947910" providerId="AD" clId="Web-{79A2DFCD-2F17-417E-1F15-96D16B5ADDE9}" dt="2024-10-27T15:37:43.573" v="576"/>
          <ac:spMkLst>
            <pc:docMk/>
            <pc:sldMk cId="2755504622" sldId="265"/>
            <ac:spMk id="3" creationId="{D3AEEC98-3333-56AA-C978-CFBB481FBBE6}"/>
          </ac:spMkLst>
        </pc:spChg>
      </pc:sldChg>
      <pc:sldChg chg="modSp mod modClrScheme chgLayout">
        <pc:chgData name="Rhian Richards (2212289)" userId="S::2212289@student.uwtsd.ac.uk::c2df7197-3027-49c1-afea-226583947910" providerId="AD" clId="Web-{79A2DFCD-2F17-417E-1F15-96D16B5ADDE9}" dt="2024-10-27T15:37:43.573" v="576"/>
        <pc:sldMkLst>
          <pc:docMk/>
          <pc:sldMk cId="3971736166" sldId="266"/>
        </pc:sldMkLst>
        <pc:spChg chg="mod ord">
          <ac:chgData name="Rhian Richards (2212289)" userId="S::2212289@student.uwtsd.ac.uk::c2df7197-3027-49c1-afea-226583947910" providerId="AD" clId="Web-{79A2DFCD-2F17-417E-1F15-96D16B5ADDE9}" dt="2024-10-27T15:37:43.573" v="576"/>
          <ac:spMkLst>
            <pc:docMk/>
            <pc:sldMk cId="3971736166" sldId="266"/>
            <ac:spMk id="2" creationId="{E6CA5F6B-BD7E-E40F-2602-E2AAF57FB4FE}"/>
          </ac:spMkLst>
        </pc:spChg>
        <pc:spChg chg="mod ord">
          <ac:chgData name="Rhian Richards (2212289)" userId="S::2212289@student.uwtsd.ac.uk::c2df7197-3027-49c1-afea-226583947910" providerId="AD" clId="Web-{79A2DFCD-2F17-417E-1F15-96D16B5ADDE9}" dt="2024-10-27T15:37:43.573" v="576"/>
          <ac:spMkLst>
            <pc:docMk/>
            <pc:sldMk cId="3971736166" sldId="266"/>
            <ac:spMk id="3" creationId="{5A5E49B5-127C-9443-DA4C-7581C73003AB}"/>
          </ac:spMkLst>
        </pc:spChg>
      </pc:sldChg>
      <pc:sldChg chg="modSp mod modClrScheme chgLayout">
        <pc:chgData name="Rhian Richards (2212289)" userId="S::2212289@student.uwtsd.ac.uk::c2df7197-3027-49c1-afea-226583947910" providerId="AD" clId="Web-{79A2DFCD-2F17-417E-1F15-96D16B5ADDE9}" dt="2024-10-27T15:37:43.573" v="576"/>
        <pc:sldMkLst>
          <pc:docMk/>
          <pc:sldMk cId="109702301" sldId="267"/>
        </pc:sldMkLst>
        <pc:spChg chg="mod ord">
          <ac:chgData name="Rhian Richards (2212289)" userId="S::2212289@student.uwtsd.ac.uk::c2df7197-3027-49c1-afea-226583947910" providerId="AD" clId="Web-{79A2DFCD-2F17-417E-1F15-96D16B5ADDE9}" dt="2024-10-27T15:37:43.573" v="576"/>
          <ac:spMkLst>
            <pc:docMk/>
            <pc:sldMk cId="109702301" sldId="267"/>
            <ac:spMk id="2" creationId="{9724E41F-BFAB-03E9-AC18-2502ECC7E4D7}"/>
          </ac:spMkLst>
        </pc:spChg>
        <pc:spChg chg="mod ord">
          <ac:chgData name="Rhian Richards (2212289)" userId="S::2212289@student.uwtsd.ac.uk::c2df7197-3027-49c1-afea-226583947910" providerId="AD" clId="Web-{79A2DFCD-2F17-417E-1F15-96D16B5ADDE9}" dt="2024-10-27T15:37:43.573" v="576"/>
          <ac:spMkLst>
            <pc:docMk/>
            <pc:sldMk cId="109702301" sldId="267"/>
            <ac:spMk id="3" creationId="{DEA9CFA2-1F20-4701-6477-BB122B9C7608}"/>
          </ac:spMkLst>
        </pc:spChg>
      </pc:sldChg>
      <pc:sldChg chg="modSp mod modClrScheme chgLayout">
        <pc:chgData name="Rhian Richards (2212289)" userId="S::2212289@student.uwtsd.ac.uk::c2df7197-3027-49c1-afea-226583947910" providerId="AD" clId="Web-{79A2DFCD-2F17-417E-1F15-96D16B5ADDE9}" dt="2024-10-27T15:37:43.573" v="576"/>
        <pc:sldMkLst>
          <pc:docMk/>
          <pc:sldMk cId="3938560247" sldId="268"/>
        </pc:sldMkLst>
        <pc:spChg chg="mod ord">
          <ac:chgData name="Rhian Richards (2212289)" userId="S::2212289@student.uwtsd.ac.uk::c2df7197-3027-49c1-afea-226583947910" providerId="AD" clId="Web-{79A2DFCD-2F17-417E-1F15-96D16B5ADDE9}" dt="2024-10-27T15:37:43.573" v="576"/>
          <ac:spMkLst>
            <pc:docMk/>
            <pc:sldMk cId="3938560247" sldId="268"/>
            <ac:spMk id="2" creationId="{398CCED5-CCB3-E5AE-CA1D-EDD581F4D00A}"/>
          </ac:spMkLst>
        </pc:spChg>
        <pc:spChg chg="mod ord">
          <ac:chgData name="Rhian Richards (2212289)" userId="S::2212289@student.uwtsd.ac.uk::c2df7197-3027-49c1-afea-226583947910" providerId="AD" clId="Web-{79A2DFCD-2F17-417E-1F15-96D16B5ADDE9}" dt="2024-10-27T15:37:43.573" v="576"/>
          <ac:spMkLst>
            <pc:docMk/>
            <pc:sldMk cId="3938560247" sldId="268"/>
            <ac:spMk id="3" creationId="{E633CDAE-55B9-4D0D-939B-829E615AE695}"/>
          </ac:spMkLst>
        </pc:spChg>
      </pc:sldChg>
      <pc:sldChg chg="addSp delSp modSp del mod setBg modClrScheme chgLayout">
        <pc:chgData name="Rhian Richards (2212289)" userId="S::2212289@student.uwtsd.ac.uk::c2df7197-3027-49c1-afea-226583947910" providerId="AD" clId="Web-{79A2DFCD-2F17-417E-1F15-96D16B5ADDE9}" dt="2024-10-29T16:21:18.466" v="1622"/>
        <pc:sldMkLst>
          <pc:docMk/>
          <pc:sldMk cId="478409836" sldId="269"/>
        </pc:sldMkLst>
        <pc:spChg chg="mod ord">
          <ac:chgData name="Rhian Richards (2212289)" userId="S::2212289@student.uwtsd.ac.uk::c2df7197-3027-49c1-afea-226583947910" providerId="AD" clId="Web-{79A2DFCD-2F17-417E-1F15-96D16B5ADDE9}" dt="2024-10-29T16:20:22.324" v="1621"/>
          <ac:spMkLst>
            <pc:docMk/>
            <pc:sldMk cId="478409836" sldId="269"/>
            <ac:spMk id="2" creationId="{C5D6071F-042A-C8C6-23E3-81FD3989A72B}"/>
          </ac:spMkLst>
        </pc:spChg>
        <pc:spChg chg="add del mod ord">
          <ac:chgData name="Rhian Richards (2212289)" userId="S::2212289@student.uwtsd.ac.uk::c2df7197-3027-49c1-afea-226583947910" providerId="AD" clId="Web-{79A2DFCD-2F17-417E-1F15-96D16B5ADDE9}" dt="2024-10-29T16:20:22.324" v="1621"/>
          <ac:spMkLst>
            <pc:docMk/>
            <pc:sldMk cId="478409836" sldId="269"/>
            <ac:spMk id="3" creationId="{343485D1-1351-CDBA-16E8-1CA8A7502513}"/>
          </ac:spMkLst>
        </pc:spChg>
        <pc:spChg chg="add">
          <ac:chgData name="Rhian Richards (2212289)" userId="S::2212289@student.uwtsd.ac.uk::c2df7197-3027-49c1-afea-226583947910" providerId="AD" clId="Web-{79A2DFCD-2F17-417E-1F15-96D16B5ADDE9}" dt="2024-10-29T16:20:22.324" v="1621"/>
          <ac:spMkLst>
            <pc:docMk/>
            <pc:sldMk cId="478409836" sldId="269"/>
            <ac:spMk id="6" creationId="{BACC6370-2D7E-4714-9D71-7542949D7D5D}"/>
          </ac:spMkLst>
        </pc:spChg>
        <pc:spChg chg="add">
          <ac:chgData name="Rhian Richards (2212289)" userId="S::2212289@student.uwtsd.ac.uk::c2df7197-3027-49c1-afea-226583947910" providerId="AD" clId="Web-{79A2DFCD-2F17-417E-1F15-96D16B5ADDE9}" dt="2024-10-29T16:20:22.324" v="1621"/>
          <ac:spMkLst>
            <pc:docMk/>
            <pc:sldMk cId="478409836" sldId="269"/>
            <ac:spMk id="7" creationId="{F68B3F68-107C-434F-AA38-110D5EA91B85}"/>
          </ac:spMkLst>
        </pc:spChg>
        <pc:spChg chg="add">
          <ac:chgData name="Rhian Richards (2212289)" userId="S::2212289@student.uwtsd.ac.uk::c2df7197-3027-49c1-afea-226583947910" providerId="AD" clId="Web-{79A2DFCD-2F17-417E-1F15-96D16B5ADDE9}" dt="2024-10-29T16:20:22.324" v="1621"/>
          <ac:spMkLst>
            <pc:docMk/>
            <pc:sldMk cId="478409836" sldId="269"/>
            <ac:spMk id="8" creationId="{063BBA22-50EA-4C4D-BE05-F1CE4E63AA56}"/>
          </ac:spMkLst>
        </pc:spChg>
        <pc:spChg chg="add del">
          <ac:chgData name="Rhian Richards (2212289)" userId="S::2212289@student.uwtsd.ac.uk::c2df7197-3027-49c1-afea-226583947910" providerId="AD" clId="Web-{79A2DFCD-2F17-417E-1F15-96D16B5ADDE9}" dt="2024-10-29T16:19:41.011" v="1611"/>
          <ac:spMkLst>
            <pc:docMk/>
            <pc:sldMk cId="478409836" sldId="269"/>
            <ac:spMk id="9" creationId="{9D8233B0-41B5-4D9A-AEEC-13DB66A8C9B5}"/>
          </ac:spMkLst>
        </pc:spChg>
        <pc:spChg chg="add">
          <ac:chgData name="Rhian Richards (2212289)" userId="S::2212289@student.uwtsd.ac.uk::c2df7197-3027-49c1-afea-226583947910" providerId="AD" clId="Web-{79A2DFCD-2F17-417E-1F15-96D16B5ADDE9}" dt="2024-10-29T16:20:22.324" v="1621"/>
          <ac:spMkLst>
            <pc:docMk/>
            <pc:sldMk cId="478409836" sldId="269"/>
            <ac:spMk id="13" creationId="{AAD0DBB9-1A4B-4391-81D4-CB19F9AB918A}"/>
          </ac:spMkLst>
        </pc:spChg>
        <pc:spChg chg="add del">
          <ac:chgData name="Rhian Richards (2212289)" userId="S::2212289@student.uwtsd.ac.uk::c2df7197-3027-49c1-afea-226583947910" providerId="AD" clId="Web-{79A2DFCD-2F17-417E-1F15-96D16B5ADDE9}" dt="2024-10-29T16:19:41.011" v="1611"/>
          <ac:spMkLst>
            <pc:docMk/>
            <pc:sldMk cId="478409836" sldId="269"/>
            <ac:spMk id="15" creationId="{E659831F-0D9A-4C63-9EBB-8435B85A440F}"/>
          </ac:spMkLst>
        </pc:spChg>
        <pc:grpChg chg="add del">
          <ac:chgData name="Rhian Richards (2212289)" userId="S::2212289@student.uwtsd.ac.uk::c2df7197-3027-49c1-afea-226583947910" providerId="AD" clId="Web-{79A2DFCD-2F17-417E-1F15-96D16B5ADDE9}" dt="2024-10-29T16:19:41.011" v="1611"/>
          <ac:grpSpMkLst>
            <pc:docMk/>
            <pc:sldMk cId="478409836" sldId="269"/>
            <ac:grpSpMk id="11" creationId="{28FAF094-D087-493F-8DF9-A486C2D6BBAA}"/>
          </ac:grpSpMkLst>
        </pc:grpChg>
        <pc:graphicFrameChg chg="add del">
          <ac:chgData name="Rhian Richards (2212289)" userId="S::2212289@student.uwtsd.ac.uk::c2df7197-3027-49c1-afea-226583947910" providerId="AD" clId="Web-{79A2DFCD-2F17-417E-1F15-96D16B5ADDE9}" dt="2024-10-29T16:19:41.011" v="1611"/>
          <ac:graphicFrameMkLst>
            <pc:docMk/>
            <pc:sldMk cId="478409836" sldId="269"/>
            <ac:graphicFrameMk id="5" creationId="{F2B2E11F-D414-8454-793F-7C6D4A871852}"/>
          </ac:graphicFrameMkLst>
        </pc:graphicFrameChg>
        <pc:graphicFrameChg chg="add">
          <ac:chgData name="Rhian Richards (2212289)" userId="S::2212289@student.uwtsd.ac.uk::c2df7197-3027-49c1-afea-226583947910" providerId="AD" clId="Web-{79A2DFCD-2F17-417E-1F15-96D16B5ADDE9}" dt="2024-10-29T16:20:22.324" v="1621"/>
          <ac:graphicFrameMkLst>
            <pc:docMk/>
            <pc:sldMk cId="478409836" sldId="269"/>
            <ac:graphicFrameMk id="10" creationId="{10EE1C96-F895-475B-41B8-7711921F26AC}"/>
          </ac:graphicFrameMkLst>
        </pc:graphicFrameChg>
      </pc:sldChg>
      <pc:sldChg chg="modSp mod modClrScheme chgLayout">
        <pc:chgData name="Rhian Richards (2212289)" userId="S::2212289@student.uwtsd.ac.uk::c2df7197-3027-49c1-afea-226583947910" providerId="AD" clId="Web-{79A2DFCD-2F17-417E-1F15-96D16B5ADDE9}" dt="2024-10-29T16:21:43.232" v="1628" actId="20577"/>
        <pc:sldMkLst>
          <pc:docMk/>
          <pc:sldMk cId="3303314220" sldId="270"/>
        </pc:sldMkLst>
        <pc:spChg chg="mod ord">
          <ac:chgData name="Rhian Richards (2212289)" userId="S::2212289@student.uwtsd.ac.uk::c2df7197-3027-49c1-afea-226583947910" providerId="AD" clId="Web-{79A2DFCD-2F17-417E-1F15-96D16B5ADDE9}" dt="2024-10-27T15:37:43.573" v="576"/>
          <ac:spMkLst>
            <pc:docMk/>
            <pc:sldMk cId="3303314220" sldId="270"/>
            <ac:spMk id="2" creationId="{7D729B7C-6801-E1F4-BC79-000C1F04CCBF}"/>
          </ac:spMkLst>
        </pc:spChg>
        <pc:spChg chg="mod ord">
          <ac:chgData name="Rhian Richards (2212289)" userId="S::2212289@student.uwtsd.ac.uk::c2df7197-3027-49c1-afea-226583947910" providerId="AD" clId="Web-{79A2DFCD-2F17-417E-1F15-96D16B5ADDE9}" dt="2024-10-29T16:21:43.232" v="1628" actId="20577"/>
          <ac:spMkLst>
            <pc:docMk/>
            <pc:sldMk cId="3303314220" sldId="270"/>
            <ac:spMk id="3" creationId="{3AC702B9-9750-77B0-679D-9D78AD0C648F}"/>
          </ac:spMkLst>
        </pc:spChg>
      </pc:sldChg>
      <pc:sldChg chg="modSp mod modClrScheme chgLayout">
        <pc:chgData name="Rhian Richards (2212289)" userId="S::2212289@student.uwtsd.ac.uk::c2df7197-3027-49c1-afea-226583947910" providerId="AD" clId="Web-{79A2DFCD-2F17-417E-1F15-96D16B5ADDE9}" dt="2024-10-27T15:37:43.573" v="576"/>
        <pc:sldMkLst>
          <pc:docMk/>
          <pc:sldMk cId="1641231433" sldId="271"/>
        </pc:sldMkLst>
        <pc:spChg chg="mod ord">
          <ac:chgData name="Rhian Richards (2212289)" userId="S::2212289@student.uwtsd.ac.uk::c2df7197-3027-49c1-afea-226583947910" providerId="AD" clId="Web-{79A2DFCD-2F17-417E-1F15-96D16B5ADDE9}" dt="2024-10-27T15:37:43.573" v="576"/>
          <ac:spMkLst>
            <pc:docMk/>
            <pc:sldMk cId="1641231433" sldId="271"/>
            <ac:spMk id="2" creationId="{FDF61FB2-B0F7-1459-A6B1-FE76D7D38DEB}"/>
          </ac:spMkLst>
        </pc:spChg>
        <pc:spChg chg="mod ord">
          <ac:chgData name="Rhian Richards (2212289)" userId="S::2212289@student.uwtsd.ac.uk::c2df7197-3027-49c1-afea-226583947910" providerId="AD" clId="Web-{79A2DFCD-2F17-417E-1F15-96D16B5ADDE9}" dt="2024-10-27T15:37:43.573" v="576"/>
          <ac:spMkLst>
            <pc:docMk/>
            <pc:sldMk cId="1641231433" sldId="271"/>
            <ac:spMk id="3" creationId="{9DD594EB-5128-C511-771F-548D45C40D3F}"/>
          </ac:spMkLst>
        </pc:spChg>
      </pc:sldChg>
      <pc:sldChg chg="modSp mod modClrScheme chgLayout">
        <pc:chgData name="Rhian Richards (2212289)" userId="S::2212289@student.uwtsd.ac.uk::c2df7197-3027-49c1-afea-226583947910" providerId="AD" clId="Web-{79A2DFCD-2F17-417E-1F15-96D16B5ADDE9}" dt="2024-10-27T15:37:43.573" v="576"/>
        <pc:sldMkLst>
          <pc:docMk/>
          <pc:sldMk cId="719343408" sldId="272"/>
        </pc:sldMkLst>
        <pc:spChg chg="mod ord">
          <ac:chgData name="Rhian Richards (2212289)" userId="S::2212289@student.uwtsd.ac.uk::c2df7197-3027-49c1-afea-226583947910" providerId="AD" clId="Web-{79A2DFCD-2F17-417E-1F15-96D16B5ADDE9}" dt="2024-10-27T15:37:43.573" v="576"/>
          <ac:spMkLst>
            <pc:docMk/>
            <pc:sldMk cId="719343408" sldId="272"/>
            <ac:spMk id="2" creationId="{B6B82244-E5A0-DBFD-06B9-22B3CF1CF4D4}"/>
          </ac:spMkLst>
        </pc:spChg>
        <pc:spChg chg="mod ord">
          <ac:chgData name="Rhian Richards (2212289)" userId="S::2212289@student.uwtsd.ac.uk::c2df7197-3027-49c1-afea-226583947910" providerId="AD" clId="Web-{79A2DFCD-2F17-417E-1F15-96D16B5ADDE9}" dt="2024-10-27T15:37:43.573" v="576"/>
          <ac:spMkLst>
            <pc:docMk/>
            <pc:sldMk cId="719343408" sldId="272"/>
            <ac:spMk id="3" creationId="{B0DFF1FE-0882-829F-6062-3A7721BD9536}"/>
          </ac:spMkLst>
        </pc:spChg>
      </pc:sldChg>
      <pc:sldChg chg="modSp mod modClrScheme chgLayout">
        <pc:chgData name="Rhian Richards (2212289)" userId="S::2212289@student.uwtsd.ac.uk::c2df7197-3027-49c1-afea-226583947910" providerId="AD" clId="Web-{79A2DFCD-2F17-417E-1F15-96D16B5ADDE9}" dt="2024-10-27T15:37:43.573" v="576"/>
        <pc:sldMkLst>
          <pc:docMk/>
          <pc:sldMk cId="2419246937" sldId="273"/>
        </pc:sldMkLst>
        <pc:spChg chg="mod ord">
          <ac:chgData name="Rhian Richards (2212289)" userId="S::2212289@student.uwtsd.ac.uk::c2df7197-3027-49c1-afea-226583947910" providerId="AD" clId="Web-{79A2DFCD-2F17-417E-1F15-96D16B5ADDE9}" dt="2024-10-27T15:37:43.573" v="576"/>
          <ac:spMkLst>
            <pc:docMk/>
            <pc:sldMk cId="2419246937" sldId="273"/>
            <ac:spMk id="2" creationId="{5BB31D1C-23FF-6645-A916-92D281E594AA}"/>
          </ac:spMkLst>
        </pc:spChg>
        <pc:spChg chg="mod ord">
          <ac:chgData name="Rhian Richards (2212289)" userId="S::2212289@student.uwtsd.ac.uk::c2df7197-3027-49c1-afea-226583947910" providerId="AD" clId="Web-{79A2DFCD-2F17-417E-1F15-96D16B5ADDE9}" dt="2024-10-27T15:37:43.573" v="576"/>
          <ac:spMkLst>
            <pc:docMk/>
            <pc:sldMk cId="2419246937" sldId="273"/>
            <ac:spMk id="3" creationId="{17ADBDB4-07C8-B85B-E7DA-A4819D3CC7E3}"/>
          </ac:spMkLst>
        </pc:spChg>
      </pc:sldChg>
      <pc:sldChg chg="modSp mod modClrScheme chgLayout">
        <pc:chgData name="Rhian Richards (2212289)" userId="S::2212289@student.uwtsd.ac.uk::c2df7197-3027-49c1-afea-226583947910" providerId="AD" clId="Web-{79A2DFCD-2F17-417E-1F15-96D16B5ADDE9}" dt="2024-10-27T15:37:43.573" v="576"/>
        <pc:sldMkLst>
          <pc:docMk/>
          <pc:sldMk cId="3663075648" sldId="274"/>
        </pc:sldMkLst>
        <pc:spChg chg="mod ord">
          <ac:chgData name="Rhian Richards (2212289)" userId="S::2212289@student.uwtsd.ac.uk::c2df7197-3027-49c1-afea-226583947910" providerId="AD" clId="Web-{79A2DFCD-2F17-417E-1F15-96D16B5ADDE9}" dt="2024-10-27T15:37:43.573" v="576"/>
          <ac:spMkLst>
            <pc:docMk/>
            <pc:sldMk cId="3663075648" sldId="274"/>
            <ac:spMk id="2" creationId="{F7277CE4-F645-E3D7-283C-235483D35665}"/>
          </ac:spMkLst>
        </pc:spChg>
        <pc:spChg chg="mod ord">
          <ac:chgData name="Rhian Richards (2212289)" userId="S::2212289@student.uwtsd.ac.uk::c2df7197-3027-49c1-afea-226583947910" providerId="AD" clId="Web-{79A2DFCD-2F17-417E-1F15-96D16B5ADDE9}" dt="2024-10-27T15:37:43.573" v="576"/>
          <ac:spMkLst>
            <pc:docMk/>
            <pc:sldMk cId="3663075648" sldId="274"/>
            <ac:spMk id="3" creationId="{1DC60917-7DB0-B97E-CCF2-304BA8B1D99D}"/>
          </ac:spMkLst>
        </pc:spChg>
      </pc:sldChg>
      <pc:sldChg chg="modSp mod modClrScheme chgLayout">
        <pc:chgData name="Rhian Richards (2212289)" userId="S::2212289@student.uwtsd.ac.uk::c2df7197-3027-49c1-afea-226583947910" providerId="AD" clId="Web-{79A2DFCD-2F17-417E-1F15-96D16B5ADDE9}" dt="2024-10-27T18:04:56.649" v="598" actId="20577"/>
        <pc:sldMkLst>
          <pc:docMk/>
          <pc:sldMk cId="836297609" sldId="275"/>
        </pc:sldMkLst>
        <pc:spChg chg="mod ord">
          <ac:chgData name="Rhian Richards (2212289)" userId="S::2212289@student.uwtsd.ac.uk::c2df7197-3027-49c1-afea-226583947910" providerId="AD" clId="Web-{79A2DFCD-2F17-417E-1F15-96D16B5ADDE9}" dt="2024-10-27T15:37:43.573" v="576"/>
          <ac:spMkLst>
            <pc:docMk/>
            <pc:sldMk cId="836297609" sldId="275"/>
            <ac:spMk id="2" creationId="{51062D1A-2457-5617-61CA-82E8BAE9B99D}"/>
          </ac:spMkLst>
        </pc:spChg>
        <pc:spChg chg="mod ord">
          <ac:chgData name="Rhian Richards (2212289)" userId="S::2212289@student.uwtsd.ac.uk::c2df7197-3027-49c1-afea-226583947910" providerId="AD" clId="Web-{79A2DFCD-2F17-417E-1F15-96D16B5ADDE9}" dt="2024-10-27T18:04:56.649" v="598" actId="20577"/>
          <ac:spMkLst>
            <pc:docMk/>
            <pc:sldMk cId="836297609" sldId="275"/>
            <ac:spMk id="3" creationId="{37FB5ABF-2B38-418A-52CB-EFB2EB8BB0AB}"/>
          </ac:spMkLst>
        </pc:spChg>
      </pc:sldChg>
      <pc:sldChg chg="addSp delSp modSp mod modClrScheme delDesignElem chgLayout">
        <pc:chgData name="Rhian Richards (2212289)" userId="S::2212289@student.uwtsd.ac.uk::c2df7197-3027-49c1-afea-226583947910" providerId="AD" clId="Web-{79A2DFCD-2F17-417E-1F15-96D16B5ADDE9}" dt="2024-10-27T15:37:43.573" v="576"/>
        <pc:sldMkLst>
          <pc:docMk/>
          <pc:sldMk cId="3463873210" sldId="276"/>
        </pc:sldMkLst>
        <pc:spChg chg="mod ord">
          <ac:chgData name="Rhian Richards (2212289)" userId="S::2212289@student.uwtsd.ac.uk::c2df7197-3027-49c1-afea-226583947910" providerId="AD" clId="Web-{79A2DFCD-2F17-417E-1F15-96D16B5ADDE9}" dt="2024-10-27T15:37:43.573" v="576"/>
          <ac:spMkLst>
            <pc:docMk/>
            <pc:sldMk cId="3463873210" sldId="276"/>
            <ac:spMk id="2" creationId="{B0A3A943-D19C-59B3-A607-2AF06EAA0447}"/>
          </ac:spMkLst>
        </pc:spChg>
        <pc:spChg chg="mod ord">
          <ac:chgData name="Rhian Richards (2212289)" userId="S::2212289@student.uwtsd.ac.uk::c2df7197-3027-49c1-afea-226583947910" providerId="AD" clId="Web-{79A2DFCD-2F17-417E-1F15-96D16B5ADDE9}" dt="2024-10-27T15:37:43.573" v="576"/>
          <ac:spMkLst>
            <pc:docMk/>
            <pc:sldMk cId="3463873210" sldId="276"/>
            <ac:spMk id="3" creationId="{821C6DEE-B850-B854-E894-752EFFCBE122}"/>
          </ac:spMkLst>
        </pc:spChg>
        <pc:spChg chg="add del">
          <ac:chgData name="Rhian Richards (2212289)" userId="S::2212289@student.uwtsd.ac.uk::c2df7197-3027-49c1-afea-226583947910" providerId="AD" clId="Web-{79A2DFCD-2F17-417E-1F15-96D16B5ADDE9}" dt="2024-10-27T15:37:43.573" v="576"/>
          <ac:spMkLst>
            <pc:docMk/>
            <pc:sldMk cId="3463873210" sldId="276"/>
            <ac:spMk id="9" creationId="{327D73B4-9F5C-4A64-A179-51B9500CB8B5}"/>
          </ac:spMkLst>
        </pc:spChg>
        <pc:spChg chg="add del">
          <ac:chgData name="Rhian Richards (2212289)" userId="S::2212289@student.uwtsd.ac.uk::c2df7197-3027-49c1-afea-226583947910" providerId="AD" clId="Web-{79A2DFCD-2F17-417E-1F15-96D16B5ADDE9}" dt="2024-10-27T15:37:43.573" v="576"/>
          <ac:spMkLst>
            <pc:docMk/>
            <pc:sldMk cId="3463873210" sldId="276"/>
            <ac:spMk id="11" creationId="{C1F06963-6374-4B48-844F-071A9BAAAE02}"/>
          </ac:spMkLst>
        </pc:spChg>
        <pc:spChg chg="add del">
          <ac:chgData name="Rhian Richards (2212289)" userId="S::2212289@student.uwtsd.ac.uk::c2df7197-3027-49c1-afea-226583947910" providerId="AD" clId="Web-{79A2DFCD-2F17-417E-1F15-96D16B5ADDE9}" dt="2024-10-27T15:37:43.573" v="576"/>
          <ac:spMkLst>
            <pc:docMk/>
            <pc:sldMk cId="3463873210" sldId="276"/>
            <ac:spMk id="17" creationId="{E3020543-B24B-4EC4-8FFC-8DD88EEA91A8}"/>
          </ac:spMkLst>
        </pc:spChg>
        <pc:grpChg chg="add del">
          <ac:chgData name="Rhian Richards (2212289)" userId="S::2212289@student.uwtsd.ac.uk::c2df7197-3027-49c1-afea-226583947910" providerId="AD" clId="Web-{79A2DFCD-2F17-417E-1F15-96D16B5ADDE9}" dt="2024-10-27T15:37:43.573" v="576"/>
          <ac:grpSpMkLst>
            <pc:docMk/>
            <pc:sldMk cId="3463873210" sldId="276"/>
            <ac:grpSpMk id="13" creationId="{5614C7C0-FA1D-4105-8345-1DF76F9870A8}"/>
          </ac:grpSpMkLst>
        </pc:grpChg>
        <pc:cxnChg chg="add del">
          <ac:chgData name="Rhian Richards (2212289)" userId="S::2212289@student.uwtsd.ac.uk::c2df7197-3027-49c1-afea-226583947910" providerId="AD" clId="Web-{79A2DFCD-2F17-417E-1F15-96D16B5ADDE9}" dt="2024-10-27T15:37:43.573" v="576"/>
          <ac:cxnSpMkLst>
            <pc:docMk/>
            <pc:sldMk cId="3463873210" sldId="276"/>
            <ac:cxnSpMk id="19" creationId="{C49DA8F6-BCC1-4447-B54C-57856834B94B}"/>
          </ac:cxnSpMkLst>
        </pc:cxnChg>
      </pc:sldChg>
      <pc:sldChg chg="addSp delSp modSp mod modClrScheme delDesignElem chgLayout">
        <pc:chgData name="Rhian Richards (2212289)" userId="S::2212289@student.uwtsd.ac.uk::c2df7197-3027-49c1-afea-226583947910" providerId="AD" clId="Web-{79A2DFCD-2F17-417E-1F15-96D16B5ADDE9}" dt="2024-10-27T15:37:43.573" v="576"/>
        <pc:sldMkLst>
          <pc:docMk/>
          <pc:sldMk cId="2562402279" sldId="277"/>
        </pc:sldMkLst>
        <pc:spChg chg="mod ord">
          <ac:chgData name="Rhian Richards (2212289)" userId="S::2212289@student.uwtsd.ac.uk::c2df7197-3027-49c1-afea-226583947910" providerId="AD" clId="Web-{79A2DFCD-2F17-417E-1F15-96D16B5ADDE9}" dt="2024-10-27T15:37:43.573" v="576"/>
          <ac:spMkLst>
            <pc:docMk/>
            <pc:sldMk cId="2562402279" sldId="277"/>
            <ac:spMk id="4" creationId="{40DF776F-F580-394F-09D8-F5DAC87760C0}"/>
          </ac:spMkLst>
        </pc:spChg>
        <pc:spChg chg="add del">
          <ac:chgData name="Rhian Richards (2212289)" userId="S::2212289@student.uwtsd.ac.uk::c2df7197-3027-49c1-afea-226583947910" providerId="AD" clId="Web-{79A2DFCD-2F17-417E-1F15-96D16B5ADDE9}" dt="2024-10-27T15:37:43.573" v="576"/>
          <ac:spMkLst>
            <pc:docMk/>
            <pc:sldMk cId="2562402279" sldId="277"/>
            <ac:spMk id="23" creationId="{35DB3719-6FDC-4E5D-891D-FF40B7300F64}"/>
          </ac:spMkLst>
        </pc:spChg>
        <pc:spChg chg="add del">
          <ac:chgData name="Rhian Richards (2212289)" userId="S::2212289@student.uwtsd.ac.uk::c2df7197-3027-49c1-afea-226583947910" providerId="AD" clId="Web-{79A2DFCD-2F17-417E-1F15-96D16B5ADDE9}" dt="2024-10-27T15:37:43.573" v="576"/>
          <ac:spMkLst>
            <pc:docMk/>
            <pc:sldMk cId="2562402279" sldId="277"/>
            <ac:spMk id="24" creationId="{E0CBAC23-2E3F-4A90-BA59-F8299F6A5439}"/>
          </ac:spMkLst>
        </pc:spChg>
        <pc:graphicFrameChg chg="mod ord">
          <ac:chgData name="Rhian Richards (2212289)" userId="S::2212289@student.uwtsd.ac.uk::c2df7197-3027-49c1-afea-226583947910" providerId="AD" clId="Web-{79A2DFCD-2F17-417E-1F15-96D16B5ADDE9}" dt="2024-10-27T15:37:43.573" v="576"/>
          <ac:graphicFrameMkLst>
            <pc:docMk/>
            <pc:sldMk cId="2562402279" sldId="277"/>
            <ac:graphicFrameMk id="25" creationId="{BB346544-FA4E-13B6-9746-AA2EA7650E0E}"/>
          </ac:graphicFrameMkLst>
        </pc:graphicFrameChg>
      </pc:sldChg>
      <pc:sldChg chg="addSp delSp modSp new mod ord setBg modClrScheme setClrOvrMap delDesignElem chgLayout">
        <pc:chgData name="Rhian Richards (2212289)" userId="S::2212289@student.uwtsd.ac.uk::c2df7197-3027-49c1-afea-226583947910" providerId="AD" clId="Web-{79A2DFCD-2F17-417E-1F15-96D16B5ADDE9}" dt="2024-10-27T15:37:43.573" v="576"/>
        <pc:sldMkLst>
          <pc:docMk/>
          <pc:sldMk cId="3669343520" sldId="278"/>
        </pc:sldMkLst>
        <pc:spChg chg="mod ord">
          <ac:chgData name="Rhian Richards (2212289)" userId="S::2212289@student.uwtsd.ac.uk::c2df7197-3027-49c1-afea-226583947910" providerId="AD" clId="Web-{79A2DFCD-2F17-417E-1F15-96D16B5ADDE9}" dt="2024-10-27T15:37:43.573" v="576"/>
          <ac:spMkLst>
            <pc:docMk/>
            <pc:sldMk cId="3669343520" sldId="278"/>
            <ac:spMk id="2" creationId="{DAD643B7-284E-AB0D-123F-0426ABF7FA44}"/>
          </ac:spMkLst>
        </pc:spChg>
        <pc:spChg chg="add del mod">
          <ac:chgData name="Rhian Richards (2212289)" userId="S::2212289@student.uwtsd.ac.uk::c2df7197-3027-49c1-afea-226583947910" providerId="AD" clId="Web-{79A2DFCD-2F17-417E-1F15-96D16B5ADDE9}" dt="2024-10-27T15:08:38.284" v="390"/>
          <ac:spMkLst>
            <pc:docMk/>
            <pc:sldMk cId="3669343520" sldId="278"/>
            <ac:spMk id="3" creationId="{D232FE14-676A-5173-FA95-99C0D852F3CE}"/>
          </ac:spMkLst>
        </pc:spChg>
        <pc:spChg chg="add mod">
          <ac:chgData name="Rhian Richards (2212289)" userId="S::2212289@student.uwtsd.ac.uk::c2df7197-3027-49c1-afea-226583947910" providerId="AD" clId="Web-{79A2DFCD-2F17-417E-1F15-96D16B5ADDE9}" dt="2024-10-27T15:11:35.710" v="428"/>
          <ac:spMkLst>
            <pc:docMk/>
            <pc:sldMk cId="3669343520" sldId="278"/>
            <ac:spMk id="4" creationId="{5405BB9E-198B-D5FD-A6BE-5F4DBEB9B488}"/>
          </ac:spMkLst>
        </pc:spChg>
        <pc:spChg chg="add del">
          <ac:chgData name="Rhian Richards (2212289)" userId="S::2212289@student.uwtsd.ac.uk::c2df7197-3027-49c1-afea-226583947910" providerId="AD" clId="Web-{79A2DFCD-2F17-417E-1F15-96D16B5ADDE9}" dt="2024-10-27T15:07:31.783" v="383"/>
          <ac:spMkLst>
            <pc:docMk/>
            <pc:sldMk cId="3669343520" sldId="278"/>
            <ac:spMk id="9" creationId="{10F24D38-B79E-44B4-830E-043F45D96DC2}"/>
          </ac:spMkLst>
        </pc:spChg>
        <pc:spChg chg="add del">
          <ac:chgData name="Rhian Richards (2212289)" userId="S::2212289@student.uwtsd.ac.uk::c2df7197-3027-49c1-afea-226583947910" providerId="AD" clId="Web-{79A2DFCD-2F17-417E-1F15-96D16B5ADDE9}" dt="2024-10-27T15:11:25.319" v="423"/>
          <ac:spMkLst>
            <pc:docMk/>
            <pc:sldMk cId="3669343520" sldId="278"/>
            <ac:spMk id="17" creationId="{45D37F4E-DDB4-456B-97E0-9937730A039F}"/>
          </ac:spMkLst>
        </pc:spChg>
        <pc:spChg chg="add del">
          <ac:chgData name="Rhian Richards (2212289)" userId="S::2212289@student.uwtsd.ac.uk::c2df7197-3027-49c1-afea-226583947910" providerId="AD" clId="Web-{79A2DFCD-2F17-417E-1F15-96D16B5ADDE9}" dt="2024-10-27T15:10:53.787" v="421"/>
          <ac:spMkLst>
            <pc:docMk/>
            <pc:sldMk cId="3669343520" sldId="278"/>
            <ac:spMk id="18" creationId="{9228552E-C8B1-4A80-8448-0787CE0FC704}"/>
          </ac:spMkLst>
        </pc:spChg>
        <pc:spChg chg="add del">
          <ac:chgData name="Rhian Richards (2212289)" userId="S::2212289@student.uwtsd.ac.uk::c2df7197-3027-49c1-afea-226583947910" providerId="AD" clId="Web-{79A2DFCD-2F17-417E-1F15-96D16B5ADDE9}" dt="2024-10-27T15:11:25.319" v="423"/>
          <ac:spMkLst>
            <pc:docMk/>
            <pc:sldMk cId="3669343520" sldId="278"/>
            <ac:spMk id="19" creationId="{B2DD41CD-8F47-4F56-AD12-4E2FF7696987}"/>
          </ac:spMkLst>
        </pc:spChg>
        <pc:spChg chg="add del">
          <ac:chgData name="Rhian Richards (2212289)" userId="S::2212289@student.uwtsd.ac.uk::c2df7197-3027-49c1-afea-226583947910" providerId="AD" clId="Web-{79A2DFCD-2F17-417E-1F15-96D16B5ADDE9}" dt="2024-10-27T15:11:30.663" v="425"/>
          <ac:spMkLst>
            <pc:docMk/>
            <pc:sldMk cId="3669343520" sldId="278"/>
            <ac:spMk id="21" creationId="{9228552E-C8B1-4A80-8448-0787CE0FC704}"/>
          </ac:spMkLst>
        </pc:spChg>
        <pc:spChg chg="add del">
          <ac:chgData name="Rhian Richards (2212289)" userId="S::2212289@student.uwtsd.ac.uk::c2df7197-3027-49c1-afea-226583947910" providerId="AD" clId="Web-{79A2DFCD-2F17-417E-1F15-96D16B5ADDE9}" dt="2024-10-27T15:11:35.600" v="427"/>
          <ac:spMkLst>
            <pc:docMk/>
            <pc:sldMk cId="3669343520" sldId="278"/>
            <ac:spMk id="24" creationId="{D1D34770-47A8-402C-AF23-2B653F2D88C1}"/>
          </ac:spMkLst>
        </pc:spChg>
        <pc:spChg chg="add del">
          <ac:chgData name="Rhian Richards (2212289)" userId="S::2212289@student.uwtsd.ac.uk::c2df7197-3027-49c1-afea-226583947910" providerId="AD" clId="Web-{79A2DFCD-2F17-417E-1F15-96D16B5ADDE9}" dt="2024-10-27T15:37:43.573" v="576"/>
          <ac:spMkLst>
            <pc:docMk/>
            <pc:sldMk cId="3669343520" sldId="278"/>
            <ac:spMk id="27" creationId="{9228552E-C8B1-4A80-8448-0787CE0FC704}"/>
          </ac:spMkLst>
        </pc:spChg>
        <pc:graphicFrameChg chg="add del">
          <ac:chgData name="Rhian Richards (2212289)" userId="S::2212289@student.uwtsd.ac.uk::c2df7197-3027-49c1-afea-226583947910" providerId="AD" clId="Web-{79A2DFCD-2F17-417E-1F15-96D16B5ADDE9}" dt="2024-10-27T15:07:44.205" v="385"/>
          <ac:graphicFrameMkLst>
            <pc:docMk/>
            <pc:sldMk cId="3669343520" sldId="278"/>
            <ac:graphicFrameMk id="6" creationId="{12164A34-60B9-6684-0D60-F7E2735F142E}"/>
          </ac:graphicFrameMkLst>
        </pc:graphicFrameChg>
        <pc:graphicFrameChg chg="add del">
          <ac:chgData name="Rhian Richards (2212289)" userId="S::2212289@student.uwtsd.ac.uk::c2df7197-3027-49c1-afea-226583947910" providerId="AD" clId="Web-{79A2DFCD-2F17-417E-1F15-96D16B5ADDE9}" dt="2024-10-27T15:08:03.158" v="387"/>
          <ac:graphicFrameMkLst>
            <pc:docMk/>
            <pc:sldMk cId="3669343520" sldId="278"/>
            <ac:graphicFrameMk id="8" creationId="{4D6A21BA-9B71-6208-4FF7-1D912122572D}"/>
          </ac:graphicFrameMkLst>
        </pc:graphicFrameChg>
        <pc:graphicFrameChg chg="add del">
          <ac:chgData name="Rhian Richards (2212289)" userId="S::2212289@student.uwtsd.ac.uk::c2df7197-3027-49c1-afea-226583947910" providerId="AD" clId="Web-{79A2DFCD-2F17-417E-1F15-96D16B5ADDE9}" dt="2024-10-27T15:08:38.253" v="389"/>
          <ac:graphicFrameMkLst>
            <pc:docMk/>
            <pc:sldMk cId="3669343520" sldId="278"/>
            <ac:graphicFrameMk id="10" creationId="{5E68ABE8-9B1D-4851-536B-7EAEC23BD651}"/>
          </ac:graphicFrameMkLst>
        </pc:graphicFrameChg>
        <pc:graphicFrameChg chg="add mod ord modGraphic">
          <ac:chgData name="Rhian Richards (2212289)" userId="S::2212289@student.uwtsd.ac.uk::c2df7197-3027-49c1-afea-226583947910" providerId="AD" clId="Web-{79A2DFCD-2F17-417E-1F15-96D16B5ADDE9}" dt="2024-10-27T15:37:43.573" v="576"/>
          <ac:graphicFrameMkLst>
            <pc:docMk/>
            <pc:sldMk cId="3669343520" sldId="278"/>
            <ac:graphicFrameMk id="12" creationId="{4D6A21BA-9B71-6208-4FF7-1D912122572D}"/>
          </ac:graphicFrameMkLst>
        </pc:graphicFrameChg>
        <pc:picChg chg="add del">
          <ac:chgData name="Rhian Richards (2212289)" userId="S::2212289@student.uwtsd.ac.uk::c2df7197-3027-49c1-afea-226583947910" providerId="AD" clId="Web-{79A2DFCD-2F17-417E-1F15-96D16B5ADDE9}" dt="2024-10-27T15:10:53.787" v="421"/>
          <ac:picMkLst>
            <pc:docMk/>
            <pc:sldMk cId="3669343520" sldId="278"/>
            <ac:picMk id="14" creationId="{DA12ED16-AB5D-728E-09B5-CDBBCFAE264A}"/>
          </ac:picMkLst>
        </pc:picChg>
        <pc:picChg chg="add del">
          <ac:chgData name="Rhian Richards (2212289)" userId="S::2212289@student.uwtsd.ac.uk::c2df7197-3027-49c1-afea-226583947910" providerId="AD" clId="Web-{79A2DFCD-2F17-417E-1F15-96D16B5ADDE9}" dt="2024-10-27T15:11:30.663" v="425"/>
          <ac:picMkLst>
            <pc:docMk/>
            <pc:sldMk cId="3669343520" sldId="278"/>
            <ac:picMk id="22" creationId="{DA12ED16-AB5D-728E-09B5-CDBBCFAE264A}"/>
          </ac:picMkLst>
        </pc:picChg>
        <pc:picChg chg="add del">
          <ac:chgData name="Rhian Richards (2212289)" userId="S::2212289@student.uwtsd.ac.uk::c2df7197-3027-49c1-afea-226583947910" providerId="AD" clId="Web-{79A2DFCD-2F17-417E-1F15-96D16B5ADDE9}" dt="2024-10-27T15:11:35.600" v="427"/>
          <ac:picMkLst>
            <pc:docMk/>
            <pc:sldMk cId="3669343520" sldId="278"/>
            <ac:picMk id="25" creationId="{C593A344-A44C-EC8D-4689-44BB36D6ABB2}"/>
          </ac:picMkLst>
        </pc:picChg>
        <pc:picChg chg="add mod">
          <ac:chgData name="Rhian Richards (2212289)" userId="S::2212289@student.uwtsd.ac.uk::c2df7197-3027-49c1-afea-226583947910" providerId="AD" clId="Web-{79A2DFCD-2F17-417E-1F15-96D16B5ADDE9}" dt="2024-10-27T15:35:43.367" v="547"/>
          <ac:picMkLst>
            <pc:docMk/>
            <pc:sldMk cId="3669343520" sldId="278"/>
            <ac:picMk id="28" creationId="{DA12ED16-AB5D-728E-09B5-CDBBCFAE264A}"/>
          </ac:picMkLst>
        </pc:picChg>
        <pc:cxnChg chg="add del">
          <ac:chgData name="Rhian Richards (2212289)" userId="S::2212289@student.uwtsd.ac.uk::c2df7197-3027-49c1-afea-226583947910" providerId="AD" clId="Web-{79A2DFCD-2F17-417E-1F15-96D16B5ADDE9}" dt="2024-10-27T15:07:31.783" v="383"/>
          <ac:cxnSpMkLst>
            <pc:docMk/>
            <pc:sldMk cId="3669343520" sldId="278"/>
            <ac:cxnSpMk id="11" creationId="{FC469874-256B-45B3-A79C-7591B4BA1ECC}"/>
          </ac:cxnSpMkLst>
        </pc:cxnChg>
      </pc:sldChg>
      <pc:sldChg chg="addSp delSp modSp new mod setBg modClrScheme chgLayout">
        <pc:chgData name="Rhian Richards (2212289)" userId="S::2212289@student.uwtsd.ac.uk::c2df7197-3027-49c1-afea-226583947910" providerId="AD" clId="Web-{79A2DFCD-2F17-417E-1F15-96D16B5ADDE9}" dt="2024-10-27T15:37:43.573" v="576"/>
        <pc:sldMkLst>
          <pc:docMk/>
          <pc:sldMk cId="1321028495" sldId="279"/>
        </pc:sldMkLst>
        <pc:spChg chg="mod ord">
          <ac:chgData name="Rhian Richards (2212289)" userId="S::2212289@student.uwtsd.ac.uk::c2df7197-3027-49c1-afea-226583947910" providerId="AD" clId="Web-{79A2DFCD-2F17-417E-1F15-96D16B5ADDE9}" dt="2024-10-27T15:37:43.573" v="576"/>
          <ac:spMkLst>
            <pc:docMk/>
            <pc:sldMk cId="1321028495" sldId="279"/>
            <ac:spMk id="2" creationId="{54F3FDF2-8140-9AC5-3DE0-85AA115D57F3}"/>
          </ac:spMkLst>
        </pc:spChg>
        <pc:spChg chg="del">
          <ac:chgData name="Rhian Richards (2212289)" userId="S::2212289@student.uwtsd.ac.uk::c2df7197-3027-49c1-afea-226583947910" providerId="AD" clId="Web-{79A2DFCD-2F17-417E-1F15-96D16B5ADDE9}" dt="2024-10-27T15:15:55.200" v="464"/>
          <ac:spMkLst>
            <pc:docMk/>
            <pc:sldMk cId="1321028495" sldId="279"/>
            <ac:spMk id="3" creationId="{35C3B438-8FF6-712E-BF3F-6AB8B688A68A}"/>
          </ac:spMkLst>
        </pc:spChg>
        <pc:spChg chg="mod ord">
          <ac:chgData name="Rhian Richards (2212289)" userId="S::2212289@student.uwtsd.ac.uk::c2df7197-3027-49c1-afea-226583947910" providerId="AD" clId="Web-{79A2DFCD-2F17-417E-1F15-96D16B5ADDE9}" dt="2024-10-27T15:37:43.573" v="576"/>
          <ac:spMkLst>
            <pc:docMk/>
            <pc:sldMk cId="1321028495" sldId="279"/>
            <ac:spMk id="4" creationId="{29EF09F7-23D0-80CB-CFA6-19483114AF54}"/>
          </ac:spMkLst>
        </pc:spChg>
        <pc:graphicFrameChg chg="add mod ord modGraphic">
          <ac:chgData name="Rhian Richards (2212289)" userId="S::2212289@student.uwtsd.ac.uk::c2df7197-3027-49c1-afea-226583947910" providerId="AD" clId="Web-{79A2DFCD-2F17-417E-1F15-96D16B5ADDE9}" dt="2024-10-27T15:37:43.573" v="576"/>
          <ac:graphicFrameMkLst>
            <pc:docMk/>
            <pc:sldMk cId="1321028495" sldId="279"/>
            <ac:graphicFrameMk id="5" creationId="{550251E6-6AC9-10D3-B827-B4B8D1B7A733}"/>
          </ac:graphicFrameMkLst>
        </pc:graphicFrameChg>
      </pc:sldChg>
      <pc:sldChg chg="addSp delSp modSp new del mod ord setBg modClrScheme chgLayout">
        <pc:chgData name="Rhian Richards (2212289)" userId="S::2212289@student.uwtsd.ac.uk::c2df7197-3027-49c1-afea-226583947910" providerId="AD" clId="Web-{79A2DFCD-2F17-417E-1F15-96D16B5ADDE9}" dt="2024-10-30T07:22:16.494" v="1773"/>
        <pc:sldMkLst>
          <pc:docMk/>
          <pc:sldMk cId="4075203532" sldId="280"/>
        </pc:sldMkLst>
        <pc:spChg chg="mod ord">
          <ac:chgData name="Rhian Richards (2212289)" userId="S::2212289@student.uwtsd.ac.uk::c2df7197-3027-49c1-afea-226583947910" providerId="AD" clId="Web-{79A2DFCD-2F17-417E-1F15-96D16B5ADDE9}" dt="2024-10-30T07:18:57.534" v="1727" actId="20577"/>
          <ac:spMkLst>
            <pc:docMk/>
            <pc:sldMk cId="4075203532" sldId="280"/>
            <ac:spMk id="2" creationId="{9566E5CA-86ED-134F-713D-B6BDA958785D}"/>
          </ac:spMkLst>
        </pc:spChg>
        <pc:spChg chg="add del mod ord">
          <ac:chgData name="Rhian Richards (2212289)" userId="S::2212289@student.uwtsd.ac.uk::c2df7197-3027-49c1-afea-226583947910" providerId="AD" clId="Web-{79A2DFCD-2F17-417E-1F15-96D16B5ADDE9}" dt="2024-10-29T16:09:59.636" v="1482"/>
          <ac:spMkLst>
            <pc:docMk/>
            <pc:sldMk cId="4075203532" sldId="280"/>
            <ac:spMk id="3" creationId="{F530EC3A-EAAF-2B83-DC29-481FC5CC6429}"/>
          </ac:spMkLst>
        </pc:spChg>
        <pc:spChg chg="add del">
          <ac:chgData name="Rhian Richards (2212289)" userId="S::2212289@student.uwtsd.ac.uk::c2df7197-3027-49c1-afea-226583947910" providerId="AD" clId="Web-{79A2DFCD-2F17-417E-1F15-96D16B5ADDE9}" dt="2024-10-29T16:02:05.156" v="1414"/>
          <ac:spMkLst>
            <pc:docMk/>
            <pc:sldMk cId="4075203532" sldId="280"/>
            <ac:spMk id="9" creationId="{BACC6370-2D7E-4714-9D71-7542949D7D5D}"/>
          </ac:spMkLst>
        </pc:spChg>
        <pc:spChg chg="add del">
          <ac:chgData name="Rhian Richards (2212289)" userId="S::2212289@student.uwtsd.ac.uk::c2df7197-3027-49c1-afea-226583947910" providerId="AD" clId="Web-{79A2DFCD-2F17-417E-1F15-96D16B5ADDE9}" dt="2024-10-29T16:02:05.156" v="1414"/>
          <ac:spMkLst>
            <pc:docMk/>
            <pc:sldMk cId="4075203532" sldId="280"/>
            <ac:spMk id="11" creationId="{F68B3F68-107C-434F-AA38-110D5EA91B85}"/>
          </ac:spMkLst>
        </pc:spChg>
        <pc:spChg chg="add del">
          <ac:chgData name="Rhian Richards (2212289)" userId="S::2212289@student.uwtsd.ac.uk::c2df7197-3027-49c1-afea-226583947910" providerId="AD" clId="Web-{79A2DFCD-2F17-417E-1F15-96D16B5ADDE9}" dt="2024-10-29T16:02:05.156" v="1414"/>
          <ac:spMkLst>
            <pc:docMk/>
            <pc:sldMk cId="4075203532" sldId="280"/>
            <ac:spMk id="13" creationId="{AAD0DBB9-1A4B-4391-81D4-CB19F9AB918A}"/>
          </ac:spMkLst>
        </pc:spChg>
        <pc:spChg chg="add del">
          <ac:chgData name="Rhian Richards (2212289)" userId="S::2212289@student.uwtsd.ac.uk::c2df7197-3027-49c1-afea-226583947910" providerId="AD" clId="Web-{79A2DFCD-2F17-417E-1F15-96D16B5ADDE9}" dt="2024-10-29T16:02:05.156" v="1414"/>
          <ac:spMkLst>
            <pc:docMk/>
            <pc:sldMk cId="4075203532" sldId="280"/>
            <ac:spMk id="15" creationId="{063BBA22-50EA-4C4D-BE05-F1CE4E63AA56}"/>
          </ac:spMkLst>
        </pc:spChg>
        <pc:spChg chg="add del">
          <ac:chgData name="Rhian Richards (2212289)" userId="S::2212289@student.uwtsd.ac.uk::c2df7197-3027-49c1-afea-226583947910" providerId="AD" clId="Web-{79A2DFCD-2F17-417E-1F15-96D16B5ADDE9}" dt="2024-10-29T16:02:38.344" v="1416"/>
          <ac:spMkLst>
            <pc:docMk/>
            <pc:sldMk cId="4075203532" sldId="280"/>
            <ac:spMk id="17" creationId="{AE2B703B-46F9-481A-A605-82E2A828C4FA}"/>
          </ac:spMkLst>
        </pc:spChg>
        <pc:spChg chg="add del">
          <ac:chgData name="Rhian Richards (2212289)" userId="S::2212289@student.uwtsd.ac.uk::c2df7197-3027-49c1-afea-226583947910" providerId="AD" clId="Web-{79A2DFCD-2F17-417E-1F15-96D16B5ADDE9}" dt="2024-10-29T16:02:38.344" v="1416"/>
          <ac:spMkLst>
            <pc:docMk/>
            <pc:sldMk cId="4075203532" sldId="280"/>
            <ac:spMk id="18" creationId="{F13BE4D7-0C3D-4906-B230-A1C5B4665CCF}"/>
          </ac:spMkLst>
        </pc:spChg>
        <pc:spChg chg="add del">
          <ac:chgData name="Rhian Richards (2212289)" userId="S::2212289@student.uwtsd.ac.uk::c2df7197-3027-49c1-afea-226583947910" providerId="AD" clId="Web-{79A2DFCD-2F17-417E-1F15-96D16B5ADDE9}" dt="2024-10-29T16:03:09.220" v="1418"/>
          <ac:spMkLst>
            <pc:docMk/>
            <pc:sldMk cId="4075203532" sldId="280"/>
            <ac:spMk id="21" creationId="{963038BC-9FCB-466B-8EE5-7B0DC8F25C95}"/>
          </ac:spMkLst>
        </pc:spChg>
        <pc:spChg chg="add del">
          <ac:chgData name="Rhian Richards (2212289)" userId="S::2212289@student.uwtsd.ac.uk::c2df7197-3027-49c1-afea-226583947910" providerId="AD" clId="Web-{79A2DFCD-2F17-417E-1F15-96D16B5ADDE9}" dt="2024-10-29T16:03:09.220" v="1418"/>
          <ac:spMkLst>
            <pc:docMk/>
            <pc:sldMk cId="4075203532" sldId="280"/>
            <ac:spMk id="22" creationId="{058F4797-C77D-4821-B8FF-057D7524C62D}"/>
          </ac:spMkLst>
        </pc:spChg>
        <pc:spChg chg="add del">
          <ac:chgData name="Rhian Richards (2212289)" userId="S::2212289@student.uwtsd.ac.uk::c2df7197-3027-49c1-afea-226583947910" providerId="AD" clId="Web-{79A2DFCD-2F17-417E-1F15-96D16B5ADDE9}" dt="2024-10-29T16:03:09.220" v="1418"/>
          <ac:spMkLst>
            <pc:docMk/>
            <pc:sldMk cId="4075203532" sldId="280"/>
            <ac:spMk id="23" creationId="{290CB3DB-B42E-47BF-A595-527CB329A21A}"/>
          </ac:spMkLst>
        </pc:spChg>
        <pc:spChg chg="add mod ord">
          <ac:chgData name="Rhian Richards (2212289)" userId="S::2212289@student.uwtsd.ac.uk::c2df7197-3027-49c1-afea-226583947910" providerId="AD" clId="Web-{79A2DFCD-2F17-417E-1F15-96D16B5ADDE9}" dt="2024-10-29T16:09:59.636" v="1482"/>
          <ac:spMkLst>
            <pc:docMk/>
            <pc:sldMk cId="4075203532" sldId="280"/>
            <ac:spMk id="61" creationId="{9F16C4EE-FC8C-A883-2D76-FA052B6BFCC0}"/>
          </ac:spMkLst>
        </pc:spChg>
        <pc:spChg chg="add mod ord">
          <ac:chgData name="Rhian Richards (2212289)" userId="S::2212289@student.uwtsd.ac.uk::c2df7197-3027-49c1-afea-226583947910" providerId="AD" clId="Web-{79A2DFCD-2F17-417E-1F15-96D16B5ADDE9}" dt="2024-10-29T16:09:59.636" v="1482"/>
          <ac:spMkLst>
            <pc:docMk/>
            <pc:sldMk cId="4075203532" sldId="280"/>
            <ac:spMk id="62" creationId="{890BF00A-3CE5-D788-637F-664D5A61CF0A}"/>
          </ac:spMkLst>
        </pc:spChg>
        <pc:spChg chg="add del mod ord">
          <ac:chgData name="Rhian Richards (2212289)" userId="S::2212289@student.uwtsd.ac.uk::c2df7197-3027-49c1-afea-226583947910" providerId="AD" clId="Web-{79A2DFCD-2F17-417E-1F15-96D16B5ADDE9}" dt="2024-10-30T07:20:32.693" v="1761" actId="20577"/>
          <ac:spMkLst>
            <pc:docMk/>
            <pc:sldMk cId="4075203532" sldId="280"/>
            <ac:spMk id="63" creationId="{F5A19EB1-9DBF-3727-76BC-80F29CDC68A0}"/>
          </ac:spMkLst>
        </pc:spChg>
        <pc:graphicFrameChg chg="add del">
          <ac:chgData name="Rhian Richards (2212289)" userId="S::2212289@student.uwtsd.ac.uk::c2df7197-3027-49c1-afea-226583947910" providerId="AD" clId="Web-{79A2DFCD-2F17-417E-1F15-96D16B5ADDE9}" dt="2024-10-29T16:02:05.156" v="1414"/>
          <ac:graphicFrameMkLst>
            <pc:docMk/>
            <pc:sldMk cId="4075203532" sldId="280"/>
            <ac:graphicFrameMk id="5" creationId="{D2EBB074-641B-26A1-4267-EEE930AF2880}"/>
          </ac:graphicFrameMkLst>
        </pc:graphicFrameChg>
        <pc:graphicFrameChg chg="add del">
          <ac:chgData name="Rhian Richards (2212289)" userId="S::2212289@student.uwtsd.ac.uk::c2df7197-3027-49c1-afea-226583947910" providerId="AD" clId="Web-{79A2DFCD-2F17-417E-1F15-96D16B5ADDE9}" dt="2024-10-29T16:02:38.344" v="1416"/>
          <ac:graphicFrameMkLst>
            <pc:docMk/>
            <pc:sldMk cId="4075203532" sldId="280"/>
            <ac:graphicFrameMk id="19" creationId="{492C57CA-9603-6605-38CB-4C0805882479}"/>
          </ac:graphicFrameMkLst>
        </pc:graphicFrameChg>
        <pc:graphicFrameChg chg="add del">
          <ac:chgData name="Rhian Richards (2212289)" userId="S::2212289@student.uwtsd.ac.uk::c2df7197-3027-49c1-afea-226583947910" providerId="AD" clId="Web-{79A2DFCD-2F17-417E-1F15-96D16B5ADDE9}" dt="2024-10-29T16:03:09.220" v="1418"/>
          <ac:graphicFrameMkLst>
            <pc:docMk/>
            <pc:sldMk cId="4075203532" sldId="280"/>
            <ac:graphicFrameMk id="24" creationId="{45486479-E55E-E121-AC3B-E0114793063D}"/>
          </ac:graphicFrameMkLst>
        </pc:graphicFrameChg>
        <pc:graphicFrameChg chg="add del">
          <ac:chgData name="Rhian Richards (2212289)" userId="S::2212289@student.uwtsd.ac.uk::c2df7197-3027-49c1-afea-226583947910" providerId="AD" clId="Web-{79A2DFCD-2F17-417E-1F15-96D16B5ADDE9}" dt="2024-10-29T16:12:32.968" v="1485"/>
          <ac:graphicFrameMkLst>
            <pc:docMk/>
            <pc:sldMk cId="4075203532" sldId="280"/>
            <ac:graphicFrameMk id="65" creationId="{33903347-EC5C-DBDC-DA17-EC4EFEB02513}"/>
          </ac:graphicFrameMkLst>
        </pc:graphicFrameChg>
        <pc:graphicFrameChg chg="add del">
          <ac:chgData name="Rhian Richards (2212289)" userId="S::2212289@student.uwtsd.ac.uk::c2df7197-3027-49c1-afea-226583947910" providerId="AD" clId="Web-{79A2DFCD-2F17-417E-1F15-96D16B5ADDE9}" dt="2024-10-29T16:12:37.844" v="1487"/>
          <ac:graphicFrameMkLst>
            <pc:docMk/>
            <pc:sldMk cId="4075203532" sldId="280"/>
            <ac:graphicFrameMk id="67" creationId="{E2054FDB-F4BA-448B-00E4-4D06B78CBCA1}"/>
          </ac:graphicFrameMkLst>
        </pc:graphicFrameChg>
        <pc:graphicFrameChg chg="add del">
          <ac:chgData name="Rhian Richards (2212289)" userId="S::2212289@student.uwtsd.ac.uk::c2df7197-3027-49c1-afea-226583947910" providerId="AD" clId="Web-{79A2DFCD-2F17-417E-1F15-96D16B5ADDE9}" dt="2024-10-29T16:12:41.281" v="1489"/>
          <ac:graphicFrameMkLst>
            <pc:docMk/>
            <pc:sldMk cId="4075203532" sldId="280"/>
            <ac:graphicFrameMk id="69" creationId="{F84BFC7A-5375-8D00-0592-0CBB3D3D30DF}"/>
          </ac:graphicFrameMkLst>
        </pc:graphicFrameChg>
        <pc:graphicFrameChg chg="add del">
          <ac:chgData name="Rhian Richards (2212289)" userId="S::2212289@student.uwtsd.ac.uk::c2df7197-3027-49c1-afea-226583947910" providerId="AD" clId="Web-{79A2DFCD-2F17-417E-1F15-96D16B5ADDE9}" dt="2024-10-29T16:13:03.469" v="1491"/>
          <ac:graphicFrameMkLst>
            <pc:docMk/>
            <pc:sldMk cId="4075203532" sldId="280"/>
            <ac:graphicFrameMk id="71" creationId="{84A968B7-A9EC-EA87-51B3-9F3AFAAFEC78}"/>
          </ac:graphicFrameMkLst>
        </pc:graphicFrameChg>
        <pc:graphicFrameChg chg="add del mod modGraphic">
          <ac:chgData name="Rhian Richards (2212289)" userId="S::2212289@student.uwtsd.ac.uk::c2df7197-3027-49c1-afea-226583947910" providerId="AD" clId="Web-{79A2DFCD-2F17-417E-1F15-96D16B5ADDE9}" dt="2024-10-29T16:24:48.159" v="1637"/>
          <ac:graphicFrameMkLst>
            <pc:docMk/>
            <pc:sldMk cId="4075203532" sldId="280"/>
            <ac:graphicFrameMk id="90" creationId="{639F76D2-D0E5-9B1C-9933-279E4C079B43}"/>
          </ac:graphicFrameMkLst>
        </pc:graphicFrameChg>
        <pc:graphicFrameChg chg="add del mod modGraphic">
          <ac:chgData name="Rhian Richards (2212289)" userId="S::2212289@student.uwtsd.ac.uk::c2df7197-3027-49c1-afea-226583947910" providerId="AD" clId="Web-{79A2DFCD-2F17-417E-1F15-96D16B5ADDE9}" dt="2024-10-29T16:28:49.696" v="1709"/>
          <ac:graphicFrameMkLst>
            <pc:docMk/>
            <pc:sldMk cId="4075203532" sldId="280"/>
            <ac:graphicFrameMk id="118" creationId="{D0C6588A-1788-5E34-24DE-2579FF105213}"/>
          </ac:graphicFrameMkLst>
        </pc:graphicFrameChg>
      </pc:sldChg>
      <pc:sldChg chg="addSp delSp modSp new del mod ord modClrScheme chgLayout">
        <pc:chgData name="Rhian Richards (2212289)" userId="S::2212289@student.uwtsd.ac.uk::c2df7197-3027-49c1-afea-226583947910" providerId="AD" clId="Web-{79A2DFCD-2F17-417E-1F15-96D16B5ADDE9}" dt="2024-10-30T07:21:59.446" v="1771"/>
        <pc:sldMkLst>
          <pc:docMk/>
          <pc:sldMk cId="4121182123" sldId="281"/>
        </pc:sldMkLst>
        <pc:spChg chg="mod ord">
          <ac:chgData name="Rhian Richards (2212289)" userId="S::2212289@student.uwtsd.ac.uk::c2df7197-3027-49c1-afea-226583947910" providerId="AD" clId="Web-{79A2DFCD-2F17-417E-1F15-96D16B5ADDE9}" dt="2024-10-30T07:19:37.817" v="1740" actId="20577"/>
          <ac:spMkLst>
            <pc:docMk/>
            <pc:sldMk cId="4121182123" sldId="281"/>
            <ac:spMk id="2" creationId="{4E60DF5F-85E5-D6B2-9146-A4442B61EEEC}"/>
          </ac:spMkLst>
        </pc:spChg>
        <pc:spChg chg="mod ord">
          <ac:chgData name="Rhian Richards (2212289)" userId="S::2212289@student.uwtsd.ac.uk::c2df7197-3027-49c1-afea-226583947910" providerId="AD" clId="Web-{79A2DFCD-2F17-417E-1F15-96D16B5ADDE9}" dt="2024-10-29T16:09:48.917" v="1478"/>
          <ac:spMkLst>
            <pc:docMk/>
            <pc:sldMk cId="4121182123" sldId="281"/>
            <ac:spMk id="3" creationId="{E85CB706-380E-331F-CC34-4ABA80EB7660}"/>
          </ac:spMkLst>
        </pc:spChg>
        <pc:spChg chg="add del mod ord">
          <ac:chgData name="Rhian Richards (2212289)" userId="S::2212289@student.uwtsd.ac.uk::c2df7197-3027-49c1-afea-226583947910" providerId="AD" clId="Web-{79A2DFCD-2F17-417E-1F15-96D16B5ADDE9}" dt="2024-10-29T16:09:48.917" v="1478"/>
          <ac:spMkLst>
            <pc:docMk/>
            <pc:sldMk cId="4121182123" sldId="281"/>
            <ac:spMk id="4" creationId="{D466AFAD-91E2-4006-4600-FD2838F27CD8}"/>
          </ac:spMkLst>
        </pc:spChg>
        <pc:spChg chg="add del mod ord">
          <ac:chgData name="Rhian Richards (2212289)" userId="S::2212289@student.uwtsd.ac.uk::c2df7197-3027-49c1-afea-226583947910" providerId="AD" clId="Web-{79A2DFCD-2F17-417E-1F15-96D16B5ADDE9}" dt="2024-10-29T16:09:44.089" v="1477"/>
          <ac:spMkLst>
            <pc:docMk/>
            <pc:sldMk cId="4121182123" sldId="281"/>
            <ac:spMk id="5" creationId="{8D337333-C7D1-EAA6-1A95-0C67EEA5EFBB}"/>
          </ac:spMkLst>
        </pc:spChg>
        <pc:spChg chg="add del mod ord">
          <ac:chgData name="Rhian Richards (2212289)" userId="S::2212289@student.uwtsd.ac.uk::c2df7197-3027-49c1-afea-226583947910" providerId="AD" clId="Web-{79A2DFCD-2F17-417E-1F15-96D16B5ADDE9}" dt="2024-10-29T16:09:44.089" v="1477"/>
          <ac:spMkLst>
            <pc:docMk/>
            <pc:sldMk cId="4121182123" sldId="281"/>
            <ac:spMk id="6" creationId="{CA1C9D31-75D9-A74D-D801-1C90621639A0}"/>
          </ac:spMkLst>
        </pc:spChg>
        <pc:spChg chg="add del mod">
          <ac:chgData name="Rhian Richards (2212289)" userId="S::2212289@student.uwtsd.ac.uk::c2df7197-3027-49c1-afea-226583947910" providerId="AD" clId="Web-{79A2DFCD-2F17-417E-1F15-96D16B5ADDE9}" dt="2024-10-29T16:13:51.330" v="1508"/>
          <ac:spMkLst>
            <pc:docMk/>
            <pc:sldMk cId="4121182123" sldId="281"/>
            <ac:spMk id="7" creationId="{A437C398-DF3E-768A-E3E8-DADB37ABD0EC}"/>
          </ac:spMkLst>
        </pc:spChg>
      </pc:sldChg>
      <pc:sldChg chg="modSp new">
        <pc:chgData name="Rhian Richards (2212289)" userId="S::2212289@student.uwtsd.ac.uk::c2df7197-3027-49c1-afea-226583947910" providerId="AD" clId="Web-{79A2DFCD-2F17-417E-1F15-96D16B5ADDE9}" dt="2024-10-30T07:23:52.528" v="1784" actId="20577"/>
        <pc:sldMkLst>
          <pc:docMk/>
          <pc:sldMk cId="3379415597" sldId="282"/>
        </pc:sldMkLst>
        <pc:spChg chg="mod">
          <ac:chgData name="Rhian Richards (2212289)" userId="S::2212289@student.uwtsd.ac.uk::c2df7197-3027-49c1-afea-226583947910" providerId="AD" clId="Web-{79A2DFCD-2F17-417E-1F15-96D16B5ADDE9}" dt="2024-10-30T07:20:12.302" v="1757" actId="20577"/>
          <ac:spMkLst>
            <pc:docMk/>
            <pc:sldMk cId="3379415597" sldId="282"/>
            <ac:spMk id="2" creationId="{B16A4C63-B94A-A898-A6D4-51AD4E6DF7DB}"/>
          </ac:spMkLst>
        </pc:spChg>
        <pc:spChg chg="mod">
          <ac:chgData name="Rhian Richards (2212289)" userId="S::2212289@student.uwtsd.ac.uk::c2df7197-3027-49c1-afea-226583947910" providerId="AD" clId="Web-{79A2DFCD-2F17-417E-1F15-96D16B5ADDE9}" dt="2024-10-30T07:23:52.528" v="1784" actId="20577"/>
          <ac:spMkLst>
            <pc:docMk/>
            <pc:sldMk cId="3379415597" sldId="282"/>
            <ac:spMk id="3" creationId="{24C06ACA-019A-26B5-AB8E-2B80B85A2F37}"/>
          </ac:spMkLst>
        </pc:spChg>
      </pc:sldChg>
      <pc:sldChg chg="new del">
        <pc:chgData name="Rhian Richards (2212289)" userId="S::2212289@student.uwtsd.ac.uk::c2df7197-3027-49c1-afea-226583947910" providerId="AD" clId="Web-{79A2DFCD-2F17-417E-1F15-96D16B5ADDE9}" dt="2024-10-30T07:22:08.150" v="1772"/>
        <pc:sldMkLst>
          <pc:docMk/>
          <pc:sldMk cId="196110192" sldId="283"/>
        </pc:sldMkLst>
      </pc:sldChg>
      <pc:sldChg chg="modSp new">
        <pc:chgData name="Rhian Richards (2212289)" userId="S::2212289@student.uwtsd.ac.uk::c2df7197-3027-49c1-afea-226583947910" providerId="AD" clId="Web-{79A2DFCD-2F17-417E-1F15-96D16B5ADDE9}" dt="2024-10-30T07:41:46.285" v="1906" actId="20577"/>
        <pc:sldMkLst>
          <pc:docMk/>
          <pc:sldMk cId="1585407029" sldId="284"/>
        </pc:sldMkLst>
        <pc:spChg chg="mod">
          <ac:chgData name="Rhian Richards (2212289)" userId="S::2212289@student.uwtsd.ac.uk::c2df7197-3027-49c1-afea-226583947910" providerId="AD" clId="Web-{79A2DFCD-2F17-417E-1F15-96D16B5ADDE9}" dt="2024-10-30T07:21:26.476" v="1768" actId="20577"/>
          <ac:spMkLst>
            <pc:docMk/>
            <pc:sldMk cId="1585407029" sldId="284"/>
            <ac:spMk id="2" creationId="{16511925-5760-8D89-CCAB-F519409E5BCB}"/>
          </ac:spMkLst>
        </pc:spChg>
        <pc:spChg chg="mod">
          <ac:chgData name="Rhian Richards (2212289)" userId="S::2212289@student.uwtsd.ac.uk::c2df7197-3027-49c1-afea-226583947910" providerId="AD" clId="Web-{79A2DFCD-2F17-417E-1F15-96D16B5ADDE9}" dt="2024-10-30T07:41:46.285" v="1906" actId="20577"/>
          <ac:spMkLst>
            <pc:docMk/>
            <pc:sldMk cId="1585407029" sldId="284"/>
            <ac:spMk id="3" creationId="{88AAB1E5-A8DF-07E4-3E7F-13B12A81E05B}"/>
          </ac:spMkLst>
        </pc:spChg>
      </pc:sldChg>
      <pc:sldMasterChg chg="add del addSldLayout delSldLayout">
        <pc:chgData name="Rhian Richards (2212289)" userId="S::2212289@student.uwtsd.ac.uk::c2df7197-3027-49c1-afea-226583947910" providerId="AD" clId="Web-{79A2DFCD-2F17-417E-1F15-96D16B5ADDE9}" dt="2024-10-27T15:37:43.573" v="576"/>
        <pc:sldMasterMkLst>
          <pc:docMk/>
          <pc:sldMasterMk cId="2460954070" sldId="2147483660"/>
        </pc:sldMasterMkLst>
        <pc:sldLayoutChg chg="add del">
          <pc:chgData name="Rhian Richards (2212289)" userId="S::2212289@student.uwtsd.ac.uk::c2df7197-3027-49c1-afea-226583947910" providerId="AD" clId="Web-{79A2DFCD-2F17-417E-1F15-96D16B5ADDE9}" dt="2024-10-27T15:37:43.573" v="576"/>
          <pc:sldLayoutMkLst>
            <pc:docMk/>
            <pc:sldMasterMk cId="2460954070" sldId="2147483660"/>
            <pc:sldLayoutMk cId="2385387890" sldId="2147483661"/>
          </pc:sldLayoutMkLst>
        </pc:sldLayoutChg>
        <pc:sldLayoutChg chg="add del">
          <pc:chgData name="Rhian Richards (2212289)" userId="S::2212289@student.uwtsd.ac.uk::c2df7197-3027-49c1-afea-226583947910" providerId="AD" clId="Web-{79A2DFCD-2F17-417E-1F15-96D16B5ADDE9}" dt="2024-10-27T15:37:43.573" v="576"/>
          <pc:sldLayoutMkLst>
            <pc:docMk/>
            <pc:sldMasterMk cId="2460954070" sldId="2147483660"/>
            <pc:sldLayoutMk cId="949138452" sldId="2147483662"/>
          </pc:sldLayoutMkLst>
        </pc:sldLayoutChg>
        <pc:sldLayoutChg chg="add del">
          <pc:chgData name="Rhian Richards (2212289)" userId="S::2212289@student.uwtsd.ac.uk::c2df7197-3027-49c1-afea-226583947910" providerId="AD" clId="Web-{79A2DFCD-2F17-417E-1F15-96D16B5ADDE9}" dt="2024-10-27T15:37:43.573" v="576"/>
          <pc:sldLayoutMkLst>
            <pc:docMk/>
            <pc:sldMasterMk cId="2460954070" sldId="2147483660"/>
            <pc:sldLayoutMk cId="2591524520" sldId="2147483663"/>
          </pc:sldLayoutMkLst>
        </pc:sldLayoutChg>
        <pc:sldLayoutChg chg="add del">
          <pc:chgData name="Rhian Richards (2212289)" userId="S::2212289@student.uwtsd.ac.uk::c2df7197-3027-49c1-afea-226583947910" providerId="AD" clId="Web-{79A2DFCD-2F17-417E-1F15-96D16B5ADDE9}" dt="2024-10-27T15:37:43.573" v="576"/>
          <pc:sldLayoutMkLst>
            <pc:docMk/>
            <pc:sldMasterMk cId="2460954070" sldId="2147483660"/>
            <pc:sldLayoutMk cId="1203092039" sldId="2147483664"/>
          </pc:sldLayoutMkLst>
        </pc:sldLayoutChg>
        <pc:sldLayoutChg chg="add del">
          <pc:chgData name="Rhian Richards (2212289)" userId="S::2212289@student.uwtsd.ac.uk::c2df7197-3027-49c1-afea-226583947910" providerId="AD" clId="Web-{79A2DFCD-2F17-417E-1F15-96D16B5ADDE9}" dt="2024-10-27T15:37:43.573" v="576"/>
          <pc:sldLayoutMkLst>
            <pc:docMk/>
            <pc:sldMasterMk cId="2460954070" sldId="2147483660"/>
            <pc:sldLayoutMk cId="3733172339" sldId="2147483665"/>
          </pc:sldLayoutMkLst>
        </pc:sldLayoutChg>
        <pc:sldLayoutChg chg="add del">
          <pc:chgData name="Rhian Richards (2212289)" userId="S::2212289@student.uwtsd.ac.uk::c2df7197-3027-49c1-afea-226583947910" providerId="AD" clId="Web-{79A2DFCD-2F17-417E-1F15-96D16B5ADDE9}" dt="2024-10-27T15:37:43.573" v="576"/>
          <pc:sldLayoutMkLst>
            <pc:docMk/>
            <pc:sldMasterMk cId="2460954070" sldId="2147483660"/>
            <pc:sldLayoutMk cId="3210312558" sldId="2147483666"/>
          </pc:sldLayoutMkLst>
        </pc:sldLayoutChg>
        <pc:sldLayoutChg chg="add del">
          <pc:chgData name="Rhian Richards (2212289)" userId="S::2212289@student.uwtsd.ac.uk::c2df7197-3027-49c1-afea-226583947910" providerId="AD" clId="Web-{79A2DFCD-2F17-417E-1F15-96D16B5ADDE9}" dt="2024-10-27T15:37:43.573" v="576"/>
          <pc:sldLayoutMkLst>
            <pc:docMk/>
            <pc:sldMasterMk cId="2460954070" sldId="2147483660"/>
            <pc:sldLayoutMk cId="3146388984" sldId="2147483667"/>
          </pc:sldLayoutMkLst>
        </pc:sldLayoutChg>
        <pc:sldLayoutChg chg="add del">
          <pc:chgData name="Rhian Richards (2212289)" userId="S::2212289@student.uwtsd.ac.uk::c2df7197-3027-49c1-afea-226583947910" providerId="AD" clId="Web-{79A2DFCD-2F17-417E-1F15-96D16B5ADDE9}" dt="2024-10-27T15:37:43.573" v="576"/>
          <pc:sldLayoutMkLst>
            <pc:docMk/>
            <pc:sldMasterMk cId="2460954070" sldId="2147483660"/>
            <pc:sldLayoutMk cId="3171841454" sldId="2147483668"/>
          </pc:sldLayoutMkLst>
        </pc:sldLayoutChg>
        <pc:sldLayoutChg chg="add del">
          <pc:chgData name="Rhian Richards (2212289)" userId="S::2212289@student.uwtsd.ac.uk::c2df7197-3027-49c1-afea-226583947910" providerId="AD" clId="Web-{79A2DFCD-2F17-417E-1F15-96D16B5ADDE9}" dt="2024-10-27T15:37:43.573" v="576"/>
          <pc:sldLayoutMkLst>
            <pc:docMk/>
            <pc:sldMasterMk cId="2460954070" sldId="2147483660"/>
            <pc:sldLayoutMk cId="1718958274" sldId="2147483669"/>
          </pc:sldLayoutMkLst>
        </pc:sldLayoutChg>
        <pc:sldLayoutChg chg="add del">
          <pc:chgData name="Rhian Richards (2212289)" userId="S::2212289@student.uwtsd.ac.uk::c2df7197-3027-49c1-afea-226583947910" providerId="AD" clId="Web-{79A2DFCD-2F17-417E-1F15-96D16B5ADDE9}" dt="2024-10-27T15:37:43.573" v="576"/>
          <pc:sldLayoutMkLst>
            <pc:docMk/>
            <pc:sldMasterMk cId="2460954070" sldId="2147483660"/>
            <pc:sldLayoutMk cId="2202905451" sldId="2147483670"/>
          </pc:sldLayoutMkLst>
        </pc:sldLayoutChg>
        <pc:sldLayoutChg chg="add del">
          <pc:chgData name="Rhian Richards (2212289)" userId="S::2212289@student.uwtsd.ac.uk::c2df7197-3027-49c1-afea-226583947910" providerId="AD" clId="Web-{79A2DFCD-2F17-417E-1F15-96D16B5ADDE9}" dt="2024-10-27T15:37:43.573" v="576"/>
          <pc:sldLayoutMkLst>
            <pc:docMk/>
            <pc:sldMasterMk cId="2460954070" sldId="2147483660"/>
            <pc:sldLayoutMk cId="3479445657" sldId="2147483671"/>
          </pc:sldLayoutMkLst>
        </pc:sldLayoutChg>
      </pc:sldMasterChg>
      <pc:sldMasterChg chg="add del addSldLayout delSldLayout modSldLayout">
        <pc:chgData name="Rhian Richards (2212289)" userId="S::2212289@student.uwtsd.ac.uk::c2df7197-3027-49c1-afea-226583947910" providerId="AD" clId="Web-{79A2DFCD-2F17-417E-1F15-96D16B5ADDE9}" dt="2024-10-27T15:37:43.573" v="576"/>
        <pc:sldMasterMkLst>
          <pc:docMk/>
          <pc:sldMasterMk cId="1209909787" sldId="2147483672"/>
        </pc:sldMasterMkLst>
        <pc:sldLayoutChg chg="add del mod replId">
          <pc:chgData name="Rhian Richards (2212289)" userId="S::2212289@student.uwtsd.ac.uk::c2df7197-3027-49c1-afea-226583947910" providerId="AD" clId="Web-{79A2DFCD-2F17-417E-1F15-96D16B5ADDE9}" dt="2024-10-27T15:37:43.573" v="576"/>
          <pc:sldLayoutMkLst>
            <pc:docMk/>
            <pc:sldMasterMk cId="1209909787" sldId="2147483672"/>
            <pc:sldLayoutMk cId="980845925" sldId="2147483673"/>
          </pc:sldLayoutMkLst>
        </pc:sldLayoutChg>
        <pc:sldLayoutChg chg="add del mod replId">
          <pc:chgData name="Rhian Richards (2212289)" userId="S::2212289@student.uwtsd.ac.uk::c2df7197-3027-49c1-afea-226583947910" providerId="AD" clId="Web-{79A2DFCD-2F17-417E-1F15-96D16B5ADDE9}" dt="2024-10-27T15:37:43.573" v="576"/>
          <pc:sldLayoutMkLst>
            <pc:docMk/>
            <pc:sldMasterMk cId="1209909787" sldId="2147483672"/>
            <pc:sldLayoutMk cId="2908757746" sldId="2147483674"/>
          </pc:sldLayoutMkLst>
        </pc:sldLayoutChg>
        <pc:sldLayoutChg chg="add del mod replId">
          <pc:chgData name="Rhian Richards (2212289)" userId="S::2212289@student.uwtsd.ac.uk::c2df7197-3027-49c1-afea-226583947910" providerId="AD" clId="Web-{79A2DFCD-2F17-417E-1F15-96D16B5ADDE9}" dt="2024-10-27T15:37:43.573" v="576"/>
          <pc:sldLayoutMkLst>
            <pc:docMk/>
            <pc:sldMasterMk cId="1209909787" sldId="2147483672"/>
            <pc:sldLayoutMk cId="1512754581" sldId="2147483675"/>
          </pc:sldLayoutMkLst>
        </pc:sldLayoutChg>
        <pc:sldLayoutChg chg="add del mod replId">
          <pc:chgData name="Rhian Richards (2212289)" userId="S::2212289@student.uwtsd.ac.uk::c2df7197-3027-49c1-afea-226583947910" providerId="AD" clId="Web-{79A2DFCD-2F17-417E-1F15-96D16B5ADDE9}" dt="2024-10-27T15:37:43.573" v="576"/>
          <pc:sldLayoutMkLst>
            <pc:docMk/>
            <pc:sldMasterMk cId="1209909787" sldId="2147483672"/>
            <pc:sldLayoutMk cId="1040474459" sldId="2147483676"/>
          </pc:sldLayoutMkLst>
        </pc:sldLayoutChg>
        <pc:sldLayoutChg chg="add del mod replId">
          <pc:chgData name="Rhian Richards (2212289)" userId="S::2212289@student.uwtsd.ac.uk::c2df7197-3027-49c1-afea-226583947910" providerId="AD" clId="Web-{79A2DFCD-2F17-417E-1F15-96D16B5ADDE9}" dt="2024-10-27T15:37:43.573" v="576"/>
          <pc:sldLayoutMkLst>
            <pc:docMk/>
            <pc:sldMasterMk cId="1209909787" sldId="2147483672"/>
            <pc:sldLayoutMk cId="1854305506" sldId="2147483677"/>
          </pc:sldLayoutMkLst>
        </pc:sldLayoutChg>
        <pc:sldLayoutChg chg="add del mod replId">
          <pc:chgData name="Rhian Richards (2212289)" userId="S::2212289@student.uwtsd.ac.uk::c2df7197-3027-49c1-afea-226583947910" providerId="AD" clId="Web-{79A2DFCD-2F17-417E-1F15-96D16B5ADDE9}" dt="2024-10-27T15:37:43.573" v="576"/>
          <pc:sldLayoutMkLst>
            <pc:docMk/>
            <pc:sldMasterMk cId="1209909787" sldId="2147483672"/>
            <pc:sldLayoutMk cId="3710822038" sldId="2147483678"/>
          </pc:sldLayoutMkLst>
        </pc:sldLayoutChg>
        <pc:sldLayoutChg chg="add del mod replId">
          <pc:chgData name="Rhian Richards (2212289)" userId="S::2212289@student.uwtsd.ac.uk::c2df7197-3027-49c1-afea-226583947910" providerId="AD" clId="Web-{79A2DFCD-2F17-417E-1F15-96D16B5ADDE9}" dt="2024-10-27T15:37:43.573" v="576"/>
          <pc:sldLayoutMkLst>
            <pc:docMk/>
            <pc:sldMasterMk cId="1209909787" sldId="2147483672"/>
            <pc:sldLayoutMk cId="1998404494" sldId="2147483679"/>
          </pc:sldLayoutMkLst>
        </pc:sldLayoutChg>
        <pc:sldLayoutChg chg="add del mod replId">
          <pc:chgData name="Rhian Richards (2212289)" userId="S::2212289@student.uwtsd.ac.uk::c2df7197-3027-49c1-afea-226583947910" providerId="AD" clId="Web-{79A2DFCD-2F17-417E-1F15-96D16B5ADDE9}" dt="2024-10-27T15:37:43.573" v="576"/>
          <pc:sldLayoutMkLst>
            <pc:docMk/>
            <pc:sldMasterMk cId="1209909787" sldId="2147483672"/>
            <pc:sldLayoutMk cId="4261068876" sldId="2147483680"/>
          </pc:sldLayoutMkLst>
        </pc:sldLayoutChg>
        <pc:sldLayoutChg chg="add del mod replId">
          <pc:chgData name="Rhian Richards (2212289)" userId="S::2212289@student.uwtsd.ac.uk::c2df7197-3027-49c1-afea-226583947910" providerId="AD" clId="Web-{79A2DFCD-2F17-417E-1F15-96D16B5ADDE9}" dt="2024-10-27T15:37:43.573" v="576"/>
          <pc:sldLayoutMkLst>
            <pc:docMk/>
            <pc:sldMasterMk cId="1209909787" sldId="2147483672"/>
            <pc:sldLayoutMk cId="4194616041" sldId="2147483681"/>
          </pc:sldLayoutMkLst>
        </pc:sldLayoutChg>
        <pc:sldLayoutChg chg="add del mod replId">
          <pc:chgData name="Rhian Richards (2212289)" userId="S::2212289@student.uwtsd.ac.uk::c2df7197-3027-49c1-afea-226583947910" providerId="AD" clId="Web-{79A2DFCD-2F17-417E-1F15-96D16B5ADDE9}" dt="2024-10-27T15:37:43.573" v="576"/>
          <pc:sldLayoutMkLst>
            <pc:docMk/>
            <pc:sldMasterMk cId="1209909787" sldId="2147483672"/>
            <pc:sldLayoutMk cId="965941278" sldId="2147483682"/>
          </pc:sldLayoutMkLst>
        </pc:sldLayoutChg>
        <pc:sldLayoutChg chg="add del mod replId">
          <pc:chgData name="Rhian Richards (2212289)" userId="S::2212289@student.uwtsd.ac.uk::c2df7197-3027-49c1-afea-226583947910" providerId="AD" clId="Web-{79A2DFCD-2F17-417E-1F15-96D16B5ADDE9}" dt="2024-10-27T15:37:43.573" v="576"/>
          <pc:sldLayoutMkLst>
            <pc:docMk/>
            <pc:sldMasterMk cId="1209909787" sldId="2147483672"/>
            <pc:sldLayoutMk cId="1207800643" sldId="2147483683"/>
          </pc:sldLayoutMkLst>
        </pc:sldLayoutChg>
      </pc:sldMasterChg>
      <pc:sldMasterChg chg="add del addSldLayout delSldLayout modSldLayout">
        <pc:chgData name="Rhian Richards (2212289)" userId="S::2212289@student.uwtsd.ac.uk::c2df7197-3027-49c1-afea-226583947910" providerId="AD" clId="Web-{79A2DFCD-2F17-417E-1F15-96D16B5ADDE9}" dt="2024-10-27T15:19:39.111" v="482"/>
        <pc:sldMasterMkLst>
          <pc:docMk/>
          <pc:sldMasterMk cId="1975328994" sldId="2147483672"/>
        </pc:sldMasterMkLst>
        <pc:sldLayoutChg chg="add del mod replId">
          <pc:chgData name="Rhian Richards (2212289)" userId="S::2212289@student.uwtsd.ac.uk::c2df7197-3027-49c1-afea-226583947910" providerId="AD" clId="Web-{79A2DFCD-2F17-417E-1F15-96D16B5ADDE9}" dt="2024-10-27T15:19:39.111" v="482"/>
          <pc:sldLayoutMkLst>
            <pc:docMk/>
            <pc:sldMasterMk cId="1975328994" sldId="2147483672"/>
            <pc:sldLayoutMk cId="3165307065" sldId="2147483673"/>
          </pc:sldLayoutMkLst>
        </pc:sldLayoutChg>
        <pc:sldLayoutChg chg="add del mod replId">
          <pc:chgData name="Rhian Richards (2212289)" userId="S::2212289@student.uwtsd.ac.uk::c2df7197-3027-49c1-afea-226583947910" providerId="AD" clId="Web-{79A2DFCD-2F17-417E-1F15-96D16B5ADDE9}" dt="2024-10-27T15:19:39.111" v="482"/>
          <pc:sldLayoutMkLst>
            <pc:docMk/>
            <pc:sldMasterMk cId="1975328994" sldId="2147483672"/>
            <pc:sldLayoutMk cId="2646069886" sldId="2147483674"/>
          </pc:sldLayoutMkLst>
        </pc:sldLayoutChg>
        <pc:sldLayoutChg chg="add del mod replId">
          <pc:chgData name="Rhian Richards (2212289)" userId="S::2212289@student.uwtsd.ac.uk::c2df7197-3027-49c1-afea-226583947910" providerId="AD" clId="Web-{79A2DFCD-2F17-417E-1F15-96D16B5ADDE9}" dt="2024-10-27T15:19:39.111" v="482"/>
          <pc:sldLayoutMkLst>
            <pc:docMk/>
            <pc:sldMasterMk cId="1975328994" sldId="2147483672"/>
            <pc:sldLayoutMk cId="227369584" sldId="2147483675"/>
          </pc:sldLayoutMkLst>
        </pc:sldLayoutChg>
        <pc:sldLayoutChg chg="add del mod replId">
          <pc:chgData name="Rhian Richards (2212289)" userId="S::2212289@student.uwtsd.ac.uk::c2df7197-3027-49c1-afea-226583947910" providerId="AD" clId="Web-{79A2DFCD-2F17-417E-1F15-96D16B5ADDE9}" dt="2024-10-27T15:19:39.111" v="482"/>
          <pc:sldLayoutMkLst>
            <pc:docMk/>
            <pc:sldMasterMk cId="1975328994" sldId="2147483672"/>
            <pc:sldLayoutMk cId="191847540" sldId="2147483676"/>
          </pc:sldLayoutMkLst>
        </pc:sldLayoutChg>
        <pc:sldLayoutChg chg="add del mod replId">
          <pc:chgData name="Rhian Richards (2212289)" userId="S::2212289@student.uwtsd.ac.uk::c2df7197-3027-49c1-afea-226583947910" providerId="AD" clId="Web-{79A2DFCD-2F17-417E-1F15-96D16B5ADDE9}" dt="2024-10-27T15:19:39.111" v="482"/>
          <pc:sldLayoutMkLst>
            <pc:docMk/>
            <pc:sldMasterMk cId="1975328994" sldId="2147483672"/>
            <pc:sldLayoutMk cId="2660599960" sldId="2147483677"/>
          </pc:sldLayoutMkLst>
        </pc:sldLayoutChg>
        <pc:sldLayoutChg chg="add del mod replId">
          <pc:chgData name="Rhian Richards (2212289)" userId="S::2212289@student.uwtsd.ac.uk::c2df7197-3027-49c1-afea-226583947910" providerId="AD" clId="Web-{79A2DFCD-2F17-417E-1F15-96D16B5ADDE9}" dt="2024-10-27T15:19:39.111" v="482"/>
          <pc:sldLayoutMkLst>
            <pc:docMk/>
            <pc:sldMasterMk cId="1975328994" sldId="2147483672"/>
            <pc:sldLayoutMk cId="116578305" sldId="2147483678"/>
          </pc:sldLayoutMkLst>
        </pc:sldLayoutChg>
        <pc:sldLayoutChg chg="add del mod replId">
          <pc:chgData name="Rhian Richards (2212289)" userId="S::2212289@student.uwtsd.ac.uk::c2df7197-3027-49c1-afea-226583947910" providerId="AD" clId="Web-{79A2DFCD-2F17-417E-1F15-96D16B5ADDE9}" dt="2024-10-27T15:19:39.111" v="482"/>
          <pc:sldLayoutMkLst>
            <pc:docMk/>
            <pc:sldMasterMk cId="1975328994" sldId="2147483672"/>
            <pc:sldLayoutMk cId="4194111286" sldId="2147483679"/>
          </pc:sldLayoutMkLst>
        </pc:sldLayoutChg>
        <pc:sldLayoutChg chg="add del mod replId">
          <pc:chgData name="Rhian Richards (2212289)" userId="S::2212289@student.uwtsd.ac.uk::c2df7197-3027-49c1-afea-226583947910" providerId="AD" clId="Web-{79A2DFCD-2F17-417E-1F15-96D16B5ADDE9}" dt="2024-10-27T15:19:39.111" v="482"/>
          <pc:sldLayoutMkLst>
            <pc:docMk/>
            <pc:sldMasterMk cId="1975328994" sldId="2147483672"/>
            <pc:sldLayoutMk cId="73069596" sldId="2147483680"/>
          </pc:sldLayoutMkLst>
        </pc:sldLayoutChg>
        <pc:sldLayoutChg chg="add del mod replId">
          <pc:chgData name="Rhian Richards (2212289)" userId="S::2212289@student.uwtsd.ac.uk::c2df7197-3027-49c1-afea-226583947910" providerId="AD" clId="Web-{79A2DFCD-2F17-417E-1F15-96D16B5ADDE9}" dt="2024-10-27T15:19:39.111" v="482"/>
          <pc:sldLayoutMkLst>
            <pc:docMk/>
            <pc:sldMasterMk cId="1975328994" sldId="2147483672"/>
            <pc:sldLayoutMk cId="535039703" sldId="2147483681"/>
          </pc:sldLayoutMkLst>
        </pc:sldLayoutChg>
        <pc:sldLayoutChg chg="add del mod replId">
          <pc:chgData name="Rhian Richards (2212289)" userId="S::2212289@student.uwtsd.ac.uk::c2df7197-3027-49c1-afea-226583947910" providerId="AD" clId="Web-{79A2DFCD-2F17-417E-1F15-96D16B5ADDE9}" dt="2024-10-27T15:19:39.111" v="482"/>
          <pc:sldLayoutMkLst>
            <pc:docMk/>
            <pc:sldMasterMk cId="1975328994" sldId="2147483672"/>
            <pc:sldLayoutMk cId="3840649371" sldId="2147483682"/>
          </pc:sldLayoutMkLst>
        </pc:sldLayoutChg>
        <pc:sldLayoutChg chg="add del mod replId">
          <pc:chgData name="Rhian Richards (2212289)" userId="S::2212289@student.uwtsd.ac.uk::c2df7197-3027-49c1-afea-226583947910" providerId="AD" clId="Web-{79A2DFCD-2F17-417E-1F15-96D16B5ADDE9}" dt="2024-10-27T15:19:39.111" v="482"/>
          <pc:sldLayoutMkLst>
            <pc:docMk/>
            <pc:sldMasterMk cId="1975328994" sldId="2147483672"/>
            <pc:sldLayoutMk cId="2926343135" sldId="2147483683"/>
          </pc:sldLayoutMkLst>
        </pc:sldLayoutChg>
      </pc:sldMasterChg>
      <pc:sldMasterChg chg="add del addSldLayout delSldLayout modSldLayout">
        <pc:chgData name="Rhian Richards (2212289)" userId="S::2212289@student.uwtsd.ac.uk::c2df7197-3027-49c1-afea-226583947910" providerId="AD" clId="Web-{79A2DFCD-2F17-417E-1F15-96D16B5ADDE9}" dt="2024-10-27T15:37:41.635" v="575"/>
        <pc:sldMasterMkLst>
          <pc:docMk/>
          <pc:sldMasterMk cId="3679981272" sldId="2147483684"/>
        </pc:sldMasterMkLst>
        <pc:sldLayoutChg chg="add del mod replId">
          <pc:chgData name="Rhian Richards (2212289)" userId="S::2212289@student.uwtsd.ac.uk::c2df7197-3027-49c1-afea-226583947910" providerId="AD" clId="Web-{79A2DFCD-2F17-417E-1F15-96D16B5ADDE9}" dt="2024-10-27T15:37:41.635" v="575"/>
          <pc:sldLayoutMkLst>
            <pc:docMk/>
            <pc:sldMasterMk cId="3679981272" sldId="2147483684"/>
            <pc:sldLayoutMk cId="2568045049" sldId="2147483685"/>
          </pc:sldLayoutMkLst>
        </pc:sldLayoutChg>
        <pc:sldLayoutChg chg="add del mod replId">
          <pc:chgData name="Rhian Richards (2212289)" userId="S::2212289@student.uwtsd.ac.uk::c2df7197-3027-49c1-afea-226583947910" providerId="AD" clId="Web-{79A2DFCD-2F17-417E-1F15-96D16B5ADDE9}" dt="2024-10-27T15:37:41.635" v="575"/>
          <pc:sldLayoutMkLst>
            <pc:docMk/>
            <pc:sldMasterMk cId="3679981272" sldId="2147483684"/>
            <pc:sldLayoutMk cId="2934504628" sldId="2147483686"/>
          </pc:sldLayoutMkLst>
        </pc:sldLayoutChg>
        <pc:sldLayoutChg chg="add del mod replId">
          <pc:chgData name="Rhian Richards (2212289)" userId="S::2212289@student.uwtsd.ac.uk::c2df7197-3027-49c1-afea-226583947910" providerId="AD" clId="Web-{79A2DFCD-2F17-417E-1F15-96D16B5ADDE9}" dt="2024-10-27T15:37:41.635" v="575"/>
          <pc:sldLayoutMkLst>
            <pc:docMk/>
            <pc:sldMasterMk cId="3679981272" sldId="2147483684"/>
            <pc:sldLayoutMk cId="404097364" sldId="2147483687"/>
          </pc:sldLayoutMkLst>
        </pc:sldLayoutChg>
        <pc:sldLayoutChg chg="add del mod replId">
          <pc:chgData name="Rhian Richards (2212289)" userId="S::2212289@student.uwtsd.ac.uk::c2df7197-3027-49c1-afea-226583947910" providerId="AD" clId="Web-{79A2DFCD-2F17-417E-1F15-96D16B5ADDE9}" dt="2024-10-27T15:37:41.635" v="575"/>
          <pc:sldLayoutMkLst>
            <pc:docMk/>
            <pc:sldMasterMk cId="3679981272" sldId="2147483684"/>
            <pc:sldLayoutMk cId="1220485057" sldId="2147483688"/>
          </pc:sldLayoutMkLst>
        </pc:sldLayoutChg>
        <pc:sldLayoutChg chg="add del mod replId">
          <pc:chgData name="Rhian Richards (2212289)" userId="S::2212289@student.uwtsd.ac.uk::c2df7197-3027-49c1-afea-226583947910" providerId="AD" clId="Web-{79A2DFCD-2F17-417E-1F15-96D16B5ADDE9}" dt="2024-10-27T15:37:41.635" v="575"/>
          <pc:sldLayoutMkLst>
            <pc:docMk/>
            <pc:sldMasterMk cId="3679981272" sldId="2147483684"/>
            <pc:sldLayoutMk cId="3752915012" sldId="2147483689"/>
          </pc:sldLayoutMkLst>
        </pc:sldLayoutChg>
        <pc:sldLayoutChg chg="add del mod replId">
          <pc:chgData name="Rhian Richards (2212289)" userId="S::2212289@student.uwtsd.ac.uk::c2df7197-3027-49c1-afea-226583947910" providerId="AD" clId="Web-{79A2DFCD-2F17-417E-1F15-96D16B5ADDE9}" dt="2024-10-27T15:37:41.635" v="575"/>
          <pc:sldLayoutMkLst>
            <pc:docMk/>
            <pc:sldMasterMk cId="3679981272" sldId="2147483684"/>
            <pc:sldLayoutMk cId="3474860954" sldId="2147483690"/>
          </pc:sldLayoutMkLst>
        </pc:sldLayoutChg>
        <pc:sldLayoutChg chg="add del mod replId">
          <pc:chgData name="Rhian Richards (2212289)" userId="S::2212289@student.uwtsd.ac.uk::c2df7197-3027-49c1-afea-226583947910" providerId="AD" clId="Web-{79A2DFCD-2F17-417E-1F15-96D16B5ADDE9}" dt="2024-10-27T15:37:41.635" v="575"/>
          <pc:sldLayoutMkLst>
            <pc:docMk/>
            <pc:sldMasterMk cId="3679981272" sldId="2147483684"/>
            <pc:sldLayoutMk cId="629251650" sldId="2147483691"/>
          </pc:sldLayoutMkLst>
        </pc:sldLayoutChg>
        <pc:sldLayoutChg chg="add del mod replId">
          <pc:chgData name="Rhian Richards (2212289)" userId="S::2212289@student.uwtsd.ac.uk::c2df7197-3027-49c1-afea-226583947910" providerId="AD" clId="Web-{79A2DFCD-2F17-417E-1F15-96D16B5ADDE9}" dt="2024-10-27T15:37:41.635" v="575"/>
          <pc:sldLayoutMkLst>
            <pc:docMk/>
            <pc:sldMasterMk cId="3679981272" sldId="2147483684"/>
            <pc:sldLayoutMk cId="2725007291" sldId="2147483692"/>
          </pc:sldLayoutMkLst>
        </pc:sldLayoutChg>
        <pc:sldLayoutChg chg="add del mod replId">
          <pc:chgData name="Rhian Richards (2212289)" userId="S::2212289@student.uwtsd.ac.uk::c2df7197-3027-49c1-afea-226583947910" providerId="AD" clId="Web-{79A2DFCD-2F17-417E-1F15-96D16B5ADDE9}" dt="2024-10-27T15:37:41.635" v="575"/>
          <pc:sldLayoutMkLst>
            <pc:docMk/>
            <pc:sldMasterMk cId="3679981272" sldId="2147483684"/>
            <pc:sldLayoutMk cId="3909341023" sldId="2147483693"/>
          </pc:sldLayoutMkLst>
        </pc:sldLayoutChg>
        <pc:sldLayoutChg chg="add del mod replId">
          <pc:chgData name="Rhian Richards (2212289)" userId="S::2212289@student.uwtsd.ac.uk::c2df7197-3027-49c1-afea-226583947910" providerId="AD" clId="Web-{79A2DFCD-2F17-417E-1F15-96D16B5ADDE9}" dt="2024-10-27T15:37:41.635" v="575"/>
          <pc:sldLayoutMkLst>
            <pc:docMk/>
            <pc:sldMasterMk cId="3679981272" sldId="2147483684"/>
            <pc:sldLayoutMk cId="1493233547" sldId="2147483694"/>
          </pc:sldLayoutMkLst>
        </pc:sldLayoutChg>
        <pc:sldLayoutChg chg="add del mod replId">
          <pc:chgData name="Rhian Richards (2212289)" userId="S::2212289@student.uwtsd.ac.uk::c2df7197-3027-49c1-afea-226583947910" providerId="AD" clId="Web-{79A2DFCD-2F17-417E-1F15-96D16B5ADDE9}" dt="2024-10-27T15:37:41.635" v="575"/>
          <pc:sldLayoutMkLst>
            <pc:docMk/>
            <pc:sldMasterMk cId="3679981272" sldId="2147483684"/>
            <pc:sldLayoutMk cId="35611608" sldId="2147483695"/>
          </pc:sldLayoutMkLst>
        </pc:sldLayoutChg>
      </pc:sldMasterChg>
      <pc:sldMasterChg chg="add del addSldLayout delSldLayout modSldLayout">
        <pc:chgData name="Rhian Richards (2212289)" userId="S::2212289@student.uwtsd.ac.uk::c2df7197-3027-49c1-afea-226583947910" providerId="AD" clId="Web-{79A2DFCD-2F17-417E-1F15-96D16B5ADDE9}" dt="2024-10-27T15:37:40.010" v="574"/>
        <pc:sldMasterMkLst>
          <pc:docMk/>
          <pc:sldMasterMk cId="2073215434" sldId="2147483696"/>
        </pc:sldMasterMkLst>
        <pc:sldLayoutChg chg="add del mod replId">
          <pc:chgData name="Rhian Richards (2212289)" userId="S::2212289@student.uwtsd.ac.uk::c2df7197-3027-49c1-afea-226583947910" providerId="AD" clId="Web-{79A2DFCD-2F17-417E-1F15-96D16B5ADDE9}" dt="2024-10-27T15:37:40.010" v="574"/>
          <pc:sldLayoutMkLst>
            <pc:docMk/>
            <pc:sldMasterMk cId="2073215434" sldId="2147483696"/>
            <pc:sldLayoutMk cId="957367118" sldId="2147483697"/>
          </pc:sldLayoutMkLst>
        </pc:sldLayoutChg>
        <pc:sldLayoutChg chg="add del mod replId">
          <pc:chgData name="Rhian Richards (2212289)" userId="S::2212289@student.uwtsd.ac.uk::c2df7197-3027-49c1-afea-226583947910" providerId="AD" clId="Web-{79A2DFCD-2F17-417E-1F15-96D16B5ADDE9}" dt="2024-10-27T15:37:40.010" v="574"/>
          <pc:sldLayoutMkLst>
            <pc:docMk/>
            <pc:sldMasterMk cId="2073215434" sldId="2147483696"/>
            <pc:sldLayoutMk cId="114813030" sldId="2147483698"/>
          </pc:sldLayoutMkLst>
        </pc:sldLayoutChg>
        <pc:sldLayoutChg chg="add del mod replId">
          <pc:chgData name="Rhian Richards (2212289)" userId="S::2212289@student.uwtsd.ac.uk::c2df7197-3027-49c1-afea-226583947910" providerId="AD" clId="Web-{79A2DFCD-2F17-417E-1F15-96D16B5ADDE9}" dt="2024-10-27T15:37:40.010" v="574"/>
          <pc:sldLayoutMkLst>
            <pc:docMk/>
            <pc:sldMasterMk cId="2073215434" sldId="2147483696"/>
            <pc:sldLayoutMk cId="3410067461" sldId="2147483699"/>
          </pc:sldLayoutMkLst>
        </pc:sldLayoutChg>
        <pc:sldLayoutChg chg="add del mod replId">
          <pc:chgData name="Rhian Richards (2212289)" userId="S::2212289@student.uwtsd.ac.uk::c2df7197-3027-49c1-afea-226583947910" providerId="AD" clId="Web-{79A2DFCD-2F17-417E-1F15-96D16B5ADDE9}" dt="2024-10-27T15:37:40.010" v="574"/>
          <pc:sldLayoutMkLst>
            <pc:docMk/>
            <pc:sldMasterMk cId="2073215434" sldId="2147483696"/>
            <pc:sldLayoutMk cId="331931395" sldId="2147483700"/>
          </pc:sldLayoutMkLst>
        </pc:sldLayoutChg>
        <pc:sldLayoutChg chg="add del mod replId">
          <pc:chgData name="Rhian Richards (2212289)" userId="S::2212289@student.uwtsd.ac.uk::c2df7197-3027-49c1-afea-226583947910" providerId="AD" clId="Web-{79A2DFCD-2F17-417E-1F15-96D16B5ADDE9}" dt="2024-10-27T15:37:40.010" v="574"/>
          <pc:sldLayoutMkLst>
            <pc:docMk/>
            <pc:sldMasterMk cId="2073215434" sldId="2147483696"/>
            <pc:sldLayoutMk cId="4109263187" sldId="2147483701"/>
          </pc:sldLayoutMkLst>
        </pc:sldLayoutChg>
        <pc:sldLayoutChg chg="add del mod replId">
          <pc:chgData name="Rhian Richards (2212289)" userId="S::2212289@student.uwtsd.ac.uk::c2df7197-3027-49c1-afea-226583947910" providerId="AD" clId="Web-{79A2DFCD-2F17-417E-1F15-96D16B5ADDE9}" dt="2024-10-27T15:37:40.010" v="574"/>
          <pc:sldLayoutMkLst>
            <pc:docMk/>
            <pc:sldMasterMk cId="2073215434" sldId="2147483696"/>
            <pc:sldLayoutMk cId="2886642239" sldId="2147483702"/>
          </pc:sldLayoutMkLst>
        </pc:sldLayoutChg>
        <pc:sldLayoutChg chg="add del mod replId">
          <pc:chgData name="Rhian Richards (2212289)" userId="S::2212289@student.uwtsd.ac.uk::c2df7197-3027-49c1-afea-226583947910" providerId="AD" clId="Web-{79A2DFCD-2F17-417E-1F15-96D16B5ADDE9}" dt="2024-10-27T15:37:40.010" v="574"/>
          <pc:sldLayoutMkLst>
            <pc:docMk/>
            <pc:sldMasterMk cId="2073215434" sldId="2147483696"/>
            <pc:sldLayoutMk cId="4268572302" sldId="2147483703"/>
          </pc:sldLayoutMkLst>
        </pc:sldLayoutChg>
        <pc:sldLayoutChg chg="add del mod replId">
          <pc:chgData name="Rhian Richards (2212289)" userId="S::2212289@student.uwtsd.ac.uk::c2df7197-3027-49c1-afea-226583947910" providerId="AD" clId="Web-{79A2DFCD-2F17-417E-1F15-96D16B5ADDE9}" dt="2024-10-27T15:37:40.010" v="574"/>
          <pc:sldLayoutMkLst>
            <pc:docMk/>
            <pc:sldMasterMk cId="2073215434" sldId="2147483696"/>
            <pc:sldLayoutMk cId="4292372992" sldId="2147483704"/>
          </pc:sldLayoutMkLst>
        </pc:sldLayoutChg>
        <pc:sldLayoutChg chg="add del mod replId">
          <pc:chgData name="Rhian Richards (2212289)" userId="S::2212289@student.uwtsd.ac.uk::c2df7197-3027-49c1-afea-226583947910" providerId="AD" clId="Web-{79A2DFCD-2F17-417E-1F15-96D16B5ADDE9}" dt="2024-10-27T15:37:40.010" v="574"/>
          <pc:sldLayoutMkLst>
            <pc:docMk/>
            <pc:sldMasterMk cId="2073215434" sldId="2147483696"/>
            <pc:sldLayoutMk cId="1561931749" sldId="2147483705"/>
          </pc:sldLayoutMkLst>
        </pc:sldLayoutChg>
        <pc:sldLayoutChg chg="add del mod replId">
          <pc:chgData name="Rhian Richards (2212289)" userId="S::2212289@student.uwtsd.ac.uk::c2df7197-3027-49c1-afea-226583947910" providerId="AD" clId="Web-{79A2DFCD-2F17-417E-1F15-96D16B5ADDE9}" dt="2024-10-27T15:37:40.010" v="574"/>
          <pc:sldLayoutMkLst>
            <pc:docMk/>
            <pc:sldMasterMk cId="2073215434" sldId="2147483696"/>
            <pc:sldLayoutMk cId="622526529" sldId="2147483706"/>
          </pc:sldLayoutMkLst>
        </pc:sldLayoutChg>
        <pc:sldLayoutChg chg="add del mod replId">
          <pc:chgData name="Rhian Richards (2212289)" userId="S::2212289@student.uwtsd.ac.uk::c2df7197-3027-49c1-afea-226583947910" providerId="AD" clId="Web-{79A2DFCD-2F17-417E-1F15-96D16B5ADDE9}" dt="2024-10-27T15:37:40.010" v="574"/>
          <pc:sldLayoutMkLst>
            <pc:docMk/>
            <pc:sldMasterMk cId="2073215434" sldId="2147483696"/>
            <pc:sldLayoutMk cId="952858436" sldId="2147483707"/>
          </pc:sldLayoutMkLst>
        </pc:sldLayoutChg>
      </pc:sldMasterChg>
      <pc:sldMasterChg chg="add del addSldLayout delSldLayout modSldLayout">
        <pc:chgData name="Rhian Richards (2212289)" userId="S::2212289@student.uwtsd.ac.uk::c2df7197-3027-49c1-afea-226583947910" providerId="AD" clId="Web-{79A2DFCD-2F17-417E-1F15-96D16B5ADDE9}" dt="2024-10-27T15:37:37.729" v="573"/>
        <pc:sldMasterMkLst>
          <pc:docMk/>
          <pc:sldMasterMk cId="2841680818" sldId="2147483708"/>
        </pc:sldMasterMkLst>
        <pc:sldLayoutChg chg="add del mod replId">
          <pc:chgData name="Rhian Richards (2212289)" userId="S::2212289@student.uwtsd.ac.uk::c2df7197-3027-49c1-afea-226583947910" providerId="AD" clId="Web-{79A2DFCD-2F17-417E-1F15-96D16B5ADDE9}" dt="2024-10-27T15:37:37.729" v="573"/>
          <pc:sldLayoutMkLst>
            <pc:docMk/>
            <pc:sldMasterMk cId="2841680818" sldId="2147483708"/>
            <pc:sldLayoutMk cId="69469345" sldId="2147483709"/>
          </pc:sldLayoutMkLst>
        </pc:sldLayoutChg>
        <pc:sldLayoutChg chg="add del mod replId">
          <pc:chgData name="Rhian Richards (2212289)" userId="S::2212289@student.uwtsd.ac.uk::c2df7197-3027-49c1-afea-226583947910" providerId="AD" clId="Web-{79A2DFCD-2F17-417E-1F15-96D16B5ADDE9}" dt="2024-10-27T15:37:37.729" v="573"/>
          <pc:sldLayoutMkLst>
            <pc:docMk/>
            <pc:sldMasterMk cId="2841680818" sldId="2147483708"/>
            <pc:sldLayoutMk cId="3767800962" sldId="2147483710"/>
          </pc:sldLayoutMkLst>
        </pc:sldLayoutChg>
        <pc:sldLayoutChg chg="add del mod replId">
          <pc:chgData name="Rhian Richards (2212289)" userId="S::2212289@student.uwtsd.ac.uk::c2df7197-3027-49c1-afea-226583947910" providerId="AD" clId="Web-{79A2DFCD-2F17-417E-1F15-96D16B5ADDE9}" dt="2024-10-27T15:37:37.729" v="573"/>
          <pc:sldLayoutMkLst>
            <pc:docMk/>
            <pc:sldMasterMk cId="2841680818" sldId="2147483708"/>
            <pc:sldLayoutMk cId="1551061615" sldId="2147483711"/>
          </pc:sldLayoutMkLst>
        </pc:sldLayoutChg>
        <pc:sldLayoutChg chg="add del mod replId">
          <pc:chgData name="Rhian Richards (2212289)" userId="S::2212289@student.uwtsd.ac.uk::c2df7197-3027-49c1-afea-226583947910" providerId="AD" clId="Web-{79A2DFCD-2F17-417E-1F15-96D16B5ADDE9}" dt="2024-10-27T15:37:37.729" v="573"/>
          <pc:sldLayoutMkLst>
            <pc:docMk/>
            <pc:sldMasterMk cId="2841680818" sldId="2147483708"/>
            <pc:sldLayoutMk cId="241424791" sldId="2147483712"/>
          </pc:sldLayoutMkLst>
        </pc:sldLayoutChg>
        <pc:sldLayoutChg chg="add del mod replId">
          <pc:chgData name="Rhian Richards (2212289)" userId="S::2212289@student.uwtsd.ac.uk::c2df7197-3027-49c1-afea-226583947910" providerId="AD" clId="Web-{79A2DFCD-2F17-417E-1F15-96D16B5ADDE9}" dt="2024-10-27T15:37:37.729" v="573"/>
          <pc:sldLayoutMkLst>
            <pc:docMk/>
            <pc:sldMasterMk cId="2841680818" sldId="2147483708"/>
            <pc:sldLayoutMk cId="807456279" sldId="2147483713"/>
          </pc:sldLayoutMkLst>
        </pc:sldLayoutChg>
        <pc:sldLayoutChg chg="add del mod replId">
          <pc:chgData name="Rhian Richards (2212289)" userId="S::2212289@student.uwtsd.ac.uk::c2df7197-3027-49c1-afea-226583947910" providerId="AD" clId="Web-{79A2DFCD-2F17-417E-1F15-96D16B5ADDE9}" dt="2024-10-27T15:37:37.729" v="573"/>
          <pc:sldLayoutMkLst>
            <pc:docMk/>
            <pc:sldMasterMk cId="2841680818" sldId="2147483708"/>
            <pc:sldLayoutMk cId="1485650223" sldId="2147483714"/>
          </pc:sldLayoutMkLst>
        </pc:sldLayoutChg>
        <pc:sldLayoutChg chg="add del mod replId">
          <pc:chgData name="Rhian Richards (2212289)" userId="S::2212289@student.uwtsd.ac.uk::c2df7197-3027-49c1-afea-226583947910" providerId="AD" clId="Web-{79A2DFCD-2F17-417E-1F15-96D16B5ADDE9}" dt="2024-10-27T15:37:37.729" v="573"/>
          <pc:sldLayoutMkLst>
            <pc:docMk/>
            <pc:sldMasterMk cId="2841680818" sldId="2147483708"/>
            <pc:sldLayoutMk cId="3392027717" sldId="2147483715"/>
          </pc:sldLayoutMkLst>
        </pc:sldLayoutChg>
        <pc:sldLayoutChg chg="add del mod replId">
          <pc:chgData name="Rhian Richards (2212289)" userId="S::2212289@student.uwtsd.ac.uk::c2df7197-3027-49c1-afea-226583947910" providerId="AD" clId="Web-{79A2DFCD-2F17-417E-1F15-96D16B5ADDE9}" dt="2024-10-27T15:37:37.729" v="573"/>
          <pc:sldLayoutMkLst>
            <pc:docMk/>
            <pc:sldMasterMk cId="2841680818" sldId="2147483708"/>
            <pc:sldLayoutMk cId="998274900" sldId="2147483716"/>
          </pc:sldLayoutMkLst>
        </pc:sldLayoutChg>
        <pc:sldLayoutChg chg="add del mod replId">
          <pc:chgData name="Rhian Richards (2212289)" userId="S::2212289@student.uwtsd.ac.uk::c2df7197-3027-49c1-afea-226583947910" providerId="AD" clId="Web-{79A2DFCD-2F17-417E-1F15-96D16B5ADDE9}" dt="2024-10-27T15:37:37.729" v="573"/>
          <pc:sldLayoutMkLst>
            <pc:docMk/>
            <pc:sldMasterMk cId="2841680818" sldId="2147483708"/>
            <pc:sldLayoutMk cId="3479907582" sldId="2147483717"/>
          </pc:sldLayoutMkLst>
        </pc:sldLayoutChg>
        <pc:sldLayoutChg chg="add del mod replId">
          <pc:chgData name="Rhian Richards (2212289)" userId="S::2212289@student.uwtsd.ac.uk::c2df7197-3027-49c1-afea-226583947910" providerId="AD" clId="Web-{79A2DFCD-2F17-417E-1F15-96D16B5ADDE9}" dt="2024-10-27T15:37:37.729" v="573"/>
          <pc:sldLayoutMkLst>
            <pc:docMk/>
            <pc:sldMasterMk cId="2841680818" sldId="2147483708"/>
            <pc:sldLayoutMk cId="442256647" sldId="2147483718"/>
          </pc:sldLayoutMkLst>
        </pc:sldLayoutChg>
        <pc:sldLayoutChg chg="add del mod replId">
          <pc:chgData name="Rhian Richards (2212289)" userId="S::2212289@student.uwtsd.ac.uk::c2df7197-3027-49c1-afea-226583947910" providerId="AD" clId="Web-{79A2DFCD-2F17-417E-1F15-96D16B5ADDE9}" dt="2024-10-27T15:37:37.729" v="573"/>
          <pc:sldLayoutMkLst>
            <pc:docMk/>
            <pc:sldMasterMk cId="2841680818" sldId="2147483708"/>
            <pc:sldLayoutMk cId="2659550420" sldId="2147483719"/>
          </pc:sldLayoutMkLst>
        </pc:sldLayoutChg>
      </pc:sldMasterChg>
      <pc:sldMasterChg chg="add del addSldLayout delSldLayout modSldLayout">
        <pc:chgData name="Rhian Richards (2212289)" userId="S::2212289@student.uwtsd.ac.uk::c2df7197-3027-49c1-afea-226583947910" providerId="AD" clId="Web-{79A2DFCD-2F17-417E-1F15-96D16B5ADDE9}" dt="2024-10-27T15:37:35.510" v="572"/>
        <pc:sldMasterMkLst>
          <pc:docMk/>
          <pc:sldMasterMk cId="2545257479" sldId="2147483720"/>
        </pc:sldMasterMkLst>
        <pc:sldLayoutChg chg="add del mod replId">
          <pc:chgData name="Rhian Richards (2212289)" userId="S::2212289@student.uwtsd.ac.uk::c2df7197-3027-49c1-afea-226583947910" providerId="AD" clId="Web-{79A2DFCD-2F17-417E-1F15-96D16B5ADDE9}" dt="2024-10-27T15:37:35.510" v="572"/>
          <pc:sldLayoutMkLst>
            <pc:docMk/>
            <pc:sldMasterMk cId="2545257479" sldId="2147483720"/>
            <pc:sldLayoutMk cId="1531103097" sldId="2147483721"/>
          </pc:sldLayoutMkLst>
        </pc:sldLayoutChg>
        <pc:sldLayoutChg chg="add del mod replId">
          <pc:chgData name="Rhian Richards (2212289)" userId="S::2212289@student.uwtsd.ac.uk::c2df7197-3027-49c1-afea-226583947910" providerId="AD" clId="Web-{79A2DFCD-2F17-417E-1F15-96D16B5ADDE9}" dt="2024-10-27T15:37:35.510" v="572"/>
          <pc:sldLayoutMkLst>
            <pc:docMk/>
            <pc:sldMasterMk cId="2545257479" sldId="2147483720"/>
            <pc:sldLayoutMk cId="2381390724" sldId="2147483722"/>
          </pc:sldLayoutMkLst>
        </pc:sldLayoutChg>
        <pc:sldLayoutChg chg="add del mod replId">
          <pc:chgData name="Rhian Richards (2212289)" userId="S::2212289@student.uwtsd.ac.uk::c2df7197-3027-49c1-afea-226583947910" providerId="AD" clId="Web-{79A2DFCD-2F17-417E-1F15-96D16B5ADDE9}" dt="2024-10-27T15:37:35.510" v="572"/>
          <pc:sldLayoutMkLst>
            <pc:docMk/>
            <pc:sldMasterMk cId="2545257479" sldId="2147483720"/>
            <pc:sldLayoutMk cId="63523724" sldId="2147483723"/>
          </pc:sldLayoutMkLst>
        </pc:sldLayoutChg>
        <pc:sldLayoutChg chg="add del mod replId">
          <pc:chgData name="Rhian Richards (2212289)" userId="S::2212289@student.uwtsd.ac.uk::c2df7197-3027-49c1-afea-226583947910" providerId="AD" clId="Web-{79A2DFCD-2F17-417E-1F15-96D16B5ADDE9}" dt="2024-10-27T15:37:35.510" v="572"/>
          <pc:sldLayoutMkLst>
            <pc:docMk/>
            <pc:sldMasterMk cId="2545257479" sldId="2147483720"/>
            <pc:sldLayoutMk cId="1985380333" sldId="2147483724"/>
          </pc:sldLayoutMkLst>
        </pc:sldLayoutChg>
        <pc:sldLayoutChg chg="add del mod replId">
          <pc:chgData name="Rhian Richards (2212289)" userId="S::2212289@student.uwtsd.ac.uk::c2df7197-3027-49c1-afea-226583947910" providerId="AD" clId="Web-{79A2DFCD-2F17-417E-1F15-96D16B5ADDE9}" dt="2024-10-27T15:37:35.510" v="572"/>
          <pc:sldLayoutMkLst>
            <pc:docMk/>
            <pc:sldMasterMk cId="2545257479" sldId="2147483720"/>
            <pc:sldLayoutMk cId="671996558" sldId="2147483725"/>
          </pc:sldLayoutMkLst>
        </pc:sldLayoutChg>
        <pc:sldLayoutChg chg="add del mod replId">
          <pc:chgData name="Rhian Richards (2212289)" userId="S::2212289@student.uwtsd.ac.uk::c2df7197-3027-49c1-afea-226583947910" providerId="AD" clId="Web-{79A2DFCD-2F17-417E-1F15-96D16B5ADDE9}" dt="2024-10-27T15:37:35.510" v="572"/>
          <pc:sldLayoutMkLst>
            <pc:docMk/>
            <pc:sldMasterMk cId="2545257479" sldId="2147483720"/>
            <pc:sldLayoutMk cId="1281978149" sldId="2147483726"/>
          </pc:sldLayoutMkLst>
        </pc:sldLayoutChg>
        <pc:sldLayoutChg chg="add del mod replId">
          <pc:chgData name="Rhian Richards (2212289)" userId="S::2212289@student.uwtsd.ac.uk::c2df7197-3027-49c1-afea-226583947910" providerId="AD" clId="Web-{79A2DFCD-2F17-417E-1F15-96D16B5ADDE9}" dt="2024-10-27T15:37:35.510" v="572"/>
          <pc:sldLayoutMkLst>
            <pc:docMk/>
            <pc:sldMasterMk cId="2545257479" sldId="2147483720"/>
            <pc:sldLayoutMk cId="2969670054" sldId="2147483727"/>
          </pc:sldLayoutMkLst>
        </pc:sldLayoutChg>
        <pc:sldLayoutChg chg="add del mod replId">
          <pc:chgData name="Rhian Richards (2212289)" userId="S::2212289@student.uwtsd.ac.uk::c2df7197-3027-49c1-afea-226583947910" providerId="AD" clId="Web-{79A2DFCD-2F17-417E-1F15-96D16B5ADDE9}" dt="2024-10-27T15:37:35.510" v="572"/>
          <pc:sldLayoutMkLst>
            <pc:docMk/>
            <pc:sldMasterMk cId="2545257479" sldId="2147483720"/>
            <pc:sldLayoutMk cId="1978989640" sldId="2147483728"/>
          </pc:sldLayoutMkLst>
        </pc:sldLayoutChg>
        <pc:sldLayoutChg chg="add del mod replId">
          <pc:chgData name="Rhian Richards (2212289)" userId="S::2212289@student.uwtsd.ac.uk::c2df7197-3027-49c1-afea-226583947910" providerId="AD" clId="Web-{79A2DFCD-2F17-417E-1F15-96D16B5ADDE9}" dt="2024-10-27T15:37:35.510" v="572"/>
          <pc:sldLayoutMkLst>
            <pc:docMk/>
            <pc:sldMasterMk cId="2545257479" sldId="2147483720"/>
            <pc:sldLayoutMk cId="1856569378" sldId="2147483729"/>
          </pc:sldLayoutMkLst>
        </pc:sldLayoutChg>
        <pc:sldLayoutChg chg="add del mod replId">
          <pc:chgData name="Rhian Richards (2212289)" userId="S::2212289@student.uwtsd.ac.uk::c2df7197-3027-49c1-afea-226583947910" providerId="AD" clId="Web-{79A2DFCD-2F17-417E-1F15-96D16B5ADDE9}" dt="2024-10-27T15:37:35.510" v="572"/>
          <pc:sldLayoutMkLst>
            <pc:docMk/>
            <pc:sldMasterMk cId="2545257479" sldId="2147483720"/>
            <pc:sldLayoutMk cId="2868763146" sldId="2147483730"/>
          </pc:sldLayoutMkLst>
        </pc:sldLayoutChg>
        <pc:sldLayoutChg chg="add del mod replId">
          <pc:chgData name="Rhian Richards (2212289)" userId="S::2212289@student.uwtsd.ac.uk::c2df7197-3027-49c1-afea-226583947910" providerId="AD" clId="Web-{79A2DFCD-2F17-417E-1F15-96D16B5ADDE9}" dt="2024-10-27T15:37:35.510" v="572"/>
          <pc:sldLayoutMkLst>
            <pc:docMk/>
            <pc:sldMasterMk cId="2545257479" sldId="2147483720"/>
            <pc:sldLayoutMk cId="3644795554" sldId="2147483731"/>
          </pc:sldLayoutMkLst>
        </pc:sldLayoutChg>
      </pc:sldMasterChg>
      <pc:sldMasterChg chg="add del addSldLayout delSldLayout modSldLayout">
        <pc:chgData name="Rhian Richards (2212289)" userId="S::2212289@student.uwtsd.ac.uk::c2df7197-3027-49c1-afea-226583947910" providerId="AD" clId="Web-{79A2DFCD-2F17-417E-1F15-96D16B5ADDE9}" dt="2024-10-27T15:37:33.854" v="571"/>
        <pc:sldMasterMkLst>
          <pc:docMk/>
          <pc:sldMasterMk cId="1992683261" sldId="2147483732"/>
        </pc:sldMasterMkLst>
        <pc:sldLayoutChg chg="add del mod replId">
          <pc:chgData name="Rhian Richards (2212289)" userId="S::2212289@student.uwtsd.ac.uk::c2df7197-3027-49c1-afea-226583947910" providerId="AD" clId="Web-{79A2DFCD-2F17-417E-1F15-96D16B5ADDE9}" dt="2024-10-27T15:37:33.854" v="571"/>
          <pc:sldLayoutMkLst>
            <pc:docMk/>
            <pc:sldMasterMk cId="1992683261" sldId="2147483732"/>
            <pc:sldLayoutMk cId="1576619010" sldId="2147483733"/>
          </pc:sldLayoutMkLst>
        </pc:sldLayoutChg>
        <pc:sldLayoutChg chg="add del mod replId">
          <pc:chgData name="Rhian Richards (2212289)" userId="S::2212289@student.uwtsd.ac.uk::c2df7197-3027-49c1-afea-226583947910" providerId="AD" clId="Web-{79A2DFCD-2F17-417E-1F15-96D16B5ADDE9}" dt="2024-10-27T15:37:33.854" v="571"/>
          <pc:sldLayoutMkLst>
            <pc:docMk/>
            <pc:sldMasterMk cId="1992683261" sldId="2147483732"/>
            <pc:sldLayoutMk cId="2405223561" sldId="2147483734"/>
          </pc:sldLayoutMkLst>
        </pc:sldLayoutChg>
        <pc:sldLayoutChg chg="add del mod replId">
          <pc:chgData name="Rhian Richards (2212289)" userId="S::2212289@student.uwtsd.ac.uk::c2df7197-3027-49c1-afea-226583947910" providerId="AD" clId="Web-{79A2DFCD-2F17-417E-1F15-96D16B5ADDE9}" dt="2024-10-27T15:37:33.854" v="571"/>
          <pc:sldLayoutMkLst>
            <pc:docMk/>
            <pc:sldMasterMk cId="1992683261" sldId="2147483732"/>
            <pc:sldLayoutMk cId="1382468546" sldId="2147483735"/>
          </pc:sldLayoutMkLst>
        </pc:sldLayoutChg>
        <pc:sldLayoutChg chg="add del mod replId">
          <pc:chgData name="Rhian Richards (2212289)" userId="S::2212289@student.uwtsd.ac.uk::c2df7197-3027-49c1-afea-226583947910" providerId="AD" clId="Web-{79A2DFCD-2F17-417E-1F15-96D16B5ADDE9}" dt="2024-10-27T15:37:33.854" v="571"/>
          <pc:sldLayoutMkLst>
            <pc:docMk/>
            <pc:sldMasterMk cId="1992683261" sldId="2147483732"/>
            <pc:sldLayoutMk cId="297668293" sldId="2147483736"/>
          </pc:sldLayoutMkLst>
        </pc:sldLayoutChg>
        <pc:sldLayoutChg chg="add del mod replId">
          <pc:chgData name="Rhian Richards (2212289)" userId="S::2212289@student.uwtsd.ac.uk::c2df7197-3027-49c1-afea-226583947910" providerId="AD" clId="Web-{79A2DFCD-2F17-417E-1F15-96D16B5ADDE9}" dt="2024-10-27T15:37:33.854" v="571"/>
          <pc:sldLayoutMkLst>
            <pc:docMk/>
            <pc:sldMasterMk cId="1992683261" sldId="2147483732"/>
            <pc:sldLayoutMk cId="3075812575" sldId="2147483737"/>
          </pc:sldLayoutMkLst>
        </pc:sldLayoutChg>
        <pc:sldLayoutChg chg="add del mod replId">
          <pc:chgData name="Rhian Richards (2212289)" userId="S::2212289@student.uwtsd.ac.uk::c2df7197-3027-49c1-afea-226583947910" providerId="AD" clId="Web-{79A2DFCD-2F17-417E-1F15-96D16B5ADDE9}" dt="2024-10-27T15:37:33.854" v="571"/>
          <pc:sldLayoutMkLst>
            <pc:docMk/>
            <pc:sldMasterMk cId="1992683261" sldId="2147483732"/>
            <pc:sldLayoutMk cId="1030606538" sldId="2147483738"/>
          </pc:sldLayoutMkLst>
        </pc:sldLayoutChg>
        <pc:sldLayoutChg chg="add del mod replId">
          <pc:chgData name="Rhian Richards (2212289)" userId="S::2212289@student.uwtsd.ac.uk::c2df7197-3027-49c1-afea-226583947910" providerId="AD" clId="Web-{79A2DFCD-2F17-417E-1F15-96D16B5ADDE9}" dt="2024-10-27T15:37:33.854" v="571"/>
          <pc:sldLayoutMkLst>
            <pc:docMk/>
            <pc:sldMasterMk cId="1992683261" sldId="2147483732"/>
            <pc:sldLayoutMk cId="2900168970" sldId="2147483739"/>
          </pc:sldLayoutMkLst>
        </pc:sldLayoutChg>
        <pc:sldLayoutChg chg="add del mod replId">
          <pc:chgData name="Rhian Richards (2212289)" userId="S::2212289@student.uwtsd.ac.uk::c2df7197-3027-49c1-afea-226583947910" providerId="AD" clId="Web-{79A2DFCD-2F17-417E-1F15-96D16B5ADDE9}" dt="2024-10-27T15:37:33.854" v="571"/>
          <pc:sldLayoutMkLst>
            <pc:docMk/>
            <pc:sldMasterMk cId="1992683261" sldId="2147483732"/>
            <pc:sldLayoutMk cId="2386861596" sldId="2147483740"/>
          </pc:sldLayoutMkLst>
        </pc:sldLayoutChg>
        <pc:sldLayoutChg chg="add del mod replId">
          <pc:chgData name="Rhian Richards (2212289)" userId="S::2212289@student.uwtsd.ac.uk::c2df7197-3027-49c1-afea-226583947910" providerId="AD" clId="Web-{79A2DFCD-2F17-417E-1F15-96D16B5ADDE9}" dt="2024-10-27T15:37:33.854" v="571"/>
          <pc:sldLayoutMkLst>
            <pc:docMk/>
            <pc:sldMasterMk cId="1992683261" sldId="2147483732"/>
            <pc:sldLayoutMk cId="919538981" sldId="2147483741"/>
          </pc:sldLayoutMkLst>
        </pc:sldLayoutChg>
        <pc:sldLayoutChg chg="add del mod replId">
          <pc:chgData name="Rhian Richards (2212289)" userId="S::2212289@student.uwtsd.ac.uk::c2df7197-3027-49c1-afea-226583947910" providerId="AD" clId="Web-{79A2DFCD-2F17-417E-1F15-96D16B5ADDE9}" dt="2024-10-27T15:37:33.854" v="571"/>
          <pc:sldLayoutMkLst>
            <pc:docMk/>
            <pc:sldMasterMk cId="1992683261" sldId="2147483732"/>
            <pc:sldLayoutMk cId="2599797031" sldId="2147483742"/>
          </pc:sldLayoutMkLst>
        </pc:sldLayoutChg>
        <pc:sldLayoutChg chg="add del mod replId">
          <pc:chgData name="Rhian Richards (2212289)" userId="S::2212289@student.uwtsd.ac.uk::c2df7197-3027-49c1-afea-226583947910" providerId="AD" clId="Web-{79A2DFCD-2F17-417E-1F15-96D16B5ADDE9}" dt="2024-10-27T15:37:33.854" v="571"/>
          <pc:sldLayoutMkLst>
            <pc:docMk/>
            <pc:sldMasterMk cId="1992683261" sldId="2147483732"/>
            <pc:sldLayoutMk cId="301400088" sldId="2147483743"/>
          </pc:sldLayoutMkLst>
        </pc:sldLayoutChg>
      </pc:sldMasterChg>
      <pc:sldMasterChg chg="add del addSldLayout delSldLayout modSldLayout">
        <pc:chgData name="Rhian Richards (2212289)" userId="S::2212289@student.uwtsd.ac.uk::c2df7197-3027-49c1-afea-226583947910" providerId="AD" clId="Web-{79A2DFCD-2F17-417E-1F15-96D16B5ADDE9}" dt="2024-10-27T15:37:32.291" v="570"/>
        <pc:sldMasterMkLst>
          <pc:docMk/>
          <pc:sldMasterMk cId="1143977580" sldId="2147483744"/>
        </pc:sldMasterMkLst>
        <pc:sldLayoutChg chg="add del mod replId">
          <pc:chgData name="Rhian Richards (2212289)" userId="S::2212289@student.uwtsd.ac.uk::c2df7197-3027-49c1-afea-226583947910" providerId="AD" clId="Web-{79A2DFCD-2F17-417E-1F15-96D16B5ADDE9}" dt="2024-10-27T15:37:32.291" v="570"/>
          <pc:sldLayoutMkLst>
            <pc:docMk/>
            <pc:sldMasterMk cId="1143977580" sldId="2147483744"/>
            <pc:sldLayoutMk cId="3301726424" sldId="2147483745"/>
          </pc:sldLayoutMkLst>
        </pc:sldLayoutChg>
        <pc:sldLayoutChg chg="add del mod replId">
          <pc:chgData name="Rhian Richards (2212289)" userId="S::2212289@student.uwtsd.ac.uk::c2df7197-3027-49c1-afea-226583947910" providerId="AD" clId="Web-{79A2DFCD-2F17-417E-1F15-96D16B5ADDE9}" dt="2024-10-27T15:37:32.291" v="570"/>
          <pc:sldLayoutMkLst>
            <pc:docMk/>
            <pc:sldMasterMk cId="1143977580" sldId="2147483744"/>
            <pc:sldLayoutMk cId="516285753" sldId="2147483746"/>
          </pc:sldLayoutMkLst>
        </pc:sldLayoutChg>
        <pc:sldLayoutChg chg="add del mod replId">
          <pc:chgData name="Rhian Richards (2212289)" userId="S::2212289@student.uwtsd.ac.uk::c2df7197-3027-49c1-afea-226583947910" providerId="AD" clId="Web-{79A2DFCD-2F17-417E-1F15-96D16B5ADDE9}" dt="2024-10-27T15:37:32.291" v="570"/>
          <pc:sldLayoutMkLst>
            <pc:docMk/>
            <pc:sldMasterMk cId="1143977580" sldId="2147483744"/>
            <pc:sldLayoutMk cId="3271772104" sldId="2147483747"/>
          </pc:sldLayoutMkLst>
        </pc:sldLayoutChg>
        <pc:sldLayoutChg chg="add del mod replId">
          <pc:chgData name="Rhian Richards (2212289)" userId="S::2212289@student.uwtsd.ac.uk::c2df7197-3027-49c1-afea-226583947910" providerId="AD" clId="Web-{79A2DFCD-2F17-417E-1F15-96D16B5ADDE9}" dt="2024-10-27T15:37:32.291" v="570"/>
          <pc:sldLayoutMkLst>
            <pc:docMk/>
            <pc:sldMasterMk cId="1143977580" sldId="2147483744"/>
            <pc:sldLayoutMk cId="3002931791" sldId="2147483748"/>
          </pc:sldLayoutMkLst>
        </pc:sldLayoutChg>
        <pc:sldLayoutChg chg="add del mod replId">
          <pc:chgData name="Rhian Richards (2212289)" userId="S::2212289@student.uwtsd.ac.uk::c2df7197-3027-49c1-afea-226583947910" providerId="AD" clId="Web-{79A2DFCD-2F17-417E-1F15-96D16B5ADDE9}" dt="2024-10-27T15:37:32.291" v="570"/>
          <pc:sldLayoutMkLst>
            <pc:docMk/>
            <pc:sldMasterMk cId="1143977580" sldId="2147483744"/>
            <pc:sldLayoutMk cId="2794428717" sldId="2147483749"/>
          </pc:sldLayoutMkLst>
        </pc:sldLayoutChg>
        <pc:sldLayoutChg chg="add del mod replId">
          <pc:chgData name="Rhian Richards (2212289)" userId="S::2212289@student.uwtsd.ac.uk::c2df7197-3027-49c1-afea-226583947910" providerId="AD" clId="Web-{79A2DFCD-2F17-417E-1F15-96D16B5ADDE9}" dt="2024-10-27T15:37:32.291" v="570"/>
          <pc:sldLayoutMkLst>
            <pc:docMk/>
            <pc:sldMasterMk cId="1143977580" sldId="2147483744"/>
            <pc:sldLayoutMk cId="368630250" sldId="2147483750"/>
          </pc:sldLayoutMkLst>
        </pc:sldLayoutChg>
        <pc:sldLayoutChg chg="add del mod replId">
          <pc:chgData name="Rhian Richards (2212289)" userId="S::2212289@student.uwtsd.ac.uk::c2df7197-3027-49c1-afea-226583947910" providerId="AD" clId="Web-{79A2DFCD-2F17-417E-1F15-96D16B5ADDE9}" dt="2024-10-27T15:37:32.291" v="570"/>
          <pc:sldLayoutMkLst>
            <pc:docMk/>
            <pc:sldMasterMk cId="1143977580" sldId="2147483744"/>
            <pc:sldLayoutMk cId="673956674" sldId="2147483751"/>
          </pc:sldLayoutMkLst>
        </pc:sldLayoutChg>
        <pc:sldLayoutChg chg="add del mod replId">
          <pc:chgData name="Rhian Richards (2212289)" userId="S::2212289@student.uwtsd.ac.uk::c2df7197-3027-49c1-afea-226583947910" providerId="AD" clId="Web-{79A2DFCD-2F17-417E-1F15-96D16B5ADDE9}" dt="2024-10-27T15:37:32.291" v="570"/>
          <pc:sldLayoutMkLst>
            <pc:docMk/>
            <pc:sldMasterMk cId="1143977580" sldId="2147483744"/>
            <pc:sldLayoutMk cId="874542872" sldId="2147483752"/>
          </pc:sldLayoutMkLst>
        </pc:sldLayoutChg>
        <pc:sldLayoutChg chg="add del mod replId">
          <pc:chgData name="Rhian Richards (2212289)" userId="S::2212289@student.uwtsd.ac.uk::c2df7197-3027-49c1-afea-226583947910" providerId="AD" clId="Web-{79A2DFCD-2F17-417E-1F15-96D16B5ADDE9}" dt="2024-10-27T15:37:32.291" v="570"/>
          <pc:sldLayoutMkLst>
            <pc:docMk/>
            <pc:sldMasterMk cId="1143977580" sldId="2147483744"/>
            <pc:sldLayoutMk cId="1302744369" sldId="2147483753"/>
          </pc:sldLayoutMkLst>
        </pc:sldLayoutChg>
        <pc:sldLayoutChg chg="add del mod replId">
          <pc:chgData name="Rhian Richards (2212289)" userId="S::2212289@student.uwtsd.ac.uk::c2df7197-3027-49c1-afea-226583947910" providerId="AD" clId="Web-{79A2DFCD-2F17-417E-1F15-96D16B5ADDE9}" dt="2024-10-27T15:37:32.291" v="570"/>
          <pc:sldLayoutMkLst>
            <pc:docMk/>
            <pc:sldMasterMk cId="1143977580" sldId="2147483744"/>
            <pc:sldLayoutMk cId="3233227771" sldId="2147483754"/>
          </pc:sldLayoutMkLst>
        </pc:sldLayoutChg>
        <pc:sldLayoutChg chg="add del mod replId">
          <pc:chgData name="Rhian Richards (2212289)" userId="S::2212289@student.uwtsd.ac.uk::c2df7197-3027-49c1-afea-226583947910" providerId="AD" clId="Web-{79A2DFCD-2F17-417E-1F15-96D16B5ADDE9}" dt="2024-10-27T15:37:32.291" v="570"/>
          <pc:sldLayoutMkLst>
            <pc:docMk/>
            <pc:sldMasterMk cId="1143977580" sldId="2147483744"/>
            <pc:sldLayoutMk cId="4189773149" sldId="2147483755"/>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180070-B97E-459C-A469-910BB1851B5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904006E-EAF1-4F81-B9E6-04F999182DAE}">
      <dgm:prSet/>
      <dgm:spPr/>
      <dgm:t>
        <a:bodyPr/>
        <a:lstStyle/>
        <a:p>
          <a:r>
            <a:rPr lang="en-US" dirty="0"/>
            <a:t>John Bowlby</a:t>
          </a:r>
        </a:p>
      </dgm:t>
    </dgm:pt>
    <dgm:pt modelId="{922A45C2-4A71-4FDA-8791-245232A60AA1}" type="parTrans" cxnId="{E2A76C10-D291-491D-8C4C-8EA0BDFB4F14}">
      <dgm:prSet/>
      <dgm:spPr/>
      <dgm:t>
        <a:bodyPr/>
        <a:lstStyle/>
        <a:p>
          <a:endParaRPr lang="en-US"/>
        </a:p>
      </dgm:t>
    </dgm:pt>
    <dgm:pt modelId="{687E906E-C184-444E-8E8B-03D687A4C705}" type="sibTrans" cxnId="{E2A76C10-D291-491D-8C4C-8EA0BDFB4F14}">
      <dgm:prSet/>
      <dgm:spPr/>
      <dgm:t>
        <a:bodyPr/>
        <a:lstStyle/>
        <a:p>
          <a:endParaRPr lang="en-US"/>
        </a:p>
      </dgm:t>
    </dgm:pt>
    <dgm:pt modelId="{AB0C8C8A-9192-467C-B98C-380B95B4AD31}">
      <dgm:prSet/>
      <dgm:spPr/>
      <dgm:t>
        <a:bodyPr/>
        <a:lstStyle/>
        <a:p>
          <a:pPr rtl="0"/>
          <a:r>
            <a:rPr lang="en-US" dirty="0"/>
            <a:t>Responses and </a:t>
          </a:r>
          <a:r>
            <a:rPr lang="en-US" dirty="0">
              <a:latin typeface="Aptos Display" panose="020F0302020204030204"/>
            </a:rPr>
            <a:t>availability</a:t>
          </a:r>
          <a:r>
            <a:rPr lang="en-US" dirty="0"/>
            <a:t> from early caregivers form our an 'internal working model', shaping our future close relationships (Bowlby, </a:t>
          </a:r>
          <a:r>
            <a:rPr lang="en-US" dirty="0">
              <a:latin typeface="Aptos Display" panose="020F0302020204030204"/>
            </a:rPr>
            <a:t>1969, cited in Puckett, Sood and Newman-Taylor, 2024).</a:t>
          </a:r>
          <a:endParaRPr lang="en-US" dirty="0"/>
        </a:p>
      </dgm:t>
    </dgm:pt>
    <dgm:pt modelId="{D974EAEC-E064-4C45-8BDF-6BC48914288A}" type="parTrans" cxnId="{87F273B5-F8BE-4B81-9773-99885A049320}">
      <dgm:prSet/>
      <dgm:spPr/>
      <dgm:t>
        <a:bodyPr/>
        <a:lstStyle/>
        <a:p>
          <a:endParaRPr lang="en-US"/>
        </a:p>
      </dgm:t>
    </dgm:pt>
    <dgm:pt modelId="{2A6A96A3-0BA8-4DEE-9AB0-41D5D5E89D04}" type="sibTrans" cxnId="{87F273B5-F8BE-4B81-9773-99885A049320}">
      <dgm:prSet/>
      <dgm:spPr/>
      <dgm:t>
        <a:bodyPr/>
        <a:lstStyle/>
        <a:p>
          <a:endParaRPr lang="en-US"/>
        </a:p>
      </dgm:t>
    </dgm:pt>
    <dgm:pt modelId="{F53127DD-6F86-4223-844D-07F081BE5D26}">
      <dgm:prSet/>
      <dgm:spPr/>
      <dgm:t>
        <a:bodyPr/>
        <a:lstStyle/>
        <a:p>
          <a:r>
            <a:rPr lang="en-US" dirty="0"/>
            <a:t>Mary Ainsworth</a:t>
          </a:r>
        </a:p>
      </dgm:t>
    </dgm:pt>
    <dgm:pt modelId="{E88909C9-05BB-4328-8896-4590F5AF7B26}" type="parTrans" cxnId="{E02DC858-A50E-48A8-B5F9-3A2DCF3C919D}">
      <dgm:prSet/>
      <dgm:spPr/>
      <dgm:t>
        <a:bodyPr/>
        <a:lstStyle/>
        <a:p>
          <a:endParaRPr lang="en-US"/>
        </a:p>
      </dgm:t>
    </dgm:pt>
    <dgm:pt modelId="{694E539D-70FB-4422-9845-AE9ED261AA1B}" type="sibTrans" cxnId="{E02DC858-A50E-48A8-B5F9-3A2DCF3C919D}">
      <dgm:prSet/>
      <dgm:spPr/>
      <dgm:t>
        <a:bodyPr/>
        <a:lstStyle/>
        <a:p>
          <a:endParaRPr lang="en-US"/>
        </a:p>
      </dgm:t>
    </dgm:pt>
    <dgm:pt modelId="{4CC0820C-2A86-43E5-9E4F-1A2B902277BC}">
      <dgm:prSet/>
      <dgm:spPr/>
      <dgm:t>
        <a:bodyPr/>
        <a:lstStyle/>
        <a:p>
          <a:pPr rtl="0"/>
          <a:r>
            <a:rPr lang="en-US" dirty="0"/>
            <a:t>'Strange situations' study developed a model of 3 different attachment styles: Secure Attachment, Insecure avoidant attachment and insecure ambivalent attachment (Ainsworth et al, 1978</a:t>
          </a:r>
          <a:r>
            <a:rPr lang="en-US" dirty="0">
              <a:latin typeface="Aptos Display" panose="020F0302020204030204"/>
            </a:rPr>
            <a:t>, cited in Pollard, Bucci and Berry, 2023).</a:t>
          </a:r>
        </a:p>
      </dgm:t>
    </dgm:pt>
    <dgm:pt modelId="{72EB952E-E053-473D-84A1-0D7C1F236E68}" type="parTrans" cxnId="{E0257C49-F0D7-49A7-ACF3-E473A00C2D9F}">
      <dgm:prSet/>
      <dgm:spPr/>
      <dgm:t>
        <a:bodyPr/>
        <a:lstStyle/>
        <a:p>
          <a:endParaRPr lang="en-US"/>
        </a:p>
      </dgm:t>
    </dgm:pt>
    <dgm:pt modelId="{449E0D99-B9B0-4B7E-B73E-7F661453A591}" type="sibTrans" cxnId="{E0257C49-F0D7-49A7-ACF3-E473A00C2D9F}">
      <dgm:prSet/>
      <dgm:spPr/>
      <dgm:t>
        <a:bodyPr/>
        <a:lstStyle/>
        <a:p>
          <a:endParaRPr lang="en-US"/>
        </a:p>
      </dgm:t>
    </dgm:pt>
    <dgm:pt modelId="{8910D676-7FAF-4B64-B73E-342416E7638E}">
      <dgm:prSet/>
      <dgm:spPr/>
      <dgm:t>
        <a:bodyPr/>
        <a:lstStyle/>
        <a:p>
          <a:r>
            <a:rPr lang="en-US" dirty="0"/>
            <a:t>Mary Main and Judith Solomon</a:t>
          </a:r>
        </a:p>
      </dgm:t>
    </dgm:pt>
    <dgm:pt modelId="{7C87B2A1-C23A-4CBB-811E-C478CE0DEB8B}" type="parTrans" cxnId="{999CEF4D-B8CE-4E97-B854-A78516482119}">
      <dgm:prSet/>
      <dgm:spPr/>
      <dgm:t>
        <a:bodyPr/>
        <a:lstStyle/>
        <a:p>
          <a:endParaRPr lang="en-US"/>
        </a:p>
      </dgm:t>
    </dgm:pt>
    <dgm:pt modelId="{D5B0C555-2D7F-4AF3-BFAC-FE192C61287A}" type="sibTrans" cxnId="{999CEF4D-B8CE-4E97-B854-A78516482119}">
      <dgm:prSet/>
      <dgm:spPr/>
      <dgm:t>
        <a:bodyPr/>
        <a:lstStyle/>
        <a:p>
          <a:endParaRPr lang="en-US"/>
        </a:p>
      </dgm:t>
    </dgm:pt>
    <dgm:pt modelId="{66C2FEC7-6423-4147-BDA9-855E272A7E15}">
      <dgm:prSet/>
      <dgm:spPr/>
      <dgm:t>
        <a:bodyPr/>
        <a:lstStyle/>
        <a:p>
          <a:pPr rtl="0"/>
          <a:r>
            <a:rPr lang="en-US" dirty="0"/>
            <a:t>Identifies an additional style of attachment '</a:t>
          </a:r>
          <a:r>
            <a:rPr lang="en-US" dirty="0" err="1"/>
            <a:t>disorganised</a:t>
          </a:r>
          <a:r>
            <a:rPr lang="en-US" dirty="0"/>
            <a:t> attachment' (Main and Solomon, 1990</a:t>
          </a:r>
          <a:r>
            <a:rPr lang="en-US" dirty="0">
              <a:latin typeface="Aptos Display" panose="020F0302020204030204"/>
            </a:rPr>
            <a:t>, cited in Pollard, Bucci and Berry, 2023).</a:t>
          </a:r>
          <a:endParaRPr lang="en-US" dirty="0"/>
        </a:p>
      </dgm:t>
    </dgm:pt>
    <dgm:pt modelId="{4A173F06-4201-4185-AA6B-AB06BE429F74}" type="parTrans" cxnId="{1F3D16A8-9FCB-41FB-AEEE-9D1AE67A9755}">
      <dgm:prSet/>
      <dgm:spPr/>
      <dgm:t>
        <a:bodyPr/>
        <a:lstStyle/>
        <a:p>
          <a:endParaRPr lang="en-US"/>
        </a:p>
      </dgm:t>
    </dgm:pt>
    <dgm:pt modelId="{401B1A51-562F-451B-92A1-B38359D09184}" type="sibTrans" cxnId="{1F3D16A8-9FCB-41FB-AEEE-9D1AE67A9755}">
      <dgm:prSet/>
      <dgm:spPr/>
      <dgm:t>
        <a:bodyPr/>
        <a:lstStyle/>
        <a:p>
          <a:endParaRPr lang="en-US"/>
        </a:p>
      </dgm:t>
    </dgm:pt>
    <dgm:pt modelId="{E3A532F4-2A00-4C0B-AE09-5BDB0F5F4B37}" type="pres">
      <dgm:prSet presAssocID="{94180070-B97E-459C-A469-910BB1851B59}" presName="linear" presStyleCnt="0">
        <dgm:presLayoutVars>
          <dgm:animLvl val="lvl"/>
          <dgm:resizeHandles val="exact"/>
        </dgm:presLayoutVars>
      </dgm:prSet>
      <dgm:spPr/>
    </dgm:pt>
    <dgm:pt modelId="{AFB73156-A994-4036-95C2-6B12A4B48265}" type="pres">
      <dgm:prSet presAssocID="{4904006E-EAF1-4F81-B9E6-04F999182DAE}" presName="parentText" presStyleLbl="node1" presStyleIdx="0" presStyleCnt="3">
        <dgm:presLayoutVars>
          <dgm:chMax val="0"/>
          <dgm:bulletEnabled val="1"/>
        </dgm:presLayoutVars>
      </dgm:prSet>
      <dgm:spPr/>
    </dgm:pt>
    <dgm:pt modelId="{371434EE-6C54-4C72-ABA2-C9229103A679}" type="pres">
      <dgm:prSet presAssocID="{4904006E-EAF1-4F81-B9E6-04F999182DAE}" presName="childText" presStyleLbl="revTx" presStyleIdx="0" presStyleCnt="3">
        <dgm:presLayoutVars>
          <dgm:bulletEnabled val="1"/>
        </dgm:presLayoutVars>
      </dgm:prSet>
      <dgm:spPr/>
    </dgm:pt>
    <dgm:pt modelId="{FD2C911F-756F-437E-BB4F-209AC641979E}" type="pres">
      <dgm:prSet presAssocID="{F53127DD-6F86-4223-844D-07F081BE5D26}" presName="parentText" presStyleLbl="node1" presStyleIdx="1" presStyleCnt="3">
        <dgm:presLayoutVars>
          <dgm:chMax val="0"/>
          <dgm:bulletEnabled val="1"/>
        </dgm:presLayoutVars>
      </dgm:prSet>
      <dgm:spPr/>
    </dgm:pt>
    <dgm:pt modelId="{D6A6B8D7-F0BD-45C1-8A61-94A85DE63945}" type="pres">
      <dgm:prSet presAssocID="{F53127DD-6F86-4223-844D-07F081BE5D26}" presName="childText" presStyleLbl="revTx" presStyleIdx="1" presStyleCnt="3">
        <dgm:presLayoutVars>
          <dgm:bulletEnabled val="1"/>
        </dgm:presLayoutVars>
      </dgm:prSet>
      <dgm:spPr/>
    </dgm:pt>
    <dgm:pt modelId="{0DF89026-81C8-4E7C-84DC-95344A874432}" type="pres">
      <dgm:prSet presAssocID="{8910D676-7FAF-4B64-B73E-342416E7638E}" presName="parentText" presStyleLbl="node1" presStyleIdx="2" presStyleCnt="3">
        <dgm:presLayoutVars>
          <dgm:chMax val="0"/>
          <dgm:bulletEnabled val="1"/>
        </dgm:presLayoutVars>
      </dgm:prSet>
      <dgm:spPr/>
    </dgm:pt>
    <dgm:pt modelId="{F936E21A-B724-4149-B3E3-5A0300185418}" type="pres">
      <dgm:prSet presAssocID="{8910D676-7FAF-4B64-B73E-342416E7638E}" presName="childText" presStyleLbl="revTx" presStyleIdx="2" presStyleCnt="3">
        <dgm:presLayoutVars>
          <dgm:bulletEnabled val="1"/>
        </dgm:presLayoutVars>
      </dgm:prSet>
      <dgm:spPr/>
    </dgm:pt>
  </dgm:ptLst>
  <dgm:cxnLst>
    <dgm:cxn modelId="{E2A76C10-D291-491D-8C4C-8EA0BDFB4F14}" srcId="{94180070-B97E-459C-A469-910BB1851B59}" destId="{4904006E-EAF1-4F81-B9E6-04F999182DAE}" srcOrd="0" destOrd="0" parTransId="{922A45C2-4A71-4FDA-8791-245232A60AA1}" sibTransId="{687E906E-C184-444E-8E8B-03D687A4C705}"/>
    <dgm:cxn modelId="{EFB64015-472B-4CC6-91CA-4032C065929A}" type="presOf" srcId="{F53127DD-6F86-4223-844D-07F081BE5D26}" destId="{FD2C911F-756F-437E-BB4F-209AC641979E}" srcOrd="0" destOrd="0" presId="urn:microsoft.com/office/officeart/2005/8/layout/vList2"/>
    <dgm:cxn modelId="{E0257C49-F0D7-49A7-ACF3-E473A00C2D9F}" srcId="{F53127DD-6F86-4223-844D-07F081BE5D26}" destId="{4CC0820C-2A86-43E5-9E4F-1A2B902277BC}" srcOrd="0" destOrd="0" parTransId="{72EB952E-E053-473D-84A1-0D7C1F236E68}" sibTransId="{449E0D99-B9B0-4B7E-B73E-7F661453A591}"/>
    <dgm:cxn modelId="{999CEF4D-B8CE-4E97-B854-A78516482119}" srcId="{94180070-B97E-459C-A469-910BB1851B59}" destId="{8910D676-7FAF-4B64-B73E-342416E7638E}" srcOrd="2" destOrd="0" parTransId="{7C87B2A1-C23A-4CBB-811E-C478CE0DEB8B}" sibTransId="{D5B0C555-2D7F-4AF3-BFAC-FE192C61287A}"/>
    <dgm:cxn modelId="{0FF9F356-82F1-485A-9F8E-3840A6C63721}" type="presOf" srcId="{AB0C8C8A-9192-467C-B98C-380B95B4AD31}" destId="{371434EE-6C54-4C72-ABA2-C9229103A679}" srcOrd="0" destOrd="0" presId="urn:microsoft.com/office/officeart/2005/8/layout/vList2"/>
    <dgm:cxn modelId="{2AE11778-E1A2-4888-B8FE-E2763F5A84AB}" type="presOf" srcId="{8910D676-7FAF-4B64-B73E-342416E7638E}" destId="{0DF89026-81C8-4E7C-84DC-95344A874432}" srcOrd="0" destOrd="0" presId="urn:microsoft.com/office/officeart/2005/8/layout/vList2"/>
    <dgm:cxn modelId="{E02DC858-A50E-48A8-B5F9-3A2DCF3C919D}" srcId="{94180070-B97E-459C-A469-910BB1851B59}" destId="{F53127DD-6F86-4223-844D-07F081BE5D26}" srcOrd="1" destOrd="0" parTransId="{E88909C9-05BB-4328-8896-4590F5AF7B26}" sibTransId="{694E539D-70FB-4422-9845-AE9ED261AA1B}"/>
    <dgm:cxn modelId="{1F3D16A8-9FCB-41FB-AEEE-9D1AE67A9755}" srcId="{8910D676-7FAF-4B64-B73E-342416E7638E}" destId="{66C2FEC7-6423-4147-BDA9-855E272A7E15}" srcOrd="0" destOrd="0" parTransId="{4A173F06-4201-4185-AA6B-AB06BE429F74}" sibTransId="{401B1A51-562F-451B-92A1-B38359D09184}"/>
    <dgm:cxn modelId="{87F273B5-F8BE-4B81-9773-99885A049320}" srcId="{4904006E-EAF1-4F81-B9E6-04F999182DAE}" destId="{AB0C8C8A-9192-467C-B98C-380B95B4AD31}" srcOrd="0" destOrd="0" parTransId="{D974EAEC-E064-4C45-8BDF-6BC48914288A}" sibTransId="{2A6A96A3-0BA8-4DEE-9AB0-41D5D5E89D04}"/>
    <dgm:cxn modelId="{2B89E7B9-91C6-4755-87CC-2ED8E65B7643}" type="presOf" srcId="{94180070-B97E-459C-A469-910BB1851B59}" destId="{E3A532F4-2A00-4C0B-AE09-5BDB0F5F4B37}" srcOrd="0" destOrd="0" presId="urn:microsoft.com/office/officeart/2005/8/layout/vList2"/>
    <dgm:cxn modelId="{8139F5E0-5DFE-4050-B5B2-A329CBCA468A}" type="presOf" srcId="{4CC0820C-2A86-43E5-9E4F-1A2B902277BC}" destId="{D6A6B8D7-F0BD-45C1-8A61-94A85DE63945}" srcOrd="0" destOrd="0" presId="urn:microsoft.com/office/officeart/2005/8/layout/vList2"/>
    <dgm:cxn modelId="{A3EEC3E2-D4BD-4D64-B6FF-3513059A5556}" type="presOf" srcId="{4904006E-EAF1-4F81-B9E6-04F999182DAE}" destId="{AFB73156-A994-4036-95C2-6B12A4B48265}" srcOrd="0" destOrd="0" presId="urn:microsoft.com/office/officeart/2005/8/layout/vList2"/>
    <dgm:cxn modelId="{21CE90EE-6F97-4700-B112-887C1F5C06D7}" type="presOf" srcId="{66C2FEC7-6423-4147-BDA9-855E272A7E15}" destId="{F936E21A-B724-4149-B3E3-5A0300185418}" srcOrd="0" destOrd="0" presId="urn:microsoft.com/office/officeart/2005/8/layout/vList2"/>
    <dgm:cxn modelId="{CF9C17C4-9608-48F4-B86E-07F92660F6D1}" type="presParOf" srcId="{E3A532F4-2A00-4C0B-AE09-5BDB0F5F4B37}" destId="{AFB73156-A994-4036-95C2-6B12A4B48265}" srcOrd="0" destOrd="0" presId="urn:microsoft.com/office/officeart/2005/8/layout/vList2"/>
    <dgm:cxn modelId="{4FC58A23-F09F-41E6-ACB9-EDE1AD3EFCAF}" type="presParOf" srcId="{E3A532F4-2A00-4C0B-AE09-5BDB0F5F4B37}" destId="{371434EE-6C54-4C72-ABA2-C9229103A679}" srcOrd="1" destOrd="0" presId="urn:microsoft.com/office/officeart/2005/8/layout/vList2"/>
    <dgm:cxn modelId="{4645B906-390C-4C17-96FE-E494B57500C9}" type="presParOf" srcId="{E3A532F4-2A00-4C0B-AE09-5BDB0F5F4B37}" destId="{FD2C911F-756F-437E-BB4F-209AC641979E}" srcOrd="2" destOrd="0" presId="urn:microsoft.com/office/officeart/2005/8/layout/vList2"/>
    <dgm:cxn modelId="{D57430E1-A946-4D00-A366-28CD740FE01A}" type="presParOf" srcId="{E3A532F4-2A00-4C0B-AE09-5BDB0F5F4B37}" destId="{D6A6B8D7-F0BD-45C1-8A61-94A85DE63945}" srcOrd="3" destOrd="0" presId="urn:microsoft.com/office/officeart/2005/8/layout/vList2"/>
    <dgm:cxn modelId="{6122601A-522D-4C57-9A84-600DF7DEB39B}" type="presParOf" srcId="{E3A532F4-2A00-4C0B-AE09-5BDB0F5F4B37}" destId="{0DF89026-81C8-4E7C-84DC-95344A874432}" srcOrd="4" destOrd="0" presId="urn:microsoft.com/office/officeart/2005/8/layout/vList2"/>
    <dgm:cxn modelId="{83511B67-E273-4264-902A-5E426C3404F3}" type="presParOf" srcId="{E3A532F4-2A00-4C0B-AE09-5BDB0F5F4B37}" destId="{F936E21A-B724-4149-B3E3-5A0300185418}"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1CCDEE-F727-4611-9B17-DBABEF980755}" type="doc">
      <dgm:prSet loTypeId="urn:microsoft.com/office/officeart/2016/7/layout/RepeatingBendingProcessNew" loCatId="process" qsTypeId="urn:microsoft.com/office/officeart/2005/8/quickstyle/simple2" qsCatId="simple" csTypeId="urn:microsoft.com/office/officeart/2005/8/colors/colorful2" csCatId="colorful" phldr="1"/>
      <dgm:spPr/>
      <dgm:t>
        <a:bodyPr/>
        <a:lstStyle/>
        <a:p>
          <a:endParaRPr lang="en-US"/>
        </a:p>
      </dgm:t>
    </dgm:pt>
    <dgm:pt modelId="{58143CD0-B406-4D4F-8548-D344EAB6841F}">
      <dgm:prSet/>
      <dgm:spPr/>
      <dgm:t>
        <a:bodyPr/>
        <a:lstStyle/>
        <a:p>
          <a:r>
            <a:rPr lang="en-US" dirty="0">
              <a:latin typeface="Neue Haas Grotesk Text Pro"/>
            </a:rPr>
            <a:t>Providing a secure base </a:t>
          </a:r>
        </a:p>
      </dgm:t>
    </dgm:pt>
    <dgm:pt modelId="{264A2EEB-BC51-4163-AE3A-3CDA6BE774D8}" type="parTrans" cxnId="{FEDF0748-A395-483C-AF16-D1875D1C140A}">
      <dgm:prSet/>
      <dgm:spPr/>
      <dgm:t>
        <a:bodyPr/>
        <a:lstStyle/>
        <a:p>
          <a:endParaRPr lang="en-US"/>
        </a:p>
      </dgm:t>
    </dgm:pt>
    <dgm:pt modelId="{ECCE4DA0-CD10-440A-A228-770E42710BF1}" type="sibTrans" cxnId="{FEDF0748-A395-483C-AF16-D1875D1C140A}">
      <dgm:prSet/>
      <dgm:spPr/>
      <dgm:t>
        <a:bodyPr/>
        <a:lstStyle/>
        <a:p>
          <a:endParaRPr lang="en-US"/>
        </a:p>
      </dgm:t>
    </dgm:pt>
    <dgm:pt modelId="{BFB75FC0-762B-488C-8D3D-A2C09D5B9E17}">
      <dgm:prSet/>
      <dgm:spPr/>
      <dgm:t>
        <a:bodyPr/>
        <a:lstStyle/>
        <a:p>
          <a:r>
            <a:rPr lang="en-US" dirty="0">
              <a:latin typeface="Neue Haas Grotesk Text Pro"/>
            </a:rPr>
            <a:t>Exploring the feelings, expectations and </a:t>
          </a:r>
          <a:r>
            <a:rPr lang="en-US" dirty="0" err="1">
              <a:latin typeface="Neue Haas Grotesk Text Pro"/>
            </a:rPr>
            <a:t>behaviours</a:t>
          </a:r>
          <a:r>
            <a:rPr lang="en-US" dirty="0">
              <a:latin typeface="Neue Haas Grotesk Text Pro"/>
            </a:rPr>
            <a:t> of past attachments</a:t>
          </a:r>
        </a:p>
      </dgm:t>
    </dgm:pt>
    <dgm:pt modelId="{B9B4600B-662F-41BC-BA00-5620B62E6E5A}" type="parTrans" cxnId="{AC8E480A-87ED-4A59-A1C8-0FA8507756CF}">
      <dgm:prSet/>
      <dgm:spPr/>
      <dgm:t>
        <a:bodyPr/>
        <a:lstStyle/>
        <a:p>
          <a:endParaRPr lang="en-US"/>
        </a:p>
      </dgm:t>
    </dgm:pt>
    <dgm:pt modelId="{74C3F962-451F-4BAB-90E6-2004AE91885F}" type="sibTrans" cxnId="{AC8E480A-87ED-4A59-A1C8-0FA8507756CF}">
      <dgm:prSet/>
      <dgm:spPr/>
      <dgm:t>
        <a:bodyPr/>
        <a:lstStyle/>
        <a:p>
          <a:endParaRPr lang="en-US"/>
        </a:p>
      </dgm:t>
    </dgm:pt>
    <dgm:pt modelId="{C0C6BB49-9737-4F74-A5FB-4B61A82FD74E}">
      <dgm:prSet/>
      <dgm:spPr/>
      <dgm:t>
        <a:bodyPr/>
        <a:lstStyle/>
        <a:p>
          <a:r>
            <a:rPr lang="en-US" dirty="0">
              <a:latin typeface="Neue Haas Grotesk Text Pro"/>
            </a:rPr>
            <a:t>The therapeutic relationship, how it relates to relationships and experiences outside therapy</a:t>
          </a:r>
        </a:p>
      </dgm:t>
    </dgm:pt>
    <dgm:pt modelId="{92E1FC6B-F865-435F-A62E-F6D40E93A31B}" type="parTrans" cxnId="{3E9AEBD3-ED4F-414B-AFCA-28E6A1441B07}">
      <dgm:prSet/>
      <dgm:spPr/>
      <dgm:t>
        <a:bodyPr/>
        <a:lstStyle/>
        <a:p>
          <a:endParaRPr lang="en-US"/>
        </a:p>
      </dgm:t>
    </dgm:pt>
    <dgm:pt modelId="{3F92E4E9-3C94-44F5-B190-2C902E0CC478}" type="sibTrans" cxnId="{3E9AEBD3-ED4F-414B-AFCA-28E6A1441B07}">
      <dgm:prSet/>
      <dgm:spPr/>
      <dgm:t>
        <a:bodyPr/>
        <a:lstStyle/>
        <a:p>
          <a:endParaRPr lang="en-US"/>
        </a:p>
      </dgm:t>
    </dgm:pt>
    <dgm:pt modelId="{A7A02AB8-B3D1-4948-BC03-32F50D037AE8}">
      <dgm:prSet/>
      <dgm:spPr/>
      <dgm:t>
        <a:bodyPr/>
        <a:lstStyle/>
        <a:p>
          <a:r>
            <a:rPr lang="en-US" dirty="0">
              <a:latin typeface="Neue Haas Grotesk Text Pro"/>
            </a:rPr>
            <a:t>Encouraging awareness of how past relationships may be linked to  present relationships</a:t>
          </a:r>
        </a:p>
      </dgm:t>
    </dgm:pt>
    <dgm:pt modelId="{57BEC8DA-A376-4B72-82AE-D17EF2CE8F39}" type="parTrans" cxnId="{FD3CCD3E-D97A-472A-ADE9-77E960265F41}">
      <dgm:prSet/>
      <dgm:spPr/>
      <dgm:t>
        <a:bodyPr/>
        <a:lstStyle/>
        <a:p>
          <a:endParaRPr lang="en-US"/>
        </a:p>
      </dgm:t>
    </dgm:pt>
    <dgm:pt modelId="{65A834E7-3958-42B5-B3BE-800FCCAD7C9C}" type="sibTrans" cxnId="{FD3CCD3E-D97A-472A-ADE9-77E960265F41}">
      <dgm:prSet/>
      <dgm:spPr/>
      <dgm:t>
        <a:bodyPr/>
        <a:lstStyle/>
        <a:p>
          <a:endParaRPr lang="en-US"/>
        </a:p>
      </dgm:t>
    </dgm:pt>
    <dgm:pt modelId="{9A89C67E-969A-4433-A0A3-85FD6E1BA925}">
      <dgm:prSet/>
      <dgm:spPr/>
      <dgm:t>
        <a:bodyPr/>
        <a:lstStyle/>
        <a:p>
          <a:r>
            <a:rPr lang="en-US" dirty="0">
              <a:latin typeface="Neue Haas Grotesk Text Pro"/>
            </a:rPr>
            <a:t>Amending 'Internal working Models', to act, feel and think in new ways</a:t>
          </a:r>
        </a:p>
      </dgm:t>
    </dgm:pt>
    <dgm:pt modelId="{FDA84F98-4B66-4E56-8143-106FAE913BCB}" type="parTrans" cxnId="{BA03D350-1913-41FE-B981-F1F0A7962B0A}">
      <dgm:prSet/>
      <dgm:spPr/>
      <dgm:t>
        <a:bodyPr/>
        <a:lstStyle/>
        <a:p>
          <a:endParaRPr lang="en-US"/>
        </a:p>
      </dgm:t>
    </dgm:pt>
    <dgm:pt modelId="{E0A8DB5E-A1CF-4C32-8E10-0E39597C8FBD}" type="sibTrans" cxnId="{BA03D350-1913-41FE-B981-F1F0A7962B0A}">
      <dgm:prSet/>
      <dgm:spPr/>
      <dgm:t>
        <a:bodyPr/>
        <a:lstStyle/>
        <a:p>
          <a:endParaRPr lang="en-US"/>
        </a:p>
      </dgm:t>
    </dgm:pt>
    <dgm:pt modelId="{6EBF9F30-1907-46E2-A41A-5918722B6CD0}">
      <dgm:prSet/>
      <dgm:spPr/>
      <dgm:t>
        <a:bodyPr/>
        <a:lstStyle/>
        <a:p>
          <a:r>
            <a:rPr lang="en-US" dirty="0">
              <a:latin typeface="Neue Haas Grotesk Text Pro"/>
            </a:rPr>
            <a:t>'Safe Haven' - Initially in therapy then hopefully becoming </a:t>
          </a:r>
          <a:r>
            <a:rPr lang="en-US" dirty="0" err="1">
              <a:latin typeface="Neue Haas Grotesk Text Pro"/>
            </a:rPr>
            <a:t>internalised</a:t>
          </a:r>
          <a:r>
            <a:rPr lang="en-US" dirty="0">
              <a:latin typeface="Neue Haas Grotesk Text Pro"/>
            </a:rPr>
            <a:t> by the client</a:t>
          </a:r>
        </a:p>
      </dgm:t>
    </dgm:pt>
    <dgm:pt modelId="{2144D4BD-5444-404E-932F-9D864EAF7CEE}" type="parTrans" cxnId="{3694B3AC-7BBB-4D9B-9775-DED105EC4C4B}">
      <dgm:prSet/>
      <dgm:spPr/>
      <dgm:t>
        <a:bodyPr/>
        <a:lstStyle/>
        <a:p>
          <a:endParaRPr lang="en-US"/>
        </a:p>
      </dgm:t>
    </dgm:pt>
    <dgm:pt modelId="{6D3F541D-00F5-4EA2-90A9-837797D0C733}" type="sibTrans" cxnId="{3694B3AC-7BBB-4D9B-9775-DED105EC4C4B}">
      <dgm:prSet/>
      <dgm:spPr/>
      <dgm:t>
        <a:bodyPr/>
        <a:lstStyle/>
        <a:p>
          <a:endParaRPr lang="en-US"/>
        </a:p>
      </dgm:t>
    </dgm:pt>
    <dgm:pt modelId="{87F17685-956F-4334-9E27-29EC6C35C585}" type="pres">
      <dgm:prSet presAssocID="{6B1CCDEE-F727-4611-9B17-DBABEF980755}" presName="Name0" presStyleCnt="0">
        <dgm:presLayoutVars>
          <dgm:dir/>
          <dgm:resizeHandles val="exact"/>
        </dgm:presLayoutVars>
      </dgm:prSet>
      <dgm:spPr/>
    </dgm:pt>
    <dgm:pt modelId="{CC6A1A7B-354B-43B0-8582-02E6C856FFC2}" type="pres">
      <dgm:prSet presAssocID="{58143CD0-B406-4D4F-8548-D344EAB6841F}" presName="node" presStyleLbl="node1" presStyleIdx="0" presStyleCnt="6">
        <dgm:presLayoutVars>
          <dgm:bulletEnabled val="1"/>
        </dgm:presLayoutVars>
      </dgm:prSet>
      <dgm:spPr/>
    </dgm:pt>
    <dgm:pt modelId="{A78D7545-45AA-4BFD-8418-BB0E22C0E431}" type="pres">
      <dgm:prSet presAssocID="{ECCE4DA0-CD10-440A-A228-770E42710BF1}" presName="sibTrans" presStyleLbl="sibTrans1D1" presStyleIdx="0" presStyleCnt="5"/>
      <dgm:spPr/>
    </dgm:pt>
    <dgm:pt modelId="{CA22936E-6C91-43D8-9FCA-0CAA2FF677BE}" type="pres">
      <dgm:prSet presAssocID="{ECCE4DA0-CD10-440A-A228-770E42710BF1}" presName="connectorText" presStyleLbl="sibTrans1D1" presStyleIdx="0" presStyleCnt="5"/>
      <dgm:spPr/>
    </dgm:pt>
    <dgm:pt modelId="{D524E673-7AB9-489C-9953-B9485C9877D8}" type="pres">
      <dgm:prSet presAssocID="{BFB75FC0-762B-488C-8D3D-A2C09D5B9E17}" presName="node" presStyleLbl="node1" presStyleIdx="1" presStyleCnt="6">
        <dgm:presLayoutVars>
          <dgm:bulletEnabled val="1"/>
        </dgm:presLayoutVars>
      </dgm:prSet>
      <dgm:spPr/>
    </dgm:pt>
    <dgm:pt modelId="{8B601FDD-9FB2-489F-A027-17574B3E0574}" type="pres">
      <dgm:prSet presAssocID="{74C3F962-451F-4BAB-90E6-2004AE91885F}" presName="sibTrans" presStyleLbl="sibTrans1D1" presStyleIdx="1" presStyleCnt="5"/>
      <dgm:spPr/>
    </dgm:pt>
    <dgm:pt modelId="{5A63782F-E701-4453-AD3E-AB0BBD3D1774}" type="pres">
      <dgm:prSet presAssocID="{74C3F962-451F-4BAB-90E6-2004AE91885F}" presName="connectorText" presStyleLbl="sibTrans1D1" presStyleIdx="1" presStyleCnt="5"/>
      <dgm:spPr/>
    </dgm:pt>
    <dgm:pt modelId="{532ED744-BBB0-4C55-94EB-A753D1BE29D7}" type="pres">
      <dgm:prSet presAssocID="{C0C6BB49-9737-4F74-A5FB-4B61A82FD74E}" presName="node" presStyleLbl="node1" presStyleIdx="2" presStyleCnt="6">
        <dgm:presLayoutVars>
          <dgm:bulletEnabled val="1"/>
        </dgm:presLayoutVars>
      </dgm:prSet>
      <dgm:spPr/>
    </dgm:pt>
    <dgm:pt modelId="{E96ADF3C-54B9-494F-A2E2-209195097D7A}" type="pres">
      <dgm:prSet presAssocID="{3F92E4E9-3C94-44F5-B190-2C902E0CC478}" presName="sibTrans" presStyleLbl="sibTrans1D1" presStyleIdx="2" presStyleCnt="5"/>
      <dgm:spPr/>
    </dgm:pt>
    <dgm:pt modelId="{2D555523-E02E-4565-B796-8EA9F71A8469}" type="pres">
      <dgm:prSet presAssocID="{3F92E4E9-3C94-44F5-B190-2C902E0CC478}" presName="connectorText" presStyleLbl="sibTrans1D1" presStyleIdx="2" presStyleCnt="5"/>
      <dgm:spPr/>
    </dgm:pt>
    <dgm:pt modelId="{B9166585-2C3F-4278-BE33-F41D66EE7D23}" type="pres">
      <dgm:prSet presAssocID="{A7A02AB8-B3D1-4948-BC03-32F50D037AE8}" presName="node" presStyleLbl="node1" presStyleIdx="3" presStyleCnt="6">
        <dgm:presLayoutVars>
          <dgm:bulletEnabled val="1"/>
        </dgm:presLayoutVars>
      </dgm:prSet>
      <dgm:spPr/>
    </dgm:pt>
    <dgm:pt modelId="{492009A5-8423-43F5-A586-403CB8837453}" type="pres">
      <dgm:prSet presAssocID="{65A834E7-3958-42B5-B3BE-800FCCAD7C9C}" presName="sibTrans" presStyleLbl="sibTrans1D1" presStyleIdx="3" presStyleCnt="5"/>
      <dgm:spPr/>
    </dgm:pt>
    <dgm:pt modelId="{E2EF3A21-4CF6-48F8-92FD-87AF2D88C742}" type="pres">
      <dgm:prSet presAssocID="{65A834E7-3958-42B5-B3BE-800FCCAD7C9C}" presName="connectorText" presStyleLbl="sibTrans1D1" presStyleIdx="3" presStyleCnt="5"/>
      <dgm:spPr/>
    </dgm:pt>
    <dgm:pt modelId="{4988103E-4AEE-4C48-9858-78DB3D980C05}" type="pres">
      <dgm:prSet presAssocID="{9A89C67E-969A-4433-A0A3-85FD6E1BA925}" presName="node" presStyleLbl="node1" presStyleIdx="4" presStyleCnt="6">
        <dgm:presLayoutVars>
          <dgm:bulletEnabled val="1"/>
        </dgm:presLayoutVars>
      </dgm:prSet>
      <dgm:spPr/>
    </dgm:pt>
    <dgm:pt modelId="{495718E5-DE67-4D3A-810C-FF9206B2ADDB}" type="pres">
      <dgm:prSet presAssocID="{E0A8DB5E-A1CF-4C32-8E10-0E39597C8FBD}" presName="sibTrans" presStyleLbl="sibTrans1D1" presStyleIdx="4" presStyleCnt="5"/>
      <dgm:spPr/>
    </dgm:pt>
    <dgm:pt modelId="{534401DB-1CF4-4F52-815A-62408A07A8EC}" type="pres">
      <dgm:prSet presAssocID="{E0A8DB5E-A1CF-4C32-8E10-0E39597C8FBD}" presName="connectorText" presStyleLbl="sibTrans1D1" presStyleIdx="4" presStyleCnt="5"/>
      <dgm:spPr/>
    </dgm:pt>
    <dgm:pt modelId="{04BFC131-7437-4A22-86BF-683C8FD0A4D1}" type="pres">
      <dgm:prSet presAssocID="{6EBF9F30-1907-46E2-A41A-5918722B6CD0}" presName="node" presStyleLbl="node1" presStyleIdx="5" presStyleCnt="6">
        <dgm:presLayoutVars>
          <dgm:bulletEnabled val="1"/>
        </dgm:presLayoutVars>
      </dgm:prSet>
      <dgm:spPr/>
    </dgm:pt>
  </dgm:ptLst>
  <dgm:cxnLst>
    <dgm:cxn modelId="{B5A36402-2BA2-4A84-9DB9-1257D221B79C}" type="presOf" srcId="{BFB75FC0-762B-488C-8D3D-A2C09D5B9E17}" destId="{D524E673-7AB9-489C-9953-B9485C9877D8}" srcOrd="0" destOrd="0" presId="urn:microsoft.com/office/officeart/2016/7/layout/RepeatingBendingProcessNew"/>
    <dgm:cxn modelId="{AC8E480A-87ED-4A59-A1C8-0FA8507756CF}" srcId="{6B1CCDEE-F727-4611-9B17-DBABEF980755}" destId="{BFB75FC0-762B-488C-8D3D-A2C09D5B9E17}" srcOrd="1" destOrd="0" parTransId="{B9B4600B-662F-41BC-BA00-5620B62E6E5A}" sibTransId="{74C3F962-451F-4BAB-90E6-2004AE91885F}"/>
    <dgm:cxn modelId="{27EABC0D-3F6D-4D8A-A5DD-AE4214CD8FA8}" type="presOf" srcId="{74C3F962-451F-4BAB-90E6-2004AE91885F}" destId="{5A63782F-E701-4453-AD3E-AB0BBD3D1774}" srcOrd="1" destOrd="0" presId="urn:microsoft.com/office/officeart/2016/7/layout/RepeatingBendingProcessNew"/>
    <dgm:cxn modelId="{43269210-5259-4FEB-957D-A151467BCF6C}" type="presOf" srcId="{ECCE4DA0-CD10-440A-A228-770E42710BF1}" destId="{A78D7545-45AA-4BFD-8418-BB0E22C0E431}" srcOrd="0" destOrd="0" presId="urn:microsoft.com/office/officeart/2016/7/layout/RepeatingBendingProcessNew"/>
    <dgm:cxn modelId="{57C1FD10-73FA-4FE3-85BE-B3E1EAC14BF5}" type="presOf" srcId="{A7A02AB8-B3D1-4948-BC03-32F50D037AE8}" destId="{B9166585-2C3F-4278-BE33-F41D66EE7D23}" srcOrd="0" destOrd="0" presId="urn:microsoft.com/office/officeart/2016/7/layout/RepeatingBendingProcessNew"/>
    <dgm:cxn modelId="{9419F011-C2F2-4D17-9170-9CBDEA1E11D4}" type="presOf" srcId="{E0A8DB5E-A1CF-4C32-8E10-0E39597C8FBD}" destId="{534401DB-1CF4-4F52-815A-62408A07A8EC}" srcOrd="1" destOrd="0" presId="urn:microsoft.com/office/officeart/2016/7/layout/RepeatingBendingProcessNew"/>
    <dgm:cxn modelId="{A3A8A221-B664-41F5-9819-9EC4F3DB7114}" type="presOf" srcId="{65A834E7-3958-42B5-B3BE-800FCCAD7C9C}" destId="{492009A5-8423-43F5-A586-403CB8837453}" srcOrd="0" destOrd="0" presId="urn:microsoft.com/office/officeart/2016/7/layout/RepeatingBendingProcessNew"/>
    <dgm:cxn modelId="{55874F24-D261-4B6A-B3C9-E30743008331}" type="presOf" srcId="{74C3F962-451F-4BAB-90E6-2004AE91885F}" destId="{8B601FDD-9FB2-489F-A027-17574B3E0574}" srcOrd="0" destOrd="0" presId="urn:microsoft.com/office/officeart/2016/7/layout/RepeatingBendingProcessNew"/>
    <dgm:cxn modelId="{8D5F3D30-3920-4568-A6D9-46D64BAD7247}" type="presOf" srcId="{ECCE4DA0-CD10-440A-A228-770E42710BF1}" destId="{CA22936E-6C91-43D8-9FCA-0CAA2FF677BE}" srcOrd="1" destOrd="0" presId="urn:microsoft.com/office/officeart/2016/7/layout/RepeatingBendingProcessNew"/>
    <dgm:cxn modelId="{CC9F953A-89E3-4FA2-A048-4B8131751677}" type="presOf" srcId="{9A89C67E-969A-4433-A0A3-85FD6E1BA925}" destId="{4988103E-4AEE-4C48-9858-78DB3D980C05}" srcOrd="0" destOrd="0" presId="urn:microsoft.com/office/officeart/2016/7/layout/RepeatingBendingProcessNew"/>
    <dgm:cxn modelId="{FD3CCD3E-D97A-472A-ADE9-77E960265F41}" srcId="{6B1CCDEE-F727-4611-9B17-DBABEF980755}" destId="{A7A02AB8-B3D1-4948-BC03-32F50D037AE8}" srcOrd="3" destOrd="0" parTransId="{57BEC8DA-A376-4B72-82AE-D17EF2CE8F39}" sibTransId="{65A834E7-3958-42B5-B3BE-800FCCAD7C9C}"/>
    <dgm:cxn modelId="{74546661-D0FE-4025-BFD4-6DDAD1C68F29}" type="presOf" srcId="{E0A8DB5E-A1CF-4C32-8E10-0E39597C8FBD}" destId="{495718E5-DE67-4D3A-810C-FF9206B2ADDB}" srcOrd="0" destOrd="0" presId="urn:microsoft.com/office/officeart/2016/7/layout/RepeatingBendingProcessNew"/>
    <dgm:cxn modelId="{5BC5BF67-D889-4BB7-9EF2-E71602887C47}" type="presOf" srcId="{65A834E7-3958-42B5-B3BE-800FCCAD7C9C}" destId="{E2EF3A21-4CF6-48F8-92FD-87AF2D88C742}" srcOrd="1" destOrd="0" presId="urn:microsoft.com/office/officeart/2016/7/layout/RepeatingBendingProcessNew"/>
    <dgm:cxn modelId="{FEDF0748-A395-483C-AF16-D1875D1C140A}" srcId="{6B1CCDEE-F727-4611-9B17-DBABEF980755}" destId="{58143CD0-B406-4D4F-8548-D344EAB6841F}" srcOrd="0" destOrd="0" parTransId="{264A2EEB-BC51-4163-AE3A-3CDA6BE774D8}" sibTransId="{ECCE4DA0-CD10-440A-A228-770E42710BF1}"/>
    <dgm:cxn modelId="{BA03D350-1913-41FE-B981-F1F0A7962B0A}" srcId="{6B1CCDEE-F727-4611-9B17-DBABEF980755}" destId="{9A89C67E-969A-4433-A0A3-85FD6E1BA925}" srcOrd="4" destOrd="0" parTransId="{FDA84F98-4B66-4E56-8143-106FAE913BCB}" sibTransId="{E0A8DB5E-A1CF-4C32-8E10-0E39597C8FBD}"/>
    <dgm:cxn modelId="{17965551-18B8-495D-AB6B-84471F7C3DFA}" type="presOf" srcId="{C0C6BB49-9737-4F74-A5FB-4B61A82FD74E}" destId="{532ED744-BBB0-4C55-94EB-A753D1BE29D7}" srcOrd="0" destOrd="0" presId="urn:microsoft.com/office/officeart/2016/7/layout/RepeatingBendingProcessNew"/>
    <dgm:cxn modelId="{49F9CB74-7174-440E-BA47-5F63D4B23715}" type="presOf" srcId="{6B1CCDEE-F727-4611-9B17-DBABEF980755}" destId="{87F17685-956F-4334-9E27-29EC6C35C585}" srcOrd="0" destOrd="0" presId="urn:microsoft.com/office/officeart/2016/7/layout/RepeatingBendingProcessNew"/>
    <dgm:cxn modelId="{80C326AB-69FC-47C0-8E3F-F46474681F59}" type="presOf" srcId="{6EBF9F30-1907-46E2-A41A-5918722B6CD0}" destId="{04BFC131-7437-4A22-86BF-683C8FD0A4D1}" srcOrd="0" destOrd="0" presId="urn:microsoft.com/office/officeart/2016/7/layout/RepeatingBendingProcessNew"/>
    <dgm:cxn modelId="{3694B3AC-7BBB-4D9B-9775-DED105EC4C4B}" srcId="{6B1CCDEE-F727-4611-9B17-DBABEF980755}" destId="{6EBF9F30-1907-46E2-A41A-5918722B6CD0}" srcOrd="5" destOrd="0" parTransId="{2144D4BD-5444-404E-932F-9D864EAF7CEE}" sibTransId="{6D3F541D-00F5-4EA2-90A9-837797D0C733}"/>
    <dgm:cxn modelId="{A715F1C1-222D-4654-87BF-3F075C7ACEEE}" type="presOf" srcId="{3F92E4E9-3C94-44F5-B190-2C902E0CC478}" destId="{2D555523-E02E-4565-B796-8EA9F71A8469}" srcOrd="1" destOrd="0" presId="urn:microsoft.com/office/officeart/2016/7/layout/RepeatingBendingProcessNew"/>
    <dgm:cxn modelId="{3E9AEBD3-ED4F-414B-AFCA-28E6A1441B07}" srcId="{6B1CCDEE-F727-4611-9B17-DBABEF980755}" destId="{C0C6BB49-9737-4F74-A5FB-4B61A82FD74E}" srcOrd="2" destOrd="0" parTransId="{92E1FC6B-F865-435F-A62E-F6D40E93A31B}" sibTransId="{3F92E4E9-3C94-44F5-B190-2C902E0CC478}"/>
    <dgm:cxn modelId="{9CA330D5-69B8-47B7-95FA-471678A6416B}" type="presOf" srcId="{3F92E4E9-3C94-44F5-B190-2C902E0CC478}" destId="{E96ADF3C-54B9-494F-A2E2-209195097D7A}" srcOrd="0" destOrd="0" presId="urn:microsoft.com/office/officeart/2016/7/layout/RepeatingBendingProcessNew"/>
    <dgm:cxn modelId="{C82633E5-07A5-4595-B06A-13B6F55C0908}" type="presOf" srcId="{58143CD0-B406-4D4F-8548-D344EAB6841F}" destId="{CC6A1A7B-354B-43B0-8582-02E6C856FFC2}" srcOrd="0" destOrd="0" presId="urn:microsoft.com/office/officeart/2016/7/layout/RepeatingBendingProcessNew"/>
    <dgm:cxn modelId="{6AB2BC18-AAA5-4E4F-9133-E578462784F4}" type="presParOf" srcId="{87F17685-956F-4334-9E27-29EC6C35C585}" destId="{CC6A1A7B-354B-43B0-8582-02E6C856FFC2}" srcOrd="0" destOrd="0" presId="urn:microsoft.com/office/officeart/2016/7/layout/RepeatingBendingProcessNew"/>
    <dgm:cxn modelId="{775219D2-8C93-491B-BFCE-7233FB206BF3}" type="presParOf" srcId="{87F17685-956F-4334-9E27-29EC6C35C585}" destId="{A78D7545-45AA-4BFD-8418-BB0E22C0E431}" srcOrd="1" destOrd="0" presId="urn:microsoft.com/office/officeart/2016/7/layout/RepeatingBendingProcessNew"/>
    <dgm:cxn modelId="{903FAA8E-AB4E-437E-A59C-6B0A9DD59DF2}" type="presParOf" srcId="{A78D7545-45AA-4BFD-8418-BB0E22C0E431}" destId="{CA22936E-6C91-43D8-9FCA-0CAA2FF677BE}" srcOrd="0" destOrd="0" presId="urn:microsoft.com/office/officeart/2016/7/layout/RepeatingBendingProcessNew"/>
    <dgm:cxn modelId="{BC60ACAD-5901-4153-9348-C4A902A058D4}" type="presParOf" srcId="{87F17685-956F-4334-9E27-29EC6C35C585}" destId="{D524E673-7AB9-489C-9953-B9485C9877D8}" srcOrd="2" destOrd="0" presId="urn:microsoft.com/office/officeart/2016/7/layout/RepeatingBendingProcessNew"/>
    <dgm:cxn modelId="{576AC95D-A7CE-4873-9B07-31301F39F17C}" type="presParOf" srcId="{87F17685-956F-4334-9E27-29EC6C35C585}" destId="{8B601FDD-9FB2-489F-A027-17574B3E0574}" srcOrd="3" destOrd="0" presId="urn:microsoft.com/office/officeart/2016/7/layout/RepeatingBendingProcessNew"/>
    <dgm:cxn modelId="{654E76AF-BA72-457E-B546-E77E01A539F6}" type="presParOf" srcId="{8B601FDD-9FB2-489F-A027-17574B3E0574}" destId="{5A63782F-E701-4453-AD3E-AB0BBD3D1774}" srcOrd="0" destOrd="0" presId="urn:microsoft.com/office/officeart/2016/7/layout/RepeatingBendingProcessNew"/>
    <dgm:cxn modelId="{78D5DEFB-DEFB-4C8F-847F-C7012A6BDA01}" type="presParOf" srcId="{87F17685-956F-4334-9E27-29EC6C35C585}" destId="{532ED744-BBB0-4C55-94EB-A753D1BE29D7}" srcOrd="4" destOrd="0" presId="urn:microsoft.com/office/officeart/2016/7/layout/RepeatingBendingProcessNew"/>
    <dgm:cxn modelId="{2C67DAE5-98A8-4767-901E-5D82668FBBD0}" type="presParOf" srcId="{87F17685-956F-4334-9E27-29EC6C35C585}" destId="{E96ADF3C-54B9-494F-A2E2-209195097D7A}" srcOrd="5" destOrd="0" presId="urn:microsoft.com/office/officeart/2016/7/layout/RepeatingBendingProcessNew"/>
    <dgm:cxn modelId="{1A123615-2FEC-49B2-849C-E5B23AFE3711}" type="presParOf" srcId="{E96ADF3C-54B9-494F-A2E2-209195097D7A}" destId="{2D555523-E02E-4565-B796-8EA9F71A8469}" srcOrd="0" destOrd="0" presId="urn:microsoft.com/office/officeart/2016/7/layout/RepeatingBendingProcessNew"/>
    <dgm:cxn modelId="{A3441481-5706-4AC4-A18B-5563F518AB86}" type="presParOf" srcId="{87F17685-956F-4334-9E27-29EC6C35C585}" destId="{B9166585-2C3F-4278-BE33-F41D66EE7D23}" srcOrd="6" destOrd="0" presId="urn:microsoft.com/office/officeart/2016/7/layout/RepeatingBendingProcessNew"/>
    <dgm:cxn modelId="{34480831-54F2-447E-B812-594CAAC29FF0}" type="presParOf" srcId="{87F17685-956F-4334-9E27-29EC6C35C585}" destId="{492009A5-8423-43F5-A586-403CB8837453}" srcOrd="7" destOrd="0" presId="urn:microsoft.com/office/officeart/2016/7/layout/RepeatingBendingProcessNew"/>
    <dgm:cxn modelId="{04817268-9BC9-4DB6-9BFB-32FB77BD00C9}" type="presParOf" srcId="{492009A5-8423-43F5-A586-403CB8837453}" destId="{E2EF3A21-4CF6-48F8-92FD-87AF2D88C742}" srcOrd="0" destOrd="0" presId="urn:microsoft.com/office/officeart/2016/7/layout/RepeatingBendingProcessNew"/>
    <dgm:cxn modelId="{37238B55-9F4D-4108-9E06-80407D3115A6}" type="presParOf" srcId="{87F17685-956F-4334-9E27-29EC6C35C585}" destId="{4988103E-4AEE-4C48-9858-78DB3D980C05}" srcOrd="8" destOrd="0" presId="urn:microsoft.com/office/officeart/2016/7/layout/RepeatingBendingProcessNew"/>
    <dgm:cxn modelId="{1E726C50-6FF0-45D0-BF9C-B1E296B303FD}" type="presParOf" srcId="{87F17685-956F-4334-9E27-29EC6C35C585}" destId="{495718E5-DE67-4D3A-810C-FF9206B2ADDB}" srcOrd="9" destOrd="0" presId="urn:microsoft.com/office/officeart/2016/7/layout/RepeatingBendingProcessNew"/>
    <dgm:cxn modelId="{191C753A-4CCD-4BF4-8750-4803A0BA09E2}" type="presParOf" srcId="{495718E5-DE67-4D3A-810C-FF9206B2ADDB}" destId="{534401DB-1CF4-4F52-815A-62408A07A8EC}" srcOrd="0" destOrd="0" presId="urn:microsoft.com/office/officeart/2016/7/layout/RepeatingBendingProcessNew"/>
    <dgm:cxn modelId="{4A68F9C7-BCAA-4D14-A6C5-83B0B41828A3}" type="presParOf" srcId="{87F17685-956F-4334-9E27-29EC6C35C585}" destId="{04BFC131-7437-4A22-86BF-683C8FD0A4D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0738404-A230-44F1-882D-45843679A66D}"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0E3B4ED2-B14D-45CD-8E47-0D0C43D52746}">
      <dgm:prSet/>
      <dgm:spPr/>
      <dgm:t>
        <a:bodyPr/>
        <a:lstStyle/>
        <a:p>
          <a:r>
            <a:rPr lang="en-US" dirty="0"/>
            <a:t>Adverse childhood experiences and the development of attachment styles are closely linked.</a:t>
          </a:r>
        </a:p>
      </dgm:t>
    </dgm:pt>
    <dgm:pt modelId="{E58D5F8B-C3F1-42A4-B21E-19D176EB9F19}" type="parTrans" cxnId="{9BE4F607-31DF-46F4-A73B-2779E998DE89}">
      <dgm:prSet/>
      <dgm:spPr/>
      <dgm:t>
        <a:bodyPr/>
        <a:lstStyle/>
        <a:p>
          <a:endParaRPr lang="en-US"/>
        </a:p>
      </dgm:t>
    </dgm:pt>
    <dgm:pt modelId="{23793895-66AA-4CCA-818F-C160753EE855}" type="sibTrans" cxnId="{9BE4F607-31DF-46F4-A73B-2779E998DE89}">
      <dgm:prSet/>
      <dgm:spPr/>
      <dgm:t>
        <a:bodyPr/>
        <a:lstStyle/>
        <a:p>
          <a:endParaRPr lang="en-US"/>
        </a:p>
      </dgm:t>
    </dgm:pt>
    <dgm:pt modelId="{3DD4B7C9-5DB6-45AF-81A6-0C078F555D80}">
      <dgm:prSet/>
      <dgm:spPr/>
      <dgm:t>
        <a:bodyPr/>
        <a:lstStyle/>
        <a:p>
          <a:pPr rtl="0"/>
          <a:r>
            <a:rPr lang="en-US" dirty="0"/>
            <a:t>Experiencing ACEs  would have a significant impact on</a:t>
          </a:r>
          <a:r>
            <a:rPr lang="en-US" dirty="0">
              <a:latin typeface="Aptos Display" panose="020F0302020204030204"/>
            </a:rPr>
            <a:t> the development of </a:t>
          </a:r>
          <a:r>
            <a:rPr lang="en-US" dirty="0"/>
            <a:t>attachment styles</a:t>
          </a:r>
          <a:r>
            <a:rPr lang="en-US" dirty="0">
              <a:latin typeface="Aptos Display" panose="020F0302020204030204"/>
            </a:rPr>
            <a:t> on individuals.</a:t>
          </a:r>
        </a:p>
      </dgm:t>
    </dgm:pt>
    <dgm:pt modelId="{33B12FFA-F68C-4062-B5EA-6618C4CF656C}" type="parTrans" cxnId="{599CFB54-7737-4E5B-9FD8-9E3D5B4F08A8}">
      <dgm:prSet/>
      <dgm:spPr/>
      <dgm:t>
        <a:bodyPr/>
        <a:lstStyle/>
        <a:p>
          <a:endParaRPr lang="en-US"/>
        </a:p>
      </dgm:t>
    </dgm:pt>
    <dgm:pt modelId="{F32DAFA9-EBD7-4824-AF31-9162F76C494A}" type="sibTrans" cxnId="{599CFB54-7737-4E5B-9FD8-9E3D5B4F08A8}">
      <dgm:prSet/>
      <dgm:spPr/>
      <dgm:t>
        <a:bodyPr/>
        <a:lstStyle/>
        <a:p>
          <a:endParaRPr lang="en-US"/>
        </a:p>
      </dgm:t>
    </dgm:pt>
    <dgm:pt modelId="{1B97DEC3-9F29-46AA-A4EA-9A5E0CAEB35C}">
      <dgm:prSet phldr="0"/>
      <dgm:spPr/>
      <dgm:t>
        <a:bodyPr/>
        <a:lstStyle/>
        <a:p>
          <a:pPr rtl="0"/>
          <a:r>
            <a:rPr lang="en-US" dirty="0">
              <a:latin typeface="Aptos Display" panose="020F0302020204030204"/>
            </a:rPr>
            <a:t>Already developed attachment styles can shape how individuals respond to experiencing ACEs. </a:t>
          </a:r>
          <a:endParaRPr lang="en-US" dirty="0"/>
        </a:p>
      </dgm:t>
    </dgm:pt>
    <dgm:pt modelId="{7B308662-DE28-4F6A-A346-4061DAF9DC83}" type="parTrans" cxnId="{432A1C71-934B-48E7-ABE8-75E2BC035917}">
      <dgm:prSet/>
      <dgm:spPr/>
    </dgm:pt>
    <dgm:pt modelId="{768E2E50-09AF-46F1-9A25-B3FAB8AE6016}" type="sibTrans" cxnId="{432A1C71-934B-48E7-ABE8-75E2BC035917}">
      <dgm:prSet/>
      <dgm:spPr/>
    </dgm:pt>
    <dgm:pt modelId="{963315C5-42B1-467A-B9C4-D6E4729A1AC7}" type="pres">
      <dgm:prSet presAssocID="{E0738404-A230-44F1-882D-45843679A66D}" presName="linear" presStyleCnt="0">
        <dgm:presLayoutVars>
          <dgm:animLvl val="lvl"/>
          <dgm:resizeHandles val="exact"/>
        </dgm:presLayoutVars>
      </dgm:prSet>
      <dgm:spPr/>
    </dgm:pt>
    <dgm:pt modelId="{37C2D412-42CA-46C0-8B24-18489E447559}" type="pres">
      <dgm:prSet presAssocID="{0E3B4ED2-B14D-45CD-8E47-0D0C43D52746}" presName="parentText" presStyleLbl="node1" presStyleIdx="0" presStyleCnt="3">
        <dgm:presLayoutVars>
          <dgm:chMax val="0"/>
          <dgm:bulletEnabled val="1"/>
        </dgm:presLayoutVars>
      </dgm:prSet>
      <dgm:spPr/>
    </dgm:pt>
    <dgm:pt modelId="{BB8C4CB9-F5A0-4E31-BC13-D5963F0BC23B}" type="pres">
      <dgm:prSet presAssocID="{23793895-66AA-4CCA-818F-C160753EE855}" presName="spacer" presStyleCnt="0"/>
      <dgm:spPr/>
    </dgm:pt>
    <dgm:pt modelId="{3BF70258-513B-4C40-86AC-C3177071D2FF}" type="pres">
      <dgm:prSet presAssocID="{3DD4B7C9-5DB6-45AF-81A6-0C078F555D80}" presName="parentText" presStyleLbl="node1" presStyleIdx="1" presStyleCnt="3">
        <dgm:presLayoutVars>
          <dgm:chMax val="0"/>
          <dgm:bulletEnabled val="1"/>
        </dgm:presLayoutVars>
      </dgm:prSet>
      <dgm:spPr/>
    </dgm:pt>
    <dgm:pt modelId="{2434DFF3-E3A9-454D-B8A1-DD96580C84E2}" type="pres">
      <dgm:prSet presAssocID="{F32DAFA9-EBD7-4824-AF31-9162F76C494A}" presName="spacer" presStyleCnt="0"/>
      <dgm:spPr/>
    </dgm:pt>
    <dgm:pt modelId="{9CDEB300-E21D-494E-B8CE-104E2022A70E}" type="pres">
      <dgm:prSet presAssocID="{1B97DEC3-9F29-46AA-A4EA-9A5E0CAEB35C}" presName="parentText" presStyleLbl="node1" presStyleIdx="2" presStyleCnt="3">
        <dgm:presLayoutVars>
          <dgm:chMax val="0"/>
          <dgm:bulletEnabled val="1"/>
        </dgm:presLayoutVars>
      </dgm:prSet>
      <dgm:spPr/>
    </dgm:pt>
  </dgm:ptLst>
  <dgm:cxnLst>
    <dgm:cxn modelId="{9BE4F607-31DF-46F4-A73B-2779E998DE89}" srcId="{E0738404-A230-44F1-882D-45843679A66D}" destId="{0E3B4ED2-B14D-45CD-8E47-0D0C43D52746}" srcOrd="0" destOrd="0" parTransId="{E58D5F8B-C3F1-42A4-B21E-19D176EB9F19}" sibTransId="{23793895-66AA-4CCA-818F-C160753EE855}"/>
    <dgm:cxn modelId="{9C9CBA0F-E10D-4860-9DFB-4A2130B5B8A5}" type="presOf" srcId="{3DD4B7C9-5DB6-45AF-81A6-0C078F555D80}" destId="{3BF70258-513B-4C40-86AC-C3177071D2FF}" srcOrd="0" destOrd="0" presId="urn:microsoft.com/office/officeart/2005/8/layout/vList2"/>
    <dgm:cxn modelId="{432A1C71-934B-48E7-ABE8-75E2BC035917}" srcId="{E0738404-A230-44F1-882D-45843679A66D}" destId="{1B97DEC3-9F29-46AA-A4EA-9A5E0CAEB35C}" srcOrd="2" destOrd="0" parTransId="{7B308662-DE28-4F6A-A346-4061DAF9DC83}" sibTransId="{768E2E50-09AF-46F1-9A25-B3FAB8AE6016}"/>
    <dgm:cxn modelId="{599CFB54-7737-4E5B-9FD8-9E3D5B4F08A8}" srcId="{E0738404-A230-44F1-882D-45843679A66D}" destId="{3DD4B7C9-5DB6-45AF-81A6-0C078F555D80}" srcOrd="1" destOrd="0" parTransId="{33B12FFA-F68C-4062-B5EA-6618C4CF656C}" sibTransId="{F32DAFA9-EBD7-4824-AF31-9162F76C494A}"/>
    <dgm:cxn modelId="{310FA1C2-0F71-49AD-9CF3-21EA260CFD3C}" type="presOf" srcId="{1B97DEC3-9F29-46AA-A4EA-9A5E0CAEB35C}" destId="{9CDEB300-E21D-494E-B8CE-104E2022A70E}" srcOrd="0" destOrd="0" presId="urn:microsoft.com/office/officeart/2005/8/layout/vList2"/>
    <dgm:cxn modelId="{10F6BEDB-7901-47FB-B3E6-38926DDB0701}" type="presOf" srcId="{E0738404-A230-44F1-882D-45843679A66D}" destId="{963315C5-42B1-467A-B9C4-D6E4729A1AC7}" srcOrd="0" destOrd="0" presId="urn:microsoft.com/office/officeart/2005/8/layout/vList2"/>
    <dgm:cxn modelId="{6E521BE7-5724-4B24-AA09-F0B5571A30E8}" type="presOf" srcId="{0E3B4ED2-B14D-45CD-8E47-0D0C43D52746}" destId="{37C2D412-42CA-46C0-8B24-18489E447559}" srcOrd="0" destOrd="0" presId="urn:microsoft.com/office/officeart/2005/8/layout/vList2"/>
    <dgm:cxn modelId="{81197047-0A2B-4ED5-99EC-215E22F8F7EB}" type="presParOf" srcId="{963315C5-42B1-467A-B9C4-D6E4729A1AC7}" destId="{37C2D412-42CA-46C0-8B24-18489E447559}" srcOrd="0" destOrd="0" presId="urn:microsoft.com/office/officeart/2005/8/layout/vList2"/>
    <dgm:cxn modelId="{C4A58A9D-DD9D-40E4-B406-670103149CB1}" type="presParOf" srcId="{963315C5-42B1-467A-B9C4-D6E4729A1AC7}" destId="{BB8C4CB9-F5A0-4E31-BC13-D5963F0BC23B}" srcOrd="1" destOrd="0" presId="urn:microsoft.com/office/officeart/2005/8/layout/vList2"/>
    <dgm:cxn modelId="{F4805703-6D0E-49F0-A524-0F63A6D22237}" type="presParOf" srcId="{963315C5-42B1-467A-B9C4-D6E4729A1AC7}" destId="{3BF70258-513B-4C40-86AC-C3177071D2FF}" srcOrd="2" destOrd="0" presId="urn:microsoft.com/office/officeart/2005/8/layout/vList2"/>
    <dgm:cxn modelId="{AE7B5D31-C045-4DA9-A089-B2DC6F723667}" type="presParOf" srcId="{963315C5-42B1-467A-B9C4-D6E4729A1AC7}" destId="{2434DFF3-E3A9-454D-B8A1-DD96580C84E2}" srcOrd="3" destOrd="0" presId="urn:microsoft.com/office/officeart/2005/8/layout/vList2"/>
    <dgm:cxn modelId="{74A359AF-D838-4F19-B518-BA7DD731C35C}" type="presParOf" srcId="{963315C5-42B1-467A-B9C4-D6E4729A1AC7}" destId="{9CDEB300-E21D-494E-B8CE-104E2022A70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5502EAA-9068-47CD-9C30-12F37AD82D48}"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C76D0125-0356-4AF6-BCCE-B20A1A1E29D9}">
      <dgm:prSet phldr="0"/>
      <dgm:spPr/>
      <dgm:t>
        <a:bodyPr/>
        <a:lstStyle/>
        <a:p>
          <a:pPr rtl="0"/>
          <a:r>
            <a:rPr lang="en-US" dirty="0">
              <a:latin typeface="Calibri"/>
              <a:cs typeface="Calibri"/>
            </a:rPr>
            <a:t>In Wales 50% of people have experienced 1 ACE</a:t>
          </a:r>
        </a:p>
      </dgm:t>
    </dgm:pt>
    <dgm:pt modelId="{45297931-D10D-4554-8265-7B360EAEA508}" type="parTrans" cxnId="{8D8F3042-B089-4C22-A5F1-2B5DBF5886C1}">
      <dgm:prSet/>
      <dgm:spPr/>
    </dgm:pt>
    <dgm:pt modelId="{29F66B5D-6DAB-4E4C-92FA-B74D540125A2}" type="sibTrans" cxnId="{8D8F3042-B089-4C22-A5F1-2B5DBF5886C1}">
      <dgm:prSet/>
      <dgm:spPr/>
    </dgm:pt>
    <dgm:pt modelId="{CAEC014E-0FE1-40E6-96B7-9CC4B1B07B5B}">
      <dgm:prSet phldr="0"/>
      <dgm:spPr/>
      <dgm:t>
        <a:bodyPr/>
        <a:lstStyle/>
        <a:p>
          <a:pPr rtl="0"/>
          <a:r>
            <a:rPr lang="en-US" dirty="0">
              <a:latin typeface="Calibri"/>
              <a:cs typeface="Calibri"/>
            </a:rPr>
            <a:t> 14% have experienced 4 or more. </a:t>
          </a:r>
          <a:endParaRPr lang="en-US" dirty="0"/>
        </a:p>
      </dgm:t>
    </dgm:pt>
    <dgm:pt modelId="{99D6125A-5E03-4D00-BEC7-0D10AC2DD03F}" type="parTrans" cxnId="{74CA556B-BBC1-4646-9184-9EA757660160}">
      <dgm:prSet/>
      <dgm:spPr/>
    </dgm:pt>
    <dgm:pt modelId="{3F75B896-47BA-439B-B62B-CC197A7D813D}" type="sibTrans" cxnId="{74CA556B-BBC1-4646-9184-9EA757660160}">
      <dgm:prSet/>
      <dgm:spPr/>
    </dgm:pt>
    <dgm:pt modelId="{849BA763-5A91-4A9B-AAFE-64221B4B2A90}" type="pres">
      <dgm:prSet presAssocID="{95502EAA-9068-47CD-9C30-12F37AD82D48}" presName="diagram" presStyleCnt="0">
        <dgm:presLayoutVars>
          <dgm:dir/>
          <dgm:resizeHandles val="exact"/>
        </dgm:presLayoutVars>
      </dgm:prSet>
      <dgm:spPr/>
    </dgm:pt>
    <dgm:pt modelId="{42253AF5-D871-477D-93C4-E8D2AB3F052D}" type="pres">
      <dgm:prSet presAssocID="{C76D0125-0356-4AF6-BCCE-B20A1A1E29D9}" presName="node" presStyleLbl="node1" presStyleIdx="0" presStyleCnt="2">
        <dgm:presLayoutVars>
          <dgm:bulletEnabled val="1"/>
        </dgm:presLayoutVars>
      </dgm:prSet>
      <dgm:spPr/>
    </dgm:pt>
    <dgm:pt modelId="{C5A5F536-ED7D-48F5-BC4A-0328CB83C217}" type="pres">
      <dgm:prSet presAssocID="{29F66B5D-6DAB-4E4C-92FA-B74D540125A2}" presName="sibTrans" presStyleCnt="0"/>
      <dgm:spPr/>
    </dgm:pt>
    <dgm:pt modelId="{68F2B311-C605-4759-BB9A-242A2C154551}" type="pres">
      <dgm:prSet presAssocID="{CAEC014E-0FE1-40E6-96B7-9CC4B1B07B5B}" presName="node" presStyleLbl="node1" presStyleIdx="1" presStyleCnt="2">
        <dgm:presLayoutVars>
          <dgm:bulletEnabled val="1"/>
        </dgm:presLayoutVars>
      </dgm:prSet>
      <dgm:spPr/>
    </dgm:pt>
  </dgm:ptLst>
  <dgm:cxnLst>
    <dgm:cxn modelId="{8D8F3042-B089-4C22-A5F1-2B5DBF5886C1}" srcId="{95502EAA-9068-47CD-9C30-12F37AD82D48}" destId="{C76D0125-0356-4AF6-BCCE-B20A1A1E29D9}" srcOrd="0" destOrd="0" parTransId="{45297931-D10D-4554-8265-7B360EAEA508}" sibTransId="{29F66B5D-6DAB-4E4C-92FA-B74D540125A2}"/>
    <dgm:cxn modelId="{74CA556B-BBC1-4646-9184-9EA757660160}" srcId="{95502EAA-9068-47CD-9C30-12F37AD82D48}" destId="{CAEC014E-0FE1-40E6-96B7-9CC4B1B07B5B}" srcOrd="1" destOrd="0" parTransId="{99D6125A-5E03-4D00-BEC7-0D10AC2DD03F}" sibTransId="{3F75B896-47BA-439B-B62B-CC197A7D813D}"/>
    <dgm:cxn modelId="{CE6A6DD5-BC66-4804-8017-B7F2D45C729D}" type="presOf" srcId="{CAEC014E-0FE1-40E6-96B7-9CC4B1B07B5B}" destId="{68F2B311-C605-4759-BB9A-242A2C154551}" srcOrd="0" destOrd="0" presId="urn:microsoft.com/office/officeart/2005/8/layout/default"/>
    <dgm:cxn modelId="{3DC306EB-4954-432A-923B-9E1B3545BCA0}" type="presOf" srcId="{95502EAA-9068-47CD-9C30-12F37AD82D48}" destId="{849BA763-5A91-4A9B-AAFE-64221B4B2A90}" srcOrd="0" destOrd="0" presId="urn:microsoft.com/office/officeart/2005/8/layout/default"/>
    <dgm:cxn modelId="{3921AAF0-3FE1-48C9-B1EB-B1EF5DA87A5A}" type="presOf" srcId="{C76D0125-0356-4AF6-BCCE-B20A1A1E29D9}" destId="{42253AF5-D871-477D-93C4-E8D2AB3F052D}" srcOrd="0" destOrd="0" presId="urn:microsoft.com/office/officeart/2005/8/layout/default"/>
    <dgm:cxn modelId="{6CE77061-18D6-4DDB-A4E8-271C3EF811FA}" type="presParOf" srcId="{849BA763-5A91-4A9B-AAFE-64221B4B2A90}" destId="{42253AF5-D871-477D-93C4-E8D2AB3F052D}" srcOrd="0" destOrd="0" presId="urn:microsoft.com/office/officeart/2005/8/layout/default"/>
    <dgm:cxn modelId="{F2E8D2D2-F101-46D1-941E-7362B88BE9D6}" type="presParOf" srcId="{849BA763-5A91-4A9B-AAFE-64221B4B2A90}" destId="{C5A5F536-ED7D-48F5-BC4A-0328CB83C217}" srcOrd="1" destOrd="0" presId="urn:microsoft.com/office/officeart/2005/8/layout/default"/>
    <dgm:cxn modelId="{CEE2ABD9-A1B8-4B0B-99DC-BDFECBE17298}" type="presParOf" srcId="{849BA763-5A91-4A9B-AAFE-64221B4B2A90}" destId="{68F2B311-C605-4759-BB9A-242A2C154551}"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0B7742F-4D1B-4D8C-8176-22F059E48A3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6450E10-CAE8-4545-A2F1-BC6AAD83C6C0}">
      <dgm:prSet/>
      <dgm:spPr/>
      <dgm:t>
        <a:bodyPr/>
        <a:lstStyle/>
        <a:p>
          <a:r>
            <a:rPr lang="en-US"/>
            <a:t>3 times more likely to have never or rarely felt relaxed </a:t>
          </a:r>
        </a:p>
      </dgm:t>
    </dgm:pt>
    <dgm:pt modelId="{EF92CD67-7FD1-4F16-93E1-A5E5762F40BC}" type="parTrans" cxnId="{27231564-F7BC-4526-BFB6-8975D9729861}">
      <dgm:prSet/>
      <dgm:spPr/>
      <dgm:t>
        <a:bodyPr/>
        <a:lstStyle/>
        <a:p>
          <a:endParaRPr lang="en-US"/>
        </a:p>
      </dgm:t>
    </dgm:pt>
    <dgm:pt modelId="{A0C32948-E189-46CB-97A2-E1BC632D9FA0}" type="sibTrans" cxnId="{27231564-F7BC-4526-BFB6-8975D9729861}">
      <dgm:prSet/>
      <dgm:spPr/>
      <dgm:t>
        <a:bodyPr/>
        <a:lstStyle/>
        <a:p>
          <a:endParaRPr lang="en-US"/>
        </a:p>
      </dgm:t>
    </dgm:pt>
    <dgm:pt modelId="{8A129CDE-26F2-47CF-B2EB-8CB14A7B3397}">
      <dgm:prSet/>
      <dgm:spPr/>
      <dgm:t>
        <a:bodyPr/>
        <a:lstStyle/>
        <a:p>
          <a:r>
            <a:rPr lang="en-US"/>
            <a:t>3 times more likely to have never or rarely felt close to other people </a:t>
          </a:r>
        </a:p>
      </dgm:t>
    </dgm:pt>
    <dgm:pt modelId="{FCCFB6E6-99FD-4BDA-BAFD-1A50EDA228D8}" type="parTrans" cxnId="{C30C4B13-5279-4F05-B27B-327A13EA1E1B}">
      <dgm:prSet/>
      <dgm:spPr/>
      <dgm:t>
        <a:bodyPr/>
        <a:lstStyle/>
        <a:p>
          <a:endParaRPr lang="en-US"/>
        </a:p>
      </dgm:t>
    </dgm:pt>
    <dgm:pt modelId="{BA8BD6A6-9AE5-43A4-BCDE-241C2E35CAC4}" type="sibTrans" cxnId="{C30C4B13-5279-4F05-B27B-327A13EA1E1B}">
      <dgm:prSet/>
      <dgm:spPr/>
      <dgm:t>
        <a:bodyPr/>
        <a:lstStyle/>
        <a:p>
          <a:endParaRPr lang="en-US"/>
        </a:p>
      </dgm:t>
    </dgm:pt>
    <dgm:pt modelId="{C861F817-83B8-41B7-8FE5-F9F164767A37}">
      <dgm:prSet/>
      <dgm:spPr/>
      <dgm:t>
        <a:bodyPr/>
        <a:lstStyle/>
        <a:p>
          <a:r>
            <a:rPr lang="en-US"/>
            <a:t>4 times more likely to have never or rarely been thinking clearly </a:t>
          </a:r>
        </a:p>
      </dgm:t>
    </dgm:pt>
    <dgm:pt modelId="{84D896DC-6195-4125-AF1E-30EFE9709AB6}" type="parTrans" cxnId="{4E39CE94-B6DE-4D58-B0FD-3ED51D755392}">
      <dgm:prSet/>
      <dgm:spPr/>
      <dgm:t>
        <a:bodyPr/>
        <a:lstStyle/>
        <a:p>
          <a:endParaRPr lang="en-US"/>
        </a:p>
      </dgm:t>
    </dgm:pt>
    <dgm:pt modelId="{5A0D233F-49E7-4CF3-AE21-0F48FFAF7130}" type="sibTrans" cxnId="{4E39CE94-B6DE-4D58-B0FD-3ED51D755392}">
      <dgm:prSet/>
      <dgm:spPr/>
      <dgm:t>
        <a:bodyPr/>
        <a:lstStyle/>
        <a:p>
          <a:endParaRPr lang="en-US"/>
        </a:p>
      </dgm:t>
    </dgm:pt>
    <dgm:pt modelId="{5A3090C8-1D21-475C-B02A-F51381567127}">
      <dgm:prSet/>
      <dgm:spPr/>
      <dgm:t>
        <a:bodyPr/>
        <a:lstStyle/>
        <a:p>
          <a:r>
            <a:rPr lang="en-US"/>
            <a:t>5 times more likely to have never or rarely to have dealt with problems well</a:t>
          </a:r>
        </a:p>
      </dgm:t>
    </dgm:pt>
    <dgm:pt modelId="{5F037C26-59E4-446B-83AF-75821C9528CE}" type="parTrans" cxnId="{7AE65C25-37D2-4F2C-BB84-CAE3B8636356}">
      <dgm:prSet/>
      <dgm:spPr/>
      <dgm:t>
        <a:bodyPr/>
        <a:lstStyle/>
        <a:p>
          <a:endParaRPr lang="en-US"/>
        </a:p>
      </dgm:t>
    </dgm:pt>
    <dgm:pt modelId="{75BD0D03-1C3C-4C0A-AACC-44F2B671E1BD}" type="sibTrans" cxnId="{7AE65C25-37D2-4F2C-BB84-CAE3B8636356}">
      <dgm:prSet/>
      <dgm:spPr/>
      <dgm:t>
        <a:bodyPr/>
        <a:lstStyle/>
        <a:p>
          <a:endParaRPr lang="en-US"/>
        </a:p>
      </dgm:t>
    </dgm:pt>
    <dgm:pt modelId="{4DDAD8F2-A6FA-490C-A664-7359628C79A1}">
      <dgm:prSet/>
      <dgm:spPr/>
      <dgm:t>
        <a:bodyPr/>
        <a:lstStyle/>
        <a:p>
          <a:r>
            <a:rPr lang="en-US"/>
            <a:t>5 times more likely to have never or rarely been able to make up their own mind about things </a:t>
          </a:r>
        </a:p>
      </dgm:t>
    </dgm:pt>
    <dgm:pt modelId="{73B19DAD-97E4-4381-A837-CE44D11D8A47}" type="parTrans" cxnId="{CD6FFA70-2F2C-4DAA-948B-0603F9927210}">
      <dgm:prSet/>
      <dgm:spPr/>
      <dgm:t>
        <a:bodyPr/>
        <a:lstStyle/>
        <a:p>
          <a:endParaRPr lang="en-US"/>
        </a:p>
      </dgm:t>
    </dgm:pt>
    <dgm:pt modelId="{70EBC0CF-161F-4B1A-8B9A-F2EE66EA9A22}" type="sibTrans" cxnId="{CD6FFA70-2F2C-4DAA-948B-0603F9927210}">
      <dgm:prSet/>
      <dgm:spPr/>
      <dgm:t>
        <a:bodyPr/>
        <a:lstStyle/>
        <a:p>
          <a:endParaRPr lang="en-US"/>
        </a:p>
      </dgm:t>
    </dgm:pt>
    <dgm:pt modelId="{9548484B-B7B0-4E9A-B06A-E966C13C09C8}">
      <dgm:prSet/>
      <dgm:spPr/>
      <dgm:t>
        <a:bodyPr/>
        <a:lstStyle/>
        <a:p>
          <a:r>
            <a:rPr lang="en-US"/>
            <a:t>6 times more likely to have never or rarely felt optimistic about the future </a:t>
          </a:r>
        </a:p>
      </dgm:t>
    </dgm:pt>
    <dgm:pt modelId="{E73B6DE8-C18C-4DE3-A044-AE632860F36E}" type="parTrans" cxnId="{14568EE8-707A-4C21-9E2D-52BD6FD2567C}">
      <dgm:prSet/>
      <dgm:spPr/>
      <dgm:t>
        <a:bodyPr/>
        <a:lstStyle/>
        <a:p>
          <a:endParaRPr lang="en-US"/>
        </a:p>
      </dgm:t>
    </dgm:pt>
    <dgm:pt modelId="{2DA387B7-92BD-4760-80BB-8A2AE6D71F84}" type="sibTrans" cxnId="{14568EE8-707A-4C21-9E2D-52BD6FD2567C}">
      <dgm:prSet/>
      <dgm:spPr/>
      <dgm:t>
        <a:bodyPr/>
        <a:lstStyle/>
        <a:p>
          <a:endParaRPr lang="en-US"/>
        </a:p>
      </dgm:t>
    </dgm:pt>
    <dgm:pt modelId="{D24D37BE-B8A9-4E6A-A2AB-20572255745C}">
      <dgm:prSet/>
      <dgm:spPr/>
      <dgm:t>
        <a:bodyPr/>
        <a:lstStyle/>
        <a:p>
          <a:r>
            <a:rPr lang="en-US"/>
            <a:t>6 times more likely to have never or rarely felt useful </a:t>
          </a:r>
        </a:p>
      </dgm:t>
    </dgm:pt>
    <dgm:pt modelId="{CE3781A4-106E-4E0A-9187-0D3132585C6A}" type="parTrans" cxnId="{25443FDC-5C6C-44EA-8518-EDD5C57E1366}">
      <dgm:prSet/>
      <dgm:spPr/>
      <dgm:t>
        <a:bodyPr/>
        <a:lstStyle/>
        <a:p>
          <a:endParaRPr lang="en-US"/>
        </a:p>
      </dgm:t>
    </dgm:pt>
    <dgm:pt modelId="{6482F53D-E874-49AA-878E-81D377FB0AE8}" type="sibTrans" cxnId="{25443FDC-5C6C-44EA-8518-EDD5C57E1366}">
      <dgm:prSet/>
      <dgm:spPr/>
      <dgm:t>
        <a:bodyPr/>
        <a:lstStyle/>
        <a:p>
          <a:endParaRPr lang="en-US"/>
        </a:p>
      </dgm:t>
    </dgm:pt>
    <dgm:pt modelId="{21798334-B9F0-4673-A488-CB218CACD63B}" type="pres">
      <dgm:prSet presAssocID="{00B7742F-4D1B-4D8C-8176-22F059E48A32}" presName="linear" presStyleCnt="0">
        <dgm:presLayoutVars>
          <dgm:animLvl val="lvl"/>
          <dgm:resizeHandles val="exact"/>
        </dgm:presLayoutVars>
      </dgm:prSet>
      <dgm:spPr/>
    </dgm:pt>
    <dgm:pt modelId="{8EBA42E8-FB7E-4394-A28F-75BD79BE6D88}" type="pres">
      <dgm:prSet presAssocID="{B6450E10-CAE8-4545-A2F1-BC6AAD83C6C0}" presName="parentText" presStyleLbl="node1" presStyleIdx="0" presStyleCnt="7">
        <dgm:presLayoutVars>
          <dgm:chMax val="0"/>
          <dgm:bulletEnabled val="1"/>
        </dgm:presLayoutVars>
      </dgm:prSet>
      <dgm:spPr/>
    </dgm:pt>
    <dgm:pt modelId="{6FD6CE27-8BBE-4FCA-88F8-FADCB1685ABA}" type="pres">
      <dgm:prSet presAssocID="{A0C32948-E189-46CB-97A2-E1BC632D9FA0}" presName="spacer" presStyleCnt="0"/>
      <dgm:spPr/>
    </dgm:pt>
    <dgm:pt modelId="{E686371D-0AAE-49AE-8599-C504A60DF577}" type="pres">
      <dgm:prSet presAssocID="{8A129CDE-26F2-47CF-B2EB-8CB14A7B3397}" presName="parentText" presStyleLbl="node1" presStyleIdx="1" presStyleCnt="7">
        <dgm:presLayoutVars>
          <dgm:chMax val="0"/>
          <dgm:bulletEnabled val="1"/>
        </dgm:presLayoutVars>
      </dgm:prSet>
      <dgm:spPr/>
    </dgm:pt>
    <dgm:pt modelId="{3E22328E-32C3-440D-B8BE-90CF8B2D82C3}" type="pres">
      <dgm:prSet presAssocID="{BA8BD6A6-9AE5-43A4-BCDE-241C2E35CAC4}" presName="spacer" presStyleCnt="0"/>
      <dgm:spPr/>
    </dgm:pt>
    <dgm:pt modelId="{C9C28766-6CCF-4941-A1CA-2A62B3B07855}" type="pres">
      <dgm:prSet presAssocID="{C861F817-83B8-41B7-8FE5-F9F164767A37}" presName="parentText" presStyleLbl="node1" presStyleIdx="2" presStyleCnt="7">
        <dgm:presLayoutVars>
          <dgm:chMax val="0"/>
          <dgm:bulletEnabled val="1"/>
        </dgm:presLayoutVars>
      </dgm:prSet>
      <dgm:spPr/>
    </dgm:pt>
    <dgm:pt modelId="{D400368D-BD23-402D-9450-DEC758BB414A}" type="pres">
      <dgm:prSet presAssocID="{5A0D233F-49E7-4CF3-AE21-0F48FFAF7130}" presName="spacer" presStyleCnt="0"/>
      <dgm:spPr/>
    </dgm:pt>
    <dgm:pt modelId="{22E2C929-416E-415A-8F80-2D65DE438C2D}" type="pres">
      <dgm:prSet presAssocID="{5A3090C8-1D21-475C-B02A-F51381567127}" presName="parentText" presStyleLbl="node1" presStyleIdx="3" presStyleCnt="7">
        <dgm:presLayoutVars>
          <dgm:chMax val="0"/>
          <dgm:bulletEnabled val="1"/>
        </dgm:presLayoutVars>
      </dgm:prSet>
      <dgm:spPr/>
    </dgm:pt>
    <dgm:pt modelId="{20DE1594-9634-4393-83F6-F4C7250C8A8A}" type="pres">
      <dgm:prSet presAssocID="{75BD0D03-1C3C-4C0A-AACC-44F2B671E1BD}" presName="spacer" presStyleCnt="0"/>
      <dgm:spPr/>
    </dgm:pt>
    <dgm:pt modelId="{29C6DBFA-C664-447A-9F27-8365A809FB86}" type="pres">
      <dgm:prSet presAssocID="{4DDAD8F2-A6FA-490C-A664-7359628C79A1}" presName="parentText" presStyleLbl="node1" presStyleIdx="4" presStyleCnt="7">
        <dgm:presLayoutVars>
          <dgm:chMax val="0"/>
          <dgm:bulletEnabled val="1"/>
        </dgm:presLayoutVars>
      </dgm:prSet>
      <dgm:spPr/>
    </dgm:pt>
    <dgm:pt modelId="{74BE606D-0F23-4601-882E-1E0E5DF71231}" type="pres">
      <dgm:prSet presAssocID="{70EBC0CF-161F-4B1A-8B9A-F2EE66EA9A22}" presName="spacer" presStyleCnt="0"/>
      <dgm:spPr/>
    </dgm:pt>
    <dgm:pt modelId="{A4000666-8DFA-489A-96BB-D3E8B9DE181A}" type="pres">
      <dgm:prSet presAssocID="{9548484B-B7B0-4E9A-B06A-E966C13C09C8}" presName="parentText" presStyleLbl="node1" presStyleIdx="5" presStyleCnt="7">
        <dgm:presLayoutVars>
          <dgm:chMax val="0"/>
          <dgm:bulletEnabled val="1"/>
        </dgm:presLayoutVars>
      </dgm:prSet>
      <dgm:spPr/>
    </dgm:pt>
    <dgm:pt modelId="{7DC8F9DB-7D96-45B9-82B4-94A377BBE527}" type="pres">
      <dgm:prSet presAssocID="{2DA387B7-92BD-4760-80BB-8A2AE6D71F84}" presName="spacer" presStyleCnt="0"/>
      <dgm:spPr/>
    </dgm:pt>
    <dgm:pt modelId="{2CB7B104-B362-4EF4-93E0-B26555CE8947}" type="pres">
      <dgm:prSet presAssocID="{D24D37BE-B8A9-4E6A-A2AB-20572255745C}" presName="parentText" presStyleLbl="node1" presStyleIdx="6" presStyleCnt="7">
        <dgm:presLayoutVars>
          <dgm:chMax val="0"/>
          <dgm:bulletEnabled val="1"/>
        </dgm:presLayoutVars>
      </dgm:prSet>
      <dgm:spPr/>
    </dgm:pt>
  </dgm:ptLst>
  <dgm:cxnLst>
    <dgm:cxn modelId="{C30C4B13-5279-4F05-B27B-327A13EA1E1B}" srcId="{00B7742F-4D1B-4D8C-8176-22F059E48A32}" destId="{8A129CDE-26F2-47CF-B2EB-8CB14A7B3397}" srcOrd="1" destOrd="0" parTransId="{FCCFB6E6-99FD-4BDA-BAFD-1A50EDA228D8}" sibTransId="{BA8BD6A6-9AE5-43A4-BCDE-241C2E35CAC4}"/>
    <dgm:cxn modelId="{7AE65C25-37D2-4F2C-BB84-CAE3B8636356}" srcId="{00B7742F-4D1B-4D8C-8176-22F059E48A32}" destId="{5A3090C8-1D21-475C-B02A-F51381567127}" srcOrd="3" destOrd="0" parTransId="{5F037C26-59E4-446B-83AF-75821C9528CE}" sibTransId="{75BD0D03-1C3C-4C0A-AACC-44F2B671E1BD}"/>
    <dgm:cxn modelId="{4B15E65D-CA27-474B-A39D-60B0D3E19A1A}" type="presOf" srcId="{B6450E10-CAE8-4545-A2F1-BC6AAD83C6C0}" destId="{8EBA42E8-FB7E-4394-A28F-75BD79BE6D88}" srcOrd="0" destOrd="0" presId="urn:microsoft.com/office/officeart/2005/8/layout/vList2"/>
    <dgm:cxn modelId="{27231564-F7BC-4526-BFB6-8975D9729861}" srcId="{00B7742F-4D1B-4D8C-8176-22F059E48A32}" destId="{B6450E10-CAE8-4545-A2F1-BC6AAD83C6C0}" srcOrd="0" destOrd="0" parTransId="{EF92CD67-7FD1-4F16-93E1-A5E5762F40BC}" sibTransId="{A0C32948-E189-46CB-97A2-E1BC632D9FA0}"/>
    <dgm:cxn modelId="{7E8F9945-0579-4EF1-A5E8-24025F3A5FDD}" type="presOf" srcId="{5A3090C8-1D21-475C-B02A-F51381567127}" destId="{22E2C929-416E-415A-8F80-2D65DE438C2D}" srcOrd="0" destOrd="0" presId="urn:microsoft.com/office/officeart/2005/8/layout/vList2"/>
    <dgm:cxn modelId="{CD6FFA70-2F2C-4DAA-948B-0603F9927210}" srcId="{00B7742F-4D1B-4D8C-8176-22F059E48A32}" destId="{4DDAD8F2-A6FA-490C-A664-7359628C79A1}" srcOrd="4" destOrd="0" parTransId="{73B19DAD-97E4-4381-A837-CE44D11D8A47}" sibTransId="{70EBC0CF-161F-4B1A-8B9A-F2EE66EA9A22}"/>
    <dgm:cxn modelId="{135A3F88-C64D-4DF7-B84A-FF7F860A7456}" type="presOf" srcId="{4DDAD8F2-A6FA-490C-A664-7359628C79A1}" destId="{29C6DBFA-C664-447A-9F27-8365A809FB86}" srcOrd="0" destOrd="0" presId="urn:microsoft.com/office/officeart/2005/8/layout/vList2"/>
    <dgm:cxn modelId="{FCA69B8C-280C-4074-8B63-98FFEE7AC947}" type="presOf" srcId="{C861F817-83B8-41B7-8FE5-F9F164767A37}" destId="{C9C28766-6CCF-4941-A1CA-2A62B3B07855}" srcOrd="0" destOrd="0" presId="urn:microsoft.com/office/officeart/2005/8/layout/vList2"/>
    <dgm:cxn modelId="{4E39CE94-B6DE-4D58-B0FD-3ED51D755392}" srcId="{00B7742F-4D1B-4D8C-8176-22F059E48A32}" destId="{C861F817-83B8-41B7-8FE5-F9F164767A37}" srcOrd="2" destOrd="0" parTransId="{84D896DC-6195-4125-AF1E-30EFE9709AB6}" sibTransId="{5A0D233F-49E7-4CF3-AE21-0F48FFAF7130}"/>
    <dgm:cxn modelId="{CED421B4-8D76-435E-8220-592AF1B94B18}" type="presOf" srcId="{00B7742F-4D1B-4D8C-8176-22F059E48A32}" destId="{21798334-B9F0-4673-A488-CB218CACD63B}" srcOrd="0" destOrd="0" presId="urn:microsoft.com/office/officeart/2005/8/layout/vList2"/>
    <dgm:cxn modelId="{13CEF3B9-F9CF-49DF-A09A-06009832ED89}" type="presOf" srcId="{8A129CDE-26F2-47CF-B2EB-8CB14A7B3397}" destId="{E686371D-0AAE-49AE-8599-C504A60DF577}" srcOrd="0" destOrd="0" presId="urn:microsoft.com/office/officeart/2005/8/layout/vList2"/>
    <dgm:cxn modelId="{6DAF17C5-F9F7-4FB7-8292-850349851D7D}" type="presOf" srcId="{9548484B-B7B0-4E9A-B06A-E966C13C09C8}" destId="{A4000666-8DFA-489A-96BB-D3E8B9DE181A}" srcOrd="0" destOrd="0" presId="urn:microsoft.com/office/officeart/2005/8/layout/vList2"/>
    <dgm:cxn modelId="{25443FDC-5C6C-44EA-8518-EDD5C57E1366}" srcId="{00B7742F-4D1B-4D8C-8176-22F059E48A32}" destId="{D24D37BE-B8A9-4E6A-A2AB-20572255745C}" srcOrd="6" destOrd="0" parTransId="{CE3781A4-106E-4E0A-9187-0D3132585C6A}" sibTransId="{6482F53D-E874-49AA-878E-81D377FB0AE8}"/>
    <dgm:cxn modelId="{14568EE8-707A-4C21-9E2D-52BD6FD2567C}" srcId="{00B7742F-4D1B-4D8C-8176-22F059E48A32}" destId="{9548484B-B7B0-4E9A-B06A-E966C13C09C8}" srcOrd="5" destOrd="0" parTransId="{E73B6DE8-C18C-4DE3-A044-AE632860F36E}" sibTransId="{2DA387B7-92BD-4760-80BB-8A2AE6D71F84}"/>
    <dgm:cxn modelId="{E57B54F0-14E9-4A74-ADE0-D3BB31A45B24}" type="presOf" srcId="{D24D37BE-B8A9-4E6A-A2AB-20572255745C}" destId="{2CB7B104-B362-4EF4-93E0-B26555CE8947}" srcOrd="0" destOrd="0" presId="urn:microsoft.com/office/officeart/2005/8/layout/vList2"/>
    <dgm:cxn modelId="{7CBF6086-F60B-4D7A-BAAA-295D604276D3}" type="presParOf" srcId="{21798334-B9F0-4673-A488-CB218CACD63B}" destId="{8EBA42E8-FB7E-4394-A28F-75BD79BE6D88}" srcOrd="0" destOrd="0" presId="urn:microsoft.com/office/officeart/2005/8/layout/vList2"/>
    <dgm:cxn modelId="{450A0719-4358-470B-9B5A-B02A5FFA36DF}" type="presParOf" srcId="{21798334-B9F0-4673-A488-CB218CACD63B}" destId="{6FD6CE27-8BBE-4FCA-88F8-FADCB1685ABA}" srcOrd="1" destOrd="0" presId="urn:microsoft.com/office/officeart/2005/8/layout/vList2"/>
    <dgm:cxn modelId="{3AEC2253-4776-41D9-A623-15F91EAB7211}" type="presParOf" srcId="{21798334-B9F0-4673-A488-CB218CACD63B}" destId="{E686371D-0AAE-49AE-8599-C504A60DF577}" srcOrd="2" destOrd="0" presId="urn:microsoft.com/office/officeart/2005/8/layout/vList2"/>
    <dgm:cxn modelId="{3426C1F8-EDC4-4A4C-BDEB-540622FA9AB2}" type="presParOf" srcId="{21798334-B9F0-4673-A488-CB218CACD63B}" destId="{3E22328E-32C3-440D-B8BE-90CF8B2D82C3}" srcOrd="3" destOrd="0" presId="urn:microsoft.com/office/officeart/2005/8/layout/vList2"/>
    <dgm:cxn modelId="{AE718D87-494C-4309-A509-472D32885AB3}" type="presParOf" srcId="{21798334-B9F0-4673-A488-CB218CACD63B}" destId="{C9C28766-6CCF-4941-A1CA-2A62B3B07855}" srcOrd="4" destOrd="0" presId="urn:microsoft.com/office/officeart/2005/8/layout/vList2"/>
    <dgm:cxn modelId="{941EBF92-4866-4967-B2A3-070D7DA13768}" type="presParOf" srcId="{21798334-B9F0-4673-A488-CB218CACD63B}" destId="{D400368D-BD23-402D-9450-DEC758BB414A}" srcOrd="5" destOrd="0" presId="urn:microsoft.com/office/officeart/2005/8/layout/vList2"/>
    <dgm:cxn modelId="{B3D20B4C-DA94-494D-B339-5E5602159B38}" type="presParOf" srcId="{21798334-B9F0-4673-A488-CB218CACD63B}" destId="{22E2C929-416E-415A-8F80-2D65DE438C2D}" srcOrd="6" destOrd="0" presId="urn:microsoft.com/office/officeart/2005/8/layout/vList2"/>
    <dgm:cxn modelId="{212A33AA-2ACB-49BC-B3E7-F7107AC7682C}" type="presParOf" srcId="{21798334-B9F0-4673-A488-CB218CACD63B}" destId="{20DE1594-9634-4393-83F6-F4C7250C8A8A}" srcOrd="7" destOrd="0" presId="urn:microsoft.com/office/officeart/2005/8/layout/vList2"/>
    <dgm:cxn modelId="{2A3EBEC9-84AA-4AB9-B317-2ECECCF419E1}" type="presParOf" srcId="{21798334-B9F0-4673-A488-CB218CACD63B}" destId="{29C6DBFA-C664-447A-9F27-8365A809FB86}" srcOrd="8" destOrd="0" presId="urn:microsoft.com/office/officeart/2005/8/layout/vList2"/>
    <dgm:cxn modelId="{2B846A1F-7E1D-4E54-996C-20845729C84A}" type="presParOf" srcId="{21798334-B9F0-4673-A488-CB218CACD63B}" destId="{74BE606D-0F23-4601-882E-1E0E5DF71231}" srcOrd="9" destOrd="0" presId="urn:microsoft.com/office/officeart/2005/8/layout/vList2"/>
    <dgm:cxn modelId="{D7CBEC20-267B-4D0E-8E33-600397C4CD48}" type="presParOf" srcId="{21798334-B9F0-4673-A488-CB218CACD63B}" destId="{A4000666-8DFA-489A-96BB-D3E8B9DE181A}" srcOrd="10" destOrd="0" presId="urn:microsoft.com/office/officeart/2005/8/layout/vList2"/>
    <dgm:cxn modelId="{4367CEC4-D3A4-42D9-B924-E1EE8D26DB9E}" type="presParOf" srcId="{21798334-B9F0-4673-A488-CB218CACD63B}" destId="{7DC8F9DB-7D96-45B9-82B4-94A377BBE527}" srcOrd="11" destOrd="0" presId="urn:microsoft.com/office/officeart/2005/8/layout/vList2"/>
    <dgm:cxn modelId="{A66A6629-9C7A-473B-B427-E25986F32F13}" type="presParOf" srcId="{21798334-B9F0-4673-A488-CB218CACD63B}" destId="{2CB7B104-B362-4EF4-93E0-B26555CE8947}"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0DA587A-9BFB-42AC-93F3-239C1B1D2A4A}"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8866E558-485E-4056-BDED-4EC0FB6C870A}">
      <dgm:prSet phldr="0"/>
      <dgm:spPr/>
      <dgm:t>
        <a:bodyPr/>
        <a:lstStyle/>
        <a:p>
          <a:pPr rtl="0"/>
          <a:r>
            <a:rPr lang="en-US" dirty="0">
              <a:latin typeface="Aptos Display" panose="020F0302020204030204"/>
            </a:rPr>
            <a:t>Therapist remains open and empathically attuned.                          Core Concerns - Relational difficulties need further processing</a:t>
          </a:r>
        </a:p>
      </dgm:t>
    </dgm:pt>
    <dgm:pt modelId="{9447F231-8A43-4674-B8CE-205CB090B5DD}" type="parTrans" cxnId="{74538B16-06C0-4EAB-98D5-E818DA8360E5}">
      <dgm:prSet/>
      <dgm:spPr/>
      <dgm:t>
        <a:bodyPr/>
        <a:lstStyle/>
        <a:p>
          <a:endParaRPr lang="en-US"/>
        </a:p>
      </dgm:t>
    </dgm:pt>
    <dgm:pt modelId="{B38E9C67-D2FF-4CAB-9F90-1FAAE44B2145}" type="sibTrans" cxnId="{74538B16-06C0-4EAB-98D5-E818DA8360E5}">
      <dgm:prSet phldrT="1" phldr="0"/>
      <dgm:spPr/>
      <dgm:t>
        <a:bodyPr/>
        <a:lstStyle/>
        <a:p>
          <a:r>
            <a:rPr lang="en-US"/>
            <a:t>1</a:t>
          </a:r>
        </a:p>
      </dgm:t>
    </dgm:pt>
    <dgm:pt modelId="{9E07E1C9-EFB9-4CC5-8B3C-AD81621D7680}">
      <dgm:prSet phldr="0"/>
      <dgm:spPr/>
      <dgm:t>
        <a:bodyPr/>
        <a:lstStyle/>
        <a:p>
          <a:pPr rtl="0"/>
          <a:r>
            <a:rPr lang="en-US" dirty="0">
              <a:latin typeface="Aptos Display" panose="020F0302020204030204"/>
            </a:rPr>
            <a:t>The nature of the core maladaptive emotion. Markers emerge leading to chairwork.</a:t>
          </a:r>
          <a:endParaRPr lang="en-US" dirty="0"/>
        </a:p>
      </dgm:t>
    </dgm:pt>
    <dgm:pt modelId="{F970F9F2-1639-4DE0-BE76-085393C6F41D}" type="parTrans" cxnId="{D13DB782-A728-4DDE-9FCB-70F7DAF24B63}">
      <dgm:prSet/>
      <dgm:spPr/>
      <dgm:t>
        <a:bodyPr/>
        <a:lstStyle/>
        <a:p>
          <a:endParaRPr lang="en-US"/>
        </a:p>
      </dgm:t>
    </dgm:pt>
    <dgm:pt modelId="{58990CAB-CDE0-4897-B95D-4EB8F1EE8059}" type="sibTrans" cxnId="{D13DB782-A728-4DDE-9FCB-70F7DAF24B63}">
      <dgm:prSet phldrT="2" phldr="0"/>
      <dgm:spPr/>
      <dgm:t>
        <a:bodyPr/>
        <a:lstStyle/>
        <a:p>
          <a:r>
            <a:rPr lang="en-US"/>
            <a:t>2</a:t>
          </a:r>
        </a:p>
      </dgm:t>
    </dgm:pt>
    <dgm:pt modelId="{3B213E4B-B21B-4A8E-A5BE-4349EC89A201}">
      <dgm:prSet/>
      <dgm:spPr/>
      <dgm:t>
        <a:bodyPr/>
        <a:lstStyle/>
        <a:p>
          <a:pPr rtl="0"/>
          <a:r>
            <a:rPr lang="en-US" dirty="0">
              <a:latin typeface="Aptos Display" panose="020F0302020204030204"/>
            </a:rPr>
            <a:t>Reconstructed narrative.                      Core emotional schemes transformed. Strengthens self-worth.</a:t>
          </a:r>
        </a:p>
      </dgm:t>
    </dgm:pt>
    <dgm:pt modelId="{B0844273-F789-4A6E-BFB7-EA7F906857CD}" type="parTrans" cxnId="{5EE9DEA5-11C6-4D73-B754-159E7D049880}">
      <dgm:prSet/>
      <dgm:spPr/>
      <dgm:t>
        <a:bodyPr/>
        <a:lstStyle/>
        <a:p>
          <a:endParaRPr lang="en-US"/>
        </a:p>
      </dgm:t>
    </dgm:pt>
    <dgm:pt modelId="{8861F492-A05F-4754-9976-BB604382DAD4}" type="sibTrans" cxnId="{5EE9DEA5-11C6-4D73-B754-159E7D049880}">
      <dgm:prSet phldrT="3" phldr="0"/>
      <dgm:spPr/>
      <dgm:t>
        <a:bodyPr/>
        <a:lstStyle/>
        <a:p>
          <a:r>
            <a:rPr lang="en-US"/>
            <a:t>3</a:t>
          </a:r>
        </a:p>
      </dgm:t>
    </dgm:pt>
    <dgm:pt modelId="{46D377EF-1CBC-4F01-884C-644BD9EE0650}" type="pres">
      <dgm:prSet presAssocID="{30DA587A-9BFB-42AC-93F3-239C1B1D2A4A}" presName="Name0" presStyleCnt="0">
        <dgm:presLayoutVars>
          <dgm:animLvl val="lvl"/>
          <dgm:resizeHandles val="exact"/>
        </dgm:presLayoutVars>
      </dgm:prSet>
      <dgm:spPr/>
    </dgm:pt>
    <dgm:pt modelId="{8D3A4E1F-16E7-43E6-AF60-579B234C0096}" type="pres">
      <dgm:prSet presAssocID="{8866E558-485E-4056-BDED-4EC0FB6C870A}" presName="compositeNode" presStyleCnt="0">
        <dgm:presLayoutVars>
          <dgm:bulletEnabled val="1"/>
        </dgm:presLayoutVars>
      </dgm:prSet>
      <dgm:spPr/>
    </dgm:pt>
    <dgm:pt modelId="{B5C64CC7-7CEA-433E-903F-817DA5CE339F}" type="pres">
      <dgm:prSet presAssocID="{8866E558-485E-4056-BDED-4EC0FB6C870A}" presName="bgRect" presStyleLbl="bgAccFollowNode1" presStyleIdx="0" presStyleCnt="3"/>
      <dgm:spPr/>
    </dgm:pt>
    <dgm:pt modelId="{5C69228A-6B4A-491F-9A8C-0949E2A79C72}" type="pres">
      <dgm:prSet presAssocID="{B38E9C67-D2FF-4CAB-9F90-1FAAE44B2145}" presName="sibTransNodeCircle" presStyleLbl="alignNode1" presStyleIdx="0" presStyleCnt="6">
        <dgm:presLayoutVars>
          <dgm:chMax val="0"/>
          <dgm:bulletEnabled/>
        </dgm:presLayoutVars>
      </dgm:prSet>
      <dgm:spPr/>
    </dgm:pt>
    <dgm:pt modelId="{2E471533-79CF-4C4B-AE0B-6795FA928DD7}" type="pres">
      <dgm:prSet presAssocID="{8866E558-485E-4056-BDED-4EC0FB6C870A}" presName="bottomLine" presStyleLbl="alignNode1" presStyleIdx="1" presStyleCnt="6">
        <dgm:presLayoutVars/>
      </dgm:prSet>
      <dgm:spPr/>
    </dgm:pt>
    <dgm:pt modelId="{033A78B5-3848-4395-8C3B-7B6E53C0A32F}" type="pres">
      <dgm:prSet presAssocID="{8866E558-485E-4056-BDED-4EC0FB6C870A}" presName="nodeText" presStyleLbl="bgAccFollowNode1" presStyleIdx="0" presStyleCnt="3">
        <dgm:presLayoutVars>
          <dgm:bulletEnabled val="1"/>
        </dgm:presLayoutVars>
      </dgm:prSet>
      <dgm:spPr/>
    </dgm:pt>
    <dgm:pt modelId="{9BA390BD-2D8A-4865-A6B3-821559351960}" type="pres">
      <dgm:prSet presAssocID="{B38E9C67-D2FF-4CAB-9F90-1FAAE44B2145}" presName="sibTrans" presStyleCnt="0"/>
      <dgm:spPr/>
    </dgm:pt>
    <dgm:pt modelId="{1029D2FB-4731-4095-9C59-B4F75853A8A4}" type="pres">
      <dgm:prSet presAssocID="{9E07E1C9-EFB9-4CC5-8B3C-AD81621D7680}" presName="compositeNode" presStyleCnt="0">
        <dgm:presLayoutVars>
          <dgm:bulletEnabled val="1"/>
        </dgm:presLayoutVars>
      </dgm:prSet>
      <dgm:spPr/>
    </dgm:pt>
    <dgm:pt modelId="{4BD90E23-AAE6-401D-88AA-3669E34F1FC7}" type="pres">
      <dgm:prSet presAssocID="{9E07E1C9-EFB9-4CC5-8B3C-AD81621D7680}" presName="bgRect" presStyleLbl="bgAccFollowNode1" presStyleIdx="1" presStyleCnt="3"/>
      <dgm:spPr/>
    </dgm:pt>
    <dgm:pt modelId="{78A60391-193C-42A6-A46F-2C61B856DAE8}" type="pres">
      <dgm:prSet presAssocID="{58990CAB-CDE0-4897-B95D-4EB8F1EE8059}" presName="sibTransNodeCircle" presStyleLbl="alignNode1" presStyleIdx="2" presStyleCnt="6">
        <dgm:presLayoutVars>
          <dgm:chMax val="0"/>
          <dgm:bulletEnabled/>
        </dgm:presLayoutVars>
      </dgm:prSet>
      <dgm:spPr/>
    </dgm:pt>
    <dgm:pt modelId="{F1BCE03F-1FF3-4BFB-B450-F6557E381771}" type="pres">
      <dgm:prSet presAssocID="{9E07E1C9-EFB9-4CC5-8B3C-AD81621D7680}" presName="bottomLine" presStyleLbl="alignNode1" presStyleIdx="3" presStyleCnt="6">
        <dgm:presLayoutVars/>
      </dgm:prSet>
      <dgm:spPr/>
    </dgm:pt>
    <dgm:pt modelId="{9AD3BA73-AD80-4DFA-898D-1A2518BBAEDF}" type="pres">
      <dgm:prSet presAssocID="{9E07E1C9-EFB9-4CC5-8B3C-AD81621D7680}" presName="nodeText" presStyleLbl="bgAccFollowNode1" presStyleIdx="1" presStyleCnt="3">
        <dgm:presLayoutVars>
          <dgm:bulletEnabled val="1"/>
        </dgm:presLayoutVars>
      </dgm:prSet>
      <dgm:spPr/>
    </dgm:pt>
    <dgm:pt modelId="{1CC64491-4E4E-4FDD-A5DB-61DD3589D61D}" type="pres">
      <dgm:prSet presAssocID="{58990CAB-CDE0-4897-B95D-4EB8F1EE8059}" presName="sibTrans" presStyleCnt="0"/>
      <dgm:spPr/>
    </dgm:pt>
    <dgm:pt modelId="{D8AAFDAA-1DED-4C79-82CA-DEF2B14F8CD1}" type="pres">
      <dgm:prSet presAssocID="{3B213E4B-B21B-4A8E-A5BE-4349EC89A201}" presName="compositeNode" presStyleCnt="0">
        <dgm:presLayoutVars>
          <dgm:bulletEnabled val="1"/>
        </dgm:presLayoutVars>
      </dgm:prSet>
      <dgm:spPr/>
    </dgm:pt>
    <dgm:pt modelId="{C646FA9D-8578-427C-906B-E9406CC6E133}" type="pres">
      <dgm:prSet presAssocID="{3B213E4B-B21B-4A8E-A5BE-4349EC89A201}" presName="bgRect" presStyleLbl="bgAccFollowNode1" presStyleIdx="2" presStyleCnt="3"/>
      <dgm:spPr/>
    </dgm:pt>
    <dgm:pt modelId="{EE76A3EA-2485-413B-995F-522C4AE1C6F8}" type="pres">
      <dgm:prSet presAssocID="{8861F492-A05F-4754-9976-BB604382DAD4}" presName="sibTransNodeCircle" presStyleLbl="alignNode1" presStyleIdx="4" presStyleCnt="6">
        <dgm:presLayoutVars>
          <dgm:chMax val="0"/>
          <dgm:bulletEnabled/>
        </dgm:presLayoutVars>
      </dgm:prSet>
      <dgm:spPr/>
    </dgm:pt>
    <dgm:pt modelId="{55381D37-3F00-425A-AFDF-6456655D40A0}" type="pres">
      <dgm:prSet presAssocID="{3B213E4B-B21B-4A8E-A5BE-4349EC89A201}" presName="bottomLine" presStyleLbl="alignNode1" presStyleIdx="5" presStyleCnt="6">
        <dgm:presLayoutVars/>
      </dgm:prSet>
      <dgm:spPr/>
    </dgm:pt>
    <dgm:pt modelId="{A9B58E5B-6B08-47A0-9102-50CA4119E0B6}" type="pres">
      <dgm:prSet presAssocID="{3B213E4B-B21B-4A8E-A5BE-4349EC89A201}" presName="nodeText" presStyleLbl="bgAccFollowNode1" presStyleIdx="2" presStyleCnt="3">
        <dgm:presLayoutVars>
          <dgm:bulletEnabled val="1"/>
        </dgm:presLayoutVars>
      </dgm:prSet>
      <dgm:spPr/>
    </dgm:pt>
  </dgm:ptLst>
  <dgm:cxnLst>
    <dgm:cxn modelId="{AA5FC106-A04C-4187-A477-888A499C5FD7}" type="presOf" srcId="{9E07E1C9-EFB9-4CC5-8B3C-AD81621D7680}" destId="{4BD90E23-AAE6-401D-88AA-3669E34F1FC7}" srcOrd="0" destOrd="0" presId="urn:microsoft.com/office/officeart/2016/7/layout/BasicLinearProcessNumbered"/>
    <dgm:cxn modelId="{EB67340B-5C88-4945-A0BA-57B0F2182A5C}" type="presOf" srcId="{30DA587A-9BFB-42AC-93F3-239C1B1D2A4A}" destId="{46D377EF-1CBC-4F01-884C-644BD9EE0650}" srcOrd="0" destOrd="0" presId="urn:microsoft.com/office/officeart/2016/7/layout/BasicLinearProcessNumbered"/>
    <dgm:cxn modelId="{81094F15-3479-4698-A52D-0BC6C5CE8A73}" type="presOf" srcId="{8861F492-A05F-4754-9976-BB604382DAD4}" destId="{EE76A3EA-2485-413B-995F-522C4AE1C6F8}" srcOrd="0" destOrd="0" presId="urn:microsoft.com/office/officeart/2016/7/layout/BasicLinearProcessNumbered"/>
    <dgm:cxn modelId="{74538B16-06C0-4EAB-98D5-E818DA8360E5}" srcId="{30DA587A-9BFB-42AC-93F3-239C1B1D2A4A}" destId="{8866E558-485E-4056-BDED-4EC0FB6C870A}" srcOrd="0" destOrd="0" parTransId="{9447F231-8A43-4674-B8CE-205CB090B5DD}" sibTransId="{B38E9C67-D2FF-4CAB-9F90-1FAAE44B2145}"/>
    <dgm:cxn modelId="{8C30BB25-C71B-4BC5-9572-C2840A20E6A2}" type="presOf" srcId="{B38E9C67-D2FF-4CAB-9F90-1FAAE44B2145}" destId="{5C69228A-6B4A-491F-9A8C-0949E2A79C72}" srcOrd="0" destOrd="0" presId="urn:microsoft.com/office/officeart/2016/7/layout/BasicLinearProcessNumbered"/>
    <dgm:cxn modelId="{C8F7A74B-38AA-42E7-9B7E-E949638C2B2C}" type="presOf" srcId="{8866E558-485E-4056-BDED-4EC0FB6C870A}" destId="{033A78B5-3848-4395-8C3B-7B6E53C0A32F}" srcOrd="1" destOrd="0" presId="urn:microsoft.com/office/officeart/2016/7/layout/BasicLinearProcessNumbered"/>
    <dgm:cxn modelId="{CB42FD52-55B6-40C8-A7B8-9CCF19EE84E0}" type="presOf" srcId="{58990CAB-CDE0-4897-B95D-4EB8F1EE8059}" destId="{78A60391-193C-42A6-A46F-2C61B856DAE8}" srcOrd="0" destOrd="0" presId="urn:microsoft.com/office/officeart/2016/7/layout/BasicLinearProcessNumbered"/>
    <dgm:cxn modelId="{D13DB782-A728-4DDE-9FCB-70F7DAF24B63}" srcId="{30DA587A-9BFB-42AC-93F3-239C1B1D2A4A}" destId="{9E07E1C9-EFB9-4CC5-8B3C-AD81621D7680}" srcOrd="1" destOrd="0" parTransId="{F970F9F2-1639-4DE0-BE76-085393C6F41D}" sibTransId="{58990CAB-CDE0-4897-B95D-4EB8F1EE8059}"/>
    <dgm:cxn modelId="{D90EE69D-7B01-4718-8977-84A2D089ECA8}" type="presOf" srcId="{9E07E1C9-EFB9-4CC5-8B3C-AD81621D7680}" destId="{9AD3BA73-AD80-4DFA-898D-1A2518BBAEDF}" srcOrd="1" destOrd="0" presId="urn:microsoft.com/office/officeart/2016/7/layout/BasicLinearProcessNumbered"/>
    <dgm:cxn modelId="{5EE9DEA5-11C6-4D73-B754-159E7D049880}" srcId="{30DA587A-9BFB-42AC-93F3-239C1B1D2A4A}" destId="{3B213E4B-B21B-4A8E-A5BE-4349EC89A201}" srcOrd="2" destOrd="0" parTransId="{B0844273-F789-4A6E-BFB7-EA7F906857CD}" sibTransId="{8861F492-A05F-4754-9976-BB604382DAD4}"/>
    <dgm:cxn modelId="{33A6EBAA-657C-4094-B151-D9B3849479ED}" type="presOf" srcId="{3B213E4B-B21B-4A8E-A5BE-4349EC89A201}" destId="{C646FA9D-8578-427C-906B-E9406CC6E133}" srcOrd="0" destOrd="0" presId="urn:microsoft.com/office/officeart/2016/7/layout/BasicLinearProcessNumbered"/>
    <dgm:cxn modelId="{B80583AC-8C2D-40DA-86CD-87DFF563E2D0}" type="presOf" srcId="{3B213E4B-B21B-4A8E-A5BE-4349EC89A201}" destId="{A9B58E5B-6B08-47A0-9102-50CA4119E0B6}" srcOrd="1" destOrd="0" presId="urn:microsoft.com/office/officeart/2016/7/layout/BasicLinearProcessNumbered"/>
    <dgm:cxn modelId="{A57E45B4-1B81-4BE1-9930-9E2AB02358E9}" type="presOf" srcId="{8866E558-485E-4056-BDED-4EC0FB6C870A}" destId="{B5C64CC7-7CEA-433E-903F-817DA5CE339F}" srcOrd="0" destOrd="0" presId="urn:microsoft.com/office/officeart/2016/7/layout/BasicLinearProcessNumbered"/>
    <dgm:cxn modelId="{73F18678-01D7-4985-93C1-5C98485FC5B6}" type="presParOf" srcId="{46D377EF-1CBC-4F01-884C-644BD9EE0650}" destId="{8D3A4E1F-16E7-43E6-AF60-579B234C0096}" srcOrd="0" destOrd="0" presId="urn:microsoft.com/office/officeart/2016/7/layout/BasicLinearProcessNumbered"/>
    <dgm:cxn modelId="{DC92FB1F-4363-42F1-ACF0-50DB5B48AA20}" type="presParOf" srcId="{8D3A4E1F-16E7-43E6-AF60-579B234C0096}" destId="{B5C64CC7-7CEA-433E-903F-817DA5CE339F}" srcOrd="0" destOrd="0" presId="urn:microsoft.com/office/officeart/2016/7/layout/BasicLinearProcessNumbered"/>
    <dgm:cxn modelId="{BE3A025E-EAFD-4148-A455-E5492FB98AE4}" type="presParOf" srcId="{8D3A4E1F-16E7-43E6-AF60-579B234C0096}" destId="{5C69228A-6B4A-491F-9A8C-0949E2A79C72}" srcOrd="1" destOrd="0" presId="urn:microsoft.com/office/officeart/2016/7/layout/BasicLinearProcessNumbered"/>
    <dgm:cxn modelId="{1B9E7F10-073B-412D-B95E-6EEEBA902238}" type="presParOf" srcId="{8D3A4E1F-16E7-43E6-AF60-579B234C0096}" destId="{2E471533-79CF-4C4B-AE0B-6795FA928DD7}" srcOrd="2" destOrd="0" presId="urn:microsoft.com/office/officeart/2016/7/layout/BasicLinearProcessNumbered"/>
    <dgm:cxn modelId="{5001B581-7B16-4972-965E-BE9FF867B151}" type="presParOf" srcId="{8D3A4E1F-16E7-43E6-AF60-579B234C0096}" destId="{033A78B5-3848-4395-8C3B-7B6E53C0A32F}" srcOrd="3" destOrd="0" presId="urn:microsoft.com/office/officeart/2016/7/layout/BasicLinearProcessNumbered"/>
    <dgm:cxn modelId="{DB626058-06AD-4E19-99F8-D02ED9ED66F3}" type="presParOf" srcId="{46D377EF-1CBC-4F01-884C-644BD9EE0650}" destId="{9BA390BD-2D8A-4865-A6B3-821559351960}" srcOrd="1" destOrd="0" presId="urn:microsoft.com/office/officeart/2016/7/layout/BasicLinearProcessNumbered"/>
    <dgm:cxn modelId="{C409E305-4A4D-4E41-8F7E-71C622544CD9}" type="presParOf" srcId="{46D377EF-1CBC-4F01-884C-644BD9EE0650}" destId="{1029D2FB-4731-4095-9C59-B4F75853A8A4}" srcOrd="2" destOrd="0" presId="urn:microsoft.com/office/officeart/2016/7/layout/BasicLinearProcessNumbered"/>
    <dgm:cxn modelId="{7F7B5CA5-9070-4B16-8C12-D54818910DF3}" type="presParOf" srcId="{1029D2FB-4731-4095-9C59-B4F75853A8A4}" destId="{4BD90E23-AAE6-401D-88AA-3669E34F1FC7}" srcOrd="0" destOrd="0" presId="urn:microsoft.com/office/officeart/2016/7/layout/BasicLinearProcessNumbered"/>
    <dgm:cxn modelId="{DC54F8E4-83E9-449B-BE32-653028F0C3CB}" type="presParOf" srcId="{1029D2FB-4731-4095-9C59-B4F75853A8A4}" destId="{78A60391-193C-42A6-A46F-2C61B856DAE8}" srcOrd="1" destOrd="0" presId="urn:microsoft.com/office/officeart/2016/7/layout/BasicLinearProcessNumbered"/>
    <dgm:cxn modelId="{5D535F03-9237-466D-88BD-C50BB56D072D}" type="presParOf" srcId="{1029D2FB-4731-4095-9C59-B4F75853A8A4}" destId="{F1BCE03F-1FF3-4BFB-B450-F6557E381771}" srcOrd="2" destOrd="0" presId="urn:microsoft.com/office/officeart/2016/7/layout/BasicLinearProcessNumbered"/>
    <dgm:cxn modelId="{DA84D991-37D5-492F-B814-3822DB25720C}" type="presParOf" srcId="{1029D2FB-4731-4095-9C59-B4F75853A8A4}" destId="{9AD3BA73-AD80-4DFA-898D-1A2518BBAEDF}" srcOrd="3" destOrd="0" presId="urn:microsoft.com/office/officeart/2016/7/layout/BasicLinearProcessNumbered"/>
    <dgm:cxn modelId="{3A34CB2B-4F88-42B6-85CC-A736EB357E39}" type="presParOf" srcId="{46D377EF-1CBC-4F01-884C-644BD9EE0650}" destId="{1CC64491-4E4E-4FDD-A5DB-61DD3589D61D}" srcOrd="3" destOrd="0" presId="urn:microsoft.com/office/officeart/2016/7/layout/BasicLinearProcessNumbered"/>
    <dgm:cxn modelId="{70F7B42D-FBA5-42F9-A876-AB8812022CBD}" type="presParOf" srcId="{46D377EF-1CBC-4F01-884C-644BD9EE0650}" destId="{D8AAFDAA-1DED-4C79-82CA-DEF2B14F8CD1}" srcOrd="4" destOrd="0" presId="urn:microsoft.com/office/officeart/2016/7/layout/BasicLinearProcessNumbered"/>
    <dgm:cxn modelId="{30FE8AE7-866A-4624-8DA2-5BB862BF0B41}" type="presParOf" srcId="{D8AAFDAA-1DED-4C79-82CA-DEF2B14F8CD1}" destId="{C646FA9D-8578-427C-906B-E9406CC6E133}" srcOrd="0" destOrd="0" presId="urn:microsoft.com/office/officeart/2016/7/layout/BasicLinearProcessNumbered"/>
    <dgm:cxn modelId="{A0849108-D3FA-4827-8B8F-9B14EA82055B}" type="presParOf" srcId="{D8AAFDAA-1DED-4C79-82CA-DEF2B14F8CD1}" destId="{EE76A3EA-2485-413B-995F-522C4AE1C6F8}" srcOrd="1" destOrd="0" presId="urn:microsoft.com/office/officeart/2016/7/layout/BasicLinearProcessNumbered"/>
    <dgm:cxn modelId="{59EB0C61-E7AC-49C7-B2AC-4D3C9697F019}" type="presParOf" srcId="{D8AAFDAA-1DED-4C79-82CA-DEF2B14F8CD1}" destId="{55381D37-3F00-425A-AFDF-6456655D40A0}" srcOrd="2" destOrd="0" presId="urn:microsoft.com/office/officeart/2016/7/layout/BasicLinearProcessNumbered"/>
    <dgm:cxn modelId="{6CE19860-8DE3-484B-985D-9387D4E77F7C}" type="presParOf" srcId="{D8AAFDAA-1DED-4C79-82CA-DEF2B14F8CD1}" destId="{A9B58E5B-6B08-47A0-9102-50CA4119E0B6}"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B73156-A994-4036-95C2-6B12A4B48265}">
      <dsp:nvSpPr>
        <dsp:cNvPr id="0" name=""/>
        <dsp:cNvSpPr/>
      </dsp:nvSpPr>
      <dsp:spPr>
        <a:xfrm>
          <a:off x="0" y="225293"/>
          <a:ext cx="6549575" cy="6879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John Bowlby</a:t>
          </a:r>
        </a:p>
      </dsp:txBody>
      <dsp:txXfrm>
        <a:off x="33583" y="258876"/>
        <a:ext cx="6482409" cy="620794"/>
      </dsp:txXfrm>
    </dsp:sp>
    <dsp:sp modelId="{371434EE-6C54-4C72-ABA2-C9229103A679}">
      <dsp:nvSpPr>
        <dsp:cNvPr id="0" name=""/>
        <dsp:cNvSpPr/>
      </dsp:nvSpPr>
      <dsp:spPr>
        <a:xfrm>
          <a:off x="0" y="913253"/>
          <a:ext cx="6549575" cy="1304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7949" tIns="35560" rIns="199136" bIns="35560" numCol="1" spcCol="1270" anchor="t" anchorCtr="0">
          <a:noAutofit/>
        </a:bodyPr>
        <a:lstStyle/>
        <a:p>
          <a:pPr marL="228600" lvl="1" indent="-228600" algn="l" defTabSz="977900" rtl="0">
            <a:lnSpc>
              <a:spcPct val="90000"/>
            </a:lnSpc>
            <a:spcBef>
              <a:spcPct val="0"/>
            </a:spcBef>
            <a:spcAft>
              <a:spcPct val="20000"/>
            </a:spcAft>
            <a:buChar char="•"/>
          </a:pPr>
          <a:r>
            <a:rPr lang="en-US" sz="2200" kern="1200" dirty="0"/>
            <a:t>Responses and </a:t>
          </a:r>
          <a:r>
            <a:rPr lang="en-US" sz="2200" kern="1200" dirty="0">
              <a:latin typeface="Aptos Display" panose="020F0302020204030204"/>
            </a:rPr>
            <a:t>availability</a:t>
          </a:r>
          <a:r>
            <a:rPr lang="en-US" sz="2200" kern="1200" dirty="0"/>
            <a:t> from early caregivers form our an 'internal working model', shaping our future close relationships (Bowlby, </a:t>
          </a:r>
          <a:r>
            <a:rPr lang="en-US" sz="2200" kern="1200" dirty="0">
              <a:latin typeface="Aptos Display" panose="020F0302020204030204"/>
            </a:rPr>
            <a:t>1969, cited in Puckett, Sood and Newman-Taylor, 2024).</a:t>
          </a:r>
          <a:endParaRPr lang="en-US" sz="2200" kern="1200" dirty="0"/>
        </a:p>
      </dsp:txBody>
      <dsp:txXfrm>
        <a:off x="0" y="913253"/>
        <a:ext cx="6549575" cy="1304100"/>
      </dsp:txXfrm>
    </dsp:sp>
    <dsp:sp modelId="{FD2C911F-756F-437E-BB4F-209AC641979E}">
      <dsp:nvSpPr>
        <dsp:cNvPr id="0" name=""/>
        <dsp:cNvSpPr/>
      </dsp:nvSpPr>
      <dsp:spPr>
        <a:xfrm>
          <a:off x="0" y="2217353"/>
          <a:ext cx="6549575" cy="687960"/>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Mary Ainsworth</a:t>
          </a:r>
        </a:p>
      </dsp:txBody>
      <dsp:txXfrm>
        <a:off x="33583" y="2250936"/>
        <a:ext cx="6482409" cy="620794"/>
      </dsp:txXfrm>
    </dsp:sp>
    <dsp:sp modelId="{D6A6B8D7-F0BD-45C1-8A61-94A85DE63945}">
      <dsp:nvSpPr>
        <dsp:cNvPr id="0" name=""/>
        <dsp:cNvSpPr/>
      </dsp:nvSpPr>
      <dsp:spPr>
        <a:xfrm>
          <a:off x="0" y="2905313"/>
          <a:ext cx="6549575" cy="1622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7949" tIns="35560" rIns="199136" bIns="35560" numCol="1" spcCol="1270" anchor="t" anchorCtr="0">
          <a:noAutofit/>
        </a:bodyPr>
        <a:lstStyle/>
        <a:p>
          <a:pPr marL="228600" lvl="1" indent="-228600" algn="l" defTabSz="977900" rtl="0">
            <a:lnSpc>
              <a:spcPct val="90000"/>
            </a:lnSpc>
            <a:spcBef>
              <a:spcPct val="0"/>
            </a:spcBef>
            <a:spcAft>
              <a:spcPct val="20000"/>
            </a:spcAft>
            <a:buChar char="•"/>
          </a:pPr>
          <a:r>
            <a:rPr lang="en-US" sz="2200" kern="1200" dirty="0"/>
            <a:t>'Strange situations' study developed a model of 3 different attachment styles: Secure Attachment, Insecure avoidant attachment and insecure ambivalent attachment (Ainsworth et al, 1978</a:t>
          </a:r>
          <a:r>
            <a:rPr lang="en-US" sz="2200" kern="1200" dirty="0">
              <a:latin typeface="Aptos Display" panose="020F0302020204030204"/>
            </a:rPr>
            <a:t>, cited in Pollard, Bucci and Berry, 2023).</a:t>
          </a:r>
        </a:p>
      </dsp:txBody>
      <dsp:txXfrm>
        <a:off x="0" y="2905313"/>
        <a:ext cx="6549575" cy="1622880"/>
      </dsp:txXfrm>
    </dsp:sp>
    <dsp:sp modelId="{0DF89026-81C8-4E7C-84DC-95344A874432}">
      <dsp:nvSpPr>
        <dsp:cNvPr id="0" name=""/>
        <dsp:cNvSpPr/>
      </dsp:nvSpPr>
      <dsp:spPr>
        <a:xfrm>
          <a:off x="0" y="4528193"/>
          <a:ext cx="6549575" cy="68796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Mary Main and Judith Solomon</a:t>
          </a:r>
        </a:p>
      </dsp:txBody>
      <dsp:txXfrm>
        <a:off x="33583" y="4561776"/>
        <a:ext cx="6482409" cy="620794"/>
      </dsp:txXfrm>
    </dsp:sp>
    <dsp:sp modelId="{F936E21A-B724-4149-B3E3-5A0300185418}">
      <dsp:nvSpPr>
        <dsp:cNvPr id="0" name=""/>
        <dsp:cNvSpPr/>
      </dsp:nvSpPr>
      <dsp:spPr>
        <a:xfrm>
          <a:off x="0" y="5216152"/>
          <a:ext cx="6549575" cy="1014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7949" tIns="35560" rIns="199136" bIns="35560" numCol="1" spcCol="1270" anchor="t" anchorCtr="0">
          <a:noAutofit/>
        </a:bodyPr>
        <a:lstStyle/>
        <a:p>
          <a:pPr marL="228600" lvl="1" indent="-228600" algn="l" defTabSz="977900" rtl="0">
            <a:lnSpc>
              <a:spcPct val="90000"/>
            </a:lnSpc>
            <a:spcBef>
              <a:spcPct val="0"/>
            </a:spcBef>
            <a:spcAft>
              <a:spcPct val="20000"/>
            </a:spcAft>
            <a:buChar char="•"/>
          </a:pPr>
          <a:r>
            <a:rPr lang="en-US" sz="2200" kern="1200" dirty="0"/>
            <a:t>Identifies an additional style of attachment '</a:t>
          </a:r>
          <a:r>
            <a:rPr lang="en-US" sz="2200" kern="1200" dirty="0" err="1"/>
            <a:t>disorganised</a:t>
          </a:r>
          <a:r>
            <a:rPr lang="en-US" sz="2200" kern="1200" dirty="0"/>
            <a:t> attachment' (Main and Solomon, 1990</a:t>
          </a:r>
          <a:r>
            <a:rPr lang="en-US" sz="2200" kern="1200" dirty="0">
              <a:latin typeface="Aptos Display" panose="020F0302020204030204"/>
            </a:rPr>
            <a:t>, cited in Pollard, Bucci and Berry, 2023).</a:t>
          </a:r>
          <a:endParaRPr lang="en-US" sz="2200" kern="1200" dirty="0"/>
        </a:p>
      </dsp:txBody>
      <dsp:txXfrm>
        <a:off x="0" y="5216152"/>
        <a:ext cx="6549575" cy="10143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8D7545-45AA-4BFD-8418-BB0E22C0E431}">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CC6A1A7B-354B-43B0-8582-02E6C856FFC2}">
      <dsp:nvSpPr>
        <dsp:cNvPr id="0" name=""/>
        <dsp:cNvSpPr/>
      </dsp:nvSpPr>
      <dsp:spPr>
        <a:xfrm>
          <a:off x="8061" y="5979"/>
          <a:ext cx="3034531" cy="1820718"/>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Neue Haas Grotesk Text Pro"/>
            </a:rPr>
            <a:t>Providing a secure base </a:t>
          </a:r>
        </a:p>
      </dsp:txBody>
      <dsp:txXfrm>
        <a:off x="8061" y="5979"/>
        <a:ext cx="3034531" cy="1820718"/>
      </dsp:txXfrm>
    </dsp:sp>
    <dsp:sp modelId="{8B601FDD-9FB2-489F-A027-17574B3E0574}">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1610903"/>
              <a:satOff val="-4623"/>
              <a:lumOff val="-740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D524E673-7AB9-489C-9953-B9485C9877D8}">
      <dsp:nvSpPr>
        <dsp:cNvPr id="0" name=""/>
        <dsp:cNvSpPr/>
      </dsp:nvSpPr>
      <dsp:spPr>
        <a:xfrm>
          <a:off x="3740534" y="5979"/>
          <a:ext cx="3034531" cy="1820718"/>
        </a:xfrm>
        <a:prstGeom prst="rect">
          <a:avLst/>
        </a:prstGeom>
        <a:solidFill>
          <a:schemeClr val="accent2">
            <a:hueOff val="1288723"/>
            <a:satOff val="-3699"/>
            <a:lumOff val="-5922"/>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Neue Haas Grotesk Text Pro"/>
            </a:rPr>
            <a:t>Exploring the feelings, expectations and </a:t>
          </a:r>
          <a:r>
            <a:rPr lang="en-US" sz="2000" kern="1200" dirty="0" err="1">
              <a:latin typeface="Neue Haas Grotesk Text Pro"/>
            </a:rPr>
            <a:t>behaviours</a:t>
          </a:r>
          <a:r>
            <a:rPr lang="en-US" sz="2000" kern="1200" dirty="0">
              <a:latin typeface="Neue Haas Grotesk Text Pro"/>
            </a:rPr>
            <a:t> of past attachments</a:t>
          </a:r>
        </a:p>
      </dsp:txBody>
      <dsp:txXfrm>
        <a:off x="3740534" y="5979"/>
        <a:ext cx="3034531" cy="1820718"/>
      </dsp:txXfrm>
    </dsp:sp>
    <dsp:sp modelId="{E96ADF3C-54B9-494F-A2E2-209195097D7A}">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2">
              <a:hueOff val="3221807"/>
              <a:satOff val="-9246"/>
              <a:lumOff val="-148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532ED744-BBB0-4C55-94EB-A753D1BE29D7}">
      <dsp:nvSpPr>
        <dsp:cNvPr id="0" name=""/>
        <dsp:cNvSpPr/>
      </dsp:nvSpPr>
      <dsp:spPr>
        <a:xfrm>
          <a:off x="7473007" y="5979"/>
          <a:ext cx="3034531" cy="1820718"/>
        </a:xfrm>
        <a:prstGeom prst="rect">
          <a:avLst/>
        </a:prstGeom>
        <a:solidFill>
          <a:schemeClr val="accent2">
            <a:hueOff val="2577445"/>
            <a:satOff val="-7397"/>
            <a:lumOff val="-11844"/>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Neue Haas Grotesk Text Pro"/>
            </a:rPr>
            <a:t>The therapeutic relationship, how it relates to relationships and experiences outside therapy</a:t>
          </a:r>
        </a:p>
      </dsp:txBody>
      <dsp:txXfrm>
        <a:off x="7473007" y="5979"/>
        <a:ext cx="3034531" cy="1820718"/>
      </dsp:txXfrm>
    </dsp:sp>
    <dsp:sp modelId="{492009A5-8423-43F5-A586-403CB8837453}">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2">
              <a:hueOff val="4832710"/>
              <a:satOff val="-13870"/>
              <a:lumOff val="-2220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B9166585-2C3F-4278-BE33-F41D66EE7D23}">
      <dsp:nvSpPr>
        <dsp:cNvPr id="0" name=""/>
        <dsp:cNvSpPr/>
      </dsp:nvSpPr>
      <dsp:spPr>
        <a:xfrm>
          <a:off x="8061" y="2524640"/>
          <a:ext cx="3034531" cy="1820718"/>
        </a:xfrm>
        <a:prstGeom prst="rect">
          <a:avLst/>
        </a:prstGeom>
        <a:solidFill>
          <a:schemeClr val="accent2">
            <a:hueOff val="3866169"/>
            <a:satOff val="-11096"/>
            <a:lumOff val="-17765"/>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Neue Haas Grotesk Text Pro"/>
            </a:rPr>
            <a:t>Encouraging awareness of how past relationships may be linked to  present relationships</a:t>
          </a:r>
        </a:p>
      </dsp:txBody>
      <dsp:txXfrm>
        <a:off x="8061" y="2524640"/>
        <a:ext cx="3034531" cy="1820718"/>
      </dsp:txXfrm>
    </dsp:sp>
    <dsp:sp modelId="{495718E5-DE67-4D3A-810C-FF9206B2ADDB}">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4988103E-4AEE-4C48-9858-78DB3D980C05}">
      <dsp:nvSpPr>
        <dsp:cNvPr id="0" name=""/>
        <dsp:cNvSpPr/>
      </dsp:nvSpPr>
      <dsp:spPr>
        <a:xfrm>
          <a:off x="3740534" y="2524640"/>
          <a:ext cx="3034531" cy="1820718"/>
        </a:xfrm>
        <a:prstGeom prst="rect">
          <a:avLst/>
        </a:prstGeom>
        <a:solidFill>
          <a:schemeClr val="accent2">
            <a:hueOff val="5154891"/>
            <a:satOff val="-14794"/>
            <a:lumOff val="-23687"/>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Neue Haas Grotesk Text Pro"/>
            </a:rPr>
            <a:t>Amending 'Internal working Models', to act, feel and think in new ways</a:t>
          </a:r>
        </a:p>
      </dsp:txBody>
      <dsp:txXfrm>
        <a:off x="3740534" y="2524640"/>
        <a:ext cx="3034531" cy="1820718"/>
      </dsp:txXfrm>
    </dsp:sp>
    <dsp:sp modelId="{04BFC131-7437-4A22-86BF-683C8FD0A4D1}">
      <dsp:nvSpPr>
        <dsp:cNvPr id="0" name=""/>
        <dsp:cNvSpPr/>
      </dsp:nvSpPr>
      <dsp:spPr>
        <a:xfrm>
          <a:off x="7473007" y="2524640"/>
          <a:ext cx="3034531" cy="1820718"/>
        </a:xfrm>
        <a:prstGeom prst="rect">
          <a:avLst/>
        </a:prstGeom>
        <a:solidFill>
          <a:schemeClr val="accent2">
            <a:hueOff val="6443614"/>
            <a:satOff val="-18493"/>
            <a:lumOff val="-29609"/>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Neue Haas Grotesk Text Pro"/>
            </a:rPr>
            <a:t>'Safe Haven' - Initially in therapy then hopefully becoming </a:t>
          </a:r>
          <a:r>
            <a:rPr lang="en-US" sz="2000" kern="1200" dirty="0" err="1">
              <a:latin typeface="Neue Haas Grotesk Text Pro"/>
            </a:rPr>
            <a:t>internalised</a:t>
          </a:r>
          <a:r>
            <a:rPr lang="en-US" sz="2000" kern="1200" dirty="0">
              <a:latin typeface="Neue Haas Grotesk Text Pro"/>
            </a:rPr>
            <a:t> by the client</a:t>
          </a:r>
        </a:p>
      </dsp:txBody>
      <dsp:txXfrm>
        <a:off x="7473007" y="2524640"/>
        <a:ext cx="3034531" cy="1820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C2D412-42CA-46C0-8B24-18489E447559}">
      <dsp:nvSpPr>
        <dsp:cNvPr id="0" name=""/>
        <dsp:cNvSpPr/>
      </dsp:nvSpPr>
      <dsp:spPr>
        <a:xfrm>
          <a:off x="0" y="166009"/>
          <a:ext cx="6666833" cy="16497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Adverse childhood experiences and the development of attachment styles are closely linked.</a:t>
          </a:r>
        </a:p>
      </dsp:txBody>
      <dsp:txXfrm>
        <a:off x="80532" y="246541"/>
        <a:ext cx="6505769" cy="1488636"/>
      </dsp:txXfrm>
    </dsp:sp>
    <dsp:sp modelId="{3BF70258-513B-4C40-86AC-C3177071D2FF}">
      <dsp:nvSpPr>
        <dsp:cNvPr id="0" name=""/>
        <dsp:cNvSpPr/>
      </dsp:nvSpPr>
      <dsp:spPr>
        <a:xfrm>
          <a:off x="0" y="1902109"/>
          <a:ext cx="6666833" cy="164970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US" sz="3000" kern="1200" dirty="0"/>
            <a:t>Experiencing ACEs  would have a significant impact on</a:t>
          </a:r>
          <a:r>
            <a:rPr lang="en-US" sz="3000" kern="1200" dirty="0">
              <a:latin typeface="Aptos Display" panose="020F0302020204030204"/>
            </a:rPr>
            <a:t> the development of </a:t>
          </a:r>
          <a:r>
            <a:rPr lang="en-US" sz="3000" kern="1200" dirty="0"/>
            <a:t>attachment styles</a:t>
          </a:r>
          <a:r>
            <a:rPr lang="en-US" sz="3000" kern="1200" dirty="0">
              <a:latin typeface="Aptos Display" panose="020F0302020204030204"/>
            </a:rPr>
            <a:t> on individuals.</a:t>
          </a:r>
        </a:p>
      </dsp:txBody>
      <dsp:txXfrm>
        <a:off x="80532" y="1982641"/>
        <a:ext cx="6505769" cy="1488636"/>
      </dsp:txXfrm>
    </dsp:sp>
    <dsp:sp modelId="{9CDEB300-E21D-494E-B8CE-104E2022A70E}">
      <dsp:nvSpPr>
        <dsp:cNvPr id="0" name=""/>
        <dsp:cNvSpPr/>
      </dsp:nvSpPr>
      <dsp:spPr>
        <a:xfrm>
          <a:off x="0" y="3638210"/>
          <a:ext cx="6666833" cy="164970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US" sz="3000" kern="1200" dirty="0">
              <a:latin typeface="Aptos Display" panose="020F0302020204030204"/>
            </a:rPr>
            <a:t>Already developed attachment styles can shape how individuals respond to experiencing ACEs. </a:t>
          </a:r>
          <a:endParaRPr lang="en-US" sz="3000" kern="1200" dirty="0"/>
        </a:p>
      </dsp:txBody>
      <dsp:txXfrm>
        <a:off x="80532" y="3718742"/>
        <a:ext cx="6505769" cy="14886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253AF5-D871-477D-93C4-E8D2AB3F052D}">
      <dsp:nvSpPr>
        <dsp:cNvPr id="0" name=""/>
        <dsp:cNvSpPr/>
      </dsp:nvSpPr>
      <dsp:spPr>
        <a:xfrm>
          <a:off x="918418" y="1572"/>
          <a:ext cx="3344763" cy="200685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rtl="0">
            <a:lnSpc>
              <a:spcPct val="90000"/>
            </a:lnSpc>
            <a:spcBef>
              <a:spcPct val="0"/>
            </a:spcBef>
            <a:spcAft>
              <a:spcPct val="35000"/>
            </a:spcAft>
            <a:buNone/>
          </a:pPr>
          <a:r>
            <a:rPr lang="en-US" sz="3200" kern="1200" dirty="0">
              <a:latin typeface="Calibri"/>
              <a:cs typeface="Calibri"/>
            </a:rPr>
            <a:t>In Wales 50% of people have experienced 1 ACE</a:t>
          </a:r>
        </a:p>
      </dsp:txBody>
      <dsp:txXfrm>
        <a:off x="918418" y="1572"/>
        <a:ext cx="3344763" cy="2006857"/>
      </dsp:txXfrm>
    </dsp:sp>
    <dsp:sp modelId="{68F2B311-C605-4759-BB9A-242A2C154551}">
      <dsp:nvSpPr>
        <dsp:cNvPr id="0" name=""/>
        <dsp:cNvSpPr/>
      </dsp:nvSpPr>
      <dsp:spPr>
        <a:xfrm>
          <a:off x="918418" y="2342907"/>
          <a:ext cx="3344763" cy="2006857"/>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rtl="0">
            <a:lnSpc>
              <a:spcPct val="90000"/>
            </a:lnSpc>
            <a:spcBef>
              <a:spcPct val="0"/>
            </a:spcBef>
            <a:spcAft>
              <a:spcPct val="35000"/>
            </a:spcAft>
            <a:buNone/>
          </a:pPr>
          <a:r>
            <a:rPr lang="en-US" sz="3200" kern="1200" dirty="0">
              <a:latin typeface="Calibri"/>
              <a:cs typeface="Calibri"/>
            </a:rPr>
            <a:t> 14% have experienced 4 or more. </a:t>
          </a:r>
          <a:endParaRPr lang="en-US" sz="3200" kern="1200" dirty="0"/>
        </a:p>
      </dsp:txBody>
      <dsp:txXfrm>
        <a:off x="918418" y="2342907"/>
        <a:ext cx="3344763" cy="20068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BA42E8-FB7E-4394-A28F-75BD79BE6D88}">
      <dsp:nvSpPr>
        <dsp:cNvPr id="0" name=""/>
        <dsp:cNvSpPr/>
      </dsp:nvSpPr>
      <dsp:spPr>
        <a:xfrm>
          <a:off x="0" y="56086"/>
          <a:ext cx="6666833" cy="71867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3 times more likely to have never or rarely felt relaxed </a:t>
          </a:r>
        </a:p>
      </dsp:txBody>
      <dsp:txXfrm>
        <a:off x="35083" y="91169"/>
        <a:ext cx="6596667" cy="648506"/>
      </dsp:txXfrm>
    </dsp:sp>
    <dsp:sp modelId="{E686371D-0AAE-49AE-8599-C504A60DF577}">
      <dsp:nvSpPr>
        <dsp:cNvPr id="0" name=""/>
        <dsp:cNvSpPr/>
      </dsp:nvSpPr>
      <dsp:spPr>
        <a:xfrm>
          <a:off x="0" y="826598"/>
          <a:ext cx="6666833" cy="718672"/>
        </a:xfrm>
        <a:prstGeom prst="roundRect">
          <a:avLst/>
        </a:prstGeom>
        <a:gradFill rotWithShape="0">
          <a:gsLst>
            <a:gs pos="0">
              <a:schemeClr val="accent2">
                <a:hueOff val="1073936"/>
                <a:satOff val="-3082"/>
                <a:lumOff val="-4935"/>
                <a:alphaOff val="0"/>
                <a:satMod val="103000"/>
                <a:lumMod val="102000"/>
                <a:tint val="94000"/>
              </a:schemeClr>
            </a:gs>
            <a:gs pos="50000">
              <a:schemeClr val="accent2">
                <a:hueOff val="1073936"/>
                <a:satOff val="-3082"/>
                <a:lumOff val="-4935"/>
                <a:alphaOff val="0"/>
                <a:satMod val="110000"/>
                <a:lumMod val="100000"/>
                <a:shade val="100000"/>
              </a:schemeClr>
            </a:gs>
            <a:gs pos="100000">
              <a:schemeClr val="accent2">
                <a:hueOff val="1073936"/>
                <a:satOff val="-3082"/>
                <a:lumOff val="-493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3 times more likely to have never or rarely felt close to other people </a:t>
          </a:r>
        </a:p>
      </dsp:txBody>
      <dsp:txXfrm>
        <a:off x="35083" y="861681"/>
        <a:ext cx="6596667" cy="648506"/>
      </dsp:txXfrm>
    </dsp:sp>
    <dsp:sp modelId="{C9C28766-6CCF-4941-A1CA-2A62B3B07855}">
      <dsp:nvSpPr>
        <dsp:cNvPr id="0" name=""/>
        <dsp:cNvSpPr/>
      </dsp:nvSpPr>
      <dsp:spPr>
        <a:xfrm>
          <a:off x="0" y="1597111"/>
          <a:ext cx="6666833" cy="718672"/>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4 times more likely to have never or rarely been thinking clearly </a:t>
          </a:r>
        </a:p>
      </dsp:txBody>
      <dsp:txXfrm>
        <a:off x="35083" y="1632194"/>
        <a:ext cx="6596667" cy="648506"/>
      </dsp:txXfrm>
    </dsp:sp>
    <dsp:sp modelId="{22E2C929-416E-415A-8F80-2D65DE438C2D}">
      <dsp:nvSpPr>
        <dsp:cNvPr id="0" name=""/>
        <dsp:cNvSpPr/>
      </dsp:nvSpPr>
      <dsp:spPr>
        <a:xfrm>
          <a:off x="0" y="2367623"/>
          <a:ext cx="6666833" cy="718672"/>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5 times more likely to have never or rarely to have dealt with problems well</a:t>
          </a:r>
        </a:p>
      </dsp:txBody>
      <dsp:txXfrm>
        <a:off x="35083" y="2402706"/>
        <a:ext cx="6596667" cy="648506"/>
      </dsp:txXfrm>
    </dsp:sp>
    <dsp:sp modelId="{29C6DBFA-C664-447A-9F27-8365A809FB86}">
      <dsp:nvSpPr>
        <dsp:cNvPr id="0" name=""/>
        <dsp:cNvSpPr/>
      </dsp:nvSpPr>
      <dsp:spPr>
        <a:xfrm>
          <a:off x="0" y="3138136"/>
          <a:ext cx="6666833" cy="718672"/>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5 times more likely to have never or rarely been able to make up their own mind about things </a:t>
          </a:r>
        </a:p>
      </dsp:txBody>
      <dsp:txXfrm>
        <a:off x="35083" y="3173219"/>
        <a:ext cx="6596667" cy="648506"/>
      </dsp:txXfrm>
    </dsp:sp>
    <dsp:sp modelId="{A4000666-8DFA-489A-96BB-D3E8B9DE181A}">
      <dsp:nvSpPr>
        <dsp:cNvPr id="0" name=""/>
        <dsp:cNvSpPr/>
      </dsp:nvSpPr>
      <dsp:spPr>
        <a:xfrm>
          <a:off x="0" y="3908648"/>
          <a:ext cx="6666833" cy="718672"/>
        </a:xfrm>
        <a:prstGeom prst="roundRect">
          <a:avLst/>
        </a:prstGeom>
        <a:gradFill rotWithShape="0">
          <a:gsLst>
            <a:gs pos="0">
              <a:schemeClr val="accent2">
                <a:hueOff val="5369678"/>
                <a:satOff val="-15411"/>
                <a:lumOff val="-24674"/>
                <a:alphaOff val="0"/>
                <a:satMod val="103000"/>
                <a:lumMod val="102000"/>
                <a:tint val="94000"/>
              </a:schemeClr>
            </a:gs>
            <a:gs pos="50000">
              <a:schemeClr val="accent2">
                <a:hueOff val="5369678"/>
                <a:satOff val="-15411"/>
                <a:lumOff val="-24674"/>
                <a:alphaOff val="0"/>
                <a:satMod val="110000"/>
                <a:lumMod val="100000"/>
                <a:shade val="100000"/>
              </a:schemeClr>
            </a:gs>
            <a:gs pos="100000">
              <a:schemeClr val="accent2">
                <a:hueOff val="5369678"/>
                <a:satOff val="-15411"/>
                <a:lumOff val="-2467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6 times more likely to have never or rarely felt optimistic about the future </a:t>
          </a:r>
        </a:p>
      </dsp:txBody>
      <dsp:txXfrm>
        <a:off x="35083" y="3943731"/>
        <a:ext cx="6596667" cy="648506"/>
      </dsp:txXfrm>
    </dsp:sp>
    <dsp:sp modelId="{2CB7B104-B362-4EF4-93E0-B26555CE8947}">
      <dsp:nvSpPr>
        <dsp:cNvPr id="0" name=""/>
        <dsp:cNvSpPr/>
      </dsp:nvSpPr>
      <dsp:spPr>
        <a:xfrm>
          <a:off x="0" y="4679161"/>
          <a:ext cx="6666833" cy="718672"/>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6 times more likely to have never or rarely felt useful </a:t>
          </a:r>
        </a:p>
      </dsp:txBody>
      <dsp:txXfrm>
        <a:off x="35083" y="4714244"/>
        <a:ext cx="6596667" cy="6485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C64CC7-7CEA-433E-903F-817DA5CE339F}">
      <dsp:nvSpPr>
        <dsp:cNvPr id="0" name=""/>
        <dsp:cNvSpPr/>
      </dsp:nvSpPr>
      <dsp:spPr>
        <a:xfrm>
          <a:off x="0" y="298101"/>
          <a:ext cx="3270035" cy="4578049"/>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945" tIns="330200" rIns="254945" bIns="330200" numCol="1" spcCol="1270" anchor="t" anchorCtr="0">
          <a:noAutofit/>
        </a:bodyPr>
        <a:lstStyle/>
        <a:p>
          <a:pPr marL="0" lvl="0" indent="0" algn="l" defTabSz="977900" rtl="0">
            <a:lnSpc>
              <a:spcPct val="90000"/>
            </a:lnSpc>
            <a:spcBef>
              <a:spcPct val="0"/>
            </a:spcBef>
            <a:spcAft>
              <a:spcPct val="35000"/>
            </a:spcAft>
            <a:buNone/>
          </a:pPr>
          <a:r>
            <a:rPr lang="en-US" sz="2200" kern="1200" dirty="0">
              <a:latin typeface="Aptos Display" panose="020F0302020204030204"/>
            </a:rPr>
            <a:t>Therapist remains open and empathically attuned.                          Core Concerns - Relational difficulties need further processing</a:t>
          </a:r>
        </a:p>
      </dsp:txBody>
      <dsp:txXfrm>
        <a:off x="0" y="2037760"/>
        <a:ext cx="3270035" cy="2746829"/>
      </dsp:txXfrm>
    </dsp:sp>
    <dsp:sp modelId="{5C69228A-6B4A-491F-9A8C-0949E2A79C72}">
      <dsp:nvSpPr>
        <dsp:cNvPr id="0" name=""/>
        <dsp:cNvSpPr/>
      </dsp:nvSpPr>
      <dsp:spPr>
        <a:xfrm>
          <a:off x="948310" y="755906"/>
          <a:ext cx="1373414" cy="1373414"/>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077" tIns="12700" rIns="107077"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49442" y="957038"/>
        <a:ext cx="971150" cy="971150"/>
      </dsp:txXfrm>
    </dsp:sp>
    <dsp:sp modelId="{2E471533-79CF-4C4B-AE0B-6795FA928DD7}">
      <dsp:nvSpPr>
        <dsp:cNvPr id="0" name=""/>
        <dsp:cNvSpPr/>
      </dsp:nvSpPr>
      <dsp:spPr>
        <a:xfrm>
          <a:off x="0" y="4876079"/>
          <a:ext cx="3270035" cy="72"/>
        </a:xfrm>
        <a:prstGeom prst="rect">
          <a:avLst/>
        </a:prstGeom>
        <a:solidFill>
          <a:schemeClr val="accent2">
            <a:hueOff val="1288723"/>
            <a:satOff val="-3699"/>
            <a:lumOff val="-5922"/>
            <a:alphaOff val="0"/>
          </a:schemeClr>
        </a:solidFill>
        <a:ln w="19050" cap="flat" cmpd="sng" algn="ctr">
          <a:solidFill>
            <a:schemeClr val="accent2">
              <a:hueOff val="1288723"/>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D90E23-AAE6-401D-88AA-3669E34F1FC7}">
      <dsp:nvSpPr>
        <dsp:cNvPr id="0" name=""/>
        <dsp:cNvSpPr/>
      </dsp:nvSpPr>
      <dsp:spPr>
        <a:xfrm>
          <a:off x="3597039" y="298101"/>
          <a:ext cx="3270035" cy="4578049"/>
        </a:xfrm>
        <a:prstGeom prst="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945" tIns="330200" rIns="254945" bIns="330200" numCol="1" spcCol="1270" anchor="t" anchorCtr="0">
          <a:noAutofit/>
        </a:bodyPr>
        <a:lstStyle/>
        <a:p>
          <a:pPr marL="0" lvl="0" indent="0" algn="l" defTabSz="977900" rtl="0">
            <a:lnSpc>
              <a:spcPct val="90000"/>
            </a:lnSpc>
            <a:spcBef>
              <a:spcPct val="0"/>
            </a:spcBef>
            <a:spcAft>
              <a:spcPct val="35000"/>
            </a:spcAft>
            <a:buNone/>
          </a:pPr>
          <a:r>
            <a:rPr lang="en-US" sz="2200" kern="1200" dirty="0">
              <a:latin typeface="Aptos Display" panose="020F0302020204030204"/>
            </a:rPr>
            <a:t>The nature of the core maladaptive emotion. Markers emerge leading to chairwork.</a:t>
          </a:r>
          <a:endParaRPr lang="en-US" sz="2200" kern="1200" dirty="0"/>
        </a:p>
      </dsp:txBody>
      <dsp:txXfrm>
        <a:off x="3597039" y="2037760"/>
        <a:ext cx="3270035" cy="2746829"/>
      </dsp:txXfrm>
    </dsp:sp>
    <dsp:sp modelId="{78A60391-193C-42A6-A46F-2C61B856DAE8}">
      <dsp:nvSpPr>
        <dsp:cNvPr id="0" name=""/>
        <dsp:cNvSpPr/>
      </dsp:nvSpPr>
      <dsp:spPr>
        <a:xfrm>
          <a:off x="4545349" y="755906"/>
          <a:ext cx="1373414" cy="1373414"/>
        </a:xfrm>
        <a:prstGeom prst="ellipse">
          <a:avLst/>
        </a:prstGeom>
        <a:solidFill>
          <a:schemeClr val="accent2">
            <a:hueOff val="2577445"/>
            <a:satOff val="-7397"/>
            <a:lumOff val="-11844"/>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077" tIns="12700" rIns="107077"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746481" y="957038"/>
        <a:ext cx="971150" cy="971150"/>
      </dsp:txXfrm>
    </dsp:sp>
    <dsp:sp modelId="{F1BCE03F-1FF3-4BFB-B450-F6557E381771}">
      <dsp:nvSpPr>
        <dsp:cNvPr id="0" name=""/>
        <dsp:cNvSpPr/>
      </dsp:nvSpPr>
      <dsp:spPr>
        <a:xfrm>
          <a:off x="3597039" y="4876079"/>
          <a:ext cx="3270035" cy="72"/>
        </a:xfrm>
        <a:prstGeom prst="rect">
          <a:avLst/>
        </a:prstGeom>
        <a:solidFill>
          <a:schemeClr val="accent2">
            <a:hueOff val="3866169"/>
            <a:satOff val="-11096"/>
            <a:lumOff val="-17765"/>
            <a:alphaOff val="0"/>
          </a:schemeClr>
        </a:solidFill>
        <a:ln w="19050" cap="flat" cmpd="sng" algn="ctr">
          <a:solidFill>
            <a:schemeClr val="accent2">
              <a:hueOff val="3866169"/>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46FA9D-8578-427C-906B-E9406CC6E133}">
      <dsp:nvSpPr>
        <dsp:cNvPr id="0" name=""/>
        <dsp:cNvSpPr/>
      </dsp:nvSpPr>
      <dsp:spPr>
        <a:xfrm>
          <a:off x="7194078" y="298101"/>
          <a:ext cx="3270035" cy="4578049"/>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945" tIns="330200" rIns="254945" bIns="330200" numCol="1" spcCol="1270" anchor="t" anchorCtr="0">
          <a:noAutofit/>
        </a:bodyPr>
        <a:lstStyle/>
        <a:p>
          <a:pPr marL="0" lvl="0" indent="0" algn="l" defTabSz="977900" rtl="0">
            <a:lnSpc>
              <a:spcPct val="90000"/>
            </a:lnSpc>
            <a:spcBef>
              <a:spcPct val="0"/>
            </a:spcBef>
            <a:spcAft>
              <a:spcPct val="35000"/>
            </a:spcAft>
            <a:buNone/>
          </a:pPr>
          <a:r>
            <a:rPr lang="en-US" sz="2200" kern="1200" dirty="0">
              <a:latin typeface="Aptos Display" panose="020F0302020204030204"/>
            </a:rPr>
            <a:t>Reconstructed narrative.                      Core emotional schemes transformed. Strengthens self-worth.</a:t>
          </a:r>
        </a:p>
      </dsp:txBody>
      <dsp:txXfrm>
        <a:off x="7194078" y="2037760"/>
        <a:ext cx="3270035" cy="2746829"/>
      </dsp:txXfrm>
    </dsp:sp>
    <dsp:sp modelId="{EE76A3EA-2485-413B-995F-522C4AE1C6F8}">
      <dsp:nvSpPr>
        <dsp:cNvPr id="0" name=""/>
        <dsp:cNvSpPr/>
      </dsp:nvSpPr>
      <dsp:spPr>
        <a:xfrm>
          <a:off x="8142388" y="755906"/>
          <a:ext cx="1373414" cy="1373414"/>
        </a:xfrm>
        <a:prstGeom prst="ellipse">
          <a:avLst/>
        </a:prstGeom>
        <a:solidFill>
          <a:schemeClr val="accent2">
            <a:hueOff val="5154891"/>
            <a:satOff val="-14794"/>
            <a:lumOff val="-23687"/>
            <a:alphaOff val="0"/>
          </a:schemeClr>
        </a:solidFill>
        <a:ln w="19050" cap="flat" cmpd="sng" algn="ctr">
          <a:solidFill>
            <a:schemeClr val="accent2">
              <a:hueOff val="5154891"/>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077" tIns="12700" rIns="107077"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343520" y="957038"/>
        <a:ext cx="971150" cy="971150"/>
      </dsp:txXfrm>
    </dsp:sp>
    <dsp:sp modelId="{55381D37-3F00-425A-AFDF-6456655D40A0}">
      <dsp:nvSpPr>
        <dsp:cNvPr id="0" name=""/>
        <dsp:cNvSpPr/>
      </dsp:nvSpPr>
      <dsp:spPr>
        <a:xfrm>
          <a:off x="7194078" y="4876079"/>
          <a:ext cx="3270035" cy="72"/>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doi.org/10.1016/j.copsyc.2018.02.006" TargetMode="External"/><Relationship Id="rId3" Type="http://schemas.openxmlformats.org/officeDocument/2006/relationships/hyperlink" Target="https://mick-cooper.squarespace.com/new-blog/2019/4/2/carl-rogerss-core-conditions-are-they-necessary-and-sufficient" TargetMode="External"/><Relationship Id="rId7" Type="http://schemas.openxmlformats.org/officeDocument/2006/relationships/hyperlink" Target="https://doi.org/10.4324/9781315879772" TargetMode="External"/><Relationship Id="rId2" Type="http://schemas.openxmlformats.org/officeDocument/2006/relationships/hyperlink" Target="https://doi.org/10.3390/ijerph20176633" TargetMode="External"/><Relationship Id="rId1" Type="http://schemas.openxmlformats.org/officeDocument/2006/relationships/slideLayout" Target="../slideLayouts/slideLayout2.xml"/><Relationship Id="rId6" Type="http://schemas.openxmlformats.org/officeDocument/2006/relationships/hyperlink" Target="https://doi.org/10.1002/jclp.23321" TargetMode="External"/><Relationship Id="rId5" Type="http://schemas.openxmlformats.org/officeDocument/2006/relationships/hyperlink" Target="https://doi.org/10.1037/cap0000162" TargetMode="External"/><Relationship Id="rId4" Type="http://schemas.openxmlformats.org/officeDocument/2006/relationships/hyperlink" Target="https://doi.org/10.1080/14616734.2021.1918448"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doi.org/10.1111/bjc.12361" TargetMode="External"/><Relationship Id="rId3" Type="http://schemas.openxmlformats.org/officeDocument/2006/relationships/hyperlink" Target="https://doi.org/10.1111/papt.12521" TargetMode="External"/><Relationship Id="rId7" Type="http://schemas.openxmlformats.org/officeDocument/2006/relationships/hyperlink" Target="https://doi.org/10.1080/10615806.2019.1638699" TargetMode="External"/><Relationship Id="rId2" Type="http://schemas.openxmlformats.org/officeDocument/2006/relationships/hyperlink" Target="https://doi.org/10.1111/bjc.12411" TargetMode="External"/><Relationship Id="rId1" Type="http://schemas.openxmlformats.org/officeDocument/2006/relationships/slideLayout" Target="../slideLayouts/slideLayout2.xml"/><Relationship Id="rId6" Type="http://schemas.openxmlformats.org/officeDocument/2006/relationships/hyperlink" Target="https://doi.org/10.1002/jclp.23325" TargetMode="External"/><Relationship Id="rId5" Type="http://schemas.openxmlformats.org/officeDocument/2006/relationships/hyperlink" Target="https://doi.org.ezproxy.uwtsd.ac.uk/10.1080/14779757.2021.1898455" TargetMode="External"/><Relationship Id="rId10" Type="http://schemas.openxmlformats.org/officeDocument/2006/relationships/hyperlink" Target="https://www.gov.wales/sites/default/files/pdf-versions/2024/1/2/1705404494/review" TargetMode="External"/><Relationship Id="rId4" Type="http://schemas.openxmlformats.org/officeDocument/2006/relationships/hyperlink" Target="https://phw.nhs.wales/files/aces/aces-and-their-impact-on-health-harming-behaviours-in-the-welsh-adult-population-pdf" TargetMode="External"/><Relationship Id="rId9" Type="http://schemas.openxmlformats.org/officeDocument/2006/relationships/hyperlink" Target="https://doi.org/10.1080/14616734.2022.2030132"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B6CD22E-2269-419F-9E81-016EA035D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7132" y="1295231"/>
            <a:ext cx="5895178" cy="3807446"/>
          </a:xfrm>
        </p:spPr>
        <p:txBody>
          <a:bodyPr anchor="b">
            <a:normAutofit/>
          </a:bodyPr>
          <a:lstStyle/>
          <a:p>
            <a:pPr algn="l"/>
            <a:r>
              <a:rPr lang="en-US" sz="3100">
                <a:ea typeface="+mj-lt"/>
                <a:cs typeface="+mj-lt"/>
              </a:rPr>
              <a:t>Critically explore the efficacy of Humanistic modalities in supporting a client's journey from experiencing an insecure relational attachment to achieving therapeutic change. Consider the role of attachment and Adverse Childhood Experiences (ACEs) in this process. </a:t>
            </a:r>
            <a:endParaRPr lang="en-US" sz="3100"/>
          </a:p>
        </p:txBody>
      </p:sp>
      <p:sp>
        <p:nvSpPr>
          <p:cNvPr id="44" name="Freeform: Shape 43">
            <a:extLst>
              <a:ext uri="{FF2B5EF4-FFF2-40B4-BE49-F238E27FC236}">
                <a16:creationId xmlns:a16="http://schemas.microsoft.com/office/drawing/2014/main" id="{AA607D34-E2A9-4595-9DB2-5472E077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082" y="0"/>
            <a:ext cx="4884918" cy="6858000"/>
          </a:xfrm>
          <a:custGeom>
            <a:avLst/>
            <a:gdLst>
              <a:gd name="connsiteX0" fmla="*/ 1097203 w 4884918"/>
              <a:gd name="connsiteY0" fmla="*/ 0 h 6858000"/>
              <a:gd name="connsiteX1" fmla="*/ 1154155 w 4884918"/>
              <a:gd name="connsiteY1" fmla="*/ 0 h 6858000"/>
              <a:gd name="connsiteX2" fmla="*/ 972305 w 4884918"/>
              <a:gd name="connsiteY2" fmla="*/ 343212 h 6858000"/>
              <a:gd name="connsiteX3" fmla="*/ 780524 w 4884918"/>
              <a:gd name="connsiteY3" fmla="*/ 761067 h 6858000"/>
              <a:gd name="connsiteX4" fmla="*/ 737045 w 4884918"/>
              <a:gd name="connsiteY4" fmla="*/ 865164 h 6858000"/>
              <a:gd name="connsiteX5" fmla="*/ 762322 w 4884918"/>
              <a:gd name="connsiteY5" fmla="*/ 830676 h 6858000"/>
              <a:gd name="connsiteX6" fmla="*/ 1118805 w 4884918"/>
              <a:gd name="connsiteY6" fmla="*/ 160440 h 6858000"/>
              <a:gd name="connsiteX7" fmla="*/ 1221640 w 4884918"/>
              <a:gd name="connsiteY7" fmla="*/ 0 h 6858000"/>
              <a:gd name="connsiteX8" fmla="*/ 4884918 w 4884918"/>
              <a:gd name="connsiteY8" fmla="*/ 0 h 6858000"/>
              <a:gd name="connsiteX9" fmla="*/ 4884918 w 4884918"/>
              <a:gd name="connsiteY9" fmla="*/ 6857999 h 6858000"/>
              <a:gd name="connsiteX10" fmla="*/ 4884918 w 4884918"/>
              <a:gd name="connsiteY10" fmla="*/ 6858000 h 6858000"/>
              <a:gd name="connsiteX11" fmla="*/ 704817 w 4884918"/>
              <a:gd name="connsiteY11" fmla="*/ 6858000 h 6858000"/>
              <a:gd name="connsiteX12" fmla="*/ 618717 w 4884918"/>
              <a:gd name="connsiteY12" fmla="*/ 6672538 h 6858000"/>
              <a:gd name="connsiteX13" fmla="*/ 309324 w 4884918"/>
              <a:gd name="connsiteY13" fmla="*/ 5833618 h 6858000"/>
              <a:gd name="connsiteX14" fmla="*/ 209850 w 4884918"/>
              <a:gd name="connsiteY14" fmla="*/ 5484180 h 6858000"/>
              <a:gd name="connsiteX15" fmla="*/ 211619 w 4884918"/>
              <a:gd name="connsiteY15" fmla="*/ 5517653 h 6858000"/>
              <a:gd name="connsiteX16" fmla="*/ 361778 w 4884918"/>
              <a:gd name="connsiteY16" fmla="*/ 6145524 h 6858000"/>
              <a:gd name="connsiteX17" fmla="*/ 591356 w 4884918"/>
              <a:gd name="connsiteY17" fmla="*/ 6843306 h 6858000"/>
              <a:gd name="connsiteX18" fmla="*/ 597415 w 4884918"/>
              <a:gd name="connsiteY18" fmla="*/ 6858000 h 6858000"/>
              <a:gd name="connsiteX19" fmla="*/ 545224 w 4884918"/>
              <a:gd name="connsiteY19" fmla="*/ 6858000 h 6858000"/>
              <a:gd name="connsiteX20" fmla="*/ 533604 w 4884918"/>
              <a:gd name="connsiteY20" fmla="*/ 6830072 h 6858000"/>
              <a:gd name="connsiteX21" fmla="*/ 169657 w 4884918"/>
              <a:gd name="connsiteY21" fmla="*/ 5556577 h 6858000"/>
              <a:gd name="connsiteX22" fmla="*/ 12169 w 4884918"/>
              <a:gd name="connsiteY22" fmla="*/ 4362835 h 6858000"/>
              <a:gd name="connsiteX23" fmla="*/ 46168 w 4884918"/>
              <a:gd name="connsiteY23" fmla="*/ 3338487 h 6858000"/>
              <a:gd name="connsiteX24" fmla="*/ 490574 w 4884918"/>
              <a:gd name="connsiteY24" fmla="*/ 1381078 h 6858000"/>
              <a:gd name="connsiteX25" fmla="*/ 984701 w 4884918"/>
              <a:gd name="connsiteY25" fmla="*/ 20824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884918" h="6858000">
                <a:moveTo>
                  <a:pt x="1097203" y="0"/>
                </a:moveTo>
                <a:lnTo>
                  <a:pt x="1154155" y="0"/>
                </a:lnTo>
                <a:lnTo>
                  <a:pt x="972305" y="343212"/>
                </a:lnTo>
                <a:cubicBezTo>
                  <a:pt x="904739" y="480367"/>
                  <a:pt x="840941" y="619727"/>
                  <a:pt x="780524" y="761067"/>
                </a:cubicBezTo>
                <a:cubicBezTo>
                  <a:pt x="765737" y="795681"/>
                  <a:pt x="751579" y="830550"/>
                  <a:pt x="737045" y="865164"/>
                </a:cubicBezTo>
                <a:cubicBezTo>
                  <a:pt x="748306" y="856057"/>
                  <a:pt x="757014" y="844174"/>
                  <a:pt x="762322" y="830676"/>
                </a:cubicBezTo>
                <a:cubicBezTo>
                  <a:pt x="870201" y="600612"/>
                  <a:pt x="988539" y="376889"/>
                  <a:pt x="1118805" y="160440"/>
                </a:cubicBezTo>
                <a:lnTo>
                  <a:pt x="1221640" y="0"/>
                </a:lnTo>
                <a:lnTo>
                  <a:pt x="4884918" y="0"/>
                </a:lnTo>
                <a:lnTo>
                  <a:pt x="4884918" y="6857999"/>
                </a:lnTo>
                <a:lnTo>
                  <a:pt x="4884918" y="6858000"/>
                </a:lnTo>
                <a:lnTo>
                  <a:pt x="704817" y="6858000"/>
                </a:lnTo>
                <a:lnTo>
                  <a:pt x="618717" y="6672538"/>
                </a:lnTo>
                <a:cubicBezTo>
                  <a:pt x="501618" y="6400947"/>
                  <a:pt x="398622" y="6121213"/>
                  <a:pt x="309324" y="5833618"/>
                </a:cubicBezTo>
                <a:cubicBezTo>
                  <a:pt x="275071" y="5723183"/>
                  <a:pt x="246125" y="5611225"/>
                  <a:pt x="209850" y="5484180"/>
                </a:cubicBezTo>
                <a:cubicBezTo>
                  <a:pt x="209859" y="5495363"/>
                  <a:pt x="210448" y="5506534"/>
                  <a:pt x="211619" y="5517653"/>
                </a:cubicBezTo>
                <a:cubicBezTo>
                  <a:pt x="261166" y="5727113"/>
                  <a:pt x="303888" y="5938474"/>
                  <a:pt x="361778" y="6145524"/>
                </a:cubicBezTo>
                <a:cubicBezTo>
                  <a:pt x="428356" y="6383258"/>
                  <a:pt x="504422" y="6616111"/>
                  <a:pt x="591356" y="6843306"/>
                </a:cubicBezTo>
                <a:lnTo>
                  <a:pt x="597415" y="6858000"/>
                </a:lnTo>
                <a:lnTo>
                  <a:pt x="545224" y="6858000"/>
                </a:lnTo>
                <a:lnTo>
                  <a:pt x="533604" y="6830072"/>
                </a:lnTo>
                <a:cubicBezTo>
                  <a:pt x="376384" y="6416985"/>
                  <a:pt x="257344" y="5991917"/>
                  <a:pt x="169657" y="5556577"/>
                </a:cubicBezTo>
                <a:cubicBezTo>
                  <a:pt x="90154" y="5162256"/>
                  <a:pt x="43261" y="4763750"/>
                  <a:pt x="12169" y="4362835"/>
                </a:cubicBezTo>
                <a:cubicBezTo>
                  <a:pt x="-14122" y="4019865"/>
                  <a:pt x="4458" y="3679429"/>
                  <a:pt x="46168" y="3338487"/>
                </a:cubicBezTo>
                <a:cubicBezTo>
                  <a:pt x="125796" y="2672248"/>
                  <a:pt x="274744" y="2016203"/>
                  <a:pt x="490574" y="1381078"/>
                </a:cubicBezTo>
                <a:cubicBezTo>
                  <a:pt x="629230" y="976550"/>
                  <a:pt x="791584" y="584320"/>
                  <a:pt x="984701" y="208241"/>
                </a:cubicBezTo>
                <a:close/>
              </a:path>
            </a:pathLst>
          </a:custGeom>
          <a:solidFill>
            <a:schemeClr val="accent2"/>
          </a:solidFill>
          <a:ln w="6857" cap="flat">
            <a:noFill/>
            <a:prstDash val="solid"/>
            <a:miter/>
          </a:ln>
        </p:spPr>
        <p:txBody>
          <a:bodyPr wrap="square" rtlCol="0" anchor="ctr">
            <a:noAutofit/>
          </a:bodyPr>
          <a:lstStyle/>
          <a:p>
            <a:endParaRPr lang="en-US"/>
          </a:p>
        </p:txBody>
      </p:sp>
      <p:sp>
        <p:nvSpPr>
          <p:cNvPr id="3" name="Subtitle 2"/>
          <p:cNvSpPr>
            <a:spLocks noGrp="1"/>
          </p:cNvSpPr>
          <p:nvPr>
            <p:ph type="subTitle" idx="1"/>
          </p:nvPr>
        </p:nvSpPr>
        <p:spPr>
          <a:xfrm>
            <a:off x="8129872" y="1122363"/>
            <a:ext cx="3223928" cy="3980314"/>
          </a:xfrm>
        </p:spPr>
        <p:txBody>
          <a:bodyPr vert="horz" lIns="91440" tIns="45720" rIns="91440" bIns="45720" rtlCol="0" anchor="b">
            <a:normAutofit/>
          </a:bodyPr>
          <a:lstStyle/>
          <a:p>
            <a:pPr algn="l"/>
            <a:r>
              <a:rPr lang="en-US">
                <a:solidFill>
                  <a:srgbClr val="FFFFFF"/>
                </a:solidFill>
              </a:rPr>
              <a:t>Rhian Richards - 2212289</a:t>
            </a:r>
          </a:p>
        </p:txBody>
      </p:sp>
      <p:sp>
        <p:nvSpPr>
          <p:cNvPr id="46"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180" y="5439978"/>
            <a:ext cx="5897880" cy="18288"/>
          </a:xfrm>
          <a:custGeom>
            <a:avLst/>
            <a:gdLst>
              <a:gd name="connsiteX0" fmla="*/ 0 w 5897880"/>
              <a:gd name="connsiteY0" fmla="*/ 0 h 18288"/>
              <a:gd name="connsiteX1" fmla="*/ 537362 w 5897880"/>
              <a:gd name="connsiteY1" fmla="*/ 0 h 18288"/>
              <a:gd name="connsiteX2" fmla="*/ 1133704 w 5897880"/>
              <a:gd name="connsiteY2" fmla="*/ 0 h 18288"/>
              <a:gd name="connsiteX3" fmla="*/ 1671066 w 5897880"/>
              <a:gd name="connsiteY3" fmla="*/ 0 h 18288"/>
              <a:gd name="connsiteX4" fmla="*/ 2385365 w 5897880"/>
              <a:gd name="connsiteY4" fmla="*/ 0 h 18288"/>
              <a:gd name="connsiteX5" fmla="*/ 3040685 w 5897880"/>
              <a:gd name="connsiteY5" fmla="*/ 0 h 18288"/>
              <a:gd name="connsiteX6" fmla="*/ 3696005 w 5897880"/>
              <a:gd name="connsiteY6" fmla="*/ 0 h 18288"/>
              <a:gd name="connsiteX7" fmla="*/ 4469282 w 5897880"/>
              <a:gd name="connsiteY7" fmla="*/ 0 h 18288"/>
              <a:gd name="connsiteX8" fmla="*/ 5183581 w 5897880"/>
              <a:gd name="connsiteY8" fmla="*/ 0 h 18288"/>
              <a:gd name="connsiteX9" fmla="*/ 5897880 w 5897880"/>
              <a:gd name="connsiteY9" fmla="*/ 0 h 18288"/>
              <a:gd name="connsiteX10" fmla="*/ 5897880 w 5897880"/>
              <a:gd name="connsiteY10" fmla="*/ 18288 h 18288"/>
              <a:gd name="connsiteX11" fmla="*/ 5419496 w 5897880"/>
              <a:gd name="connsiteY11" fmla="*/ 18288 h 18288"/>
              <a:gd name="connsiteX12" fmla="*/ 4882134 w 5897880"/>
              <a:gd name="connsiteY12" fmla="*/ 18288 h 18288"/>
              <a:gd name="connsiteX13" fmla="*/ 4167835 w 5897880"/>
              <a:gd name="connsiteY13" fmla="*/ 18288 h 18288"/>
              <a:gd name="connsiteX14" fmla="*/ 3394558 w 5897880"/>
              <a:gd name="connsiteY14" fmla="*/ 18288 h 18288"/>
              <a:gd name="connsiteX15" fmla="*/ 2798216 w 5897880"/>
              <a:gd name="connsiteY15" fmla="*/ 18288 h 18288"/>
              <a:gd name="connsiteX16" fmla="*/ 2024939 w 5897880"/>
              <a:gd name="connsiteY16" fmla="*/ 18288 h 18288"/>
              <a:gd name="connsiteX17" fmla="*/ 1487576 w 5897880"/>
              <a:gd name="connsiteY17" fmla="*/ 18288 h 18288"/>
              <a:gd name="connsiteX18" fmla="*/ 1009193 w 5897880"/>
              <a:gd name="connsiteY18" fmla="*/ 18288 h 18288"/>
              <a:gd name="connsiteX19" fmla="*/ 0 w 5897880"/>
              <a:gd name="connsiteY19" fmla="*/ 18288 h 18288"/>
              <a:gd name="connsiteX20" fmla="*/ 0 w 5897880"/>
              <a:gd name="connsiteY2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97880" h="18288" fill="none" extrusionOk="0">
                <a:moveTo>
                  <a:pt x="0" y="0"/>
                </a:moveTo>
                <a:cubicBezTo>
                  <a:pt x="232564" y="21549"/>
                  <a:pt x="389747" y="7320"/>
                  <a:pt x="537362" y="0"/>
                </a:cubicBezTo>
                <a:cubicBezTo>
                  <a:pt x="684977" y="-7320"/>
                  <a:pt x="894159" y="-7726"/>
                  <a:pt x="1133704" y="0"/>
                </a:cubicBezTo>
                <a:cubicBezTo>
                  <a:pt x="1373249" y="7726"/>
                  <a:pt x="1440352" y="-304"/>
                  <a:pt x="1671066" y="0"/>
                </a:cubicBezTo>
                <a:cubicBezTo>
                  <a:pt x="1901780" y="304"/>
                  <a:pt x="2091497" y="765"/>
                  <a:pt x="2385365" y="0"/>
                </a:cubicBezTo>
                <a:cubicBezTo>
                  <a:pt x="2679233" y="-765"/>
                  <a:pt x="2762926" y="2802"/>
                  <a:pt x="3040685" y="0"/>
                </a:cubicBezTo>
                <a:cubicBezTo>
                  <a:pt x="3318444" y="-2802"/>
                  <a:pt x="3409726" y="9093"/>
                  <a:pt x="3696005" y="0"/>
                </a:cubicBezTo>
                <a:cubicBezTo>
                  <a:pt x="3982284" y="-9093"/>
                  <a:pt x="4087272" y="27119"/>
                  <a:pt x="4469282" y="0"/>
                </a:cubicBezTo>
                <a:cubicBezTo>
                  <a:pt x="4851292" y="-27119"/>
                  <a:pt x="4924835" y="26473"/>
                  <a:pt x="5183581" y="0"/>
                </a:cubicBezTo>
                <a:cubicBezTo>
                  <a:pt x="5442327" y="-26473"/>
                  <a:pt x="5598463" y="7328"/>
                  <a:pt x="5897880" y="0"/>
                </a:cubicBezTo>
                <a:cubicBezTo>
                  <a:pt x="5898259" y="7355"/>
                  <a:pt x="5898164" y="10249"/>
                  <a:pt x="5897880" y="18288"/>
                </a:cubicBezTo>
                <a:cubicBezTo>
                  <a:pt x="5682742" y="31268"/>
                  <a:pt x="5520014" y="14700"/>
                  <a:pt x="5419496" y="18288"/>
                </a:cubicBezTo>
                <a:cubicBezTo>
                  <a:pt x="5318978" y="21876"/>
                  <a:pt x="5012864" y="-2446"/>
                  <a:pt x="4882134" y="18288"/>
                </a:cubicBezTo>
                <a:cubicBezTo>
                  <a:pt x="4751404" y="39022"/>
                  <a:pt x="4313676" y="-3937"/>
                  <a:pt x="4167835" y="18288"/>
                </a:cubicBezTo>
                <a:cubicBezTo>
                  <a:pt x="4021994" y="40513"/>
                  <a:pt x="3715729" y="50049"/>
                  <a:pt x="3394558" y="18288"/>
                </a:cubicBezTo>
                <a:cubicBezTo>
                  <a:pt x="3073387" y="-13473"/>
                  <a:pt x="3093227" y="29828"/>
                  <a:pt x="2798216" y="18288"/>
                </a:cubicBezTo>
                <a:cubicBezTo>
                  <a:pt x="2503205" y="6748"/>
                  <a:pt x="2297615" y="22459"/>
                  <a:pt x="2024939" y="18288"/>
                </a:cubicBezTo>
                <a:cubicBezTo>
                  <a:pt x="1752263" y="14117"/>
                  <a:pt x="1629814" y="-5485"/>
                  <a:pt x="1487576" y="18288"/>
                </a:cubicBezTo>
                <a:cubicBezTo>
                  <a:pt x="1345338" y="42061"/>
                  <a:pt x="1238885" y="15810"/>
                  <a:pt x="1009193" y="18288"/>
                </a:cubicBezTo>
                <a:cubicBezTo>
                  <a:pt x="779501" y="20766"/>
                  <a:pt x="441829" y="-24679"/>
                  <a:pt x="0" y="18288"/>
                </a:cubicBezTo>
                <a:cubicBezTo>
                  <a:pt x="-384" y="12702"/>
                  <a:pt x="-513" y="4636"/>
                  <a:pt x="0" y="0"/>
                </a:cubicBezTo>
                <a:close/>
              </a:path>
              <a:path w="5897880" h="18288" stroke="0" extrusionOk="0">
                <a:moveTo>
                  <a:pt x="0" y="0"/>
                </a:moveTo>
                <a:cubicBezTo>
                  <a:pt x="196299" y="-26676"/>
                  <a:pt x="463834" y="6738"/>
                  <a:pt x="596341" y="0"/>
                </a:cubicBezTo>
                <a:cubicBezTo>
                  <a:pt x="728848" y="-6738"/>
                  <a:pt x="857267" y="1845"/>
                  <a:pt x="1074725" y="0"/>
                </a:cubicBezTo>
                <a:cubicBezTo>
                  <a:pt x="1292183" y="-1845"/>
                  <a:pt x="1545672" y="3744"/>
                  <a:pt x="1848002" y="0"/>
                </a:cubicBezTo>
                <a:cubicBezTo>
                  <a:pt x="2150332" y="-3744"/>
                  <a:pt x="2306688" y="-14526"/>
                  <a:pt x="2444344" y="0"/>
                </a:cubicBezTo>
                <a:cubicBezTo>
                  <a:pt x="2582000" y="14526"/>
                  <a:pt x="2761095" y="-11862"/>
                  <a:pt x="3040685" y="0"/>
                </a:cubicBezTo>
                <a:cubicBezTo>
                  <a:pt x="3320275" y="11862"/>
                  <a:pt x="3622320" y="-32867"/>
                  <a:pt x="3813962" y="0"/>
                </a:cubicBezTo>
                <a:cubicBezTo>
                  <a:pt x="4005604" y="32867"/>
                  <a:pt x="4117810" y="-10778"/>
                  <a:pt x="4351325" y="0"/>
                </a:cubicBezTo>
                <a:cubicBezTo>
                  <a:pt x="4584840" y="10778"/>
                  <a:pt x="4963783" y="-32384"/>
                  <a:pt x="5124602" y="0"/>
                </a:cubicBezTo>
                <a:cubicBezTo>
                  <a:pt x="5285421" y="32384"/>
                  <a:pt x="5705238" y="-29538"/>
                  <a:pt x="5897880" y="0"/>
                </a:cubicBezTo>
                <a:cubicBezTo>
                  <a:pt x="5898220" y="5688"/>
                  <a:pt x="5897711" y="13142"/>
                  <a:pt x="5897880" y="18288"/>
                </a:cubicBezTo>
                <a:cubicBezTo>
                  <a:pt x="5630425" y="-1425"/>
                  <a:pt x="5532865" y="12244"/>
                  <a:pt x="5242560" y="18288"/>
                </a:cubicBezTo>
                <a:cubicBezTo>
                  <a:pt x="4952255" y="24332"/>
                  <a:pt x="4783060" y="5748"/>
                  <a:pt x="4646219" y="18288"/>
                </a:cubicBezTo>
                <a:cubicBezTo>
                  <a:pt x="4509378" y="30828"/>
                  <a:pt x="4163771" y="-13995"/>
                  <a:pt x="3872941" y="18288"/>
                </a:cubicBezTo>
                <a:cubicBezTo>
                  <a:pt x="3582111" y="50571"/>
                  <a:pt x="3362704" y="-1402"/>
                  <a:pt x="3099664" y="18288"/>
                </a:cubicBezTo>
                <a:cubicBezTo>
                  <a:pt x="2836624" y="37978"/>
                  <a:pt x="2747441" y="19657"/>
                  <a:pt x="2562301" y="18288"/>
                </a:cubicBezTo>
                <a:cubicBezTo>
                  <a:pt x="2377161" y="16919"/>
                  <a:pt x="2104946" y="21735"/>
                  <a:pt x="1906981" y="18288"/>
                </a:cubicBezTo>
                <a:cubicBezTo>
                  <a:pt x="1709016" y="14841"/>
                  <a:pt x="1304654" y="-2323"/>
                  <a:pt x="1133704" y="18288"/>
                </a:cubicBezTo>
                <a:cubicBezTo>
                  <a:pt x="962754" y="38899"/>
                  <a:pt x="457048" y="2985"/>
                  <a:pt x="0" y="18288"/>
                </a:cubicBezTo>
                <a:cubicBezTo>
                  <a:pt x="-478" y="10520"/>
                  <a:pt x="210" y="5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sketch line 2">
            <a:extLst>
              <a:ext uri="{FF2B5EF4-FFF2-40B4-BE49-F238E27FC236}">
                <a16:creationId xmlns:a16="http://schemas.microsoft.com/office/drawing/2014/main" id="{8FFD9892-EDE5-4886-A313-66099DA8C8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0653" y="5626353"/>
            <a:ext cx="3479619" cy="18288"/>
          </a:xfrm>
          <a:custGeom>
            <a:avLst/>
            <a:gdLst>
              <a:gd name="connsiteX0" fmla="*/ 0 w 3479619"/>
              <a:gd name="connsiteY0" fmla="*/ 0 h 18288"/>
              <a:gd name="connsiteX1" fmla="*/ 661128 w 3479619"/>
              <a:gd name="connsiteY1" fmla="*/ 0 h 18288"/>
              <a:gd name="connsiteX2" fmla="*/ 1357051 w 3479619"/>
              <a:gd name="connsiteY2" fmla="*/ 0 h 18288"/>
              <a:gd name="connsiteX3" fmla="*/ 2087771 w 3479619"/>
              <a:gd name="connsiteY3" fmla="*/ 0 h 18288"/>
              <a:gd name="connsiteX4" fmla="*/ 2818491 w 3479619"/>
              <a:gd name="connsiteY4" fmla="*/ 0 h 18288"/>
              <a:gd name="connsiteX5" fmla="*/ 3479619 w 3479619"/>
              <a:gd name="connsiteY5" fmla="*/ 0 h 18288"/>
              <a:gd name="connsiteX6" fmla="*/ 3479619 w 3479619"/>
              <a:gd name="connsiteY6" fmla="*/ 18288 h 18288"/>
              <a:gd name="connsiteX7" fmla="*/ 2714103 w 3479619"/>
              <a:gd name="connsiteY7" fmla="*/ 18288 h 18288"/>
              <a:gd name="connsiteX8" fmla="*/ 1948587 w 3479619"/>
              <a:gd name="connsiteY8" fmla="*/ 18288 h 18288"/>
              <a:gd name="connsiteX9" fmla="*/ 1252663 w 3479619"/>
              <a:gd name="connsiteY9" fmla="*/ 18288 h 18288"/>
              <a:gd name="connsiteX10" fmla="*/ 0 w 3479619"/>
              <a:gd name="connsiteY10" fmla="*/ 18288 h 18288"/>
              <a:gd name="connsiteX11" fmla="*/ 0 w 3479619"/>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9619" h="18288" fill="none" extrusionOk="0">
                <a:moveTo>
                  <a:pt x="0" y="0"/>
                </a:moveTo>
                <a:cubicBezTo>
                  <a:pt x="178395" y="-3637"/>
                  <a:pt x="368619" y="-28254"/>
                  <a:pt x="661128" y="0"/>
                </a:cubicBezTo>
                <a:cubicBezTo>
                  <a:pt x="953637" y="28254"/>
                  <a:pt x="1022982" y="-4416"/>
                  <a:pt x="1357051" y="0"/>
                </a:cubicBezTo>
                <a:cubicBezTo>
                  <a:pt x="1691120" y="4416"/>
                  <a:pt x="1729558" y="27777"/>
                  <a:pt x="2087771" y="0"/>
                </a:cubicBezTo>
                <a:cubicBezTo>
                  <a:pt x="2445984" y="-27777"/>
                  <a:pt x="2592094" y="4429"/>
                  <a:pt x="2818491" y="0"/>
                </a:cubicBezTo>
                <a:cubicBezTo>
                  <a:pt x="3044888" y="-4429"/>
                  <a:pt x="3204567" y="26471"/>
                  <a:pt x="3479619" y="0"/>
                </a:cubicBezTo>
                <a:cubicBezTo>
                  <a:pt x="3478910" y="8157"/>
                  <a:pt x="3479206" y="12125"/>
                  <a:pt x="3479619" y="18288"/>
                </a:cubicBezTo>
                <a:cubicBezTo>
                  <a:pt x="3315855" y="-2963"/>
                  <a:pt x="3094885" y="26965"/>
                  <a:pt x="2714103" y="18288"/>
                </a:cubicBezTo>
                <a:cubicBezTo>
                  <a:pt x="2333321" y="9611"/>
                  <a:pt x="2260528" y="-15335"/>
                  <a:pt x="1948587" y="18288"/>
                </a:cubicBezTo>
                <a:cubicBezTo>
                  <a:pt x="1636646" y="51911"/>
                  <a:pt x="1489816" y="46369"/>
                  <a:pt x="1252663" y="18288"/>
                </a:cubicBezTo>
                <a:cubicBezTo>
                  <a:pt x="1015510" y="-9793"/>
                  <a:pt x="519812" y="-12177"/>
                  <a:pt x="0" y="18288"/>
                </a:cubicBezTo>
                <a:cubicBezTo>
                  <a:pt x="-46" y="12483"/>
                  <a:pt x="-203" y="6491"/>
                  <a:pt x="0" y="0"/>
                </a:cubicBezTo>
                <a:close/>
              </a:path>
              <a:path w="3479619" h="18288" stroke="0" extrusionOk="0">
                <a:moveTo>
                  <a:pt x="0" y="0"/>
                </a:moveTo>
                <a:cubicBezTo>
                  <a:pt x="326045" y="25020"/>
                  <a:pt x="425411" y="-17676"/>
                  <a:pt x="661128" y="0"/>
                </a:cubicBezTo>
                <a:cubicBezTo>
                  <a:pt x="896845" y="17676"/>
                  <a:pt x="1124825" y="1478"/>
                  <a:pt x="1252663" y="0"/>
                </a:cubicBezTo>
                <a:cubicBezTo>
                  <a:pt x="1380502" y="-1478"/>
                  <a:pt x="1694914" y="11788"/>
                  <a:pt x="2018179" y="0"/>
                </a:cubicBezTo>
                <a:cubicBezTo>
                  <a:pt x="2341444" y="-11788"/>
                  <a:pt x="2451167" y="12596"/>
                  <a:pt x="2679307" y="0"/>
                </a:cubicBezTo>
                <a:cubicBezTo>
                  <a:pt x="2907447" y="-12596"/>
                  <a:pt x="3094555" y="23821"/>
                  <a:pt x="3479619" y="0"/>
                </a:cubicBezTo>
                <a:cubicBezTo>
                  <a:pt x="3479355" y="4493"/>
                  <a:pt x="3480003" y="9472"/>
                  <a:pt x="3479619" y="18288"/>
                </a:cubicBezTo>
                <a:cubicBezTo>
                  <a:pt x="3311729" y="36782"/>
                  <a:pt x="3015946" y="7938"/>
                  <a:pt x="2783695" y="18288"/>
                </a:cubicBezTo>
                <a:cubicBezTo>
                  <a:pt x="2551444" y="28638"/>
                  <a:pt x="2398767" y="-13940"/>
                  <a:pt x="2018179" y="18288"/>
                </a:cubicBezTo>
                <a:cubicBezTo>
                  <a:pt x="1637591" y="50516"/>
                  <a:pt x="1634873" y="-6356"/>
                  <a:pt x="1426644" y="18288"/>
                </a:cubicBezTo>
                <a:cubicBezTo>
                  <a:pt x="1218415" y="42932"/>
                  <a:pt x="1006973" y="4094"/>
                  <a:pt x="730720" y="18288"/>
                </a:cubicBezTo>
                <a:cubicBezTo>
                  <a:pt x="454467" y="32482"/>
                  <a:pt x="291313" y="3910"/>
                  <a:pt x="0" y="18288"/>
                </a:cubicBezTo>
                <a:cubicBezTo>
                  <a:pt x="843" y="9577"/>
                  <a:pt x="371" y="6900"/>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8" name="Group 17">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8AC03FA-F91F-0D8D-8873-70E64CBFD790}"/>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Attachment Theory</a:t>
            </a:r>
          </a:p>
        </p:txBody>
      </p:sp>
      <p:graphicFrame>
        <p:nvGraphicFramePr>
          <p:cNvPr id="20" name="Content Placeholder 2">
            <a:extLst>
              <a:ext uri="{FF2B5EF4-FFF2-40B4-BE49-F238E27FC236}">
                <a16:creationId xmlns:a16="http://schemas.microsoft.com/office/drawing/2014/main" id="{B7666674-9837-5690-B109-678E52E0BBFF}"/>
              </a:ext>
            </a:extLst>
          </p:cNvPr>
          <p:cNvGraphicFramePr>
            <a:graphicFrameLocks noGrp="1"/>
          </p:cNvGraphicFramePr>
          <p:nvPr>
            <p:ph idx="1"/>
            <p:extLst>
              <p:ext uri="{D42A27DB-BD31-4B8C-83A1-F6EECF244321}">
                <p14:modId xmlns:p14="http://schemas.microsoft.com/office/powerpoint/2010/main" val="315653031"/>
              </p:ext>
            </p:extLst>
          </p:nvPr>
        </p:nvGraphicFramePr>
        <p:xfrm>
          <a:off x="5451389" y="289807"/>
          <a:ext cx="6549575" cy="64557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9800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9766134-3D3F-E92B-B3D8-D7BEB3005B3F}"/>
              </a:ext>
            </a:extLst>
          </p:cNvPr>
          <p:cNvSpPr>
            <a:spLocks noGrp="1"/>
          </p:cNvSpPr>
          <p:nvPr>
            <p:ph type="title"/>
          </p:nvPr>
        </p:nvSpPr>
        <p:spPr>
          <a:xfrm>
            <a:off x="841246" y="673770"/>
            <a:ext cx="3644489" cy="2414488"/>
          </a:xfrm>
        </p:spPr>
        <p:txBody>
          <a:bodyPr anchor="t">
            <a:normAutofit/>
          </a:bodyPr>
          <a:lstStyle/>
          <a:p>
            <a:r>
              <a:rPr lang="en-US" sz="5400">
                <a:solidFill>
                  <a:srgbClr val="FFFFFF"/>
                </a:solidFill>
              </a:rPr>
              <a:t>Secure Attachment</a:t>
            </a:r>
          </a:p>
        </p:txBody>
      </p:sp>
      <p:sp>
        <p:nvSpPr>
          <p:cNvPr id="3" name="Content Placeholder 2">
            <a:extLst>
              <a:ext uri="{FF2B5EF4-FFF2-40B4-BE49-F238E27FC236}">
                <a16:creationId xmlns:a16="http://schemas.microsoft.com/office/drawing/2014/main" id="{FAD3050B-F2F4-94C1-534B-91990195003A}"/>
              </a:ext>
            </a:extLst>
          </p:cNvPr>
          <p:cNvSpPr>
            <a:spLocks noGrp="1"/>
          </p:cNvSpPr>
          <p:nvPr>
            <p:ph idx="1"/>
          </p:nvPr>
        </p:nvSpPr>
        <p:spPr>
          <a:xfrm>
            <a:off x="6095999" y="882315"/>
            <a:ext cx="5254754" cy="5294647"/>
          </a:xfrm>
        </p:spPr>
        <p:txBody>
          <a:bodyPr vert="horz" lIns="91440" tIns="45720" rIns="91440" bIns="45720" rtlCol="0" anchor="t">
            <a:normAutofit/>
          </a:bodyPr>
          <a:lstStyle/>
          <a:p>
            <a:pPr lvl="1"/>
            <a:r>
              <a:rPr lang="en-US" sz="2200" dirty="0"/>
              <a:t>Develops from an available and responsive caregiver.</a:t>
            </a:r>
          </a:p>
          <a:p>
            <a:pPr lvl="1"/>
            <a:endParaRPr lang="en-US" sz="2200"/>
          </a:p>
          <a:p>
            <a:pPr lvl="1"/>
            <a:r>
              <a:rPr lang="en-US" sz="2200" dirty="0"/>
              <a:t>Can Regulate emotions, form relationships, hold a positive view of self and others, developed from sensitive and responsive care giving</a:t>
            </a:r>
            <a:r>
              <a:rPr lang="en-US" sz="2200" dirty="0">
                <a:latin typeface="Aptos"/>
                <a:ea typeface="Roboto"/>
                <a:cs typeface="Roboto"/>
              </a:rPr>
              <a:t> (</a:t>
            </a:r>
            <a:r>
              <a:rPr lang="en-US" sz="2200" dirty="0" err="1">
                <a:latin typeface="Aptos"/>
                <a:ea typeface="Roboto"/>
                <a:cs typeface="Roboto"/>
              </a:rPr>
              <a:t>Mikulincer</a:t>
            </a:r>
            <a:r>
              <a:rPr lang="en-US" sz="2200" dirty="0">
                <a:latin typeface="Aptos"/>
                <a:ea typeface="Roboto"/>
                <a:cs typeface="Roboto"/>
              </a:rPr>
              <a:t> et al., 2003, cited in Pollard, Bucci and Berry, 2023).</a:t>
            </a:r>
            <a:endParaRPr lang="en-US" sz="2200" dirty="0"/>
          </a:p>
          <a:p>
            <a:pPr lvl="1"/>
            <a:endParaRPr lang="en-US" sz="2200">
              <a:ea typeface="+mn-lt"/>
              <a:cs typeface="+mn-lt"/>
            </a:endParaRPr>
          </a:p>
          <a:p>
            <a:pPr lvl="1"/>
            <a:r>
              <a:rPr lang="en-US" sz="2200" dirty="0">
                <a:ea typeface="+mn-lt"/>
                <a:cs typeface="+mn-lt"/>
              </a:rPr>
              <a:t>Tend to deal with threats and challenges more confidently and be more open to experiencing their emotions fully and accurately and communicate this to others (</a:t>
            </a:r>
            <a:r>
              <a:rPr lang="en-US" sz="2200" dirty="0" err="1">
                <a:ea typeface="+mn-lt"/>
                <a:cs typeface="+mn-lt"/>
              </a:rPr>
              <a:t>Mikulincer</a:t>
            </a:r>
            <a:r>
              <a:rPr lang="en-US" sz="2200" dirty="0">
                <a:ea typeface="+mn-lt"/>
                <a:cs typeface="+mn-lt"/>
              </a:rPr>
              <a:t> and Shaver, 2019).</a:t>
            </a:r>
          </a:p>
          <a:p>
            <a:pPr lvl="1"/>
            <a:endParaRPr lang="en-US" sz="2200">
              <a:ea typeface="+mn-lt"/>
              <a:cs typeface="+mn-lt"/>
            </a:endParaRPr>
          </a:p>
        </p:txBody>
      </p:sp>
    </p:spTree>
    <p:extLst>
      <p:ext uri="{BB962C8B-B14F-4D97-AF65-F5344CB8AC3E}">
        <p14:creationId xmlns:p14="http://schemas.microsoft.com/office/powerpoint/2010/main" val="24066671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39B22EA-1CC1-E0D9-48CF-2271124FD512}"/>
              </a:ext>
            </a:extLst>
          </p:cNvPr>
          <p:cNvSpPr>
            <a:spLocks noGrp="1"/>
          </p:cNvSpPr>
          <p:nvPr>
            <p:ph type="title"/>
          </p:nvPr>
        </p:nvSpPr>
        <p:spPr>
          <a:xfrm>
            <a:off x="841246" y="673770"/>
            <a:ext cx="3644489" cy="2414488"/>
          </a:xfrm>
        </p:spPr>
        <p:txBody>
          <a:bodyPr anchor="t">
            <a:normAutofit/>
          </a:bodyPr>
          <a:lstStyle/>
          <a:p>
            <a:r>
              <a:rPr lang="en-US" sz="5400">
                <a:solidFill>
                  <a:srgbClr val="FFFFFF"/>
                </a:solidFill>
              </a:rPr>
              <a:t>Insecure Attachment</a:t>
            </a:r>
          </a:p>
        </p:txBody>
      </p:sp>
      <p:sp>
        <p:nvSpPr>
          <p:cNvPr id="49" name="Content Placeholder 2">
            <a:extLst>
              <a:ext uri="{FF2B5EF4-FFF2-40B4-BE49-F238E27FC236}">
                <a16:creationId xmlns:a16="http://schemas.microsoft.com/office/drawing/2014/main" id="{F94F642D-3086-D477-6EE7-952A6411A22E}"/>
              </a:ext>
            </a:extLst>
          </p:cNvPr>
          <p:cNvSpPr>
            <a:spLocks noGrp="1"/>
          </p:cNvSpPr>
          <p:nvPr>
            <p:ph idx="1"/>
          </p:nvPr>
        </p:nvSpPr>
        <p:spPr>
          <a:xfrm>
            <a:off x="5900351" y="171802"/>
            <a:ext cx="5985861" cy="6417051"/>
          </a:xfrm>
        </p:spPr>
        <p:txBody>
          <a:bodyPr vert="horz" lIns="91440" tIns="45720" rIns="91440" bIns="45720" rtlCol="0" anchor="t">
            <a:noAutofit/>
          </a:bodyPr>
          <a:lstStyle/>
          <a:p>
            <a:r>
              <a:rPr lang="en-US" sz="2000" dirty="0">
                <a:ea typeface="+mn-lt"/>
                <a:cs typeface="+mn-lt"/>
              </a:rPr>
              <a:t>Attachment insecurity can be damaging to physical and mental health of the person but also of those they are in close relationships with (</a:t>
            </a:r>
            <a:r>
              <a:rPr lang="en-US" sz="2000" dirty="0" err="1">
                <a:ea typeface="+mn-lt"/>
                <a:cs typeface="+mn-lt"/>
              </a:rPr>
              <a:t>Mikulincer</a:t>
            </a:r>
            <a:r>
              <a:rPr lang="en-US" sz="2000" dirty="0">
                <a:ea typeface="+mn-lt"/>
                <a:cs typeface="+mn-lt"/>
              </a:rPr>
              <a:t> and Shaver, 2019).</a:t>
            </a:r>
          </a:p>
          <a:p>
            <a:r>
              <a:rPr lang="en-US" sz="2000" dirty="0"/>
              <a:t>Avoidant</a:t>
            </a:r>
            <a:endParaRPr lang="en-US" sz="2000"/>
          </a:p>
          <a:p>
            <a:pPr lvl="1"/>
            <a:r>
              <a:rPr lang="en-US" sz="2000" dirty="0">
                <a:ea typeface="+mn-lt"/>
                <a:cs typeface="+mn-lt"/>
              </a:rPr>
              <a:t>Caregiver is physically or emotionally absent.</a:t>
            </a:r>
            <a:endParaRPr lang="en-US" sz="2000">
              <a:ea typeface="+mn-lt"/>
              <a:cs typeface="+mn-lt"/>
            </a:endParaRPr>
          </a:p>
          <a:p>
            <a:pPr lvl="1"/>
            <a:r>
              <a:rPr lang="en-US" sz="2000" dirty="0">
                <a:ea typeface="+mn-lt"/>
                <a:cs typeface="+mn-lt"/>
              </a:rPr>
              <a:t>Negative view of others, withdraw from relationships </a:t>
            </a:r>
            <a:r>
              <a:rPr lang="en-US" sz="2000" dirty="0">
                <a:ea typeface="Roboto"/>
                <a:cs typeface="Roboto"/>
              </a:rPr>
              <a:t>(</a:t>
            </a:r>
            <a:r>
              <a:rPr lang="en-US" sz="2000" dirty="0" err="1">
                <a:ea typeface="Roboto"/>
                <a:cs typeface="Roboto"/>
              </a:rPr>
              <a:t>Mikulincer</a:t>
            </a:r>
            <a:r>
              <a:rPr lang="en-US" sz="2000" dirty="0">
                <a:ea typeface="Roboto"/>
                <a:cs typeface="Roboto"/>
              </a:rPr>
              <a:t> et al., 2003 cited in Pollard, Bucci and Berry, 2023)</a:t>
            </a:r>
            <a:r>
              <a:rPr lang="en-US" sz="2000" dirty="0">
                <a:ea typeface="+mn-lt"/>
                <a:cs typeface="+mn-lt"/>
              </a:rPr>
              <a:t>.</a:t>
            </a:r>
          </a:p>
          <a:p>
            <a:pPr lvl="1"/>
            <a:r>
              <a:rPr lang="en-US" sz="2000" dirty="0">
                <a:ea typeface="+mn-lt"/>
                <a:cs typeface="+mn-lt"/>
              </a:rPr>
              <a:t>Avoiding experiencing and expressing unpleasant emotions reduces the likelihood of these experiences being integrated into existing cognitive-affective structures, and less likely to effectively process this information in social settings (</a:t>
            </a:r>
            <a:r>
              <a:rPr lang="en-US" sz="2000" dirty="0" err="1">
                <a:ea typeface="+mn-lt"/>
                <a:cs typeface="+mn-lt"/>
              </a:rPr>
              <a:t>Mikulincer</a:t>
            </a:r>
            <a:r>
              <a:rPr lang="en-US" sz="2000" dirty="0">
                <a:ea typeface="+mn-lt"/>
                <a:cs typeface="+mn-lt"/>
              </a:rPr>
              <a:t> and Shaver, 2019).</a:t>
            </a:r>
          </a:p>
          <a:p>
            <a:pPr lvl="1"/>
            <a:r>
              <a:rPr lang="en-US" sz="2000" dirty="0">
                <a:ea typeface="+mn-lt"/>
                <a:cs typeface="+mn-lt"/>
              </a:rPr>
              <a:t>Owing</a:t>
            </a:r>
            <a:r>
              <a:rPr lang="en-US" sz="2000" dirty="0"/>
              <a:t> to the association of pain and rejection with close contact this group may experience a therapists' interpretations as too intrusive and would require a more friendly and flexible approach (Holmes, 2014, pp. 138-139) </a:t>
            </a:r>
            <a:endParaRPr lang="en-US" sz="2000"/>
          </a:p>
        </p:txBody>
      </p:sp>
    </p:spTree>
    <p:extLst>
      <p:ext uri="{BB962C8B-B14F-4D97-AF65-F5344CB8AC3E}">
        <p14:creationId xmlns:p14="http://schemas.microsoft.com/office/powerpoint/2010/main" val="2281031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091D8594-264B-F36F-7B03-E96DAFAC587E}"/>
              </a:ext>
            </a:extLst>
          </p:cNvPr>
          <p:cNvSpPr>
            <a:spLocks noGrp="1"/>
          </p:cNvSpPr>
          <p:nvPr>
            <p:ph type="title"/>
          </p:nvPr>
        </p:nvSpPr>
        <p:spPr>
          <a:xfrm>
            <a:off x="841246" y="673770"/>
            <a:ext cx="3644489" cy="2414488"/>
          </a:xfrm>
        </p:spPr>
        <p:txBody>
          <a:bodyPr anchor="t">
            <a:normAutofit/>
          </a:bodyPr>
          <a:lstStyle/>
          <a:p>
            <a:r>
              <a:rPr lang="en-US" sz="5400">
                <a:solidFill>
                  <a:srgbClr val="FFFFFF"/>
                </a:solidFill>
              </a:rPr>
              <a:t>Insecure Attachment</a:t>
            </a:r>
          </a:p>
        </p:txBody>
      </p:sp>
      <p:sp>
        <p:nvSpPr>
          <p:cNvPr id="3" name="Content Placeholder 2">
            <a:extLst>
              <a:ext uri="{FF2B5EF4-FFF2-40B4-BE49-F238E27FC236}">
                <a16:creationId xmlns:a16="http://schemas.microsoft.com/office/drawing/2014/main" id="{E03D615F-8DF4-A56B-65E2-736828766A67}"/>
              </a:ext>
            </a:extLst>
          </p:cNvPr>
          <p:cNvSpPr>
            <a:spLocks noGrp="1"/>
          </p:cNvSpPr>
          <p:nvPr>
            <p:ph idx="1"/>
          </p:nvPr>
        </p:nvSpPr>
        <p:spPr>
          <a:xfrm>
            <a:off x="6095999" y="882315"/>
            <a:ext cx="5254754" cy="5294647"/>
          </a:xfrm>
        </p:spPr>
        <p:txBody>
          <a:bodyPr vert="horz" lIns="91440" tIns="45720" rIns="91440" bIns="45720" rtlCol="0">
            <a:normAutofit/>
          </a:bodyPr>
          <a:lstStyle/>
          <a:p>
            <a:r>
              <a:rPr lang="en-US" sz="2000" dirty="0"/>
              <a:t>Ambivalent or Anxious</a:t>
            </a:r>
          </a:p>
          <a:p>
            <a:pPr lvl="1"/>
            <a:r>
              <a:rPr lang="en-US" sz="2000" dirty="0"/>
              <a:t>Inconsistent care giving</a:t>
            </a:r>
          </a:p>
          <a:p>
            <a:pPr lvl="1"/>
            <a:r>
              <a:rPr lang="en-US" sz="2000" dirty="0"/>
              <a:t>Negative view of self, fear of rejection from others (</a:t>
            </a:r>
            <a:r>
              <a:rPr lang="en-US" sz="2000"/>
              <a:t>Mikulincer</a:t>
            </a:r>
            <a:r>
              <a:rPr lang="en-US" sz="2000" dirty="0"/>
              <a:t> et al., 2003 cited in Pollard, Bucci and Berry, 2023).</a:t>
            </a:r>
          </a:p>
          <a:p>
            <a:pPr lvl="1"/>
            <a:r>
              <a:rPr lang="en-US" sz="2000" dirty="0">
                <a:ea typeface="+mn-lt"/>
                <a:cs typeface="+mn-lt"/>
              </a:rPr>
              <a:t>May focus on or exaggerate negative emotions as their distress become hyperactivated, needing the proximity of their attachment figure to cope (</a:t>
            </a:r>
            <a:r>
              <a:rPr lang="en-US" sz="2000">
                <a:ea typeface="+mn-lt"/>
                <a:cs typeface="+mn-lt"/>
              </a:rPr>
              <a:t>Mikulincer and Shaver, 2019).</a:t>
            </a:r>
            <a:endParaRPr lang="en-US" sz="2000" dirty="0">
              <a:ea typeface="+mn-lt"/>
              <a:cs typeface="+mn-lt"/>
            </a:endParaRPr>
          </a:p>
          <a:p>
            <a:pPr lvl="1"/>
            <a:r>
              <a:rPr lang="en-US" sz="2000" dirty="0"/>
              <a:t>This attachment style in therapy requires reliability, firm limits and encouragement to explore past attachments in order to achieve attachment security (Holmes, 2014, p.138).</a:t>
            </a:r>
            <a:endParaRPr lang="en-US" sz="2000"/>
          </a:p>
        </p:txBody>
      </p:sp>
    </p:spTree>
    <p:extLst>
      <p:ext uri="{BB962C8B-B14F-4D97-AF65-F5344CB8AC3E}">
        <p14:creationId xmlns:p14="http://schemas.microsoft.com/office/powerpoint/2010/main" val="868013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6A4C63-B94A-A898-A6D4-51AD4E6DF7DB}"/>
              </a:ext>
            </a:extLst>
          </p:cNvPr>
          <p:cNvSpPr>
            <a:spLocks noGrp="1"/>
          </p:cNvSpPr>
          <p:nvPr>
            <p:ph type="title"/>
          </p:nvPr>
        </p:nvSpPr>
        <p:spPr>
          <a:xfrm>
            <a:off x="686834" y="1153572"/>
            <a:ext cx="3200400" cy="4461163"/>
          </a:xfrm>
        </p:spPr>
        <p:txBody>
          <a:bodyPr>
            <a:normAutofit/>
          </a:bodyPr>
          <a:lstStyle/>
          <a:p>
            <a:r>
              <a:rPr lang="en-US">
                <a:solidFill>
                  <a:srgbClr val="FFFFFF"/>
                </a:solidFill>
              </a:rPr>
              <a:t>Disorganised Attachment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4C06ACA-019A-26B5-AB8E-2B80B85A2F37}"/>
              </a:ext>
            </a:extLst>
          </p:cNvPr>
          <p:cNvSpPr>
            <a:spLocks noGrp="1"/>
          </p:cNvSpPr>
          <p:nvPr>
            <p:ph idx="1"/>
          </p:nvPr>
        </p:nvSpPr>
        <p:spPr>
          <a:xfrm>
            <a:off x="4447308" y="591344"/>
            <a:ext cx="6906491" cy="5585619"/>
          </a:xfrm>
        </p:spPr>
        <p:txBody>
          <a:bodyPr vert="horz" lIns="91440" tIns="45720" rIns="91440" bIns="45720" rtlCol="0" anchor="ctr">
            <a:normAutofit fontScale="92500" lnSpcReduction="10000"/>
          </a:bodyPr>
          <a:lstStyle/>
          <a:p>
            <a:pPr marL="800100" lvl="1" indent="-342900"/>
            <a:r>
              <a:rPr lang="en-US" sz="2000" dirty="0"/>
              <a:t>Frightened or frightening care giver.</a:t>
            </a:r>
            <a:endParaRPr lang="en-US" sz="2000"/>
          </a:p>
          <a:p>
            <a:pPr marL="800100" lvl="1" indent="-342900"/>
            <a:r>
              <a:rPr lang="en-US" sz="2000" dirty="0"/>
              <a:t>More complex, can present as a mixture of 'avoidant' and 'ambivalent'.</a:t>
            </a:r>
            <a:endParaRPr lang="en-US" sz="2000"/>
          </a:p>
          <a:p>
            <a:pPr marL="800100" lvl="1" indent="-342900"/>
            <a:r>
              <a:rPr lang="en-US" sz="2000" dirty="0"/>
              <a:t>Simultaneously experiencing fear and fright whilst </a:t>
            </a:r>
            <a:r>
              <a:rPr lang="en-US" sz="2000"/>
              <a:t>yearning for closeness and safety (Sekowski and </a:t>
            </a:r>
            <a:r>
              <a:rPr lang="en-US" sz="2000" err="1"/>
              <a:t>Prigerson</a:t>
            </a:r>
            <a:r>
              <a:rPr lang="en-US" sz="2000"/>
              <a:t>, 2022).</a:t>
            </a:r>
            <a:endParaRPr lang="en-US" sz="2000" dirty="0"/>
          </a:p>
          <a:p>
            <a:pPr marL="800100" lvl="1" indent="-342900"/>
            <a:r>
              <a:rPr lang="en-US" sz="2000" dirty="0"/>
              <a:t>Associated  with dissociation in adults, which can lead to </a:t>
            </a:r>
            <a:r>
              <a:rPr lang="en-US" sz="2000"/>
              <a:t>paranoia and hearing voices(Puckett, Sood and </a:t>
            </a:r>
            <a:r>
              <a:rPr lang="en-US" sz="2000" dirty="0"/>
              <a:t>Newman-Taylor, 2024</a:t>
            </a:r>
            <a:r>
              <a:rPr lang="en-US" sz="2000"/>
              <a:t>).</a:t>
            </a:r>
            <a:endParaRPr lang="en-US" sz="2000" dirty="0"/>
          </a:p>
          <a:p>
            <a:pPr marL="800100" lvl="1" indent="-342900"/>
            <a:r>
              <a:rPr lang="en-US" sz="2000" dirty="0"/>
              <a:t>Pollard, Bucci and Berry (2023) claim there are controversies when trying to define </a:t>
            </a:r>
            <a:r>
              <a:rPr lang="en-US" sz="2000" dirty="0" err="1"/>
              <a:t>disorganised</a:t>
            </a:r>
            <a:r>
              <a:rPr lang="en-US" sz="2000" dirty="0"/>
              <a:t> attachment when evaluating measures that assess </a:t>
            </a:r>
            <a:r>
              <a:rPr lang="en-US" sz="2000" dirty="0" err="1"/>
              <a:t>disorganised</a:t>
            </a:r>
            <a:r>
              <a:rPr lang="en-US" sz="2000" dirty="0"/>
              <a:t> attachment in adults.</a:t>
            </a:r>
          </a:p>
          <a:p>
            <a:pPr marL="800100" lvl="1" indent="-342900"/>
            <a:r>
              <a:rPr lang="en-US" sz="2000" dirty="0"/>
              <a:t>Puckett, Sood and Newman-Taylor (2024), also highlight the confusion when defining </a:t>
            </a:r>
            <a:r>
              <a:rPr lang="en-US" sz="2000" dirty="0" err="1"/>
              <a:t>disorganised</a:t>
            </a:r>
            <a:r>
              <a:rPr lang="en-US" sz="2000" dirty="0"/>
              <a:t> attachment and call for agreed working definitions of </a:t>
            </a:r>
            <a:r>
              <a:rPr lang="en-US" sz="2000" dirty="0" err="1"/>
              <a:t>disorganised</a:t>
            </a:r>
            <a:r>
              <a:rPr lang="en-US" sz="2000" dirty="0"/>
              <a:t> and fearful attachment.</a:t>
            </a:r>
          </a:p>
          <a:p>
            <a:pPr marL="800100" lvl="1" indent="-342900"/>
            <a:r>
              <a:rPr lang="en-US" sz="2000" dirty="0"/>
              <a:t>Duschinsky et al (2021)  noted that commentators of attachment theory often refer to </a:t>
            </a:r>
            <a:r>
              <a:rPr lang="en-US" sz="2000" err="1"/>
              <a:t>organised</a:t>
            </a:r>
            <a:r>
              <a:rPr lang="en-US" sz="2000" dirty="0"/>
              <a:t> attachment as a more natural state whereas </a:t>
            </a:r>
            <a:r>
              <a:rPr lang="en-US" sz="2000" err="1"/>
              <a:t>disorganised</a:t>
            </a:r>
            <a:r>
              <a:rPr lang="en-US" sz="2000" dirty="0"/>
              <a:t> attachment tends to be treated as a 'state of madness'. </a:t>
            </a:r>
          </a:p>
        </p:txBody>
      </p:sp>
    </p:spTree>
    <p:extLst>
      <p:ext uri="{BB962C8B-B14F-4D97-AF65-F5344CB8AC3E}">
        <p14:creationId xmlns:p14="http://schemas.microsoft.com/office/powerpoint/2010/main" val="33794155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DA12ED16-AB5D-728E-09B5-CDBBCFAE264A}"/>
              </a:ext>
            </a:extLst>
          </p:cNvPr>
          <p:cNvPicPr>
            <a:picLocks noChangeAspect="1"/>
          </p:cNvPicPr>
          <p:nvPr/>
        </p:nvPicPr>
        <p:blipFill>
          <a:blip r:embed="rId2">
            <a:alphaModFix amt="35000"/>
          </a:blip>
          <a:srcRect r="-2" b="-2"/>
          <a:stretch/>
        </p:blipFill>
        <p:spPr>
          <a:xfrm>
            <a:off x="20" y="10"/>
            <a:ext cx="12191980" cy="6857990"/>
          </a:xfrm>
          <a:prstGeom prst="rect">
            <a:avLst/>
          </a:prstGeom>
          <a:ln>
            <a:noFill/>
          </a:ln>
          <a:effectLst>
            <a:softEdge rad="112500"/>
          </a:effectLst>
        </p:spPr>
      </p:pic>
      <p:sp>
        <p:nvSpPr>
          <p:cNvPr id="2" name="Title 1">
            <a:extLst>
              <a:ext uri="{FF2B5EF4-FFF2-40B4-BE49-F238E27FC236}">
                <a16:creationId xmlns:a16="http://schemas.microsoft.com/office/drawing/2014/main" id="{DAD643B7-284E-AB0D-123F-0426ABF7FA44}"/>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solidFill>
                  <a:srgbClr val="FFFFFF"/>
                </a:solidFill>
              </a:rPr>
              <a:t>Bowlby's Theory of attachment -</a:t>
            </a:r>
            <a:br>
              <a:rPr lang="en-US">
                <a:solidFill>
                  <a:srgbClr val="FFFFFF"/>
                </a:solidFill>
              </a:rPr>
            </a:br>
            <a:r>
              <a:rPr lang="en-US" dirty="0">
                <a:solidFill>
                  <a:srgbClr val="FFFFFF"/>
                </a:solidFill>
              </a:rPr>
              <a:t>6 Key goals for Psychotherapy</a:t>
            </a:r>
          </a:p>
        </p:txBody>
      </p:sp>
      <p:sp>
        <p:nvSpPr>
          <p:cNvPr id="4" name="TextBox 3">
            <a:extLst>
              <a:ext uri="{FF2B5EF4-FFF2-40B4-BE49-F238E27FC236}">
                <a16:creationId xmlns:a16="http://schemas.microsoft.com/office/drawing/2014/main" id="{5405BB9E-198B-D5FD-A6BE-5F4DBEB9B488}"/>
              </a:ext>
            </a:extLst>
          </p:cNvPr>
          <p:cNvSpPr txBox="1"/>
          <p:nvPr/>
        </p:nvSpPr>
        <p:spPr>
          <a:xfrm>
            <a:off x="5227302" y="6287635"/>
            <a:ext cx="61398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dirty="0"/>
              <a:t>(Bowlby, 1977, cited in Levy and Johnson, 2019)</a:t>
            </a:r>
            <a:endParaRPr lang="en-US"/>
          </a:p>
        </p:txBody>
      </p:sp>
      <p:graphicFrame>
        <p:nvGraphicFramePr>
          <p:cNvPr id="12" name="Content Placeholder 2">
            <a:extLst>
              <a:ext uri="{FF2B5EF4-FFF2-40B4-BE49-F238E27FC236}">
                <a16:creationId xmlns:a16="http://schemas.microsoft.com/office/drawing/2014/main" id="{4D6A21BA-9B71-6208-4FF7-1D912122572D}"/>
              </a:ext>
            </a:extLst>
          </p:cNvPr>
          <p:cNvGraphicFramePr>
            <a:graphicFrameLocks noGrp="1"/>
          </p:cNvGraphicFramePr>
          <p:nvPr>
            <p:ph idx="1"/>
            <p:extLst>
              <p:ext uri="{D42A27DB-BD31-4B8C-83A1-F6EECF244321}">
                <p14:modId xmlns:p14="http://schemas.microsoft.com/office/powerpoint/2010/main" val="3601165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934352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FB9AC0-9DB0-BC13-0F01-7254F217C131}"/>
              </a:ext>
            </a:extLst>
          </p:cNvPr>
          <p:cNvSpPr>
            <a:spLocks noGrp="1"/>
          </p:cNvSpPr>
          <p:nvPr>
            <p:ph type="title"/>
          </p:nvPr>
        </p:nvSpPr>
        <p:spPr>
          <a:xfrm>
            <a:off x="838200" y="365125"/>
            <a:ext cx="10515600" cy="1325563"/>
          </a:xfrm>
        </p:spPr>
        <p:txBody>
          <a:bodyPr>
            <a:normAutofit/>
          </a:bodyPr>
          <a:lstStyle/>
          <a:p>
            <a:r>
              <a:rPr lang="en-US" sz="5400"/>
              <a:t>Overview</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06F489-0179-FEE3-CFE9-18D01BA32EBC}"/>
              </a:ext>
            </a:extLst>
          </p:cNvPr>
          <p:cNvSpPr>
            <a:spLocks noGrp="1"/>
          </p:cNvSpPr>
          <p:nvPr>
            <p:ph idx="1"/>
          </p:nvPr>
        </p:nvSpPr>
        <p:spPr>
          <a:xfrm>
            <a:off x="838200" y="1929384"/>
            <a:ext cx="10515600" cy="4251960"/>
          </a:xfrm>
        </p:spPr>
        <p:txBody>
          <a:bodyPr vert="horz" lIns="91440" tIns="45720" rIns="91440" bIns="45720" rtlCol="0" anchor="t">
            <a:noAutofit/>
          </a:bodyPr>
          <a:lstStyle/>
          <a:p>
            <a:endParaRPr lang="en-US" sz="1200">
              <a:latin typeface="Roboto"/>
              <a:ea typeface="Roboto"/>
              <a:cs typeface="Roboto"/>
            </a:endParaRPr>
          </a:p>
          <a:p>
            <a:r>
              <a:rPr lang="en-US" sz="1600" dirty="0">
                <a:latin typeface="Aptos"/>
                <a:ea typeface="Roboto"/>
                <a:cs typeface="Roboto"/>
              </a:rPr>
              <a:t>The longevity of attachment theory and the many disciplines which have used and developed the theory highlights its significance.  Thompson, Simpson and Berlin (2022) comment that it is not common for a psychological theory to be so prominent and influential for so long. </a:t>
            </a:r>
          </a:p>
          <a:p>
            <a:r>
              <a:rPr lang="en-US" sz="1600">
                <a:latin typeface="Aptos"/>
                <a:ea typeface="Roboto"/>
                <a:cs typeface="Roboto"/>
              </a:rPr>
              <a:t>Sood, Carnelly and Newman Taylor (2022) state therapists should assess and target attachment styles to predict and understand a clients' use of different emotion regulation strategies.</a:t>
            </a:r>
            <a:endParaRPr lang="en-US" sz="1600" dirty="0">
              <a:latin typeface="Aptos"/>
              <a:ea typeface="Roboto"/>
              <a:cs typeface="Roboto"/>
            </a:endParaRPr>
          </a:p>
          <a:p>
            <a:r>
              <a:rPr lang="en-US" sz="1600" dirty="0">
                <a:latin typeface="Aptos"/>
                <a:ea typeface="Roboto"/>
                <a:cs typeface="Roboto"/>
              </a:rPr>
              <a:t>Levy and Johnson (2019) believe attachment theory, being developmentally informed provides us with a universal language, bridging different psychotherapy treatment orientations.</a:t>
            </a:r>
          </a:p>
          <a:p>
            <a:r>
              <a:rPr lang="en-US" sz="1600">
                <a:latin typeface="Aptos"/>
                <a:ea typeface="Roboto"/>
                <a:cs typeface="Roboto"/>
              </a:rPr>
              <a:t>We do not always display the same attachment attitudes toward </a:t>
            </a:r>
            <a:r>
              <a:rPr lang="en-US" sz="1600" b="1">
                <a:latin typeface="Aptos"/>
                <a:ea typeface="Roboto"/>
                <a:cs typeface="Roboto"/>
              </a:rPr>
              <a:t>all</a:t>
            </a:r>
            <a:r>
              <a:rPr lang="en-US" sz="1600">
                <a:latin typeface="Aptos"/>
                <a:ea typeface="Roboto"/>
                <a:cs typeface="Roboto"/>
              </a:rPr>
              <a:t> relationships, suggesting a </a:t>
            </a:r>
            <a:r>
              <a:rPr lang="en-US" sz="1600" dirty="0">
                <a:latin typeface="Aptos"/>
                <a:ea typeface="Roboto"/>
                <a:cs typeface="Roboto"/>
              </a:rPr>
              <a:t>multiplicity of attachment tendencies for a given individual.  (Levy and Johnson, 2019)</a:t>
            </a:r>
            <a:endParaRPr lang="en-US" sz="1600">
              <a:latin typeface="Aptos"/>
            </a:endParaRPr>
          </a:p>
          <a:p>
            <a:r>
              <a:rPr lang="en-US" sz="1600" dirty="0">
                <a:latin typeface="Aptos"/>
                <a:ea typeface="Roboto"/>
                <a:cs typeface="Roboto"/>
              </a:rPr>
              <a:t>Criticism has been made of attachment theory's Western, </a:t>
            </a:r>
            <a:r>
              <a:rPr lang="en-US" sz="1600" err="1">
                <a:latin typeface="Aptos"/>
                <a:ea typeface="Roboto"/>
                <a:cs typeface="Roboto"/>
              </a:rPr>
              <a:t>idustrialised</a:t>
            </a:r>
            <a:r>
              <a:rPr lang="en-US" sz="1600" dirty="0">
                <a:latin typeface="Aptos"/>
                <a:ea typeface="Roboto"/>
                <a:cs typeface="Roboto"/>
              </a:rPr>
              <a:t> bias </a:t>
            </a:r>
            <a:r>
              <a:rPr lang="en-US" sz="1600" dirty="0">
                <a:ea typeface="Roboto"/>
                <a:cs typeface="Roboto"/>
              </a:rPr>
              <a:t>It has been claimed that the care-giver relationship assumed by many researchers is not applicable to cultures which emphasize communal care</a:t>
            </a:r>
            <a:r>
              <a:rPr lang="en-US" sz="1600" dirty="0">
                <a:ea typeface="+mn-lt"/>
                <a:cs typeface="+mn-lt"/>
              </a:rPr>
              <a:t> (Keller, 2021, cited in Thompson, Simpson and Berlin, 2022) </a:t>
            </a:r>
            <a:endParaRPr lang="en-US" sz="1600" dirty="0">
              <a:latin typeface="Aptos"/>
              <a:ea typeface="Roboto"/>
              <a:cs typeface="Roboto"/>
            </a:endParaRPr>
          </a:p>
          <a:p>
            <a:r>
              <a:rPr lang="en-US" sz="1600" dirty="0">
                <a:latin typeface="Aptos"/>
                <a:ea typeface="Roboto"/>
                <a:cs typeface="Roboto"/>
              </a:rPr>
              <a:t>Thompson , Simpson and Belin (2022) feel hopeful for the future direction of the theory, but do feel that some challenges need to be addressed, including; a better and more direct review of Internal Working Models and attachment assessment </a:t>
            </a:r>
            <a:r>
              <a:rPr lang="en-US" sz="1600">
                <a:latin typeface="Aptos"/>
                <a:ea typeface="Roboto"/>
                <a:cs typeface="Roboto"/>
              </a:rPr>
              <a:t>measures.</a:t>
            </a:r>
          </a:p>
        </p:txBody>
      </p:sp>
    </p:spTree>
    <p:extLst>
      <p:ext uri="{BB962C8B-B14F-4D97-AF65-F5344CB8AC3E}">
        <p14:creationId xmlns:p14="http://schemas.microsoft.com/office/powerpoint/2010/main" val="21631057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Rectangle 13">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90F4C5-E169-B747-7730-B7D73C5FEBE4}"/>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Linking ACEs and attachment styles</a:t>
            </a:r>
          </a:p>
        </p:txBody>
      </p:sp>
      <p:graphicFrame>
        <p:nvGraphicFramePr>
          <p:cNvPr id="16" name="Content Placeholder 2">
            <a:extLst>
              <a:ext uri="{FF2B5EF4-FFF2-40B4-BE49-F238E27FC236}">
                <a16:creationId xmlns:a16="http://schemas.microsoft.com/office/drawing/2014/main" id="{C9AFB67A-8E7C-6020-771B-24B28349D0A7}"/>
              </a:ext>
            </a:extLst>
          </p:cNvPr>
          <p:cNvGraphicFramePr>
            <a:graphicFrameLocks noGrp="1"/>
          </p:cNvGraphicFramePr>
          <p:nvPr>
            <p:ph idx="1"/>
            <p:extLst>
              <p:ext uri="{D42A27DB-BD31-4B8C-83A1-F6EECF244321}">
                <p14:modId xmlns:p14="http://schemas.microsoft.com/office/powerpoint/2010/main" val="127183955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63025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3FDF2-8140-9AC5-3DE0-85AA115D57F3}"/>
              </a:ext>
            </a:extLst>
          </p:cNvPr>
          <p:cNvSpPr>
            <a:spLocks noGrp="1"/>
          </p:cNvSpPr>
          <p:nvPr>
            <p:ph type="title"/>
          </p:nvPr>
        </p:nvSpPr>
        <p:spPr/>
        <p:txBody>
          <a:bodyPr/>
          <a:lstStyle/>
          <a:p>
            <a:r>
              <a:rPr lang="en-US" dirty="0"/>
              <a:t>Adverse Childhood Experiences (ACEs)</a:t>
            </a:r>
          </a:p>
        </p:txBody>
      </p:sp>
      <p:graphicFrame>
        <p:nvGraphicFramePr>
          <p:cNvPr id="5" name="Content Placeholder 4">
            <a:extLst>
              <a:ext uri="{FF2B5EF4-FFF2-40B4-BE49-F238E27FC236}">
                <a16:creationId xmlns:a16="http://schemas.microsoft.com/office/drawing/2014/main" id="{550251E6-6AC9-10D3-B827-B4B8D1B7A733}"/>
              </a:ext>
            </a:extLst>
          </p:cNvPr>
          <p:cNvGraphicFramePr>
            <a:graphicFrameLocks noGrp="1"/>
          </p:cNvGraphicFramePr>
          <p:nvPr>
            <p:ph sz="half" idx="1"/>
            <p:extLst>
              <p:ext uri="{D42A27DB-BD31-4B8C-83A1-F6EECF244321}">
                <p14:modId xmlns:p14="http://schemas.microsoft.com/office/powerpoint/2010/main" val="3130339007"/>
              </p:ext>
            </p:extLst>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29EF09F7-23D0-80CB-CFA6-19483114AF54}"/>
              </a:ext>
            </a:extLst>
          </p:cNvPr>
          <p:cNvSpPr>
            <a:spLocks noGrp="1"/>
          </p:cNvSpPr>
          <p:nvPr>
            <p:ph sz="half" idx="2"/>
          </p:nvPr>
        </p:nvSpPr>
        <p:spPr/>
        <p:txBody>
          <a:bodyPr vert="horz" lIns="91440" tIns="45720" rIns="91440" bIns="45720" rtlCol="0" anchor="t">
            <a:normAutofit fontScale="92500" lnSpcReduction="10000"/>
          </a:bodyPr>
          <a:lstStyle/>
          <a:p>
            <a:pPr marL="0" indent="0">
              <a:buNone/>
            </a:pPr>
            <a:r>
              <a:rPr lang="en-US" sz="2200" dirty="0">
                <a:solidFill>
                  <a:srgbClr val="1F1F1F"/>
                </a:solidFill>
                <a:latin typeface="Arial"/>
                <a:cs typeface="Arial"/>
              </a:rPr>
              <a:t>Individuals reporting experience of four or more ACEs were: </a:t>
            </a:r>
            <a:endParaRPr lang="en-US" sz="2200" dirty="0">
              <a:latin typeface="Arial"/>
              <a:cs typeface="Arial"/>
            </a:endParaRPr>
          </a:p>
          <a:p>
            <a:pPr marL="457200" lvl="1" indent="0">
              <a:buNone/>
            </a:pPr>
            <a:r>
              <a:rPr lang="en-US" sz="2200" dirty="0">
                <a:solidFill>
                  <a:srgbClr val="FF0000"/>
                </a:solidFill>
                <a:latin typeface="Arial"/>
                <a:cs typeface="Arial"/>
              </a:rPr>
              <a:t>4</a:t>
            </a:r>
            <a:r>
              <a:rPr lang="en-US" sz="2200" dirty="0">
                <a:solidFill>
                  <a:srgbClr val="1F1F1F"/>
                </a:solidFill>
                <a:latin typeface="Arial"/>
                <a:cs typeface="Arial"/>
              </a:rPr>
              <a:t> times more likely to be a high-risk drinker.</a:t>
            </a:r>
            <a:endParaRPr lang="en-US" sz="2200" dirty="0">
              <a:latin typeface="Arial"/>
              <a:cs typeface="Arial"/>
            </a:endParaRPr>
          </a:p>
          <a:p>
            <a:pPr marL="457200" lvl="1" indent="0">
              <a:buNone/>
            </a:pPr>
            <a:r>
              <a:rPr lang="en-US" sz="2200" dirty="0">
                <a:solidFill>
                  <a:srgbClr val="FF0000"/>
                </a:solidFill>
                <a:latin typeface="Arial"/>
                <a:cs typeface="Arial"/>
              </a:rPr>
              <a:t>6</a:t>
            </a:r>
            <a:r>
              <a:rPr lang="en-US" sz="2200" dirty="0">
                <a:solidFill>
                  <a:srgbClr val="1F1F1F"/>
                </a:solidFill>
                <a:latin typeface="Arial"/>
                <a:cs typeface="Arial"/>
              </a:rPr>
              <a:t> times more likely to have had sex under the age of 16 years.</a:t>
            </a:r>
            <a:endParaRPr lang="en-US" sz="2200" dirty="0">
              <a:latin typeface="Arial"/>
              <a:cs typeface="Arial"/>
            </a:endParaRPr>
          </a:p>
          <a:p>
            <a:pPr marL="457200" lvl="1" indent="0">
              <a:buNone/>
            </a:pPr>
            <a:r>
              <a:rPr lang="en-US" sz="2200" dirty="0">
                <a:solidFill>
                  <a:srgbClr val="FF0000"/>
                </a:solidFill>
                <a:latin typeface="Arial"/>
                <a:cs typeface="Arial"/>
              </a:rPr>
              <a:t>6</a:t>
            </a:r>
            <a:r>
              <a:rPr lang="en-US" sz="2200" dirty="0">
                <a:solidFill>
                  <a:srgbClr val="1F1F1F"/>
                </a:solidFill>
                <a:latin typeface="Arial"/>
                <a:cs typeface="Arial"/>
              </a:rPr>
              <a:t> times more likely to smoke.</a:t>
            </a:r>
            <a:endParaRPr lang="en-US" sz="2200" dirty="0">
              <a:latin typeface="Arial"/>
              <a:cs typeface="Arial"/>
            </a:endParaRPr>
          </a:p>
          <a:p>
            <a:pPr marL="457200" lvl="1" indent="0">
              <a:buNone/>
            </a:pPr>
            <a:r>
              <a:rPr lang="en-US" sz="2200" dirty="0">
                <a:solidFill>
                  <a:srgbClr val="FF0000"/>
                </a:solidFill>
                <a:latin typeface="Arial"/>
                <a:cs typeface="Arial"/>
              </a:rPr>
              <a:t>16</a:t>
            </a:r>
            <a:r>
              <a:rPr lang="en-US" sz="2200" dirty="0">
                <a:solidFill>
                  <a:srgbClr val="1F1F1F"/>
                </a:solidFill>
                <a:latin typeface="Arial"/>
                <a:cs typeface="Arial"/>
              </a:rPr>
              <a:t> times more likely to have used crack cocaine or heroin. </a:t>
            </a:r>
            <a:endParaRPr lang="en-US" sz="2200" dirty="0">
              <a:latin typeface="Arial"/>
              <a:cs typeface="Arial"/>
            </a:endParaRPr>
          </a:p>
          <a:p>
            <a:pPr marL="457200" lvl="1" indent="0">
              <a:buNone/>
            </a:pPr>
            <a:r>
              <a:rPr lang="en-US" sz="2200" dirty="0">
                <a:solidFill>
                  <a:srgbClr val="FF0000"/>
                </a:solidFill>
                <a:latin typeface="Arial"/>
                <a:cs typeface="Arial"/>
              </a:rPr>
              <a:t>15</a:t>
            </a:r>
            <a:r>
              <a:rPr lang="en-US" sz="2200" dirty="0">
                <a:solidFill>
                  <a:srgbClr val="1F1F1F"/>
                </a:solidFill>
                <a:latin typeface="Arial"/>
                <a:cs typeface="Arial"/>
              </a:rPr>
              <a:t> Times more likely to have inflicted violence on another person.</a:t>
            </a:r>
            <a:endParaRPr lang="en-US" sz="2200" dirty="0">
              <a:latin typeface="Arial"/>
              <a:cs typeface="Arial"/>
            </a:endParaRPr>
          </a:p>
          <a:p>
            <a:pPr marL="457200" lvl="1" indent="0">
              <a:buNone/>
            </a:pPr>
            <a:r>
              <a:rPr lang="en-US" sz="2200" dirty="0">
                <a:solidFill>
                  <a:srgbClr val="FF0000"/>
                </a:solidFill>
                <a:latin typeface="Arial"/>
                <a:cs typeface="Arial"/>
              </a:rPr>
              <a:t>20</a:t>
            </a:r>
            <a:r>
              <a:rPr lang="en-US" sz="2200" dirty="0">
                <a:solidFill>
                  <a:srgbClr val="1F1F1F"/>
                </a:solidFill>
                <a:latin typeface="Arial"/>
                <a:cs typeface="Arial"/>
              </a:rPr>
              <a:t> times more likely to have been in prison.</a:t>
            </a:r>
            <a:endParaRPr lang="en-US" sz="2200" dirty="0">
              <a:latin typeface="Arial"/>
              <a:cs typeface="Arial"/>
            </a:endParaRPr>
          </a:p>
          <a:p>
            <a:pPr lvl="1">
              <a:buFont typeface="Wingdings,Sans-Serif" panose="020B0604020202020204" pitchFamily="34" charset="0"/>
              <a:buChar char="Ø"/>
            </a:pPr>
            <a:endParaRPr lang="en-US" sz="1200" dirty="0">
              <a:latin typeface="Arial"/>
              <a:cs typeface="Arial"/>
            </a:endParaRPr>
          </a:p>
          <a:p>
            <a:pPr lvl="1"/>
            <a:endParaRPr lang="en-US" sz="1200" dirty="0">
              <a:latin typeface="Arial"/>
              <a:cs typeface="Arial"/>
            </a:endParaRPr>
          </a:p>
          <a:p>
            <a:pPr lvl="1"/>
            <a:r>
              <a:rPr lang="en-US" sz="1200" dirty="0">
                <a:solidFill>
                  <a:srgbClr val="1F1F1F"/>
                </a:solidFill>
                <a:latin typeface="Arial"/>
                <a:cs typeface="Arial"/>
              </a:rPr>
              <a:t>(Public Health Wales NHS Trust, 2015)</a:t>
            </a:r>
            <a:endParaRPr lang="en-US" sz="1200" dirty="0">
              <a:latin typeface="Arial"/>
              <a:cs typeface="Arial"/>
            </a:endParaRPr>
          </a:p>
          <a:p>
            <a:endParaRPr lang="en-US" sz="2200" dirty="0"/>
          </a:p>
          <a:p>
            <a:endParaRPr lang="en-US" dirty="0"/>
          </a:p>
        </p:txBody>
      </p:sp>
    </p:spTree>
    <p:extLst>
      <p:ext uri="{BB962C8B-B14F-4D97-AF65-F5344CB8AC3E}">
        <p14:creationId xmlns:p14="http://schemas.microsoft.com/office/powerpoint/2010/main" val="1321028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A4712C-A8E3-4F87-E4C4-5A23F62E768F}"/>
              </a:ext>
            </a:extLst>
          </p:cNvPr>
          <p:cNvSpPr>
            <a:spLocks noGrp="1"/>
          </p:cNvSpPr>
          <p:nvPr>
            <p:ph type="title"/>
          </p:nvPr>
        </p:nvSpPr>
        <p:spPr>
          <a:xfrm>
            <a:off x="452613" y="520161"/>
            <a:ext cx="3115265" cy="2396359"/>
          </a:xfrm>
        </p:spPr>
        <p:txBody>
          <a:bodyPr anchor="b">
            <a:normAutofit/>
          </a:bodyPr>
          <a:lstStyle/>
          <a:p>
            <a:pPr algn="r"/>
            <a:r>
              <a:rPr lang="en-US" sz="3700">
                <a:solidFill>
                  <a:srgbClr val="FFFFFF"/>
                </a:solidFill>
              </a:rPr>
              <a:t>ACEs and their Association with Adult Wellbeing:</a:t>
            </a:r>
          </a:p>
        </p:txBody>
      </p:sp>
      <p:graphicFrame>
        <p:nvGraphicFramePr>
          <p:cNvPr id="5" name="Content Placeholder 2">
            <a:extLst>
              <a:ext uri="{FF2B5EF4-FFF2-40B4-BE49-F238E27FC236}">
                <a16:creationId xmlns:a16="http://schemas.microsoft.com/office/drawing/2014/main" id="{95A89D87-06A7-02F2-D372-EB9C90CD1E68}"/>
              </a:ext>
            </a:extLst>
          </p:cNvPr>
          <p:cNvGraphicFramePr>
            <a:graphicFrameLocks noGrp="1"/>
          </p:cNvGraphicFramePr>
          <p:nvPr>
            <p:ph idx="1"/>
            <p:extLst>
              <p:ext uri="{D42A27DB-BD31-4B8C-83A1-F6EECF244321}">
                <p14:modId xmlns:p14="http://schemas.microsoft.com/office/powerpoint/2010/main" val="427891042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 name="TextBox 17">
            <a:extLst>
              <a:ext uri="{FF2B5EF4-FFF2-40B4-BE49-F238E27FC236}">
                <a16:creationId xmlns:a16="http://schemas.microsoft.com/office/drawing/2014/main" id="{132AC0CB-7210-485E-59EA-8FF90C933D2A}"/>
              </a:ext>
            </a:extLst>
          </p:cNvPr>
          <p:cNvSpPr txBox="1"/>
          <p:nvPr/>
        </p:nvSpPr>
        <p:spPr>
          <a:xfrm>
            <a:off x="867331" y="3191226"/>
            <a:ext cx="2681299"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buFont typeface=""/>
              <a:buChar char="•"/>
            </a:pPr>
            <a:r>
              <a:rPr lang="en-US" sz="2000" baseline="0" dirty="0">
                <a:solidFill>
                  <a:schemeClr val="bg1"/>
                </a:solidFill>
                <a:latin typeface="Aptos"/>
                <a:ea typeface="Arial"/>
                <a:cs typeface="Arial"/>
              </a:rPr>
              <a:t>The data compares adults who had experienced no ACEs in childhood with adults who had experienced 4 or more ACES. </a:t>
            </a:r>
            <a:r>
              <a:rPr lang="en-US" sz="2000" dirty="0">
                <a:solidFill>
                  <a:schemeClr val="bg1"/>
                </a:solidFill>
                <a:latin typeface="Aptos"/>
                <a:ea typeface="Arial"/>
                <a:cs typeface="Arial"/>
              </a:rPr>
              <a:t>​</a:t>
            </a:r>
          </a:p>
          <a:p>
            <a:pPr marL="228600" lvl="0" indent="-228600" rtl="0">
              <a:buFont typeface=""/>
              <a:buChar char="•"/>
            </a:pPr>
            <a:r>
              <a:rPr lang="en-US" sz="2000" baseline="0" dirty="0">
                <a:solidFill>
                  <a:schemeClr val="bg1"/>
                </a:solidFill>
                <a:latin typeface="Aptos"/>
                <a:ea typeface="Arial"/>
                <a:cs typeface="Arial"/>
              </a:rPr>
              <a:t>They reported in the las 2 weeks to have felt:</a:t>
            </a:r>
            <a:endParaRPr lang="en-US" dirty="0">
              <a:solidFill>
                <a:schemeClr val="bg1"/>
              </a:solidFill>
            </a:endParaRPr>
          </a:p>
        </p:txBody>
      </p:sp>
      <p:sp>
        <p:nvSpPr>
          <p:cNvPr id="21" name="TextBox 20">
            <a:extLst>
              <a:ext uri="{FF2B5EF4-FFF2-40B4-BE49-F238E27FC236}">
                <a16:creationId xmlns:a16="http://schemas.microsoft.com/office/drawing/2014/main" id="{44F99507-6E2D-7AA8-E2AB-772AED4AF450}"/>
              </a:ext>
            </a:extLst>
          </p:cNvPr>
          <p:cNvSpPr txBox="1"/>
          <p:nvPr/>
        </p:nvSpPr>
        <p:spPr>
          <a:xfrm>
            <a:off x="7521236" y="6365008"/>
            <a:ext cx="40575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(Public Health Wales NHS trust, 2015)</a:t>
            </a:r>
          </a:p>
        </p:txBody>
      </p:sp>
    </p:spTree>
    <p:extLst>
      <p:ext uri="{BB962C8B-B14F-4D97-AF65-F5344CB8AC3E}">
        <p14:creationId xmlns:p14="http://schemas.microsoft.com/office/powerpoint/2010/main" val="25087810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8" name="Freeform: Shape 47">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68E7244-2813-DDC0-3E51-34A04983B332}"/>
              </a:ext>
            </a:extLst>
          </p:cNvPr>
          <p:cNvSpPr>
            <a:spLocks noGrp="1"/>
          </p:cNvSpPr>
          <p:nvPr>
            <p:ph idx="4294967295"/>
          </p:nvPr>
        </p:nvSpPr>
        <p:spPr>
          <a:xfrm>
            <a:off x="838200" y="301625"/>
            <a:ext cx="5393361" cy="5875338"/>
          </a:xfrm>
        </p:spPr>
        <p:txBody>
          <a:bodyPr vert="horz" lIns="91440" tIns="45720" rIns="91440" bIns="45720" rtlCol="0" anchor="t">
            <a:noAutofit/>
          </a:bodyPr>
          <a:lstStyle/>
          <a:p>
            <a:r>
              <a:rPr lang="en-US" sz="2000" dirty="0"/>
              <a:t>The previous slide gives us an insight into our clients' experiences and how they may present in therapy when they have experienced 4 or more ACES. Amos et al. (2023) assert that assessing the effect of ACEs can guide targeted outcomes.</a:t>
            </a:r>
          </a:p>
          <a:p>
            <a:r>
              <a:rPr lang="en-US" sz="2000" dirty="0"/>
              <a:t>Keeping score of the number of ACEs experienced can give us some insight into the affect they have on an individual.</a:t>
            </a:r>
          </a:p>
          <a:p>
            <a:r>
              <a:rPr lang="en-US" sz="2000" dirty="0"/>
              <a:t> Amos et al.(2023) compared the effect of ACEs when they occurred in isolation and the co-concurrence in different categories of </a:t>
            </a:r>
            <a:r>
              <a:rPr lang="en-US" sz="2000"/>
              <a:t>ACEs, they found differing outcomes </a:t>
            </a:r>
            <a:r>
              <a:rPr lang="en-US" sz="2000" dirty="0"/>
              <a:t>depending on which categories of ACEs had </a:t>
            </a:r>
            <a:r>
              <a:rPr lang="en-US" sz="2000"/>
              <a:t>been experienced together rather than the number of </a:t>
            </a:r>
            <a:r>
              <a:rPr lang="en-US" sz="2000" dirty="0"/>
              <a:t>ACEs experienced.</a:t>
            </a:r>
          </a:p>
          <a:p>
            <a:r>
              <a:rPr lang="en-US" sz="2000" dirty="0"/>
              <a:t>This highlights the need to see our client holistically.</a:t>
            </a:r>
          </a:p>
          <a:p>
            <a:endParaRPr lang="en-US" sz="1500"/>
          </a:p>
          <a:p>
            <a:endParaRPr lang="en-US" sz="1500"/>
          </a:p>
          <a:p>
            <a:endParaRPr lang="en-US" sz="1500"/>
          </a:p>
        </p:txBody>
      </p:sp>
      <p:sp>
        <p:nvSpPr>
          <p:cNvPr id="50" name="Oval 49">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Graphic 31" descr="Checklist outline">
            <a:extLst>
              <a:ext uri="{FF2B5EF4-FFF2-40B4-BE49-F238E27FC236}">
                <a16:creationId xmlns:a16="http://schemas.microsoft.com/office/drawing/2014/main" id="{823DCA70-682E-771A-583A-96264D7247D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52" name="Freeform: Shape 51">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54" name="Straight Connector 53">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6" name="Freeform: Shape 55">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0" name="Freeform: Shape 59">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8881114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Onboarding">
            <a:extLst>
              <a:ext uri="{FF2B5EF4-FFF2-40B4-BE49-F238E27FC236}">
                <a16:creationId xmlns:a16="http://schemas.microsoft.com/office/drawing/2014/main" id="{36B20CA4-9941-700A-82B0-FEF04DD2A5B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32893" y="1119389"/>
            <a:ext cx="3257282" cy="3289479"/>
          </a:xfrm>
          <a:prstGeom prst="rect">
            <a:avLst/>
          </a:prstGeom>
        </p:spPr>
      </p:pic>
      <p:sp>
        <p:nvSpPr>
          <p:cNvPr id="3" name="Content Placeholder 2">
            <a:extLst>
              <a:ext uri="{FF2B5EF4-FFF2-40B4-BE49-F238E27FC236}">
                <a16:creationId xmlns:a16="http://schemas.microsoft.com/office/drawing/2014/main" id="{BD14FCA2-4C4C-5AD8-1F3C-1CAAFDAF2205}"/>
              </a:ext>
            </a:extLst>
          </p:cNvPr>
          <p:cNvSpPr>
            <a:spLocks noGrp="1"/>
          </p:cNvSpPr>
          <p:nvPr>
            <p:ph idx="4294967295"/>
          </p:nvPr>
        </p:nvSpPr>
        <p:spPr>
          <a:xfrm>
            <a:off x="3484106" y="274063"/>
            <a:ext cx="7922747" cy="6082286"/>
          </a:xfrm>
        </p:spPr>
        <p:txBody>
          <a:bodyPr vert="horz" lIns="91440" tIns="45720" rIns="91440" bIns="45720" rtlCol="0" anchor="t">
            <a:noAutofit/>
          </a:bodyPr>
          <a:lstStyle/>
          <a:p>
            <a:pPr marL="0"/>
            <a:r>
              <a:rPr lang="en-US" sz="2000" dirty="0">
                <a:solidFill>
                  <a:schemeClr val="tx1">
                    <a:alpha val="80000"/>
                  </a:schemeClr>
                </a:solidFill>
              </a:rPr>
              <a:t>The evidence demonstrates the connection between ACEs and outcomes is not inevitable as individuals experience of ACEs is not identical, (the intensity, timing and longevity may not be the same), but also individuals experience adversity differently due to their circumstances, personality, resilience and support available. (Welsh Government, 2021).</a:t>
            </a:r>
          </a:p>
          <a:p>
            <a:pPr marL="0"/>
            <a:r>
              <a:rPr lang="en-US" sz="2000" dirty="0">
                <a:solidFill>
                  <a:schemeClr val="tx1">
                    <a:alpha val="80000"/>
                  </a:schemeClr>
                </a:solidFill>
              </a:rPr>
              <a:t>Coping styles are one example of how ACEs may be experiences differently. Problem focused and avoidant emotion-focused strategies are often examined in relation to ACEs (Sheffler et al., 2019)</a:t>
            </a:r>
          </a:p>
          <a:p>
            <a:pPr marL="0"/>
            <a:r>
              <a:rPr lang="en-US" sz="2000" dirty="0">
                <a:solidFill>
                  <a:schemeClr val="tx1">
                    <a:alpha val="80000"/>
                  </a:schemeClr>
                </a:solidFill>
              </a:rPr>
              <a:t>Sheffler et al. (2019) found individuals who has experienced ACEs were more likely to use avoidant emotion-focused coping strategies rather than problem focused which was associated with increased psychiatric symptoms.</a:t>
            </a:r>
          </a:p>
          <a:p>
            <a:pPr marL="0"/>
            <a:r>
              <a:rPr lang="en-US" sz="2000" dirty="0">
                <a:solidFill>
                  <a:schemeClr val="tx1">
                    <a:alpha val="80000"/>
                  </a:schemeClr>
                </a:solidFill>
              </a:rPr>
              <a:t>This may be a modifiable pathway for those who experience ACES and their likelihood of developing health and psychiatric problems (Sheffler et al., 2019).</a:t>
            </a:r>
          </a:p>
          <a:p>
            <a:pPr marL="0"/>
            <a:r>
              <a:rPr lang="en-US" sz="2000" dirty="0">
                <a:solidFill>
                  <a:schemeClr val="tx1">
                    <a:alpha val="80000"/>
                  </a:schemeClr>
                </a:solidFill>
              </a:rPr>
              <a:t>This would indicate successful therapeutic interventions could play a vital role in change for clients.</a:t>
            </a:r>
          </a:p>
          <a:p>
            <a:pPr marL="0"/>
            <a:endParaRPr lang="en-US" sz="1100">
              <a:solidFill>
                <a:schemeClr val="tx1">
                  <a:alpha val="80000"/>
                </a:schemeClr>
              </a:solidFill>
            </a:endParaRPr>
          </a:p>
        </p:txBody>
      </p:sp>
    </p:spTree>
    <p:extLst>
      <p:ext uri="{BB962C8B-B14F-4D97-AF65-F5344CB8AC3E}">
        <p14:creationId xmlns:p14="http://schemas.microsoft.com/office/powerpoint/2010/main" val="20959632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729B7C-6801-E1F4-BC79-000C1F04CCBF}"/>
              </a:ext>
            </a:extLst>
          </p:cNvPr>
          <p:cNvSpPr>
            <a:spLocks noGrp="1"/>
          </p:cNvSpPr>
          <p:nvPr>
            <p:ph type="title"/>
          </p:nvPr>
        </p:nvSpPr>
        <p:spPr>
          <a:xfrm>
            <a:off x="1171074" y="1396686"/>
            <a:ext cx="3240506" cy="4064628"/>
          </a:xfrm>
        </p:spPr>
        <p:txBody>
          <a:bodyPr>
            <a:normAutofit/>
          </a:bodyPr>
          <a:lstStyle/>
          <a:p>
            <a:r>
              <a:rPr lang="en-US">
                <a:solidFill>
                  <a:srgbClr val="FFFFFF"/>
                </a:solidFill>
              </a:rPr>
              <a:t>Person-Centered Therapy</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AC702B9-9750-77B0-679D-9D78AD0C648F}"/>
              </a:ext>
            </a:extLst>
          </p:cNvPr>
          <p:cNvSpPr>
            <a:spLocks noGrp="1"/>
          </p:cNvSpPr>
          <p:nvPr>
            <p:ph idx="1"/>
          </p:nvPr>
        </p:nvSpPr>
        <p:spPr>
          <a:xfrm>
            <a:off x="5370153" y="1526033"/>
            <a:ext cx="5536397" cy="5212145"/>
          </a:xfrm>
        </p:spPr>
        <p:txBody>
          <a:bodyPr vert="horz" lIns="91440" tIns="45720" rIns="91440" bIns="45720" rtlCol="0" anchor="t">
            <a:normAutofit/>
          </a:bodyPr>
          <a:lstStyle/>
          <a:p>
            <a:r>
              <a:rPr lang="en-US" sz="1400" dirty="0"/>
              <a:t> </a:t>
            </a:r>
            <a:r>
              <a:rPr lang="en-US" sz="2000" dirty="0"/>
              <a:t>Carl Rogers Six Necessary and Sufficient Conditions for Therapeutic Change:</a:t>
            </a:r>
          </a:p>
          <a:p>
            <a:pPr lvl="1"/>
            <a:r>
              <a:rPr lang="en-US" sz="2000" dirty="0"/>
              <a:t>Psychological contact</a:t>
            </a:r>
          </a:p>
          <a:p>
            <a:pPr lvl="1"/>
            <a:r>
              <a:rPr lang="en-US" sz="2000" dirty="0"/>
              <a:t>Client incongruence</a:t>
            </a:r>
          </a:p>
          <a:p>
            <a:pPr lvl="1"/>
            <a:r>
              <a:rPr lang="en-US" sz="2000" dirty="0"/>
              <a:t>Therapist congruence</a:t>
            </a:r>
          </a:p>
          <a:p>
            <a:pPr lvl="1"/>
            <a:r>
              <a:rPr lang="en-US" sz="2000" dirty="0"/>
              <a:t>Unconditional Positive Regard</a:t>
            </a:r>
          </a:p>
          <a:p>
            <a:pPr lvl="1"/>
            <a:r>
              <a:rPr lang="en-US" sz="2000" dirty="0"/>
              <a:t>Empathy</a:t>
            </a:r>
          </a:p>
          <a:p>
            <a:pPr lvl="1"/>
            <a:r>
              <a:rPr lang="en-US" sz="2000" dirty="0"/>
              <a:t>Client acceptance of Unconditional Positive Regard and empathic understanding</a:t>
            </a:r>
          </a:p>
          <a:p>
            <a:pPr marL="457200" lvl="1" indent="0">
              <a:buNone/>
            </a:pPr>
            <a:r>
              <a:rPr lang="en-US" sz="2000" dirty="0"/>
              <a:t>(Rogers cited in Rodgers/Tudor Ashcroft 2021) </a:t>
            </a:r>
          </a:p>
          <a:p>
            <a:pPr marL="457200" lvl="1" indent="0">
              <a:buNone/>
            </a:pPr>
            <a:endParaRPr lang="en-US" sz="2000" dirty="0"/>
          </a:p>
          <a:p>
            <a:pPr marL="457200" lvl="1" indent="0">
              <a:buNone/>
            </a:pPr>
            <a:r>
              <a:rPr lang="en-US" sz="2000" dirty="0"/>
              <a:t>The conditions are incredibly important, but nothing is necessary and sufficient for everyone (Cooper, 2019).</a:t>
            </a:r>
          </a:p>
          <a:p>
            <a:pPr marL="457200" lvl="1" indent="0">
              <a:buNone/>
            </a:pPr>
            <a:endParaRPr lang="en-US" sz="2000" dirty="0"/>
          </a:p>
          <a:p>
            <a:pPr marL="457200" lvl="1" indent="0">
              <a:buNone/>
            </a:pPr>
            <a:endParaRPr lang="en-US" sz="1400"/>
          </a:p>
          <a:p>
            <a:pPr marL="457200" lvl="1" indent="0">
              <a:buNone/>
            </a:pPr>
            <a:endParaRPr lang="en-US" sz="1400"/>
          </a:p>
          <a:p>
            <a:pPr marL="457200" lvl="1" indent="0">
              <a:buNone/>
            </a:pPr>
            <a:endParaRPr lang="en-US" sz="1400"/>
          </a:p>
        </p:txBody>
      </p:sp>
    </p:spTree>
    <p:extLst>
      <p:ext uri="{BB962C8B-B14F-4D97-AF65-F5344CB8AC3E}">
        <p14:creationId xmlns:p14="http://schemas.microsoft.com/office/powerpoint/2010/main" val="33033142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F61FB2-B0F7-1459-A6B1-FE76D7D38DEB}"/>
              </a:ext>
            </a:extLst>
          </p:cNvPr>
          <p:cNvSpPr>
            <a:spLocks noGrp="1"/>
          </p:cNvSpPr>
          <p:nvPr>
            <p:ph type="title"/>
          </p:nvPr>
        </p:nvSpPr>
        <p:spPr>
          <a:xfrm>
            <a:off x="1245072" y="1289765"/>
            <a:ext cx="3651101" cy="4270963"/>
          </a:xfrm>
        </p:spPr>
        <p:txBody>
          <a:bodyPr anchor="ctr">
            <a:normAutofit/>
          </a:bodyPr>
          <a:lstStyle/>
          <a:p>
            <a:pPr algn="ctr"/>
            <a:r>
              <a:rPr lang="en-US" sz="5600">
                <a:solidFill>
                  <a:srgbClr val="FFFFFF"/>
                </a:solidFill>
              </a:rPr>
              <a:t>Gestallt – The Paradoxical Theory of Change</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9DD594EB-5128-C511-771F-548D45C40D3F}"/>
              </a:ext>
            </a:extLst>
          </p:cNvPr>
          <p:cNvSpPr>
            <a:spLocks noGrp="1"/>
          </p:cNvSpPr>
          <p:nvPr>
            <p:ph idx="1"/>
          </p:nvPr>
        </p:nvSpPr>
        <p:spPr>
          <a:xfrm>
            <a:off x="6297233" y="518400"/>
            <a:ext cx="4771607" cy="5837949"/>
          </a:xfrm>
        </p:spPr>
        <p:txBody>
          <a:bodyPr vert="horz" lIns="91440" tIns="45720" rIns="91440" bIns="45720" rtlCol="0" anchor="ctr">
            <a:normAutofit/>
          </a:bodyPr>
          <a:lstStyle/>
          <a:p>
            <a:r>
              <a:rPr lang="en-US" sz="2000">
                <a:solidFill>
                  <a:schemeClr val="tx1">
                    <a:alpha val="80000"/>
                  </a:schemeClr>
                </a:solidFill>
              </a:rPr>
              <a:t>'Change occurs when one becomes what he is, not when he tries to become what he is not.' (Beisser, 1970, quoted in Joyce and Sills, 2018)</a:t>
            </a:r>
          </a:p>
          <a:p>
            <a:r>
              <a:rPr lang="en-US" sz="2000">
                <a:solidFill>
                  <a:schemeClr val="tx1">
                    <a:alpha val="80000"/>
                  </a:schemeClr>
                </a:solidFill>
              </a:rPr>
              <a:t>The therapist encourages the client to explore and accept themselves and stop trying to change, this is when change can occur through a natural process of growth (Joyce and Sills, 2018)</a:t>
            </a:r>
          </a:p>
          <a:p>
            <a:r>
              <a:rPr lang="en-US" sz="2000">
                <a:solidFill>
                  <a:schemeClr val="tx1">
                    <a:alpha val="80000"/>
                  </a:schemeClr>
                </a:solidFill>
              </a:rPr>
              <a:t>This requires the client to be fully themselves, fully in the present, fully aware and fully accepting who they are in a non-critical way.</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12314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B82244-E5A0-DBFD-06B9-22B3CF1CF4D4}"/>
              </a:ext>
            </a:extLst>
          </p:cNvPr>
          <p:cNvSpPr>
            <a:spLocks noGrp="1"/>
          </p:cNvSpPr>
          <p:nvPr>
            <p:ph type="title"/>
          </p:nvPr>
        </p:nvSpPr>
        <p:spPr>
          <a:xfrm>
            <a:off x="1389278" y="1233241"/>
            <a:ext cx="3240506" cy="4064628"/>
          </a:xfrm>
        </p:spPr>
        <p:txBody>
          <a:bodyPr>
            <a:normAutofit/>
          </a:bodyPr>
          <a:lstStyle/>
          <a:p>
            <a:r>
              <a:rPr lang="en-US">
                <a:solidFill>
                  <a:srgbClr val="FFFFFF"/>
                </a:solidFill>
              </a:rPr>
              <a:t>Emotion Focused Therapy</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0DFF1FE-0882-829F-6062-3A7721BD9536}"/>
              </a:ext>
            </a:extLst>
          </p:cNvPr>
          <p:cNvSpPr>
            <a:spLocks noGrp="1"/>
          </p:cNvSpPr>
          <p:nvPr>
            <p:ph idx="1"/>
          </p:nvPr>
        </p:nvSpPr>
        <p:spPr>
          <a:xfrm>
            <a:off x="6096000" y="820880"/>
            <a:ext cx="5257799" cy="4889350"/>
          </a:xfrm>
        </p:spPr>
        <p:txBody>
          <a:bodyPr vert="horz" lIns="91440" tIns="45720" rIns="91440" bIns="45720" rtlCol="0" anchor="t">
            <a:normAutofit/>
          </a:bodyPr>
          <a:lstStyle/>
          <a:p>
            <a:r>
              <a:rPr lang="en-US" sz="2000" dirty="0"/>
              <a:t>Relationship Principles:</a:t>
            </a:r>
          </a:p>
          <a:p>
            <a:pPr lvl="1">
              <a:buFont typeface="Courier New" panose="020B0604020202020204" pitchFamily="34" charset="0"/>
              <a:buChar char="o"/>
            </a:pPr>
            <a:r>
              <a:rPr lang="en-US" sz="2000" dirty="0"/>
              <a:t>Empathic Attunement</a:t>
            </a:r>
          </a:p>
          <a:p>
            <a:pPr lvl="1">
              <a:buFont typeface="Courier New" panose="020B0604020202020204" pitchFamily="34" charset="0"/>
              <a:buChar char="o"/>
            </a:pPr>
            <a:r>
              <a:rPr lang="en-US" sz="2000" dirty="0"/>
              <a:t>Therapeutic Bond</a:t>
            </a:r>
          </a:p>
          <a:p>
            <a:pPr lvl="1">
              <a:buFont typeface="Courier New" panose="020B0604020202020204" pitchFamily="34" charset="0"/>
              <a:buChar char="o"/>
            </a:pPr>
            <a:r>
              <a:rPr lang="en-US" sz="2000" dirty="0"/>
              <a:t>Active Task Collaboration</a:t>
            </a:r>
          </a:p>
          <a:p>
            <a:pPr marL="457200" lvl="1" indent="0">
              <a:buNone/>
            </a:pPr>
            <a:endParaRPr lang="en-US" sz="2000" dirty="0"/>
          </a:p>
          <a:p>
            <a:r>
              <a:rPr lang="en-US" sz="2000" dirty="0"/>
              <a:t>Task Principles:</a:t>
            </a:r>
          </a:p>
          <a:p>
            <a:pPr lvl="1">
              <a:buFont typeface="Courier New" panose="020B0604020202020204" pitchFamily="34" charset="0"/>
              <a:buChar char="o"/>
            </a:pPr>
            <a:r>
              <a:rPr lang="en-US" sz="2000" dirty="0"/>
              <a:t>Therapeutic Responsiveness</a:t>
            </a:r>
          </a:p>
          <a:p>
            <a:pPr lvl="1">
              <a:buFont typeface="Courier New" panose="020B0604020202020204" pitchFamily="34" charset="0"/>
              <a:buChar char="o"/>
            </a:pPr>
            <a:r>
              <a:rPr lang="en-US" sz="2000" dirty="0"/>
              <a:t>Emotional Transformation through Deepening</a:t>
            </a:r>
          </a:p>
          <a:p>
            <a:pPr lvl="1">
              <a:buFont typeface="Courier New" panose="020B0604020202020204" pitchFamily="34" charset="0"/>
              <a:buChar char="o"/>
            </a:pPr>
            <a:r>
              <a:rPr lang="en-US" sz="2000" dirty="0"/>
              <a:t>Client Personal Agency and Growth</a:t>
            </a:r>
          </a:p>
          <a:p>
            <a:pPr marL="2286000" lvl="5" indent="0">
              <a:buNone/>
            </a:pPr>
            <a:r>
              <a:rPr lang="en-US" sz="2000" dirty="0"/>
              <a:t>                                                                                       (Eliott and Greenberg, 2021)</a:t>
            </a:r>
          </a:p>
          <a:p>
            <a:pPr marL="457200" lvl="1" indent="0">
              <a:buNone/>
            </a:pPr>
            <a:endParaRPr lang="en-US" sz="2000"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7193434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A3A943-D19C-59B3-A607-2AF06EAA0447}"/>
              </a:ext>
            </a:extLst>
          </p:cNvPr>
          <p:cNvSpPr>
            <a:spLocks noGrp="1"/>
          </p:cNvSpPr>
          <p:nvPr>
            <p:ph type="title"/>
          </p:nvPr>
        </p:nvSpPr>
        <p:spPr>
          <a:xfrm>
            <a:off x="6657715" y="467271"/>
            <a:ext cx="4195674" cy="2052522"/>
          </a:xfrm>
        </p:spPr>
        <p:txBody>
          <a:bodyPr anchor="b">
            <a:normAutofit/>
          </a:bodyPr>
          <a:lstStyle/>
          <a:p>
            <a:r>
              <a:rPr lang="en-US" sz="5600" dirty="0">
                <a:solidFill>
                  <a:schemeClr val="accent2"/>
                </a:solidFill>
              </a:rPr>
              <a:t>Case Study 'Jina'</a:t>
            </a:r>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5614C7C0-FA1D-4105-8345-1DF76F9870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2753" y="703679"/>
            <a:ext cx="753718" cy="1016562"/>
            <a:chOff x="422753" y="703679"/>
            <a:chExt cx="753718" cy="1016562"/>
          </a:xfrm>
        </p:grpSpPr>
        <p:sp>
          <p:nvSpPr>
            <p:cNvPr id="1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grpSp>
      <p:pic>
        <p:nvPicPr>
          <p:cNvPr id="4" name="Graphic 3" descr="Woman with solid fill">
            <a:extLst>
              <a:ext uri="{FF2B5EF4-FFF2-40B4-BE49-F238E27FC236}">
                <a16:creationId xmlns:a16="http://schemas.microsoft.com/office/drawing/2014/main" id="{8E53F27D-A9EA-2496-3FF1-EEBED81F18E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300148" y="1448957"/>
            <a:ext cx="3952579" cy="3952579"/>
          </a:xfrm>
          <a:prstGeom prst="rect">
            <a:avLst/>
          </a:prstGeom>
        </p:spPr>
      </p:pic>
      <p:sp>
        <p:nvSpPr>
          <p:cNvPr id="3" name="Content Placeholder 2">
            <a:extLst>
              <a:ext uri="{FF2B5EF4-FFF2-40B4-BE49-F238E27FC236}">
                <a16:creationId xmlns:a16="http://schemas.microsoft.com/office/drawing/2014/main" id="{821C6DEE-B850-B854-E894-752EFFCBE122}"/>
              </a:ext>
            </a:extLst>
          </p:cNvPr>
          <p:cNvSpPr>
            <a:spLocks noGrp="1"/>
          </p:cNvSpPr>
          <p:nvPr>
            <p:ph idx="1"/>
          </p:nvPr>
        </p:nvSpPr>
        <p:spPr>
          <a:xfrm>
            <a:off x="6672269" y="2355818"/>
            <a:ext cx="4181121" cy="3537327"/>
          </a:xfrm>
        </p:spPr>
        <p:txBody>
          <a:bodyPr vert="horz" lIns="91440" tIns="45720" rIns="91440" bIns="45720" rtlCol="0" anchor="t">
            <a:normAutofit/>
          </a:bodyPr>
          <a:lstStyle/>
          <a:p>
            <a:pPr marL="0" indent="0">
              <a:buNone/>
            </a:pPr>
            <a:endParaRPr lang="en-US" sz="1700">
              <a:solidFill>
                <a:schemeClr val="tx1">
                  <a:alpha val="80000"/>
                </a:schemeClr>
              </a:solidFill>
            </a:endParaRPr>
          </a:p>
          <a:p>
            <a:pPr marL="0" indent="0">
              <a:buNone/>
            </a:pPr>
            <a:endParaRPr lang="en-US" sz="1700" dirty="0">
              <a:solidFill>
                <a:srgbClr val="000000">
                  <a:alpha val="80000"/>
                </a:srgbClr>
              </a:solidFill>
            </a:endParaRPr>
          </a:p>
          <a:p>
            <a:pPr marL="0" indent="0">
              <a:buNone/>
            </a:pPr>
            <a:endParaRPr lang="en-US" sz="1700" dirty="0">
              <a:solidFill>
                <a:schemeClr val="tx1">
                  <a:alpha val="80000"/>
                </a:schemeClr>
              </a:solidFill>
            </a:endParaRPr>
          </a:p>
          <a:p>
            <a:pPr marL="0" indent="0">
              <a:buNone/>
            </a:pPr>
            <a:endParaRPr lang="en-US" sz="1700" dirty="0">
              <a:solidFill>
                <a:schemeClr val="tx1">
                  <a:alpha val="80000"/>
                </a:schemeClr>
              </a:solidFill>
              <a:ea typeface="+mn-lt"/>
              <a:cs typeface="+mn-lt"/>
            </a:endParaRPr>
          </a:p>
          <a:p>
            <a:pPr marL="0" indent="0">
              <a:buNone/>
            </a:pPr>
            <a:endParaRPr lang="en-US" sz="1700" dirty="0">
              <a:solidFill>
                <a:srgbClr val="000000">
                  <a:alpha val="80000"/>
                </a:srgbClr>
              </a:solidFill>
              <a:ea typeface="+mn-lt"/>
              <a:cs typeface="+mn-lt"/>
            </a:endParaRPr>
          </a:p>
          <a:p>
            <a:pPr marL="0" indent="0">
              <a:buNone/>
            </a:pPr>
            <a:endParaRPr lang="en-US" sz="1700">
              <a:solidFill>
                <a:schemeClr val="tx1">
                  <a:alpha val="80000"/>
                </a:schemeClr>
              </a:solidFill>
            </a:endParaRPr>
          </a:p>
          <a:p>
            <a:endParaRPr lang="en-US" sz="1700">
              <a:solidFill>
                <a:schemeClr val="tx1">
                  <a:alpha val="80000"/>
                </a:schemeClr>
              </a:solidFill>
            </a:endParaRPr>
          </a:p>
        </p:txBody>
      </p:sp>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0C7DA6CB-D864-FAEC-C29D-79402A488649}"/>
              </a:ext>
            </a:extLst>
          </p:cNvPr>
          <p:cNvSpPr/>
          <p:nvPr/>
        </p:nvSpPr>
        <p:spPr>
          <a:xfrm>
            <a:off x="1461314" y="564100"/>
            <a:ext cx="1048870" cy="948017"/>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Female</a:t>
            </a:r>
          </a:p>
        </p:txBody>
      </p:sp>
      <p:sp>
        <p:nvSpPr>
          <p:cNvPr id="7" name="Rectangle 6">
            <a:extLst>
              <a:ext uri="{FF2B5EF4-FFF2-40B4-BE49-F238E27FC236}">
                <a16:creationId xmlns:a16="http://schemas.microsoft.com/office/drawing/2014/main" id="{F09B5711-2C23-FF94-3FB3-96AB379B7E5B}"/>
              </a:ext>
            </a:extLst>
          </p:cNvPr>
          <p:cNvSpPr/>
          <p:nvPr/>
        </p:nvSpPr>
        <p:spPr>
          <a:xfrm>
            <a:off x="3490441" y="247024"/>
            <a:ext cx="914399" cy="914399"/>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38</a:t>
            </a:r>
          </a:p>
        </p:txBody>
      </p:sp>
      <p:sp>
        <p:nvSpPr>
          <p:cNvPr id="8" name="Rectangle 7">
            <a:extLst>
              <a:ext uri="{FF2B5EF4-FFF2-40B4-BE49-F238E27FC236}">
                <a16:creationId xmlns:a16="http://schemas.microsoft.com/office/drawing/2014/main" id="{25383DA0-AB8D-2749-0794-FC375F308C73}"/>
              </a:ext>
            </a:extLst>
          </p:cNvPr>
          <p:cNvSpPr/>
          <p:nvPr/>
        </p:nvSpPr>
        <p:spPr>
          <a:xfrm>
            <a:off x="182051" y="1719194"/>
            <a:ext cx="914399" cy="914399"/>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White</a:t>
            </a:r>
          </a:p>
        </p:txBody>
      </p:sp>
      <p:sp>
        <p:nvSpPr>
          <p:cNvPr id="10" name="Rectangle 9">
            <a:extLst>
              <a:ext uri="{FF2B5EF4-FFF2-40B4-BE49-F238E27FC236}">
                <a16:creationId xmlns:a16="http://schemas.microsoft.com/office/drawing/2014/main" id="{E9B94155-6449-41A1-AAAF-02F39C81B354}"/>
              </a:ext>
            </a:extLst>
          </p:cNvPr>
          <p:cNvSpPr/>
          <p:nvPr/>
        </p:nvSpPr>
        <p:spPr>
          <a:xfrm>
            <a:off x="5067643" y="4581397"/>
            <a:ext cx="1284193" cy="970428"/>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Father - Holocaust Survivor</a:t>
            </a:r>
          </a:p>
        </p:txBody>
      </p:sp>
      <p:sp>
        <p:nvSpPr>
          <p:cNvPr id="12" name="Rectangle 11">
            <a:extLst>
              <a:ext uri="{FF2B5EF4-FFF2-40B4-BE49-F238E27FC236}">
                <a16:creationId xmlns:a16="http://schemas.microsoft.com/office/drawing/2014/main" id="{579C7585-6387-38BC-2813-7776AC8320EA}"/>
              </a:ext>
            </a:extLst>
          </p:cNvPr>
          <p:cNvSpPr/>
          <p:nvPr/>
        </p:nvSpPr>
        <p:spPr>
          <a:xfrm>
            <a:off x="181456" y="4353886"/>
            <a:ext cx="1396252" cy="880783"/>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Abandoned by both Parents</a:t>
            </a:r>
          </a:p>
        </p:txBody>
      </p:sp>
      <p:sp>
        <p:nvSpPr>
          <p:cNvPr id="16" name="Rectangle 15">
            <a:extLst>
              <a:ext uri="{FF2B5EF4-FFF2-40B4-BE49-F238E27FC236}">
                <a16:creationId xmlns:a16="http://schemas.microsoft.com/office/drawing/2014/main" id="{FFEE9F47-A394-E222-E553-1DF40575B792}"/>
              </a:ext>
            </a:extLst>
          </p:cNvPr>
          <p:cNvSpPr/>
          <p:nvPr/>
        </p:nvSpPr>
        <p:spPr>
          <a:xfrm>
            <a:off x="2144070" y="5776452"/>
            <a:ext cx="1799662" cy="880783"/>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Left in the care of highly critical sisters</a:t>
            </a:r>
          </a:p>
        </p:txBody>
      </p:sp>
      <p:sp>
        <p:nvSpPr>
          <p:cNvPr id="18" name="Rectangle 17">
            <a:extLst>
              <a:ext uri="{FF2B5EF4-FFF2-40B4-BE49-F238E27FC236}">
                <a16:creationId xmlns:a16="http://schemas.microsoft.com/office/drawing/2014/main" id="{F77854F8-6805-884B-B745-242432663E09}"/>
              </a:ext>
            </a:extLst>
          </p:cNvPr>
          <p:cNvSpPr/>
          <p:nvPr/>
        </p:nvSpPr>
        <p:spPr>
          <a:xfrm>
            <a:off x="4753877" y="1511488"/>
            <a:ext cx="1317811" cy="936811"/>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Married 2 years, no children</a:t>
            </a:r>
          </a:p>
        </p:txBody>
      </p:sp>
      <p:sp>
        <p:nvSpPr>
          <p:cNvPr id="20" name="TextBox 19">
            <a:extLst>
              <a:ext uri="{FF2B5EF4-FFF2-40B4-BE49-F238E27FC236}">
                <a16:creationId xmlns:a16="http://schemas.microsoft.com/office/drawing/2014/main" id="{87001E67-F382-DD5A-8AEB-ABB84740368B}"/>
              </a:ext>
            </a:extLst>
          </p:cNvPr>
          <p:cNvSpPr txBox="1"/>
          <p:nvPr/>
        </p:nvSpPr>
        <p:spPr>
          <a:xfrm>
            <a:off x="7016533" y="5765581"/>
            <a:ext cx="43232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(Goldman and </a:t>
            </a:r>
            <a:r>
              <a:rPr lang="en-US" dirty="0" err="1"/>
              <a:t>Golsdstein</a:t>
            </a:r>
            <a:r>
              <a:rPr lang="en-US" dirty="0"/>
              <a:t>, 2021)</a:t>
            </a:r>
          </a:p>
        </p:txBody>
      </p:sp>
      <p:sp>
        <p:nvSpPr>
          <p:cNvPr id="21" name="TextBox 20">
            <a:extLst>
              <a:ext uri="{FF2B5EF4-FFF2-40B4-BE49-F238E27FC236}">
                <a16:creationId xmlns:a16="http://schemas.microsoft.com/office/drawing/2014/main" id="{C45BC224-26A4-7A24-998F-29BBD747ECEC}"/>
              </a:ext>
            </a:extLst>
          </p:cNvPr>
          <p:cNvSpPr txBox="1"/>
          <p:nvPr/>
        </p:nvSpPr>
        <p:spPr>
          <a:xfrm>
            <a:off x="5508077" y="2974618"/>
            <a:ext cx="1550422" cy="646331"/>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Presents with</a:t>
            </a:r>
          </a:p>
          <a:p>
            <a:r>
              <a:rPr lang="en-US" dirty="0"/>
              <a:t> depression</a:t>
            </a:r>
            <a:endParaRPr lang="en-US"/>
          </a:p>
        </p:txBody>
      </p:sp>
    </p:spTree>
    <p:extLst>
      <p:ext uri="{BB962C8B-B14F-4D97-AF65-F5344CB8AC3E}">
        <p14:creationId xmlns:p14="http://schemas.microsoft.com/office/powerpoint/2010/main" val="34638732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0DF776F-F580-394F-09D8-F5DAC87760C0}"/>
              </a:ext>
            </a:extLst>
          </p:cNvPr>
          <p:cNvSpPr>
            <a:spLocks noGrp="1"/>
          </p:cNvSpPr>
          <p:nvPr>
            <p:ph type="title"/>
          </p:nvPr>
        </p:nvSpPr>
        <p:spPr>
          <a:xfrm>
            <a:off x="838200" y="365125"/>
            <a:ext cx="10474411" cy="615050"/>
          </a:xfrm>
        </p:spPr>
        <p:txBody>
          <a:bodyPr>
            <a:normAutofit fontScale="90000"/>
          </a:bodyPr>
          <a:lstStyle/>
          <a:p>
            <a:r>
              <a:rPr lang="en-US" sz="5400" dirty="0"/>
              <a:t>3 Stages of 'Jina's' EFT Therapy</a:t>
            </a:r>
          </a:p>
        </p:txBody>
      </p:sp>
      <p:sp>
        <p:nvSpPr>
          <p:cNvPr id="24"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5" name="Content Placeholder 4">
            <a:extLst>
              <a:ext uri="{FF2B5EF4-FFF2-40B4-BE49-F238E27FC236}">
                <a16:creationId xmlns:a16="http://schemas.microsoft.com/office/drawing/2014/main" id="{BB346544-FA4E-13B6-9746-AA2EA7650E0E}"/>
              </a:ext>
            </a:extLst>
          </p:cNvPr>
          <p:cNvGraphicFramePr>
            <a:graphicFrameLocks noGrp="1"/>
          </p:cNvGraphicFramePr>
          <p:nvPr>
            <p:ph idx="1"/>
            <p:extLst>
              <p:ext uri="{D42A27DB-BD31-4B8C-83A1-F6EECF244321}">
                <p14:modId xmlns:p14="http://schemas.microsoft.com/office/powerpoint/2010/main" val="3009213214"/>
              </p:ext>
            </p:extLst>
          </p:nvPr>
        </p:nvGraphicFramePr>
        <p:xfrm>
          <a:off x="838200" y="1002710"/>
          <a:ext cx="10464114" cy="51742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09" name="TextBox 508">
            <a:extLst>
              <a:ext uri="{FF2B5EF4-FFF2-40B4-BE49-F238E27FC236}">
                <a16:creationId xmlns:a16="http://schemas.microsoft.com/office/drawing/2014/main" id="{E063B69B-60CC-7591-FB25-08A46D7E56A6}"/>
              </a:ext>
            </a:extLst>
          </p:cNvPr>
          <p:cNvSpPr txBox="1"/>
          <p:nvPr/>
        </p:nvSpPr>
        <p:spPr>
          <a:xfrm>
            <a:off x="6483935" y="5979784"/>
            <a:ext cx="45422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(Goldman and Goldstein, 2021)</a:t>
            </a:r>
          </a:p>
        </p:txBody>
      </p:sp>
    </p:spTree>
    <p:extLst>
      <p:ext uri="{BB962C8B-B14F-4D97-AF65-F5344CB8AC3E}">
        <p14:creationId xmlns:p14="http://schemas.microsoft.com/office/powerpoint/2010/main" val="25624022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74EA95-7B03-660F-69D8-7A5BE1E48625}"/>
              </a:ext>
            </a:extLst>
          </p:cNvPr>
          <p:cNvSpPr>
            <a:spLocks noGrp="1"/>
          </p:cNvSpPr>
          <p:nvPr>
            <p:ph type="title"/>
          </p:nvPr>
        </p:nvSpPr>
        <p:spPr>
          <a:xfrm>
            <a:off x="686834" y="1153572"/>
            <a:ext cx="3200400" cy="4461163"/>
          </a:xfrm>
        </p:spPr>
        <p:txBody>
          <a:bodyPr>
            <a:normAutofit/>
          </a:bodyPr>
          <a:lstStyle/>
          <a:p>
            <a:r>
              <a:rPr lang="en-US">
                <a:solidFill>
                  <a:srgbClr val="FFFFFF"/>
                </a:solidFill>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23161C4-E907-900A-A503-14F7669D7BD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200"/>
              <a:t>Awareness of attachment styles can provide important information for the therapis and give the client an insight and awareness of how this affects their past and current relationships, but it is not the whole picture.</a:t>
            </a:r>
          </a:p>
          <a:p>
            <a:r>
              <a:rPr lang="en-US" sz="2200"/>
              <a:t>Humanistic therapies can allow clients to process their attachment styles, working through their trauma, by using their expressions of empathy, UPR and congruence. Meta communications such as attunement can create a strong therapeutic bond to provide a secure base allowing for personal growth through therapeutic interventions to amend internal working models.</a:t>
            </a:r>
          </a:p>
          <a:p>
            <a:r>
              <a:rPr lang="en-US" sz="2200"/>
              <a:t>This does assume that the client wants this change, that the therapist has the skills to facilitate it and the client and therapist have a collaborative outlook and strong bond to acheieve it.</a:t>
            </a:r>
          </a:p>
        </p:txBody>
      </p:sp>
    </p:spTree>
    <p:extLst>
      <p:ext uri="{BB962C8B-B14F-4D97-AF65-F5344CB8AC3E}">
        <p14:creationId xmlns:p14="http://schemas.microsoft.com/office/powerpoint/2010/main" val="39847982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E859-9574-89F4-7200-7D1BFCA5E503}"/>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901413A1-FA41-C70F-A796-095FC47DC22E}"/>
              </a:ext>
            </a:extLst>
          </p:cNvPr>
          <p:cNvSpPr>
            <a:spLocks noGrp="1"/>
          </p:cNvSpPr>
          <p:nvPr>
            <p:ph idx="1"/>
          </p:nvPr>
        </p:nvSpPr>
        <p:spPr/>
        <p:txBody>
          <a:bodyPr vert="horz" lIns="91440" tIns="45720" rIns="91440" bIns="45720" rtlCol="0" anchor="t">
            <a:normAutofit/>
          </a:bodyPr>
          <a:lstStyle/>
          <a:p>
            <a:r>
              <a:rPr lang="en-US" sz="1200"/>
              <a:t>Amos, R.L.M., Cresswell, K., Hughes, K. and Bellis, M. (2023) ‘ACEtimation—The combined effect of adverse childhood experiences on violence, health-harming behaviors, and mental ill-health: findings across England and Wales’, International Journal of Environmental Research and Public Health, 20(17). Available at: </a:t>
            </a:r>
            <a:r>
              <a:rPr lang="en-US" sz="1200" dirty="0">
                <a:hlinkClick r:id="rId2"/>
              </a:rPr>
              <a:t>https://doi.org/10.3390/ijerph20176633</a:t>
            </a:r>
            <a:r>
              <a:rPr lang="en-US" sz="1200" dirty="0"/>
              <a:t>. </a:t>
            </a:r>
          </a:p>
          <a:p>
            <a:r>
              <a:rPr lang="en-US" sz="1200" dirty="0"/>
              <a:t> </a:t>
            </a:r>
            <a:r>
              <a:rPr lang="en-US" sz="1200"/>
              <a:t>Cooper, M. (2019) Carl Rogers’s ‘core condition’s’: Are they necessary and sufficient? Available at: </a:t>
            </a:r>
            <a:r>
              <a:rPr lang="en-US" sz="1200" dirty="0">
                <a:hlinkClick r:id="rId3"/>
              </a:rPr>
              <a:t>https://mick-cooper.squarespace.com/new-blog/2019/4/2/carl-rogerss-core-conditions-are-they-necessary-and-sufficient</a:t>
            </a:r>
            <a:r>
              <a:rPr lang="en-US" sz="1200"/>
              <a:t> (Accessed 23 October 2024). </a:t>
            </a:r>
          </a:p>
          <a:p>
            <a:r>
              <a:rPr lang="en-US" sz="1200"/>
              <a:t>Duschinsky, R., Coughlan, B., Reijman, S., Foster, S. and Beckwith, H. (2021) ‘Six attachment discourses: convergence, divergence and relay’, Attachment &amp; Human Development’, 23(4), pp. 355–374. Available at: </a:t>
            </a:r>
            <a:r>
              <a:rPr lang="en-US" sz="1200" dirty="0">
                <a:hlinkClick r:id="rId4"/>
              </a:rPr>
              <a:t>https://doi.org/10.1080/14616734.2021.1918448</a:t>
            </a:r>
            <a:r>
              <a:rPr lang="en-US" sz="1200" dirty="0"/>
              <a:t>. </a:t>
            </a:r>
          </a:p>
          <a:p>
            <a:r>
              <a:rPr lang="en-US" sz="1200"/>
              <a:t>Elliott, R. and Greenberg, L.S. (2021) Emotion-focused counselling in action. London: SAGE. </a:t>
            </a:r>
          </a:p>
          <a:p>
            <a:r>
              <a:rPr lang="en-US" sz="1200"/>
              <a:t>Levy, K.N. and Johnson, B.N. (2019) ‘Attachment and psychotherapy: Implications from empirical research’, Canadian Psychology = Psychologie Canadienne, 60(3), pp. 178–193. Available at: </a:t>
            </a:r>
            <a:r>
              <a:rPr lang="en-US" sz="1200" dirty="0">
                <a:hlinkClick r:id="rId5"/>
              </a:rPr>
              <a:t>https://doi.org/10.1037/cap0000162</a:t>
            </a:r>
            <a:r>
              <a:rPr lang="en-US" sz="1200" dirty="0"/>
              <a:t>. </a:t>
            </a:r>
          </a:p>
          <a:p>
            <a:r>
              <a:rPr lang="en-US" sz="1200"/>
              <a:t>Goldman, R. and Goldstein, Z. (2022) ‘Case formulation in emotion‐focused therapy’, Journal of Clinical Psychology, 78(3), pp. 436–453. Available at: </a:t>
            </a:r>
            <a:r>
              <a:rPr lang="en-US" sz="1200" dirty="0">
                <a:hlinkClick r:id="rId6"/>
              </a:rPr>
              <a:t>https://doi.org/10.1002/jclp.23321</a:t>
            </a:r>
            <a:r>
              <a:rPr lang="en-US" sz="1200" dirty="0"/>
              <a:t>. </a:t>
            </a:r>
          </a:p>
          <a:p>
            <a:r>
              <a:rPr lang="en-US" sz="1200"/>
              <a:t>Holmes, J. (2014) John Bowlby and attachment theory. Second edition. London: Routledge. Available at: </a:t>
            </a:r>
            <a:r>
              <a:rPr lang="en-US" sz="1200" dirty="0">
                <a:hlinkClick r:id="rId7"/>
              </a:rPr>
              <a:t>https://doi.org/10.4324/9781315879772</a:t>
            </a:r>
            <a:r>
              <a:rPr lang="en-US" sz="1200" dirty="0"/>
              <a:t>. </a:t>
            </a:r>
          </a:p>
          <a:p>
            <a:r>
              <a:rPr lang="en-US" sz="1200"/>
              <a:t> Joyce, P. and Sills, C. (2018) Skills in Gestalt counselling &amp; psychotherapy. 4th edn. London: SAGE. </a:t>
            </a:r>
          </a:p>
          <a:p>
            <a:r>
              <a:rPr lang="en-US" sz="1200" dirty="0"/>
              <a:t> </a:t>
            </a:r>
            <a:r>
              <a:rPr lang="en-US" sz="1200"/>
              <a:t>Mikulincer, M. and Shaver, P.R. (2019) ‘Attachment orientations and emotion regulation’, Current Opinion in Psychology, 25, pp. 6–10. Available at: </a:t>
            </a:r>
            <a:r>
              <a:rPr lang="en-US" sz="1200" dirty="0">
                <a:hlinkClick r:id="rId8"/>
              </a:rPr>
              <a:t>https://doi.org/10.1016/j.copsyc.2018.02.006</a:t>
            </a:r>
            <a:r>
              <a:rPr lang="en-US" sz="1200" dirty="0"/>
              <a:t>. </a:t>
            </a:r>
          </a:p>
          <a:p>
            <a:endParaRPr lang="en-US" dirty="0"/>
          </a:p>
        </p:txBody>
      </p:sp>
    </p:spTree>
    <p:extLst>
      <p:ext uri="{BB962C8B-B14F-4D97-AF65-F5344CB8AC3E}">
        <p14:creationId xmlns:p14="http://schemas.microsoft.com/office/powerpoint/2010/main" val="42601155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1DE1F-D4D4-D797-4EE2-74DE9442B229}"/>
              </a:ext>
            </a:extLst>
          </p:cNvPr>
          <p:cNvSpPr>
            <a:spLocks noGrp="1"/>
          </p:cNvSpPr>
          <p:nvPr>
            <p:ph type="title"/>
          </p:nvPr>
        </p:nvSpPr>
        <p:spPr/>
        <p:txBody>
          <a:bodyPr/>
          <a:lstStyle/>
          <a:p>
            <a:r>
              <a:rPr lang="en-US"/>
              <a:t>References </a:t>
            </a:r>
          </a:p>
        </p:txBody>
      </p:sp>
      <p:sp>
        <p:nvSpPr>
          <p:cNvPr id="3" name="Content Placeholder 2">
            <a:extLst>
              <a:ext uri="{FF2B5EF4-FFF2-40B4-BE49-F238E27FC236}">
                <a16:creationId xmlns:a16="http://schemas.microsoft.com/office/drawing/2014/main" id="{03D28D71-3281-0DD6-F190-C1D0F6DE555B}"/>
              </a:ext>
            </a:extLst>
          </p:cNvPr>
          <p:cNvSpPr>
            <a:spLocks noGrp="1"/>
          </p:cNvSpPr>
          <p:nvPr>
            <p:ph idx="1"/>
          </p:nvPr>
        </p:nvSpPr>
        <p:spPr/>
        <p:txBody>
          <a:bodyPr vert="horz" lIns="91440" tIns="45720" rIns="91440" bIns="45720" rtlCol="0" anchor="t">
            <a:normAutofit/>
          </a:bodyPr>
          <a:lstStyle/>
          <a:p>
            <a:r>
              <a:rPr lang="en-US" sz="1200"/>
              <a:t>Pollard, C., Bucci, S. and Berry, K. (2023) ‘A systematic review of measures of adult disorganized attachment’, British Journal of Clinical Psychology, 62(2), pp. 329–355. Available at: </a:t>
            </a:r>
            <a:r>
              <a:rPr lang="en-US" sz="1200" dirty="0">
                <a:hlinkClick r:id="rId2"/>
              </a:rPr>
              <a:t>https://doi.org/10.1111/bjc.12411</a:t>
            </a:r>
            <a:r>
              <a:rPr lang="en-US" sz="1200" dirty="0"/>
              <a:t> </a:t>
            </a:r>
          </a:p>
          <a:p>
            <a:r>
              <a:rPr lang="en-US" sz="1200" dirty="0"/>
              <a:t> </a:t>
            </a:r>
            <a:r>
              <a:rPr lang="en-US" sz="1200"/>
              <a:t>Puckett, J., Sood, M. and Newman‐Taylor, K. (2024) ‘Does insecure attachment lead to psychosis via dissociation? A systematic review of the literature’, Psychology and Psychotherapy, 97(2), pp. 372–392. Available at: </a:t>
            </a:r>
            <a:r>
              <a:rPr lang="en-US" sz="1200" dirty="0">
                <a:hlinkClick r:id="rId3"/>
              </a:rPr>
              <a:t>https://doi.org/10.1111/papt.12521</a:t>
            </a:r>
            <a:r>
              <a:rPr lang="en-US" sz="1200" dirty="0"/>
              <a:t>. </a:t>
            </a:r>
          </a:p>
          <a:p>
            <a:r>
              <a:rPr lang="en-US" sz="1200" dirty="0"/>
              <a:t> </a:t>
            </a:r>
            <a:r>
              <a:rPr lang="en-US" sz="1200"/>
              <a:t>Public Health Wales NHS Trust (2015) Welsh adverse childhood experiences (ACE) study: Adverse childhood experiences and their impact on health-harming behaviours in the Welsh adult population. Available at: </a:t>
            </a:r>
            <a:r>
              <a:rPr lang="en-US" sz="1200" dirty="0">
                <a:hlinkClick r:id="rId4"/>
              </a:rPr>
              <a:t>https://phw.nhs.wales/files/aces/aces-and-their-impact-on-health-harming-behaviours-in-the-welsh-adult-population-pdf</a:t>
            </a:r>
            <a:r>
              <a:rPr lang="en-US" sz="1200"/>
              <a:t> (Accessed: 15 October 2024). </a:t>
            </a:r>
          </a:p>
          <a:p>
            <a:r>
              <a:rPr lang="en-US" sz="1200"/>
              <a:t>Rodgers, B., Tudor, K., &amp; Ashcroft, A. (2021). Online video conferencing therapy and the person-centered approach in the context of a global pandemic. Person-Centered &amp; Experiential Psychotherapies, 20(4), 286–302. </a:t>
            </a:r>
            <a:r>
              <a:rPr lang="en-US" sz="1200" dirty="0">
                <a:hlinkClick r:id="rId5"/>
              </a:rPr>
              <a:t>https://doi.org.ezproxy.uwtsd.ac.uk/10.1080/14779757.2021.1898455</a:t>
            </a:r>
            <a:r>
              <a:rPr lang="en-US" sz="1200" dirty="0"/>
              <a:t> </a:t>
            </a:r>
          </a:p>
          <a:p>
            <a:r>
              <a:rPr lang="en-US" sz="1200"/>
              <a:t>Sekowski, M. and Prigerson, H.G. (2022) ‘Disorganized attachment and prolonged grief’, Journal of Clinical Psychology, 78(9), pp. 1806–1823. Available at: </a:t>
            </a:r>
            <a:r>
              <a:rPr lang="en-US" sz="1200" dirty="0">
                <a:hlinkClick r:id="rId6"/>
              </a:rPr>
              <a:t>https://doi.org/10.1002/jclp.23325</a:t>
            </a:r>
            <a:r>
              <a:rPr lang="en-US" sz="1200" dirty="0"/>
              <a:t>. </a:t>
            </a:r>
          </a:p>
          <a:p>
            <a:r>
              <a:rPr lang="en-US" sz="1200"/>
              <a:t>Sheffler, J.L., Piazza, J.R., Quinn, J.M., Sachs-Ericsson, N.J. and Stanley, I.H. (2019) ‘Adverse childhood experiences and coping strategies: identifying pathways to resiliency in adulthood’, Anxiety, Stress, and Coping, 32(5), pp. 594–609. Available at: </a:t>
            </a:r>
            <a:r>
              <a:rPr lang="en-US" sz="1200" dirty="0">
                <a:hlinkClick r:id="rId7"/>
              </a:rPr>
              <a:t>https://doi.org/10.1080/10615806.2019.1638699</a:t>
            </a:r>
            <a:r>
              <a:rPr lang="en-US" sz="1200" dirty="0"/>
              <a:t>.  </a:t>
            </a:r>
          </a:p>
          <a:p>
            <a:r>
              <a:rPr lang="en-US" sz="1200"/>
              <a:t>Sood, M., Carnelley, K.B. and Newman‐Taylor, K. (2022) ‘How does insecure attachment lead to paranoia? A systematic critical review of cognitive, affective, and behavioural mechanisms’, British journal of Clinical Psychology, 61(3), pp. 781–815. Available at: </a:t>
            </a:r>
            <a:r>
              <a:rPr lang="en-US" sz="1200" dirty="0">
                <a:hlinkClick r:id="rId8"/>
              </a:rPr>
              <a:t>https://doi.org/10.1111/bjc.12361</a:t>
            </a:r>
            <a:r>
              <a:rPr lang="en-US" sz="1200" dirty="0"/>
              <a:t>  </a:t>
            </a:r>
          </a:p>
          <a:p>
            <a:r>
              <a:rPr lang="en-US" sz="1200"/>
              <a:t>Thompson, R.A., Simpson, J.A. and Berlin, L.J. (2022) ‘Taking perspective on attachment theory and research: nine fundamental questions’, Attachment &amp; Human Development, 24(5), pp. 543–560. Available at: </a:t>
            </a:r>
            <a:r>
              <a:rPr lang="en-US" sz="1200" dirty="0">
                <a:hlinkClick r:id="rId9"/>
              </a:rPr>
              <a:t>https://doi.org/10.1080/14616734.2022.2030132</a:t>
            </a:r>
            <a:r>
              <a:rPr lang="en-US" sz="1200" dirty="0"/>
              <a:t>. </a:t>
            </a:r>
          </a:p>
          <a:p>
            <a:r>
              <a:rPr lang="en-US" sz="1200" dirty="0"/>
              <a:t> </a:t>
            </a:r>
            <a:r>
              <a:rPr lang="en-US" sz="1200"/>
              <a:t>Welsh Government (2021) Review of Adverse Childhood Experiences (ACE) policy: report How the ACE policy has performed and how it can be developed in the future. Available at: </a:t>
            </a:r>
            <a:r>
              <a:rPr lang="en-US" sz="1200" dirty="0">
                <a:hlinkClick r:id="rId10"/>
              </a:rPr>
              <a:t>https://www.gov.wales/sites/default/files/pdf-versions/2024/1/2/1705404494/review</a:t>
            </a:r>
            <a:endParaRPr lang="en-US" sz="1200"/>
          </a:p>
          <a:p>
            <a:endParaRPr lang="en-US" dirty="0"/>
          </a:p>
        </p:txBody>
      </p:sp>
    </p:spTree>
    <p:extLst>
      <p:ext uri="{BB962C8B-B14F-4D97-AF65-F5344CB8AC3E}">
        <p14:creationId xmlns:p14="http://schemas.microsoft.com/office/powerpoint/2010/main" val="9938749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ight Triangle 15">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2"/>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17354F-2AD3-992F-5176-E53D274AF869}"/>
              </a:ext>
            </a:extLst>
          </p:cNvPr>
          <p:cNvSpPr>
            <a:spLocks noGrp="1"/>
          </p:cNvSpPr>
          <p:nvPr>
            <p:ph type="title"/>
          </p:nvPr>
        </p:nvSpPr>
        <p:spPr>
          <a:xfrm>
            <a:off x="1075767" y="1188637"/>
            <a:ext cx="2988234" cy="4480726"/>
          </a:xfrm>
        </p:spPr>
        <p:txBody>
          <a:bodyPr>
            <a:normAutofit/>
          </a:bodyPr>
          <a:lstStyle/>
          <a:p>
            <a:pPr algn="r"/>
            <a:r>
              <a:rPr lang="en-US" sz="2600"/>
              <a:t>AI Acknowledgement</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08B1EF9-2333-0DA7-DE62-62609EFFF775}"/>
              </a:ext>
            </a:extLst>
          </p:cNvPr>
          <p:cNvSpPr>
            <a:spLocks noGrp="1"/>
          </p:cNvSpPr>
          <p:nvPr>
            <p:ph idx="1"/>
          </p:nvPr>
        </p:nvSpPr>
        <p:spPr>
          <a:xfrm>
            <a:off x="5255260" y="1648870"/>
            <a:ext cx="4702848" cy="3560260"/>
          </a:xfrm>
        </p:spPr>
        <p:txBody>
          <a:bodyPr vert="horz" lIns="91440" tIns="45720" rIns="91440" bIns="45720" rtlCol="0" anchor="ctr">
            <a:normAutofit/>
          </a:bodyPr>
          <a:lstStyle/>
          <a:p>
            <a:pPr marL="0" indent="0">
              <a:buNone/>
            </a:pPr>
            <a:r>
              <a:rPr lang="en-US" sz="2400">
                <a:ea typeface="+mn-lt"/>
                <a:cs typeface="+mn-lt"/>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US" sz="2400"/>
          </a:p>
        </p:txBody>
      </p:sp>
    </p:spTree>
    <p:extLst>
      <p:ext uri="{BB962C8B-B14F-4D97-AF65-F5344CB8AC3E}">
        <p14:creationId xmlns:p14="http://schemas.microsoft.com/office/powerpoint/2010/main" val="9761333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Critically explore the efficacy of Humanistic modalities in supporting a client's journey from experiencing an insecure relational attachment to achieving therapeutic change. Consider the role of attachment and Adverse Childhood Experiences (ACEs) in this process. </vt:lpstr>
      <vt:lpstr>Attachment Theory</vt:lpstr>
      <vt:lpstr>Secure Attachment</vt:lpstr>
      <vt:lpstr>Insecure Attachment</vt:lpstr>
      <vt:lpstr>Insecure Attachment</vt:lpstr>
      <vt:lpstr>Disorganised Attachment</vt:lpstr>
      <vt:lpstr>Bowlby's Theory of attachment - 6 Key goals for Psychotherapy</vt:lpstr>
      <vt:lpstr>Overview</vt:lpstr>
      <vt:lpstr>Linking ACEs and attachment styles</vt:lpstr>
      <vt:lpstr>Adverse Childhood Experiences (ACEs)</vt:lpstr>
      <vt:lpstr>ACEs and their Association with Adult Wellbeing:</vt:lpstr>
      <vt:lpstr>PowerPoint Presentation</vt:lpstr>
      <vt:lpstr>PowerPoint Presentation</vt:lpstr>
      <vt:lpstr>Person-Centered Therapy</vt:lpstr>
      <vt:lpstr>Gestallt – The Paradoxical Theory of Change</vt:lpstr>
      <vt:lpstr>Emotion Focused Therapy</vt:lpstr>
      <vt:lpstr>Case Study 'Jina'</vt:lpstr>
      <vt:lpstr>3 Stages of 'Jina's' EFT Therapy</vt:lpstr>
      <vt:lpstr>Conclusion</vt:lpstr>
      <vt:lpstr>References</vt:lpstr>
      <vt:lpstr>References </vt:lpstr>
      <vt:lpstr>AI Acknowledgement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3280</cp:revision>
  <dcterms:created xsi:type="dcterms:W3CDTF">2024-10-13T09:30:42Z</dcterms:created>
  <dcterms:modified xsi:type="dcterms:W3CDTF">2024-11-05T10:23:42Z</dcterms:modified>
</cp:coreProperties>
</file>