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63" r:id="rId6"/>
    <p:sldId id="258" r:id="rId7"/>
    <p:sldId id="259" r:id="rId8"/>
    <p:sldId id="260" r:id="rId9"/>
    <p:sldId id="261" r:id="rId10"/>
    <p:sldId id="262" r:id="rId11"/>
    <p:sldId id="264" r:id="rId12"/>
    <p:sldId id="265" r:id="rId13"/>
    <p:sldId id="266" r:id="rId14"/>
    <p:sldId id="267" r:id="rId15"/>
    <p:sldId id="268"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2B12CD-A963-A0D0-2AB4-BD039D9CF7D6}" v="517" dt="2022-11-07T11:21:13.644"/>
    <p1510:client id="{CC453C47-8306-47C7-ABD0-91D1D68A0FE4}" v="105" dt="2022-11-07T16:19:19.750"/>
    <p1510:client id="{D9656317-7C35-7D07-87E4-2ED4B7368F6A}" v="75" dt="2022-11-07T12:37:19.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Clatworthy (2203775)" userId="S::2203775@student.uwtsd.ac.uk::94a8f58e-bffe-409e-9990-bfaf566c7862" providerId="AD" clId="Web-{222B12CD-A963-A0D0-2AB4-BD039D9CF7D6}"/>
    <pc:docChg chg="addSld delSld modSld">
      <pc:chgData name="Morgan Clatworthy (2203775)" userId="S::2203775@student.uwtsd.ac.uk::94a8f58e-bffe-409e-9990-bfaf566c7862" providerId="AD" clId="Web-{222B12CD-A963-A0D0-2AB4-BD039D9CF7D6}" dt="2022-11-07T11:21:13.644" v="512" actId="20577"/>
      <pc:docMkLst>
        <pc:docMk/>
      </pc:docMkLst>
      <pc:sldChg chg="modSp">
        <pc:chgData name="Morgan Clatworthy (2203775)" userId="S::2203775@student.uwtsd.ac.uk::94a8f58e-bffe-409e-9990-bfaf566c7862" providerId="AD" clId="Web-{222B12CD-A963-A0D0-2AB4-BD039D9CF7D6}" dt="2022-11-07T11:21:13.644" v="512" actId="20577"/>
        <pc:sldMkLst>
          <pc:docMk/>
          <pc:sldMk cId="2800522237" sldId="257"/>
        </pc:sldMkLst>
        <pc:spChg chg="mod">
          <ac:chgData name="Morgan Clatworthy (2203775)" userId="S::2203775@student.uwtsd.ac.uk::94a8f58e-bffe-409e-9990-bfaf566c7862" providerId="AD" clId="Web-{222B12CD-A963-A0D0-2AB4-BD039D9CF7D6}" dt="2022-11-07T11:21:13.644" v="512" actId="20577"/>
          <ac:spMkLst>
            <pc:docMk/>
            <pc:sldMk cId="2800522237" sldId="257"/>
            <ac:spMk id="3" creationId="{F7A6CF89-A70F-5B91-2291-61444D039166}"/>
          </ac:spMkLst>
        </pc:spChg>
      </pc:sldChg>
      <pc:sldChg chg="modSp new">
        <pc:chgData name="Morgan Clatworthy (2203775)" userId="S::2203775@student.uwtsd.ac.uk::94a8f58e-bffe-409e-9990-bfaf566c7862" providerId="AD" clId="Web-{222B12CD-A963-A0D0-2AB4-BD039D9CF7D6}" dt="2022-11-07T10:45:49.185" v="113" actId="14100"/>
        <pc:sldMkLst>
          <pc:docMk/>
          <pc:sldMk cId="234623174" sldId="264"/>
        </pc:sldMkLst>
        <pc:spChg chg="mod">
          <ac:chgData name="Morgan Clatworthy (2203775)" userId="S::2203775@student.uwtsd.ac.uk::94a8f58e-bffe-409e-9990-bfaf566c7862" providerId="AD" clId="Web-{222B12CD-A963-A0D0-2AB4-BD039D9CF7D6}" dt="2022-11-07T10:39:47.583" v="15" actId="20577"/>
          <ac:spMkLst>
            <pc:docMk/>
            <pc:sldMk cId="234623174" sldId="264"/>
            <ac:spMk id="2" creationId="{A7CA254E-6E60-03C9-364A-2765AEC35A21}"/>
          </ac:spMkLst>
        </pc:spChg>
        <pc:spChg chg="mod">
          <ac:chgData name="Morgan Clatworthy (2203775)" userId="S::2203775@student.uwtsd.ac.uk::94a8f58e-bffe-409e-9990-bfaf566c7862" providerId="AD" clId="Web-{222B12CD-A963-A0D0-2AB4-BD039D9CF7D6}" dt="2022-11-07T10:45:49.185" v="113" actId="14100"/>
          <ac:spMkLst>
            <pc:docMk/>
            <pc:sldMk cId="234623174" sldId="264"/>
            <ac:spMk id="3" creationId="{2F556106-4BCA-C10A-69BC-4CAC5EA43199}"/>
          </ac:spMkLst>
        </pc:spChg>
      </pc:sldChg>
      <pc:sldChg chg="modSp new">
        <pc:chgData name="Morgan Clatworthy (2203775)" userId="S::2203775@student.uwtsd.ac.uk::94a8f58e-bffe-409e-9990-bfaf566c7862" providerId="AD" clId="Web-{222B12CD-A963-A0D0-2AB4-BD039D9CF7D6}" dt="2022-11-07T11:20:45.174" v="496" actId="20577"/>
        <pc:sldMkLst>
          <pc:docMk/>
          <pc:sldMk cId="3846098540" sldId="265"/>
        </pc:sldMkLst>
        <pc:spChg chg="mod">
          <ac:chgData name="Morgan Clatworthy (2203775)" userId="S::2203775@student.uwtsd.ac.uk::94a8f58e-bffe-409e-9990-bfaf566c7862" providerId="AD" clId="Web-{222B12CD-A963-A0D0-2AB4-BD039D9CF7D6}" dt="2022-11-07T11:20:45.174" v="496" actId="20577"/>
          <ac:spMkLst>
            <pc:docMk/>
            <pc:sldMk cId="3846098540" sldId="265"/>
            <ac:spMk id="2" creationId="{2AC1F041-E025-9159-76BD-476ED77415A8}"/>
          </ac:spMkLst>
        </pc:spChg>
        <pc:spChg chg="mod">
          <ac:chgData name="Morgan Clatworthy (2203775)" userId="S::2203775@student.uwtsd.ac.uk::94a8f58e-bffe-409e-9990-bfaf566c7862" providerId="AD" clId="Web-{222B12CD-A963-A0D0-2AB4-BD039D9CF7D6}" dt="2022-11-07T11:19:59.986" v="471" actId="14100"/>
          <ac:spMkLst>
            <pc:docMk/>
            <pc:sldMk cId="3846098540" sldId="265"/>
            <ac:spMk id="3" creationId="{06C6513D-C1F3-94D6-75BE-03725DAAEC22}"/>
          </ac:spMkLst>
        </pc:spChg>
      </pc:sldChg>
      <pc:sldChg chg="new del">
        <pc:chgData name="Morgan Clatworthy (2203775)" userId="S::2203775@student.uwtsd.ac.uk::94a8f58e-bffe-409e-9990-bfaf566c7862" providerId="AD" clId="Web-{222B12CD-A963-A0D0-2AB4-BD039D9CF7D6}" dt="2022-11-07T11:20:22.892" v="473"/>
        <pc:sldMkLst>
          <pc:docMk/>
          <pc:sldMk cId="2829122921" sldId="266"/>
        </pc:sldMkLst>
      </pc:sldChg>
    </pc:docChg>
  </pc:docChgLst>
  <pc:docChgLst>
    <pc:chgData name="Morgan Clatworthy (2203775)" userId="94a8f58e-bffe-409e-9990-bfaf566c7862" providerId="ADAL" clId="{CC453C47-8306-47C7-ABD0-91D1D68A0FE4}"/>
    <pc:docChg chg="undo custSel delSld modSld">
      <pc:chgData name="Morgan Clatworthy (2203775)" userId="94a8f58e-bffe-409e-9990-bfaf566c7862" providerId="ADAL" clId="{CC453C47-8306-47C7-ABD0-91D1D68A0FE4}" dt="2022-11-07T16:19:19.750" v="951"/>
      <pc:docMkLst>
        <pc:docMk/>
      </pc:docMkLst>
      <pc:sldChg chg="del">
        <pc:chgData name="Morgan Clatworthy (2203775)" userId="94a8f58e-bffe-409e-9990-bfaf566c7862" providerId="ADAL" clId="{CC453C47-8306-47C7-ABD0-91D1D68A0FE4}" dt="2022-11-07T16:04:30.316" v="0" actId="2696"/>
        <pc:sldMkLst>
          <pc:docMk/>
          <pc:sldMk cId="2800522237" sldId="257"/>
        </pc:sldMkLst>
      </pc:sldChg>
      <pc:sldChg chg="modSp mod modTransition">
        <pc:chgData name="Morgan Clatworthy (2203775)" userId="94a8f58e-bffe-409e-9990-bfaf566c7862" providerId="ADAL" clId="{CC453C47-8306-47C7-ABD0-91D1D68A0FE4}" dt="2022-11-07T16:18:06.243" v="921"/>
        <pc:sldMkLst>
          <pc:docMk/>
          <pc:sldMk cId="3018374195" sldId="258"/>
        </pc:sldMkLst>
        <pc:spChg chg="mod">
          <ac:chgData name="Morgan Clatworthy (2203775)" userId="94a8f58e-bffe-409e-9990-bfaf566c7862" providerId="ADAL" clId="{CC453C47-8306-47C7-ABD0-91D1D68A0FE4}" dt="2022-11-07T16:06:02.024" v="7" actId="20577"/>
          <ac:spMkLst>
            <pc:docMk/>
            <pc:sldMk cId="3018374195" sldId="258"/>
            <ac:spMk id="4" creationId="{436D87A1-3F79-D468-7DD3-7FB36E31DEDE}"/>
          </ac:spMkLst>
        </pc:spChg>
      </pc:sldChg>
      <pc:sldChg chg="modSp mod modTransition">
        <pc:chgData name="Morgan Clatworthy (2203775)" userId="94a8f58e-bffe-409e-9990-bfaf566c7862" providerId="ADAL" clId="{CC453C47-8306-47C7-ABD0-91D1D68A0FE4}" dt="2022-11-07T16:18:24.381" v="931"/>
        <pc:sldMkLst>
          <pc:docMk/>
          <pc:sldMk cId="2179940429" sldId="259"/>
        </pc:sldMkLst>
        <pc:spChg chg="mod">
          <ac:chgData name="Morgan Clatworthy (2203775)" userId="94a8f58e-bffe-409e-9990-bfaf566c7862" providerId="ADAL" clId="{CC453C47-8306-47C7-ABD0-91D1D68A0FE4}" dt="2022-11-07T16:06:34.680" v="9" actId="20577"/>
          <ac:spMkLst>
            <pc:docMk/>
            <pc:sldMk cId="2179940429" sldId="259"/>
            <ac:spMk id="2" creationId="{A8BC63B0-794A-CB2C-432A-AA6FA2BFB68D}"/>
          </ac:spMkLst>
        </pc:spChg>
      </pc:sldChg>
      <pc:sldChg chg="modSp mod modTransition">
        <pc:chgData name="Morgan Clatworthy (2203775)" userId="94a8f58e-bffe-409e-9990-bfaf566c7862" providerId="ADAL" clId="{CC453C47-8306-47C7-ABD0-91D1D68A0FE4}" dt="2022-11-07T16:17:19.255" v="860"/>
        <pc:sldMkLst>
          <pc:docMk/>
          <pc:sldMk cId="1655875205" sldId="263"/>
        </pc:sldMkLst>
        <pc:spChg chg="mod">
          <ac:chgData name="Morgan Clatworthy (2203775)" userId="94a8f58e-bffe-409e-9990-bfaf566c7862" providerId="ADAL" clId="{CC453C47-8306-47C7-ABD0-91D1D68A0FE4}" dt="2022-11-07T16:04:40.786" v="2" actId="20577"/>
          <ac:spMkLst>
            <pc:docMk/>
            <pc:sldMk cId="1655875205" sldId="263"/>
            <ac:spMk id="2" creationId="{AC84FC6D-2605-B1F3-50A5-9DBFC95BD1FA}"/>
          </ac:spMkLst>
        </pc:spChg>
        <pc:spChg chg="mod">
          <ac:chgData name="Morgan Clatworthy (2203775)" userId="94a8f58e-bffe-409e-9990-bfaf566c7862" providerId="ADAL" clId="{CC453C47-8306-47C7-ABD0-91D1D68A0FE4}" dt="2022-11-07T16:16:06.560" v="850" actId="20577"/>
          <ac:spMkLst>
            <pc:docMk/>
            <pc:sldMk cId="1655875205" sldId="263"/>
            <ac:spMk id="3" creationId="{EDABCC5B-B45F-79FE-3C10-6C0B1C2A8AFE}"/>
          </ac:spMkLst>
        </pc:spChg>
      </pc:sldChg>
      <pc:sldChg chg="modTransition">
        <pc:chgData name="Morgan Clatworthy (2203775)" userId="94a8f58e-bffe-409e-9990-bfaf566c7862" providerId="ADAL" clId="{CC453C47-8306-47C7-ABD0-91D1D68A0FE4}" dt="2022-11-07T16:19:05.022" v="941"/>
        <pc:sldMkLst>
          <pc:docMk/>
          <pc:sldMk cId="3846098540" sldId="265"/>
        </pc:sldMkLst>
      </pc:sldChg>
      <pc:sldChg chg="modSp mod modTransition">
        <pc:chgData name="Morgan Clatworthy (2203775)" userId="94a8f58e-bffe-409e-9990-bfaf566c7862" providerId="ADAL" clId="{CC453C47-8306-47C7-ABD0-91D1D68A0FE4}" dt="2022-11-07T16:17:42.538" v="892"/>
        <pc:sldMkLst>
          <pc:docMk/>
          <pc:sldMk cId="120656869" sldId="266"/>
        </pc:sldMkLst>
        <pc:spChg chg="mod">
          <ac:chgData name="Morgan Clatworthy (2203775)" userId="94a8f58e-bffe-409e-9990-bfaf566c7862" providerId="ADAL" clId="{CC453C47-8306-47C7-ABD0-91D1D68A0FE4}" dt="2022-11-07T16:06:57.235" v="10" actId="20577"/>
          <ac:spMkLst>
            <pc:docMk/>
            <pc:sldMk cId="120656869" sldId="266"/>
            <ac:spMk id="2" creationId="{ADFE5B94-52C1-C713-836B-450B8E63B972}"/>
          </ac:spMkLst>
        </pc:spChg>
      </pc:sldChg>
      <pc:sldChg chg="modSp mod modTransition">
        <pc:chgData name="Morgan Clatworthy (2203775)" userId="94a8f58e-bffe-409e-9990-bfaf566c7862" providerId="ADAL" clId="{CC453C47-8306-47C7-ABD0-91D1D68A0FE4}" dt="2022-11-07T16:19:15.182" v="946"/>
        <pc:sldMkLst>
          <pc:docMk/>
          <pc:sldMk cId="2851675002" sldId="267"/>
        </pc:sldMkLst>
        <pc:spChg chg="mod">
          <ac:chgData name="Morgan Clatworthy (2203775)" userId="94a8f58e-bffe-409e-9990-bfaf566c7862" providerId="ADAL" clId="{CC453C47-8306-47C7-ABD0-91D1D68A0FE4}" dt="2022-11-07T16:10:31.095" v="317" actId="20577"/>
          <ac:spMkLst>
            <pc:docMk/>
            <pc:sldMk cId="2851675002" sldId="267"/>
            <ac:spMk id="3" creationId="{BBAA9828-CE41-A674-CE0E-9E72CD65D93D}"/>
          </ac:spMkLst>
        </pc:spChg>
      </pc:sldChg>
      <pc:sldChg chg="modSp mod modTransition">
        <pc:chgData name="Morgan Clatworthy (2203775)" userId="94a8f58e-bffe-409e-9990-bfaf566c7862" providerId="ADAL" clId="{CC453C47-8306-47C7-ABD0-91D1D68A0FE4}" dt="2022-11-07T16:19:19.750" v="951"/>
        <pc:sldMkLst>
          <pc:docMk/>
          <pc:sldMk cId="2849032849" sldId="268"/>
        </pc:sldMkLst>
        <pc:spChg chg="mod">
          <ac:chgData name="Morgan Clatworthy (2203775)" userId="94a8f58e-bffe-409e-9990-bfaf566c7862" providerId="ADAL" clId="{CC453C47-8306-47C7-ABD0-91D1D68A0FE4}" dt="2022-11-07T16:13:19.488" v="679" actId="20577"/>
          <ac:spMkLst>
            <pc:docMk/>
            <pc:sldMk cId="2849032849" sldId="268"/>
            <ac:spMk id="3" creationId="{16D40AA7-1570-266C-5D23-39D6E6CC2658}"/>
          </ac:spMkLst>
        </pc:spChg>
      </pc:sldChg>
    </pc:docChg>
  </pc:docChgLst>
  <pc:docChgLst>
    <pc:chgData name="Morgan Clatworthy" userId="94a8f58e-bffe-409e-9990-bfaf566c7862" providerId="ADAL" clId="{CC453C47-8306-47C7-ABD0-91D1D68A0FE4}"/>
    <pc:docChg chg="undo custSel addSld delSld modSld">
      <pc:chgData name="Morgan Clatworthy" userId="94a8f58e-bffe-409e-9990-bfaf566c7862" providerId="ADAL" clId="{CC453C47-8306-47C7-ABD0-91D1D68A0FE4}" dt="2022-11-07T14:33:17.952" v="2108" actId="20577"/>
      <pc:docMkLst>
        <pc:docMk/>
      </pc:docMkLst>
      <pc:sldChg chg="modTransition">
        <pc:chgData name="Morgan Clatworthy" userId="94a8f58e-bffe-409e-9990-bfaf566c7862" providerId="ADAL" clId="{CC453C47-8306-47C7-ABD0-91D1D68A0FE4}" dt="2022-11-07T12:55:07.745" v="237"/>
        <pc:sldMkLst>
          <pc:docMk/>
          <pc:sldMk cId="109857222" sldId="256"/>
        </pc:sldMkLst>
      </pc:sldChg>
      <pc:sldChg chg="modSp mod modTransition">
        <pc:chgData name="Morgan Clatworthy" userId="94a8f58e-bffe-409e-9990-bfaf566c7862" providerId="ADAL" clId="{CC453C47-8306-47C7-ABD0-91D1D68A0FE4}" dt="2022-11-07T13:21:12.720" v="346" actId="20577"/>
        <pc:sldMkLst>
          <pc:docMk/>
          <pc:sldMk cId="2800522237" sldId="257"/>
        </pc:sldMkLst>
        <pc:spChg chg="mod">
          <ac:chgData name="Morgan Clatworthy" userId="94a8f58e-bffe-409e-9990-bfaf566c7862" providerId="ADAL" clId="{CC453C47-8306-47C7-ABD0-91D1D68A0FE4}" dt="2022-11-07T13:21:12.720" v="346" actId="20577"/>
          <ac:spMkLst>
            <pc:docMk/>
            <pc:sldMk cId="2800522237" sldId="257"/>
            <ac:spMk id="3" creationId="{F7A6CF89-A70F-5B91-2291-61444D039166}"/>
          </ac:spMkLst>
        </pc:spChg>
      </pc:sldChg>
      <pc:sldChg chg="modTransition">
        <pc:chgData name="Morgan Clatworthy" userId="94a8f58e-bffe-409e-9990-bfaf566c7862" providerId="ADAL" clId="{CC453C47-8306-47C7-ABD0-91D1D68A0FE4}" dt="2022-11-07T12:54:54.613" v="232"/>
        <pc:sldMkLst>
          <pc:docMk/>
          <pc:sldMk cId="3018374195" sldId="258"/>
        </pc:sldMkLst>
      </pc:sldChg>
      <pc:sldChg chg="modTransition">
        <pc:chgData name="Morgan Clatworthy" userId="94a8f58e-bffe-409e-9990-bfaf566c7862" providerId="ADAL" clId="{CC453C47-8306-47C7-ABD0-91D1D68A0FE4}" dt="2022-11-07T12:51:16.925" v="84"/>
        <pc:sldMkLst>
          <pc:docMk/>
          <pc:sldMk cId="2179940429" sldId="259"/>
        </pc:sldMkLst>
      </pc:sldChg>
      <pc:sldChg chg="modTransition">
        <pc:chgData name="Morgan Clatworthy" userId="94a8f58e-bffe-409e-9990-bfaf566c7862" providerId="ADAL" clId="{CC453C47-8306-47C7-ABD0-91D1D68A0FE4}" dt="2022-11-07T12:51:35.817" v="85"/>
        <pc:sldMkLst>
          <pc:docMk/>
          <pc:sldMk cId="887751919" sldId="260"/>
        </pc:sldMkLst>
      </pc:sldChg>
      <pc:sldChg chg="modTransition">
        <pc:chgData name="Morgan Clatworthy" userId="94a8f58e-bffe-409e-9990-bfaf566c7862" providerId="ADAL" clId="{CC453C47-8306-47C7-ABD0-91D1D68A0FE4}" dt="2022-11-07T12:51:44.061" v="105"/>
        <pc:sldMkLst>
          <pc:docMk/>
          <pc:sldMk cId="3496136940" sldId="261"/>
        </pc:sldMkLst>
      </pc:sldChg>
      <pc:sldChg chg="modTransition">
        <pc:chgData name="Morgan Clatworthy" userId="94a8f58e-bffe-409e-9990-bfaf566c7862" providerId="ADAL" clId="{CC453C47-8306-47C7-ABD0-91D1D68A0FE4}" dt="2022-11-07T12:54:45.677" v="227"/>
        <pc:sldMkLst>
          <pc:docMk/>
          <pc:sldMk cId="388800184" sldId="262"/>
        </pc:sldMkLst>
      </pc:sldChg>
      <pc:sldChg chg="modTransition">
        <pc:chgData name="Morgan Clatworthy" userId="94a8f58e-bffe-409e-9990-bfaf566c7862" providerId="ADAL" clId="{CC453C47-8306-47C7-ABD0-91D1D68A0FE4}" dt="2022-11-07T12:53:40.836" v="195"/>
        <pc:sldMkLst>
          <pc:docMk/>
          <pc:sldMk cId="1655875205" sldId="263"/>
        </pc:sldMkLst>
      </pc:sldChg>
      <pc:sldChg chg="modTransition">
        <pc:chgData name="Morgan Clatworthy" userId="94a8f58e-bffe-409e-9990-bfaf566c7862" providerId="ADAL" clId="{CC453C47-8306-47C7-ABD0-91D1D68A0FE4}" dt="2022-11-07T12:54:35.950" v="220"/>
        <pc:sldMkLst>
          <pc:docMk/>
          <pc:sldMk cId="234623174" sldId="264"/>
        </pc:sldMkLst>
      </pc:sldChg>
      <pc:sldChg chg="modTransition">
        <pc:chgData name="Morgan Clatworthy" userId="94a8f58e-bffe-409e-9990-bfaf566c7862" providerId="ADAL" clId="{CC453C47-8306-47C7-ABD0-91D1D68A0FE4}" dt="2022-11-07T12:54:26.566" v="215"/>
        <pc:sldMkLst>
          <pc:docMk/>
          <pc:sldMk cId="3846098540" sldId="265"/>
        </pc:sldMkLst>
      </pc:sldChg>
      <pc:sldChg chg="modSp new mod">
        <pc:chgData name="Morgan Clatworthy" userId="94a8f58e-bffe-409e-9990-bfaf566c7862" providerId="ADAL" clId="{CC453C47-8306-47C7-ABD0-91D1D68A0FE4}" dt="2022-11-07T13:46:35.361" v="797" actId="20577"/>
        <pc:sldMkLst>
          <pc:docMk/>
          <pc:sldMk cId="120656869" sldId="266"/>
        </pc:sldMkLst>
        <pc:spChg chg="mod">
          <ac:chgData name="Morgan Clatworthy" userId="94a8f58e-bffe-409e-9990-bfaf566c7862" providerId="ADAL" clId="{CC453C47-8306-47C7-ABD0-91D1D68A0FE4}" dt="2022-11-07T13:21:59.872" v="357" actId="20577"/>
          <ac:spMkLst>
            <pc:docMk/>
            <pc:sldMk cId="120656869" sldId="266"/>
            <ac:spMk id="2" creationId="{ADFE5B94-52C1-C713-836B-450B8E63B972}"/>
          </ac:spMkLst>
        </pc:spChg>
        <pc:spChg chg="mod">
          <ac:chgData name="Morgan Clatworthy" userId="94a8f58e-bffe-409e-9990-bfaf566c7862" providerId="ADAL" clId="{CC453C47-8306-47C7-ABD0-91D1D68A0FE4}" dt="2022-11-07T13:46:35.361" v="797" actId="20577"/>
          <ac:spMkLst>
            <pc:docMk/>
            <pc:sldMk cId="120656869" sldId="266"/>
            <ac:spMk id="3" creationId="{F2BBA574-756E-A039-EBC0-07A028BC51D1}"/>
          </ac:spMkLst>
        </pc:spChg>
      </pc:sldChg>
      <pc:sldChg chg="new del">
        <pc:chgData name="Morgan Clatworthy" userId="94a8f58e-bffe-409e-9990-bfaf566c7862" providerId="ADAL" clId="{CC453C47-8306-47C7-ABD0-91D1D68A0FE4}" dt="2022-11-07T13:18:38.927" v="239" actId="680"/>
        <pc:sldMkLst>
          <pc:docMk/>
          <pc:sldMk cId="3353801640" sldId="266"/>
        </pc:sldMkLst>
      </pc:sldChg>
      <pc:sldChg chg="modSp new mod">
        <pc:chgData name="Morgan Clatworthy" userId="94a8f58e-bffe-409e-9990-bfaf566c7862" providerId="ADAL" clId="{CC453C47-8306-47C7-ABD0-91D1D68A0FE4}" dt="2022-11-07T14:07:50.913" v="1345" actId="20577"/>
        <pc:sldMkLst>
          <pc:docMk/>
          <pc:sldMk cId="2851675002" sldId="267"/>
        </pc:sldMkLst>
        <pc:spChg chg="mod">
          <ac:chgData name="Morgan Clatworthy" userId="94a8f58e-bffe-409e-9990-bfaf566c7862" providerId="ADAL" clId="{CC453C47-8306-47C7-ABD0-91D1D68A0FE4}" dt="2022-11-07T13:47:36.823" v="825" actId="20577"/>
          <ac:spMkLst>
            <pc:docMk/>
            <pc:sldMk cId="2851675002" sldId="267"/>
            <ac:spMk id="2" creationId="{F33C0C9E-73C3-4094-B86D-5C51B0D58906}"/>
          </ac:spMkLst>
        </pc:spChg>
        <pc:spChg chg="mod">
          <ac:chgData name="Morgan Clatworthy" userId="94a8f58e-bffe-409e-9990-bfaf566c7862" providerId="ADAL" clId="{CC453C47-8306-47C7-ABD0-91D1D68A0FE4}" dt="2022-11-07T14:07:50.913" v="1345" actId="20577"/>
          <ac:spMkLst>
            <pc:docMk/>
            <pc:sldMk cId="2851675002" sldId="267"/>
            <ac:spMk id="3" creationId="{BBAA9828-CE41-A674-CE0E-9E72CD65D93D}"/>
          </ac:spMkLst>
        </pc:spChg>
      </pc:sldChg>
      <pc:sldChg chg="modSp new mod">
        <pc:chgData name="Morgan Clatworthy" userId="94a8f58e-bffe-409e-9990-bfaf566c7862" providerId="ADAL" clId="{CC453C47-8306-47C7-ABD0-91D1D68A0FE4}" dt="2022-11-07T14:33:17.952" v="2108" actId="20577"/>
        <pc:sldMkLst>
          <pc:docMk/>
          <pc:sldMk cId="2849032849" sldId="268"/>
        </pc:sldMkLst>
        <pc:spChg chg="mod">
          <ac:chgData name="Morgan Clatworthy" userId="94a8f58e-bffe-409e-9990-bfaf566c7862" providerId="ADAL" clId="{CC453C47-8306-47C7-ABD0-91D1D68A0FE4}" dt="2022-11-07T14:11:38.002" v="1380" actId="20577"/>
          <ac:spMkLst>
            <pc:docMk/>
            <pc:sldMk cId="2849032849" sldId="268"/>
            <ac:spMk id="2" creationId="{16760686-EF01-14D5-EF91-ED3117083B1D}"/>
          </ac:spMkLst>
        </pc:spChg>
        <pc:spChg chg="mod">
          <ac:chgData name="Morgan Clatworthy" userId="94a8f58e-bffe-409e-9990-bfaf566c7862" providerId="ADAL" clId="{CC453C47-8306-47C7-ABD0-91D1D68A0FE4}" dt="2022-11-07T14:33:17.952" v="2108" actId="20577"/>
          <ac:spMkLst>
            <pc:docMk/>
            <pc:sldMk cId="2849032849" sldId="268"/>
            <ac:spMk id="3" creationId="{16D40AA7-1570-266C-5D23-39D6E6CC2658}"/>
          </ac:spMkLst>
        </pc:spChg>
      </pc:sldChg>
    </pc:docChg>
  </pc:docChgLst>
  <pc:docChgLst>
    <pc:chgData name="Morgan Clatworthy (2203775)" userId="S::2203775@student.uwtsd.ac.uk::94a8f58e-bffe-409e-9990-bfaf566c7862" providerId="AD" clId="Web-{D9656317-7C35-7D07-87E4-2ED4B7368F6A}"/>
    <pc:docChg chg="addSld delSld modSld modMainMaster">
      <pc:chgData name="Morgan Clatworthy (2203775)" userId="S::2203775@student.uwtsd.ac.uk::94a8f58e-bffe-409e-9990-bfaf566c7862" providerId="AD" clId="Web-{D9656317-7C35-7D07-87E4-2ED4B7368F6A}" dt="2022-11-07T12:37:19.611" v="74"/>
      <pc:docMkLst>
        <pc:docMk/>
      </pc:docMkLst>
      <pc:sldChg chg="modTransition">
        <pc:chgData name="Morgan Clatworthy (2203775)" userId="S::2203775@student.uwtsd.ac.uk::94a8f58e-bffe-409e-9990-bfaf566c7862" providerId="AD" clId="Web-{D9656317-7C35-7D07-87E4-2ED4B7368F6A}" dt="2022-11-07T12:37:19.611" v="74"/>
        <pc:sldMkLst>
          <pc:docMk/>
          <pc:sldMk cId="109857222" sldId="256"/>
        </pc:sldMkLst>
      </pc:sldChg>
      <pc:sldChg chg="modTransition">
        <pc:chgData name="Morgan Clatworthy (2203775)" userId="S::2203775@student.uwtsd.ac.uk::94a8f58e-bffe-409e-9990-bfaf566c7862" providerId="AD" clId="Web-{D9656317-7C35-7D07-87E4-2ED4B7368F6A}" dt="2022-11-07T12:37:19.611" v="74"/>
        <pc:sldMkLst>
          <pc:docMk/>
          <pc:sldMk cId="2800522237" sldId="257"/>
        </pc:sldMkLst>
      </pc:sldChg>
      <pc:sldChg chg="modTransition">
        <pc:chgData name="Morgan Clatworthy (2203775)" userId="S::2203775@student.uwtsd.ac.uk::94a8f58e-bffe-409e-9990-bfaf566c7862" providerId="AD" clId="Web-{D9656317-7C35-7D07-87E4-2ED4B7368F6A}" dt="2022-11-07T12:37:19.611" v="74"/>
        <pc:sldMkLst>
          <pc:docMk/>
          <pc:sldMk cId="3018374195" sldId="258"/>
        </pc:sldMkLst>
      </pc:sldChg>
      <pc:sldChg chg="modTransition">
        <pc:chgData name="Morgan Clatworthy (2203775)" userId="S::2203775@student.uwtsd.ac.uk::94a8f58e-bffe-409e-9990-bfaf566c7862" providerId="AD" clId="Web-{D9656317-7C35-7D07-87E4-2ED4B7368F6A}" dt="2022-11-07T12:37:19.611" v="74"/>
        <pc:sldMkLst>
          <pc:docMk/>
          <pc:sldMk cId="2179940429" sldId="259"/>
        </pc:sldMkLst>
      </pc:sldChg>
      <pc:sldChg chg="modTransition">
        <pc:chgData name="Morgan Clatworthy (2203775)" userId="S::2203775@student.uwtsd.ac.uk::94a8f58e-bffe-409e-9990-bfaf566c7862" providerId="AD" clId="Web-{D9656317-7C35-7D07-87E4-2ED4B7368F6A}" dt="2022-11-07T12:37:19.611" v="74"/>
        <pc:sldMkLst>
          <pc:docMk/>
          <pc:sldMk cId="887751919" sldId="260"/>
        </pc:sldMkLst>
      </pc:sldChg>
      <pc:sldChg chg="modTransition">
        <pc:chgData name="Morgan Clatworthy (2203775)" userId="S::2203775@student.uwtsd.ac.uk::94a8f58e-bffe-409e-9990-bfaf566c7862" providerId="AD" clId="Web-{D9656317-7C35-7D07-87E4-2ED4B7368F6A}" dt="2022-11-07T12:37:19.611" v="74"/>
        <pc:sldMkLst>
          <pc:docMk/>
          <pc:sldMk cId="3496136940" sldId="261"/>
        </pc:sldMkLst>
      </pc:sldChg>
      <pc:sldChg chg="modTransition">
        <pc:chgData name="Morgan Clatworthy (2203775)" userId="S::2203775@student.uwtsd.ac.uk::94a8f58e-bffe-409e-9990-bfaf566c7862" providerId="AD" clId="Web-{D9656317-7C35-7D07-87E4-2ED4B7368F6A}" dt="2022-11-07T12:37:19.611" v="74"/>
        <pc:sldMkLst>
          <pc:docMk/>
          <pc:sldMk cId="388800184" sldId="262"/>
        </pc:sldMkLst>
      </pc:sldChg>
      <pc:sldChg chg="modTransition">
        <pc:chgData name="Morgan Clatworthy (2203775)" userId="S::2203775@student.uwtsd.ac.uk::94a8f58e-bffe-409e-9990-bfaf566c7862" providerId="AD" clId="Web-{D9656317-7C35-7D07-87E4-2ED4B7368F6A}" dt="2022-11-07T12:37:19.611" v="74"/>
        <pc:sldMkLst>
          <pc:docMk/>
          <pc:sldMk cId="1655875205" sldId="263"/>
        </pc:sldMkLst>
      </pc:sldChg>
      <pc:sldChg chg="modTransition">
        <pc:chgData name="Morgan Clatworthy (2203775)" userId="S::2203775@student.uwtsd.ac.uk::94a8f58e-bffe-409e-9990-bfaf566c7862" providerId="AD" clId="Web-{D9656317-7C35-7D07-87E4-2ED4B7368F6A}" dt="2022-11-07T12:37:19.611" v="74"/>
        <pc:sldMkLst>
          <pc:docMk/>
          <pc:sldMk cId="234623174" sldId="264"/>
        </pc:sldMkLst>
      </pc:sldChg>
      <pc:sldChg chg="modTransition">
        <pc:chgData name="Morgan Clatworthy (2203775)" userId="S::2203775@student.uwtsd.ac.uk::94a8f58e-bffe-409e-9990-bfaf566c7862" providerId="AD" clId="Web-{D9656317-7C35-7D07-87E4-2ED4B7368F6A}" dt="2022-11-07T12:37:19.611" v="74"/>
        <pc:sldMkLst>
          <pc:docMk/>
          <pc:sldMk cId="3846098540" sldId="265"/>
        </pc:sldMkLst>
      </pc:sldChg>
      <pc:sldChg chg="new del">
        <pc:chgData name="Morgan Clatworthy (2203775)" userId="S::2203775@student.uwtsd.ac.uk::94a8f58e-bffe-409e-9990-bfaf566c7862" providerId="AD" clId="Web-{D9656317-7C35-7D07-87E4-2ED4B7368F6A}" dt="2022-11-07T12:35:00.747" v="19"/>
        <pc:sldMkLst>
          <pc:docMk/>
          <pc:sldMk cId="4233623697" sldId="266"/>
        </pc:sldMkLst>
      </pc:sldChg>
      <pc:sldMasterChg chg="modTransition modSldLayout">
        <pc:chgData name="Morgan Clatworthy (2203775)" userId="S::2203775@student.uwtsd.ac.uk::94a8f58e-bffe-409e-9990-bfaf566c7862" providerId="AD" clId="Web-{D9656317-7C35-7D07-87E4-2ED4B7368F6A}" dt="2022-11-07T12:37:19.611" v="74"/>
        <pc:sldMasterMkLst>
          <pc:docMk/>
          <pc:sldMasterMk cId="3848252694" sldId="2147483672"/>
        </pc:sldMasterMkLst>
        <pc:sldLayoutChg chg="modTransition">
          <pc:chgData name="Morgan Clatworthy (2203775)" userId="S::2203775@student.uwtsd.ac.uk::94a8f58e-bffe-409e-9990-bfaf566c7862" providerId="AD" clId="Web-{D9656317-7C35-7D07-87E4-2ED4B7368F6A}" dt="2022-11-07T12:37:19.611" v="74"/>
          <pc:sldLayoutMkLst>
            <pc:docMk/>
            <pc:sldMasterMk cId="3848252694" sldId="2147483672"/>
            <pc:sldLayoutMk cId="540488713" sldId="2147483673"/>
          </pc:sldLayoutMkLst>
        </pc:sldLayoutChg>
        <pc:sldLayoutChg chg="modTransition">
          <pc:chgData name="Morgan Clatworthy (2203775)" userId="S::2203775@student.uwtsd.ac.uk::94a8f58e-bffe-409e-9990-bfaf566c7862" providerId="AD" clId="Web-{D9656317-7C35-7D07-87E4-2ED4B7368F6A}" dt="2022-11-07T12:37:19.611" v="74"/>
          <pc:sldLayoutMkLst>
            <pc:docMk/>
            <pc:sldMasterMk cId="3848252694" sldId="2147483672"/>
            <pc:sldLayoutMk cId="2308259739" sldId="2147483674"/>
          </pc:sldLayoutMkLst>
        </pc:sldLayoutChg>
        <pc:sldLayoutChg chg="modTransition">
          <pc:chgData name="Morgan Clatworthy (2203775)" userId="S::2203775@student.uwtsd.ac.uk::94a8f58e-bffe-409e-9990-bfaf566c7862" providerId="AD" clId="Web-{D9656317-7C35-7D07-87E4-2ED4B7368F6A}" dt="2022-11-07T12:37:19.611" v="74"/>
          <pc:sldLayoutMkLst>
            <pc:docMk/>
            <pc:sldMasterMk cId="3848252694" sldId="2147483672"/>
            <pc:sldLayoutMk cId="1920081139" sldId="2147483675"/>
          </pc:sldLayoutMkLst>
        </pc:sldLayoutChg>
        <pc:sldLayoutChg chg="modTransition">
          <pc:chgData name="Morgan Clatworthy (2203775)" userId="S::2203775@student.uwtsd.ac.uk::94a8f58e-bffe-409e-9990-bfaf566c7862" providerId="AD" clId="Web-{D9656317-7C35-7D07-87E4-2ED4B7368F6A}" dt="2022-11-07T12:37:19.611" v="74"/>
          <pc:sldLayoutMkLst>
            <pc:docMk/>
            <pc:sldMasterMk cId="3848252694" sldId="2147483672"/>
            <pc:sldLayoutMk cId="792812686" sldId="2147483676"/>
          </pc:sldLayoutMkLst>
        </pc:sldLayoutChg>
        <pc:sldLayoutChg chg="modTransition">
          <pc:chgData name="Morgan Clatworthy (2203775)" userId="S::2203775@student.uwtsd.ac.uk::94a8f58e-bffe-409e-9990-bfaf566c7862" providerId="AD" clId="Web-{D9656317-7C35-7D07-87E4-2ED4B7368F6A}" dt="2022-11-07T12:37:19.611" v="74"/>
          <pc:sldLayoutMkLst>
            <pc:docMk/>
            <pc:sldMasterMk cId="3848252694" sldId="2147483672"/>
            <pc:sldLayoutMk cId="3116426117" sldId="2147483677"/>
          </pc:sldLayoutMkLst>
        </pc:sldLayoutChg>
        <pc:sldLayoutChg chg="modTransition">
          <pc:chgData name="Morgan Clatworthy (2203775)" userId="S::2203775@student.uwtsd.ac.uk::94a8f58e-bffe-409e-9990-bfaf566c7862" providerId="AD" clId="Web-{D9656317-7C35-7D07-87E4-2ED4B7368F6A}" dt="2022-11-07T12:37:19.611" v="74"/>
          <pc:sldLayoutMkLst>
            <pc:docMk/>
            <pc:sldMasterMk cId="3848252694" sldId="2147483672"/>
            <pc:sldLayoutMk cId="2818278697" sldId="2147483678"/>
          </pc:sldLayoutMkLst>
        </pc:sldLayoutChg>
        <pc:sldLayoutChg chg="modTransition">
          <pc:chgData name="Morgan Clatworthy (2203775)" userId="S::2203775@student.uwtsd.ac.uk::94a8f58e-bffe-409e-9990-bfaf566c7862" providerId="AD" clId="Web-{D9656317-7C35-7D07-87E4-2ED4B7368F6A}" dt="2022-11-07T12:37:19.611" v="74"/>
          <pc:sldLayoutMkLst>
            <pc:docMk/>
            <pc:sldMasterMk cId="3848252694" sldId="2147483672"/>
            <pc:sldLayoutMk cId="625646921" sldId="2147483679"/>
          </pc:sldLayoutMkLst>
        </pc:sldLayoutChg>
        <pc:sldLayoutChg chg="modTransition">
          <pc:chgData name="Morgan Clatworthy (2203775)" userId="S::2203775@student.uwtsd.ac.uk::94a8f58e-bffe-409e-9990-bfaf566c7862" providerId="AD" clId="Web-{D9656317-7C35-7D07-87E4-2ED4B7368F6A}" dt="2022-11-07T12:37:19.611" v="74"/>
          <pc:sldLayoutMkLst>
            <pc:docMk/>
            <pc:sldMasterMk cId="3848252694" sldId="2147483672"/>
            <pc:sldLayoutMk cId="1559207427" sldId="2147483680"/>
          </pc:sldLayoutMkLst>
        </pc:sldLayoutChg>
        <pc:sldLayoutChg chg="modTransition">
          <pc:chgData name="Morgan Clatworthy (2203775)" userId="S::2203775@student.uwtsd.ac.uk::94a8f58e-bffe-409e-9990-bfaf566c7862" providerId="AD" clId="Web-{D9656317-7C35-7D07-87E4-2ED4B7368F6A}" dt="2022-11-07T12:37:19.611" v="74"/>
          <pc:sldLayoutMkLst>
            <pc:docMk/>
            <pc:sldMasterMk cId="3848252694" sldId="2147483672"/>
            <pc:sldLayoutMk cId="3726350203" sldId="2147483681"/>
          </pc:sldLayoutMkLst>
        </pc:sldLayoutChg>
        <pc:sldLayoutChg chg="modTransition">
          <pc:chgData name="Morgan Clatworthy (2203775)" userId="S::2203775@student.uwtsd.ac.uk::94a8f58e-bffe-409e-9990-bfaf566c7862" providerId="AD" clId="Web-{D9656317-7C35-7D07-87E4-2ED4B7368F6A}" dt="2022-11-07T12:37:19.611" v="74"/>
          <pc:sldLayoutMkLst>
            <pc:docMk/>
            <pc:sldMasterMk cId="3848252694" sldId="2147483672"/>
            <pc:sldLayoutMk cId="3220217730" sldId="2147483682"/>
          </pc:sldLayoutMkLst>
        </pc:sldLayoutChg>
        <pc:sldLayoutChg chg="modTransition">
          <pc:chgData name="Morgan Clatworthy (2203775)" userId="S::2203775@student.uwtsd.ac.uk::94a8f58e-bffe-409e-9990-bfaf566c7862" providerId="AD" clId="Web-{D9656317-7C35-7D07-87E4-2ED4B7368F6A}" dt="2022-11-07T12:37:19.611" v="74"/>
          <pc:sldLayoutMkLst>
            <pc:docMk/>
            <pc:sldMasterMk cId="3848252694" sldId="2147483672"/>
            <pc:sldLayoutMk cId="39615508" sldId="2147483683"/>
          </pc:sldLayoutMkLst>
        </pc:sldLayoutChg>
      </pc:sldMasterChg>
    </pc:docChg>
  </pc:docChgLst>
  <pc:docChgLst>
    <pc:chgData name="Morgan Clatworthy (2203775)" userId="S::2203775@student.uwtsd.ac.uk::94a8f58e-bffe-409e-9990-bfaf566c7862" providerId="AD" clId="Web-{19B30438-E25F-4593-BFDB-A4988B560DFC}"/>
    <pc:docChg chg="addSld modSld addMainMaster delMainMaster">
      <pc:chgData name="Morgan Clatworthy (2203775)" userId="S::2203775@student.uwtsd.ac.uk::94a8f58e-bffe-409e-9990-bfaf566c7862" providerId="AD" clId="Web-{19B30438-E25F-4593-BFDB-A4988B560DFC}" dt="2022-11-06T15:39:10.511" v="1266" actId="20577"/>
      <pc:docMkLst>
        <pc:docMk/>
      </pc:docMkLst>
      <pc:sldChg chg="addSp delSp modSp mod setBg modClrScheme chgLayout">
        <pc:chgData name="Morgan Clatworthy (2203775)" userId="S::2203775@student.uwtsd.ac.uk::94a8f58e-bffe-409e-9990-bfaf566c7862" providerId="AD" clId="Web-{19B30438-E25F-4593-BFDB-A4988B560DFC}" dt="2022-11-06T13:07:04.927" v="28"/>
        <pc:sldMkLst>
          <pc:docMk/>
          <pc:sldMk cId="109857222" sldId="256"/>
        </pc:sldMkLst>
        <pc:spChg chg="mod">
          <ac:chgData name="Morgan Clatworthy (2203775)" userId="S::2203775@student.uwtsd.ac.uk::94a8f58e-bffe-409e-9990-bfaf566c7862" providerId="AD" clId="Web-{19B30438-E25F-4593-BFDB-A4988B560DFC}" dt="2022-11-06T13:06:29.270" v="25"/>
          <ac:spMkLst>
            <pc:docMk/>
            <pc:sldMk cId="109857222" sldId="256"/>
            <ac:spMk id="2" creationId="{00000000-0000-0000-0000-000000000000}"/>
          </ac:spMkLst>
        </pc:spChg>
        <pc:spChg chg="add del mod">
          <ac:chgData name="Morgan Clatworthy (2203775)" userId="S::2203775@student.uwtsd.ac.uk::94a8f58e-bffe-409e-9990-bfaf566c7862" providerId="AD" clId="Web-{19B30438-E25F-4593-BFDB-A4988B560DFC}" dt="2022-11-06T13:07:04.927" v="28"/>
          <ac:spMkLst>
            <pc:docMk/>
            <pc:sldMk cId="109857222" sldId="256"/>
            <ac:spMk id="3" creationId="{00000000-0000-0000-0000-000000000000}"/>
          </ac:spMkLst>
        </pc:spChg>
        <pc:spChg chg="add">
          <ac:chgData name="Morgan Clatworthy (2203775)" userId="S::2203775@student.uwtsd.ac.uk::94a8f58e-bffe-409e-9990-bfaf566c7862" providerId="AD" clId="Web-{19B30438-E25F-4593-BFDB-A4988B560DFC}" dt="2022-11-06T13:06:29.270" v="25"/>
          <ac:spMkLst>
            <pc:docMk/>
            <pc:sldMk cId="109857222" sldId="256"/>
            <ac:spMk id="9" creationId="{B6D694DB-A3FC-4F14-A225-17BEBA4416DA}"/>
          </ac:spMkLst>
        </pc:spChg>
        <pc:spChg chg="add">
          <ac:chgData name="Morgan Clatworthy (2203775)" userId="S::2203775@student.uwtsd.ac.uk::94a8f58e-bffe-409e-9990-bfaf566c7862" providerId="AD" clId="Web-{19B30438-E25F-4593-BFDB-A4988B560DFC}" dt="2022-11-06T13:06:29.270" v="25"/>
          <ac:spMkLst>
            <pc:docMk/>
            <pc:sldMk cId="109857222" sldId="256"/>
            <ac:spMk id="11" creationId="{3923A307-A4A9-4352-A2A4-5B720FA948EC}"/>
          </ac:spMkLst>
        </pc:spChg>
        <pc:grpChg chg="add">
          <ac:chgData name="Morgan Clatworthy (2203775)" userId="S::2203775@student.uwtsd.ac.uk::94a8f58e-bffe-409e-9990-bfaf566c7862" providerId="AD" clId="Web-{19B30438-E25F-4593-BFDB-A4988B560DFC}" dt="2022-11-06T13:06:29.270" v="25"/>
          <ac:grpSpMkLst>
            <pc:docMk/>
            <pc:sldMk cId="109857222" sldId="256"/>
            <ac:grpSpMk id="13" creationId="{C09AACA9-03A2-4DB1-A011-3024CF744E62}"/>
          </ac:grpSpMkLst>
        </pc:grpChg>
        <pc:picChg chg="add">
          <ac:chgData name="Morgan Clatworthy (2203775)" userId="S::2203775@student.uwtsd.ac.uk::94a8f58e-bffe-409e-9990-bfaf566c7862" providerId="AD" clId="Web-{19B30438-E25F-4593-BFDB-A4988B560DFC}" dt="2022-11-06T13:06:29.270" v="25"/>
          <ac:picMkLst>
            <pc:docMk/>
            <pc:sldMk cId="109857222" sldId="256"/>
            <ac:picMk id="4" creationId="{9A09800A-1142-127F-77DC-9A0EBA109699}"/>
          </ac:picMkLst>
        </pc:picChg>
      </pc:sldChg>
      <pc:sldChg chg="addSp modSp new mod setBg">
        <pc:chgData name="Morgan Clatworthy (2203775)" userId="S::2203775@student.uwtsd.ac.uk::94a8f58e-bffe-409e-9990-bfaf566c7862" providerId="AD" clId="Web-{19B30438-E25F-4593-BFDB-A4988B560DFC}" dt="2022-11-06T14:10:37.797" v="452" actId="20577"/>
        <pc:sldMkLst>
          <pc:docMk/>
          <pc:sldMk cId="2800522237" sldId="257"/>
        </pc:sldMkLst>
        <pc:spChg chg="mod">
          <ac:chgData name="Morgan Clatworthy (2203775)" userId="S::2203775@student.uwtsd.ac.uk::94a8f58e-bffe-409e-9990-bfaf566c7862" providerId="AD" clId="Web-{19B30438-E25F-4593-BFDB-A4988B560DFC}" dt="2022-11-06T13:36:42.254" v="211"/>
          <ac:spMkLst>
            <pc:docMk/>
            <pc:sldMk cId="2800522237" sldId="257"/>
            <ac:spMk id="2" creationId="{6A22D65B-8AF0-D98E-693F-EE0847EA0D19}"/>
          </ac:spMkLst>
        </pc:spChg>
        <pc:spChg chg="mod">
          <ac:chgData name="Morgan Clatworthy (2203775)" userId="S::2203775@student.uwtsd.ac.uk::94a8f58e-bffe-409e-9990-bfaf566c7862" providerId="AD" clId="Web-{19B30438-E25F-4593-BFDB-A4988B560DFC}" dt="2022-11-06T14:10:37.797" v="452" actId="20577"/>
          <ac:spMkLst>
            <pc:docMk/>
            <pc:sldMk cId="2800522237" sldId="257"/>
            <ac:spMk id="3" creationId="{F7A6CF89-A70F-5B91-2291-61444D039166}"/>
          </ac:spMkLst>
        </pc:spChg>
        <pc:spChg chg="add">
          <ac:chgData name="Morgan Clatworthy (2203775)" userId="S::2203775@student.uwtsd.ac.uk::94a8f58e-bffe-409e-9990-bfaf566c7862" providerId="AD" clId="Web-{19B30438-E25F-4593-BFDB-A4988B560DFC}" dt="2022-11-06T13:36:42.254" v="211"/>
          <ac:spMkLst>
            <pc:docMk/>
            <pc:sldMk cId="2800522237" sldId="257"/>
            <ac:spMk id="9" creationId="{03AE087C-11E2-4305-9282-D7F122FE726E}"/>
          </ac:spMkLst>
        </pc:spChg>
        <pc:grpChg chg="add">
          <ac:chgData name="Morgan Clatworthy (2203775)" userId="S::2203775@student.uwtsd.ac.uk::94a8f58e-bffe-409e-9990-bfaf566c7862" providerId="AD" clId="Web-{19B30438-E25F-4593-BFDB-A4988B560DFC}" dt="2022-11-06T13:36:42.254" v="211"/>
          <ac:grpSpMkLst>
            <pc:docMk/>
            <pc:sldMk cId="2800522237" sldId="257"/>
            <ac:grpSpMk id="11" creationId="{7CECCFA5-40A0-4B37-8B7B-D912C28A15C3}"/>
          </ac:grpSpMkLst>
        </pc:grpChg>
        <pc:picChg chg="add">
          <ac:chgData name="Morgan Clatworthy (2203775)" userId="S::2203775@student.uwtsd.ac.uk::94a8f58e-bffe-409e-9990-bfaf566c7862" providerId="AD" clId="Web-{19B30438-E25F-4593-BFDB-A4988B560DFC}" dt="2022-11-06T13:36:42.254" v="211"/>
          <ac:picMkLst>
            <pc:docMk/>
            <pc:sldMk cId="2800522237" sldId="257"/>
            <ac:picMk id="5" creationId="{7E156AAA-C0B3-DD21-12C3-9AD1594E0ADF}"/>
          </ac:picMkLst>
        </pc:picChg>
      </pc:sldChg>
      <pc:sldChg chg="addSp delSp modSp new">
        <pc:chgData name="Morgan Clatworthy (2203775)" userId="S::2203775@student.uwtsd.ac.uk::94a8f58e-bffe-409e-9990-bfaf566c7862" providerId="AD" clId="Web-{19B30438-E25F-4593-BFDB-A4988B560DFC}" dt="2022-11-06T13:54:02.394" v="291" actId="20577"/>
        <pc:sldMkLst>
          <pc:docMk/>
          <pc:sldMk cId="3018374195" sldId="258"/>
        </pc:sldMkLst>
        <pc:spChg chg="mod">
          <ac:chgData name="Morgan Clatworthy (2203775)" userId="S::2203775@student.uwtsd.ac.uk::94a8f58e-bffe-409e-9990-bfaf566c7862" providerId="AD" clId="Web-{19B30438-E25F-4593-BFDB-A4988B560DFC}" dt="2022-11-06T13:46:33.084" v="223" actId="1076"/>
          <ac:spMkLst>
            <pc:docMk/>
            <pc:sldMk cId="3018374195" sldId="258"/>
            <ac:spMk id="2" creationId="{0067737F-7B31-80EB-FBF7-10A7C277142D}"/>
          </ac:spMkLst>
        </pc:spChg>
        <pc:spChg chg="del">
          <ac:chgData name="Morgan Clatworthy (2203775)" userId="S::2203775@student.uwtsd.ac.uk::94a8f58e-bffe-409e-9990-bfaf566c7862" providerId="AD" clId="Web-{19B30438-E25F-4593-BFDB-A4988B560DFC}" dt="2022-11-06T13:46:25.740" v="222"/>
          <ac:spMkLst>
            <pc:docMk/>
            <pc:sldMk cId="3018374195" sldId="258"/>
            <ac:spMk id="3" creationId="{AC106280-CC52-C861-E7FC-135435E7F379}"/>
          </ac:spMkLst>
        </pc:spChg>
        <pc:spChg chg="add mod">
          <ac:chgData name="Morgan Clatworthy (2203775)" userId="S::2203775@student.uwtsd.ac.uk::94a8f58e-bffe-409e-9990-bfaf566c7862" providerId="AD" clId="Web-{19B30438-E25F-4593-BFDB-A4988B560DFC}" dt="2022-11-06T13:48:18.700" v="240" actId="20577"/>
          <ac:spMkLst>
            <pc:docMk/>
            <pc:sldMk cId="3018374195" sldId="258"/>
            <ac:spMk id="4" creationId="{436D87A1-3F79-D468-7DD3-7FB36E31DEDE}"/>
          </ac:spMkLst>
        </pc:spChg>
        <pc:spChg chg="add mod">
          <ac:chgData name="Morgan Clatworthy (2203775)" userId="S::2203775@student.uwtsd.ac.uk::94a8f58e-bffe-409e-9990-bfaf566c7862" providerId="AD" clId="Web-{19B30438-E25F-4593-BFDB-A4988B560DFC}" dt="2022-11-06T13:51:46.168" v="255" actId="20577"/>
          <ac:spMkLst>
            <pc:docMk/>
            <pc:sldMk cId="3018374195" sldId="258"/>
            <ac:spMk id="6" creationId="{197015CC-075A-9C89-66D8-790E4EAB320D}"/>
          </ac:spMkLst>
        </pc:spChg>
        <pc:spChg chg="add mod">
          <ac:chgData name="Morgan Clatworthy (2203775)" userId="S::2203775@student.uwtsd.ac.uk::94a8f58e-bffe-409e-9990-bfaf566c7862" providerId="AD" clId="Web-{19B30438-E25F-4593-BFDB-A4988B560DFC}" dt="2022-11-06T13:52:57.984" v="276" actId="20577"/>
          <ac:spMkLst>
            <pc:docMk/>
            <pc:sldMk cId="3018374195" sldId="258"/>
            <ac:spMk id="8" creationId="{4363969F-D7E6-54E4-04A0-DEE42C700A45}"/>
          </ac:spMkLst>
        </pc:spChg>
        <pc:spChg chg="add mod">
          <ac:chgData name="Morgan Clatworthy (2203775)" userId="S::2203775@student.uwtsd.ac.uk::94a8f58e-bffe-409e-9990-bfaf566c7862" providerId="AD" clId="Web-{19B30438-E25F-4593-BFDB-A4988B560DFC}" dt="2022-11-06T13:54:02.394" v="291" actId="20577"/>
          <ac:spMkLst>
            <pc:docMk/>
            <pc:sldMk cId="3018374195" sldId="258"/>
            <ac:spMk id="10" creationId="{92E82DE2-B061-CFC7-FDC9-2A0AF947ADF8}"/>
          </ac:spMkLst>
        </pc:spChg>
        <pc:cxnChg chg="add mod">
          <ac:chgData name="Morgan Clatworthy (2203775)" userId="S::2203775@student.uwtsd.ac.uk::94a8f58e-bffe-409e-9990-bfaf566c7862" providerId="AD" clId="Web-{19B30438-E25F-4593-BFDB-A4988B560DFC}" dt="2022-11-06T13:49:09.456" v="244" actId="14100"/>
          <ac:cxnSpMkLst>
            <pc:docMk/>
            <pc:sldMk cId="3018374195" sldId="258"/>
            <ac:cxnSpMk id="5" creationId="{8709BEC1-031D-4A68-DE7A-DC84435EB79E}"/>
          </ac:cxnSpMkLst>
        </pc:cxnChg>
        <pc:cxnChg chg="add mod">
          <ac:chgData name="Morgan Clatworthy (2203775)" userId="S::2203775@student.uwtsd.ac.uk::94a8f58e-bffe-409e-9990-bfaf566c7862" providerId="AD" clId="Web-{19B30438-E25F-4593-BFDB-A4988B560DFC}" dt="2022-11-06T13:52:01.716" v="257" actId="14100"/>
          <ac:cxnSpMkLst>
            <pc:docMk/>
            <pc:sldMk cId="3018374195" sldId="258"/>
            <ac:cxnSpMk id="7" creationId="{340478DF-0607-D833-82A8-22D4BE750C3D}"/>
          </ac:cxnSpMkLst>
        </pc:cxnChg>
        <pc:cxnChg chg="add mod">
          <ac:chgData name="Morgan Clatworthy (2203775)" userId="S::2203775@student.uwtsd.ac.uk::94a8f58e-bffe-409e-9990-bfaf566c7862" providerId="AD" clId="Web-{19B30438-E25F-4593-BFDB-A4988B560DFC}" dt="2022-11-06T13:53:15.860" v="280" actId="14100"/>
          <ac:cxnSpMkLst>
            <pc:docMk/>
            <pc:sldMk cId="3018374195" sldId="258"/>
            <ac:cxnSpMk id="9" creationId="{2F512EBB-6B33-FEBE-3105-4FEF12D18890}"/>
          </ac:cxnSpMkLst>
        </pc:cxnChg>
      </pc:sldChg>
      <pc:sldChg chg="addSp delSp modSp new mod setBg">
        <pc:chgData name="Morgan Clatworthy (2203775)" userId="S::2203775@student.uwtsd.ac.uk::94a8f58e-bffe-409e-9990-bfaf566c7862" providerId="AD" clId="Web-{19B30438-E25F-4593-BFDB-A4988B560DFC}" dt="2022-11-06T14:08:43.477" v="438"/>
        <pc:sldMkLst>
          <pc:docMk/>
          <pc:sldMk cId="2179940429" sldId="259"/>
        </pc:sldMkLst>
        <pc:spChg chg="mod">
          <ac:chgData name="Morgan Clatworthy (2203775)" userId="S::2203775@student.uwtsd.ac.uk::94a8f58e-bffe-409e-9990-bfaf566c7862" providerId="AD" clId="Web-{19B30438-E25F-4593-BFDB-A4988B560DFC}" dt="2022-11-06T14:08:43.477" v="438"/>
          <ac:spMkLst>
            <pc:docMk/>
            <pc:sldMk cId="2179940429" sldId="259"/>
            <ac:spMk id="2" creationId="{A8BC63B0-794A-CB2C-432A-AA6FA2BFB68D}"/>
          </ac:spMkLst>
        </pc:spChg>
        <pc:spChg chg="mod">
          <ac:chgData name="Morgan Clatworthy (2203775)" userId="S::2203775@student.uwtsd.ac.uk::94a8f58e-bffe-409e-9990-bfaf566c7862" providerId="AD" clId="Web-{19B30438-E25F-4593-BFDB-A4988B560DFC}" dt="2022-11-06T14:08:43.477" v="438"/>
          <ac:spMkLst>
            <pc:docMk/>
            <pc:sldMk cId="2179940429" sldId="259"/>
            <ac:spMk id="3" creationId="{8FA4EC69-4FFE-465C-E17B-6FF45BFC2F40}"/>
          </ac:spMkLst>
        </pc:spChg>
        <pc:spChg chg="add del">
          <ac:chgData name="Morgan Clatworthy (2203775)" userId="S::2203775@student.uwtsd.ac.uk::94a8f58e-bffe-409e-9990-bfaf566c7862" providerId="AD" clId="Web-{19B30438-E25F-4593-BFDB-A4988B560DFC}" dt="2022-11-06T14:08:43.477" v="437"/>
          <ac:spMkLst>
            <pc:docMk/>
            <pc:sldMk cId="2179940429" sldId="259"/>
            <ac:spMk id="8" creationId="{471A3572-4543-4883-A749-0458CD8700C2}"/>
          </ac:spMkLst>
        </pc:spChg>
        <pc:spChg chg="add del">
          <ac:chgData name="Morgan Clatworthy (2203775)" userId="S::2203775@student.uwtsd.ac.uk::94a8f58e-bffe-409e-9990-bfaf566c7862" providerId="AD" clId="Web-{19B30438-E25F-4593-BFDB-A4988B560DFC}" dt="2022-11-06T14:08:43.477" v="437"/>
          <ac:spMkLst>
            <pc:docMk/>
            <pc:sldMk cId="2179940429" sldId="259"/>
            <ac:spMk id="10" creationId="{4036AB30-180B-4ED5-A38B-175705419281}"/>
          </ac:spMkLst>
        </pc:spChg>
        <pc:spChg chg="add del">
          <ac:chgData name="Morgan Clatworthy (2203775)" userId="S::2203775@student.uwtsd.ac.uk::94a8f58e-bffe-409e-9990-bfaf566c7862" providerId="AD" clId="Web-{19B30438-E25F-4593-BFDB-A4988B560DFC}" dt="2022-11-06T14:08:43.477" v="437"/>
          <ac:spMkLst>
            <pc:docMk/>
            <pc:sldMk cId="2179940429" sldId="259"/>
            <ac:spMk id="18" creationId="{DC83D935-436B-4F4D-A47B-4FD95E2C1D80}"/>
          </ac:spMkLst>
        </pc:spChg>
        <pc:spChg chg="add">
          <ac:chgData name="Morgan Clatworthy (2203775)" userId="S::2203775@student.uwtsd.ac.uk::94a8f58e-bffe-409e-9990-bfaf566c7862" providerId="AD" clId="Web-{19B30438-E25F-4593-BFDB-A4988B560DFC}" dt="2022-11-06T14:08:43.477" v="438"/>
          <ac:spMkLst>
            <pc:docMk/>
            <pc:sldMk cId="2179940429" sldId="259"/>
            <ac:spMk id="20" creationId="{BA533261-94EC-4494-86AB-1382C733332C}"/>
          </ac:spMkLst>
        </pc:spChg>
        <pc:spChg chg="add">
          <ac:chgData name="Morgan Clatworthy (2203775)" userId="S::2203775@student.uwtsd.ac.uk::94a8f58e-bffe-409e-9990-bfaf566c7862" providerId="AD" clId="Web-{19B30438-E25F-4593-BFDB-A4988B560DFC}" dt="2022-11-06T14:08:43.477" v="438"/>
          <ac:spMkLst>
            <pc:docMk/>
            <pc:sldMk cId="2179940429" sldId="259"/>
            <ac:spMk id="21" creationId="{51B4E1F8-DA38-44DA-8B73-7EC281F24066}"/>
          </ac:spMkLst>
        </pc:spChg>
        <pc:spChg chg="add">
          <ac:chgData name="Morgan Clatworthy (2203775)" userId="S::2203775@student.uwtsd.ac.uk::94a8f58e-bffe-409e-9990-bfaf566c7862" providerId="AD" clId="Web-{19B30438-E25F-4593-BFDB-A4988B560DFC}" dt="2022-11-06T14:08:43.477" v="438"/>
          <ac:spMkLst>
            <pc:docMk/>
            <pc:sldMk cId="2179940429" sldId="259"/>
            <ac:spMk id="22" creationId="{2915CC6E-6E07-408F-87AD-90C78C86E899}"/>
          </ac:spMkLst>
        </pc:spChg>
        <pc:grpChg chg="add del">
          <ac:chgData name="Morgan Clatworthy (2203775)" userId="S::2203775@student.uwtsd.ac.uk::94a8f58e-bffe-409e-9990-bfaf566c7862" providerId="AD" clId="Web-{19B30438-E25F-4593-BFDB-A4988B560DFC}" dt="2022-11-06T14:08:43.477" v="437"/>
          <ac:grpSpMkLst>
            <pc:docMk/>
            <pc:sldMk cId="2179940429" sldId="259"/>
            <ac:grpSpMk id="12" creationId="{C7DC96D6-0134-4EA3-8B0A-6A255D6BDE31}"/>
          </ac:grpSpMkLst>
        </pc:grpChg>
        <pc:grpChg chg="add">
          <ac:chgData name="Morgan Clatworthy (2203775)" userId="S::2203775@student.uwtsd.ac.uk::94a8f58e-bffe-409e-9990-bfaf566c7862" providerId="AD" clId="Web-{19B30438-E25F-4593-BFDB-A4988B560DFC}" dt="2022-11-06T14:08:43.477" v="438"/>
          <ac:grpSpMkLst>
            <pc:docMk/>
            <pc:sldMk cId="2179940429" sldId="259"/>
            <ac:grpSpMk id="23" creationId="{4230B9D7-2173-457C-9E86-003B57DD3D74}"/>
          </ac:grpSpMkLst>
        </pc:grpChg>
      </pc:sldChg>
      <pc:sldChg chg="addSp delSp modSp new mod setBg">
        <pc:chgData name="Morgan Clatworthy (2203775)" userId="S::2203775@student.uwtsd.ac.uk::94a8f58e-bffe-409e-9990-bfaf566c7862" providerId="AD" clId="Web-{19B30438-E25F-4593-BFDB-A4988B560DFC}" dt="2022-11-06T14:16:57.058" v="637"/>
        <pc:sldMkLst>
          <pc:docMk/>
          <pc:sldMk cId="887751919" sldId="260"/>
        </pc:sldMkLst>
        <pc:spChg chg="mod">
          <ac:chgData name="Morgan Clatworthy (2203775)" userId="S::2203775@student.uwtsd.ac.uk::94a8f58e-bffe-409e-9990-bfaf566c7862" providerId="AD" clId="Web-{19B30438-E25F-4593-BFDB-A4988B560DFC}" dt="2022-11-06T14:16:57.058" v="637"/>
          <ac:spMkLst>
            <pc:docMk/>
            <pc:sldMk cId="887751919" sldId="260"/>
            <ac:spMk id="2" creationId="{C4B56D56-F8CC-0BA0-EAF1-F2E210181532}"/>
          </ac:spMkLst>
        </pc:spChg>
        <pc:spChg chg="mod">
          <ac:chgData name="Morgan Clatworthy (2203775)" userId="S::2203775@student.uwtsd.ac.uk::94a8f58e-bffe-409e-9990-bfaf566c7862" providerId="AD" clId="Web-{19B30438-E25F-4593-BFDB-A4988B560DFC}" dt="2022-11-06T14:16:57.058" v="637"/>
          <ac:spMkLst>
            <pc:docMk/>
            <pc:sldMk cId="887751919" sldId="260"/>
            <ac:spMk id="3" creationId="{876C237B-50B3-1978-8005-71A0C8AAE874}"/>
          </ac:spMkLst>
        </pc:spChg>
        <pc:spChg chg="add del">
          <ac:chgData name="Morgan Clatworthy (2203775)" userId="S::2203775@student.uwtsd.ac.uk::94a8f58e-bffe-409e-9990-bfaf566c7862" providerId="AD" clId="Web-{19B30438-E25F-4593-BFDB-A4988B560DFC}" dt="2022-11-06T14:16:19.447" v="635"/>
          <ac:spMkLst>
            <pc:docMk/>
            <pc:sldMk cId="887751919" sldId="260"/>
            <ac:spMk id="9" creationId="{03AE087C-11E2-4305-9282-D7F122FE726E}"/>
          </ac:spMkLst>
        </pc:spChg>
        <pc:spChg chg="add">
          <ac:chgData name="Morgan Clatworthy (2203775)" userId="S::2203775@student.uwtsd.ac.uk::94a8f58e-bffe-409e-9990-bfaf566c7862" providerId="AD" clId="Web-{19B30438-E25F-4593-BFDB-A4988B560DFC}" dt="2022-11-06T14:16:57.058" v="637"/>
          <ac:spMkLst>
            <pc:docMk/>
            <pc:sldMk cId="887751919" sldId="260"/>
            <ac:spMk id="10" creationId="{FAFB3478-4AEC-431E-93B2-1593839C16DA}"/>
          </ac:spMkLst>
        </pc:spChg>
        <pc:spChg chg="add">
          <ac:chgData name="Morgan Clatworthy (2203775)" userId="S::2203775@student.uwtsd.ac.uk::94a8f58e-bffe-409e-9990-bfaf566c7862" providerId="AD" clId="Web-{19B30438-E25F-4593-BFDB-A4988B560DFC}" dt="2022-11-06T14:16:57.058" v="637"/>
          <ac:spMkLst>
            <pc:docMk/>
            <pc:sldMk cId="887751919" sldId="260"/>
            <ac:spMk id="12" creationId="{A8A68745-355E-4D81-AA5F-942C71082A1E}"/>
          </ac:spMkLst>
        </pc:spChg>
        <pc:spChg chg="add">
          <ac:chgData name="Morgan Clatworthy (2203775)" userId="S::2203775@student.uwtsd.ac.uk::94a8f58e-bffe-409e-9990-bfaf566c7862" providerId="AD" clId="Web-{19B30438-E25F-4593-BFDB-A4988B560DFC}" dt="2022-11-06T14:16:57.058" v="637"/>
          <ac:spMkLst>
            <pc:docMk/>
            <pc:sldMk cId="887751919" sldId="260"/>
            <ac:spMk id="14" creationId="{9A450B93-9615-4854-BEA5-4A85DF5CD68C}"/>
          </ac:spMkLst>
        </pc:spChg>
        <pc:spChg chg="add">
          <ac:chgData name="Morgan Clatworthy (2203775)" userId="S::2203775@student.uwtsd.ac.uk::94a8f58e-bffe-409e-9990-bfaf566c7862" providerId="AD" clId="Web-{19B30438-E25F-4593-BFDB-A4988B560DFC}" dt="2022-11-06T14:16:57.058" v="637"/>
          <ac:spMkLst>
            <pc:docMk/>
            <pc:sldMk cId="887751919" sldId="260"/>
            <ac:spMk id="16" creationId="{2E922E9E-A29B-4164-A634-B718A43369CA}"/>
          </ac:spMkLst>
        </pc:spChg>
        <pc:grpChg chg="add del">
          <ac:chgData name="Morgan Clatworthy (2203775)" userId="S::2203775@student.uwtsd.ac.uk::94a8f58e-bffe-409e-9990-bfaf566c7862" providerId="AD" clId="Web-{19B30438-E25F-4593-BFDB-A4988B560DFC}" dt="2022-11-06T14:16:19.447" v="635"/>
          <ac:grpSpMkLst>
            <pc:docMk/>
            <pc:sldMk cId="887751919" sldId="260"/>
            <ac:grpSpMk id="11" creationId="{6ACF365D-F104-414F-93C3-D9F568808E0D}"/>
          </ac:grpSpMkLst>
        </pc:grpChg>
        <pc:picChg chg="add del">
          <ac:chgData name="Morgan Clatworthy (2203775)" userId="S::2203775@student.uwtsd.ac.uk::94a8f58e-bffe-409e-9990-bfaf566c7862" providerId="AD" clId="Web-{19B30438-E25F-4593-BFDB-A4988B560DFC}" dt="2022-11-06T14:16:19.447" v="635"/>
          <ac:picMkLst>
            <pc:docMk/>
            <pc:sldMk cId="887751919" sldId="260"/>
            <ac:picMk id="5" creationId="{5843478B-6C60-B4BE-DC7B-782F65A213C1}"/>
          </ac:picMkLst>
        </pc:picChg>
        <pc:picChg chg="add">
          <ac:chgData name="Morgan Clatworthy (2203775)" userId="S::2203775@student.uwtsd.ac.uk::94a8f58e-bffe-409e-9990-bfaf566c7862" providerId="AD" clId="Web-{19B30438-E25F-4593-BFDB-A4988B560DFC}" dt="2022-11-06T14:16:57.058" v="637"/>
          <ac:picMkLst>
            <pc:docMk/>
            <pc:sldMk cId="887751919" sldId="260"/>
            <ac:picMk id="7" creationId="{082B6E40-4032-3980-420D-308FD559B57F}"/>
          </ac:picMkLst>
        </pc:picChg>
      </pc:sldChg>
      <pc:sldChg chg="modSp new">
        <pc:chgData name="Morgan Clatworthy (2203775)" userId="S::2203775@student.uwtsd.ac.uk::94a8f58e-bffe-409e-9990-bfaf566c7862" providerId="AD" clId="Web-{19B30438-E25F-4593-BFDB-A4988B560DFC}" dt="2022-11-06T14:39:06.353" v="841" actId="20577"/>
        <pc:sldMkLst>
          <pc:docMk/>
          <pc:sldMk cId="3496136940" sldId="261"/>
        </pc:sldMkLst>
        <pc:spChg chg="mod">
          <ac:chgData name="Morgan Clatworthy (2203775)" userId="S::2203775@student.uwtsd.ac.uk::94a8f58e-bffe-409e-9990-bfaf566c7862" providerId="AD" clId="Web-{19B30438-E25F-4593-BFDB-A4988B560DFC}" dt="2022-11-06T14:19:27.864" v="652" actId="20577"/>
          <ac:spMkLst>
            <pc:docMk/>
            <pc:sldMk cId="3496136940" sldId="261"/>
            <ac:spMk id="2" creationId="{3EF83049-BB36-5508-E240-267F885A0685}"/>
          </ac:spMkLst>
        </pc:spChg>
        <pc:spChg chg="mod">
          <ac:chgData name="Morgan Clatworthy (2203775)" userId="S::2203775@student.uwtsd.ac.uk::94a8f58e-bffe-409e-9990-bfaf566c7862" providerId="AD" clId="Web-{19B30438-E25F-4593-BFDB-A4988B560DFC}" dt="2022-11-06T14:39:06.353" v="841" actId="20577"/>
          <ac:spMkLst>
            <pc:docMk/>
            <pc:sldMk cId="3496136940" sldId="261"/>
            <ac:spMk id="3" creationId="{37025764-A4D6-453C-F007-9A9141388DB5}"/>
          </ac:spMkLst>
        </pc:spChg>
      </pc:sldChg>
      <pc:sldChg chg="addSp delSp modSp new">
        <pc:chgData name="Morgan Clatworthy (2203775)" userId="S::2203775@student.uwtsd.ac.uk::94a8f58e-bffe-409e-9990-bfaf566c7862" providerId="AD" clId="Web-{19B30438-E25F-4593-BFDB-A4988B560DFC}" dt="2022-11-06T14:43:43.838" v="951" actId="20577"/>
        <pc:sldMkLst>
          <pc:docMk/>
          <pc:sldMk cId="388800184" sldId="262"/>
        </pc:sldMkLst>
        <pc:spChg chg="mod">
          <ac:chgData name="Morgan Clatworthy (2203775)" userId="S::2203775@student.uwtsd.ac.uk::94a8f58e-bffe-409e-9990-bfaf566c7862" providerId="AD" clId="Web-{19B30438-E25F-4593-BFDB-A4988B560DFC}" dt="2022-11-06T14:39:50.544" v="857" actId="1076"/>
          <ac:spMkLst>
            <pc:docMk/>
            <pc:sldMk cId="388800184" sldId="262"/>
            <ac:spMk id="2" creationId="{ECD8C139-3604-FEAE-5267-BDF335DCEA5A}"/>
          </ac:spMkLst>
        </pc:spChg>
        <pc:spChg chg="del">
          <ac:chgData name="Morgan Clatworthy (2203775)" userId="S::2203775@student.uwtsd.ac.uk::94a8f58e-bffe-409e-9990-bfaf566c7862" providerId="AD" clId="Web-{19B30438-E25F-4593-BFDB-A4988B560DFC}" dt="2022-11-06T14:39:45.043" v="856"/>
          <ac:spMkLst>
            <pc:docMk/>
            <pc:sldMk cId="388800184" sldId="262"/>
            <ac:spMk id="3" creationId="{E93DE522-C376-A68B-2B80-F963EC912F97}"/>
          </ac:spMkLst>
        </pc:spChg>
        <pc:spChg chg="add mod">
          <ac:chgData name="Morgan Clatworthy (2203775)" userId="S::2203775@student.uwtsd.ac.uk::94a8f58e-bffe-409e-9990-bfaf566c7862" providerId="AD" clId="Web-{19B30438-E25F-4593-BFDB-A4988B560DFC}" dt="2022-11-06T14:42:05.348" v="897" actId="20577"/>
          <ac:spMkLst>
            <pc:docMk/>
            <pc:sldMk cId="388800184" sldId="262"/>
            <ac:spMk id="4" creationId="{A6BA8D4D-7934-DC35-A8D3-087482F601B1}"/>
          </ac:spMkLst>
        </pc:spChg>
        <pc:spChg chg="add mod">
          <ac:chgData name="Morgan Clatworthy (2203775)" userId="S::2203775@student.uwtsd.ac.uk::94a8f58e-bffe-409e-9990-bfaf566c7862" providerId="AD" clId="Web-{19B30438-E25F-4593-BFDB-A4988B560DFC}" dt="2022-11-06T14:43:07.961" v="935" actId="20577"/>
          <ac:spMkLst>
            <pc:docMk/>
            <pc:sldMk cId="388800184" sldId="262"/>
            <ac:spMk id="5" creationId="{66E8619A-656D-8DE7-2185-1C2B27C97F14}"/>
          </ac:spMkLst>
        </pc:spChg>
        <pc:spChg chg="add mod">
          <ac:chgData name="Morgan Clatworthy (2203775)" userId="S::2203775@student.uwtsd.ac.uk::94a8f58e-bffe-409e-9990-bfaf566c7862" providerId="AD" clId="Web-{19B30438-E25F-4593-BFDB-A4988B560DFC}" dt="2022-11-06T14:42:20.662" v="909" actId="20577"/>
          <ac:spMkLst>
            <pc:docMk/>
            <pc:sldMk cId="388800184" sldId="262"/>
            <ac:spMk id="6" creationId="{79A3C214-B1A8-B191-1D72-F26F45ABFB26}"/>
          </ac:spMkLst>
        </pc:spChg>
        <pc:spChg chg="add mod">
          <ac:chgData name="Morgan Clatworthy (2203775)" userId="S::2203775@student.uwtsd.ac.uk::94a8f58e-bffe-409e-9990-bfaf566c7862" providerId="AD" clId="Web-{19B30438-E25F-4593-BFDB-A4988B560DFC}" dt="2022-11-06T14:43:43.838" v="951" actId="20577"/>
          <ac:spMkLst>
            <pc:docMk/>
            <pc:sldMk cId="388800184" sldId="262"/>
            <ac:spMk id="7" creationId="{C49F3138-9941-FB1F-211D-58B4B42E9DDD}"/>
          </ac:spMkLst>
        </pc:spChg>
        <pc:cxnChg chg="add del">
          <ac:chgData name="Morgan Clatworthy (2203775)" userId="S::2203775@student.uwtsd.ac.uk::94a8f58e-bffe-409e-9990-bfaf566c7862" providerId="AD" clId="Web-{19B30438-E25F-4593-BFDB-A4988B560DFC}" dt="2022-11-06T14:40:37.218" v="868"/>
          <ac:cxnSpMkLst>
            <pc:docMk/>
            <pc:sldMk cId="388800184" sldId="262"/>
            <ac:cxnSpMk id="8" creationId="{EFEC81EC-DE05-06F4-F3BC-3001838793CA}"/>
          </ac:cxnSpMkLst>
        </pc:cxnChg>
        <pc:cxnChg chg="add mod">
          <ac:chgData name="Morgan Clatworthy (2203775)" userId="S::2203775@student.uwtsd.ac.uk::94a8f58e-bffe-409e-9990-bfaf566c7862" providerId="AD" clId="Web-{19B30438-E25F-4593-BFDB-A4988B560DFC}" dt="2022-11-06T14:41:30.893" v="890" actId="1076"/>
          <ac:cxnSpMkLst>
            <pc:docMk/>
            <pc:sldMk cId="388800184" sldId="262"/>
            <ac:cxnSpMk id="9" creationId="{1D86937D-CE16-5B81-B2E9-BADCC6CD1A3B}"/>
          </ac:cxnSpMkLst>
        </pc:cxnChg>
        <pc:cxnChg chg="add mod">
          <ac:chgData name="Morgan Clatworthy (2203775)" userId="S::2203775@student.uwtsd.ac.uk::94a8f58e-bffe-409e-9990-bfaf566c7862" providerId="AD" clId="Web-{19B30438-E25F-4593-BFDB-A4988B560DFC}" dt="2022-11-06T14:41:50.691" v="895" actId="1076"/>
          <ac:cxnSpMkLst>
            <pc:docMk/>
            <pc:sldMk cId="388800184" sldId="262"/>
            <ac:cxnSpMk id="10" creationId="{F2D1C59A-822F-83E1-87E4-31B02A6B5E88}"/>
          </ac:cxnSpMkLst>
        </pc:cxnChg>
        <pc:cxnChg chg="add mod">
          <ac:chgData name="Morgan Clatworthy (2203775)" userId="S::2203775@student.uwtsd.ac.uk::94a8f58e-bffe-409e-9990-bfaf566c7862" providerId="AD" clId="Web-{19B30438-E25F-4593-BFDB-A4988B560DFC}" dt="2022-11-06T14:42:47.632" v="919" actId="1076"/>
          <ac:cxnSpMkLst>
            <pc:docMk/>
            <pc:sldMk cId="388800184" sldId="262"/>
            <ac:cxnSpMk id="11" creationId="{7B58BE2F-FF4D-B7D4-E8B6-36EB43A83BD3}"/>
          </ac:cxnSpMkLst>
        </pc:cxnChg>
      </pc:sldChg>
      <pc:sldChg chg="modSp new">
        <pc:chgData name="Morgan Clatworthy (2203775)" userId="S::2203775@student.uwtsd.ac.uk::94a8f58e-bffe-409e-9990-bfaf566c7862" providerId="AD" clId="Web-{19B30438-E25F-4593-BFDB-A4988B560DFC}" dt="2022-11-06T15:39:10.511" v="1266" actId="20577"/>
        <pc:sldMkLst>
          <pc:docMk/>
          <pc:sldMk cId="1655875205" sldId="263"/>
        </pc:sldMkLst>
        <pc:spChg chg="mod">
          <ac:chgData name="Morgan Clatworthy (2203775)" userId="S::2203775@student.uwtsd.ac.uk::94a8f58e-bffe-409e-9990-bfaf566c7862" providerId="AD" clId="Web-{19B30438-E25F-4593-BFDB-A4988B560DFC}" dt="2022-11-06T14:44:22.403" v="956" actId="20577"/>
          <ac:spMkLst>
            <pc:docMk/>
            <pc:sldMk cId="1655875205" sldId="263"/>
            <ac:spMk id="2" creationId="{AC84FC6D-2605-B1F3-50A5-9DBFC95BD1FA}"/>
          </ac:spMkLst>
        </pc:spChg>
        <pc:spChg chg="mod">
          <ac:chgData name="Morgan Clatworthy (2203775)" userId="S::2203775@student.uwtsd.ac.uk::94a8f58e-bffe-409e-9990-bfaf566c7862" providerId="AD" clId="Web-{19B30438-E25F-4593-BFDB-A4988B560DFC}" dt="2022-11-06T15:39:10.511" v="1266" actId="20577"/>
          <ac:spMkLst>
            <pc:docMk/>
            <pc:sldMk cId="1655875205" sldId="263"/>
            <ac:spMk id="3" creationId="{EDABCC5B-B45F-79FE-3C10-6C0B1C2A8AFE}"/>
          </ac:spMkLst>
        </pc:spChg>
      </pc:sldChg>
      <pc:sldMasterChg chg="del delSldLayout">
        <pc:chgData name="Morgan Clatworthy (2203775)" userId="S::2203775@student.uwtsd.ac.uk::94a8f58e-bffe-409e-9990-bfaf566c7862" providerId="AD" clId="Web-{19B30438-E25F-4593-BFDB-A4988B560DFC}" dt="2022-11-06T13:06:29.270" v="25"/>
        <pc:sldMasterMkLst>
          <pc:docMk/>
          <pc:sldMasterMk cId="2460954070" sldId="2147483660"/>
        </pc:sldMasterMkLst>
        <pc:sldLayoutChg chg="del">
          <pc:chgData name="Morgan Clatworthy (2203775)" userId="S::2203775@student.uwtsd.ac.uk::94a8f58e-bffe-409e-9990-bfaf566c7862" providerId="AD" clId="Web-{19B30438-E25F-4593-BFDB-A4988B560DFC}" dt="2022-11-06T13:06:29.270" v="25"/>
          <pc:sldLayoutMkLst>
            <pc:docMk/>
            <pc:sldMasterMk cId="2460954070" sldId="2147483660"/>
            <pc:sldLayoutMk cId="2385387890" sldId="2147483661"/>
          </pc:sldLayoutMkLst>
        </pc:sldLayoutChg>
        <pc:sldLayoutChg chg="del">
          <pc:chgData name="Morgan Clatworthy (2203775)" userId="S::2203775@student.uwtsd.ac.uk::94a8f58e-bffe-409e-9990-bfaf566c7862" providerId="AD" clId="Web-{19B30438-E25F-4593-BFDB-A4988B560DFC}" dt="2022-11-06T13:06:29.270" v="25"/>
          <pc:sldLayoutMkLst>
            <pc:docMk/>
            <pc:sldMasterMk cId="2460954070" sldId="2147483660"/>
            <pc:sldLayoutMk cId="949138452" sldId="2147483662"/>
          </pc:sldLayoutMkLst>
        </pc:sldLayoutChg>
        <pc:sldLayoutChg chg="del">
          <pc:chgData name="Morgan Clatworthy (2203775)" userId="S::2203775@student.uwtsd.ac.uk::94a8f58e-bffe-409e-9990-bfaf566c7862" providerId="AD" clId="Web-{19B30438-E25F-4593-BFDB-A4988B560DFC}" dt="2022-11-06T13:06:29.270" v="25"/>
          <pc:sldLayoutMkLst>
            <pc:docMk/>
            <pc:sldMasterMk cId="2460954070" sldId="2147483660"/>
            <pc:sldLayoutMk cId="2591524520" sldId="2147483663"/>
          </pc:sldLayoutMkLst>
        </pc:sldLayoutChg>
        <pc:sldLayoutChg chg="del">
          <pc:chgData name="Morgan Clatworthy (2203775)" userId="S::2203775@student.uwtsd.ac.uk::94a8f58e-bffe-409e-9990-bfaf566c7862" providerId="AD" clId="Web-{19B30438-E25F-4593-BFDB-A4988B560DFC}" dt="2022-11-06T13:06:29.270" v="25"/>
          <pc:sldLayoutMkLst>
            <pc:docMk/>
            <pc:sldMasterMk cId="2460954070" sldId="2147483660"/>
            <pc:sldLayoutMk cId="1203092039" sldId="2147483664"/>
          </pc:sldLayoutMkLst>
        </pc:sldLayoutChg>
        <pc:sldLayoutChg chg="del">
          <pc:chgData name="Morgan Clatworthy (2203775)" userId="S::2203775@student.uwtsd.ac.uk::94a8f58e-bffe-409e-9990-bfaf566c7862" providerId="AD" clId="Web-{19B30438-E25F-4593-BFDB-A4988B560DFC}" dt="2022-11-06T13:06:29.270" v="25"/>
          <pc:sldLayoutMkLst>
            <pc:docMk/>
            <pc:sldMasterMk cId="2460954070" sldId="2147483660"/>
            <pc:sldLayoutMk cId="3733172339" sldId="2147483665"/>
          </pc:sldLayoutMkLst>
        </pc:sldLayoutChg>
        <pc:sldLayoutChg chg="del">
          <pc:chgData name="Morgan Clatworthy (2203775)" userId="S::2203775@student.uwtsd.ac.uk::94a8f58e-bffe-409e-9990-bfaf566c7862" providerId="AD" clId="Web-{19B30438-E25F-4593-BFDB-A4988B560DFC}" dt="2022-11-06T13:06:29.270" v="25"/>
          <pc:sldLayoutMkLst>
            <pc:docMk/>
            <pc:sldMasterMk cId="2460954070" sldId="2147483660"/>
            <pc:sldLayoutMk cId="3210312558" sldId="2147483666"/>
          </pc:sldLayoutMkLst>
        </pc:sldLayoutChg>
        <pc:sldLayoutChg chg="del">
          <pc:chgData name="Morgan Clatworthy (2203775)" userId="S::2203775@student.uwtsd.ac.uk::94a8f58e-bffe-409e-9990-bfaf566c7862" providerId="AD" clId="Web-{19B30438-E25F-4593-BFDB-A4988B560DFC}" dt="2022-11-06T13:06:29.270" v="25"/>
          <pc:sldLayoutMkLst>
            <pc:docMk/>
            <pc:sldMasterMk cId="2460954070" sldId="2147483660"/>
            <pc:sldLayoutMk cId="3146388984" sldId="2147483667"/>
          </pc:sldLayoutMkLst>
        </pc:sldLayoutChg>
        <pc:sldLayoutChg chg="del">
          <pc:chgData name="Morgan Clatworthy (2203775)" userId="S::2203775@student.uwtsd.ac.uk::94a8f58e-bffe-409e-9990-bfaf566c7862" providerId="AD" clId="Web-{19B30438-E25F-4593-BFDB-A4988B560DFC}" dt="2022-11-06T13:06:29.270" v="25"/>
          <pc:sldLayoutMkLst>
            <pc:docMk/>
            <pc:sldMasterMk cId="2460954070" sldId="2147483660"/>
            <pc:sldLayoutMk cId="3171841454" sldId="2147483668"/>
          </pc:sldLayoutMkLst>
        </pc:sldLayoutChg>
        <pc:sldLayoutChg chg="del">
          <pc:chgData name="Morgan Clatworthy (2203775)" userId="S::2203775@student.uwtsd.ac.uk::94a8f58e-bffe-409e-9990-bfaf566c7862" providerId="AD" clId="Web-{19B30438-E25F-4593-BFDB-A4988B560DFC}" dt="2022-11-06T13:06:29.270" v="25"/>
          <pc:sldLayoutMkLst>
            <pc:docMk/>
            <pc:sldMasterMk cId="2460954070" sldId="2147483660"/>
            <pc:sldLayoutMk cId="1718958274" sldId="2147483669"/>
          </pc:sldLayoutMkLst>
        </pc:sldLayoutChg>
        <pc:sldLayoutChg chg="del">
          <pc:chgData name="Morgan Clatworthy (2203775)" userId="S::2203775@student.uwtsd.ac.uk::94a8f58e-bffe-409e-9990-bfaf566c7862" providerId="AD" clId="Web-{19B30438-E25F-4593-BFDB-A4988B560DFC}" dt="2022-11-06T13:06:29.270" v="25"/>
          <pc:sldLayoutMkLst>
            <pc:docMk/>
            <pc:sldMasterMk cId="2460954070" sldId="2147483660"/>
            <pc:sldLayoutMk cId="2202905451" sldId="2147483670"/>
          </pc:sldLayoutMkLst>
        </pc:sldLayoutChg>
        <pc:sldLayoutChg chg="del">
          <pc:chgData name="Morgan Clatworthy (2203775)" userId="S::2203775@student.uwtsd.ac.uk::94a8f58e-bffe-409e-9990-bfaf566c7862" providerId="AD" clId="Web-{19B30438-E25F-4593-BFDB-A4988B560DFC}" dt="2022-11-06T13:06:29.270" v="25"/>
          <pc:sldLayoutMkLst>
            <pc:docMk/>
            <pc:sldMasterMk cId="2460954070" sldId="2147483660"/>
            <pc:sldLayoutMk cId="3479445657" sldId="2147483671"/>
          </pc:sldLayoutMkLst>
        </pc:sldLayoutChg>
      </pc:sldMasterChg>
      <pc:sldMasterChg chg="add replId addSldLayout">
        <pc:chgData name="Morgan Clatworthy (2203775)" userId="S::2203775@student.uwtsd.ac.uk::94a8f58e-bffe-409e-9990-bfaf566c7862" providerId="AD" clId="Web-{19B30438-E25F-4593-BFDB-A4988B560DFC}" dt="2022-11-06T13:06:29.270" v="25"/>
        <pc:sldMasterMkLst>
          <pc:docMk/>
          <pc:sldMasterMk cId="3848252694" sldId="2147483672"/>
        </pc:sldMasterMkLst>
        <pc:sldLayoutChg chg="add">
          <pc:chgData name="Morgan Clatworthy (2203775)" userId="S::2203775@student.uwtsd.ac.uk::94a8f58e-bffe-409e-9990-bfaf566c7862" providerId="AD" clId="Web-{19B30438-E25F-4593-BFDB-A4988B560DFC}" dt="2022-11-06T13:06:29.270" v="25"/>
          <pc:sldLayoutMkLst>
            <pc:docMk/>
            <pc:sldMasterMk cId="3848252694" sldId="2147483672"/>
            <pc:sldLayoutMk cId="540488713" sldId="2147483673"/>
          </pc:sldLayoutMkLst>
        </pc:sldLayoutChg>
        <pc:sldLayoutChg chg="add replId">
          <pc:chgData name="Morgan Clatworthy (2203775)" userId="S::2203775@student.uwtsd.ac.uk::94a8f58e-bffe-409e-9990-bfaf566c7862" providerId="AD" clId="Web-{19B30438-E25F-4593-BFDB-A4988B560DFC}" dt="2022-11-06T13:06:29.270" v="25"/>
          <pc:sldLayoutMkLst>
            <pc:docMk/>
            <pc:sldMasterMk cId="3848252694" sldId="2147483672"/>
            <pc:sldLayoutMk cId="2308259739" sldId="2147483674"/>
          </pc:sldLayoutMkLst>
        </pc:sldLayoutChg>
        <pc:sldLayoutChg chg="add replId">
          <pc:chgData name="Morgan Clatworthy (2203775)" userId="S::2203775@student.uwtsd.ac.uk::94a8f58e-bffe-409e-9990-bfaf566c7862" providerId="AD" clId="Web-{19B30438-E25F-4593-BFDB-A4988B560DFC}" dt="2022-11-06T13:06:29.270" v="25"/>
          <pc:sldLayoutMkLst>
            <pc:docMk/>
            <pc:sldMasterMk cId="3848252694" sldId="2147483672"/>
            <pc:sldLayoutMk cId="1920081139" sldId="2147483675"/>
          </pc:sldLayoutMkLst>
        </pc:sldLayoutChg>
        <pc:sldLayoutChg chg="add replId">
          <pc:chgData name="Morgan Clatworthy (2203775)" userId="S::2203775@student.uwtsd.ac.uk::94a8f58e-bffe-409e-9990-bfaf566c7862" providerId="AD" clId="Web-{19B30438-E25F-4593-BFDB-A4988B560DFC}" dt="2022-11-06T13:06:29.270" v="25"/>
          <pc:sldLayoutMkLst>
            <pc:docMk/>
            <pc:sldMasterMk cId="3848252694" sldId="2147483672"/>
            <pc:sldLayoutMk cId="792812686" sldId="2147483676"/>
          </pc:sldLayoutMkLst>
        </pc:sldLayoutChg>
        <pc:sldLayoutChg chg="add replId">
          <pc:chgData name="Morgan Clatworthy (2203775)" userId="S::2203775@student.uwtsd.ac.uk::94a8f58e-bffe-409e-9990-bfaf566c7862" providerId="AD" clId="Web-{19B30438-E25F-4593-BFDB-A4988B560DFC}" dt="2022-11-06T13:06:29.270" v="25"/>
          <pc:sldLayoutMkLst>
            <pc:docMk/>
            <pc:sldMasterMk cId="3848252694" sldId="2147483672"/>
            <pc:sldLayoutMk cId="3116426117" sldId="2147483677"/>
          </pc:sldLayoutMkLst>
        </pc:sldLayoutChg>
        <pc:sldLayoutChg chg="add replId">
          <pc:chgData name="Morgan Clatworthy (2203775)" userId="S::2203775@student.uwtsd.ac.uk::94a8f58e-bffe-409e-9990-bfaf566c7862" providerId="AD" clId="Web-{19B30438-E25F-4593-BFDB-A4988B560DFC}" dt="2022-11-06T13:06:29.270" v="25"/>
          <pc:sldLayoutMkLst>
            <pc:docMk/>
            <pc:sldMasterMk cId="3848252694" sldId="2147483672"/>
            <pc:sldLayoutMk cId="2818278697" sldId="2147483678"/>
          </pc:sldLayoutMkLst>
        </pc:sldLayoutChg>
        <pc:sldLayoutChg chg="add replId">
          <pc:chgData name="Morgan Clatworthy (2203775)" userId="S::2203775@student.uwtsd.ac.uk::94a8f58e-bffe-409e-9990-bfaf566c7862" providerId="AD" clId="Web-{19B30438-E25F-4593-BFDB-A4988B560DFC}" dt="2022-11-06T13:06:29.270" v="25"/>
          <pc:sldLayoutMkLst>
            <pc:docMk/>
            <pc:sldMasterMk cId="3848252694" sldId="2147483672"/>
            <pc:sldLayoutMk cId="625646921" sldId="2147483679"/>
          </pc:sldLayoutMkLst>
        </pc:sldLayoutChg>
        <pc:sldLayoutChg chg="add replId">
          <pc:chgData name="Morgan Clatworthy (2203775)" userId="S::2203775@student.uwtsd.ac.uk::94a8f58e-bffe-409e-9990-bfaf566c7862" providerId="AD" clId="Web-{19B30438-E25F-4593-BFDB-A4988B560DFC}" dt="2022-11-06T13:06:29.270" v="25"/>
          <pc:sldLayoutMkLst>
            <pc:docMk/>
            <pc:sldMasterMk cId="3848252694" sldId="2147483672"/>
            <pc:sldLayoutMk cId="1559207427" sldId="2147483680"/>
          </pc:sldLayoutMkLst>
        </pc:sldLayoutChg>
        <pc:sldLayoutChg chg="add replId">
          <pc:chgData name="Morgan Clatworthy (2203775)" userId="S::2203775@student.uwtsd.ac.uk::94a8f58e-bffe-409e-9990-bfaf566c7862" providerId="AD" clId="Web-{19B30438-E25F-4593-BFDB-A4988B560DFC}" dt="2022-11-06T13:06:29.270" v="25"/>
          <pc:sldLayoutMkLst>
            <pc:docMk/>
            <pc:sldMasterMk cId="3848252694" sldId="2147483672"/>
            <pc:sldLayoutMk cId="3726350203" sldId="2147483681"/>
          </pc:sldLayoutMkLst>
        </pc:sldLayoutChg>
        <pc:sldLayoutChg chg="add replId">
          <pc:chgData name="Morgan Clatworthy (2203775)" userId="S::2203775@student.uwtsd.ac.uk::94a8f58e-bffe-409e-9990-bfaf566c7862" providerId="AD" clId="Web-{19B30438-E25F-4593-BFDB-A4988B560DFC}" dt="2022-11-06T13:06:29.270" v="25"/>
          <pc:sldLayoutMkLst>
            <pc:docMk/>
            <pc:sldMasterMk cId="3848252694" sldId="2147483672"/>
            <pc:sldLayoutMk cId="3220217730" sldId="2147483682"/>
          </pc:sldLayoutMkLst>
        </pc:sldLayoutChg>
        <pc:sldLayoutChg chg="add replId">
          <pc:chgData name="Morgan Clatworthy (2203775)" userId="S::2203775@student.uwtsd.ac.uk::94a8f58e-bffe-409e-9990-bfaf566c7862" providerId="AD" clId="Web-{19B30438-E25F-4593-BFDB-A4988B560DFC}" dt="2022-11-06T13:06:29.270" v="25"/>
          <pc:sldLayoutMkLst>
            <pc:docMk/>
            <pc:sldMasterMk cId="3848252694" sldId="2147483672"/>
            <pc:sldLayoutMk cId="39615508"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11/7/2022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615508"/>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11/7/2022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20217730"/>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11/7/2022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26350203"/>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11/7/2022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59207427"/>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11/7/2022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25646921"/>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11/7/2022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818278697"/>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11/7/2022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116426117"/>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11/7/2022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792812686"/>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11/7/2022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920081139"/>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11/7/2022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08259739"/>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11/7/2022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540488713"/>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11/7/2022</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848252694"/>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ransition spd="slow">
    <p:push dir="u"/>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ubmed.ncbi.nlm.nih.gov/25413911/:~:text=Reflection%20is%20defined%20as%20the,the%20change%20itself%20(VC)."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link.springer.com/referenceworkentry/10.1007/978-3-319-28099-8_871-1#:~:text=Definition,262)."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4" name="Picture 3">
            <a:extLst>
              <a:ext uri="{FF2B5EF4-FFF2-40B4-BE49-F238E27FC236}">
                <a16:creationId xmlns:a16="http://schemas.microsoft.com/office/drawing/2014/main" id="{9A09800A-1142-127F-77DC-9A0EBA10969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6274" b="6250"/>
          <a:stretch/>
        </p:blipFill>
        <p:spPr>
          <a:xfrm>
            <a:off x="1530" y="10"/>
            <a:ext cx="12188941" cy="6857990"/>
          </a:xfrm>
          <a:prstGeom prst="rect">
            <a:avLst/>
          </a:prstGeom>
        </p:spPr>
      </p:pic>
      <p:sp>
        <p:nvSpPr>
          <p:cNvPr id="11" name="Rectangle 10">
            <a:extLst>
              <a:ext uri="{FF2B5EF4-FFF2-40B4-BE49-F238E27FC236}">
                <a16:creationId xmlns:a16="http://schemas.microsoft.com/office/drawing/2014/main" id="{3923A307-A4A9-4352-A2A4-5B720FA94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57200" y="1122363"/>
            <a:ext cx="6370686" cy="2387600"/>
          </a:xfrm>
        </p:spPr>
        <p:txBody>
          <a:bodyPr>
            <a:normAutofit/>
          </a:bodyPr>
          <a:lstStyle/>
          <a:p>
            <a:r>
              <a:rPr lang="en-GB">
                <a:solidFill>
                  <a:srgbClr val="FFFFFF"/>
                </a:solidFill>
                <a:latin typeface="Arial Nova"/>
              </a:rPr>
              <a:t>Study skills and their relevancy to education </a:t>
            </a:r>
            <a:endParaRPr lang="en-GB">
              <a:solidFill>
                <a:srgbClr val="FFFFFF"/>
              </a:solidFill>
            </a:endParaRPr>
          </a:p>
        </p:txBody>
      </p:sp>
      <p:grpSp>
        <p:nvGrpSpPr>
          <p:cNvPr id="13" name="Group 12">
            <a:extLst>
              <a:ext uri="{FF2B5EF4-FFF2-40B4-BE49-F238E27FC236}">
                <a16:creationId xmlns:a16="http://schemas.microsoft.com/office/drawing/2014/main" id="{C09AACA9-03A2-4DB1-A011-3024CF744E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3701992"/>
            <a:chOff x="10300855" y="0"/>
            <a:chExt cx="1891145" cy="3701992"/>
          </a:xfrm>
        </p:grpSpPr>
        <p:sp>
          <p:nvSpPr>
            <p:cNvPr id="14" name="Oval 13">
              <a:extLst>
                <a:ext uri="{FF2B5EF4-FFF2-40B4-BE49-F238E27FC236}">
                  <a16:creationId xmlns:a16="http://schemas.microsoft.com/office/drawing/2014/main" id="{BB20D714-0285-47F4-933F-8ACBDC0DB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1986087"/>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Freeform: Shape 14">
              <a:extLst>
                <a:ext uri="{FF2B5EF4-FFF2-40B4-BE49-F238E27FC236}">
                  <a16:creationId xmlns:a16="http://schemas.microsoft.com/office/drawing/2014/main" id="{1F384C0F-FBBE-46B4-B118-A3D4CA7A1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134279"/>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6" name="Graphic 9">
              <a:extLst>
                <a:ext uri="{FF2B5EF4-FFF2-40B4-BE49-F238E27FC236}">
                  <a16:creationId xmlns:a16="http://schemas.microsoft.com/office/drawing/2014/main" id="{D1B56715-1F01-4B5D-8718-C595306FF4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7" name="Graphic 9">
              <a:extLst>
                <a:ext uri="{FF2B5EF4-FFF2-40B4-BE49-F238E27FC236}">
                  <a16:creationId xmlns:a16="http://schemas.microsoft.com/office/drawing/2014/main" id="{DCB758B8-B1FC-47DF-9BB8-D7F0EDCC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109857222"/>
      </p:ext>
    </p:extLst>
  </p:cSld>
  <p:clrMapOvr>
    <a:masterClrMapping/>
  </p:clrMapOvr>
  <p:transition spd="slow" advTm="5000">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4FC6D-2605-B1F3-50A5-9DBFC95BD1F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EDABCC5B-B45F-79FE-3C10-6C0B1C2A8AFE}"/>
              </a:ext>
            </a:extLst>
          </p:cNvPr>
          <p:cNvSpPr>
            <a:spLocks noGrp="1"/>
          </p:cNvSpPr>
          <p:nvPr>
            <p:ph idx="1"/>
          </p:nvPr>
        </p:nvSpPr>
        <p:spPr/>
        <p:txBody>
          <a:bodyPr vert="horz" lIns="91440" tIns="45720" rIns="91440" bIns="45720" rtlCol="0" anchor="t">
            <a:normAutofit/>
          </a:bodyPr>
          <a:lstStyle/>
          <a:p>
            <a:pPr marL="0" indent="0">
              <a:buNone/>
            </a:pPr>
            <a:r>
              <a:rPr lang="en-GB" dirty="0"/>
              <a:t>The study skills I will be talking about are reflection and time management, as I believe they are the most important learning skills. These skills are both vital to education as they allow you to keep track of what you are doing and make it easier for you to improve you teaching methods.</a:t>
            </a:r>
          </a:p>
        </p:txBody>
      </p:sp>
    </p:spTree>
    <p:extLst>
      <p:ext uri="{BB962C8B-B14F-4D97-AF65-F5344CB8AC3E}">
        <p14:creationId xmlns:p14="http://schemas.microsoft.com/office/powerpoint/2010/main" val="1655875205"/>
      </p:ext>
    </p:extLst>
  </p:cSld>
  <p:clrMapOvr>
    <a:masterClrMapping/>
  </p:clrMapOvr>
  <p:transition spd="slow" advTm="10000">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7737F-7B31-80EB-FBF7-10A7C277142D}"/>
              </a:ext>
            </a:extLst>
          </p:cNvPr>
          <p:cNvSpPr>
            <a:spLocks noGrp="1"/>
          </p:cNvSpPr>
          <p:nvPr>
            <p:ph type="title"/>
          </p:nvPr>
        </p:nvSpPr>
        <p:spPr>
          <a:xfrm>
            <a:off x="-2875" y="49823"/>
            <a:ext cx="7685037" cy="1325563"/>
          </a:xfrm>
        </p:spPr>
        <p:txBody>
          <a:bodyPr/>
          <a:lstStyle/>
          <a:p>
            <a:r>
              <a:rPr lang="en-GB" dirty="0"/>
              <a:t>Reflection diagram </a:t>
            </a:r>
          </a:p>
        </p:txBody>
      </p:sp>
      <p:sp>
        <p:nvSpPr>
          <p:cNvPr id="4" name="Rectangle 3">
            <a:extLst>
              <a:ext uri="{FF2B5EF4-FFF2-40B4-BE49-F238E27FC236}">
                <a16:creationId xmlns:a16="http://schemas.microsoft.com/office/drawing/2014/main" id="{436D87A1-3F79-D468-7DD3-7FB36E31DEDE}"/>
              </a:ext>
            </a:extLst>
          </p:cNvPr>
          <p:cNvSpPr/>
          <p:nvPr/>
        </p:nvSpPr>
        <p:spPr>
          <a:xfrm>
            <a:off x="621102" y="1821612"/>
            <a:ext cx="2429772" cy="11214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Reflection</a:t>
            </a:r>
            <a:endParaRPr lang="en-GB" dirty="0"/>
          </a:p>
        </p:txBody>
      </p:sp>
      <p:cxnSp>
        <p:nvCxnSpPr>
          <p:cNvPr id="5" name="Straight Arrow Connector 4">
            <a:extLst>
              <a:ext uri="{FF2B5EF4-FFF2-40B4-BE49-F238E27FC236}">
                <a16:creationId xmlns:a16="http://schemas.microsoft.com/office/drawing/2014/main" id="{8709BEC1-031D-4A68-DE7A-DC84435EB79E}"/>
              </a:ext>
            </a:extLst>
          </p:cNvPr>
          <p:cNvCxnSpPr/>
          <p:nvPr/>
        </p:nvCxnSpPr>
        <p:spPr>
          <a:xfrm>
            <a:off x="3006846" y="2352676"/>
            <a:ext cx="2323380" cy="4111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197015CC-075A-9C89-66D8-790E4EAB320D}"/>
              </a:ext>
            </a:extLst>
          </p:cNvPr>
          <p:cNvSpPr/>
          <p:nvPr/>
        </p:nvSpPr>
        <p:spPr>
          <a:xfrm>
            <a:off x="5349456" y="2481173"/>
            <a:ext cx="2027206" cy="9489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What is it?</a:t>
            </a:r>
          </a:p>
        </p:txBody>
      </p:sp>
      <p:cxnSp>
        <p:nvCxnSpPr>
          <p:cNvPr id="7" name="Straight Arrow Connector 6">
            <a:extLst>
              <a:ext uri="{FF2B5EF4-FFF2-40B4-BE49-F238E27FC236}">
                <a16:creationId xmlns:a16="http://schemas.microsoft.com/office/drawing/2014/main" id="{340478DF-0607-D833-82A8-22D4BE750C3D}"/>
              </a:ext>
            </a:extLst>
          </p:cNvPr>
          <p:cNvCxnSpPr/>
          <p:nvPr/>
        </p:nvCxnSpPr>
        <p:spPr>
          <a:xfrm flipH="1">
            <a:off x="5989788" y="3429179"/>
            <a:ext cx="77637" cy="10581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4363969F-D7E6-54E4-04A0-DEE42C700A45}"/>
              </a:ext>
            </a:extLst>
          </p:cNvPr>
          <p:cNvSpPr/>
          <p:nvPr/>
        </p:nvSpPr>
        <p:spPr>
          <a:xfrm>
            <a:off x="5635206" y="4477828"/>
            <a:ext cx="2214112"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Why use it?</a:t>
            </a:r>
            <a:endParaRPr lang="en-GB" dirty="0"/>
          </a:p>
        </p:txBody>
      </p:sp>
      <p:cxnSp>
        <p:nvCxnSpPr>
          <p:cNvPr id="9" name="Straight Arrow Connector 8">
            <a:extLst>
              <a:ext uri="{FF2B5EF4-FFF2-40B4-BE49-F238E27FC236}">
                <a16:creationId xmlns:a16="http://schemas.microsoft.com/office/drawing/2014/main" id="{2F512EBB-6B33-FEBE-3105-4FEF12D18890}"/>
              </a:ext>
            </a:extLst>
          </p:cNvPr>
          <p:cNvCxnSpPr/>
          <p:nvPr/>
        </p:nvCxnSpPr>
        <p:spPr>
          <a:xfrm flipH="1">
            <a:off x="3040632" y="4893873"/>
            <a:ext cx="2579298" cy="7274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92E82DE2-B061-CFC7-FDC9-2A0AF947ADF8}"/>
              </a:ext>
            </a:extLst>
          </p:cNvPr>
          <p:cNvSpPr/>
          <p:nvPr/>
        </p:nvSpPr>
        <p:spPr>
          <a:xfrm>
            <a:off x="356918" y="5123012"/>
            <a:ext cx="2631055"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How to use it?</a:t>
            </a:r>
            <a:endParaRPr lang="en-GB" dirty="0"/>
          </a:p>
        </p:txBody>
      </p:sp>
    </p:spTree>
    <p:extLst>
      <p:ext uri="{BB962C8B-B14F-4D97-AF65-F5344CB8AC3E}">
        <p14:creationId xmlns:p14="http://schemas.microsoft.com/office/powerpoint/2010/main" val="3018374195"/>
      </p:ext>
    </p:extLst>
  </p:cSld>
  <p:clrMapOvr>
    <a:masterClrMapping/>
  </p:clrMapOvr>
  <p:transition spd="slow" advTm="10000">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2915CC6E-6E07-408F-87AD-90C78C86E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3" name="Group 11">
            <a:extLst>
              <a:ext uri="{FF2B5EF4-FFF2-40B4-BE49-F238E27FC236}">
                <a16:creationId xmlns:a16="http://schemas.microsoft.com/office/drawing/2014/main" id="{4230B9D7-2173-457C-9E86-003B57DD3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30430" y="0"/>
            <a:ext cx="5956661" cy="6858000"/>
            <a:chOff x="6330430" y="0"/>
            <a:chExt cx="5956661" cy="6858000"/>
          </a:xfrm>
        </p:grpSpPr>
        <p:sp>
          <p:nvSpPr>
            <p:cNvPr id="13" name="Oval 12">
              <a:extLst>
                <a:ext uri="{FF2B5EF4-FFF2-40B4-BE49-F238E27FC236}">
                  <a16:creationId xmlns:a16="http://schemas.microsoft.com/office/drawing/2014/main" id="{C8FB924B-59FF-4C80-B226-44A73C184F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7206" y="1313709"/>
              <a:ext cx="533238" cy="53323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4" name="Graphic 9">
              <a:extLst>
                <a:ext uri="{FF2B5EF4-FFF2-40B4-BE49-F238E27FC236}">
                  <a16:creationId xmlns:a16="http://schemas.microsoft.com/office/drawing/2014/main" id="{6975C13F-F04B-474C-B222-5AEC68805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430" y="1827090"/>
              <a:ext cx="3039624" cy="303962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5" name="Graphic 18">
              <a:extLst>
                <a:ext uri="{FF2B5EF4-FFF2-40B4-BE49-F238E27FC236}">
                  <a16:creationId xmlns:a16="http://schemas.microsoft.com/office/drawing/2014/main" id="{219B71F3-06F5-4BD5-AD95-8D932DA94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691028" y="2190048"/>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6" name="Oval 15">
              <a:extLst>
                <a:ext uri="{FF2B5EF4-FFF2-40B4-BE49-F238E27FC236}">
                  <a16:creationId xmlns:a16="http://schemas.microsoft.com/office/drawing/2014/main" id="{E18EB2C1-AF76-4AC5-8608-50EC05D5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18804" y="5232931"/>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B7114E89-D092-46A3-81DF-7A2EB379E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3404" y="0"/>
              <a:ext cx="3751917" cy="2479620"/>
            </a:xfrm>
            <a:custGeom>
              <a:avLst/>
              <a:gdLst>
                <a:gd name="connsiteX0" fmla="*/ 0 w 3751917"/>
                <a:gd name="connsiteY0" fmla="*/ 0 h 2479620"/>
                <a:gd name="connsiteX1" fmla="*/ 3751917 w 3751917"/>
                <a:gd name="connsiteY1" fmla="*/ 0 h 2479620"/>
                <a:gd name="connsiteX2" fmla="*/ 3727081 w 3751917"/>
                <a:gd name="connsiteY2" fmla="*/ 172109 h 2479620"/>
                <a:gd name="connsiteX3" fmla="*/ 3208207 w 3751917"/>
                <a:gd name="connsiteY3" fmla="*/ 1147371 h 2479620"/>
                <a:gd name="connsiteX4" fmla="*/ 1875959 w 3751917"/>
                <a:gd name="connsiteY4" fmla="*/ 2479620 h 2479620"/>
                <a:gd name="connsiteX5" fmla="*/ 543710 w 3751917"/>
                <a:gd name="connsiteY5" fmla="*/ 1147371 h 2479620"/>
                <a:gd name="connsiteX6" fmla="*/ 24836 w 3751917"/>
                <a:gd name="connsiteY6" fmla="*/ 172109 h 247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24" name="Freeform: Shape 17">
              <a:extLst>
                <a:ext uri="{FF2B5EF4-FFF2-40B4-BE49-F238E27FC236}">
                  <a16:creationId xmlns:a16="http://schemas.microsoft.com/office/drawing/2014/main" id="{7427B428-3328-4197-B139-B9F656D0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90329" y="5077229"/>
              <a:ext cx="2606118"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B05FB83-8C37-4B91-B5ED-1558CBC2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5085"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1"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8BC63B0-794A-CB2C-432A-AA6FA2BFB68D}"/>
              </a:ext>
            </a:extLst>
          </p:cNvPr>
          <p:cNvSpPr>
            <a:spLocks noGrp="1"/>
          </p:cNvSpPr>
          <p:nvPr>
            <p:ph type="title"/>
          </p:nvPr>
        </p:nvSpPr>
        <p:spPr>
          <a:xfrm>
            <a:off x="457200" y="668049"/>
            <a:ext cx="5564221" cy="1325563"/>
          </a:xfrm>
        </p:spPr>
        <p:txBody>
          <a:bodyPr>
            <a:normAutofit/>
          </a:bodyPr>
          <a:lstStyle/>
          <a:p>
            <a:r>
              <a:rPr lang="en-GB" dirty="0"/>
              <a:t>What is reflection</a:t>
            </a:r>
          </a:p>
        </p:txBody>
      </p:sp>
      <p:sp>
        <p:nvSpPr>
          <p:cNvPr id="3" name="Content Placeholder 2">
            <a:extLst>
              <a:ext uri="{FF2B5EF4-FFF2-40B4-BE49-F238E27FC236}">
                <a16:creationId xmlns:a16="http://schemas.microsoft.com/office/drawing/2014/main" id="{8FA4EC69-4FFE-465C-E17B-6FF45BFC2F40}"/>
              </a:ext>
            </a:extLst>
          </p:cNvPr>
          <p:cNvSpPr>
            <a:spLocks noGrp="1"/>
          </p:cNvSpPr>
          <p:nvPr>
            <p:ph idx="1"/>
          </p:nvPr>
        </p:nvSpPr>
        <p:spPr>
          <a:xfrm>
            <a:off x="457200" y="2096713"/>
            <a:ext cx="5564221" cy="4080250"/>
          </a:xfrm>
        </p:spPr>
        <p:txBody>
          <a:bodyPr vert="horz" lIns="91440" tIns="45720" rIns="91440" bIns="45720" rtlCol="0">
            <a:normAutofit/>
          </a:bodyPr>
          <a:lstStyle/>
          <a:p>
            <a:pPr marL="0" indent="0">
              <a:buNone/>
            </a:pPr>
            <a:r>
              <a:rPr lang="en-GB" sz="1900">
                <a:latin typeface="Arial Nova"/>
              </a:rPr>
              <a:t>Reflection is the act of looking at your work and looking at the mistakes made and what you have done correctly so there are better results next time.</a:t>
            </a:r>
          </a:p>
          <a:p>
            <a:pPr marL="0" indent="0">
              <a:buNone/>
            </a:pPr>
            <a:r>
              <a:rPr lang="en-GB" sz="1900">
                <a:latin typeface="Arial Nova"/>
                <a:ea typeface="+mn-lt"/>
                <a:cs typeface="+mn-lt"/>
              </a:rPr>
              <a:t>From </a:t>
            </a:r>
            <a:r>
              <a:rPr lang="en-GB" sz="1900">
                <a:latin typeface="Arial Nova"/>
                <a:ea typeface="+mn-lt"/>
                <a:cs typeface="+mn-lt"/>
                <a:hlinkClick r:id="rId3"/>
              </a:rPr>
              <a:t>What is reflection? A conceptual analysis of major definitions and a proposal of a five-component model - PubMed (nih.gov) </a:t>
            </a:r>
            <a:endParaRPr lang="en-GB" sz="1900">
              <a:latin typeface="Arial Nova"/>
              <a:ea typeface="+mn-lt"/>
              <a:cs typeface="+mn-lt"/>
            </a:endParaRPr>
          </a:p>
          <a:p>
            <a:pPr marL="0" indent="0">
              <a:buNone/>
            </a:pPr>
            <a:r>
              <a:rPr lang="en-GB" sz="1900">
                <a:latin typeface="Arial Nova"/>
              </a:rPr>
              <a:t>The scholar definition of reflection is </a:t>
            </a:r>
            <a:r>
              <a:rPr lang="en-GB" sz="1900">
                <a:latin typeface="Arial Nova"/>
                <a:ea typeface="+mn-lt"/>
                <a:cs typeface="+mn-lt"/>
              </a:rPr>
              <a:t>the process of engaging the self (S) in attentive, critical, exploratory and iterative (ACEI) interactions with one's thoughts and actions (TA), and their underlying conceptual frame (CF), with a view to changing them and a view on the change itself (VC).</a:t>
            </a:r>
          </a:p>
        </p:txBody>
      </p:sp>
    </p:spTree>
    <p:extLst>
      <p:ext uri="{BB962C8B-B14F-4D97-AF65-F5344CB8AC3E}">
        <p14:creationId xmlns:p14="http://schemas.microsoft.com/office/powerpoint/2010/main" val="2179940429"/>
      </p:ext>
    </p:extLst>
  </p:cSld>
  <p:clrMapOvr>
    <a:masterClrMapping/>
  </p:clrMapOvr>
  <p:transition spd="slow" advTm="20000">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4"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1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4B56D56-F8CC-0BA0-EAF1-F2E210181532}"/>
              </a:ext>
            </a:extLst>
          </p:cNvPr>
          <p:cNvSpPr>
            <a:spLocks noGrp="1"/>
          </p:cNvSpPr>
          <p:nvPr>
            <p:ph type="title"/>
          </p:nvPr>
        </p:nvSpPr>
        <p:spPr>
          <a:xfrm>
            <a:off x="457200" y="758952"/>
            <a:ext cx="4640729" cy="1325563"/>
          </a:xfrm>
        </p:spPr>
        <p:txBody>
          <a:bodyPr anchor="b">
            <a:normAutofit/>
          </a:bodyPr>
          <a:lstStyle/>
          <a:p>
            <a:r>
              <a:rPr lang="en-GB" dirty="0"/>
              <a:t>Why use reflection</a:t>
            </a:r>
          </a:p>
        </p:txBody>
      </p:sp>
      <p:sp>
        <p:nvSpPr>
          <p:cNvPr id="3" name="Content Placeholder 2">
            <a:extLst>
              <a:ext uri="{FF2B5EF4-FFF2-40B4-BE49-F238E27FC236}">
                <a16:creationId xmlns:a16="http://schemas.microsoft.com/office/drawing/2014/main" id="{876C237B-50B3-1978-8005-71A0C8AAE874}"/>
              </a:ext>
            </a:extLst>
          </p:cNvPr>
          <p:cNvSpPr>
            <a:spLocks noGrp="1"/>
          </p:cNvSpPr>
          <p:nvPr>
            <p:ph idx="1"/>
          </p:nvPr>
        </p:nvSpPr>
        <p:spPr>
          <a:xfrm>
            <a:off x="457200" y="2286000"/>
            <a:ext cx="4640729" cy="3887585"/>
          </a:xfrm>
        </p:spPr>
        <p:txBody>
          <a:bodyPr vert="horz" lIns="91440" tIns="45720" rIns="91440" bIns="45720" rtlCol="0">
            <a:normAutofit/>
          </a:bodyPr>
          <a:lstStyle/>
          <a:p>
            <a:pPr marL="0" indent="0">
              <a:buNone/>
            </a:pPr>
            <a:r>
              <a:rPr lang="en-GB" dirty="0"/>
              <a:t>We primarily use reflection to see what mistakes we made in what we are reflecting, to see what we had done correctly in our work and to see what needs to be improve for the next piece of work and get better results.</a:t>
            </a:r>
          </a:p>
        </p:txBody>
      </p:sp>
      <p:pic>
        <p:nvPicPr>
          <p:cNvPr id="7" name="Graphic 6" descr="Comment Urgent">
            <a:extLst>
              <a:ext uri="{FF2B5EF4-FFF2-40B4-BE49-F238E27FC236}">
                <a16:creationId xmlns:a16="http://schemas.microsoft.com/office/drawing/2014/main" id="{082B6E40-4032-3980-420D-308FD559B57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566913" y="1197430"/>
            <a:ext cx="4593771" cy="4593771"/>
          </a:xfrm>
          <a:prstGeom prst="rect">
            <a:avLst/>
          </a:prstGeom>
        </p:spPr>
      </p:pic>
    </p:spTree>
    <p:extLst>
      <p:ext uri="{BB962C8B-B14F-4D97-AF65-F5344CB8AC3E}">
        <p14:creationId xmlns:p14="http://schemas.microsoft.com/office/powerpoint/2010/main" val="887751919"/>
      </p:ext>
    </p:extLst>
  </p:cSld>
  <p:clrMapOvr>
    <a:masterClrMapping/>
  </p:clrMapOvr>
  <p:transition spd="slow" advTm="20000">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83049-BB36-5508-E240-267F885A0685}"/>
              </a:ext>
            </a:extLst>
          </p:cNvPr>
          <p:cNvSpPr>
            <a:spLocks noGrp="1"/>
          </p:cNvSpPr>
          <p:nvPr>
            <p:ph type="title"/>
          </p:nvPr>
        </p:nvSpPr>
        <p:spPr/>
        <p:txBody>
          <a:bodyPr/>
          <a:lstStyle/>
          <a:p>
            <a:r>
              <a:rPr lang="en-GB" dirty="0"/>
              <a:t>How we use reflection</a:t>
            </a:r>
          </a:p>
        </p:txBody>
      </p:sp>
      <p:sp>
        <p:nvSpPr>
          <p:cNvPr id="3" name="Content Placeholder 2">
            <a:extLst>
              <a:ext uri="{FF2B5EF4-FFF2-40B4-BE49-F238E27FC236}">
                <a16:creationId xmlns:a16="http://schemas.microsoft.com/office/drawing/2014/main" id="{37025764-A4D6-453C-F007-9A9141388DB5}"/>
              </a:ext>
            </a:extLst>
          </p:cNvPr>
          <p:cNvSpPr>
            <a:spLocks noGrp="1"/>
          </p:cNvSpPr>
          <p:nvPr>
            <p:ph idx="1"/>
          </p:nvPr>
        </p:nvSpPr>
        <p:spPr>
          <a:xfrm>
            <a:off x="457200" y="2096713"/>
            <a:ext cx="7685037" cy="2283081"/>
          </a:xfrm>
        </p:spPr>
        <p:txBody>
          <a:bodyPr vert="horz" lIns="91440" tIns="45720" rIns="91440" bIns="45720" rtlCol="0" anchor="t">
            <a:normAutofit/>
          </a:bodyPr>
          <a:lstStyle/>
          <a:p>
            <a:pPr marL="0" indent="0">
              <a:buNone/>
            </a:pPr>
            <a:r>
              <a:rPr lang="en-GB" dirty="0"/>
              <a:t>We use reflection to see how a person has progressed in their abilities in their work and how much more can they improve.</a:t>
            </a:r>
          </a:p>
          <a:p>
            <a:pPr marL="0" indent="0">
              <a:buNone/>
            </a:pPr>
            <a:r>
              <a:rPr lang="en-GB" dirty="0"/>
              <a:t>A reflection comes after a test or an assignment and is used to point out the mistakes, so we know what to improve and what we have done correctly and give the best possible score for the next test or assignment</a:t>
            </a:r>
          </a:p>
        </p:txBody>
      </p:sp>
    </p:spTree>
    <p:extLst>
      <p:ext uri="{BB962C8B-B14F-4D97-AF65-F5344CB8AC3E}">
        <p14:creationId xmlns:p14="http://schemas.microsoft.com/office/powerpoint/2010/main" val="3496136940"/>
      </p:ext>
    </p:extLst>
  </p:cSld>
  <p:clrMapOvr>
    <a:masterClrMapping/>
  </p:clrMapOvr>
  <p:transition spd="slow" advTm="20000">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C139-3604-FEAE-5267-BDF335DCEA5A}"/>
              </a:ext>
            </a:extLst>
          </p:cNvPr>
          <p:cNvSpPr>
            <a:spLocks noGrp="1"/>
          </p:cNvSpPr>
          <p:nvPr>
            <p:ph type="title"/>
          </p:nvPr>
        </p:nvSpPr>
        <p:spPr>
          <a:xfrm>
            <a:off x="-2875" y="6691"/>
            <a:ext cx="7685037" cy="1325563"/>
          </a:xfrm>
        </p:spPr>
        <p:txBody>
          <a:bodyPr/>
          <a:lstStyle/>
          <a:p>
            <a:r>
              <a:rPr lang="en-GB" dirty="0"/>
              <a:t>Time management diagram</a:t>
            </a:r>
          </a:p>
        </p:txBody>
      </p:sp>
      <p:sp>
        <p:nvSpPr>
          <p:cNvPr id="4" name="Rectangle 3">
            <a:extLst>
              <a:ext uri="{FF2B5EF4-FFF2-40B4-BE49-F238E27FC236}">
                <a16:creationId xmlns:a16="http://schemas.microsoft.com/office/drawing/2014/main" id="{A6BA8D4D-7934-DC35-A8D3-087482F601B1}"/>
              </a:ext>
            </a:extLst>
          </p:cNvPr>
          <p:cNvSpPr/>
          <p:nvPr/>
        </p:nvSpPr>
        <p:spPr>
          <a:xfrm>
            <a:off x="46008" y="1864743"/>
            <a:ext cx="2285998"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management</a:t>
            </a:r>
          </a:p>
        </p:txBody>
      </p:sp>
      <p:sp>
        <p:nvSpPr>
          <p:cNvPr id="5" name="Rectangle 4">
            <a:extLst>
              <a:ext uri="{FF2B5EF4-FFF2-40B4-BE49-F238E27FC236}">
                <a16:creationId xmlns:a16="http://schemas.microsoft.com/office/drawing/2014/main" id="{66E8619A-656D-8DE7-2185-1C2B27C97F14}"/>
              </a:ext>
            </a:extLst>
          </p:cNvPr>
          <p:cNvSpPr/>
          <p:nvPr/>
        </p:nvSpPr>
        <p:spPr>
          <a:xfrm>
            <a:off x="4963064" y="4107610"/>
            <a:ext cx="2444150"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Why is time management important</a:t>
            </a:r>
          </a:p>
        </p:txBody>
      </p:sp>
      <p:sp>
        <p:nvSpPr>
          <p:cNvPr id="6" name="Rectangle 5">
            <a:extLst>
              <a:ext uri="{FF2B5EF4-FFF2-40B4-BE49-F238E27FC236}">
                <a16:creationId xmlns:a16="http://schemas.microsoft.com/office/drawing/2014/main" id="{79A3C214-B1A8-B191-1D72-F26F45ABFB26}"/>
              </a:ext>
            </a:extLst>
          </p:cNvPr>
          <p:cNvSpPr/>
          <p:nvPr/>
        </p:nvSpPr>
        <p:spPr>
          <a:xfrm>
            <a:off x="3942272" y="1720970"/>
            <a:ext cx="2444149" cy="1222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What is time management</a:t>
            </a:r>
          </a:p>
        </p:txBody>
      </p:sp>
      <p:sp>
        <p:nvSpPr>
          <p:cNvPr id="7" name="Rectangle 6">
            <a:extLst>
              <a:ext uri="{FF2B5EF4-FFF2-40B4-BE49-F238E27FC236}">
                <a16:creationId xmlns:a16="http://schemas.microsoft.com/office/drawing/2014/main" id="{C49F3138-9941-FB1F-211D-58B4B42E9DDD}"/>
              </a:ext>
            </a:extLst>
          </p:cNvPr>
          <p:cNvSpPr/>
          <p:nvPr/>
        </p:nvSpPr>
        <p:spPr>
          <a:xfrm>
            <a:off x="232913" y="5027761"/>
            <a:ext cx="2688564"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How to use time management properly</a:t>
            </a:r>
          </a:p>
        </p:txBody>
      </p:sp>
      <p:cxnSp>
        <p:nvCxnSpPr>
          <p:cNvPr id="9" name="Straight Arrow Connector 8">
            <a:extLst>
              <a:ext uri="{FF2B5EF4-FFF2-40B4-BE49-F238E27FC236}">
                <a16:creationId xmlns:a16="http://schemas.microsoft.com/office/drawing/2014/main" id="{1D86937D-CE16-5B81-B2E9-BADCC6CD1A3B}"/>
              </a:ext>
            </a:extLst>
          </p:cNvPr>
          <p:cNvCxnSpPr/>
          <p:nvPr/>
        </p:nvCxnSpPr>
        <p:spPr>
          <a:xfrm flipV="1">
            <a:off x="2330209" y="2288518"/>
            <a:ext cx="1604514" cy="77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F2D1C59A-822F-83E1-87E4-31B02A6B5E88}"/>
              </a:ext>
            </a:extLst>
          </p:cNvPr>
          <p:cNvCxnSpPr>
            <a:cxnSpLocks/>
          </p:cNvCxnSpPr>
          <p:nvPr/>
        </p:nvCxnSpPr>
        <p:spPr>
          <a:xfrm>
            <a:off x="5493227" y="2883738"/>
            <a:ext cx="1201948" cy="12450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B58BE2F-FF4D-B7D4-E8B6-36EB43A83BD3}"/>
              </a:ext>
            </a:extLst>
          </p:cNvPr>
          <p:cNvCxnSpPr>
            <a:cxnSpLocks/>
          </p:cNvCxnSpPr>
          <p:nvPr/>
        </p:nvCxnSpPr>
        <p:spPr>
          <a:xfrm flipH="1">
            <a:off x="3001303" y="4852457"/>
            <a:ext cx="1903560" cy="4399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800184"/>
      </p:ext>
    </p:extLst>
  </p:cSld>
  <p:clrMapOvr>
    <a:masterClrMapping/>
  </p:clrMapOvr>
  <p:transition spd="slow" advTm="15000">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A254E-6E60-03C9-364A-2765AEC35A21}"/>
              </a:ext>
            </a:extLst>
          </p:cNvPr>
          <p:cNvSpPr>
            <a:spLocks noGrp="1"/>
          </p:cNvSpPr>
          <p:nvPr>
            <p:ph type="title"/>
          </p:nvPr>
        </p:nvSpPr>
        <p:spPr/>
        <p:txBody>
          <a:bodyPr/>
          <a:lstStyle/>
          <a:p>
            <a:r>
              <a:rPr lang="en-GB" dirty="0"/>
              <a:t>What is time management</a:t>
            </a:r>
          </a:p>
        </p:txBody>
      </p:sp>
      <p:sp>
        <p:nvSpPr>
          <p:cNvPr id="3" name="Content Placeholder 2">
            <a:extLst>
              <a:ext uri="{FF2B5EF4-FFF2-40B4-BE49-F238E27FC236}">
                <a16:creationId xmlns:a16="http://schemas.microsoft.com/office/drawing/2014/main" id="{2F556106-4BCA-C10A-69BC-4CAC5EA43199}"/>
              </a:ext>
            </a:extLst>
          </p:cNvPr>
          <p:cNvSpPr>
            <a:spLocks noGrp="1"/>
          </p:cNvSpPr>
          <p:nvPr>
            <p:ph idx="1"/>
          </p:nvPr>
        </p:nvSpPr>
        <p:spPr>
          <a:xfrm>
            <a:off x="342181" y="2010449"/>
            <a:ext cx="7685037" cy="2412477"/>
          </a:xfrm>
        </p:spPr>
        <p:txBody>
          <a:bodyPr vert="horz" lIns="91440" tIns="45720" rIns="91440" bIns="45720" rtlCol="0" anchor="t">
            <a:normAutofit/>
          </a:bodyPr>
          <a:lstStyle/>
          <a:p>
            <a:pPr marL="0" indent="0">
              <a:buNone/>
            </a:pPr>
            <a:r>
              <a:rPr lang="en-GB" dirty="0"/>
              <a:t>Time management is the action of making effective use of time in work or school.</a:t>
            </a:r>
            <a:endParaRPr lang="en-US"/>
          </a:p>
          <a:p>
            <a:pPr marL="0" indent="0">
              <a:buNone/>
            </a:pPr>
            <a:r>
              <a:rPr lang="en-GB" dirty="0"/>
              <a:t>From </a:t>
            </a:r>
            <a:r>
              <a:rPr lang="en-GB" dirty="0">
                <a:ea typeface="+mn-lt"/>
                <a:cs typeface="+mn-lt"/>
                <a:hlinkClick r:id="rId2"/>
              </a:rPr>
              <a:t>Time Management | SpringerLink</a:t>
            </a:r>
            <a:endParaRPr lang="en-GB" dirty="0"/>
          </a:p>
          <a:p>
            <a:pPr marL="0" indent="0">
              <a:buNone/>
            </a:pPr>
            <a:r>
              <a:rPr lang="en-GB" dirty="0"/>
              <a:t>The scholarly definition of time management is behaviours that aim at achieving an effective use of time while preforming certain goal-directed activities.</a:t>
            </a:r>
          </a:p>
        </p:txBody>
      </p:sp>
    </p:spTree>
    <p:extLst>
      <p:ext uri="{BB962C8B-B14F-4D97-AF65-F5344CB8AC3E}">
        <p14:creationId xmlns:p14="http://schemas.microsoft.com/office/powerpoint/2010/main" val="234623174"/>
      </p:ext>
    </p:extLst>
  </p:cSld>
  <p:clrMapOvr>
    <a:masterClrMapping/>
  </p:clrMapOvr>
  <p:transition spd="slow" advTm="15000">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1F041-E025-9159-76BD-476ED77415A8}"/>
              </a:ext>
            </a:extLst>
          </p:cNvPr>
          <p:cNvSpPr>
            <a:spLocks noGrp="1"/>
          </p:cNvSpPr>
          <p:nvPr>
            <p:ph type="title"/>
          </p:nvPr>
        </p:nvSpPr>
        <p:spPr/>
        <p:txBody>
          <a:bodyPr>
            <a:normAutofit fontScale="90000"/>
          </a:bodyPr>
          <a:lstStyle/>
          <a:p>
            <a:r>
              <a:rPr lang="en-GB" dirty="0"/>
              <a:t>Why we need time management</a:t>
            </a:r>
            <a:br>
              <a:rPr lang="en-GB" dirty="0"/>
            </a:br>
            <a:r>
              <a:rPr lang="en-GB" dirty="0"/>
              <a:t>and how we use time management</a:t>
            </a:r>
          </a:p>
        </p:txBody>
      </p:sp>
      <p:sp>
        <p:nvSpPr>
          <p:cNvPr id="3" name="Content Placeholder 2">
            <a:extLst>
              <a:ext uri="{FF2B5EF4-FFF2-40B4-BE49-F238E27FC236}">
                <a16:creationId xmlns:a16="http://schemas.microsoft.com/office/drawing/2014/main" id="{06C6513D-C1F3-94D6-75BE-03725DAAEC22}"/>
              </a:ext>
            </a:extLst>
          </p:cNvPr>
          <p:cNvSpPr>
            <a:spLocks noGrp="1"/>
          </p:cNvSpPr>
          <p:nvPr>
            <p:ph idx="1"/>
          </p:nvPr>
        </p:nvSpPr>
        <p:spPr>
          <a:xfrm>
            <a:off x="457200" y="2096713"/>
            <a:ext cx="7685037" cy="3577043"/>
          </a:xfrm>
        </p:spPr>
        <p:txBody>
          <a:bodyPr vert="horz" lIns="91440" tIns="45720" rIns="91440" bIns="45720" rtlCol="0" anchor="t">
            <a:normAutofit/>
          </a:bodyPr>
          <a:lstStyle/>
          <a:p>
            <a:pPr marL="0" indent="0">
              <a:buNone/>
            </a:pPr>
            <a:r>
              <a:rPr lang="en-GB" dirty="0"/>
              <a:t>Time management is needed as it gives structure to your activities in  short-term or long-term activities that is within a certain amount of time.</a:t>
            </a:r>
          </a:p>
          <a:p>
            <a:pPr marL="0" indent="0">
              <a:buNone/>
            </a:pPr>
            <a:r>
              <a:rPr lang="en-GB" dirty="0"/>
              <a:t>An example of time management: an exam is an hour and a half, you have three questions with twenty-five marks, schools would teach you to do a mark per minute and by this logic it would give you five minutes to read the question, analyse it and double check your work for issues.</a:t>
            </a:r>
          </a:p>
          <a:p>
            <a:pPr marL="0" indent="0">
              <a:buNone/>
            </a:pPr>
            <a:r>
              <a:rPr lang="en-GB" dirty="0"/>
              <a:t>Another example of time management: in work you are given tasks and a date for it to be completed and with time management you can set steps to help complete it and how long it will take making the task somewhat less difficult.</a:t>
            </a:r>
          </a:p>
        </p:txBody>
      </p:sp>
    </p:spTree>
    <p:extLst>
      <p:ext uri="{BB962C8B-B14F-4D97-AF65-F5344CB8AC3E}">
        <p14:creationId xmlns:p14="http://schemas.microsoft.com/office/powerpoint/2010/main" val="3846098540"/>
      </p:ext>
    </p:extLst>
  </p:cSld>
  <p:clrMapOvr>
    <a:masterClrMapping/>
  </p:clrMapOvr>
  <p:transition spd="slow" advTm="25000">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E5B94-52C1-C713-836B-450B8E63B97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2BBA574-756E-A039-EBC0-07A028BC51D1}"/>
              </a:ext>
            </a:extLst>
          </p:cNvPr>
          <p:cNvSpPr>
            <a:spLocks noGrp="1"/>
          </p:cNvSpPr>
          <p:nvPr>
            <p:ph idx="1"/>
          </p:nvPr>
        </p:nvSpPr>
        <p:spPr/>
        <p:txBody>
          <a:bodyPr/>
          <a:lstStyle/>
          <a:p>
            <a:pPr marL="0" indent="0">
              <a:buNone/>
            </a:pPr>
            <a:r>
              <a:rPr lang="en-GB" dirty="0"/>
              <a:t>I chose time management and reflection as important and relevant to education as these two help to improve a person’s learning ability and reflection was important  due to seeing what was done wrong and being able to improve yourself the next time. Time management is important as it help ease pressure in a short period of time and makes it more structured and simpler to do.</a:t>
            </a:r>
          </a:p>
        </p:txBody>
      </p:sp>
    </p:spTree>
    <p:extLst>
      <p:ext uri="{BB962C8B-B14F-4D97-AF65-F5344CB8AC3E}">
        <p14:creationId xmlns:p14="http://schemas.microsoft.com/office/powerpoint/2010/main" val="120656869"/>
      </p:ext>
    </p:extLst>
  </p:cSld>
  <p:clrMapOvr>
    <a:masterClrMapping/>
  </p:clrMapOvr>
  <p:transition spd="slow" advTm="10000">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C0C9E-73C3-4094-B86D-5C51B0D58906}"/>
              </a:ext>
            </a:extLst>
          </p:cNvPr>
          <p:cNvSpPr>
            <a:spLocks noGrp="1"/>
          </p:cNvSpPr>
          <p:nvPr>
            <p:ph type="title"/>
          </p:nvPr>
        </p:nvSpPr>
        <p:spPr/>
        <p:txBody>
          <a:bodyPr/>
          <a:lstStyle/>
          <a:p>
            <a:r>
              <a:rPr lang="en-GB" dirty="0"/>
              <a:t>Action plan for reflection</a:t>
            </a:r>
          </a:p>
        </p:txBody>
      </p:sp>
      <p:sp>
        <p:nvSpPr>
          <p:cNvPr id="3" name="Content Placeholder 2">
            <a:extLst>
              <a:ext uri="{FF2B5EF4-FFF2-40B4-BE49-F238E27FC236}">
                <a16:creationId xmlns:a16="http://schemas.microsoft.com/office/drawing/2014/main" id="{BBAA9828-CE41-A674-CE0E-9E72CD65D93D}"/>
              </a:ext>
            </a:extLst>
          </p:cNvPr>
          <p:cNvSpPr>
            <a:spLocks noGrp="1"/>
          </p:cNvSpPr>
          <p:nvPr>
            <p:ph idx="1"/>
          </p:nvPr>
        </p:nvSpPr>
        <p:spPr/>
        <p:txBody>
          <a:bodyPr/>
          <a:lstStyle/>
          <a:p>
            <a:pPr marL="0" indent="0">
              <a:buNone/>
            </a:pPr>
            <a:r>
              <a:rPr lang="en-GB" dirty="0"/>
              <a:t>We use multi-layered reflection in education for individual teachers, departments and whole school and the frequency of the reflection varies per person such as a weekly, monthly or yearly.</a:t>
            </a:r>
          </a:p>
          <a:p>
            <a:pPr marL="0" indent="0">
              <a:buNone/>
            </a:pPr>
            <a:r>
              <a:rPr lang="en-GB" dirty="0"/>
              <a:t>We can record reflections in a number of ways including an academic blog which we can update as often as required. It can also be helpful to track how students respond to what you are doing and use these in our reflections to show what is working and what is not.</a:t>
            </a:r>
          </a:p>
        </p:txBody>
      </p:sp>
    </p:spTree>
    <p:extLst>
      <p:ext uri="{BB962C8B-B14F-4D97-AF65-F5344CB8AC3E}">
        <p14:creationId xmlns:p14="http://schemas.microsoft.com/office/powerpoint/2010/main" val="2851675002"/>
      </p:ext>
    </p:extLst>
  </p:cSld>
  <p:clrMapOvr>
    <a:masterClrMapping/>
  </p:clrMapOvr>
  <p:transition spd="slow" advTm="15000">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60686-EF01-14D5-EF91-ED3117083B1D}"/>
              </a:ext>
            </a:extLst>
          </p:cNvPr>
          <p:cNvSpPr>
            <a:spLocks noGrp="1"/>
          </p:cNvSpPr>
          <p:nvPr>
            <p:ph type="title"/>
          </p:nvPr>
        </p:nvSpPr>
        <p:spPr/>
        <p:txBody>
          <a:bodyPr/>
          <a:lstStyle/>
          <a:p>
            <a:r>
              <a:rPr lang="en-GB" dirty="0"/>
              <a:t>Action plan for time management</a:t>
            </a:r>
          </a:p>
        </p:txBody>
      </p:sp>
      <p:sp>
        <p:nvSpPr>
          <p:cNvPr id="3" name="Content Placeholder 2">
            <a:extLst>
              <a:ext uri="{FF2B5EF4-FFF2-40B4-BE49-F238E27FC236}">
                <a16:creationId xmlns:a16="http://schemas.microsoft.com/office/drawing/2014/main" id="{16D40AA7-1570-266C-5D23-39D6E6CC2658}"/>
              </a:ext>
            </a:extLst>
          </p:cNvPr>
          <p:cNvSpPr>
            <a:spLocks noGrp="1"/>
          </p:cNvSpPr>
          <p:nvPr>
            <p:ph idx="1"/>
          </p:nvPr>
        </p:nvSpPr>
        <p:spPr/>
        <p:txBody>
          <a:bodyPr/>
          <a:lstStyle/>
          <a:p>
            <a:pPr marL="0" indent="0">
              <a:buNone/>
            </a:pPr>
            <a:r>
              <a:rPr lang="en-GB" dirty="0"/>
              <a:t>A reason time management is important is because if there is poor time management then you may not finish what you were doing on time or rush last second and not have it proof checked.</a:t>
            </a:r>
          </a:p>
          <a:p>
            <a:pPr marL="0" indent="0">
              <a:buNone/>
            </a:pPr>
            <a:r>
              <a:rPr lang="en-GB" dirty="0"/>
              <a:t>A good way of controlling time management is keeping a time table for both daily, weekly and even termly events. It can be a good idea to make a digital copy of the time table which can be edited and then print it off on the day it is needed.</a:t>
            </a:r>
          </a:p>
        </p:txBody>
      </p:sp>
    </p:spTree>
    <p:extLst>
      <p:ext uri="{BB962C8B-B14F-4D97-AF65-F5344CB8AC3E}">
        <p14:creationId xmlns:p14="http://schemas.microsoft.com/office/powerpoint/2010/main" val="2849032849"/>
      </p:ext>
    </p:extLst>
  </p:cSld>
  <p:clrMapOvr>
    <a:masterClrMapping/>
  </p:clrMapOvr>
  <p:transition spd="slow" advTm="15000">
    <p:push dir="u"/>
  </p:transition>
</p:sld>
</file>

<file path=ppt/theme/theme1.xml><?xml version="1.0" encoding="utf-8"?>
<a:theme xmlns:a="http://schemas.openxmlformats.org/drawingml/2006/main" name="Tropic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5" ma:contentTypeDescription="Create a new document." ma:contentTypeScope="" ma:versionID="93c566487fff6349528e7294b10e3d4c">
  <xsd:schema xmlns:xsd="http://www.w3.org/2001/XMLSchema" xmlns:xs="http://www.w3.org/2001/XMLSchema" xmlns:p="http://schemas.microsoft.com/office/2006/metadata/properties" xmlns:ns3="4055ddc6-ee7b-4b5b-b8fb-52871646f80e" targetNamespace="http://schemas.microsoft.com/office/2006/metadata/properties" ma:root="true" ma:fieldsID="d7238dbf5d4ed1848b8f4ea8c3de1c09" ns3:_="">
    <xsd:import namespace="4055ddc6-ee7b-4b5b-b8fb-52871646f80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CD5035F-C2AF-4839-85B3-7CBDFD2B50E0}">
  <ds:schemaRefs>
    <ds:schemaRef ds:uri="http://schemas.microsoft.com/sharepoint/v3/contenttype/forms"/>
  </ds:schemaRefs>
</ds:datastoreItem>
</file>

<file path=customXml/itemProps2.xml><?xml version="1.0" encoding="utf-8"?>
<ds:datastoreItem xmlns:ds="http://schemas.openxmlformats.org/officeDocument/2006/customXml" ds:itemID="{1B4C8F05-BAB9-4868-95C7-C04B555A5E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FF1711-04F3-4CC5-B05E-41B9FD00D5B5}">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purl.org/dc/terms/"/>
    <ds:schemaRef ds:uri="http://www.w3.org/XML/1998/namespace"/>
    <ds:schemaRef ds:uri="http://schemas.openxmlformats.org/package/2006/metadata/core-properties"/>
    <ds:schemaRef ds:uri="4055ddc6-ee7b-4b5b-b8fb-52871646f80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123</TotalTime>
  <Words>774</Words>
  <Application>Microsoft Office PowerPoint</Application>
  <PresentationFormat>Widescreen</PresentationFormat>
  <Paragraphs>38</Paragraphs>
  <Slides>12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Arial Nova</vt:lpstr>
      <vt:lpstr>Gill Sans Nova</vt:lpstr>
      <vt:lpstr>TropicVTI</vt:lpstr>
      <vt:lpstr>Study skills and their relevancy to education </vt:lpstr>
      <vt:lpstr>Introduction</vt:lpstr>
      <vt:lpstr>Reflection diagram </vt:lpstr>
      <vt:lpstr>What is reflection</vt:lpstr>
      <vt:lpstr>Why use reflection</vt:lpstr>
      <vt:lpstr>How we use reflection</vt:lpstr>
      <vt:lpstr>Time management diagram</vt:lpstr>
      <vt:lpstr>What is time management</vt:lpstr>
      <vt:lpstr>Why we need time management and how we use time management</vt:lpstr>
      <vt:lpstr>Conclusion</vt:lpstr>
      <vt:lpstr>Action plan for reflection</vt:lpstr>
      <vt:lpstr>Action plan for time management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morgan clatworthy</dc:creator>
  <cp:lastModifiedBy>Morgan Clatworthy (2203775)</cp:lastModifiedBy>
  <cp:revision>420</cp:revision>
  <dcterms:created xsi:type="dcterms:W3CDTF">2022-11-06T13:03:41Z</dcterms:created>
  <dcterms:modified xsi:type="dcterms:W3CDTF">2022-11-07T16:19:22Z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