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8" r:id="rId2"/>
    <p:sldId id="258" r:id="rId3"/>
    <p:sldId id="260" r:id="rId4"/>
    <p:sldId id="269" r:id="rId5"/>
    <p:sldId id="262" r:id="rId6"/>
    <p:sldId id="261" r:id="rId7"/>
    <p:sldId id="270" r:id="rId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07" d="100"/>
          <a:sy n="107" d="100"/>
        </p:scale>
        <p:origin x="114" y="3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3024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hanna Wilson (2428987)" userId="99191a54-a02d-4163-9bf1-d576c9d55e27" providerId="ADAL" clId="{0E6D5844-1976-4CC2-BD27-011E500EDAC2}"/>
    <pc:docChg chg="undo redo custSel addSld delSld modSld">
      <pc:chgData name="Brihanna Wilson (2428987)" userId="99191a54-a02d-4163-9bf1-d576c9d55e27" providerId="ADAL" clId="{0E6D5844-1976-4CC2-BD27-011E500EDAC2}" dt="2025-11-21T13:17:04.355" v="2624" actId="27696"/>
      <pc:docMkLst>
        <pc:docMk/>
      </pc:docMkLst>
      <pc:sldChg chg="modSp addAnim modAnim">
        <pc:chgData name="Brihanna Wilson (2428987)" userId="99191a54-a02d-4163-9bf1-d576c9d55e27" providerId="ADAL" clId="{0E6D5844-1976-4CC2-BD27-011E500EDAC2}" dt="2025-11-21T13:16:01.166" v="2614" actId="27696"/>
        <pc:sldMkLst>
          <pc:docMk/>
          <pc:sldMk cId="2253536949" sldId="258"/>
        </pc:sldMkLst>
        <pc:spChg chg="mod">
          <ac:chgData name="Brihanna Wilson (2428987)" userId="99191a54-a02d-4163-9bf1-d576c9d55e27" providerId="ADAL" clId="{0E6D5844-1976-4CC2-BD27-011E500EDAC2}" dt="2025-11-21T12:46:57.155" v="1797" actId="1038"/>
          <ac:spMkLst>
            <pc:docMk/>
            <pc:sldMk cId="2253536949" sldId="258"/>
            <ac:spMk id="2" creationId="{00000000-0000-0000-0000-000000000000}"/>
          </ac:spMkLst>
        </pc:spChg>
        <pc:spChg chg="mod">
          <ac:chgData name="Brihanna Wilson (2428987)" userId="99191a54-a02d-4163-9bf1-d576c9d55e27" providerId="ADAL" clId="{0E6D5844-1976-4CC2-BD27-011E500EDAC2}" dt="2025-11-21T12:45:11.221" v="1795" actId="20577"/>
          <ac:spMkLst>
            <pc:docMk/>
            <pc:sldMk cId="2253536949" sldId="258"/>
            <ac:spMk id="3" creationId="{00000000-0000-0000-0000-000000000000}"/>
          </ac:spMkLst>
        </pc:spChg>
      </pc:sldChg>
      <pc:sldChg chg="modSp addAnim">
        <pc:chgData name="Brihanna Wilson (2428987)" userId="99191a54-a02d-4163-9bf1-d576c9d55e27" providerId="ADAL" clId="{0E6D5844-1976-4CC2-BD27-011E500EDAC2}" dt="2025-11-21T13:16:26.428" v="2617" actId="27696"/>
        <pc:sldMkLst>
          <pc:docMk/>
          <pc:sldMk cId="1570508256" sldId="260"/>
        </pc:sldMkLst>
        <pc:spChg chg="mod">
          <ac:chgData name="Brihanna Wilson (2428987)" userId="99191a54-a02d-4163-9bf1-d576c9d55e27" providerId="ADAL" clId="{0E6D5844-1976-4CC2-BD27-011E500EDAC2}" dt="2025-11-21T12:56:22.489" v="2349" actId="20577"/>
          <ac:spMkLst>
            <pc:docMk/>
            <pc:sldMk cId="1570508256" sldId="260"/>
            <ac:spMk id="3" creationId="{00000000-0000-0000-0000-000000000000}"/>
          </ac:spMkLst>
        </pc:spChg>
        <pc:graphicFrameChg chg="modGraphic">
          <ac:chgData name="Brihanna Wilson (2428987)" userId="99191a54-a02d-4163-9bf1-d576c9d55e27" providerId="ADAL" clId="{0E6D5844-1976-4CC2-BD27-011E500EDAC2}" dt="2025-11-21T11:38:53.119" v="817" actId="20577"/>
          <ac:graphicFrameMkLst>
            <pc:docMk/>
            <pc:sldMk cId="1570508256" sldId="260"/>
            <ac:graphicFrameMk id="10" creationId="{B34A3DA8-37E6-7168-1F2E-F50C03B10D55}"/>
          </ac:graphicFrameMkLst>
        </pc:graphicFrameChg>
      </pc:sldChg>
      <pc:sldChg chg="addSp delSp modSp add del">
        <pc:chgData name="Brihanna Wilson (2428987)" userId="99191a54-a02d-4163-9bf1-d576c9d55e27" providerId="ADAL" clId="{0E6D5844-1976-4CC2-BD27-011E500EDAC2}" dt="2025-11-21T13:00:58.557" v="2554" actId="1076"/>
        <pc:sldMkLst>
          <pc:docMk/>
          <pc:sldMk cId="3213178253" sldId="261"/>
        </pc:sldMkLst>
        <pc:spChg chg="mod">
          <ac:chgData name="Brihanna Wilson (2428987)" userId="99191a54-a02d-4163-9bf1-d576c9d55e27" providerId="ADAL" clId="{0E6D5844-1976-4CC2-BD27-011E500EDAC2}" dt="2025-11-21T12:27:34.357" v="1170" actId="20577"/>
          <ac:spMkLst>
            <pc:docMk/>
            <pc:sldMk cId="3213178253" sldId="261"/>
            <ac:spMk id="2" creationId="{00000000-0000-0000-0000-000000000000}"/>
          </ac:spMkLst>
        </pc:spChg>
        <pc:spChg chg="del">
          <ac:chgData name="Brihanna Wilson (2428987)" userId="99191a54-a02d-4163-9bf1-d576c9d55e27" providerId="ADAL" clId="{0E6D5844-1976-4CC2-BD27-011E500EDAC2}" dt="2025-11-21T12:17:40.559" v="1058" actId="478"/>
          <ac:spMkLst>
            <pc:docMk/>
            <pc:sldMk cId="3213178253" sldId="261"/>
            <ac:spMk id="3" creationId="{00000000-0000-0000-0000-000000000000}"/>
          </ac:spMkLst>
        </pc:spChg>
        <pc:spChg chg="add del mod">
          <ac:chgData name="Brihanna Wilson (2428987)" userId="99191a54-a02d-4163-9bf1-d576c9d55e27" providerId="ADAL" clId="{0E6D5844-1976-4CC2-BD27-011E500EDAC2}" dt="2025-11-21T12:17:04.607" v="1057"/>
          <ac:spMkLst>
            <pc:docMk/>
            <pc:sldMk cId="3213178253" sldId="261"/>
            <ac:spMk id="6" creationId="{6EE74D7C-7E61-583C-4126-1714DF33BE6E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7" creationId="{3F4C2698-31F9-420F-AEB9-9D2AF92B1D5C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8" creationId="{0BD9C23A-299C-4B3F-9CAA-1F04919AA40E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9" creationId="{2F253DE3-F200-41F2-9E96-30B564E1E4D0}"/>
          </ac:spMkLst>
        </pc:spChg>
        <pc:spChg chg="add del mod">
          <ac:chgData name="Brihanna Wilson (2428987)" userId="99191a54-a02d-4163-9bf1-d576c9d55e27" providerId="ADAL" clId="{0E6D5844-1976-4CC2-BD27-011E500EDAC2}" dt="2025-11-21T12:18:10.946" v="1068" actId="478"/>
          <ac:spMkLst>
            <pc:docMk/>
            <pc:sldMk cId="3213178253" sldId="261"/>
            <ac:spMk id="9" creationId="{7624339F-E75A-7C33-B4FC-2CC492ABBF61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10" creationId="{425B2EB8-FC75-498E-AF4A-358A3150B6AA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11" creationId="{673C4286-24BE-44C1-8461-418F34C01C5D}"/>
          </ac:spMkLst>
        </pc:spChg>
        <pc:spChg chg="add del mod">
          <ac:chgData name="Brihanna Wilson (2428987)" userId="99191a54-a02d-4163-9bf1-d576c9d55e27" providerId="ADAL" clId="{0E6D5844-1976-4CC2-BD27-011E500EDAC2}" dt="2025-11-21T12:17:46.384" v="1061" actId="478"/>
          <ac:spMkLst>
            <pc:docMk/>
            <pc:sldMk cId="3213178253" sldId="261"/>
            <ac:spMk id="11" creationId="{A6BF7401-25F9-89D3-F226-6EF1FB2878E0}"/>
          </ac:spMkLst>
        </pc:spChg>
        <pc:spChg chg="add del">
          <ac:chgData name="Brihanna Wilson (2428987)" userId="99191a54-a02d-4163-9bf1-d576c9d55e27" providerId="ADAL" clId="{0E6D5844-1976-4CC2-BD27-011E500EDAC2}" dt="2025-11-21T12:23:27.170" v="1106" actId="34122"/>
          <ac:spMkLst>
            <pc:docMk/>
            <pc:sldMk cId="3213178253" sldId="261"/>
            <ac:spMk id="12" creationId="{276A0D7B-79D5-4B06-B43C-0FD7C1EBAA64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13" creationId="{5FE56241-D5D7-4E47-A8E7-474707F1EBB8}"/>
          </ac:spMkLst>
        </pc:spChg>
        <pc:spChg chg="add mod">
          <ac:chgData name="Brihanna Wilson (2428987)" userId="99191a54-a02d-4163-9bf1-d576c9d55e27" providerId="ADAL" clId="{0E6D5844-1976-4CC2-BD27-011E500EDAC2}" dt="2025-11-21T12:23:02.751" v="1101" actId="1076"/>
          <ac:spMkLst>
            <pc:docMk/>
            <pc:sldMk cId="3213178253" sldId="261"/>
            <ac:spMk id="14" creationId="{5E56B955-C482-43F4-B23F-A15FC19B9831}"/>
          </ac:spMkLst>
        </pc:spChg>
        <pc:spChg chg="add del">
          <ac:chgData name="Brihanna Wilson (2428987)" userId="99191a54-a02d-4163-9bf1-d576c9d55e27" providerId="ADAL" clId="{0E6D5844-1976-4CC2-BD27-011E500EDAC2}" dt="2025-11-21T12:24:02.276" v="1111" actId="478"/>
          <ac:spMkLst>
            <pc:docMk/>
            <pc:sldMk cId="3213178253" sldId="261"/>
            <ac:spMk id="19" creationId="{86AAA9C1-E50F-47FC-9A11-E589C3B84EF5}"/>
          </ac:spMkLst>
        </pc:spChg>
        <pc:spChg chg="add mod">
          <ac:chgData name="Brihanna Wilson (2428987)" userId="99191a54-a02d-4163-9bf1-d576c9d55e27" providerId="ADAL" clId="{0E6D5844-1976-4CC2-BD27-011E500EDAC2}" dt="2025-11-21T12:27:05.812" v="1164" actId="20577"/>
          <ac:spMkLst>
            <pc:docMk/>
            <pc:sldMk cId="3213178253" sldId="261"/>
            <ac:spMk id="20" creationId="{5179F126-D219-9E2E-0FDE-BC0C038ADABA}"/>
          </ac:spMkLst>
        </pc:spChg>
        <pc:spChg chg="add mod">
          <ac:chgData name="Brihanna Wilson (2428987)" userId="99191a54-a02d-4163-9bf1-d576c9d55e27" providerId="ADAL" clId="{0E6D5844-1976-4CC2-BD27-011E500EDAC2}" dt="2025-11-21T12:29:34.880" v="1215" actId="14100"/>
          <ac:spMkLst>
            <pc:docMk/>
            <pc:sldMk cId="3213178253" sldId="261"/>
            <ac:spMk id="21" creationId="{05C79A69-17A2-070A-5B71-4EB046521341}"/>
          </ac:spMkLst>
        </pc:spChg>
        <pc:spChg chg="add mod">
          <ac:chgData name="Brihanna Wilson (2428987)" userId="99191a54-a02d-4163-9bf1-d576c9d55e27" providerId="ADAL" clId="{0E6D5844-1976-4CC2-BD27-011E500EDAC2}" dt="2025-11-21T12:33:04.301" v="1356" actId="1076"/>
          <ac:spMkLst>
            <pc:docMk/>
            <pc:sldMk cId="3213178253" sldId="261"/>
            <ac:spMk id="22" creationId="{43648F3D-B49E-221A-AA33-52C80E1540F8}"/>
          </ac:spMkLst>
        </pc:spChg>
        <pc:spChg chg="add mod">
          <ac:chgData name="Brihanna Wilson (2428987)" userId="99191a54-a02d-4163-9bf1-d576c9d55e27" providerId="ADAL" clId="{0E6D5844-1976-4CC2-BD27-011E500EDAC2}" dt="2025-11-21T12:40:35.545" v="1684" actId="1076"/>
          <ac:spMkLst>
            <pc:docMk/>
            <pc:sldMk cId="3213178253" sldId="261"/>
            <ac:spMk id="23" creationId="{7C1DFD69-0AA0-85F0-8982-8BDB63C0339F}"/>
          </ac:spMkLst>
        </pc:spChg>
        <pc:spChg chg="add mod">
          <ac:chgData name="Brihanna Wilson (2428987)" userId="99191a54-a02d-4163-9bf1-d576c9d55e27" providerId="ADAL" clId="{0E6D5844-1976-4CC2-BD27-011E500EDAC2}" dt="2025-11-21T12:40:46.677" v="1687" actId="1076"/>
          <ac:spMkLst>
            <pc:docMk/>
            <pc:sldMk cId="3213178253" sldId="261"/>
            <ac:spMk id="25" creationId="{DC62E4DA-CFC1-F46B-A5E4-EA13BA3B39AF}"/>
          </ac:spMkLst>
        </pc:spChg>
        <pc:spChg chg="add mod">
          <ac:chgData name="Brihanna Wilson (2428987)" userId="99191a54-a02d-4163-9bf1-d576c9d55e27" providerId="ADAL" clId="{0E6D5844-1976-4CC2-BD27-011E500EDAC2}" dt="2025-11-21T12:39:10.289" v="1581" actId="20577"/>
          <ac:spMkLst>
            <pc:docMk/>
            <pc:sldMk cId="3213178253" sldId="261"/>
            <ac:spMk id="27" creationId="{2A9E1FD7-128D-D3C3-D11C-F4214CAD2B59}"/>
          </ac:spMkLst>
        </pc:spChg>
        <pc:spChg chg="add mod">
          <ac:chgData name="Brihanna Wilson (2428987)" userId="99191a54-a02d-4163-9bf1-d576c9d55e27" providerId="ADAL" clId="{0E6D5844-1976-4CC2-BD27-011E500EDAC2}" dt="2025-11-21T13:00:58.557" v="2554" actId="1076"/>
          <ac:spMkLst>
            <pc:docMk/>
            <pc:sldMk cId="3213178253" sldId="261"/>
            <ac:spMk id="28" creationId="{5178DA84-E1BB-9B9F-3AEF-E9B085ED49D5}"/>
          </ac:spMkLst>
        </pc:spChg>
        <pc:graphicFrameChg chg="del">
          <ac:chgData name="Brihanna Wilson (2428987)" userId="99191a54-a02d-4163-9bf1-d576c9d55e27" providerId="ADAL" clId="{0E6D5844-1976-4CC2-BD27-011E500EDAC2}" dt="2025-11-21T12:16:40.595" v="1056" actId="478"/>
          <ac:graphicFrameMkLst>
            <pc:docMk/>
            <pc:sldMk cId="3213178253" sldId="261"/>
            <ac:graphicFrameMk id="5" creationId="{00000000-0000-0000-0000-000000000000}"/>
          </ac:graphicFrameMkLst>
        </pc:graphicFrameChg>
        <pc:graphicFrameChg chg="add del mod ord modGraphic">
          <ac:chgData name="Brihanna Wilson (2428987)" userId="99191a54-a02d-4163-9bf1-d576c9d55e27" providerId="ADAL" clId="{0E6D5844-1976-4CC2-BD27-011E500EDAC2}" dt="2025-11-21T12:17:44.904" v="1060" actId="478"/>
          <ac:graphicFrameMkLst>
            <pc:docMk/>
            <pc:sldMk cId="3213178253" sldId="261"/>
            <ac:graphicFrameMk id="7" creationId="{0A2622B1-C5DB-B580-DB51-34E54F5BCA40}"/>
          </ac:graphicFrameMkLst>
        </pc:graphicFrameChg>
        <pc:inkChg chg="add del">
          <ac:chgData name="Brihanna Wilson (2428987)" userId="99191a54-a02d-4163-9bf1-d576c9d55e27" providerId="ADAL" clId="{0E6D5844-1976-4CC2-BD27-011E500EDAC2}" dt="2025-11-21T12:20:15.049" v="1077"/>
          <ac:inkMkLst>
            <pc:docMk/>
            <pc:sldMk cId="3213178253" sldId="261"/>
            <ac:inkMk id="3" creationId="{4A47DE36-4DDB-5225-6FE3-DE398E8209D6}"/>
          </ac:inkMkLst>
        </pc:inkChg>
        <pc:inkChg chg="add del">
          <ac:chgData name="Brihanna Wilson (2428987)" userId="99191a54-a02d-4163-9bf1-d576c9d55e27" providerId="ADAL" clId="{0E6D5844-1976-4CC2-BD27-011E500EDAC2}" dt="2025-11-21T12:20:15.049" v="1077"/>
          <ac:inkMkLst>
            <pc:docMk/>
            <pc:sldMk cId="3213178253" sldId="261"/>
            <ac:inkMk id="4" creationId="{797428E7-CBBB-F608-7137-72A2FF104D88}"/>
          </ac:inkMkLst>
        </pc:inkChg>
        <pc:inkChg chg="add del mod reco">
          <ac:chgData name="Brihanna Wilson (2428987)" userId="99191a54-a02d-4163-9bf1-d576c9d55e27" providerId="ADAL" clId="{0E6D5844-1976-4CC2-BD27-011E500EDAC2}" dt="2025-11-21T12:20:33.248" v="1085" actId="34122"/>
          <ac:inkMkLst>
            <pc:docMk/>
            <pc:sldMk cId="3213178253" sldId="261"/>
            <ac:inkMk id="5" creationId="{9EC3A05E-F58F-E0CE-EFCE-A9386041A6DC}"/>
          </ac:inkMkLst>
        </pc:inkChg>
        <pc:inkChg chg="add del">
          <ac:chgData name="Brihanna Wilson (2428987)" userId="99191a54-a02d-4163-9bf1-d576c9d55e27" providerId="ADAL" clId="{0E6D5844-1976-4CC2-BD27-011E500EDAC2}" dt="2025-11-21T12:20:19.119" v="1080"/>
          <ac:inkMkLst>
            <pc:docMk/>
            <pc:sldMk cId="3213178253" sldId="261"/>
            <ac:inkMk id="6" creationId="{4585D445-0612-C0F1-DEC3-775C17C415EE}"/>
          </ac:inkMkLst>
        </pc:inkChg>
        <pc:inkChg chg="add del">
          <ac:chgData name="Brihanna Wilson (2428987)" userId="99191a54-a02d-4163-9bf1-d576c9d55e27" providerId="ADAL" clId="{0E6D5844-1976-4CC2-BD27-011E500EDAC2}" dt="2025-11-21T12:20:19.119" v="1080"/>
          <ac:inkMkLst>
            <pc:docMk/>
            <pc:sldMk cId="3213178253" sldId="261"/>
            <ac:inkMk id="8" creationId="{3F28625B-1488-2C3A-7545-6096503D7C04}"/>
          </ac:inkMkLst>
        </pc:inkChg>
        <pc:inkChg chg="add del mod reco">
          <ac:chgData name="Brihanna Wilson (2428987)" userId="99191a54-a02d-4163-9bf1-d576c9d55e27" providerId="ADAL" clId="{0E6D5844-1976-4CC2-BD27-011E500EDAC2}" dt="2025-11-21T12:20:39.495" v="1087" actId="34122"/>
          <ac:inkMkLst>
            <pc:docMk/>
            <pc:sldMk cId="3213178253" sldId="261"/>
            <ac:inkMk id="9" creationId="{231360CE-6128-A6A1-BEE8-E28E2C791D6C}"/>
          </ac:inkMkLst>
        </pc:inkChg>
        <pc:inkChg chg="add del">
          <ac:chgData name="Brihanna Wilson (2428987)" userId="99191a54-a02d-4163-9bf1-d576c9d55e27" providerId="ADAL" clId="{0E6D5844-1976-4CC2-BD27-011E500EDAC2}" dt="2025-11-21T12:20:24.071" v="1083"/>
          <ac:inkMkLst>
            <pc:docMk/>
            <pc:sldMk cId="3213178253" sldId="261"/>
            <ac:inkMk id="10" creationId="{98C54A2D-BCF6-6DD6-BDB5-F855A9E2C790}"/>
          </ac:inkMkLst>
        </pc:inkChg>
        <pc:inkChg chg="add del">
          <ac:chgData name="Brihanna Wilson (2428987)" userId="99191a54-a02d-4163-9bf1-d576c9d55e27" providerId="ADAL" clId="{0E6D5844-1976-4CC2-BD27-011E500EDAC2}" dt="2025-11-21T12:20:24.071" v="1083"/>
          <ac:inkMkLst>
            <pc:docMk/>
            <pc:sldMk cId="3213178253" sldId="261"/>
            <ac:inkMk id="11" creationId="{E79BC8A2-B61B-4E41-997A-7CE662891524}"/>
          </ac:inkMkLst>
        </pc:inkChg>
        <pc:inkChg chg="add del">
          <ac:chgData name="Brihanna Wilson (2428987)" userId="99191a54-a02d-4163-9bf1-d576c9d55e27" providerId="ADAL" clId="{0E6D5844-1976-4CC2-BD27-011E500EDAC2}" dt="2025-11-21T12:18:08.516" v="1066"/>
          <ac:inkMkLst>
            <pc:docMk/>
            <pc:sldMk cId="3213178253" sldId="261"/>
            <ac:inkMk id="12" creationId="{4D2F7B3D-06FF-8B86-D372-5BCBE19057DB}"/>
          </ac:inkMkLst>
        </pc:inkChg>
        <pc:inkChg chg="add del mod reco">
          <ac:chgData name="Brihanna Wilson (2428987)" userId="99191a54-a02d-4163-9bf1-d576c9d55e27" providerId="ADAL" clId="{0E6D5844-1976-4CC2-BD27-011E500EDAC2}" dt="2025-11-21T12:20:44.619" v="1089" actId="34122"/>
          <ac:inkMkLst>
            <pc:docMk/>
            <pc:sldMk cId="3213178253" sldId="261"/>
            <ac:inkMk id="12" creationId="{A3AF748A-1D61-CF1B-2771-64656D92A4DB}"/>
          </ac:inkMkLst>
        </pc:inkChg>
        <pc:inkChg chg="add del">
          <ac:chgData name="Brihanna Wilson (2428987)" userId="99191a54-a02d-4163-9bf1-d576c9d55e27" providerId="ADAL" clId="{0E6D5844-1976-4CC2-BD27-011E500EDAC2}" dt="2025-11-21T12:18:08.017" v="1065"/>
          <ac:inkMkLst>
            <pc:docMk/>
            <pc:sldMk cId="3213178253" sldId="261"/>
            <ac:inkMk id="13" creationId="{1A5688D3-2ED2-196C-89DF-5586C222420C}"/>
          </ac:inkMkLst>
        </pc:inkChg>
        <pc:inkChg chg="add del">
          <ac:chgData name="Brihanna Wilson (2428987)" userId="99191a54-a02d-4163-9bf1-d576c9d55e27" providerId="ADAL" clId="{0E6D5844-1976-4CC2-BD27-011E500EDAC2}" dt="2025-11-21T12:19:07.774" v="1070" actId="34122"/>
          <ac:inkMkLst>
            <pc:docMk/>
            <pc:sldMk cId="3213178253" sldId="261"/>
            <ac:inkMk id="14" creationId="{5F7BB09A-A760-2A39-9FA3-D453F5621606}"/>
          </ac:inkMkLst>
        </pc:inkChg>
        <pc:inkChg chg="add del">
          <ac:chgData name="Brihanna Wilson (2428987)" userId="99191a54-a02d-4163-9bf1-d576c9d55e27" providerId="ADAL" clId="{0E6D5844-1976-4CC2-BD27-011E500EDAC2}" dt="2025-11-21T12:23:32.540" v="1108"/>
          <ac:inkMkLst>
            <pc:docMk/>
            <pc:sldMk cId="3213178253" sldId="261"/>
            <ac:inkMk id="15" creationId="{3820B5CC-7AB3-0E51-1AE4-0D7691B52948}"/>
          </ac:inkMkLst>
        </pc:inkChg>
        <pc:inkChg chg="add del">
          <ac:chgData name="Brihanna Wilson (2428987)" userId="99191a54-a02d-4163-9bf1-d576c9d55e27" providerId="ADAL" clId="{0E6D5844-1976-4CC2-BD27-011E500EDAC2}" dt="2025-11-21T12:23:28.914" v="1107"/>
          <ac:inkMkLst>
            <pc:docMk/>
            <pc:sldMk cId="3213178253" sldId="261"/>
            <ac:inkMk id="16" creationId="{8A90306B-7D47-8685-15A1-655F2A86CD2C}"/>
          </ac:inkMkLst>
        </pc:inkChg>
        <pc:inkChg chg="add del reco">
          <ac:chgData name="Brihanna Wilson (2428987)" userId="99191a54-a02d-4163-9bf1-d576c9d55e27" providerId="ADAL" clId="{0E6D5844-1976-4CC2-BD27-011E500EDAC2}" dt="2025-11-21T12:23:28.914" v="1107"/>
          <ac:inkMkLst>
            <pc:docMk/>
            <pc:sldMk cId="3213178253" sldId="261"/>
            <ac:inkMk id="17" creationId="{6CF7584E-C93C-5687-D442-541E1E0F6EEF}"/>
          </ac:inkMkLst>
        </pc:inkChg>
        <pc:inkChg chg="add del">
          <ac:chgData name="Brihanna Wilson (2428987)" userId="99191a54-a02d-4163-9bf1-d576c9d55e27" providerId="ADAL" clId="{0E6D5844-1976-4CC2-BD27-011E500EDAC2}" dt="2025-11-21T12:23:43.410" v="1110" actId="34122"/>
          <ac:inkMkLst>
            <pc:docMk/>
            <pc:sldMk cId="3213178253" sldId="261"/>
            <ac:inkMk id="18" creationId="{58A9012A-2D92-F0E6-58AA-193915EAFB23}"/>
          </ac:inkMkLst>
        </pc:inkChg>
      </pc:sldChg>
      <pc:sldChg chg="addSp delSp modSp addAnim">
        <pc:chgData name="Brihanna Wilson (2428987)" userId="99191a54-a02d-4163-9bf1-d576c9d55e27" providerId="ADAL" clId="{0E6D5844-1976-4CC2-BD27-011E500EDAC2}" dt="2025-11-21T13:17:04.355" v="2624" actId="27696"/>
        <pc:sldMkLst>
          <pc:docMk/>
          <pc:sldMk cId="2811700760" sldId="262"/>
        </pc:sldMkLst>
        <pc:spChg chg="mod">
          <ac:chgData name="Brihanna Wilson (2428987)" userId="99191a54-a02d-4163-9bf1-d576c9d55e27" providerId="ADAL" clId="{0E6D5844-1976-4CC2-BD27-011E500EDAC2}" dt="2025-11-21T12:55:39.847" v="2329" actId="1076"/>
          <ac:spMkLst>
            <pc:docMk/>
            <pc:sldMk cId="2811700760" sldId="262"/>
            <ac:spMk id="2" creationId="{00000000-0000-0000-0000-000000000000}"/>
          </ac:spMkLst>
        </pc:spChg>
        <pc:spChg chg="del">
          <ac:chgData name="Brihanna Wilson (2428987)" userId="99191a54-a02d-4163-9bf1-d576c9d55e27" providerId="ADAL" clId="{0E6D5844-1976-4CC2-BD27-011E500EDAC2}" dt="2025-11-21T00:44:54.094" v="57" actId="478"/>
          <ac:spMkLst>
            <pc:docMk/>
            <pc:sldMk cId="2811700760" sldId="262"/>
            <ac:spMk id="3" creationId="{00000000-0000-0000-0000-000000000000}"/>
          </ac:spMkLst>
        </pc:spChg>
        <pc:spChg chg="add mod">
          <ac:chgData name="Brihanna Wilson (2428987)" userId="99191a54-a02d-4163-9bf1-d576c9d55e27" providerId="ADAL" clId="{0E6D5844-1976-4CC2-BD27-011E500EDAC2}" dt="2025-11-21T12:55:46.714" v="2341" actId="1038"/>
          <ac:spMkLst>
            <pc:docMk/>
            <pc:sldMk cId="2811700760" sldId="262"/>
            <ac:spMk id="3" creationId="{714DD8B5-AC3B-29B3-DD45-0FC95F021A29}"/>
          </ac:spMkLst>
        </pc:spChg>
        <pc:spChg chg="add mod">
          <ac:chgData name="Brihanna Wilson (2428987)" userId="99191a54-a02d-4163-9bf1-d576c9d55e27" providerId="ADAL" clId="{0E6D5844-1976-4CC2-BD27-011E500EDAC2}" dt="2025-11-21T12:56:00.172" v="2345" actId="20577"/>
          <ac:spMkLst>
            <pc:docMk/>
            <pc:sldMk cId="2811700760" sldId="262"/>
            <ac:spMk id="5" creationId="{E91D9009-1852-046D-3B08-6DCC2272500A}"/>
          </ac:spMkLst>
        </pc:spChg>
        <pc:graphicFrameChg chg="mod modGraphic">
          <ac:chgData name="Brihanna Wilson (2428987)" userId="99191a54-a02d-4163-9bf1-d576c9d55e27" providerId="ADAL" clId="{0E6D5844-1976-4CC2-BD27-011E500EDAC2}" dt="2025-11-21T01:20:52.500" v="727" actId="1076"/>
          <ac:graphicFrameMkLst>
            <pc:docMk/>
            <pc:sldMk cId="2811700760" sldId="262"/>
            <ac:graphicFrameMk id="4" creationId="{11F65D4C-4587-35C6-9A63-5598A9235728}"/>
          </ac:graphicFrameMkLst>
        </pc:graphicFrameChg>
      </pc:sldChg>
      <pc:sldChg chg="del">
        <pc:chgData name="Brihanna Wilson (2428987)" userId="99191a54-a02d-4163-9bf1-d576c9d55e27" providerId="ADAL" clId="{0E6D5844-1976-4CC2-BD27-011E500EDAC2}" dt="2025-11-21T13:01:09.321" v="2555" actId="2696"/>
        <pc:sldMkLst>
          <pc:docMk/>
          <pc:sldMk cId="1543295777" sldId="263"/>
        </pc:sldMkLst>
      </pc:sldChg>
      <pc:sldChg chg="del">
        <pc:chgData name="Brihanna Wilson (2428987)" userId="99191a54-a02d-4163-9bf1-d576c9d55e27" providerId="ADAL" clId="{0E6D5844-1976-4CC2-BD27-011E500EDAC2}" dt="2025-11-21T13:01:11.113" v="2556" actId="2696"/>
        <pc:sldMkLst>
          <pc:docMk/>
          <pc:sldMk cId="2840829973" sldId="264"/>
        </pc:sldMkLst>
      </pc:sldChg>
      <pc:sldChg chg="del">
        <pc:chgData name="Brihanna Wilson (2428987)" userId="99191a54-a02d-4163-9bf1-d576c9d55e27" providerId="ADAL" clId="{0E6D5844-1976-4CC2-BD27-011E500EDAC2}" dt="2025-11-21T13:01:14.728" v="2557" actId="2696"/>
        <pc:sldMkLst>
          <pc:docMk/>
          <pc:sldMk cId="3891783230" sldId="265"/>
        </pc:sldMkLst>
      </pc:sldChg>
      <pc:sldChg chg="del">
        <pc:chgData name="Brihanna Wilson (2428987)" userId="99191a54-a02d-4163-9bf1-d576c9d55e27" providerId="ADAL" clId="{0E6D5844-1976-4CC2-BD27-011E500EDAC2}" dt="2025-11-21T13:01:21.779" v="2559" actId="2696"/>
        <pc:sldMkLst>
          <pc:docMk/>
          <pc:sldMk cId="2998938184" sldId="266"/>
        </pc:sldMkLst>
      </pc:sldChg>
      <pc:sldChg chg="del">
        <pc:chgData name="Brihanna Wilson (2428987)" userId="99191a54-a02d-4163-9bf1-d576c9d55e27" providerId="ADAL" clId="{0E6D5844-1976-4CC2-BD27-011E500EDAC2}" dt="2025-11-21T13:01:18.011" v="2558" actId="2696"/>
        <pc:sldMkLst>
          <pc:docMk/>
          <pc:sldMk cId="4080749185" sldId="267"/>
        </pc:sldMkLst>
      </pc:sldChg>
      <pc:sldChg chg="addSp modSp">
        <pc:chgData name="Brihanna Wilson (2428987)" userId="99191a54-a02d-4163-9bf1-d576c9d55e27" providerId="ADAL" clId="{0E6D5844-1976-4CC2-BD27-011E500EDAC2}" dt="2025-11-21T13:02:13.519" v="2611" actId="1076"/>
        <pc:sldMkLst>
          <pc:docMk/>
          <pc:sldMk cId="2370110780" sldId="268"/>
        </pc:sldMkLst>
        <pc:picChg chg="add mod">
          <ac:chgData name="Brihanna Wilson (2428987)" userId="99191a54-a02d-4163-9bf1-d576c9d55e27" providerId="ADAL" clId="{0E6D5844-1976-4CC2-BD27-011E500EDAC2}" dt="2025-11-21T13:02:13.519" v="2611" actId="1076"/>
          <ac:picMkLst>
            <pc:docMk/>
            <pc:sldMk cId="2370110780" sldId="268"/>
            <ac:picMk id="6" creationId="{D75FF387-5FF8-23AA-9E13-8860F54DAD2D}"/>
          </ac:picMkLst>
        </pc:picChg>
      </pc:sldChg>
      <pc:sldChg chg="addAnim">
        <pc:chgData name="Brihanna Wilson (2428987)" userId="99191a54-a02d-4163-9bf1-d576c9d55e27" providerId="ADAL" clId="{0E6D5844-1976-4CC2-BD27-011E500EDAC2}" dt="2025-11-21T13:16:41.775" v="2620" actId="27696"/>
        <pc:sldMkLst>
          <pc:docMk/>
          <pc:sldMk cId="1748721785" sldId="269"/>
        </pc:sldMkLst>
      </pc:sldChg>
      <pc:sldChg chg="delSp modSp new mod modClrScheme chgLayout">
        <pc:chgData name="Brihanna Wilson (2428987)" userId="99191a54-a02d-4163-9bf1-d576c9d55e27" providerId="ADAL" clId="{0E6D5844-1976-4CC2-BD27-011E500EDAC2}" dt="2025-11-21T13:01:52.271" v="2609" actId="20577"/>
        <pc:sldMkLst>
          <pc:docMk/>
          <pc:sldMk cId="620516468" sldId="270"/>
        </pc:sldMkLst>
        <pc:spChg chg="mod ord">
          <ac:chgData name="Brihanna Wilson (2428987)" userId="99191a54-a02d-4163-9bf1-d576c9d55e27" providerId="ADAL" clId="{0E6D5844-1976-4CC2-BD27-011E500EDAC2}" dt="2025-11-21T13:01:39.541" v="2584" actId="20577"/>
          <ac:spMkLst>
            <pc:docMk/>
            <pc:sldMk cId="620516468" sldId="270"/>
            <ac:spMk id="2" creationId="{027DD0C9-4636-3127-3B2D-6E63BA93FEC8}"/>
          </ac:spMkLst>
        </pc:spChg>
        <pc:spChg chg="mod ord">
          <ac:chgData name="Brihanna Wilson (2428987)" userId="99191a54-a02d-4163-9bf1-d576c9d55e27" providerId="ADAL" clId="{0E6D5844-1976-4CC2-BD27-011E500EDAC2}" dt="2025-11-21T13:01:52.271" v="2609" actId="20577"/>
          <ac:spMkLst>
            <pc:docMk/>
            <pc:sldMk cId="620516468" sldId="270"/>
            <ac:spMk id="3" creationId="{B9834284-1086-C51B-EE4F-06374D1BF580}"/>
          </ac:spMkLst>
        </pc:spChg>
        <pc:spChg chg="del">
          <ac:chgData name="Brihanna Wilson (2428987)" userId="99191a54-a02d-4163-9bf1-d576c9d55e27" providerId="ADAL" clId="{0E6D5844-1976-4CC2-BD27-011E500EDAC2}" dt="2025-11-21T13:01:29.530" v="2561" actId="700"/>
          <ac:spMkLst>
            <pc:docMk/>
            <pc:sldMk cId="620516468" sldId="270"/>
            <ac:spMk id="4" creationId="{390920C9-0947-3CB1-349A-900747036F1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C8C3352-CB33-470C-BBDE-962A0890367D}" type="datetime1">
              <a:rPr lang="en-GB" smtClean="0"/>
              <a:t>21/11/2025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63FFE7F-C917-439A-8026-3D301EB5CC2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2EE1D1A-07CA-43D9-8663-E9463C37B5CB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C0B30D-C07A-425B-A90C-BA7BEB19107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201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162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049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921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089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0D1A676-F82A-4CE5-A021-A0B683E59F75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0FA94-FDF3-40A4-9065-9AF1D1E74486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AB67B6-FD8B-4159-ADC3-F05087B60E63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4E030A-9007-4B33-92BF-0053B733DDEA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49746F-625E-4435-9824-3AF875943771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5794E7-41EE-4A85-B616-E0745C345E96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D42F858-4ECE-4DFD-9000-A35D4BD1B823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CDE9B36-6EE3-4F48-8F58-22C6BDA9A75A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121DCD16-F51B-4EED-A1F4-DBC99941BE5A}" type="datetime1">
              <a:rPr lang="en-GB" noProof="0" smtClean="0"/>
              <a:t>21/11/2025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LCLM4004 – GREEN HAVEN FLORISTS : IDENTIFYING PROBLEMS AND EXTERNAL FACTORS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62500" lnSpcReduction="20000"/>
          </a:bodyPr>
          <a:lstStyle/>
          <a:p>
            <a:pPr rtl="0"/>
            <a:r>
              <a:rPr lang="en-GB" dirty="0"/>
              <a:t>BRIHANNA WILSON – 2428987</a:t>
            </a:r>
          </a:p>
          <a:p>
            <a:pPr rtl="0"/>
            <a:r>
              <a:rPr lang="en-GB" dirty="0"/>
              <a:t>ANN-MARIE</a:t>
            </a:r>
          </a:p>
        </p:txBody>
      </p:sp>
      <p:pic>
        <p:nvPicPr>
          <p:cNvPr id="6" name="Picture 5" descr="Discover University of Wales Trinity Saint David">
            <a:extLst>
              <a:ext uri="{FF2B5EF4-FFF2-40B4-BE49-F238E27FC236}">
                <a16:creationId xmlns:a16="http://schemas.microsoft.com/office/drawing/2014/main" id="{D75FF387-5FF8-23AA-9E13-8860F54DAD2D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7771" y="96945"/>
            <a:ext cx="3221015" cy="11777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952" y="457518"/>
            <a:ext cx="10058400" cy="1188720"/>
          </a:xfrm>
        </p:spPr>
        <p:txBody>
          <a:bodyPr rtlCol="0"/>
          <a:lstStyle/>
          <a:p>
            <a:pPr rtl="0"/>
            <a:r>
              <a:rPr lang="en-GB" dirty="0"/>
              <a:t>INTRODUCTION TO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rtl="0"/>
            <a:r>
              <a:rPr lang="en-GB" dirty="0"/>
              <a:t>GREEN HAVEN IS A LOCAL FLORIST IN NORWICH THAT PROMOTES ECO FRIENDLY PACKAGING AND HA STRONG COMMUNITY TIES</a:t>
            </a:r>
          </a:p>
          <a:p>
            <a:pPr rtl="0"/>
            <a:r>
              <a:rPr lang="en-GB" dirty="0"/>
              <a:t>CATER FOR EVERYONE FROM WALK IN CIENTS, WEDDING PARTIES, BUSINESSES ETC</a:t>
            </a:r>
          </a:p>
          <a:p>
            <a:pPr rtl="0"/>
            <a:r>
              <a:rPr lang="en-GB" dirty="0"/>
              <a:t>IN 2016 THE BUSINESS THRIVED BUT HAS RECENTLY EXPERIENCED A DECLINE IN SALES AND CONSUMER ACTIVITY </a:t>
            </a:r>
          </a:p>
          <a:p>
            <a:pPr rtl="0"/>
            <a:r>
              <a:rPr lang="en-GB" dirty="0"/>
              <a:t>FOUNDED BY PARTNERS LIAM AND PRIYA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presentation analyses the root causes and market pressures contributing to performance decline</a:t>
            </a:r>
          </a:p>
        </p:txBody>
      </p:sp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635647"/>
          </a:xfrm>
        </p:spPr>
        <p:txBody>
          <a:bodyPr rtlCol="0"/>
          <a:lstStyle/>
          <a:p>
            <a:pPr rtl="0"/>
            <a:r>
              <a:rPr lang="en-GB" dirty="0"/>
              <a:t>IDENTIFYING THE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3762" y="1509596"/>
            <a:ext cx="3997124" cy="4890886"/>
          </a:xfrm>
        </p:spPr>
        <p:txBody>
          <a:bodyPr rtlCol="0">
            <a:normAutofit fontScale="62500" lnSpcReduction="20000"/>
          </a:bodyPr>
          <a:lstStyle/>
          <a:p>
            <a:pPr rtl="0"/>
            <a:r>
              <a:rPr lang="en-GB" dirty="0"/>
              <a:t>There are an array of reasons for the current decline of the GREEN HAVEN FLORISTS</a:t>
            </a:r>
          </a:p>
          <a:p>
            <a:pPr rtl="0"/>
            <a:r>
              <a:rPr lang="en-GB" dirty="0"/>
              <a:t>Slack, N., Brandon-Jones, A. &amp; Burgess, N. (2022) </a:t>
            </a:r>
            <a:r>
              <a:rPr lang="en-GB" i="1" dirty="0"/>
              <a:t>Operations Management. </a:t>
            </a:r>
            <a:r>
              <a:rPr lang="en-GB" dirty="0"/>
              <a:t>10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Harlow: Pearson,</a:t>
            </a:r>
          </a:p>
          <a:p>
            <a:pPr rtl="0"/>
            <a:r>
              <a:rPr lang="en-GB" dirty="0"/>
              <a:t>This text explains how structured questioning tools like 5W2H help define problems and understand causes as well as plan solutions</a:t>
            </a:r>
          </a:p>
          <a:p>
            <a:pPr rtl="0"/>
            <a:r>
              <a:rPr lang="en-GB" dirty="0"/>
              <a:t>Declining foot traffic</a:t>
            </a:r>
          </a:p>
          <a:p>
            <a:pPr rtl="0"/>
            <a:r>
              <a:rPr lang="en-GB" dirty="0"/>
              <a:t>Outdated website reducing online orders</a:t>
            </a:r>
          </a:p>
          <a:p>
            <a:pPr rtl="0"/>
            <a:r>
              <a:rPr lang="en-GB" dirty="0"/>
              <a:t>Weak digital marketing</a:t>
            </a:r>
          </a:p>
          <a:p>
            <a:pPr rtl="0"/>
            <a:r>
              <a:rPr lang="en-GB" dirty="0"/>
              <a:t>Customer demand for delivery + subscriptions</a:t>
            </a:r>
          </a:p>
          <a:p>
            <a:pPr rtl="0"/>
            <a:r>
              <a:rPr lang="en-GB" dirty="0"/>
              <a:t>High costs for flowers + eco packaging</a:t>
            </a:r>
          </a:p>
          <a:p>
            <a:pPr rtl="0"/>
            <a:r>
              <a:rPr lang="en-GB" dirty="0"/>
              <a:t>Strong local competition</a:t>
            </a:r>
          </a:p>
          <a:p>
            <a:pPr rtl="0"/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B34A3DA8-37E6-7168-1F2E-F50C03B10D5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48801131"/>
              </p:ext>
            </p:extLst>
          </p:nvPr>
        </p:nvGraphicFramePr>
        <p:xfrm>
          <a:off x="4871013" y="1093165"/>
          <a:ext cx="7067308" cy="5227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3654">
                  <a:extLst>
                    <a:ext uri="{9D8B030D-6E8A-4147-A177-3AD203B41FA5}">
                      <a16:colId xmlns:a16="http://schemas.microsoft.com/office/drawing/2014/main" val="2107680496"/>
                    </a:ext>
                  </a:extLst>
                </a:gridCol>
                <a:gridCol w="3533654">
                  <a:extLst>
                    <a:ext uri="{9D8B030D-6E8A-4147-A177-3AD203B41FA5}">
                      <a16:colId xmlns:a16="http://schemas.microsoft.com/office/drawing/2014/main" val="2388259712"/>
                    </a:ext>
                  </a:extLst>
                </a:gridCol>
              </a:tblGrid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5W2H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SUMMARY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335320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WHAT is happening?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drop in in-store sales, rising costs, weak digital presence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9094606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WHY its happening?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competition, declining footfall, outdated website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1574017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WHEN has it occurred?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Last 12 months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5454055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WHERE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 high street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9722940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WHO is affected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Owners Liam and PRIYA + customers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689074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HOW has it happened?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customers, expensive supplies, stronger rivals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3941916"/>
                  </a:ext>
                </a:extLst>
              </a:tr>
              <a:tr h="653473">
                <a:tc>
                  <a:txBody>
                    <a:bodyPr/>
                    <a:lstStyle/>
                    <a:p>
                      <a:r>
                        <a:rPr lang="en-GB" dirty="0"/>
                        <a:t>HOW MUCH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decline + increased expenses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6534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1CBE1-27A6-563B-C5E5-A49923130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2B61B2D-A091-13CD-C319-ED6FE7D1E9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2015570"/>
            <a:ext cx="6601428" cy="4267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A5EC7E-8223-C2AD-5033-6F2B7458D1B3}"/>
              </a:ext>
            </a:extLst>
          </p:cNvPr>
          <p:cNvSpPr txBox="1"/>
          <p:nvPr/>
        </p:nvSpPr>
        <p:spPr>
          <a:xfrm>
            <a:off x="7727065" y="2296633"/>
            <a:ext cx="352609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r>
              <a:rPr lang="en-GB" sz="2000" dirty="0"/>
              <a:t>The graph shows  how the Green haven florists had steady in store sales from opening in 2016 through to 2019, it then shows a significant dip during 2020 ( coronavirus ) and then back to a steady incline until 2024. This shows the significant 30% decrease over the last 12 months.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4872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603" y="5224684"/>
            <a:ext cx="5569520" cy="1397500"/>
          </a:xfrm>
        </p:spPr>
        <p:txBody>
          <a:bodyPr rtlCol="0">
            <a:normAutofit/>
          </a:bodyPr>
          <a:lstStyle/>
          <a:p>
            <a:pPr rtl="0"/>
            <a:r>
              <a:rPr lang="en-GB" sz="3900" dirty="0"/>
              <a:t>PESTEL and the impacts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F65D4C-4587-35C6-9A63-5598A92357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913572"/>
              </p:ext>
            </p:extLst>
          </p:nvPr>
        </p:nvGraphicFramePr>
        <p:xfrm>
          <a:off x="555417" y="235816"/>
          <a:ext cx="8127999" cy="5318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40019927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26587818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249741766"/>
                    </a:ext>
                  </a:extLst>
                </a:gridCol>
              </a:tblGrid>
              <a:tr h="2099585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Import regulations increase flower costs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Sustainability laws raise packaging expenses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Shift to online shopping 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Demand for fast delivery 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Eco-conscious but price sensitive customers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Sustainable materials cost more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Climate affects flower supply, pollution etc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Pressure for green operations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943067"/>
                  </a:ext>
                </a:extLst>
              </a:tr>
              <a:tr h="2351535"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Current cost of living crisis raises operational costs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Supply chain issues increase wholesale flower prices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Customers choosing cheaper online options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Outdated website 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Weak social media marketing 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Competitors have strong online systems apps, in date websites and good marketing strategies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Retail health &amp; safety requirements 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Waste and packaging regulations </a:t>
                      </a:r>
                    </a:p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en-GB" dirty="0"/>
                        <a:t>Import rules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2145038"/>
                  </a:ext>
                </a:extLst>
              </a:tr>
              <a:tr h="47220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50541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14DD8B5-AC3B-29B3-DD45-0FC95F021A29}"/>
              </a:ext>
            </a:extLst>
          </p:cNvPr>
          <p:cNvSpPr txBox="1"/>
          <p:nvPr/>
        </p:nvSpPr>
        <p:spPr>
          <a:xfrm>
            <a:off x="9322598" y="414028"/>
            <a:ext cx="21717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100" b="1" dirty="0"/>
              <a:t>This table shows the political, economic, social, technological, environmental and legal factors that have contributed to the significant decrease in sales at the Green haven florists</a:t>
            </a:r>
            <a:endParaRPr lang="en-US" sz="21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1D9009-1852-046D-3B08-6DCC2272500A}"/>
              </a:ext>
            </a:extLst>
          </p:cNvPr>
          <p:cNvSpPr txBox="1"/>
          <p:nvPr/>
        </p:nvSpPr>
        <p:spPr>
          <a:xfrm>
            <a:off x="5553589" y="5554342"/>
            <a:ext cx="62596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Johnson, G., Whittington, R., Reiner, P., </a:t>
            </a:r>
            <a:r>
              <a:rPr lang="en-GB" dirty="0" err="1"/>
              <a:t>Angwin</a:t>
            </a:r>
            <a:r>
              <a:rPr lang="en-GB" dirty="0"/>
              <a:t>. D. And Scholes, K. (2020) </a:t>
            </a:r>
            <a:r>
              <a:rPr lang="en-GB" i="1" dirty="0"/>
              <a:t> Exploring Strategy. </a:t>
            </a:r>
            <a:r>
              <a:rPr lang="en-GB" dirty="0"/>
              <a:t>12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Harlow;Pearson.</a:t>
            </a:r>
          </a:p>
          <a:p>
            <a:pPr algn="l"/>
            <a:r>
              <a:rPr lang="en-GB" dirty="0"/>
              <a:t>Supports the argument that PESTEL helps businesses understand external threats and trends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356" y="425366"/>
            <a:ext cx="10058400" cy="1188720"/>
          </a:xfrm>
        </p:spPr>
        <p:txBody>
          <a:bodyPr rtlCol="0"/>
          <a:lstStyle/>
          <a:p>
            <a:pPr rtl="0"/>
            <a:r>
              <a:rPr lang="en-GB" dirty="0"/>
              <a:t>Two content layout with SmartArt</a:t>
            </a:r>
          </a:p>
        </p:txBody>
      </p:sp>
      <p:sp>
        <p:nvSpPr>
          <p:cNvPr id="7" name="Conector recto 6">
            <a:extLst>
              <a:ext uri="{FF2B5EF4-FFF2-40B4-BE49-F238E27FC236}">
                <a16:creationId xmlns:a16="http://schemas.microsoft.com/office/drawing/2014/main" id="{3F4C2698-31F9-420F-AEB9-9D2AF92B1D5C}"/>
              </a:ext>
            </a:extLst>
          </p:cNvPr>
          <p:cNvSpPr/>
          <p:nvPr/>
        </p:nvSpPr>
        <p:spPr>
          <a:xfrm>
            <a:off x="1360456" y="3975665"/>
            <a:ext cx="8860200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sv-SE">
              <a:solidFill>
                <a:srgbClr val="000000"/>
              </a:solidFill>
            </a:endParaRPr>
          </a:p>
        </p:txBody>
      </p:sp>
      <p:sp>
        <p:nvSpPr>
          <p:cNvPr id="10" name="Conector reto 9">
            <a:extLst>
              <a:ext uri="{FF2B5EF4-FFF2-40B4-BE49-F238E27FC236}">
                <a16:creationId xmlns:a16="http://schemas.microsoft.com/office/drawing/2014/main" id="{425B2EB8-FC75-498E-AF4A-358A3150B6AA}"/>
              </a:ext>
            </a:extLst>
          </p:cNvPr>
          <p:cNvSpPr/>
          <p:nvPr/>
        </p:nvSpPr>
        <p:spPr>
          <a:xfrm rot="-8245386">
            <a:off x="914851" y="3118403"/>
            <a:ext cx="2594919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1" name="Lige forbindelse 10">
            <a:extLst>
              <a:ext uri="{FF2B5EF4-FFF2-40B4-BE49-F238E27FC236}">
                <a16:creationId xmlns:a16="http://schemas.microsoft.com/office/drawing/2014/main" id="{673C4286-24BE-44C1-8461-418F34C01C5D}"/>
              </a:ext>
            </a:extLst>
          </p:cNvPr>
          <p:cNvSpPr/>
          <p:nvPr/>
        </p:nvSpPr>
        <p:spPr>
          <a:xfrm rot="8570513">
            <a:off x="1066753" y="4675398"/>
            <a:ext cx="2338343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Lige forbindelse 7">
            <a:extLst>
              <a:ext uri="{FF2B5EF4-FFF2-40B4-BE49-F238E27FC236}">
                <a16:creationId xmlns:a16="http://schemas.microsoft.com/office/drawing/2014/main" id="{0BD9C23A-299C-4B3F-9CAA-1F04919AA40E}"/>
              </a:ext>
            </a:extLst>
          </p:cNvPr>
          <p:cNvSpPr/>
          <p:nvPr/>
        </p:nvSpPr>
        <p:spPr>
          <a:xfrm rot="-7223957">
            <a:off x="4333250" y="2968391"/>
            <a:ext cx="2327970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Connettore diritto 12">
            <a:extLst>
              <a:ext uri="{FF2B5EF4-FFF2-40B4-BE49-F238E27FC236}">
                <a16:creationId xmlns:a16="http://schemas.microsoft.com/office/drawing/2014/main" id="{5FE56241-D5D7-4E47-A8E7-474707F1EBB8}"/>
              </a:ext>
            </a:extLst>
          </p:cNvPr>
          <p:cNvSpPr/>
          <p:nvPr/>
        </p:nvSpPr>
        <p:spPr>
          <a:xfrm rot="7837115">
            <a:off x="4181390" y="4844958"/>
            <a:ext cx="2307479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>
              <a:solidFill>
                <a:srgbClr val="000000"/>
              </a:solidFill>
            </a:endParaRPr>
          </a:p>
        </p:txBody>
      </p:sp>
      <p:sp>
        <p:nvSpPr>
          <p:cNvPr id="9" name="Lige forbindelse 8">
            <a:extLst>
              <a:ext uri="{FF2B5EF4-FFF2-40B4-BE49-F238E27FC236}">
                <a16:creationId xmlns:a16="http://schemas.microsoft.com/office/drawing/2014/main" id="{2F253DE3-F200-41F2-9E96-30B564E1E4D0}"/>
              </a:ext>
            </a:extLst>
          </p:cNvPr>
          <p:cNvSpPr/>
          <p:nvPr/>
        </p:nvSpPr>
        <p:spPr>
          <a:xfrm rot="-7385017">
            <a:off x="7916885" y="2963647"/>
            <a:ext cx="2479918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Düz Bağlayıcı 13">
            <a:extLst>
              <a:ext uri="{FF2B5EF4-FFF2-40B4-BE49-F238E27FC236}">
                <a16:creationId xmlns:a16="http://schemas.microsoft.com/office/drawing/2014/main" id="{5E56B955-C482-43F4-B23F-A15FC19B9831}"/>
              </a:ext>
            </a:extLst>
          </p:cNvPr>
          <p:cNvSpPr/>
          <p:nvPr/>
        </p:nvSpPr>
        <p:spPr>
          <a:xfrm rot="7773716">
            <a:off x="7887861" y="4885628"/>
            <a:ext cx="2377440" cy="0"/>
          </a:xfrm>
          <a:prstGeom prst="line">
            <a:avLst/>
          </a:prstGeom>
          <a:solidFill>
            <a:srgbClr val="000000">
              <a:alpha val="5000"/>
            </a:srgbClr>
          </a:solidFill>
          <a:ln w="216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 dirty="0">
              <a:solidFill>
                <a:srgbClr val="000000"/>
              </a:solidFill>
            </a:endParaRPr>
          </a:p>
        </p:txBody>
      </p:sp>
      <p:sp>
        <p:nvSpPr>
          <p:cNvPr id="20" name="Moon 19">
            <a:extLst>
              <a:ext uri="{FF2B5EF4-FFF2-40B4-BE49-F238E27FC236}">
                <a16:creationId xmlns:a16="http://schemas.microsoft.com/office/drawing/2014/main" id="{5179F126-D219-9E2E-0FDE-BC0C038ADABA}"/>
              </a:ext>
            </a:extLst>
          </p:cNvPr>
          <p:cNvSpPr/>
          <p:nvPr/>
        </p:nvSpPr>
        <p:spPr>
          <a:xfrm flipH="1">
            <a:off x="9786072" y="1819674"/>
            <a:ext cx="2067367" cy="4353128"/>
          </a:xfrm>
          <a:prstGeom prst="moon">
            <a:avLst>
              <a:gd name="adj" fmla="val 7495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Decline in sales &amp; profit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C79A69-17A2-070A-5B71-4EB046521341}"/>
              </a:ext>
            </a:extLst>
          </p:cNvPr>
          <p:cNvSpPr txBox="1"/>
          <p:nvPr/>
        </p:nvSpPr>
        <p:spPr>
          <a:xfrm>
            <a:off x="372329" y="2020156"/>
            <a:ext cx="146032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Market conditions</a:t>
            </a:r>
          </a:p>
          <a:p>
            <a:pPr algn="l"/>
            <a:r>
              <a:rPr lang="en-GB" sz="1400" dirty="0"/>
              <a:t>•Drop in high street football</a:t>
            </a:r>
          </a:p>
          <a:p>
            <a:pPr algn="l"/>
            <a:r>
              <a:rPr lang="en-GB" sz="1400" dirty="0"/>
              <a:t>• shift to online shopping</a:t>
            </a:r>
          </a:p>
          <a:p>
            <a:pPr algn="l"/>
            <a:r>
              <a:rPr lang="en-GB" sz="1400" dirty="0"/>
              <a:t>• local shop closures</a:t>
            </a:r>
            <a:endParaRPr lang="en-US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648F3D-B49E-221A-AA33-52C80E1540F8}"/>
              </a:ext>
            </a:extLst>
          </p:cNvPr>
          <p:cNvSpPr txBox="1"/>
          <p:nvPr/>
        </p:nvSpPr>
        <p:spPr>
          <a:xfrm>
            <a:off x="2978746" y="1853250"/>
            <a:ext cx="239375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/>
              <a:t>COMPETITION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/>
              <a:t>instagram boutique with strong social media presence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/>
              <a:t>National chain with aggressive pricing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/>
              <a:t>Wider delivery options from rivals</a:t>
            </a:r>
            <a:endParaRPr lang="en-US" sz="1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C1DFD69-0AA0-85F0-8982-8BDB63C0339F}"/>
              </a:ext>
            </a:extLst>
          </p:cNvPr>
          <p:cNvSpPr txBox="1"/>
          <p:nvPr/>
        </p:nvSpPr>
        <p:spPr>
          <a:xfrm>
            <a:off x="3010708" y="3982131"/>
            <a:ext cx="22278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CUSTOMER EXPECTATIONS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Demand for flexible delivery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Desire for subscriptions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Expect fast, convenient service</a:t>
            </a:r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C62E4DA-CFC1-F46B-A5E4-EA13BA3B39AF}"/>
              </a:ext>
            </a:extLst>
          </p:cNvPr>
          <p:cNvSpPr txBox="1"/>
          <p:nvPr/>
        </p:nvSpPr>
        <p:spPr>
          <a:xfrm>
            <a:off x="6233023" y="4637244"/>
            <a:ext cx="23682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COST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High flower costs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Expensive eco materials increasing overall costs</a:t>
            </a: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9E1FD7-128D-D3C3-D11C-F4214CAD2B59}"/>
              </a:ext>
            </a:extLst>
          </p:cNvPr>
          <p:cNvSpPr txBox="1"/>
          <p:nvPr/>
        </p:nvSpPr>
        <p:spPr>
          <a:xfrm flipH="1">
            <a:off x="7320021" y="2149275"/>
            <a:ext cx="25136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Technology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Outdated website difficult to use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Weak social marketing, almost no presence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178DA84-E1BB-9B9F-3AEF-E9B085ED49D5}"/>
              </a:ext>
            </a:extLst>
          </p:cNvPr>
          <p:cNvSpPr txBox="1"/>
          <p:nvPr/>
        </p:nvSpPr>
        <p:spPr>
          <a:xfrm>
            <a:off x="7536570" y="38026"/>
            <a:ext cx="43168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Ishikawa introduced the fishbone diagram as a tool for identifying root causes behind problems </a:t>
            </a:r>
          </a:p>
          <a:p>
            <a:pPr algn="l"/>
            <a:r>
              <a:rPr lang="en-GB" dirty="0"/>
              <a:t>Ishikawa, K. (1986) </a:t>
            </a:r>
            <a:r>
              <a:rPr lang="en-GB" i="1" dirty="0"/>
              <a:t>Guide to quality control.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ed. Tokyo: Asian Productivity Organisation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DD0C9-4636-3127-3B2D-6E63BA93FE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FOR LISTENING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34284-1086-C51B-EE4F-06374D1BF5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BRIHANNA WILSON - 2428987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51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685062_TF03031002.potx" id="{562C7313-148E-4D26-BC9B-4C01450416D0}" vid="{FBFC670A-B5CB-4B3D-934E-64E4F024EFB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135</Words>
  <Application>Microsoft Office PowerPoint</Application>
  <PresentationFormat>Widescreen</PresentationFormat>
  <Paragraphs>48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Cherry Blossom 16x9</vt:lpstr>
      <vt:lpstr>LCLM4004 – GREEN HAVEN FLORISTS : IDENTIFYING PROBLEMS AND EXTERNAL FACTORS</vt:lpstr>
      <vt:lpstr>INTRODUCTION TO GREEN HAVEN FLORISTS</vt:lpstr>
      <vt:lpstr>IDENTIFYING THE PROBLEMS</vt:lpstr>
      <vt:lpstr>Statistics</vt:lpstr>
      <vt:lpstr>PESTEL and the impacts</vt:lpstr>
      <vt:lpstr>Two content layout with SmartArt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– GREEN HAVEN FLORISTS : IDENTIFYING PROBLEMS AND EXTERNAL FACTORS</dc:title>
  <dc:creator>Brihanna Wilson (2428987)</dc:creator>
  <cp:lastModifiedBy>Brihanna Wilson (2428987)</cp:lastModifiedBy>
  <cp:revision>4</cp:revision>
  <dcterms:created xsi:type="dcterms:W3CDTF">2025-11-19T16:14:55Z</dcterms:created>
  <dcterms:modified xsi:type="dcterms:W3CDTF">2025-11-21T13:17:10Z</dcterms:modified>
</cp:coreProperties>
</file>