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4" r:id="rId1"/>
  </p:sldMasterIdLst>
  <p:notesMasterIdLst>
    <p:notesMasterId r:id="rId15"/>
  </p:notesMasterIdLst>
  <p:sldIdLst>
    <p:sldId id="256" r:id="rId2"/>
    <p:sldId id="273" r:id="rId3"/>
    <p:sldId id="257" r:id="rId4"/>
    <p:sldId id="258" r:id="rId5"/>
    <p:sldId id="259" r:id="rId6"/>
    <p:sldId id="262" r:id="rId7"/>
    <p:sldId id="264" r:id="rId8"/>
    <p:sldId id="267" r:id="rId9"/>
    <p:sldId id="268" r:id="rId10"/>
    <p:sldId id="263" r:id="rId11"/>
    <p:sldId id="269" r:id="rId12"/>
    <p:sldId id="272" r:id="rId13"/>
    <p:sldId id="26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217CB5-7769-DCC5-ED62-6D2BD70D97DB}" v="1236" dt="2023-02-16T11:04:23.467"/>
    <p1510:client id="{0CAE9E8F-D4AE-4A29-8E57-729AC7903D95}" v="967" dt="2023-02-17T11:02:04.651"/>
    <p1510:client id="{31F10D79-88B4-C9E1-64C0-A839DBCF955A}" v="8" dt="2023-02-14T23:29:24.512"/>
    <p1510:client id="{50EA43B7-7CAD-484C-E494-050A628E3DEC}" v="609" dt="2023-02-16T11:33:05.717"/>
    <p1510:client id="{534438E8-56E5-DCF0-BAFC-4EBF1A059E44}" v="9" dt="2023-02-14T18:04:02.777"/>
    <p1510:client id="{71566E1C-AB2F-4CF9-2E15-CCCE722A93D6}" v="1086" dt="2023-02-16T13:59:00.156"/>
    <p1510:client id="{76DD09D3-6044-4332-9211-B5DA7A2C3A43}" v="64" dt="2023-02-14T12:26:48.602"/>
    <p1510:client id="{83786C21-614A-CE00-4EB2-1DC30690412C}" v="83" dt="2023-02-14T22:47:35.167"/>
    <p1510:client id="{874469A8-CB8A-8CBB-C8DD-045DB0AA38DA}" v="533" dt="2023-02-17T10:59:44.354"/>
    <p1510:client id="{8D97273F-090C-18B6-B870-59A1389463D1}" v="2" dt="2023-02-13T12:41:14.885"/>
    <p1510:client id="{96DB4843-B730-41BD-AA6E-1F0BA1C4FD6C}" v="60" dt="2023-02-16T14:53:06.795"/>
    <p1510:client id="{B9B67FF1-0826-CA40-BF8B-990EBB3D3121}" v="11" dt="2023-02-15T19:49:15.171"/>
    <p1510:client id="{C9DF1D61-B68B-4D9A-C3A0-9FCC278722FA}" v="1" dt="2023-02-13T12:49:56.415"/>
    <p1510:client id="{D0CDB7A7-C498-4144-70F9-67BDCD771951}" v="88" dt="2023-02-16T23:55:21.9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ira Asma Rafi (2209694)" userId="S::2209694@student.uwtsd.ac.uk::05f80168-4445-4f8e-a1e6-39d3807c31f3" providerId="AD" clId="Web-{0CAE9E8F-D4AE-4A29-8E57-729AC7903D95}"/>
    <pc:docChg chg="delSld modSld">
      <pc:chgData name="Hira Asma Rafi (2209694)" userId="S::2209694@student.uwtsd.ac.uk::05f80168-4445-4f8e-a1e6-39d3807c31f3" providerId="AD" clId="Web-{0CAE9E8F-D4AE-4A29-8E57-729AC7903D95}" dt="2023-02-17T11:02:04.651" v="933"/>
      <pc:docMkLst>
        <pc:docMk/>
      </pc:docMkLst>
      <pc:sldChg chg="addSp delSp modSp addAnim modAnim">
        <pc:chgData name="Hira Asma Rafi (2209694)" userId="S::2209694@student.uwtsd.ac.uk::05f80168-4445-4f8e-a1e6-39d3807c31f3" providerId="AD" clId="Web-{0CAE9E8F-D4AE-4A29-8E57-729AC7903D95}" dt="2023-02-17T10:50:00.113" v="931"/>
        <pc:sldMkLst>
          <pc:docMk/>
          <pc:sldMk cId="4031746339" sldId="269"/>
        </pc:sldMkLst>
        <pc:spChg chg="del mod">
          <ac:chgData name="Hira Asma Rafi (2209694)" userId="S::2209694@student.uwtsd.ac.uk::05f80168-4445-4f8e-a1e6-39d3807c31f3" providerId="AD" clId="Web-{0CAE9E8F-D4AE-4A29-8E57-729AC7903D95}" dt="2023-02-17T10:09:49.244" v="91"/>
          <ac:spMkLst>
            <pc:docMk/>
            <pc:sldMk cId="4031746339" sldId="269"/>
            <ac:spMk id="3" creationId="{DE2E2DDA-5439-CC99-6001-A3D582B0D7A4}"/>
          </ac:spMkLst>
        </pc:spChg>
        <pc:spChg chg="mod">
          <ac:chgData name="Hira Asma Rafi (2209694)" userId="S::2209694@student.uwtsd.ac.uk::05f80168-4445-4f8e-a1e6-39d3807c31f3" providerId="AD" clId="Web-{0CAE9E8F-D4AE-4A29-8E57-729AC7903D95}" dt="2023-02-17T10:22:20.486" v="97" actId="1076"/>
          <ac:spMkLst>
            <pc:docMk/>
            <pc:sldMk cId="4031746339" sldId="269"/>
            <ac:spMk id="5" creationId="{C133F299-709F-5ABF-FCB4-2B00E8BE465F}"/>
          </ac:spMkLst>
        </pc:spChg>
        <pc:spChg chg="add del mod">
          <ac:chgData name="Hira Asma Rafi (2209694)" userId="S::2209694@student.uwtsd.ac.uk::05f80168-4445-4f8e-a1e6-39d3807c31f3" providerId="AD" clId="Web-{0CAE9E8F-D4AE-4A29-8E57-729AC7903D95}" dt="2023-02-17T10:09:55.198" v="92"/>
          <ac:spMkLst>
            <pc:docMk/>
            <pc:sldMk cId="4031746339" sldId="269"/>
            <ac:spMk id="6" creationId="{B443F772-BD59-149E-4B55-D4AEF6AD59EB}"/>
          </ac:spMkLst>
        </pc:spChg>
        <pc:graphicFrameChg chg="add mod modGraphic">
          <ac:chgData name="Hira Asma Rafi (2209694)" userId="S::2209694@student.uwtsd.ac.uk::05f80168-4445-4f8e-a1e6-39d3807c31f3" providerId="AD" clId="Web-{0CAE9E8F-D4AE-4A29-8E57-729AC7903D95}" dt="2023-02-17T10:36:46.480" v="923" actId="1076"/>
          <ac:graphicFrameMkLst>
            <pc:docMk/>
            <pc:sldMk cId="4031746339" sldId="269"/>
            <ac:graphicFrameMk id="3" creationId="{64605199-11B3-530E-2DDF-0142484BA9E4}"/>
          </ac:graphicFrameMkLst>
        </pc:graphicFrameChg>
        <pc:graphicFrameChg chg="add del mod modGraphic">
          <ac:chgData name="Hira Asma Rafi (2209694)" userId="S::2209694@student.uwtsd.ac.uk::05f80168-4445-4f8e-a1e6-39d3807c31f3" providerId="AD" clId="Web-{0CAE9E8F-D4AE-4A29-8E57-729AC7903D95}" dt="2023-02-17T09:56:04.813" v="79"/>
          <ac:graphicFrameMkLst>
            <pc:docMk/>
            <pc:sldMk cId="4031746339" sldId="269"/>
            <ac:graphicFrameMk id="4" creationId="{1C67B123-14ED-F900-2B49-2F9B9F39CBEB}"/>
          </ac:graphicFrameMkLst>
        </pc:graphicFrameChg>
      </pc:sldChg>
      <pc:sldChg chg="modSp del">
        <pc:chgData name="Hira Asma Rafi (2209694)" userId="S::2209694@student.uwtsd.ac.uk::05f80168-4445-4f8e-a1e6-39d3807c31f3" providerId="AD" clId="Web-{0CAE9E8F-D4AE-4A29-8E57-729AC7903D95}" dt="2023-02-17T10:59:43.725" v="932"/>
        <pc:sldMkLst>
          <pc:docMk/>
          <pc:sldMk cId="3112979028" sldId="270"/>
        </pc:sldMkLst>
        <pc:spChg chg="mod">
          <ac:chgData name="Hira Asma Rafi (2209694)" userId="S::2209694@student.uwtsd.ac.uk::05f80168-4445-4f8e-a1e6-39d3807c31f3" providerId="AD" clId="Web-{0CAE9E8F-D4AE-4A29-8E57-729AC7903D95}" dt="2023-02-17T09:30:51.470" v="6" actId="20577"/>
          <ac:spMkLst>
            <pc:docMk/>
            <pc:sldMk cId="3112979028" sldId="270"/>
            <ac:spMk id="3" creationId="{9A8572A9-2C54-5C22-A78C-88FC3717C9D8}"/>
          </ac:spMkLst>
        </pc:spChg>
      </pc:sldChg>
      <pc:sldChg chg="addSp delSp">
        <pc:chgData name="Hira Asma Rafi (2209694)" userId="S::2209694@student.uwtsd.ac.uk::05f80168-4445-4f8e-a1e6-39d3807c31f3" providerId="AD" clId="Web-{0CAE9E8F-D4AE-4A29-8E57-729AC7903D95}" dt="2023-02-17T11:02:04.651" v="933"/>
        <pc:sldMkLst>
          <pc:docMk/>
          <pc:sldMk cId="3990768769" sldId="272"/>
        </pc:sldMkLst>
        <pc:picChg chg="add del">
          <ac:chgData name="Hira Asma Rafi (2209694)" userId="S::2209694@student.uwtsd.ac.uk::05f80168-4445-4f8e-a1e6-39d3807c31f3" providerId="AD" clId="Web-{0CAE9E8F-D4AE-4A29-8E57-729AC7903D95}" dt="2023-02-17T11:02:04.651" v="933"/>
          <ac:picMkLst>
            <pc:docMk/>
            <pc:sldMk cId="3990768769" sldId="272"/>
            <ac:picMk id="15" creationId="{FFD85AF5-6E1C-6BFB-4C95-226D5D3E4284}"/>
          </ac:picMkLst>
        </pc:picChg>
      </pc:sldChg>
    </pc:docChg>
  </pc:docChgLst>
  <pc:docChgLst>
    <pc:chgData name="Tahira Aziz (2216458)" userId="S::2216458@student.uwtsd.ac.uk::4da6e2ae-aad2-4198-86e8-f1fd20277e71" providerId="AD" clId="Web-{B9B67FF1-0826-CA40-BF8B-990EBB3D3121}"/>
    <pc:docChg chg="modSld">
      <pc:chgData name="Tahira Aziz (2216458)" userId="S::2216458@student.uwtsd.ac.uk::4da6e2ae-aad2-4198-86e8-f1fd20277e71" providerId="AD" clId="Web-{B9B67FF1-0826-CA40-BF8B-990EBB3D3121}" dt="2023-02-15T19:49:15.171" v="9" actId="20577"/>
      <pc:docMkLst>
        <pc:docMk/>
      </pc:docMkLst>
      <pc:sldChg chg="modSp">
        <pc:chgData name="Tahira Aziz (2216458)" userId="S::2216458@student.uwtsd.ac.uk::4da6e2ae-aad2-4198-86e8-f1fd20277e71" providerId="AD" clId="Web-{B9B67FF1-0826-CA40-BF8B-990EBB3D3121}" dt="2023-02-15T19:49:15.171" v="9" actId="20577"/>
        <pc:sldMkLst>
          <pc:docMk/>
          <pc:sldMk cId="4031746339" sldId="269"/>
        </pc:sldMkLst>
        <pc:spChg chg="mod">
          <ac:chgData name="Tahira Aziz (2216458)" userId="S::2216458@student.uwtsd.ac.uk::4da6e2ae-aad2-4198-86e8-f1fd20277e71" providerId="AD" clId="Web-{B9B67FF1-0826-CA40-BF8B-990EBB3D3121}" dt="2023-02-15T19:48:56.967" v="1" actId="20577"/>
          <ac:spMkLst>
            <pc:docMk/>
            <pc:sldMk cId="4031746339" sldId="269"/>
            <ac:spMk id="2" creationId="{44801E7C-72B5-CC65-4FDB-D9255216EC4B}"/>
          </ac:spMkLst>
        </pc:spChg>
        <pc:spChg chg="mod">
          <ac:chgData name="Tahira Aziz (2216458)" userId="S::2216458@student.uwtsd.ac.uk::4da6e2ae-aad2-4198-86e8-f1fd20277e71" providerId="AD" clId="Web-{B9B67FF1-0826-CA40-BF8B-990EBB3D3121}" dt="2023-02-15T19:49:15.171" v="9" actId="20577"/>
          <ac:spMkLst>
            <pc:docMk/>
            <pc:sldMk cId="4031746339" sldId="269"/>
            <ac:spMk id="3" creationId="{DE2E2DDA-5439-CC99-6001-A3D582B0D7A4}"/>
          </ac:spMkLst>
        </pc:spChg>
      </pc:sldChg>
    </pc:docChg>
  </pc:docChgLst>
  <pc:docChgLst>
    <pc:chgData name="Tahira Aziz (2216458)" userId="S::2216458@student.uwtsd.ac.uk::4da6e2ae-aad2-4198-86e8-f1fd20277e71" providerId="AD" clId="Web-{96DB4843-B730-41BD-AA6E-1F0BA1C4FD6C}"/>
    <pc:docChg chg="modSld">
      <pc:chgData name="Tahira Aziz (2216458)" userId="S::2216458@student.uwtsd.ac.uk::4da6e2ae-aad2-4198-86e8-f1fd20277e71" providerId="AD" clId="Web-{96DB4843-B730-41BD-AA6E-1F0BA1C4FD6C}" dt="2023-02-16T14:53:06.795" v="58" actId="20577"/>
      <pc:docMkLst>
        <pc:docMk/>
      </pc:docMkLst>
      <pc:sldChg chg="modSp">
        <pc:chgData name="Tahira Aziz (2216458)" userId="S::2216458@student.uwtsd.ac.uk::4da6e2ae-aad2-4198-86e8-f1fd20277e71" providerId="AD" clId="Web-{96DB4843-B730-41BD-AA6E-1F0BA1C4FD6C}" dt="2023-02-16T14:49:37.132" v="16" actId="20577"/>
        <pc:sldMkLst>
          <pc:docMk/>
          <pc:sldMk cId="165979338" sldId="257"/>
        </pc:sldMkLst>
        <pc:spChg chg="mod">
          <ac:chgData name="Tahira Aziz (2216458)" userId="S::2216458@student.uwtsd.ac.uk::4da6e2ae-aad2-4198-86e8-f1fd20277e71" providerId="AD" clId="Web-{96DB4843-B730-41BD-AA6E-1F0BA1C4FD6C}" dt="2023-02-16T14:49:37.132" v="16" actId="20577"/>
          <ac:spMkLst>
            <pc:docMk/>
            <pc:sldMk cId="165979338" sldId="257"/>
            <ac:spMk id="3" creationId="{1C9A40EC-7CC7-4283-B31E-1F4FAE8DD2D4}"/>
          </ac:spMkLst>
        </pc:spChg>
      </pc:sldChg>
      <pc:sldChg chg="modSp">
        <pc:chgData name="Tahira Aziz (2216458)" userId="S::2216458@student.uwtsd.ac.uk::4da6e2ae-aad2-4198-86e8-f1fd20277e71" providerId="AD" clId="Web-{96DB4843-B730-41BD-AA6E-1F0BA1C4FD6C}" dt="2023-02-16T14:53:06.795" v="58" actId="20577"/>
        <pc:sldMkLst>
          <pc:docMk/>
          <pc:sldMk cId="1112825620" sldId="258"/>
        </pc:sldMkLst>
        <pc:spChg chg="mod">
          <ac:chgData name="Tahira Aziz (2216458)" userId="S::2216458@student.uwtsd.ac.uk::4da6e2ae-aad2-4198-86e8-f1fd20277e71" providerId="AD" clId="Web-{96DB4843-B730-41BD-AA6E-1F0BA1C4FD6C}" dt="2023-02-16T14:50:11.508" v="21" actId="20577"/>
          <ac:spMkLst>
            <pc:docMk/>
            <pc:sldMk cId="1112825620" sldId="258"/>
            <ac:spMk id="2" creationId="{BB191DE8-F1BC-79ED-65EA-A2736B5514F0}"/>
          </ac:spMkLst>
        </pc:spChg>
        <pc:spChg chg="mod">
          <ac:chgData name="Tahira Aziz (2216458)" userId="S::2216458@student.uwtsd.ac.uk::4da6e2ae-aad2-4198-86e8-f1fd20277e71" providerId="AD" clId="Web-{96DB4843-B730-41BD-AA6E-1F0BA1C4FD6C}" dt="2023-02-16T14:53:06.795" v="58" actId="20577"/>
          <ac:spMkLst>
            <pc:docMk/>
            <pc:sldMk cId="1112825620" sldId="258"/>
            <ac:spMk id="32" creationId="{143829AB-9438-B8AC-5189-E7D59A957970}"/>
          </ac:spMkLst>
        </pc:spChg>
      </pc:sldChg>
    </pc:docChg>
  </pc:docChgLst>
  <pc:docChgLst>
    <pc:chgData name="Tahira Aziz (2216458)" userId="S::2216458@student.uwtsd.ac.uk::4da6e2ae-aad2-4198-86e8-f1fd20277e71" providerId="AD" clId="Web-{71566E1C-AB2F-4CF9-2E15-CCCE722A93D6}"/>
    <pc:docChg chg="addSld delSld modSld">
      <pc:chgData name="Tahira Aziz (2216458)" userId="S::2216458@student.uwtsd.ac.uk::4da6e2ae-aad2-4198-86e8-f1fd20277e71" providerId="AD" clId="Web-{71566E1C-AB2F-4CF9-2E15-CCCE722A93D6}" dt="2023-02-16T13:59:00.156" v="1108"/>
      <pc:docMkLst>
        <pc:docMk/>
      </pc:docMkLst>
      <pc:sldChg chg="addSp delSp modSp">
        <pc:chgData name="Tahira Aziz (2216458)" userId="S::2216458@student.uwtsd.ac.uk::4da6e2ae-aad2-4198-86e8-f1fd20277e71" providerId="AD" clId="Web-{71566E1C-AB2F-4CF9-2E15-CCCE722A93D6}" dt="2023-02-16T13:24:49.408" v="1015"/>
        <pc:sldMkLst>
          <pc:docMk/>
          <pc:sldMk cId="109857222" sldId="256"/>
        </pc:sldMkLst>
        <pc:spChg chg="mod ord">
          <ac:chgData name="Tahira Aziz (2216458)" userId="S::2216458@student.uwtsd.ac.uk::4da6e2ae-aad2-4198-86e8-f1fd20277e71" providerId="AD" clId="Web-{71566E1C-AB2F-4CF9-2E15-CCCE722A93D6}" dt="2023-02-16T13:24:49.408" v="1015"/>
          <ac:spMkLst>
            <pc:docMk/>
            <pc:sldMk cId="109857222" sldId="256"/>
            <ac:spMk id="2" creationId="{00000000-0000-0000-0000-000000000000}"/>
          </ac:spMkLst>
        </pc:spChg>
        <pc:spChg chg="mod ord">
          <ac:chgData name="Tahira Aziz (2216458)" userId="S::2216458@student.uwtsd.ac.uk::4da6e2ae-aad2-4198-86e8-f1fd20277e71" providerId="AD" clId="Web-{71566E1C-AB2F-4CF9-2E15-CCCE722A93D6}" dt="2023-02-16T13:24:49.408" v="1015"/>
          <ac:spMkLst>
            <pc:docMk/>
            <pc:sldMk cId="109857222" sldId="256"/>
            <ac:spMk id="3" creationId="{00000000-0000-0000-0000-000000000000}"/>
          </ac:spMkLst>
        </pc:spChg>
        <pc:spChg chg="mod">
          <ac:chgData name="Tahira Aziz (2216458)" userId="S::2216458@student.uwtsd.ac.uk::4da6e2ae-aad2-4198-86e8-f1fd20277e71" providerId="AD" clId="Web-{71566E1C-AB2F-4CF9-2E15-CCCE722A93D6}" dt="2023-02-16T13:24:49.408" v="1015"/>
          <ac:spMkLst>
            <pc:docMk/>
            <pc:sldMk cId="109857222" sldId="256"/>
            <ac:spMk id="6" creationId="{70B0DA37-823E-436E-5201-D09806E53B05}"/>
          </ac:spMkLst>
        </pc:spChg>
        <pc:spChg chg="mod">
          <ac:chgData name="Tahira Aziz (2216458)" userId="S::2216458@student.uwtsd.ac.uk::4da6e2ae-aad2-4198-86e8-f1fd20277e71" providerId="AD" clId="Web-{71566E1C-AB2F-4CF9-2E15-CCCE722A93D6}" dt="2023-02-16T13:24:49.408" v="1015"/>
          <ac:spMkLst>
            <pc:docMk/>
            <pc:sldMk cId="109857222" sldId="256"/>
            <ac:spMk id="23" creationId="{DF027BD1-50AD-C93E-4424-F4FC731BEF8F}"/>
          </ac:spMkLst>
        </pc:spChg>
        <pc:spChg chg="mod">
          <ac:chgData name="Tahira Aziz (2216458)" userId="S::2216458@student.uwtsd.ac.uk::4da6e2ae-aad2-4198-86e8-f1fd20277e71" providerId="AD" clId="Web-{71566E1C-AB2F-4CF9-2E15-CCCE722A93D6}" dt="2023-02-16T13:24:49.408" v="1015"/>
          <ac:spMkLst>
            <pc:docMk/>
            <pc:sldMk cId="109857222" sldId="256"/>
            <ac:spMk id="26" creationId="{56128ECB-57A1-E8F1-FC55-6E1872C07F95}"/>
          </ac:spMkLst>
        </pc:spChg>
        <pc:spChg chg="add del">
          <ac:chgData name="Tahira Aziz (2216458)" userId="S::2216458@student.uwtsd.ac.uk::4da6e2ae-aad2-4198-86e8-f1fd20277e71" providerId="AD" clId="Web-{71566E1C-AB2F-4CF9-2E15-CCCE722A93D6}" dt="2023-02-16T13:24:49.408" v="1015"/>
          <ac:spMkLst>
            <pc:docMk/>
            <pc:sldMk cId="109857222" sldId="256"/>
            <ac:spMk id="28" creationId="{02E612C7-B066-4023-9D0A-7C54D1E33070}"/>
          </ac:spMkLst>
        </pc:spChg>
        <pc:spChg chg="add del">
          <ac:chgData name="Tahira Aziz (2216458)" userId="S::2216458@student.uwtsd.ac.uk::4da6e2ae-aad2-4198-86e8-f1fd20277e71" providerId="AD" clId="Web-{71566E1C-AB2F-4CF9-2E15-CCCE722A93D6}" dt="2023-02-16T13:24:49.408" v="1015"/>
          <ac:spMkLst>
            <pc:docMk/>
            <pc:sldMk cId="109857222" sldId="256"/>
            <ac:spMk id="29" creationId="{39E3F67A-6E8B-4312-8EF0-37E5033610A1}"/>
          </ac:spMkLst>
        </pc:spChg>
        <pc:spChg chg="add del">
          <ac:chgData name="Tahira Aziz (2216458)" userId="S::2216458@student.uwtsd.ac.uk::4da6e2ae-aad2-4198-86e8-f1fd20277e71" providerId="AD" clId="Web-{71566E1C-AB2F-4CF9-2E15-CCCE722A93D6}" dt="2023-02-16T13:24:49.408" v="1015"/>
          <ac:spMkLst>
            <pc:docMk/>
            <pc:sldMk cId="109857222" sldId="256"/>
            <ac:spMk id="30" creationId="{1F1856FF-1AB4-4EB6-9FF6-0571EBEFA7A1}"/>
          </ac:spMkLst>
        </pc:spChg>
        <pc:spChg chg="add del">
          <ac:chgData name="Tahira Aziz (2216458)" userId="S::2216458@student.uwtsd.ac.uk::4da6e2ae-aad2-4198-86e8-f1fd20277e71" providerId="AD" clId="Web-{71566E1C-AB2F-4CF9-2E15-CCCE722A93D6}" dt="2023-02-16T13:24:49.408" v="1015"/>
          <ac:spMkLst>
            <pc:docMk/>
            <pc:sldMk cId="109857222" sldId="256"/>
            <ac:spMk id="32" creationId="{8B4CCFEE-78C3-492E-93EB-649F7548F38A}"/>
          </ac:spMkLst>
        </pc:spChg>
        <pc:spChg chg="add del">
          <ac:chgData name="Tahira Aziz (2216458)" userId="S::2216458@student.uwtsd.ac.uk::4da6e2ae-aad2-4198-86e8-f1fd20277e71" providerId="AD" clId="Web-{71566E1C-AB2F-4CF9-2E15-CCCE722A93D6}" dt="2023-02-16T11:26:17.115" v="799"/>
          <ac:spMkLst>
            <pc:docMk/>
            <pc:sldMk cId="109857222" sldId="256"/>
            <ac:spMk id="35" creationId="{A6745FB5-C1EB-48E0-AD65-F3B1E729AE70}"/>
          </ac:spMkLst>
        </pc:spChg>
        <pc:spChg chg="add del">
          <ac:chgData name="Tahira Aziz (2216458)" userId="S::2216458@student.uwtsd.ac.uk::4da6e2ae-aad2-4198-86e8-f1fd20277e71" providerId="AD" clId="Web-{71566E1C-AB2F-4CF9-2E15-CCCE722A93D6}" dt="2023-02-16T11:26:17.115" v="799"/>
          <ac:spMkLst>
            <pc:docMk/>
            <pc:sldMk cId="109857222" sldId="256"/>
            <ac:spMk id="37" creationId="{D89AF302-1573-4DC3-9F33-A0090D863083}"/>
          </ac:spMkLst>
        </pc:spChg>
        <pc:spChg chg="add del">
          <ac:chgData name="Tahira Aziz (2216458)" userId="S::2216458@student.uwtsd.ac.uk::4da6e2ae-aad2-4198-86e8-f1fd20277e71" providerId="AD" clId="Web-{71566E1C-AB2F-4CF9-2E15-CCCE722A93D6}" dt="2023-02-16T11:26:17.115" v="799"/>
          <ac:spMkLst>
            <pc:docMk/>
            <pc:sldMk cId="109857222" sldId="256"/>
            <ac:spMk id="39" creationId="{0C082ED4-395D-4CAE-BC6E-E8E3D7AE6F43}"/>
          </ac:spMkLst>
        </pc:spChg>
        <pc:picChg chg="mod">
          <ac:chgData name="Tahira Aziz (2216458)" userId="S::2216458@student.uwtsd.ac.uk::4da6e2ae-aad2-4198-86e8-f1fd20277e71" providerId="AD" clId="Web-{71566E1C-AB2F-4CF9-2E15-CCCE722A93D6}" dt="2023-02-16T13:24:49.408" v="1015"/>
          <ac:picMkLst>
            <pc:docMk/>
            <pc:sldMk cId="109857222" sldId="256"/>
            <ac:picMk id="4" creationId="{9A8D33DC-78CA-86A0-6038-62B64665E49E}"/>
          </ac:picMkLst>
        </pc:picChg>
        <pc:picChg chg="mod ord">
          <ac:chgData name="Tahira Aziz (2216458)" userId="S::2216458@student.uwtsd.ac.uk::4da6e2ae-aad2-4198-86e8-f1fd20277e71" providerId="AD" clId="Web-{71566E1C-AB2F-4CF9-2E15-CCCE722A93D6}" dt="2023-02-16T13:24:49.408" v="1015"/>
          <ac:picMkLst>
            <pc:docMk/>
            <pc:sldMk cId="109857222" sldId="256"/>
            <ac:picMk id="5" creationId="{2237E93C-B3BF-A61F-6DAB-A7BE4156E0CF}"/>
          </ac:picMkLst>
        </pc:picChg>
        <pc:picChg chg="mod ord">
          <ac:chgData name="Tahira Aziz (2216458)" userId="S::2216458@student.uwtsd.ac.uk::4da6e2ae-aad2-4198-86e8-f1fd20277e71" providerId="AD" clId="Web-{71566E1C-AB2F-4CF9-2E15-CCCE722A93D6}" dt="2023-02-16T13:24:49.408" v="1015"/>
          <ac:picMkLst>
            <pc:docMk/>
            <pc:sldMk cId="109857222" sldId="256"/>
            <ac:picMk id="14" creationId="{26C7282D-CC8D-A4F5-1927-9CB55BEBB5CD}"/>
          </ac:picMkLst>
        </pc:picChg>
        <pc:picChg chg="mod">
          <ac:chgData name="Tahira Aziz (2216458)" userId="S::2216458@student.uwtsd.ac.uk::4da6e2ae-aad2-4198-86e8-f1fd20277e71" providerId="AD" clId="Web-{71566E1C-AB2F-4CF9-2E15-CCCE722A93D6}" dt="2023-02-16T13:24:49.408" v="1015"/>
          <ac:picMkLst>
            <pc:docMk/>
            <pc:sldMk cId="109857222" sldId="256"/>
            <ac:picMk id="25" creationId="{FBA9F5BE-C710-FB6F-C1F8-E62D6EE25179}"/>
          </ac:picMkLst>
        </pc:picChg>
      </pc:sldChg>
      <pc:sldChg chg="addSp delSp modSp">
        <pc:chgData name="Tahira Aziz (2216458)" userId="S::2216458@student.uwtsd.ac.uk::4da6e2ae-aad2-4198-86e8-f1fd20277e71" providerId="AD" clId="Web-{71566E1C-AB2F-4CF9-2E15-CCCE722A93D6}" dt="2023-02-16T13:55:58.354" v="1091" actId="20577"/>
        <pc:sldMkLst>
          <pc:docMk/>
          <pc:sldMk cId="165979338" sldId="257"/>
        </pc:sldMkLst>
        <pc:spChg chg="mod">
          <ac:chgData name="Tahira Aziz (2216458)" userId="S::2216458@student.uwtsd.ac.uk::4da6e2ae-aad2-4198-86e8-f1fd20277e71" providerId="AD" clId="Web-{71566E1C-AB2F-4CF9-2E15-CCCE722A93D6}" dt="2023-02-16T13:55:35.791" v="1083" actId="20577"/>
          <ac:spMkLst>
            <pc:docMk/>
            <pc:sldMk cId="165979338" sldId="257"/>
            <ac:spMk id="2" creationId="{E887C629-9940-1847-349C-3EED48D2450E}"/>
          </ac:spMkLst>
        </pc:spChg>
        <pc:spChg chg="mod">
          <ac:chgData name="Tahira Aziz (2216458)" userId="S::2216458@student.uwtsd.ac.uk::4da6e2ae-aad2-4198-86e8-f1fd20277e71" providerId="AD" clId="Web-{71566E1C-AB2F-4CF9-2E15-CCCE722A93D6}" dt="2023-02-16T13:55:58.354" v="1091" actId="20577"/>
          <ac:spMkLst>
            <pc:docMk/>
            <pc:sldMk cId="165979338" sldId="257"/>
            <ac:spMk id="3" creationId="{1C9A40EC-7CC7-4283-B31E-1F4FAE8DD2D4}"/>
          </ac:spMkLst>
        </pc:spChg>
        <pc:spChg chg="mod">
          <ac:chgData name="Tahira Aziz (2216458)" userId="S::2216458@student.uwtsd.ac.uk::4da6e2ae-aad2-4198-86e8-f1fd20277e71" providerId="AD" clId="Web-{71566E1C-AB2F-4CF9-2E15-CCCE722A93D6}" dt="2023-02-16T11:05:00.046" v="686"/>
          <ac:spMkLst>
            <pc:docMk/>
            <pc:sldMk cId="165979338" sldId="257"/>
            <ac:spMk id="8" creationId="{B93F3E34-C0BA-1AEC-939A-BB3BB0BB63C6}"/>
          </ac:spMkLst>
        </pc:spChg>
        <pc:spChg chg="add del">
          <ac:chgData name="Tahira Aziz (2216458)" userId="S::2216458@student.uwtsd.ac.uk::4da6e2ae-aad2-4198-86e8-f1fd20277e71" providerId="AD" clId="Web-{71566E1C-AB2F-4CF9-2E15-CCCE722A93D6}" dt="2023-02-16T11:04:54.608" v="684"/>
          <ac:spMkLst>
            <pc:docMk/>
            <pc:sldMk cId="165979338" sldId="257"/>
            <ac:spMk id="15" creationId="{86C7B4A1-154A-4DF0-AC46-F88D75A2E0FD}"/>
          </ac:spMkLst>
        </pc:spChg>
        <pc:spChg chg="add del">
          <ac:chgData name="Tahira Aziz (2216458)" userId="S::2216458@student.uwtsd.ac.uk::4da6e2ae-aad2-4198-86e8-f1fd20277e71" providerId="AD" clId="Web-{71566E1C-AB2F-4CF9-2E15-CCCE722A93D6}" dt="2023-02-16T11:05:00.046" v="686"/>
          <ac:spMkLst>
            <pc:docMk/>
            <pc:sldMk cId="165979338" sldId="257"/>
            <ac:spMk id="17" creationId="{04812C46-200A-4DEB-A05E-3ED6C68C2387}"/>
          </ac:spMkLst>
        </pc:spChg>
        <pc:spChg chg="add del">
          <ac:chgData name="Tahira Aziz (2216458)" userId="S::2216458@student.uwtsd.ac.uk::4da6e2ae-aad2-4198-86e8-f1fd20277e71" providerId="AD" clId="Web-{71566E1C-AB2F-4CF9-2E15-CCCE722A93D6}" dt="2023-02-16T11:05:00.046" v="686"/>
          <ac:spMkLst>
            <pc:docMk/>
            <pc:sldMk cId="165979338" sldId="257"/>
            <ac:spMk id="18" creationId="{D1EA859B-E555-4109-94F3-6700E046E008}"/>
          </ac:spMkLst>
        </pc:spChg>
        <pc:picChg chg="mod ord">
          <ac:chgData name="Tahira Aziz (2216458)" userId="S::2216458@student.uwtsd.ac.uk::4da6e2ae-aad2-4198-86e8-f1fd20277e71" providerId="AD" clId="Web-{71566E1C-AB2F-4CF9-2E15-CCCE722A93D6}" dt="2023-02-16T11:05:00.046" v="686"/>
          <ac:picMkLst>
            <pc:docMk/>
            <pc:sldMk cId="165979338" sldId="257"/>
            <ac:picMk id="4" creationId="{69A754F4-8FE4-6215-0BBE-CD7DA144CB5C}"/>
          </ac:picMkLst>
        </pc:picChg>
        <pc:cxnChg chg="add del">
          <ac:chgData name="Tahira Aziz (2216458)" userId="S::2216458@student.uwtsd.ac.uk::4da6e2ae-aad2-4198-86e8-f1fd20277e71" providerId="AD" clId="Web-{71566E1C-AB2F-4CF9-2E15-CCCE722A93D6}" dt="2023-02-16T11:04:48.077" v="682"/>
          <ac:cxnSpMkLst>
            <pc:docMk/>
            <pc:sldMk cId="165979338" sldId="257"/>
            <ac:cxnSpMk id="13" creationId="{A7F400EE-A8A5-48AF-B4D6-291B52C6F0B0}"/>
          </ac:cxnSpMkLst>
        </pc:cxnChg>
        <pc:cxnChg chg="add del">
          <ac:chgData name="Tahira Aziz (2216458)" userId="S::2216458@student.uwtsd.ac.uk::4da6e2ae-aad2-4198-86e8-f1fd20277e71" providerId="AD" clId="Web-{71566E1C-AB2F-4CF9-2E15-CCCE722A93D6}" dt="2023-02-16T11:08:16.286" v="710"/>
          <ac:cxnSpMkLst>
            <pc:docMk/>
            <pc:sldMk cId="165979338" sldId="257"/>
            <ac:cxnSpMk id="20" creationId="{A7F400EE-A8A5-48AF-B4D6-291B52C6F0B0}"/>
          </ac:cxnSpMkLst>
        </pc:cxnChg>
      </pc:sldChg>
      <pc:sldChg chg="addSp delSp modSp">
        <pc:chgData name="Tahira Aziz (2216458)" userId="S::2216458@student.uwtsd.ac.uk::4da6e2ae-aad2-4198-86e8-f1fd20277e71" providerId="AD" clId="Web-{71566E1C-AB2F-4CF9-2E15-CCCE722A93D6}" dt="2023-02-16T13:57:53.920" v="1107" actId="20577"/>
        <pc:sldMkLst>
          <pc:docMk/>
          <pc:sldMk cId="1112825620" sldId="258"/>
        </pc:sldMkLst>
        <pc:spChg chg="mod">
          <ac:chgData name="Tahira Aziz (2216458)" userId="S::2216458@student.uwtsd.ac.uk::4da6e2ae-aad2-4198-86e8-f1fd20277e71" providerId="AD" clId="Web-{71566E1C-AB2F-4CF9-2E15-CCCE722A93D6}" dt="2023-02-16T13:57:53.920" v="1107" actId="20577"/>
          <ac:spMkLst>
            <pc:docMk/>
            <pc:sldMk cId="1112825620" sldId="258"/>
            <ac:spMk id="2" creationId="{BB191DE8-F1BC-79ED-65EA-A2736B5514F0}"/>
          </ac:spMkLst>
        </pc:spChg>
        <pc:spChg chg="mod">
          <ac:chgData name="Tahira Aziz (2216458)" userId="S::2216458@student.uwtsd.ac.uk::4da6e2ae-aad2-4198-86e8-f1fd20277e71" providerId="AD" clId="Web-{71566E1C-AB2F-4CF9-2E15-CCCE722A93D6}" dt="2023-02-16T11:45:50.306" v="986"/>
          <ac:spMkLst>
            <pc:docMk/>
            <pc:sldMk cId="1112825620" sldId="258"/>
            <ac:spMk id="32" creationId="{143829AB-9438-B8AC-5189-E7D59A957970}"/>
          </ac:spMkLst>
        </pc:spChg>
        <pc:spChg chg="del">
          <ac:chgData name="Tahira Aziz (2216458)" userId="S::2216458@student.uwtsd.ac.uk::4da6e2ae-aad2-4198-86e8-f1fd20277e71" providerId="AD" clId="Web-{71566E1C-AB2F-4CF9-2E15-CCCE722A93D6}" dt="2023-02-16T11:45:50.306" v="986"/>
          <ac:spMkLst>
            <pc:docMk/>
            <pc:sldMk cId="1112825620" sldId="258"/>
            <ac:spMk id="37" creationId="{681D366F-0B96-4E6B-ABD5-96092A6A9174}"/>
          </ac:spMkLst>
        </pc:spChg>
        <pc:spChg chg="add">
          <ac:chgData name="Tahira Aziz (2216458)" userId="S::2216458@student.uwtsd.ac.uk::4da6e2ae-aad2-4198-86e8-f1fd20277e71" providerId="AD" clId="Web-{71566E1C-AB2F-4CF9-2E15-CCCE722A93D6}" dt="2023-02-16T11:45:50.306" v="986"/>
          <ac:spMkLst>
            <pc:docMk/>
            <pc:sldMk cId="1112825620" sldId="258"/>
            <ac:spMk id="66" creationId="{9AB13476-CE21-4746-B044-FD491AC8416F}"/>
          </ac:spMkLst>
        </pc:spChg>
        <pc:spChg chg="add">
          <ac:chgData name="Tahira Aziz (2216458)" userId="S::2216458@student.uwtsd.ac.uk::4da6e2ae-aad2-4198-86e8-f1fd20277e71" providerId="AD" clId="Web-{71566E1C-AB2F-4CF9-2E15-CCCE722A93D6}" dt="2023-02-16T11:45:50.306" v="986"/>
          <ac:spMkLst>
            <pc:docMk/>
            <pc:sldMk cId="1112825620" sldId="258"/>
            <ac:spMk id="68" creationId="{3FCFB1DE-0B7E-48CC-BA90-B2AB0889F9D6}"/>
          </ac:spMkLst>
        </pc:spChg>
        <pc:grpChg chg="del">
          <ac:chgData name="Tahira Aziz (2216458)" userId="S::2216458@student.uwtsd.ac.uk::4da6e2ae-aad2-4198-86e8-f1fd20277e71" providerId="AD" clId="Web-{71566E1C-AB2F-4CF9-2E15-CCCE722A93D6}" dt="2023-02-16T11:45:50.306" v="986"/>
          <ac:grpSpMkLst>
            <pc:docMk/>
            <pc:sldMk cId="1112825620" sldId="258"/>
            <ac:grpSpMk id="39" creationId="{BCFC0C88-15C5-478A-93E5-8D0F6E26BC3A}"/>
          </ac:grpSpMkLst>
        </pc:grpChg>
        <pc:grpChg chg="del">
          <ac:chgData name="Tahira Aziz (2216458)" userId="S::2216458@student.uwtsd.ac.uk::4da6e2ae-aad2-4198-86e8-f1fd20277e71" providerId="AD" clId="Web-{71566E1C-AB2F-4CF9-2E15-CCCE722A93D6}" dt="2023-02-16T11:45:50.306" v="986"/>
          <ac:grpSpMkLst>
            <pc:docMk/>
            <pc:sldMk cId="1112825620" sldId="258"/>
            <ac:grpSpMk id="45" creationId="{0033DEB0-7449-4D72-ABFF-9DCE4C94D585}"/>
          </ac:grpSpMkLst>
        </pc:grpChg>
        <pc:grpChg chg="del">
          <ac:chgData name="Tahira Aziz (2216458)" userId="S::2216458@student.uwtsd.ac.uk::4da6e2ae-aad2-4198-86e8-f1fd20277e71" providerId="AD" clId="Web-{71566E1C-AB2F-4CF9-2E15-CCCE722A93D6}" dt="2023-02-16T11:45:50.306" v="986"/>
          <ac:grpSpMkLst>
            <pc:docMk/>
            <pc:sldMk cId="1112825620" sldId="258"/>
            <ac:grpSpMk id="51" creationId="{1616FA42-3839-4D06-805D-DB21EE1E14FB}"/>
          </ac:grpSpMkLst>
        </pc:grpChg>
        <pc:grpChg chg="del">
          <ac:chgData name="Tahira Aziz (2216458)" userId="S::2216458@student.uwtsd.ac.uk::4da6e2ae-aad2-4198-86e8-f1fd20277e71" providerId="AD" clId="Web-{71566E1C-AB2F-4CF9-2E15-CCCE722A93D6}" dt="2023-02-16T11:45:50.306" v="986"/>
          <ac:grpSpMkLst>
            <pc:docMk/>
            <pc:sldMk cId="1112825620" sldId="258"/>
            <ac:grpSpMk id="57" creationId="{6958A1EF-1C74-4E85-B4BA-3605C9624749}"/>
          </ac:grpSpMkLst>
        </pc:grpChg>
        <pc:picChg chg="mod">
          <ac:chgData name="Tahira Aziz (2216458)" userId="S::2216458@student.uwtsd.ac.uk::4da6e2ae-aad2-4198-86e8-f1fd20277e71" providerId="AD" clId="Web-{71566E1C-AB2F-4CF9-2E15-CCCE722A93D6}" dt="2023-02-16T11:45:50.306" v="986"/>
          <ac:picMkLst>
            <pc:docMk/>
            <pc:sldMk cId="1112825620" sldId="258"/>
            <ac:picMk id="4" creationId="{221D7A81-9925-E866-B391-BCAA74DEFBBE}"/>
          </ac:picMkLst>
        </pc:picChg>
        <pc:picChg chg="mod ord">
          <ac:chgData name="Tahira Aziz (2216458)" userId="S::2216458@student.uwtsd.ac.uk::4da6e2ae-aad2-4198-86e8-f1fd20277e71" providerId="AD" clId="Web-{71566E1C-AB2F-4CF9-2E15-CCCE722A93D6}" dt="2023-02-16T11:45:50.306" v="986"/>
          <ac:picMkLst>
            <pc:docMk/>
            <pc:sldMk cId="1112825620" sldId="258"/>
            <ac:picMk id="5" creationId="{B1153F53-FBBC-AC0B-DC6A-46E0404A33E7}"/>
          </ac:picMkLst>
        </pc:picChg>
        <pc:picChg chg="mod">
          <ac:chgData name="Tahira Aziz (2216458)" userId="S::2216458@student.uwtsd.ac.uk::4da6e2ae-aad2-4198-86e8-f1fd20277e71" providerId="AD" clId="Web-{71566E1C-AB2F-4CF9-2E15-CCCE722A93D6}" dt="2023-02-16T11:45:50.306" v="986"/>
          <ac:picMkLst>
            <pc:docMk/>
            <pc:sldMk cId="1112825620" sldId="258"/>
            <ac:picMk id="10" creationId="{DDDB073C-911A-54B4-1257-2C3CED59A338}"/>
          </ac:picMkLst>
        </pc:picChg>
        <pc:picChg chg="mod">
          <ac:chgData name="Tahira Aziz (2216458)" userId="S::2216458@student.uwtsd.ac.uk::4da6e2ae-aad2-4198-86e8-f1fd20277e71" providerId="AD" clId="Web-{71566E1C-AB2F-4CF9-2E15-CCCE722A93D6}" dt="2023-02-16T11:45:50.306" v="986"/>
          <ac:picMkLst>
            <pc:docMk/>
            <pc:sldMk cId="1112825620" sldId="258"/>
            <ac:picMk id="12" creationId="{66E07151-3601-FD5B-F25B-6F0A5F1EFDF5}"/>
          </ac:picMkLst>
        </pc:picChg>
      </pc:sldChg>
      <pc:sldChg chg="addSp delSp modSp">
        <pc:chgData name="Tahira Aziz (2216458)" userId="S::2216458@student.uwtsd.ac.uk::4da6e2ae-aad2-4198-86e8-f1fd20277e71" providerId="AD" clId="Web-{71566E1C-AB2F-4CF9-2E15-CCCE722A93D6}" dt="2023-02-16T11:58:00.734" v="1012"/>
        <pc:sldMkLst>
          <pc:docMk/>
          <pc:sldMk cId="1197406575" sldId="259"/>
        </pc:sldMkLst>
        <pc:spChg chg="mod">
          <ac:chgData name="Tahira Aziz (2216458)" userId="S::2216458@student.uwtsd.ac.uk::4da6e2ae-aad2-4198-86e8-f1fd20277e71" providerId="AD" clId="Web-{71566E1C-AB2F-4CF9-2E15-CCCE722A93D6}" dt="2023-02-16T11:58:00.734" v="1012"/>
          <ac:spMkLst>
            <pc:docMk/>
            <pc:sldMk cId="1197406575" sldId="259"/>
            <ac:spMk id="2" creationId="{371841FF-5901-C05B-1B5C-1BC460C2C920}"/>
          </ac:spMkLst>
        </pc:spChg>
        <pc:spChg chg="add del">
          <ac:chgData name="Tahira Aziz (2216458)" userId="S::2216458@student.uwtsd.ac.uk::4da6e2ae-aad2-4198-86e8-f1fd20277e71" providerId="AD" clId="Web-{71566E1C-AB2F-4CF9-2E15-CCCE722A93D6}" dt="2023-02-16T11:46:26.386" v="989"/>
          <ac:spMkLst>
            <pc:docMk/>
            <pc:sldMk cId="1197406575" sldId="259"/>
            <ac:spMk id="11" creationId="{955A2079-FA98-4876-80F0-72364A7D2EA4}"/>
          </ac:spMkLst>
        </pc:spChg>
        <pc:spChg chg="add del">
          <ac:chgData name="Tahira Aziz (2216458)" userId="S::2216458@student.uwtsd.ac.uk::4da6e2ae-aad2-4198-86e8-f1fd20277e71" providerId="AD" clId="Web-{71566E1C-AB2F-4CF9-2E15-CCCE722A93D6}" dt="2023-02-16T11:46:26.323" v="988"/>
          <ac:spMkLst>
            <pc:docMk/>
            <pc:sldMk cId="1197406575" sldId="259"/>
            <ac:spMk id="16" creationId="{81D377EB-C9D2-4ED0-86A6-740A297E3EAC}"/>
          </ac:spMkLst>
        </pc:spChg>
        <pc:spChg chg="add del">
          <ac:chgData name="Tahira Aziz (2216458)" userId="S::2216458@student.uwtsd.ac.uk::4da6e2ae-aad2-4198-86e8-f1fd20277e71" providerId="AD" clId="Web-{71566E1C-AB2F-4CF9-2E15-CCCE722A93D6}" dt="2023-02-16T11:46:26.323" v="988"/>
          <ac:spMkLst>
            <pc:docMk/>
            <pc:sldMk cId="1197406575" sldId="259"/>
            <ac:spMk id="18" creationId="{066346BE-FDB4-4772-A696-0719490ABD64}"/>
          </ac:spMkLst>
        </pc:spChg>
        <pc:spChg chg="add del">
          <ac:chgData name="Tahira Aziz (2216458)" userId="S::2216458@student.uwtsd.ac.uk::4da6e2ae-aad2-4198-86e8-f1fd20277e71" providerId="AD" clId="Web-{71566E1C-AB2F-4CF9-2E15-CCCE722A93D6}" dt="2023-02-16T11:46:26.323" v="988"/>
          <ac:spMkLst>
            <pc:docMk/>
            <pc:sldMk cId="1197406575" sldId="259"/>
            <ac:spMk id="20" creationId="{FB92FFCE-0C90-454E-AA25-D4EE9A6C39C5}"/>
          </ac:spMkLst>
        </pc:spChg>
        <pc:spChg chg="add del">
          <ac:chgData name="Tahira Aziz (2216458)" userId="S::2216458@student.uwtsd.ac.uk::4da6e2ae-aad2-4198-86e8-f1fd20277e71" providerId="AD" clId="Web-{71566E1C-AB2F-4CF9-2E15-CCCE722A93D6}" dt="2023-02-16T11:47:25.544" v="1008"/>
          <ac:spMkLst>
            <pc:docMk/>
            <pc:sldMk cId="1197406575" sldId="259"/>
            <ac:spMk id="22" creationId="{2E442304-DDBD-4F7B-8017-36BCC863FB40}"/>
          </ac:spMkLst>
        </pc:spChg>
        <pc:spChg chg="add del">
          <ac:chgData name="Tahira Aziz (2216458)" userId="S::2216458@student.uwtsd.ac.uk::4da6e2ae-aad2-4198-86e8-f1fd20277e71" providerId="AD" clId="Web-{71566E1C-AB2F-4CF9-2E15-CCCE722A93D6}" dt="2023-02-16T11:47:25.544" v="1008"/>
          <ac:spMkLst>
            <pc:docMk/>
            <pc:sldMk cId="1197406575" sldId="259"/>
            <ac:spMk id="23" creationId="{5E107275-3853-46FD-A241-DE4355A42675}"/>
          </ac:spMkLst>
        </pc:spChg>
        <pc:spChg chg="add del">
          <ac:chgData name="Tahira Aziz (2216458)" userId="S::2216458@student.uwtsd.ac.uk::4da6e2ae-aad2-4198-86e8-f1fd20277e71" providerId="AD" clId="Web-{71566E1C-AB2F-4CF9-2E15-CCCE722A93D6}" dt="2023-02-16T11:58:00.734" v="1012"/>
          <ac:spMkLst>
            <pc:docMk/>
            <pc:sldMk cId="1197406575" sldId="259"/>
            <ac:spMk id="28" creationId="{42A4FC2C-047E-45A5-965D-8E1E3BF09BC6}"/>
          </ac:spMkLst>
        </pc:spChg>
        <pc:spChg chg="add del">
          <ac:chgData name="Tahira Aziz (2216458)" userId="S::2216458@student.uwtsd.ac.uk::4da6e2ae-aad2-4198-86e8-f1fd20277e71" providerId="AD" clId="Web-{71566E1C-AB2F-4CF9-2E15-CCCE722A93D6}" dt="2023-02-16T11:58:00.687" v="1011"/>
          <ac:spMkLst>
            <pc:docMk/>
            <pc:sldMk cId="1197406575" sldId="259"/>
            <ac:spMk id="33" creationId="{5C8908E2-EE49-44D2-9428-A28D2312A8D5}"/>
          </ac:spMkLst>
        </pc:spChg>
        <pc:spChg chg="add del">
          <ac:chgData name="Tahira Aziz (2216458)" userId="S::2216458@student.uwtsd.ac.uk::4da6e2ae-aad2-4198-86e8-f1fd20277e71" providerId="AD" clId="Web-{71566E1C-AB2F-4CF9-2E15-CCCE722A93D6}" dt="2023-02-16T11:58:00.687" v="1011"/>
          <ac:spMkLst>
            <pc:docMk/>
            <pc:sldMk cId="1197406575" sldId="259"/>
            <ac:spMk id="39" creationId="{7449A6C7-D15F-4AA5-BFA5-71A404B47016}"/>
          </ac:spMkLst>
        </pc:spChg>
        <pc:spChg chg="add del">
          <ac:chgData name="Tahira Aziz (2216458)" userId="S::2216458@student.uwtsd.ac.uk::4da6e2ae-aad2-4198-86e8-f1fd20277e71" providerId="AD" clId="Web-{71566E1C-AB2F-4CF9-2E15-CCCE722A93D6}" dt="2023-02-16T11:58:00.687" v="1011"/>
          <ac:spMkLst>
            <pc:docMk/>
            <pc:sldMk cId="1197406575" sldId="259"/>
            <ac:spMk id="41" creationId="{ED888B23-07FA-482A-96DF-47E31AF1A603}"/>
          </ac:spMkLst>
        </pc:spChg>
        <pc:spChg chg="add">
          <ac:chgData name="Tahira Aziz (2216458)" userId="S::2216458@student.uwtsd.ac.uk::4da6e2ae-aad2-4198-86e8-f1fd20277e71" providerId="AD" clId="Web-{71566E1C-AB2F-4CF9-2E15-CCCE722A93D6}" dt="2023-02-16T11:58:00.734" v="1012"/>
          <ac:spMkLst>
            <pc:docMk/>
            <pc:sldMk cId="1197406575" sldId="259"/>
            <ac:spMk id="43" creationId="{DCC231C8-C761-4B31-9B1C-C6D19248C6B3}"/>
          </ac:spMkLst>
        </pc:spChg>
        <pc:grpChg chg="add del">
          <ac:chgData name="Tahira Aziz (2216458)" userId="S::2216458@student.uwtsd.ac.uk::4da6e2ae-aad2-4198-86e8-f1fd20277e71" providerId="AD" clId="Web-{71566E1C-AB2F-4CF9-2E15-CCCE722A93D6}" dt="2023-02-16T11:58:00.687" v="1011"/>
          <ac:grpSpMkLst>
            <pc:docMk/>
            <pc:sldMk cId="1197406575" sldId="259"/>
            <ac:grpSpMk id="35" creationId="{05314994-6337-4875-8CF5-652CAFE8342C}"/>
          </ac:grpSpMkLst>
        </pc:grpChg>
        <pc:graphicFrameChg chg="mod modGraphic">
          <ac:chgData name="Tahira Aziz (2216458)" userId="S::2216458@student.uwtsd.ac.uk::4da6e2ae-aad2-4198-86e8-f1fd20277e71" providerId="AD" clId="Web-{71566E1C-AB2F-4CF9-2E15-CCCE722A93D6}" dt="2023-02-16T11:58:00.734" v="1012"/>
          <ac:graphicFrameMkLst>
            <pc:docMk/>
            <pc:sldMk cId="1197406575" sldId="259"/>
            <ac:graphicFrameMk id="5" creationId="{2C567664-36C7-2364-123B-F2078EB66A3E}"/>
          </ac:graphicFrameMkLst>
        </pc:graphicFrameChg>
      </pc:sldChg>
      <pc:sldChg chg="del">
        <pc:chgData name="Tahira Aziz (2216458)" userId="S::2216458@student.uwtsd.ac.uk::4da6e2ae-aad2-4198-86e8-f1fd20277e71" providerId="AD" clId="Web-{71566E1C-AB2F-4CF9-2E15-CCCE722A93D6}" dt="2023-02-16T11:48:44.577" v="1009"/>
        <pc:sldMkLst>
          <pc:docMk/>
          <pc:sldMk cId="3432428510" sldId="261"/>
        </pc:sldMkLst>
      </pc:sldChg>
      <pc:sldChg chg="modSp">
        <pc:chgData name="Tahira Aziz (2216458)" userId="S::2216458@student.uwtsd.ac.uk::4da6e2ae-aad2-4198-86e8-f1fd20277e71" providerId="AD" clId="Web-{71566E1C-AB2F-4CF9-2E15-CCCE722A93D6}" dt="2023-02-16T11:58:58.205" v="1013" actId="20577"/>
        <pc:sldMkLst>
          <pc:docMk/>
          <pc:sldMk cId="1054823813" sldId="262"/>
        </pc:sldMkLst>
        <pc:spChg chg="mod">
          <ac:chgData name="Tahira Aziz (2216458)" userId="S::2216458@student.uwtsd.ac.uk::4da6e2ae-aad2-4198-86e8-f1fd20277e71" providerId="AD" clId="Web-{71566E1C-AB2F-4CF9-2E15-CCCE722A93D6}" dt="2023-02-16T11:58:58.205" v="1013" actId="20577"/>
          <ac:spMkLst>
            <pc:docMk/>
            <pc:sldMk cId="1054823813" sldId="262"/>
            <ac:spMk id="3" creationId="{172685AF-0362-A8C5-CE01-007B44481005}"/>
          </ac:spMkLst>
        </pc:spChg>
      </pc:sldChg>
      <pc:sldChg chg="modSp">
        <pc:chgData name="Tahira Aziz (2216458)" userId="S::2216458@student.uwtsd.ac.uk::4da6e2ae-aad2-4198-86e8-f1fd20277e71" providerId="AD" clId="Web-{71566E1C-AB2F-4CF9-2E15-CCCE722A93D6}" dt="2023-02-15T21:13:50.717" v="311" actId="20577"/>
        <pc:sldMkLst>
          <pc:docMk/>
          <pc:sldMk cId="2312701748" sldId="265"/>
        </pc:sldMkLst>
        <pc:spChg chg="mod">
          <ac:chgData name="Tahira Aziz (2216458)" userId="S::2216458@student.uwtsd.ac.uk::4da6e2ae-aad2-4198-86e8-f1fd20277e71" providerId="AD" clId="Web-{71566E1C-AB2F-4CF9-2E15-CCCE722A93D6}" dt="2023-02-15T21:05:10.633" v="11" actId="20577"/>
          <ac:spMkLst>
            <pc:docMk/>
            <pc:sldMk cId="2312701748" sldId="265"/>
            <ac:spMk id="2" creationId="{554CD613-444D-8BDE-1503-81F1EC740814}"/>
          </ac:spMkLst>
        </pc:spChg>
        <pc:spChg chg="mod">
          <ac:chgData name="Tahira Aziz (2216458)" userId="S::2216458@student.uwtsd.ac.uk::4da6e2ae-aad2-4198-86e8-f1fd20277e71" providerId="AD" clId="Web-{71566E1C-AB2F-4CF9-2E15-CCCE722A93D6}" dt="2023-02-15T21:13:50.717" v="311" actId="20577"/>
          <ac:spMkLst>
            <pc:docMk/>
            <pc:sldMk cId="2312701748" sldId="265"/>
            <ac:spMk id="3" creationId="{C312366E-B918-212F-50EC-8854C8CAF679}"/>
          </ac:spMkLst>
        </pc:spChg>
      </pc:sldChg>
      <pc:sldChg chg="modSp">
        <pc:chgData name="Tahira Aziz (2216458)" userId="S::2216458@student.uwtsd.ac.uk::4da6e2ae-aad2-4198-86e8-f1fd20277e71" providerId="AD" clId="Web-{71566E1C-AB2F-4CF9-2E15-CCCE722A93D6}" dt="2023-02-15T21:28:01.259" v="339" actId="20577"/>
        <pc:sldMkLst>
          <pc:docMk/>
          <pc:sldMk cId="4031746339" sldId="269"/>
        </pc:sldMkLst>
        <pc:spChg chg="mod">
          <ac:chgData name="Tahira Aziz (2216458)" userId="S::2216458@student.uwtsd.ac.uk::4da6e2ae-aad2-4198-86e8-f1fd20277e71" providerId="AD" clId="Web-{71566E1C-AB2F-4CF9-2E15-CCCE722A93D6}" dt="2023-02-15T21:05:21.118" v="13" actId="20577"/>
          <ac:spMkLst>
            <pc:docMk/>
            <pc:sldMk cId="4031746339" sldId="269"/>
            <ac:spMk id="2" creationId="{44801E7C-72B5-CC65-4FDB-D9255216EC4B}"/>
          </ac:spMkLst>
        </pc:spChg>
        <pc:spChg chg="mod">
          <ac:chgData name="Tahira Aziz (2216458)" userId="S::2216458@student.uwtsd.ac.uk::4da6e2ae-aad2-4198-86e8-f1fd20277e71" providerId="AD" clId="Web-{71566E1C-AB2F-4CF9-2E15-CCCE722A93D6}" dt="2023-02-15T21:28:01.259" v="339" actId="20577"/>
          <ac:spMkLst>
            <pc:docMk/>
            <pc:sldMk cId="4031746339" sldId="269"/>
            <ac:spMk id="3" creationId="{DE2E2DDA-5439-CC99-6001-A3D582B0D7A4}"/>
          </ac:spMkLst>
        </pc:spChg>
      </pc:sldChg>
      <pc:sldChg chg="modSp new">
        <pc:chgData name="Tahira Aziz (2216458)" userId="S::2216458@student.uwtsd.ac.uk::4da6e2ae-aad2-4198-86e8-f1fd20277e71" providerId="AD" clId="Web-{71566E1C-AB2F-4CF9-2E15-CCCE722A93D6}" dt="2023-02-15T21:12:52.621" v="274" actId="20577"/>
        <pc:sldMkLst>
          <pc:docMk/>
          <pc:sldMk cId="3112979028" sldId="270"/>
        </pc:sldMkLst>
        <pc:spChg chg="mod">
          <ac:chgData name="Tahira Aziz (2216458)" userId="S::2216458@student.uwtsd.ac.uk::4da6e2ae-aad2-4198-86e8-f1fd20277e71" providerId="AD" clId="Web-{71566E1C-AB2F-4CF9-2E15-CCCE722A93D6}" dt="2023-02-15T21:04:59.008" v="10" actId="20577"/>
          <ac:spMkLst>
            <pc:docMk/>
            <pc:sldMk cId="3112979028" sldId="270"/>
            <ac:spMk id="2" creationId="{B98D8597-AEF5-F4F0-F582-C5768B5585FC}"/>
          </ac:spMkLst>
        </pc:spChg>
        <pc:spChg chg="mod">
          <ac:chgData name="Tahira Aziz (2216458)" userId="S::2216458@student.uwtsd.ac.uk::4da6e2ae-aad2-4198-86e8-f1fd20277e71" providerId="AD" clId="Web-{71566E1C-AB2F-4CF9-2E15-CCCE722A93D6}" dt="2023-02-15T21:12:52.621" v="274" actId="20577"/>
          <ac:spMkLst>
            <pc:docMk/>
            <pc:sldMk cId="3112979028" sldId="270"/>
            <ac:spMk id="3" creationId="{9A8572A9-2C54-5C22-A78C-88FC3717C9D8}"/>
          </ac:spMkLst>
        </pc:spChg>
      </pc:sldChg>
      <pc:sldChg chg="addSp delSp modSp new del mod setBg">
        <pc:chgData name="Tahira Aziz (2216458)" userId="S::2216458@student.uwtsd.ac.uk::4da6e2ae-aad2-4198-86e8-f1fd20277e71" providerId="AD" clId="Web-{71566E1C-AB2F-4CF9-2E15-CCCE722A93D6}" dt="2023-02-16T11:29:19.793" v="857"/>
        <pc:sldMkLst>
          <pc:docMk/>
          <pc:sldMk cId="2338041183" sldId="271"/>
        </pc:sldMkLst>
        <pc:spChg chg="mod">
          <ac:chgData name="Tahira Aziz (2216458)" userId="S::2216458@student.uwtsd.ac.uk::4da6e2ae-aad2-4198-86e8-f1fd20277e71" providerId="AD" clId="Web-{71566E1C-AB2F-4CF9-2E15-CCCE722A93D6}" dt="2023-02-16T11:24:58.707" v="797"/>
          <ac:spMkLst>
            <pc:docMk/>
            <pc:sldMk cId="2338041183" sldId="271"/>
            <ac:spMk id="2" creationId="{0F8A3FBF-5058-1193-331F-EE045F1FE573}"/>
          </ac:spMkLst>
        </pc:spChg>
        <pc:spChg chg="mod ord">
          <ac:chgData name="Tahira Aziz (2216458)" userId="S::2216458@student.uwtsd.ac.uk::4da6e2ae-aad2-4198-86e8-f1fd20277e71" providerId="AD" clId="Web-{71566E1C-AB2F-4CF9-2E15-CCCE722A93D6}" dt="2023-02-16T11:24:58.707" v="797"/>
          <ac:spMkLst>
            <pc:docMk/>
            <pc:sldMk cId="2338041183" sldId="271"/>
            <ac:spMk id="3" creationId="{93187073-1B2C-D17F-2D3D-7770F8FD4C43}"/>
          </ac:spMkLst>
        </pc:spChg>
        <pc:spChg chg="add del mod">
          <ac:chgData name="Tahira Aziz (2216458)" userId="S::2216458@student.uwtsd.ac.uk::4da6e2ae-aad2-4198-86e8-f1fd20277e71" providerId="AD" clId="Web-{71566E1C-AB2F-4CF9-2E15-CCCE722A93D6}" dt="2023-02-16T10:57:04.501" v="602"/>
          <ac:spMkLst>
            <pc:docMk/>
            <pc:sldMk cId="2338041183" sldId="271"/>
            <ac:spMk id="5" creationId="{A84D697D-7724-AC26-5F44-6E451A9CDEA8}"/>
          </ac:spMkLst>
        </pc:spChg>
        <pc:spChg chg="add del mod">
          <ac:chgData name="Tahira Aziz (2216458)" userId="S::2216458@student.uwtsd.ac.uk::4da6e2ae-aad2-4198-86e8-f1fd20277e71" providerId="AD" clId="Web-{71566E1C-AB2F-4CF9-2E15-CCCE722A93D6}" dt="2023-02-16T11:27:00.289" v="800"/>
          <ac:spMkLst>
            <pc:docMk/>
            <pc:sldMk cId="2338041183" sldId="271"/>
            <ac:spMk id="8" creationId="{7FBEE1E5-CB61-B414-12C0-250322A94716}"/>
          </ac:spMkLst>
        </pc:spChg>
        <pc:spChg chg="add del mod">
          <ac:chgData name="Tahira Aziz (2216458)" userId="S::2216458@student.uwtsd.ac.uk::4da6e2ae-aad2-4198-86e8-f1fd20277e71" providerId="AD" clId="Web-{71566E1C-AB2F-4CF9-2E15-CCCE722A93D6}" dt="2023-02-16T11:19:09.228" v="748"/>
          <ac:spMkLst>
            <pc:docMk/>
            <pc:sldMk cId="2338041183" sldId="271"/>
            <ac:spMk id="10" creationId="{80DEEC3B-BE7A-56A3-B8D5-5DE5B9C3A66B}"/>
          </ac:spMkLst>
        </pc:spChg>
        <pc:spChg chg="add del">
          <ac:chgData name="Tahira Aziz (2216458)" userId="S::2216458@student.uwtsd.ac.uk::4da6e2ae-aad2-4198-86e8-f1fd20277e71" providerId="AD" clId="Web-{71566E1C-AB2F-4CF9-2E15-CCCE722A93D6}" dt="2023-02-16T11:23:51.814" v="780"/>
          <ac:spMkLst>
            <pc:docMk/>
            <pc:sldMk cId="2338041183" sldId="271"/>
            <ac:spMk id="11" creationId="{62371F45-41D9-4311-E821-54E9E4BC21C0}"/>
          </ac:spMkLst>
        </pc:spChg>
        <pc:spChg chg="add del">
          <ac:chgData name="Tahira Aziz (2216458)" userId="S::2216458@student.uwtsd.ac.uk::4da6e2ae-aad2-4198-86e8-f1fd20277e71" providerId="AD" clId="Web-{71566E1C-AB2F-4CF9-2E15-CCCE722A93D6}" dt="2023-02-16T10:56:40.359" v="601"/>
          <ac:spMkLst>
            <pc:docMk/>
            <pc:sldMk cId="2338041183" sldId="271"/>
            <ac:spMk id="13" creationId="{D2B783EE-0239-4717-BBEA-8C9EAC61C824}"/>
          </ac:spMkLst>
        </pc:spChg>
        <pc:spChg chg="add del">
          <ac:chgData name="Tahira Aziz (2216458)" userId="S::2216458@student.uwtsd.ac.uk::4da6e2ae-aad2-4198-86e8-f1fd20277e71" providerId="AD" clId="Web-{71566E1C-AB2F-4CF9-2E15-CCCE722A93D6}" dt="2023-02-16T10:56:40.359" v="601"/>
          <ac:spMkLst>
            <pc:docMk/>
            <pc:sldMk cId="2338041183" sldId="271"/>
            <ac:spMk id="15" creationId="{A7B99495-F43F-4D80-A44F-2CB4764EB90B}"/>
          </ac:spMkLst>
        </pc:spChg>
        <pc:spChg chg="add del">
          <ac:chgData name="Tahira Aziz (2216458)" userId="S::2216458@student.uwtsd.ac.uk::4da6e2ae-aad2-4198-86e8-f1fd20277e71" providerId="AD" clId="Web-{71566E1C-AB2F-4CF9-2E15-CCCE722A93D6}" dt="2023-02-16T10:56:40.359" v="601"/>
          <ac:spMkLst>
            <pc:docMk/>
            <pc:sldMk cId="2338041183" sldId="271"/>
            <ac:spMk id="17" creationId="{70BEB1E7-2F88-40BC-B73D-42E5B6F80BFC}"/>
          </ac:spMkLst>
        </pc:spChg>
        <pc:spChg chg="add del">
          <ac:chgData name="Tahira Aziz (2216458)" userId="S::2216458@student.uwtsd.ac.uk::4da6e2ae-aad2-4198-86e8-f1fd20277e71" providerId="AD" clId="Web-{71566E1C-AB2F-4CF9-2E15-CCCE722A93D6}" dt="2023-02-16T10:57:07.579" v="603"/>
          <ac:spMkLst>
            <pc:docMk/>
            <pc:sldMk cId="2338041183" sldId="271"/>
            <ac:spMk id="22" creationId="{95B1FC96-0749-41C9-BAED-E089E77149FA}"/>
          </ac:spMkLst>
        </pc:spChg>
        <pc:spChg chg="add del">
          <ac:chgData name="Tahira Aziz (2216458)" userId="S::2216458@student.uwtsd.ac.uk::4da6e2ae-aad2-4198-86e8-f1fd20277e71" providerId="AD" clId="Web-{71566E1C-AB2F-4CF9-2E15-CCCE722A93D6}" dt="2023-02-16T10:57:07.579" v="603"/>
          <ac:spMkLst>
            <pc:docMk/>
            <pc:sldMk cId="2338041183" sldId="271"/>
            <ac:spMk id="24" creationId="{63C1A86C-B1A8-4AEC-B001-595C91716E77}"/>
          </ac:spMkLst>
        </pc:spChg>
        <pc:spChg chg="add del">
          <ac:chgData name="Tahira Aziz (2216458)" userId="S::2216458@student.uwtsd.ac.uk::4da6e2ae-aad2-4198-86e8-f1fd20277e71" providerId="AD" clId="Web-{71566E1C-AB2F-4CF9-2E15-CCCE722A93D6}" dt="2023-02-16T11:02:14.494" v="666"/>
          <ac:spMkLst>
            <pc:docMk/>
            <pc:sldMk cId="2338041183" sldId="271"/>
            <ac:spMk id="29" creationId="{F13C74B1-5B17-4795-BED0-7140497B445A}"/>
          </ac:spMkLst>
        </pc:spChg>
        <pc:spChg chg="add del">
          <ac:chgData name="Tahira Aziz (2216458)" userId="S::2216458@student.uwtsd.ac.uk::4da6e2ae-aad2-4198-86e8-f1fd20277e71" providerId="AD" clId="Web-{71566E1C-AB2F-4CF9-2E15-CCCE722A93D6}" dt="2023-02-16T11:02:14.494" v="666"/>
          <ac:spMkLst>
            <pc:docMk/>
            <pc:sldMk cId="2338041183" sldId="271"/>
            <ac:spMk id="31" creationId="{D4974D33-8DC5-464E-8C6D-BE58F0669C17}"/>
          </ac:spMkLst>
        </pc:spChg>
        <pc:spChg chg="add del">
          <ac:chgData name="Tahira Aziz (2216458)" userId="S::2216458@student.uwtsd.ac.uk::4da6e2ae-aad2-4198-86e8-f1fd20277e71" providerId="AD" clId="Web-{71566E1C-AB2F-4CF9-2E15-CCCE722A93D6}" dt="2023-02-16T11:21:37.904" v="769"/>
          <ac:spMkLst>
            <pc:docMk/>
            <pc:sldMk cId="2338041183" sldId="271"/>
            <ac:spMk id="36" creationId="{F13C74B1-5B17-4795-BED0-7140497B445A}"/>
          </ac:spMkLst>
        </pc:spChg>
        <pc:spChg chg="add del">
          <ac:chgData name="Tahira Aziz (2216458)" userId="S::2216458@student.uwtsd.ac.uk::4da6e2ae-aad2-4198-86e8-f1fd20277e71" providerId="AD" clId="Web-{71566E1C-AB2F-4CF9-2E15-CCCE722A93D6}" dt="2023-02-16T11:21:37.904" v="769"/>
          <ac:spMkLst>
            <pc:docMk/>
            <pc:sldMk cId="2338041183" sldId="271"/>
            <ac:spMk id="38" creationId="{D4974D33-8DC5-464E-8C6D-BE58F0669C17}"/>
          </ac:spMkLst>
        </pc:spChg>
        <pc:spChg chg="add del">
          <ac:chgData name="Tahira Aziz (2216458)" userId="S::2216458@student.uwtsd.ac.uk::4da6e2ae-aad2-4198-86e8-f1fd20277e71" providerId="AD" clId="Web-{71566E1C-AB2F-4CF9-2E15-CCCE722A93D6}" dt="2023-02-16T11:24:58.707" v="797"/>
          <ac:spMkLst>
            <pc:docMk/>
            <pc:sldMk cId="2338041183" sldId="271"/>
            <ac:spMk id="43" creationId="{04812C46-200A-4DEB-A05E-3ED6C68C2387}"/>
          </ac:spMkLst>
        </pc:spChg>
        <pc:spChg chg="add del">
          <ac:chgData name="Tahira Aziz (2216458)" userId="S::2216458@student.uwtsd.ac.uk::4da6e2ae-aad2-4198-86e8-f1fd20277e71" providerId="AD" clId="Web-{71566E1C-AB2F-4CF9-2E15-CCCE722A93D6}" dt="2023-02-16T11:24:58.707" v="797"/>
          <ac:spMkLst>
            <pc:docMk/>
            <pc:sldMk cId="2338041183" sldId="271"/>
            <ac:spMk id="45" creationId="{D1EA859B-E555-4109-94F3-6700E046E008}"/>
          </ac:spMkLst>
        </pc:spChg>
        <pc:spChg chg="add del">
          <ac:chgData name="Tahira Aziz (2216458)" userId="S::2216458@student.uwtsd.ac.uk::4da6e2ae-aad2-4198-86e8-f1fd20277e71" providerId="AD" clId="Web-{71566E1C-AB2F-4CF9-2E15-CCCE722A93D6}" dt="2023-02-16T11:24:58.691" v="796"/>
          <ac:spMkLst>
            <pc:docMk/>
            <pc:sldMk cId="2338041183" sldId="271"/>
            <ac:spMk id="50" creationId="{04812C46-200A-4DEB-A05E-3ED6C68C2387}"/>
          </ac:spMkLst>
        </pc:spChg>
        <pc:spChg chg="add del">
          <ac:chgData name="Tahira Aziz (2216458)" userId="S::2216458@student.uwtsd.ac.uk::4da6e2ae-aad2-4198-86e8-f1fd20277e71" providerId="AD" clId="Web-{71566E1C-AB2F-4CF9-2E15-CCCE722A93D6}" dt="2023-02-16T11:24:58.691" v="796"/>
          <ac:spMkLst>
            <pc:docMk/>
            <pc:sldMk cId="2338041183" sldId="271"/>
            <ac:spMk id="52" creationId="{D1EA859B-E555-4109-94F3-6700E046E008}"/>
          </ac:spMkLst>
        </pc:spChg>
        <pc:spChg chg="add">
          <ac:chgData name="Tahira Aziz (2216458)" userId="S::2216458@student.uwtsd.ac.uk::4da6e2ae-aad2-4198-86e8-f1fd20277e71" providerId="AD" clId="Web-{71566E1C-AB2F-4CF9-2E15-CCCE722A93D6}" dt="2023-02-16T11:24:58.707" v="797"/>
          <ac:spMkLst>
            <pc:docMk/>
            <pc:sldMk cId="2338041183" sldId="271"/>
            <ac:spMk id="54" creationId="{5E39A796-BE83-48B1-B33F-35C4A32AAB57}"/>
          </ac:spMkLst>
        </pc:spChg>
        <pc:spChg chg="add">
          <ac:chgData name="Tahira Aziz (2216458)" userId="S::2216458@student.uwtsd.ac.uk::4da6e2ae-aad2-4198-86e8-f1fd20277e71" providerId="AD" clId="Web-{71566E1C-AB2F-4CF9-2E15-CCCE722A93D6}" dt="2023-02-16T11:24:58.707" v="797"/>
          <ac:spMkLst>
            <pc:docMk/>
            <pc:sldMk cId="2338041183" sldId="271"/>
            <ac:spMk id="55" creationId="{72F84B47-E267-4194-8194-831DB7B5547F}"/>
          </ac:spMkLst>
        </pc:spChg>
        <pc:picChg chg="add del mod">
          <ac:chgData name="Tahira Aziz (2216458)" userId="S::2216458@student.uwtsd.ac.uk::4da6e2ae-aad2-4198-86e8-f1fd20277e71" providerId="AD" clId="Web-{71566E1C-AB2F-4CF9-2E15-CCCE722A93D6}" dt="2023-02-16T10:57:04.501" v="602"/>
          <ac:picMkLst>
            <pc:docMk/>
            <pc:sldMk cId="2338041183" sldId="271"/>
            <ac:picMk id="4" creationId="{FED8CE54-773E-AACC-457C-EC23326166D4}"/>
          </ac:picMkLst>
        </pc:picChg>
        <pc:picChg chg="add del mod ord">
          <ac:chgData name="Tahira Aziz (2216458)" userId="S::2216458@student.uwtsd.ac.uk::4da6e2ae-aad2-4198-86e8-f1fd20277e71" providerId="AD" clId="Web-{71566E1C-AB2F-4CF9-2E15-CCCE722A93D6}" dt="2023-02-16T11:27:00.289" v="800"/>
          <ac:picMkLst>
            <pc:docMk/>
            <pc:sldMk cId="2338041183" sldId="271"/>
            <ac:picMk id="7" creationId="{017C8381-CCCE-8FC4-8157-0396E2B81FB5}"/>
          </ac:picMkLst>
        </pc:picChg>
      </pc:sldChg>
      <pc:sldChg chg="new del">
        <pc:chgData name="Tahira Aziz (2216458)" userId="S::2216458@student.uwtsd.ac.uk::4da6e2ae-aad2-4198-86e8-f1fd20277e71" providerId="AD" clId="Web-{71566E1C-AB2F-4CF9-2E15-CCCE722A93D6}" dt="2023-02-16T10:45:38.590" v="584"/>
        <pc:sldMkLst>
          <pc:docMk/>
          <pc:sldMk cId="3242670301" sldId="271"/>
        </pc:sldMkLst>
      </pc:sldChg>
      <pc:sldChg chg="addSp delSp modSp new mod setBg">
        <pc:chgData name="Tahira Aziz (2216458)" userId="S::2216458@student.uwtsd.ac.uk::4da6e2ae-aad2-4198-86e8-f1fd20277e71" providerId="AD" clId="Web-{71566E1C-AB2F-4CF9-2E15-CCCE722A93D6}" dt="2023-02-16T13:26:02.069" v="1017" actId="14100"/>
        <pc:sldMkLst>
          <pc:docMk/>
          <pc:sldMk cId="3129082916" sldId="273"/>
        </pc:sldMkLst>
        <pc:spChg chg="mod">
          <ac:chgData name="Tahira Aziz (2216458)" userId="S::2216458@student.uwtsd.ac.uk::4da6e2ae-aad2-4198-86e8-f1fd20277e71" providerId="AD" clId="Web-{71566E1C-AB2F-4CF9-2E15-CCCE722A93D6}" dt="2023-02-16T11:44:32.898" v="985"/>
          <ac:spMkLst>
            <pc:docMk/>
            <pc:sldMk cId="3129082916" sldId="273"/>
            <ac:spMk id="2" creationId="{C377A5DA-7C3A-DD39-ABD5-12CCB570CFF6}"/>
          </ac:spMkLst>
        </pc:spChg>
        <pc:spChg chg="mod">
          <ac:chgData name="Tahira Aziz (2216458)" userId="S::2216458@student.uwtsd.ac.uk::4da6e2ae-aad2-4198-86e8-f1fd20277e71" providerId="AD" clId="Web-{71566E1C-AB2F-4CF9-2E15-CCCE722A93D6}" dt="2023-02-16T11:44:32.898" v="985"/>
          <ac:spMkLst>
            <pc:docMk/>
            <pc:sldMk cId="3129082916" sldId="273"/>
            <ac:spMk id="3" creationId="{D30A9DE0-CD1C-06B2-275D-DB97E7A7055F}"/>
          </ac:spMkLst>
        </pc:spChg>
        <pc:spChg chg="add del mod">
          <ac:chgData name="Tahira Aziz (2216458)" userId="S::2216458@student.uwtsd.ac.uk::4da6e2ae-aad2-4198-86e8-f1fd20277e71" providerId="AD" clId="Web-{71566E1C-AB2F-4CF9-2E15-CCCE722A93D6}" dt="2023-02-16T11:43:32.209" v="980"/>
          <ac:spMkLst>
            <pc:docMk/>
            <pc:sldMk cId="3129082916" sldId="273"/>
            <ac:spMk id="5" creationId="{A0F4D4B1-F484-B568-459C-89F9C485B299}"/>
          </ac:spMkLst>
        </pc:spChg>
        <pc:spChg chg="add del mod">
          <ac:chgData name="Tahira Aziz (2216458)" userId="S::2216458@student.uwtsd.ac.uk::4da6e2ae-aad2-4198-86e8-f1fd20277e71" providerId="AD" clId="Web-{71566E1C-AB2F-4CF9-2E15-CCCE722A93D6}" dt="2023-02-16T11:43:19.036" v="976"/>
          <ac:spMkLst>
            <pc:docMk/>
            <pc:sldMk cId="3129082916" sldId="273"/>
            <ac:spMk id="8" creationId="{AF4F561A-8A24-AC92-201C-1E69BEE0A5CA}"/>
          </ac:spMkLst>
        </pc:spChg>
        <pc:spChg chg="add del">
          <ac:chgData name="Tahira Aziz (2216458)" userId="S::2216458@student.uwtsd.ac.uk::4da6e2ae-aad2-4198-86e8-f1fd20277e71" providerId="AD" clId="Web-{71566E1C-AB2F-4CF9-2E15-CCCE722A93D6}" dt="2023-02-16T11:43:26.271" v="979"/>
          <ac:spMkLst>
            <pc:docMk/>
            <pc:sldMk cId="3129082916" sldId="273"/>
            <ac:spMk id="10" creationId="{201CC55D-ED54-4C5C-95E6-10947BD1103B}"/>
          </ac:spMkLst>
        </pc:spChg>
        <pc:spChg chg="add mod">
          <ac:chgData name="Tahira Aziz (2216458)" userId="S::2216458@student.uwtsd.ac.uk::4da6e2ae-aad2-4198-86e8-f1fd20277e71" providerId="AD" clId="Web-{71566E1C-AB2F-4CF9-2E15-CCCE722A93D6}" dt="2023-02-16T11:44:32.898" v="985"/>
          <ac:spMkLst>
            <pc:docMk/>
            <pc:sldMk cId="3129082916" sldId="273"/>
            <ac:spMk id="15" creationId="{149CF0E8-0A4C-7722-F028-5561CC79A077}"/>
          </ac:spMkLst>
        </pc:spChg>
        <pc:spChg chg="add del">
          <ac:chgData name="Tahira Aziz (2216458)" userId="S::2216458@student.uwtsd.ac.uk::4da6e2ae-aad2-4198-86e8-f1fd20277e71" providerId="AD" clId="Web-{71566E1C-AB2F-4CF9-2E15-CCCE722A93D6}" dt="2023-02-16T11:43:26.271" v="979"/>
          <ac:spMkLst>
            <pc:docMk/>
            <pc:sldMk cId="3129082916" sldId="273"/>
            <ac:spMk id="16" creationId="{3873B707-463F-40B0-8227-E8CC6C67EB25}"/>
          </ac:spMkLst>
        </pc:spChg>
        <pc:spChg chg="add">
          <ac:chgData name="Tahira Aziz (2216458)" userId="S::2216458@student.uwtsd.ac.uk::4da6e2ae-aad2-4198-86e8-f1fd20277e71" providerId="AD" clId="Web-{71566E1C-AB2F-4CF9-2E15-CCCE722A93D6}" dt="2023-02-16T11:44:32.898" v="985"/>
          <ac:spMkLst>
            <pc:docMk/>
            <pc:sldMk cId="3129082916" sldId="273"/>
            <ac:spMk id="17" creationId="{3CD9DF72-87A3-404E-A828-84CBF11A8303}"/>
          </ac:spMkLst>
        </pc:spChg>
        <pc:spChg chg="add del">
          <ac:chgData name="Tahira Aziz (2216458)" userId="S::2216458@student.uwtsd.ac.uk::4da6e2ae-aad2-4198-86e8-f1fd20277e71" providerId="AD" clId="Web-{71566E1C-AB2F-4CF9-2E15-CCCE722A93D6}" dt="2023-02-16T11:43:26.271" v="979"/>
          <ac:spMkLst>
            <pc:docMk/>
            <pc:sldMk cId="3129082916" sldId="273"/>
            <ac:spMk id="18" creationId="{C13237C8-E62C-4F0D-A318-BD6FB6C2D138}"/>
          </ac:spMkLst>
        </pc:spChg>
        <pc:spChg chg="add del">
          <ac:chgData name="Tahira Aziz (2216458)" userId="S::2216458@student.uwtsd.ac.uk::4da6e2ae-aad2-4198-86e8-f1fd20277e71" providerId="AD" clId="Web-{71566E1C-AB2F-4CF9-2E15-CCCE722A93D6}" dt="2023-02-16T11:43:26.271" v="979"/>
          <ac:spMkLst>
            <pc:docMk/>
            <pc:sldMk cId="3129082916" sldId="273"/>
            <ac:spMk id="20" creationId="{19C9EAEA-39D0-4B0E-A0EB-51E7B26740B1}"/>
          </ac:spMkLst>
        </pc:spChg>
        <pc:spChg chg="add del">
          <ac:chgData name="Tahira Aziz (2216458)" userId="S::2216458@student.uwtsd.ac.uk::4da6e2ae-aad2-4198-86e8-f1fd20277e71" providerId="AD" clId="Web-{71566E1C-AB2F-4CF9-2E15-CCCE722A93D6}" dt="2023-02-16T11:43:05.099" v="969"/>
          <ac:spMkLst>
            <pc:docMk/>
            <pc:sldMk cId="3129082916" sldId="273"/>
            <ac:spMk id="23" creationId="{F13C74B1-5B17-4795-BED0-7140497B445A}"/>
          </ac:spMkLst>
        </pc:spChg>
        <pc:spChg chg="add del">
          <ac:chgData name="Tahira Aziz (2216458)" userId="S::2216458@student.uwtsd.ac.uk::4da6e2ae-aad2-4198-86e8-f1fd20277e71" providerId="AD" clId="Web-{71566E1C-AB2F-4CF9-2E15-CCCE722A93D6}" dt="2023-02-16T11:43:05.099" v="969"/>
          <ac:spMkLst>
            <pc:docMk/>
            <pc:sldMk cId="3129082916" sldId="273"/>
            <ac:spMk id="24" creationId="{D4974D33-8DC5-464E-8C6D-BE58F0669C17}"/>
          </ac:spMkLst>
        </pc:spChg>
        <pc:spChg chg="add del">
          <ac:chgData name="Tahira Aziz (2216458)" userId="S::2216458@student.uwtsd.ac.uk::4da6e2ae-aad2-4198-86e8-f1fd20277e71" providerId="AD" clId="Web-{71566E1C-AB2F-4CF9-2E15-CCCE722A93D6}" dt="2023-02-16T11:39:04.076" v="967"/>
          <ac:spMkLst>
            <pc:docMk/>
            <pc:sldMk cId="3129082916" sldId="273"/>
            <ac:spMk id="26" creationId="{F13C74B1-5B17-4795-BED0-7140497B445A}"/>
          </ac:spMkLst>
        </pc:spChg>
        <pc:spChg chg="add del">
          <ac:chgData name="Tahira Aziz (2216458)" userId="S::2216458@student.uwtsd.ac.uk::4da6e2ae-aad2-4198-86e8-f1fd20277e71" providerId="AD" clId="Web-{71566E1C-AB2F-4CF9-2E15-CCCE722A93D6}" dt="2023-02-16T11:43:11.224" v="971"/>
          <ac:spMkLst>
            <pc:docMk/>
            <pc:sldMk cId="3129082916" sldId="273"/>
            <ac:spMk id="27" creationId="{64053CBF-3932-45FF-8285-EE5146085F3A}"/>
          </ac:spMkLst>
        </pc:spChg>
        <pc:spChg chg="add del">
          <ac:chgData name="Tahira Aziz (2216458)" userId="S::2216458@student.uwtsd.ac.uk::4da6e2ae-aad2-4198-86e8-f1fd20277e71" providerId="AD" clId="Web-{71566E1C-AB2F-4CF9-2E15-CCCE722A93D6}" dt="2023-02-16T11:39:04.076" v="967"/>
          <ac:spMkLst>
            <pc:docMk/>
            <pc:sldMk cId="3129082916" sldId="273"/>
            <ac:spMk id="28" creationId="{D4974D33-8DC5-464E-8C6D-BE58F0669C17}"/>
          </ac:spMkLst>
        </pc:spChg>
        <pc:spChg chg="add del">
          <ac:chgData name="Tahira Aziz (2216458)" userId="S::2216458@student.uwtsd.ac.uk::4da6e2ae-aad2-4198-86e8-f1fd20277e71" providerId="AD" clId="Web-{71566E1C-AB2F-4CF9-2E15-CCCE722A93D6}" dt="2023-02-16T11:43:11.224" v="971"/>
          <ac:spMkLst>
            <pc:docMk/>
            <pc:sldMk cId="3129082916" sldId="273"/>
            <ac:spMk id="34" creationId="{4BC99CB9-DDAD-44A2-8A1C-E3AF4E72DF5C}"/>
          </ac:spMkLst>
        </pc:spChg>
        <pc:grpChg chg="add del">
          <ac:chgData name="Tahira Aziz (2216458)" userId="S::2216458@student.uwtsd.ac.uk::4da6e2ae-aad2-4198-86e8-f1fd20277e71" providerId="AD" clId="Web-{71566E1C-AB2F-4CF9-2E15-CCCE722A93D6}" dt="2023-02-16T11:43:26.271" v="979"/>
          <ac:grpSpMkLst>
            <pc:docMk/>
            <pc:sldMk cId="3129082916" sldId="273"/>
            <ac:grpSpMk id="12" creationId="{1DE889C7-FAD6-4397-98E2-05D503484459}"/>
          </ac:grpSpMkLst>
        </pc:grpChg>
        <pc:grpChg chg="add del">
          <ac:chgData name="Tahira Aziz (2216458)" userId="S::2216458@student.uwtsd.ac.uk::4da6e2ae-aad2-4198-86e8-f1fd20277e71" providerId="AD" clId="Web-{71566E1C-AB2F-4CF9-2E15-CCCE722A93D6}" dt="2023-02-16T11:43:11.224" v="971"/>
          <ac:grpSpMkLst>
            <pc:docMk/>
            <pc:sldMk cId="3129082916" sldId="273"/>
            <ac:grpSpMk id="29" creationId="{2E751C04-BEA6-446B-A678-9C74819EBD4C}"/>
          </ac:grpSpMkLst>
        </pc:grpChg>
        <pc:grpChg chg="add del">
          <ac:chgData name="Tahira Aziz (2216458)" userId="S::2216458@student.uwtsd.ac.uk::4da6e2ae-aad2-4198-86e8-f1fd20277e71" providerId="AD" clId="Web-{71566E1C-AB2F-4CF9-2E15-CCCE722A93D6}" dt="2023-02-16T11:43:11.224" v="971"/>
          <ac:grpSpMkLst>
            <pc:docMk/>
            <pc:sldMk cId="3129082916" sldId="273"/>
            <ac:grpSpMk id="35" creationId="{B63ACBA3-DEFD-4C6D-BBA0-64468FA99C2D}"/>
          </ac:grpSpMkLst>
        </pc:grpChg>
        <pc:picChg chg="add del mod">
          <ac:chgData name="Tahira Aziz (2216458)" userId="S::2216458@student.uwtsd.ac.uk::4da6e2ae-aad2-4198-86e8-f1fd20277e71" providerId="AD" clId="Web-{71566E1C-AB2F-4CF9-2E15-CCCE722A93D6}" dt="2023-02-16T11:43:32.209" v="980"/>
          <ac:picMkLst>
            <pc:docMk/>
            <pc:sldMk cId="3129082916" sldId="273"/>
            <ac:picMk id="4" creationId="{AC3EEA79-4CA6-068C-92B0-6D5F765D7ADA}"/>
          </ac:picMkLst>
        </pc:picChg>
        <pc:picChg chg="add del mod">
          <ac:chgData name="Tahira Aziz (2216458)" userId="S::2216458@student.uwtsd.ac.uk::4da6e2ae-aad2-4198-86e8-f1fd20277e71" providerId="AD" clId="Web-{71566E1C-AB2F-4CF9-2E15-CCCE722A93D6}" dt="2023-02-16T11:43:19.052" v="977"/>
          <ac:picMkLst>
            <pc:docMk/>
            <pc:sldMk cId="3129082916" sldId="273"/>
            <ac:picMk id="7" creationId="{87CCB5BF-6757-6588-DC0C-796A7F93A37F}"/>
          </ac:picMkLst>
        </pc:picChg>
        <pc:picChg chg="add mod ord">
          <ac:chgData name="Tahira Aziz (2216458)" userId="S::2216458@student.uwtsd.ac.uk::4da6e2ae-aad2-4198-86e8-f1fd20277e71" providerId="AD" clId="Web-{71566E1C-AB2F-4CF9-2E15-CCCE722A93D6}" dt="2023-02-16T13:26:02.069" v="1017" actId="14100"/>
          <ac:picMkLst>
            <pc:docMk/>
            <pc:sldMk cId="3129082916" sldId="273"/>
            <ac:picMk id="11" creationId="{BBB7C845-D8AD-2D7D-5E77-8AD315A45744}"/>
          </ac:picMkLst>
        </pc:picChg>
        <pc:picChg chg="add del">
          <ac:chgData name="Tahira Aziz (2216458)" userId="S::2216458@student.uwtsd.ac.uk::4da6e2ae-aad2-4198-86e8-f1fd20277e71" providerId="AD" clId="Web-{71566E1C-AB2F-4CF9-2E15-CCCE722A93D6}" dt="2023-02-16T11:39:04.076" v="967"/>
          <ac:picMkLst>
            <pc:docMk/>
            <pc:sldMk cId="3129082916" sldId="273"/>
            <ac:picMk id="22" creationId="{EA164DB8-472F-7B10-457F-7CCE6B6426B3}"/>
          </ac:picMkLst>
        </pc:picChg>
        <pc:picChg chg="add del">
          <ac:chgData name="Tahira Aziz (2216458)" userId="S::2216458@student.uwtsd.ac.uk::4da6e2ae-aad2-4198-86e8-f1fd20277e71" providerId="AD" clId="Web-{71566E1C-AB2F-4CF9-2E15-CCCE722A93D6}" dt="2023-02-16T11:43:05.099" v="969"/>
          <ac:picMkLst>
            <pc:docMk/>
            <pc:sldMk cId="3129082916" sldId="273"/>
            <ac:picMk id="25" creationId="{13E4D814-E7CD-D56A-C1C1-CDC96DC4EE93}"/>
          </ac:picMkLst>
        </pc:picChg>
        <pc:cxnChg chg="add">
          <ac:chgData name="Tahira Aziz (2216458)" userId="S::2216458@student.uwtsd.ac.uk::4da6e2ae-aad2-4198-86e8-f1fd20277e71" providerId="AD" clId="Web-{71566E1C-AB2F-4CF9-2E15-CCCE722A93D6}" dt="2023-02-16T11:44:32.898" v="985"/>
          <ac:cxnSpMkLst>
            <pc:docMk/>
            <pc:sldMk cId="3129082916" sldId="273"/>
            <ac:cxnSpMk id="19" creationId="{20E3A342-4D61-4E3F-AF90-1AB42AEB96CC}"/>
          </ac:cxnSpMkLst>
        </pc:cxnChg>
      </pc:sldChg>
      <pc:sldChg chg="modSp new del">
        <pc:chgData name="Tahira Aziz (2216458)" userId="S::2216458@student.uwtsd.ac.uk::4da6e2ae-aad2-4198-86e8-f1fd20277e71" providerId="AD" clId="Web-{71566E1C-AB2F-4CF9-2E15-CCCE722A93D6}" dt="2023-02-16T13:59:00.156" v="1108"/>
        <pc:sldMkLst>
          <pc:docMk/>
          <pc:sldMk cId="796679112" sldId="274"/>
        </pc:sldMkLst>
        <pc:spChg chg="mod">
          <ac:chgData name="Tahira Aziz (2216458)" userId="S::2216458@student.uwtsd.ac.uk::4da6e2ae-aad2-4198-86e8-f1fd20277e71" providerId="AD" clId="Web-{71566E1C-AB2F-4CF9-2E15-CCCE722A93D6}" dt="2023-02-16T13:53:08.771" v="1059" actId="20577"/>
          <ac:spMkLst>
            <pc:docMk/>
            <pc:sldMk cId="796679112" sldId="274"/>
            <ac:spMk id="2" creationId="{87C8D379-BB01-5771-E973-F52F3314BCAB}"/>
          </ac:spMkLst>
        </pc:spChg>
      </pc:sldChg>
      <pc:sldChg chg="new del">
        <pc:chgData name="Tahira Aziz (2216458)" userId="S::2216458@student.uwtsd.ac.uk::4da6e2ae-aad2-4198-86e8-f1fd20277e71" providerId="AD" clId="Web-{71566E1C-AB2F-4CF9-2E15-CCCE722A93D6}" dt="2023-02-16T13:50:31.064" v="1034"/>
        <pc:sldMkLst>
          <pc:docMk/>
          <pc:sldMk cId="1072116473" sldId="274"/>
        </pc:sldMkLst>
      </pc:sldChg>
    </pc:docChg>
  </pc:docChgLst>
  <pc:docChgLst>
    <pc:chgData name="Tahira Aziz (2216458)" userId="S::2216458@student.uwtsd.ac.uk::4da6e2ae-aad2-4198-86e8-f1fd20277e71" providerId="AD" clId="Web-{534438E8-56E5-DCF0-BAFC-4EBF1A059E44}"/>
    <pc:docChg chg="modSld">
      <pc:chgData name="Tahira Aziz (2216458)" userId="S::2216458@student.uwtsd.ac.uk::4da6e2ae-aad2-4198-86e8-f1fd20277e71" providerId="AD" clId="Web-{534438E8-56E5-DCF0-BAFC-4EBF1A059E44}" dt="2023-02-14T18:04:02.777" v="8" actId="20577"/>
      <pc:docMkLst>
        <pc:docMk/>
      </pc:docMkLst>
      <pc:sldChg chg="modSp">
        <pc:chgData name="Tahira Aziz (2216458)" userId="S::2216458@student.uwtsd.ac.uk::4da6e2ae-aad2-4198-86e8-f1fd20277e71" providerId="AD" clId="Web-{534438E8-56E5-DCF0-BAFC-4EBF1A059E44}" dt="2023-02-14T18:04:02.777" v="8" actId="20577"/>
        <pc:sldMkLst>
          <pc:docMk/>
          <pc:sldMk cId="165979338" sldId="257"/>
        </pc:sldMkLst>
        <pc:spChg chg="mod">
          <ac:chgData name="Tahira Aziz (2216458)" userId="S::2216458@student.uwtsd.ac.uk::4da6e2ae-aad2-4198-86e8-f1fd20277e71" providerId="AD" clId="Web-{534438E8-56E5-DCF0-BAFC-4EBF1A059E44}" dt="2023-02-14T18:04:02.777" v="8" actId="20577"/>
          <ac:spMkLst>
            <pc:docMk/>
            <pc:sldMk cId="165979338" sldId="257"/>
            <ac:spMk id="2" creationId="{E887C629-9940-1847-349C-3EED48D2450E}"/>
          </ac:spMkLst>
        </pc:spChg>
        <pc:spChg chg="mod">
          <ac:chgData name="Tahira Aziz (2216458)" userId="S::2216458@student.uwtsd.ac.uk::4da6e2ae-aad2-4198-86e8-f1fd20277e71" providerId="AD" clId="Web-{534438E8-56E5-DCF0-BAFC-4EBF1A059E44}" dt="2023-02-14T18:03:37.011" v="5" actId="20577"/>
          <ac:spMkLst>
            <pc:docMk/>
            <pc:sldMk cId="165979338" sldId="257"/>
            <ac:spMk id="3" creationId="{1C9A40EC-7CC7-4283-B31E-1F4FAE8DD2D4}"/>
          </ac:spMkLst>
        </pc:spChg>
      </pc:sldChg>
    </pc:docChg>
  </pc:docChgLst>
  <pc:docChgLst>
    <pc:chgData name="Tahira Aziz (2216458)" userId="S::2216458@student.uwtsd.ac.uk::4da6e2ae-aad2-4198-86e8-f1fd20277e71" providerId="AD" clId="Web-{31F10D79-88B4-C9E1-64C0-A839DBCF955A}"/>
    <pc:docChg chg="modSld">
      <pc:chgData name="Tahira Aziz (2216458)" userId="S::2216458@student.uwtsd.ac.uk::4da6e2ae-aad2-4198-86e8-f1fd20277e71" providerId="AD" clId="Web-{31F10D79-88B4-C9E1-64C0-A839DBCF955A}" dt="2023-02-14T23:29:24.512" v="7" actId="20577"/>
      <pc:docMkLst>
        <pc:docMk/>
      </pc:docMkLst>
      <pc:sldChg chg="modSp">
        <pc:chgData name="Tahira Aziz (2216458)" userId="S::2216458@student.uwtsd.ac.uk::4da6e2ae-aad2-4198-86e8-f1fd20277e71" providerId="AD" clId="Web-{31F10D79-88B4-C9E1-64C0-A839DBCF955A}" dt="2023-02-14T23:25:00.084" v="0" actId="20577"/>
        <pc:sldMkLst>
          <pc:docMk/>
          <pc:sldMk cId="165979338" sldId="257"/>
        </pc:sldMkLst>
        <pc:spChg chg="mod">
          <ac:chgData name="Tahira Aziz (2216458)" userId="S::2216458@student.uwtsd.ac.uk::4da6e2ae-aad2-4198-86e8-f1fd20277e71" providerId="AD" clId="Web-{31F10D79-88B4-C9E1-64C0-A839DBCF955A}" dt="2023-02-14T23:25:00.084" v="0" actId="20577"/>
          <ac:spMkLst>
            <pc:docMk/>
            <pc:sldMk cId="165979338" sldId="257"/>
            <ac:spMk id="2" creationId="{E887C629-9940-1847-349C-3EED48D2450E}"/>
          </ac:spMkLst>
        </pc:spChg>
      </pc:sldChg>
      <pc:sldChg chg="modSp">
        <pc:chgData name="Tahira Aziz (2216458)" userId="S::2216458@student.uwtsd.ac.uk::4da6e2ae-aad2-4198-86e8-f1fd20277e71" providerId="AD" clId="Web-{31F10D79-88B4-C9E1-64C0-A839DBCF955A}" dt="2023-02-14T23:29:24.512" v="7" actId="20577"/>
        <pc:sldMkLst>
          <pc:docMk/>
          <pc:sldMk cId="1054823813" sldId="262"/>
        </pc:sldMkLst>
        <pc:spChg chg="mod">
          <ac:chgData name="Tahira Aziz (2216458)" userId="S::2216458@student.uwtsd.ac.uk::4da6e2ae-aad2-4198-86e8-f1fd20277e71" providerId="AD" clId="Web-{31F10D79-88B4-C9E1-64C0-A839DBCF955A}" dt="2023-02-14T23:29:24.512" v="7" actId="20577"/>
          <ac:spMkLst>
            <pc:docMk/>
            <pc:sldMk cId="1054823813" sldId="262"/>
            <ac:spMk id="2" creationId="{3E598D05-011F-32DF-9FC3-D8302A896A0A}"/>
          </ac:spMkLst>
        </pc:spChg>
        <pc:spChg chg="mod">
          <ac:chgData name="Tahira Aziz (2216458)" userId="S::2216458@student.uwtsd.ac.uk::4da6e2ae-aad2-4198-86e8-f1fd20277e71" providerId="AD" clId="Web-{31F10D79-88B4-C9E1-64C0-A839DBCF955A}" dt="2023-02-14T23:28:08.026" v="4" actId="20577"/>
          <ac:spMkLst>
            <pc:docMk/>
            <pc:sldMk cId="1054823813" sldId="262"/>
            <ac:spMk id="3" creationId="{172685AF-0362-A8C5-CE01-007B44481005}"/>
          </ac:spMkLst>
        </pc:spChg>
      </pc:sldChg>
    </pc:docChg>
  </pc:docChgLst>
  <pc:docChgLst>
    <pc:chgData name="Tahira Aziz (2216458)" userId="S::2216458@student.uwtsd.ac.uk::4da6e2ae-aad2-4198-86e8-f1fd20277e71" providerId="AD" clId="Web-{D0CDB7A7-C498-4144-70F9-67BDCD771951}"/>
    <pc:docChg chg="addSld delSld modSld">
      <pc:chgData name="Tahira Aziz (2216458)" userId="S::2216458@student.uwtsd.ac.uk::4da6e2ae-aad2-4198-86e8-f1fd20277e71" providerId="AD" clId="Web-{D0CDB7A7-C498-4144-70F9-67BDCD771951}" dt="2023-02-16T23:55:21.914" v="93" actId="20577"/>
      <pc:docMkLst>
        <pc:docMk/>
      </pc:docMkLst>
      <pc:sldChg chg="modSp">
        <pc:chgData name="Tahira Aziz (2216458)" userId="S::2216458@student.uwtsd.ac.uk::4da6e2ae-aad2-4198-86e8-f1fd20277e71" providerId="AD" clId="Web-{D0CDB7A7-C498-4144-70F9-67BDCD771951}" dt="2023-02-16T23:41:22.131" v="67" actId="20577"/>
        <pc:sldMkLst>
          <pc:docMk/>
          <pc:sldMk cId="109857222" sldId="256"/>
        </pc:sldMkLst>
        <pc:spChg chg="mod">
          <ac:chgData name="Tahira Aziz (2216458)" userId="S::2216458@student.uwtsd.ac.uk::4da6e2ae-aad2-4198-86e8-f1fd20277e71" providerId="AD" clId="Web-{D0CDB7A7-C498-4144-70F9-67BDCD771951}" dt="2023-02-16T23:38:58.518" v="41" actId="20577"/>
          <ac:spMkLst>
            <pc:docMk/>
            <pc:sldMk cId="109857222" sldId="256"/>
            <ac:spMk id="2" creationId="{00000000-0000-0000-0000-000000000000}"/>
          </ac:spMkLst>
        </pc:spChg>
        <pc:spChg chg="mod">
          <ac:chgData name="Tahira Aziz (2216458)" userId="S::2216458@student.uwtsd.ac.uk::4da6e2ae-aad2-4198-86e8-f1fd20277e71" providerId="AD" clId="Web-{D0CDB7A7-C498-4144-70F9-67BDCD771951}" dt="2023-02-16T23:41:22.131" v="67" actId="20577"/>
          <ac:spMkLst>
            <pc:docMk/>
            <pc:sldMk cId="109857222" sldId="256"/>
            <ac:spMk id="3" creationId="{00000000-0000-0000-0000-000000000000}"/>
          </ac:spMkLst>
        </pc:spChg>
      </pc:sldChg>
      <pc:sldChg chg="modSp">
        <pc:chgData name="Tahira Aziz (2216458)" userId="S::2216458@student.uwtsd.ac.uk::4da6e2ae-aad2-4198-86e8-f1fd20277e71" providerId="AD" clId="Web-{D0CDB7A7-C498-4144-70F9-67BDCD771951}" dt="2023-02-16T23:46:39.004" v="71" actId="20577"/>
        <pc:sldMkLst>
          <pc:docMk/>
          <pc:sldMk cId="165979338" sldId="257"/>
        </pc:sldMkLst>
        <pc:spChg chg="mod">
          <ac:chgData name="Tahira Aziz (2216458)" userId="S::2216458@student.uwtsd.ac.uk::4da6e2ae-aad2-4198-86e8-f1fd20277e71" providerId="AD" clId="Web-{D0CDB7A7-C498-4144-70F9-67BDCD771951}" dt="2023-02-16T23:46:39.004" v="71" actId="20577"/>
          <ac:spMkLst>
            <pc:docMk/>
            <pc:sldMk cId="165979338" sldId="257"/>
            <ac:spMk id="3" creationId="{1C9A40EC-7CC7-4283-B31E-1F4FAE8DD2D4}"/>
          </ac:spMkLst>
        </pc:spChg>
      </pc:sldChg>
      <pc:sldChg chg="modSp">
        <pc:chgData name="Tahira Aziz (2216458)" userId="S::2216458@student.uwtsd.ac.uk::4da6e2ae-aad2-4198-86e8-f1fd20277e71" providerId="AD" clId="Web-{D0CDB7A7-C498-4144-70F9-67BDCD771951}" dt="2023-02-16T23:53:08.925" v="88" actId="20577"/>
        <pc:sldMkLst>
          <pc:docMk/>
          <pc:sldMk cId="1112825620" sldId="258"/>
        </pc:sldMkLst>
        <pc:spChg chg="mod">
          <ac:chgData name="Tahira Aziz (2216458)" userId="S::2216458@student.uwtsd.ac.uk::4da6e2ae-aad2-4198-86e8-f1fd20277e71" providerId="AD" clId="Web-{D0CDB7A7-C498-4144-70F9-67BDCD771951}" dt="2023-02-16T23:53:08.925" v="88" actId="20577"/>
          <ac:spMkLst>
            <pc:docMk/>
            <pc:sldMk cId="1112825620" sldId="258"/>
            <ac:spMk id="32" creationId="{143829AB-9438-B8AC-5189-E7D59A957970}"/>
          </ac:spMkLst>
        </pc:spChg>
      </pc:sldChg>
      <pc:sldChg chg="modSp">
        <pc:chgData name="Tahira Aziz (2216458)" userId="S::2216458@student.uwtsd.ac.uk::4da6e2ae-aad2-4198-86e8-f1fd20277e71" providerId="AD" clId="Web-{D0CDB7A7-C498-4144-70F9-67BDCD771951}" dt="2023-02-16T23:50:54.574" v="72" actId="1076"/>
        <pc:sldMkLst>
          <pc:docMk/>
          <pc:sldMk cId="1197406575" sldId="259"/>
        </pc:sldMkLst>
        <pc:graphicFrameChg chg="mod">
          <ac:chgData name="Tahira Aziz (2216458)" userId="S::2216458@student.uwtsd.ac.uk::4da6e2ae-aad2-4198-86e8-f1fd20277e71" providerId="AD" clId="Web-{D0CDB7A7-C498-4144-70F9-67BDCD771951}" dt="2023-02-16T23:50:54.574" v="72" actId="1076"/>
          <ac:graphicFrameMkLst>
            <pc:docMk/>
            <pc:sldMk cId="1197406575" sldId="259"/>
            <ac:graphicFrameMk id="5" creationId="{2C567664-36C7-2364-123B-F2078EB66A3E}"/>
          </ac:graphicFrameMkLst>
        </pc:graphicFrameChg>
      </pc:sldChg>
      <pc:sldChg chg="modSp">
        <pc:chgData name="Tahira Aziz (2216458)" userId="S::2216458@student.uwtsd.ac.uk::4da6e2ae-aad2-4198-86e8-f1fd20277e71" providerId="AD" clId="Web-{D0CDB7A7-C498-4144-70F9-67BDCD771951}" dt="2023-02-16T23:16:04.345" v="29" actId="20577"/>
        <pc:sldMkLst>
          <pc:docMk/>
          <pc:sldMk cId="50732140" sldId="260"/>
        </pc:sldMkLst>
        <pc:spChg chg="mod">
          <ac:chgData name="Tahira Aziz (2216458)" userId="S::2216458@student.uwtsd.ac.uk::4da6e2ae-aad2-4198-86e8-f1fd20277e71" providerId="AD" clId="Web-{D0CDB7A7-C498-4144-70F9-67BDCD771951}" dt="2023-02-16T23:16:04.345" v="29" actId="20577"/>
          <ac:spMkLst>
            <pc:docMk/>
            <pc:sldMk cId="50732140" sldId="260"/>
            <ac:spMk id="3" creationId="{1BE20955-DA34-15DB-64ED-C095D33EEEAE}"/>
          </ac:spMkLst>
        </pc:spChg>
      </pc:sldChg>
      <pc:sldChg chg="modSp">
        <pc:chgData name="Tahira Aziz (2216458)" userId="S::2216458@student.uwtsd.ac.uk::4da6e2ae-aad2-4198-86e8-f1fd20277e71" providerId="AD" clId="Web-{D0CDB7A7-C498-4144-70F9-67BDCD771951}" dt="2023-02-16T23:42:29.212" v="68" actId="1076"/>
        <pc:sldMkLst>
          <pc:docMk/>
          <pc:sldMk cId="1054823813" sldId="262"/>
        </pc:sldMkLst>
        <pc:picChg chg="mod">
          <ac:chgData name="Tahira Aziz (2216458)" userId="S::2216458@student.uwtsd.ac.uk::4da6e2ae-aad2-4198-86e8-f1fd20277e71" providerId="AD" clId="Web-{D0CDB7A7-C498-4144-70F9-67BDCD771951}" dt="2023-02-16T23:42:29.212" v="68" actId="1076"/>
          <ac:picMkLst>
            <pc:docMk/>
            <pc:sldMk cId="1054823813" sldId="262"/>
            <ac:picMk id="4" creationId="{EE019FB5-A3EF-4679-5000-27FD4ABA24FA}"/>
          </ac:picMkLst>
        </pc:picChg>
      </pc:sldChg>
      <pc:sldChg chg="modSp">
        <pc:chgData name="Tahira Aziz (2216458)" userId="S::2216458@student.uwtsd.ac.uk::4da6e2ae-aad2-4198-86e8-f1fd20277e71" providerId="AD" clId="Web-{D0CDB7A7-C498-4144-70F9-67BDCD771951}" dt="2023-02-16T23:55:21.914" v="93" actId="20577"/>
        <pc:sldMkLst>
          <pc:docMk/>
          <pc:sldMk cId="3112979028" sldId="270"/>
        </pc:sldMkLst>
        <pc:spChg chg="mod">
          <ac:chgData name="Tahira Aziz (2216458)" userId="S::2216458@student.uwtsd.ac.uk::4da6e2ae-aad2-4198-86e8-f1fd20277e71" providerId="AD" clId="Web-{D0CDB7A7-C498-4144-70F9-67BDCD771951}" dt="2023-02-16T23:55:21.914" v="93" actId="20577"/>
          <ac:spMkLst>
            <pc:docMk/>
            <pc:sldMk cId="3112979028" sldId="270"/>
            <ac:spMk id="3" creationId="{9A8572A9-2C54-5C22-A78C-88FC3717C9D8}"/>
          </ac:spMkLst>
        </pc:spChg>
      </pc:sldChg>
      <pc:sldChg chg="new del">
        <pc:chgData name="Tahira Aziz (2216458)" userId="S::2216458@student.uwtsd.ac.uk::4da6e2ae-aad2-4198-86e8-f1fd20277e71" providerId="AD" clId="Web-{D0CDB7A7-C498-4144-70F9-67BDCD771951}" dt="2023-02-16T23:53:50.411" v="90"/>
        <pc:sldMkLst>
          <pc:docMk/>
          <pc:sldMk cId="3023157059" sldId="274"/>
        </pc:sldMkLst>
      </pc:sldChg>
    </pc:docChg>
  </pc:docChgLst>
  <pc:docChgLst>
    <pc:chgData name="Hira Asma Rafi (2209694)" userId="S::2209694@student.uwtsd.ac.uk::05f80168-4445-4f8e-a1e6-39d3807c31f3" providerId="AD" clId="Web-{50EA43B7-7CAD-484C-E494-050A628E3DEC}"/>
    <pc:docChg chg="addSld delSld modSld">
      <pc:chgData name="Hira Asma Rafi (2209694)" userId="S::2209694@student.uwtsd.ac.uk::05f80168-4445-4f8e-a1e6-39d3807c31f3" providerId="AD" clId="Web-{50EA43B7-7CAD-484C-E494-050A628E3DEC}" dt="2023-02-16T11:33:05.717" v="322"/>
      <pc:docMkLst>
        <pc:docMk/>
      </pc:docMkLst>
      <pc:sldChg chg="del">
        <pc:chgData name="Hira Asma Rafi (2209694)" userId="S::2209694@student.uwtsd.ac.uk::05f80168-4445-4f8e-a1e6-39d3807c31f3" providerId="AD" clId="Web-{50EA43B7-7CAD-484C-E494-050A628E3DEC}" dt="2023-02-16T11:30:40.681" v="304"/>
        <pc:sldMkLst>
          <pc:docMk/>
          <pc:sldMk cId="2312701748" sldId="265"/>
        </pc:sldMkLst>
      </pc:sldChg>
      <pc:sldChg chg="addSp delSp modSp addAnim delAnim modAnim">
        <pc:chgData name="Hira Asma Rafi (2209694)" userId="S::2209694@student.uwtsd.ac.uk::05f80168-4445-4f8e-a1e6-39d3807c31f3" providerId="AD" clId="Web-{50EA43B7-7CAD-484C-E494-050A628E3DEC}" dt="2023-02-16T11:26:18.970" v="294"/>
        <pc:sldMkLst>
          <pc:docMk/>
          <pc:sldMk cId="3990768769" sldId="272"/>
        </pc:sldMkLst>
        <pc:spChg chg="add mod">
          <ac:chgData name="Hira Asma Rafi (2209694)" userId="S::2209694@student.uwtsd.ac.uk::05f80168-4445-4f8e-a1e6-39d3807c31f3" providerId="AD" clId="Web-{50EA43B7-7CAD-484C-E494-050A628E3DEC}" dt="2023-02-16T11:15:59.121" v="180" actId="1076"/>
          <ac:spMkLst>
            <pc:docMk/>
            <pc:sldMk cId="3990768769" sldId="272"/>
            <ac:spMk id="3" creationId="{F9A8275D-6A3D-F23C-FC33-7A20CD863EBA}"/>
          </ac:spMkLst>
        </pc:spChg>
        <pc:spChg chg="mod">
          <ac:chgData name="Hira Asma Rafi (2209694)" userId="S::2209694@student.uwtsd.ac.uk::05f80168-4445-4f8e-a1e6-39d3807c31f3" providerId="AD" clId="Web-{50EA43B7-7CAD-484C-E494-050A628E3DEC}" dt="2023-02-16T11:10:39.923" v="20" actId="1076"/>
          <ac:spMkLst>
            <pc:docMk/>
            <pc:sldMk cId="3990768769" sldId="272"/>
            <ac:spMk id="4" creationId="{8C1E33AD-415D-11E0-644A-0C893DD62D6B}"/>
          </ac:spMkLst>
        </pc:spChg>
        <pc:spChg chg="mod">
          <ac:chgData name="Hira Asma Rafi (2209694)" userId="S::2209694@student.uwtsd.ac.uk::05f80168-4445-4f8e-a1e6-39d3807c31f3" providerId="AD" clId="Web-{50EA43B7-7CAD-484C-E494-050A628E3DEC}" dt="2023-02-16T11:10:43.580" v="21" actId="1076"/>
          <ac:spMkLst>
            <pc:docMk/>
            <pc:sldMk cId="3990768769" sldId="272"/>
            <ac:spMk id="5" creationId="{BE66FC75-2712-3829-6F3F-FD8BF7974AC0}"/>
          </ac:spMkLst>
        </pc:spChg>
        <pc:spChg chg="add mod">
          <ac:chgData name="Hira Asma Rafi (2209694)" userId="S::2209694@student.uwtsd.ac.uk::05f80168-4445-4f8e-a1e6-39d3807c31f3" providerId="AD" clId="Web-{50EA43B7-7CAD-484C-E494-050A628E3DEC}" dt="2023-02-16T11:17:08.639" v="257" actId="20577"/>
          <ac:spMkLst>
            <pc:docMk/>
            <pc:sldMk cId="3990768769" sldId="272"/>
            <ac:spMk id="6" creationId="{CA351743-57C0-DF1A-7EC7-99FB42715BA1}"/>
          </ac:spMkLst>
        </pc:spChg>
        <pc:spChg chg="add del mod">
          <ac:chgData name="Hira Asma Rafi (2209694)" userId="S::2209694@student.uwtsd.ac.uk::05f80168-4445-4f8e-a1e6-39d3807c31f3" providerId="AD" clId="Web-{50EA43B7-7CAD-484C-E494-050A628E3DEC}" dt="2023-02-16T11:15:34.027" v="177"/>
          <ac:spMkLst>
            <pc:docMk/>
            <pc:sldMk cId="3990768769" sldId="272"/>
            <ac:spMk id="7" creationId="{0E421144-9D21-6E18-9EE4-A7827F7231FD}"/>
          </ac:spMkLst>
        </pc:spChg>
        <pc:spChg chg="add del">
          <ac:chgData name="Hira Asma Rafi (2209694)" userId="S::2209694@student.uwtsd.ac.uk::05f80168-4445-4f8e-a1e6-39d3807c31f3" providerId="AD" clId="Web-{50EA43B7-7CAD-484C-E494-050A628E3DEC}" dt="2023-02-16T11:15:54.527" v="179"/>
          <ac:spMkLst>
            <pc:docMk/>
            <pc:sldMk cId="3990768769" sldId="272"/>
            <ac:spMk id="8" creationId="{F02302B7-671B-CEAB-1F4F-BA08F3EE7790}"/>
          </ac:spMkLst>
        </pc:spChg>
        <pc:spChg chg="add del">
          <ac:chgData name="Hira Asma Rafi (2209694)" userId="S::2209694@student.uwtsd.ac.uk::05f80168-4445-4f8e-a1e6-39d3807c31f3" providerId="AD" clId="Web-{50EA43B7-7CAD-484C-E494-050A628E3DEC}" dt="2023-02-16T11:16:18.169" v="183"/>
          <ac:spMkLst>
            <pc:docMk/>
            <pc:sldMk cId="3990768769" sldId="272"/>
            <ac:spMk id="9" creationId="{3ACC72E5-D5C5-23F1-CCFB-5F325C4DB900}"/>
          </ac:spMkLst>
        </pc:spChg>
        <pc:spChg chg="add del">
          <ac:chgData name="Hira Asma Rafi (2209694)" userId="S::2209694@student.uwtsd.ac.uk::05f80168-4445-4f8e-a1e6-39d3807c31f3" providerId="AD" clId="Web-{50EA43B7-7CAD-484C-E494-050A628E3DEC}" dt="2023-02-16T11:17:28.077" v="258"/>
          <ac:spMkLst>
            <pc:docMk/>
            <pc:sldMk cId="3990768769" sldId="272"/>
            <ac:spMk id="10" creationId="{10DEC80F-AB59-D9E5-86EB-3A498F9A33D3}"/>
          </ac:spMkLst>
        </pc:spChg>
        <pc:spChg chg="add mod">
          <ac:chgData name="Hira Asma Rafi (2209694)" userId="S::2209694@student.uwtsd.ac.uk::05f80168-4445-4f8e-a1e6-39d3807c31f3" providerId="AD" clId="Web-{50EA43B7-7CAD-484C-E494-050A628E3DEC}" dt="2023-02-16T11:19:49.332" v="280" actId="14100"/>
          <ac:spMkLst>
            <pc:docMk/>
            <pc:sldMk cId="3990768769" sldId="272"/>
            <ac:spMk id="11" creationId="{232AB786-7496-5D05-605F-A8BAD611C1E0}"/>
          </ac:spMkLst>
        </pc:spChg>
        <pc:spChg chg="add mod">
          <ac:chgData name="Hira Asma Rafi (2209694)" userId="S::2209694@student.uwtsd.ac.uk::05f80168-4445-4f8e-a1e6-39d3807c31f3" providerId="AD" clId="Web-{50EA43B7-7CAD-484C-E494-050A628E3DEC}" dt="2023-02-16T11:18:35.923" v="269" actId="14100"/>
          <ac:spMkLst>
            <pc:docMk/>
            <pc:sldMk cId="3990768769" sldId="272"/>
            <ac:spMk id="12" creationId="{861EEFF2-AD18-2B74-6ED2-9A39C363D78B}"/>
          </ac:spMkLst>
        </pc:spChg>
        <pc:spChg chg="add mod">
          <ac:chgData name="Hira Asma Rafi (2209694)" userId="S::2209694@student.uwtsd.ac.uk::05f80168-4445-4f8e-a1e6-39d3807c31f3" providerId="AD" clId="Web-{50EA43B7-7CAD-484C-E494-050A628E3DEC}" dt="2023-02-16T11:19:40.550" v="279" actId="14100"/>
          <ac:spMkLst>
            <pc:docMk/>
            <pc:sldMk cId="3990768769" sldId="272"/>
            <ac:spMk id="13" creationId="{D7623A2F-7C57-1E1F-2CC3-BD21D591922C}"/>
          </ac:spMkLst>
        </pc:spChg>
        <pc:spChg chg="add mod">
          <ac:chgData name="Hira Asma Rafi (2209694)" userId="S::2209694@student.uwtsd.ac.uk::05f80168-4445-4f8e-a1e6-39d3807c31f3" providerId="AD" clId="Web-{50EA43B7-7CAD-484C-E494-050A628E3DEC}" dt="2023-02-16T11:19:34.019" v="278" actId="20577"/>
          <ac:spMkLst>
            <pc:docMk/>
            <pc:sldMk cId="3990768769" sldId="272"/>
            <ac:spMk id="14" creationId="{2552CFA1-E87D-C0A5-0565-54F1834DD52B}"/>
          </ac:spMkLst>
        </pc:spChg>
        <pc:picChg chg="add mod">
          <ac:chgData name="Hira Asma Rafi (2209694)" userId="S::2209694@student.uwtsd.ac.uk::05f80168-4445-4f8e-a1e6-39d3807c31f3" providerId="AD" clId="Web-{50EA43B7-7CAD-484C-E494-050A628E3DEC}" dt="2023-02-16T11:24:42.670" v="291" actId="1076"/>
          <ac:picMkLst>
            <pc:docMk/>
            <pc:sldMk cId="3990768769" sldId="272"/>
            <ac:picMk id="15" creationId="{FFD85AF5-6E1C-6BFB-4C95-226D5D3E4284}"/>
          </ac:picMkLst>
        </pc:picChg>
      </pc:sldChg>
      <pc:sldChg chg="addSp delSp modSp new del">
        <pc:chgData name="Hira Asma Rafi (2209694)" userId="S::2209694@student.uwtsd.ac.uk::05f80168-4445-4f8e-a1e6-39d3807c31f3" providerId="AD" clId="Web-{50EA43B7-7CAD-484C-E494-050A628E3DEC}" dt="2023-02-16T11:29:03.709" v="303"/>
        <pc:sldMkLst>
          <pc:docMk/>
          <pc:sldMk cId="2862192807" sldId="273"/>
        </pc:sldMkLst>
        <pc:spChg chg="del">
          <ac:chgData name="Hira Asma Rafi (2209694)" userId="S::2209694@student.uwtsd.ac.uk::05f80168-4445-4f8e-a1e6-39d3807c31f3" providerId="AD" clId="Web-{50EA43B7-7CAD-484C-E494-050A628E3DEC}" dt="2023-02-16T11:28:26.739" v="297"/>
          <ac:spMkLst>
            <pc:docMk/>
            <pc:sldMk cId="2862192807" sldId="273"/>
            <ac:spMk id="2" creationId="{FC6ACE58-997F-9526-6B62-0CA15E6F904D}"/>
          </ac:spMkLst>
        </pc:spChg>
        <pc:spChg chg="del">
          <ac:chgData name="Hira Asma Rafi (2209694)" userId="S::2209694@student.uwtsd.ac.uk::05f80168-4445-4f8e-a1e6-39d3807c31f3" providerId="AD" clId="Web-{50EA43B7-7CAD-484C-E494-050A628E3DEC}" dt="2023-02-16T11:28:20.583" v="296"/>
          <ac:spMkLst>
            <pc:docMk/>
            <pc:sldMk cId="2862192807" sldId="273"/>
            <ac:spMk id="3" creationId="{FAB6164B-794E-D51C-98CF-1D6330139CC9}"/>
          </ac:spMkLst>
        </pc:spChg>
        <pc:spChg chg="add mod">
          <ac:chgData name="Hira Asma Rafi (2209694)" userId="S::2209694@student.uwtsd.ac.uk::05f80168-4445-4f8e-a1e6-39d3807c31f3" providerId="AD" clId="Web-{50EA43B7-7CAD-484C-E494-050A628E3DEC}" dt="2023-02-16T11:28:55.850" v="302" actId="1076"/>
          <ac:spMkLst>
            <pc:docMk/>
            <pc:sldMk cId="2862192807" sldId="273"/>
            <ac:spMk id="13" creationId="{00EA86DC-1BE7-DE58-244B-DC618229E83E}"/>
          </ac:spMkLst>
        </pc:spChg>
        <pc:graphicFrameChg chg="add del mod modGraphic">
          <ac:chgData name="Hira Asma Rafi (2209694)" userId="S::2209694@student.uwtsd.ac.uk::05f80168-4445-4f8e-a1e6-39d3807c31f3" providerId="AD" clId="Web-{50EA43B7-7CAD-484C-E494-050A628E3DEC}" dt="2023-02-16T11:28:36.880" v="299"/>
          <ac:graphicFrameMkLst>
            <pc:docMk/>
            <pc:sldMk cId="2862192807" sldId="273"/>
            <ac:graphicFrameMk id="4" creationId="{B71AA371-DC6A-8495-300E-B55F1A32CE50}"/>
          </ac:graphicFrameMkLst>
        </pc:graphicFrameChg>
      </pc:sldChg>
      <pc:sldChg chg="modSp new del">
        <pc:chgData name="Hira Asma Rafi (2209694)" userId="S::2209694@student.uwtsd.ac.uk::05f80168-4445-4f8e-a1e6-39d3807c31f3" providerId="AD" clId="Web-{50EA43B7-7CAD-484C-E494-050A628E3DEC}" dt="2023-02-16T11:33:05.717" v="322"/>
        <pc:sldMkLst>
          <pc:docMk/>
          <pc:sldMk cId="1311244372" sldId="274"/>
        </pc:sldMkLst>
        <pc:spChg chg="mod">
          <ac:chgData name="Hira Asma Rafi (2209694)" userId="S::2209694@student.uwtsd.ac.uk::05f80168-4445-4f8e-a1e6-39d3807c31f3" providerId="AD" clId="Web-{50EA43B7-7CAD-484C-E494-050A628E3DEC}" dt="2023-02-16T11:31:46.402" v="313" actId="20577"/>
          <ac:spMkLst>
            <pc:docMk/>
            <pc:sldMk cId="1311244372" sldId="274"/>
            <ac:spMk id="2" creationId="{99AE8AB8-FE2E-B620-A0ED-9E8DC6C289D7}"/>
          </ac:spMkLst>
        </pc:spChg>
        <pc:spChg chg="mod">
          <ac:chgData name="Hira Asma Rafi (2209694)" userId="S::2209694@student.uwtsd.ac.uk::05f80168-4445-4f8e-a1e6-39d3807c31f3" providerId="AD" clId="Web-{50EA43B7-7CAD-484C-E494-050A628E3DEC}" dt="2023-02-16T11:31:52.762" v="321" actId="20577"/>
          <ac:spMkLst>
            <pc:docMk/>
            <pc:sldMk cId="1311244372" sldId="274"/>
            <ac:spMk id="3" creationId="{766F7D74-48B1-A6C2-FCA3-DB8FA6B931C4}"/>
          </ac:spMkLst>
        </pc:spChg>
      </pc:sldChg>
    </pc:docChg>
  </pc:docChgLst>
  <pc:docChgLst>
    <pc:chgData clId="Web-{534438E8-56E5-DCF0-BAFC-4EBF1A059E44}"/>
    <pc:docChg chg="modSld">
      <pc:chgData name="" userId="" providerId="" clId="Web-{534438E8-56E5-DCF0-BAFC-4EBF1A059E44}" dt="2023-02-14T18:02:23.913" v="1" actId="20577"/>
      <pc:docMkLst>
        <pc:docMk/>
      </pc:docMkLst>
      <pc:sldChg chg="modSp">
        <pc:chgData name="" userId="" providerId="" clId="Web-{534438E8-56E5-DCF0-BAFC-4EBF1A059E44}" dt="2023-02-14T18:02:23.913" v="1" actId="20577"/>
        <pc:sldMkLst>
          <pc:docMk/>
          <pc:sldMk cId="165979338" sldId="257"/>
        </pc:sldMkLst>
        <pc:spChg chg="mod">
          <ac:chgData name="" userId="" providerId="" clId="Web-{534438E8-56E5-DCF0-BAFC-4EBF1A059E44}" dt="2023-02-14T18:02:23.913" v="1" actId="20577"/>
          <ac:spMkLst>
            <pc:docMk/>
            <pc:sldMk cId="165979338" sldId="257"/>
            <ac:spMk id="3" creationId="{1C9A40EC-7CC7-4283-B31E-1F4FAE8DD2D4}"/>
          </ac:spMkLst>
        </pc:spChg>
      </pc:sldChg>
    </pc:docChg>
  </pc:docChgLst>
  <pc:docChgLst>
    <pc:chgData name="Hira Asma Rafi (2209694)" userId="S::2209694@student.uwtsd.ac.uk::05f80168-4445-4f8e-a1e6-39d3807c31f3" providerId="AD" clId="Web-{08217CB5-7769-DCC5-ED62-6D2BD70D97DB}"/>
    <pc:docChg chg="addSld delSld modSld">
      <pc:chgData name="Hira Asma Rafi (2209694)" userId="S::2209694@student.uwtsd.ac.uk::05f80168-4445-4f8e-a1e6-39d3807c31f3" providerId="AD" clId="Web-{08217CB5-7769-DCC5-ED62-6D2BD70D97DB}" dt="2023-02-16T11:04:23.467" v="1247"/>
      <pc:docMkLst>
        <pc:docMk/>
      </pc:docMkLst>
      <pc:sldChg chg="modSp">
        <pc:chgData name="Hira Asma Rafi (2209694)" userId="S::2209694@student.uwtsd.ac.uk::05f80168-4445-4f8e-a1e6-39d3807c31f3" providerId="AD" clId="Web-{08217CB5-7769-DCC5-ED62-6D2BD70D97DB}" dt="2023-02-16T10:58:42.048" v="1201" actId="20577"/>
        <pc:sldMkLst>
          <pc:docMk/>
          <pc:sldMk cId="2312701748" sldId="265"/>
        </pc:sldMkLst>
        <pc:spChg chg="mod">
          <ac:chgData name="Hira Asma Rafi (2209694)" userId="S::2209694@student.uwtsd.ac.uk::05f80168-4445-4f8e-a1e6-39d3807c31f3" providerId="AD" clId="Web-{08217CB5-7769-DCC5-ED62-6D2BD70D97DB}" dt="2023-02-16T10:58:42.048" v="1201" actId="20577"/>
          <ac:spMkLst>
            <pc:docMk/>
            <pc:sldMk cId="2312701748" sldId="265"/>
            <ac:spMk id="3" creationId="{C312366E-B918-212F-50EC-8854C8CAF679}"/>
          </ac:spMkLst>
        </pc:spChg>
      </pc:sldChg>
      <pc:sldChg chg="modSp">
        <pc:chgData name="Hira Asma Rafi (2209694)" userId="S::2209694@student.uwtsd.ac.uk::05f80168-4445-4f8e-a1e6-39d3807c31f3" providerId="AD" clId="Web-{08217CB5-7769-DCC5-ED62-6D2BD70D97DB}" dt="2023-02-16T10:34:50.326" v="120" actId="20577"/>
        <pc:sldMkLst>
          <pc:docMk/>
          <pc:sldMk cId="4031746339" sldId="269"/>
        </pc:sldMkLst>
        <pc:spChg chg="mod">
          <ac:chgData name="Hira Asma Rafi (2209694)" userId="S::2209694@student.uwtsd.ac.uk::05f80168-4445-4f8e-a1e6-39d3807c31f3" providerId="AD" clId="Web-{08217CB5-7769-DCC5-ED62-6D2BD70D97DB}" dt="2023-02-16T10:34:50.326" v="120" actId="20577"/>
          <ac:spMkLst>
            <pc:docMk/>
            <pc:sldMk cId="4031746339" sldId="269"/>
            <ac:spMk id="3" creationId="{DE2E2DDA-5439-CC99-6001-A3D582B0D7A4}"/>
          </ac:spMkLst>
        </pc:spChg>
      </pc:sldChg>
      <pc:sldChg chg="new del">
        <pc:chgData name="Hira Asma Rafi (2209694)" userId="S::2209694@student.uwtsd.ac.uk::05f80168-4445-4f8e-a1e6-39d3807c31f3" providerId="AD" clId="Web-{08217CB5-7769-DCC5-ED62-6D2BD70D97DB}" dt="2023-02-16T10:59:17.221" v="1203"/>
        <pc:sldMkLst>
          <pc:docMk/>
          <pc:sldMk cId="926033061" sldId="272"/>
        </pc:sldMkLst>
      </pc:sldChg>
      <pc:sldChg chg="addSp delSp modSp new modTransition addAnim modAnim">
        <pc:chgData name="Hira Asma Rafi (2209694)" userId="S::2209694@student.uwtsd.ac.uk::05f80168-4445-4f8e-a1e6-39d3807c31f3" providerId="AD" clId="Web-{08217CB5-7769-DCC5-ED62-6D2BD70D97DB}" dt="2023-02-16T11:04:23.467" v="1247"/>
        <pc:sldMkLst>
          <pc:docMk/>
          <pc:sldMk cId="3990768769" sldId="272"/>
        </pc:sldMkLst>
        <pc:spChg chg="mod">
          <ac:chgData name="Hira Asma Rafi (2209694)" userId="S::2209694@student.uwtsd.ac.uk::05f80168-4445-4f8e-a1e6-39d3807c31f3" providerId="AD" clId="Web-{08217CB5-7769-DCC5-ED62-6D2BD70D97DB}" dt="2023-02-16T11:03:01.370" v="1235" actId="20577"/>
          <ac:spMkLst>
            <pc:docMk/>
            <pc:sldMk cId="3990768769" sldId="272"/>
            <ac:spMk id="2" creationId="{59C06883-CD84-4F90-2707-BDB20E03386C}"/>
          </ac:spMkLst>
        </pc:spChg>
        <pc:spChg chg="del mod">
          <ac:chgData name="Hira Asma Rafi (2209694)" userId="S::2209694@student.uwtsd.ac.uk::05f80168-4445-4f8e-a1e6-39d3807c31f3" providerId="AD" clId="Web-{08217CB5-7769-DCC5-ED62-6D2BD70D97DB}" dt="2023-02-16T11:02:19.697" v="1228"/>
          <ac:spMkLst>
            <pc:docMk/>
            <pc:sldMk cId="3990768769" sldId="272"/>
            <ac:spMk id="3" creationId="{4EBBB1FE-8C24-5C87-AAB1-61CBEF0D2CD9}"/>
          </ac:spMkLst>
        </pc:spChg>
        <pc:spChg chg="add mod">
          <ac:chgData name="Hira Asma Rafi (2209694)" userId="S::2209694@student.uwtsd.ac.uk::05f80168-4445-4f8e-a1e6-39d3807c31f3" providerId="AD" clId="Web-{08217CB5-7769-DCC5-ED62-6D2BD70D97DB}" dt="2023-02-16T11:04:05.950" v="1243"/>
          <ac:spMkLst>
            <pc:docMk/>
            <pc:sldMk cId="3990768769" sldId="272"/>
            <ac:spMk id="4" creationId="{8C1E33AD-415D-11E0-644A-0C893DD62D6B}"/>
          </ac:spMkLst>
        </pc:spChg>
        <pc:spChg chg="add mod">
          <ac:chgData name="Hira Asma Rafi (2209694)" userId="S::2209694@student.uwtsd.ac.uk::05f80168-4445-4f8e-a1e6-39d3807c31f3" providerId="AD" clId="Web-{08217CB5-7769-DCC5-ED62-6D2BD70D97DB}" dt="2023-02-16T11:03:36.106" v="1242" actId="1076"/>
          <ac:spMkLst>
            <pc:docMk/>
            <pc:sldMk cId="3990768769" sldId="272"/>
            <ac:spMk id="5" creationId="{BE66FC75-2712-3829-6F3F-FD8BF7974AC0}"/>
          </ac:spMkLst>
        </pc:spChg>
      </pc:sldChg>
    </pc:docChg>
  </pc:docChgLst>
  <pc:docChgLst>
    <pc:chgData name="Tahira Aziz (2216458)" userId="S::2216458@student.uwtsd.ac.uk::4da6e2ae-aad2-4198-86e8-f1fd20277e71" providerId="AD" clId="Web-{874469A8-CB8A-8CBB-C8DD-045DB0AA38DA}"/>
    <pc:docChg chg="modSld">
      <pc:chgData name="Tahira Aziz (2216458)" userId="S::2216458@student.uwtsd.ac.uk::4da6e2ae-aad2-4198-86e8-f1fd20277e71" providerId="AD" clId="Web-{874469A8-CB8A-8CBB-C8DD-045DB0AA38DA}" dt="2023-02-17T10:59:50.901" v="338"/>
      <pc:docMkLst>
        <pc:docMk/>
      </pc:docMkLst>
      <pc:sldChg chg="addSp delSp modSp">
        <pc:chgData name="Tahira Aziz (2216458)" userId="S::2216458@student.uwtsd.ac.uk::4da6e2ae-aad2-4198-86e8-f1fd20277e71" providerId="AD" clId="Web-{874469A8-CB8A-8CBB-C8DD-045DB0AA38DA}" dt="2023-02-17T10:37:43.540" v="271"/>
        <pc:sldMkLst>
          <pc:docMk/>
          <pc:sldMk cId="109857222" sldId="256"/>
        </pc:sldMkLst>
        <pc:spChg chg="mod">
          <ac:chgData name="Tahira Aziz (2216458)" userId="S::2216458@student.uwtsd.ac.uk::4da6e2ae-aad2-4198-86e8-f1fd20277e71" providerId="AD" clId="Web-{874469A8-CB8A-8CBB-C8DD-045DB0AA38DA}" dt="2023-02-17T10:37:43.540" v="271"/>
          <ac:spMkLst>
            <pc:docMk/>
            <pc:sldMk cId="109857222" sldId="256"/>
            <ac:spMk id="2" creationId="{00000000-0000-0000-0000-000000000000}"/>
          </ac:spMkLst>
        </pc:spChg>
        <pc:spChg chg="mod">
          <ac:chgData name="Tahira Aziz (2216458)" userId="S::2216458@student.uwtsd.ac.uk::4da6e2ae-aad2-4198-86e8-f1fd20277e71" providerId="AD" clId="Web-{874469A8-CB8A-8CBB-C8DD-045DB0AA38DA}" dt="2023-02-17T10:37:43.540" v="271"/>
          <ac:spMkLst>
            <pc:docMk/>
            <pc:sldMk cId="109857222" sldId="256"/>
            <ac:spMk id="3" creationId="{00000000-0000-0000-0000-000000000000}"/>
          </ac:spMkLst>
        </pc:spChg>
        <pc:spChg chg="del">
          <ac:chgData name="Tahira Aziz (2216458)" userId="S::2216458@student.uwtsd.ac.uk::4da6e2ae-aad2-4198-86e8-f1fd20277e71" providerId="AD" clId="Web-{874469A8-CB8A-8CBB-C8DD-045DB0AA38DA}" dt="2023-02-17T10:31:43.077" v="256"/>
          <ac:spMkLst>
            <pc:docMk/>
            <pc:sldMk cId="109857222" sldId="256"/>
            <ac:spMk id="6" creationId="{70B0DA37-823E-436E-5201-D09806E53B05}"/>
          </ac:spMkLst>
        </pc:spChg>
        <pc:spChg chg="add mod ord">
          <ac:chgData name="Tahira Aziz (2216458)" userId="S::2216458@student.uwtsd.ac.uk::4da6e2ae-aad2-4198-86e8-f1fd20277e71" providerId="AD" clId="Web-{874469A8-CB8A-8CBB-C8DD-045DB0AA38DA}" dt="2023-02-17T10:37:43.540" v="271"/>
          <ac:spMkLst>
            <pc:docMk/>
            <pc:sldMk cId="109857222" sldId="256"/>
            <ac:spMk id="7" creationId="{C778732A-FD76-C837-CB46-422651DA5807}"/>
          </ac:spMkLst>
        </pc:spChg>
        <pc:spChg chg="del">
          <ac:chgData name="Tahira Aziz (2216458)" userId="S::2216458@student.uwtsd.ac.uk::4da6e2ae-aad2-4198-86e8-f1fd20277e71" providerId="AD" clId="Web-{874469A8-CB8A-8CBB-C8DD-045DB0AA38DA}" dt="2023-02-17T10:31:47.093" v="257"/>
          <ac:spMkLst>
            <pc:docMk/>
            <pc:sldMk cId="109857222" sldId="256"/>
            <ac:spMk id="23" creationId="{DF027BD1-50AD-C93E-4424-F4FC731BEF8F}"/>
          </ac:spMkLst>
        </pc:spChg>
        <pc:spChg chg="del">
          <ac:chgData name="Tahira Aziz (2216458)" userId="S::2216458@student.uwtsd.ac.uk::4da6e2ae-aad2-4198-86e8-f1fd20277e71" providerId="AD" clId="Web-{874469A8-CB8A-8CBB-C8DD-045DB0AA38DA}" dt="2023-02-17T10:31:49.312" v="258"/>
          <ac:spMkLst>
            <pc:docMk/>
            <pc:sldMk cId="109857222" sldId="256"/>
            <ac:spMk id="26" creationId="{56128ECB-57A1-E8F1-FC55-6E1872C07F95}"/>
          </ac:spMkLst>
        </pc:spChg>
        <pc:spChg chg="del">
          <ac:chgData name="Tahira Aziz (2216458)" userId="S::2216458@student.uwtsd.ac.uk::4da6e2ae-aad2-4198-86e8-f1fd20277e71" providerId="AD" clId="Web-{874469A8-CB8A-8CBB-C8DD-045DB0AA38DA}" dt="2023-02-17T10:37:43.540" v="271"/>
          <ac:spMkLst>
            <pc:docMk/>
            <pc:sldMk cId="109857222" sldId="256"/>
            <ac:spMk id="28" creationId="{02E612C7-B066-4023-9D0A-7C54D1E33070}"/>
          </ac:spMkLst>
        </pc:spChg>
        <pc:spChg chg="del">
          <ac:chgData name="Tahira Aziz (2216458)" userId="S::2216458@student.uwtsd.ac.uk::4da6e2ae-aad2-4198-86e8-f1fd20277e71" providerId="AD" clId="Web-{874469A8-CB8A-8CBB-C8DD-045DB0AA38DA}" dt="2023-02-17T10:37:43.540" v="271"/>
          <ac:spMkLst>
            <pc:docMk/>
            <pc:sldMk cId="109857222" sldId="256"/>
            <ac:spMk id="29" creationId="{39E3F67A-6E8B-4312-8EF0-37E5033610A1}"/>
          </ac:spMkLst>
        </pc:spChg>
        <pc:spChg chg="del">
          <ac:chgData name="Tahira Aziz (2216458)" userId="S::2216458@student.uwtsd.ac.uk::4da6e2ae-aad2-4198-86e8-f1fd20277e71" providerId="AD" clId="Web-{874469A8-CB8A-8CBB-C8DD-045DB0AA38DA}" dt="2023-02-17T10:37:43.540" v="271"/>
          <ac:spMkLst>
            <pc:docMk/>
            <pc:sldMk cId="109857222" sldId="256"/>
            <ac:spMk id="30" creationId="{1F1856FF-1AB4-4EB6-9FF6-0571EBEFA7A1}"/>
          </ac:spMkLst>
        </pc:spChg>
        <pc:spChg chg="add">
          <ac:chgData name="Tahira Aziz (2216458)" userId="S::2216458@student.uwtsd.ac.uk::4da6e2ae-aad2-4198-86e8-f1fd20277e71" providerId="AD" clId="Web-{874469A8-CB8A-8CBB-C8DD-045DB0AA38DA}" dt="2023-02-17T10:37:43.540" v="271"/>
          <ac:spMkLst>
            <pc:docMk/>
            <pc:sldMk cId="109857222" sldId="256"/>
            <ac:spMk id="33" creationId="{99F1FFA9-D672-408C-9220-ADEEC6ABDD09}"/>
          </ac:spMkLst>
        </pc:spChg>
        <pc:picChg chg="mod ord">
          <ac:chgData name="Tahira Aziz (2216458)" userId="S::2216458@student.uwtsd.ac.uk::4da6e2ae-aad2-4198-86e8-f1fd20277e71" providerId="AD" clId="Web-{874469A8-CB8A-8CBB-C8DD-045DB0AA38DA}" dt="2023-02-17T10:37:43.540" v="271"/>
          <ac:picMkLst>
            <pc:docMk/>
            <pc:sldMk cId="109857222" sldId="256"/>
            <ac:picMk id="4" creationId="{9A8D33DC-78CA-86A0-6038-62B64665E49E}"/>
          </ac:picMkLst>
        </pc:picChg>
        <pc:picChg chg="del">
          <ac:chgData name="Tahira Aziz (2216458)" userId="S::2216458@student.uwtsd.ac.uk::4da6e2ae-aad2-4198-86e8-f1fd20277e71" providerId="AD" clId="Web-{874469A8-CB8A-8CBB-C8DD-045DB0AA38DA}" dt="2023-02-17T10:31:43.077" v="256"/>
          <ac:picMkLst>
            <pc:docMk/>
            <pc:sldMk cId="109857222" sldId="256"/>
            <ac:picMk id="5" creationId="{2237E93C-B3BF-A61F-6DAB-A7BE4156E0CF}"/>
          </ac:picMkLst>
        </pc:picChg>
        <pc:picChg chg="add mod">
          <ac:chgData name="Tahira Aziz (2216458)" userId="S::2216458@student.uwtsd.ac.uk::4da6e2ae-aad2-4198-86e8-f1fd20277e71" providerId="AD" clId="Web-{874469A8-CB8A-8CBB-C8DD-045DB0AA38DA}" dt="2023-02-17T10:37:43.540" v="271"/>
          <ac:picMkLst>
            <pc:docMk/>
            <pc:sldMk cId="109857222" sldId="256"/>
            <ac:picMk id="8" creationId="{E0A059EA-E4FA-17C1-9C08-2D09D13AD60C}"/>
          </ac:picMkLst>
        </pc:picChg>
        <pc:picChg chg="del">
          <ac:chgData name="Tahira Aziz (2216458)" userId="S::2216458@student.uwtsd.ac.uk::4da6e2ae-aad2-4198-86e8-f1fd20277e71" providerId="AD" clId="Web-{874469A8-CB8A-8CBB-C8DD-045DB0AA38DA}" dt="2023-02-17T10:31:47.093" v="257"/>
          <ac:picMkLst>
            <pc:docMk/>
            <pc:sldMk cId="109857222" sldId="256"/>
            <ac:picMk id="14" creationId="{26C7282D-CC8D-A4F5-1927-9CB55BEBB5CD}"/>
          </ac:picMkLst>
        </pc:picChg>
        <pc:picChg chg="del">
          <ac:chgData name="Tahira Aziz (2216458)" userId="S::2216458@student.uwtsd.ac.uk::4da6e2ae-aad2-4198-86e8-f1fd20277e71" providerId="AD" clId="Web-{874469A8-CB8A-8CBB-C8DD-045DB0AA38DA}" dt="2023-02-17T10:31:49.312" v="258"/>
          <ac:picMkLst>
            <pc:docMk/>
            <pc:sldMk cId="109857222" sldId="256"/>
            <ac:picMk id="25" creationId="{FBA9F5BE-C710-FB6F-C1F8-E62D6EE25179}"/>
          </ac:picMkLst>
        </pc:picChg>
      </pc:sldChg>
      <pc:sldChg chg="addSp delSp modSp">
        <pc:chgData name="Tahira Aziz (2216458)" userId="S::2216458@student.uwtsd.ac.uk::4da6e2ae-aad2-4198-86e8-f1fd20277e71" providerId="AD" clId="Web-{874469A8-CB8A-8CBB-C8DD-045DB0AA38DA}" dt="2023-02-17T10:58:21.946" v="331"/>
        <pc:sldMkLst>
          <pc:docMk/>
          <pc:sldMk cId="165979338" sldId="257"/>
        </pc:sldMkLst>
        <pc:spChg chg="del">
          <ac:chgData name="Tahira Aziz (2216458)" userId="S::2216458@student.uwtsd.ac.uk::4da6e2ae-aad2-4198-86e8-f1fd20277e71" providerId="AD" clId="Web-{874469A8-CB8A-8CBB-C8DD-045DB0AA38DA}" dt="2023-02-17T10:58:21.946" v="331"/>
          <ac:spMkLst>
            <pc:docMk/>
            <pc:sldMk cId="165979338" sldId="257"/>
            <ac:spMk id="3" creationId="{1C9A40EC-7CC7-4283-B31E-1F4FAE8DD2D4}"/>
          </ac:spMkLst>
        </pc:spChg>
        <pc:spChg chg="add del mod">
          <ac:chgData name="Tahira Aziz (2216458)" userId="S::2216458@student.uwtsd.ac.uk::4da6e2ae-aad2-4198-86e8-f1fd20277e71" providerId="AD" clId="Web-{874469A8-CB8A-8CBB-C8DD-045DB0AA38DA}" dt="2023-02-17T10:51:06.232" v="297"/>
          <ac:spMkLst>
            <pc:docMk/>
            <pc:sldMk cId="165979338" sldId="257"/>
            <ac:spMk id="5" creationId="{64A3A4D9-D826-BAF8-930C-053B0A280372}"/>
          </ac:spMkLst>
        </pc:spChg>
        <pc:spChg chg="add del mod">
          <ac:chgData name="Tahira Aziz (2216458)" userId="S::2216458@student.uwtsd.ac.uk::4da6e2ae-aad2-4198-86e8-f1fd20277e71" providerId="AD" clId="Web-{874469A8-CB8A-8CBB-C8DD-045DB0AA38DA}" dt="2023-02-17T10:49:45.605" v="294"/>
          <ac:spMkLst>
            <pc:docMk/>
            <pc:sldMk cId="165979338" sldId="257"/>
            <ac:spMk id="6" creationId="{12E0C410-54AA-63E7-BD72-25FC6C67B5D9}"/>
          </ac:spMkLst>
        </pc:spChg>
        <pc:spChg chg="add del mod">
          <ac:chgData name="Tahira Aziz (2216458)" userId="S::2216458@student.uwtsd.ac.uk::4da6e2ae-aad2-4198-86e8-f1fd20277e71" providerId="AD" clId="Web-{874469A8-CB8A-8CBB-C8DD-045DB0AA38DA}" dt="2023-02-17T10:53:34.923" v="303"/>
          <ac:spMkLst>
            <pc:docMk/>
            <pc:sldMk cId="165979338" sldId="257"/>
            <ac:spMk id="7" creationId="{3F47E821-BC9F-5454-AA85-3AD8369E6F1A}"/>
          </ac:spMkLst>
        </pc:spChg>
        <pc:spChg chg="del">
          <ac:chgData name="Tahira Aziz (2216458)" userId="S::2216458@student.uwtsd.ac.uk::4da6e2ae-aad2-4198-86e8-f1fd20277e71" providerId="AD" clId="Web-{874469A8-CB8A-8CBB-C8DD-045DB0AA38DA}" dt="2023-02-17T10:47:42.852" v="284"/>
          <ac:spMkLst>
            <pc:docMk/>
            <pc:sldMk cId="165979338" sldId="257"/>
            <ac:spMk id="8" creationId="{B93F3E34-C0BA-1AEC-939A-BB3BB0BB63C6}"/>
          </ac:spMkLst>
        </pc:spChg>
        <pc:spChg chg="add mod">
          <ac:chgData name="Tahira Aziz (2216458)" userId="S::2216458@student.uwtsd.ac.uk::4da6e2ae-aad2-4198-86e8-f1fd20277e71" providerId="AD" clId="Web-{874469A8-CB8A-8CBB-C8DD-045DB0AA38DA}" dt="2023-02-17T10:54:51.316" v="317" actId="1076"/>
          <ac:spMkLst>
            <pc:docMk/>
            <pc:sldMk cId="165979338" sldId="257"/>
            <ac:spMk id="10" creationId="{37B6CD4B-01E1-B754-1301-2570432C9990}"/>
          </ac:spMkLst>
        </pc:spChg>
        <pc:graphicFrameChg chg="add">
          <ac:chgData name="Tahira Aziz (2216458)" userId="S::2216458@student.uwtsd.ac.uk::4da6e2ae-aad2-4198-86e8-f1fd20277e71" providerId="AD" clId="Web-{874469A8-CB8A-8CBB-C8DD-045DB0AA38DA}" dt="2023-02-17T10:58:21.946" v="331"/>
          <ac:graphicFrameMkLst>
            <pc:docMk/>
            <pc:sldMk cId="165979338" sldId="257"/>
            <ac:graphicFrameMk id="12" creationId="{69142840-9B6D-832F-E5C6-46739AE69177}"/>
          </ac:graphicFrameMkLst>
        </pc:graphicFrameChg>
        <pc:picChg chg="del">
          <ac:chgData name="Tahira Aziz (2216458)" userId="S::2216458@student.uwtsd.ac.uk::4da6e2ae-aad2-4198-86e8-f1fd20277e71" providerId="AD" clId="Web-{874469A8-CB8A-8CBB-C8DD-045DB0AA38DA}" dt="2023-02-17T10:47:42.852" v="284"/>
          <ac:picMkLst>
            <pc:docMk/>
            <pc:sldMk cId="165979338" sldId="257"/>
            <ac:picMk id="4" creationId="{69A754F4-8FE4-6215-0BBE-CD7DA144CB5C}"/>
          </ac:picMkLst>
        </pc:picChg>
        <pc:picChg chg="add mod">
          <ac:chgData name="Tahira Aziz (2216458)" userId="S::2216458@student.uwtsd.ac.uk::4da6e2ae-aad2-4198-86e8-f1fd20277e71" providerId="AD" clId="Web-{874469A8-CB8A-8CBB-C8DD-045DB0AA38DA}" dt="2023-02-17T10:54:15.096" v="307" actId="1076"/>
          <ac:picMkLst>
            <pc:docMk/>
            <pc:sldMk cId="165979338" sldId="257"/>
            <ac:picMk id="9" creationId="{C4CA093F-16EF-0089-6107-CE20F60B0CFB}"/>
          </ac:picMkLst>
        </pc:picChg>
      </pc:sldChg>
      <pc:sldChg chg="addSp delSp modSp">
        <pc:chgData name="Tahira Aziz (2216458)" userId="S::2216458@student.uwtsd.ac.uk::4da6e2ae-aad2-4198-86e8-f1fd20277e71" providerId="AD" clId="Web-{874469A8-CB8A-8CBB-C8DD-045DB0AA38DA}" dt="2023-02-17T10:58:07.164" v="330"/>
        <pc:sldMkLst>
          <pc:docMk/>
          <pc:sldMk cId="1112825620" sldId="258"/>
        </pc:sldMkLst>
        <pc:spChg chg="mod">
          <ac:chgData name="Tahira Aziz (2216458)" userId="S::2216458@student.uwtsd.ac.uk::4da6e2ae-aad2-4198-86e8-f1fd20277e71" providerId="AD" clId="Web-{874469A8-CB8A-8CBB-C8DD-045DB0AA38DA}" dt="2023-02-17T10:58:07.164" v="330"/>
          <ac:spMkLst>
            <pc:docMk/>
            <pc:sldMk cId="1112825620" sldId="258"/>
            <ac:spMk id="2" creationId="{BB191DE8-F1BC-79ED-65EA-A2736B5514F0}"/>
          </ac:spMkLst>
        </pc:spChg>
        <pc:spChg chg="del">
          <ac:chgData name="Tahira Aziz (2216458)" userId="S::2216458@student.uwtsd.ac.uk::4da6e2ae-aad2-4198-86e8-f1fd20277e71" providerId="AD" clId="Web-{874469A8-CB8A-8CBB-C8DD-045DB0AA38DA}" dt="2023-02-17T10:55:44.301" v="320"/>
          <ac:spMkLst>
            <pc:docMk/>
            <pc:sldMk cId="1112825620" sldId="258"/>
            <ac:spMk id="6" creationId="{6330BB8C-6E49-6CD6-0AD2-12DB8C3937ED}"/>
          </ac:spMkLst>
        </pc:spChg>
        <pc:spChg chg="add mod">
          <ac:chgData name="Tahira Aziz (2216458)" userId="S::2216458@student.uwtsd.ac.uk::4da6e2ae-aad2-4198-86e8-f1fd20277e71" providerId="AD" clId="Web-{874469A8-CB8A-8CBB-C8DD-045DB0AA38DA}" dt="2023-02-17T10:58:07.164" v="330"/>
          <ac:spMkLst>
            <pc:docMk/>
            <pc:sldMk cId="1112825620" sldId="258"/>
            <ac:spMk id="7" creationId="{BC20A083-C689-E732-E306-EFD11B815B7F}"/>
          </ac:spMkLst>
        </pc:spChg>
        <pc:spChg chg="mod">
          <ac:chgData name="Tahira Aziz (2216458)" userId="S::2216458@student.uwtsd.ac.uk::4da6e2ae-aad2-4198-86e8-f1fd20277e71" providerId="AD" clId="Web-{874469A8-CB8A-8CBB-C8DD-045DB0AA38DA}" dt="2023-02-17T10:58:07.164" v="330"/>
          <ac:spMkLst>
            <pc:docMk/>
            <pc:sldMk cId="1112825620" sldId="258"/>
            <ac:spMk id="32" creationId="{143829AB-9438-B8AC-5189-E7D59A957970}"/>
          </ac:spMkLst>
        </pc:spChg>
        <pc:spChg chg="del">
          <ac:chgData name="Tahira Aziz (2216458)" userId="S::2216458@student.uwtsd.ac.uk::4da6e2ae-aad2-4198-86e8-f1fd20277e71" providerId="AD" clId="Web-{874469A8-CB8A-8CBB-C8DD-045DB0AA38DA}" dt="2023-02-17T10:58:07.164" v="330"/>
          <ac:spMkLst>
            <pc:docMk/>
            <pc:sldMk cId="1112825620" sldId="258"/>
            <ac:spMk id="66" creationId="{9AB13476-CE21-4746-B044-FD491AC8416F}"/>
          </ac:spMkLst>
        </pc:spChg>
        <pc:spChg chg="del">
          <ac:chgData name="Tahira Aziz (2216458)" userId="S::2216458@student.uwtsd.ac.uk::4da6e2ae-aad2-4198-86e8-f1fd20277e71" providerId="AD" clId="Web-{874469A8-CB8A-8CBB-C8DD-045DB0AA38DA}" dt="2023-02-17T10:58:07.164" v="330"/>
          <ac:spMkLst>
            <pc:docMk/>
            <pc:sldMk cId="1112825620" sldId="258"/>
            <ac:spMk id="68" creationId="{3FCFB1DE-0B7E-48CC-BA90-B2AB0889F9D6}"/>
          </ac:spMkLst>
        </pc:spChg>
        <pc:spChg chg="add">
          <ac:chgData name="Tahira Aziz (2216458)" userId="S::2216458@student.uwtsd.ac.uk::4da6e2ae-aad2-4198-86e8-f1fd20277e71" providerId="AD" clId="Web-{874469A8-CB8A-8CBB-C8DD-045DB0AA38DA}" dt="2023-02-17T10:58:07.164" v="330"/>
          <ac:spMkLst>
            <pc:docMk/>
            <pc:sldMk cId="1112825620" sldId="258"/>
            <ac:spMk id="73" creationId="{F13C74B1-5B17-4795-BED0-7140497B445A}"/>
          </ac:spMkLst>
        </pc:spChg>
        <pc:spChg chg="add">
          <ac:chgData name="Tahira Aziz (2216458)" userId="S::2216458@student.uwtsd.ac.uk::4da6e2ae-aad2-4198-86e8-f1fd20277e71" providerId="AD" clId="Web-{874469A8-CB8A-8CBB-C8DD-045DB0AA38DA}" dt="2023-02-17T10:58:07.164" v="330"/>
          <ac:spMkLst>
            <pc:docMk/>
            <pc:sldMk cId="1112825620" sldId="258"/>
            <ac:spMk id="75" creationId="{D4974D33-8DC5-464E-8C6D-BE58F0669C17}"/>
          </ac:spMkLst>
        </pc:spChg>
        <pc:picChg chg="add mod">
          <ac:chgData name="Tahira Aziz (2216458)" userId="S::2216458@student.uwtsd.ac.uk::4da6e2ae-aad2-4198-86e8-f1fd20277e71" providerId="AD" clId="Web-{874469A8-CB8A-8CBB-C8DD-045DB0AA38DA}" dt="2023-02-17T10:58:07.164" v="330"/>
          <ac:picMkLst>
            <pc:docMk/>
            <pc:sldMk cId="1112825620" sldId="258"/>
            <ac:picMk id="3" creationId="{DB3F53A7-6FB1-0EB6-A546-18C7083B337A}"/>
          </ac:picMkLst>
        </pc:picChg>
        <pc:picChg chg="del">
          <ac:chgData name="Tahira Aziz (2216458)" userId="S::2216458@student.uwtsd.ac.uk::4da6e2ae-aad2-4198-86e8-f1fd20277e71" providerId="AD" clId="Web-{874469A8-CB8A-8CBB-C8DD-045DB0AA38DA}" dt="2023-02-17T10:55:40.239" v="318"/>
          <ac:picMkLst>
            <pc:docMk/>
            <pc:sldMk cId="1112825620" sldId="258"/>
            <ac:picMk id="4" creationId="{221D7A81-9925-E866-B391-BCAA74DEFBBE}"/>
          </ac:picMkLst>
        </pc:picChg>
        <pc:picChg chg="del">
          <ac:chgData name="Tahira Aziz (2216458)" userId="S::2216458@student.uwtsd.ac.uk::4da6e2ae-aad2-4198-86e8-f1fd20277e71" providerId="AD" clId="Web-{874469A8-CB8A-8CBB-C8DD-045DB0AA38DA}" dt="2023-02-17T10:55:44.301" v="320"/>
          <ac:picMkLst>
            <pc:docMk/>
            <pc:sldMk cId="1112825620" sldId="258"/>
            <ac:picMk id="5" creationId="{B1153F53-FBBC-AC0B-DC6A-46E0404A33E7}"/>
          </ac:picMkLst>
        </pc:picChg>
        <pc:picChg chg="del">
          <ac:chgData name="Tahira Aziz (2216458)" userId="S::2216458@student.uwtsd.ac.uk::4da6e2ae-aad2-4198-86e8-f1fd20277e71" providerId="AD" clId="Web-{874469A8-CB8A-8CBB-C8DD-045DB0AA38DA}" dt="2023-02-17T10:55:42.598" v="319"/>
          <ac:picMkLst>
            <pc:docMk/>
            <pc:sldMk cId="1112825620" sldId="258"/>
            <ac:picMk id="10" creationId="{DDDB073C-911A-54B4-1257-2C3CED59A338}"/>
          </ac:picMkLst>
        </pc:picChg>
        <pc:picChg chg="del">
          <ac:chgData name="Tahira Aziz (2216458)" userId="S::2216458@student.uwtsd.ac.uk::4da6e2ae-aad2-4198-86e8-f1fd20277e71" providerId="AD" clId="Web-{874469A8-CB8A-8CBB-C8DD-045DB0AA38DA}" dt="2023-02-17T10:55:46.504" v="321"/>
          <ac:picMkLst>
            <pc:docMk/>
            <pc:sldMk cId="1112825620" sldId="258"/>
            <ac:picMk id="12" creationId="{66E07151-3601-FD5B-F25B-6F0A5F1EFDF5}"/>
          </ac:picMkLst>
        </pc:picChg>
      </pc:sldChg>
      <pc:sldChg chg="addSp delSp modSp">
        <pc:chgData name="Tahira Aziz (2216458)" userId="S::2216458@student.uwtsd.ac.uk::4da6e2ae-aad2-4198-86e8-f1fd20277e71" providerId="AD" clId="Web-{874469A8-CB8A-8CBB-C8DD-045DB0AA38DA}" dt="2023-02-17T10:59:30.057" v="335"/>
        <pc:sldMkLst>
          <pc:docMk/>
          <pc:sldMk cId="1197406575" sldId="259"/>
        </pc:sldMkLst>
        <pc:spChg chg="mod">
          <ac:chgData name="Tahira Aziz (2216458)" userId="S::2216458@student.uwtsd.ac.uk::4da6e2ae-aad2-4198-86e8-f1fd20277e71" providerId="AD" clId="Web-{874469A8-CB8A-8CBB-C8DD-045DB0AA38DA}" dt="2023-02-17T10:59:30.057" v="335"/>
          <ac:spMkLst>
            <pc:docMk/>
            <pc:sldMk cId="1197406575" sldId="259"/>
            <ac:spMk id="2" creationId="{371841FF-5901-C05B-1B5C-1BC460C2C920}"/>
          </ac:spMkLst>
        </pc:spChg>
        <pc:spChg chg="add mod">
          <ac:chgData name="Tahira Aziz (2216458)" userId="S::2216458@student.uwtsd.ac.uk::4da6e2ae-aad2-4198-86e8-f1fd20277e71" providerId="AD" clId="Web-{874469A8-CB8A-8CBB-C8DD-045DB0AA38DA}" dt="2023-02-17T10:59:30.057" v="335"/>
          <ac:spMkLst>
            <pc:docMk/>
            <pc:sldMk cId="1197406575" sldId="259"/>
            <ac:spMk id="14" creationId="{52DE9F47-23D6-62B3-351A-A1E3CF66DF0B}"/>
          </ac:spMkLst>
        </pc:spChg>
        <pc:spChg chg="add del">
          <ac:chgData name="Tahira Aziz (2216458)" userId="S::2216458@student.uwtsd.ac.uk::4da6e2ae-aad2-4198-86e8-f1fd20277e71" providerId="AD" clId="Web-{874469A8-CB8A-8CBB-C8DD-045DB0AA38DA}" dt="2023-02-17T10:59:30.057" v="335"/>
          <ac:spMkLst>
            <pc:docMk/>
            <pc:sldMk cId="1197406575" sldId="259"/>
            <ac:spMk id="43" creationId="{DCC231C8-C761-4B31-9B1C-C6D19248C6B3}"/>
          </ac:spMkLst>
        </pc:spChg>
        <pc:spChg chg="add del">
          <ac:chgData name="Tahira Aziz (2216458)" userId="S::2216458@student.uwtsd.ac.uk::4da6e2ae-aad2-4198-86e8-f1fd20277e71" providerId="AD" clId="Web-{874469A8-CB8A-8CBB-C8DD-045DB0AA38DA}" dt="2023-02-17T10:59:29.947" v="334"/>
          <ac:spMkLst>
            <pc:docMk/>
            <pc:sldMk cId="1197406575" sldId="259"/>
            <ac:spMk id="49" creationId="{257363FD-7E77-4145-9483-331A807ADF0E}"/>
          </ac:spMkLst>
        </pc:spChg>
        <pc:graphicFrameChg chg="mod ord modGraphic">
          <ac:chgData name="Tahira Aziz (2216458)" userId="S::2216458@student.uwtsd.ac.uk::4da6e2ae-aad2-4198-86e8-f1fd20277e71" providerId="AD" clId="Web-{874469A8-CB8A-8CBB-C8DD-045DB0AA38DA}" dt="2023-02-17T10:59:30.057" v="335"/>
          <ac:graphicFrameMkLst>
            <pc:docMk/>
            <pc:sldMk cId="1197406575" sldId="259"/>
            <ac:graphicFrameMk id="5" creationId="{2C567664-36C7-2364-123B-F2078EB66A3E}"/>
          </ac:graphicFrameMkLst>
        </pc:graphicFrameChg>
        <pc:picChg chg="add del">
          <ac:chgData name="Tahira Aziz (2216458)" userId="S::2216458@student.uwtsd.ac.uk::4da6e2ae-aad2-4198-86e8-f1fd20277e71" providerId="AD" clId="Web-{874469A8-CB8A-8CBB-C8DD-045DB0AA38DA}" dt="2023-02-17T10:59:29.947" v="334"/>
          <ac:picMkLst>
            <pc:docMk/>
            <pc:sldMk cId="1197406575" sldId="259"/>
            <ac:picMk id="45" creationId="{DE6DBB0F-4C19-AE20-ED77-9CB26B8FD724}"/>
          </ac:picMkLst>
        </pc:picChg>
        <pc:picChg chg="add">
          <ac:chgData name="Tahira Aziz (2216458)" userId="S::2216458@student.uwtsd.ac.uk::4da6e2ae-aad2-4198-86e8-f1fd20277e71" providerId="AD" clId="Web-{874469A8-CB8A-8CBB-C8DD-045DB0AA38DA}" dt="2023-02-17T10:59:30.057" v="335"/>
          <ac:picMkLst>
            <pc:docMk/>
            <pc:sldMk cId="1197406575" sldId="259"/>
            <ac:picMk id="51" creationId="{0533EAF2-2DE5-A5CA-EDD9-BBE4F11C5349}"/>
          </ac:picMkLst>
        </pc:picChg>
      </pc:sldChg>
      <pc:sldChg chg="addSp delSp modSp">
        <pc:chgData name="Tahira Aziz (2216458)" userId="S::2216458@student.uwtsd.ac.uk::4da6e2ae-aad2-4198-86e8-f1fd20277e71" providerId="AD" clId="Web-{874469A8-CB8A-8CBB-C8DD-045DB0AA38DA}" dt="2023-02-17T10:59:50.901" v="338"/>
        <pc:sldMkLst>
          <pc:docMk/>
          <pc:sldMk cId="1054823813" sldId="262"/>
        </pc:sldMkLst>
        <pc:spChg chg="mod">
          <ac:chgData name="Tahira Aziz (2216458)" userId="S::2216458@student.uwtsd.ac.uk::4da6e2ae-aad2-4198-86e8-f1fd20277e71" providerId="AD" clId="Web-{874469A8-CB8A-8CBB-C8DD-045DB0AA38DA}" dt="2023-02-17T10:59:50.901" v="338"/>
          <ac:spMkLst>
            <pc:docMk/>
            <pc:sldMk cId="1054823813" sldId="262"/>
            <ac:spMk id="2" creationId="{3E598D05-011F-32DF-9FC3-D8302A896A0A}"/>
          </ac:spMkLst>
        </pc:spChg>
        <pc:spChg chg="mod">
          <ac:chgData name="Tahira Aziz (2216458)" userId="S::2216458@student.uwtsd.ac.uk::4da6e2ae-aad2-4198-86e8-f1fd20277e71" providerId="AD" clId="Web-{874469A8-CB8A-8CBB-C8DD-045DB0AA38DA}" dt="2023-02-17T10:59:50.901" v="338"/>
          <ac:spMkLst>
            <pc:docMk/>
            <pc:sldMk cId="1054823813" sldId="262"/>
            <ac:spMk id="3" creationId="{172685AF-0362-A8C5-CE01-007B44481005}"/>
          </ac:spMkLst>
        </pc:spChg>
        <pc:spChg chg="del">
          <ac:chgData name="Tahira Aziz (2216458)" userId="S::2216458@student.uwtsd.ac.uk::4da6e2ae-aad2-4198-86e8-f1fd20277e71" providerId="AD" clId="Web-{874469A8-CB8A-8CBB-C8DD-045DB0AA38DA}" dt="2023-02-17T10:59:44.354" v="337"/>
          <ac:spMkLst>
            <pc:docMk/>
            <pc:sldMk cId="1054823813" sldId="262"/>
            <ac:spMk id="5" creationId="{4EA61D45-A265-A398-AC13-33908F367676}"/>
          </ac:spMkLst>
        </pc:spChg>
        <pc:spChg chg="add mod">
          <ac:chgData name="Tahira Aziz (2216458)" userId="S::2216458@student.uwtsd.ac.uk::4da6e2ae-aad2-4198-86e8-f1fd20277e71" providerId="AD" clId="Web-{874469A8-CB8A-8CBB-C8DD-045DB0AA38DA}" dt="2023-02-17T10:59:50.901" v="338"/>
          <ac:spMkLst>
            <pc:docMk/>
            <pc:sldMk cId="1054823813" sldId="262"/>
            <ac:spMk id="6" creationId="{D118947B-CFC6-AA5A-396B-A709552B412E}"/>
          </ac:spMkLst>
        </pc:spChg>
        <pc:spChg chg="del">
          <ac:chgData name="Tahira Aziz (2216458)" userId="S::2216458@student.uwtsd.ac.uk::4da6e2ae-aad2-4198-86e8-f1fd20277e71" providerId="AD" clId="Web-{874469A8-CB8A-8CBB-C8DD-045DB0AA38DA}" dt="2023-02-17T10:59:42.104" v="336"/>
          <ac:spMkLst>
            <pc:docMk/>
            <pc:sldMk cId="1054823813" sldId="262"/>
            <ac:spMk id="8" creationId="{A19D81A0-4ED0-FF1F-BCAA-7541D943FE06}"/>
          </ac:spMkLst>
        </pc:spChg>
        <pc:spChg chg="del">
          <ac:chgData name="Tahira Aziz (2216458)" userId="S::2216458@student.uwtsd.ac.uk::4da6e2ae-aad2-4198-86e8-f1fd20277e71" providerId="AD" clId="Web-{874469A8-CB8A-8CBB-C8DD-045DB0AA38DA}" dt="2023-02-17T10:59:50.901" v="338"/>
          <ac:spMkLst>
            <pc:docMk/>
            <pc:sldMk cId="1054823813" sldId="262"/>
            <ac:spMk id="13" creationId="{EAE48C4B-3A90-42C3-BA00-6092B477179E}"/>
          </ac:spMkLst>
        </pc:spChg>
        <pc:spChg chg="del">
          <ac:chgData name="Tahira Aziz (2216458)" userId="S::2216458@student.uwtsd.ac.uk::4da6e2ae-aad2-4198-86e8-f1fd20277e71" providerId="AD" clId="Web-{874469A8-CB8A-8CBB-C8DD-045DB0AA38DA}" dt="2023-02-17T10:59:50.901" v="338"/>
          <ac:spMkLst>
            <pc:docMk/>
            <pc:sldMk cId="1054823813" sldId="262"/>
            <ac:spMk id="15" creationId="{F919E280-CA27-4214-97E6-294E0C3BC4B3}"/>
          </ac:spMkLst>
        </pc:spChg>
        <pc:spChg chg="add">
          <ac:chgData name="Tahira Aziz (2216458)" userId="S::2216458@student.uwtsd.ac.uk::4da6e2ae-aad2-4198-86e8-f1fd20277e71" providerId="AD" clId="Web-{874469A8-CB8A-8CBB-C8DD-045DB0AA38DA}" dt="2023-02-17T10:59:50.901" v="338"/>
          <ac:spMkLst>
            <pc:docMk/>
            <pc:sldMk cId="1054823813" sldId="262"/>
            <ac:spMk id="20" creationId="{4C608BEB-860E-4094-8511-78603564A75E}"/>
          </ac:spMkLst>
        </pc:spChg>
        <pc:picChg chg="del">
          <ac:chgData name="Tahira Aziz (2216458)" userId="S::2216458@student.uwtsd.ac.uk::4da6e2ae-aad2-4198-86e8-f1fd20277e71" providerId="AD" clId="Web-{874469A8-CB8A-8CBB-C8DD-045DB0AA38DA}" dt="2023-02-17T10:59:44.354" v="337"/>
          <ac:picMkLst>
            <pc:docMk/>
            <pc:sldMk cId="1054823813" sldId="262"/>
            <ac:picMk id="4" creationId="{EE019FB5-A3EF-4679-5000-27FD4ABA24FA}"/>
          </ac:picMkLst>
        </pc:picChg>
        <pc:picChg chg="del">
          <ac:chgData name="Tahira Aziz (2216458)" userId="S::2216458@student.uwtsd.ac.uk::4da6e2ae-aad2-4198-86e8-f1fd20277e71" providerId="AD" clId="Web-{874469A8-CB8A-8CBB-C8DD-045DB0AA38DA}" dt="2023-02-17T10:59:42.104" v="336"/>
          <ac:picMkLst>
            <pc:docMk/>
            <pc:sldMk cId="1054823813" sldId="262"/>
            <ac:picMk id="7" creationId="{6281F6F6-DC63-6AFC-AED1-70CA24484733}"/>
          </ac:picMkLst>
        </pc:picChg>
        <pc:cxnChg chg="add">
          <ac:chgData name="Tahira Aziz (2216458)" userId="S::2216458@student.uwtsd.ac.uk::4da6e2ae-aad2-4198-86e8-f1fd20277e71" providerId="AD" clId="Web-{874469A8-CB8A-8CBB-C8DD-045DB0AA38DA}" dt="2023-02-17T10:59:50.901" v="338"/>
          <ac:cxnSpMkLst>
            <pc:docMk/>
            <pc:sldMk cId="1054823813" sldId="262"/>
            <ac:cxnSpMk id="22" creationId="{1F16A8D4-FE87-4604-88B2-394B5D1EB437}"/>
          </ac:cxnSpMkLst>
        </pc:cxnChg>
      </pc:sldChg>
      <pc:sldChg chg="addSp modSp">
        <pc:chgData name="Tahira Aziz (2216458)" userId="S::2216458@student.uwtsd.ac.uk::4da6e2ae-aad2-4198-86e8-f1fd20277e71" providerId="AD" clId="Web-{874469A8-CB8A-8CBB-C8DD-045DB0AA38DA}" dt="2023-02-17T10:12:15.626" v="150" actId="20577"/>
        <pc:sldMkLst>
          <pc:docMk/>
          <pc:sldMk cId="1931109927" sldId="263"/>
        </pc:sldMkLst>
        <pc:spChg chg="add mod">
          <ac:chgData name="Tahira Aziz (2216458)" userId="S::2216458@student.uwtsd.ac.uk::4da6e2ae-aad2-4198-86e8-f1fd20277e71" providerId="AD" clId="Web-{874469A8-CB8A-8CBB-C8DD-045DB0AA38DA}" dt="2023-02-17T10:12:15.626" v="150" actId="20577"/>
          <ac:spMkLst>
            <pc:docMk/>
            <pc:sldMk cId="1931109927" sldId="263"/>
            <ac:spMk id="37" creationId="{B88D84B0-BE1A-4409-9DAB-60D2C261BD07}"/>
          </ac:spMkLst>
        </pc:spChg>
      </pc:sldChg>
      <pc:sldChg chg="addSp modSp">
        <pc:chgData name="Tahira Aziz (2216458)" userId="S::2216458@student.uwtsd.ac.uk::4da6e2ae-aad2-4198-86e8-f1fd20277e71" providerId="AD" clId="Web-{874469A8-CB8A-8CBB-C8DD-045DB0AA38DA}" dt="2023-02-17T10:04:37.035" v="79" actId="20577"/>
        <pc:sldMkLst>
          <pc:docMk/>
          <pc:sldMk cId="2866175533" sldId="264"/>
        </pc:sldMkLst>
        <pc:spChg chg="add mod">
          <ac:chgData name="Tahira Aziz (2216458)" userId="S::2216458@student.uwtsd.ac.uk::4da6e2ae-aad2-4198-86e8-f1fd20277e71" providerId="AD" clId="Web-{874469A8-CB8A-8CBB-C8DD-045DB0AA38DA}" dt="2023-02-17T10:04:37.035" v="79" actId="20577"/>
          <ac:spMkLst>
            <pc:docMk/>
            <pc:sldMk cId="2866175533" sldId="264"/>
            <ac:spMk id="20" creationId="{68887658-67A2-0C8E-A9ED-499AA529FBDE}"/>
          </ac:spMkLst>
        </pc:spChg>
      </pc:sldChg>
      <pc:sldChg chg="addSp modSp">
        <pc:chgData name="Tahira Aziz (2216458)" userId="S::2216458@student.uwtsd.ac.uk::4da6e2ae-aad2-4198-86e8-f1fd20277e71" providerId="AD" clId="Web-{874469A8-CB8A-8CBB-C8DD-045DB0AA38DA}" dt="2023-02-17T10:05:20.052" v="101" actId="20577"/>
        <pc:sldMkLst>
          <pc:docMk/>
          <pc:sldMk cId="3782031505" sldId="267"/>
        </pc:sldMkLst>
        <pc:spChg chg="add mod">
          <ac:chgData name="Tahira Aziz (2216458)" userId="S::2216458@student.uwtsd.ac.uk::4da6e2ae-aad2-4198-86e8-f1fd20277e71" providerId="AD" clId="Web-{874469A8-CB8A-8CBB-C8DD-045DB0AA38DA}" dt="2023-02-17T10:05:20.052" v="101" actId="20577"/>
          <ac:spMkLst>
            <pc:docMk/>
            <pc:sldMk cId="3782031505" sldId="267"/>
            <ac:spMk id="17" creationId="{7DAFCE42-5918-2419-83A8-376B1047CB9D}"/>
          </ac:spMkLst>
        </pc:spChg>
      </pc:sldChg>
      <pc:sldChg chg="addSp modSp">
        <pc:chgData name="Tahira Aziz (2216458)" userId="S::2216458@student.uwtsd.ac.uk::4da6e2ae-aad2-4198-86e8-f1fd20277e71" providerId="AD" clId="Web-{874469A8-CB8A-8CBB-C8DD-045DB0AA38DA}" dt="2023-02-17T10:08:10.603" v="128" actId="1076"/>
        <pc:sldMkLst>
          <pc:docMk/>
          <pc:sldMk cId="3151822420" sldId="268"/>
        </pc:sldMkLst>
        <pc:spChg chg="add mod">
          <ac:chgData name="Tahira Aziz (2216458)" userId="S::2216458@student.uwtsd.ac.uk::4da6e2ae-aad2-4198-86e8-f1fd20277e71" providerId="AD" clId="Web-{874469A8-CB8A-8CBB-C8DD-045DB0AA38DA}" dt="2023-02-17T10:08:10.603" v="128" actId="1076"/>
          <ac:spMkLst>
            <pc:docMk/>
            <pc:sldMk cId="3151822420" sldId="268"/>
            <ac:spMk id="2" creationId="{F5189353-D5C3-107F-99BC-86ADCD621647}"/>
          </ac:spMkLst>
        </pc:spChg>
      </pc:sldChg>
      <pc:sldChg chg="addSp modSp">
        <pc:chgData name="Tahira Aziz (2216458)" userId="S::2216458@student.uwtsd.ac.uk::4da6e2ae-aad2-4198-86e8-f1fd20277e71" providerId="AD" clId="Web-{874469A8-CB8A-8CBB-C8DD-045DB0AA38DA}" dt="2023-02-17T10:15:34.568" v="198" actId="20577"/>
        <pc:sldMkLst>
          <pc:docMk/>
          <pc:sldMk cId="4031746339" sldId="269"/>
        </pc:sldMkLst>
        <pc:spChg chg="add mod">
          <ac:chgData name="Tahira Aziz (2216458)" userId="S::2216458@student.uwtsd.ac.uk::4da6e2ae-aad2-4198-86e8-f1fd20277e71" providerId="AD" clId="Web-{874469A8-CB8A-8CBB-C8DD-045DB0AA38DA}" dt="2023-02-17T10:15:34.568" v="198" actId="20577"/>
          <ac:spMkLst>
            <pc:docMk/>
            <pc:sldMk cId="4031746339" sldId="269"/>
            <ac:spMk id="5" creationId="{C133F299-709F-5ABF-FCB4-2B00E8BE465F}"/>
          </ac:spMkLst>
        </pc:spChg>
      </pc:sldChg>
      <pc:sldChg chg="modSp">
        <pc:chgData name="Tahira Aziz (2216458)" userId="S::2216458@student.uwtsd.ac.uk::4da6e2ae-aad2-4198-86e8-f1fd20277e71" providerId="AD" clId="Web-{874469A8-CB8A-8CBB-C8DD-045DB0AA38DA}" dt="2023-02-17T10:19:03.214" v="255" actId="20577"/>
        <pc:sldMkLst>
          <pc:docMk/>
          <pc:sldMk cId="3112979028" sldId="270"/>
        </pc:sldMkLst>
        <pc:spChg chg="mod">
          <ac:chgData name="Tahira Aziz (2216458)" userId="S::2216458@student.uwtsd.ac.uk::4da6e2ae-aad2-4198-86e8-f1fd20277e71" providerId="AD" clId="Web-{874469A8-CB8A-8CBB-C8DD-045DB0AA38DA}" dt="2023-02-17T10:19:03.214" v="255" actId="20577"/>
          <ac:spMkLst>
            <pc:docMk/>
            <pc:sldMk cId="3112979028" sldId="270"/>
            <ac:spMk id="3" creationId="{9A8572A9-2C54-5C22-A78C-88FC3717C9D8}"/>
          </ac:spMkLst>
        </pc:spChg>
      </pc:sldChg>
      <pc:sldChg chg="addSp modSp">
        <pc:chgData name="Tahira Aziz (2216458)" userId="S::2216458@student.uwtsd.ac.uk::4da6e2ae-aad2-4198-86e8-f1fd20277e71" providerId="AD" clId="Web-{874469A8-CB8A-8CBB-C8DD-045DB0AA38DA}" dt="2023-02-17T10:16:52.758" v="225" actId="20577"/>
        <pc:sldMkLst>
          <pc:docMk/>
          <pc:sldMk cId="3990768769" sldId="272"/>
        </pc:sldMkLst>
        <pc:spChg chg="add mod">
          <ac:chgData name="Tahira Aziz (2216458)" userId="S::2216458@student.uwtsd.ac.uk::4da6e2ae-aad2-4198-86e8-f1fd20277e71" providerId="AD" clId="Web-{874469A8-CB8A-8CBB-C8DD-045DB0AA38DA}" dt="2023-02-17T10:16:52.758" v="225" actId="20577"/>
          <ac:spMkLst>
            <pc:docMk/>
            <pc:sldMk cId="3990768769" sldId="272"/>
            <ac:spMk id="7" creationId="{50143C65-F78C-A2A5-99CB-E2FE5B9E8E52}"/>
          </ac:spMkLst>
        </pc:spChg>
      </pc:sldChg>
      <pc:sldChg chg="addSp delSp modSp">
        <pc:chgData name="Tahira Aziz (2216458)" userId="S::2216458@student.uwtsd.ac.uk::4da6e2ae-aad2-4198-86e8-f1fd20277e71" providerId="AD" clId="Web-{874469A8-CB8A-8CBB-C8DD-045DB0AA38DA}" dt="2023-02-17T10:58:39.712" v="332"/>
        <pc:sldMkLst>
          <pc:docMk/>
          <pc:sldMk cId="3129082916" sldId="273"/>
        </pc:sldMkLst>
        <pc:spChg chg="mod">
          <ac:chgData name="Tahira Aziz (2216458)" userId="S::2216458@student.uwtsd.ac.uk::4da6e2ae-aad2-4198-86e8-f1fd20277e71" providerId="AD" clId="Web-{874469A8-CB8A-8CBB-C8DD-045DB0AA38DA}" dt="2023-02-17T10:58:39.712" v="332"/>
          <ac:spMkLst>
            <pc:docMk/>
            <pc:sldMk cId="3129082916" sldId="273"/>
            <ac:spMk id="2" creationId="{C377A5DA-7C3A-DD39-ABD5-12CCB570CFF6}"/>
          </ac:spMkLst>
        </pc:spChg>
        <pc:spChg chg="mod">
          <ac:chgData name="Tahira Aziz (2216458)" userId="S::2216458@student.uwtsd.ac.uk::4da6e2ae-aad2-4198-86e8-f1fd20277e71" providerId="AD" clId="Web-{874469A8-CB8A-8CBB-C8DD-045DB0AA38DA}" dt="2023-02-17T10:58:39.712" v="332"/>
          <ac:spMkLst>
            <pc:docMk/>
            <pc:sldMk cId="3129082916" sldId="273"/>
            <ac:spMk id="3" creationId="{D30A9DE0-CD1C-06B2-275D-DB97E7A7055F}"/>
          </ac:spMkLst>
        </pc:spChg>
        <pc:spChg chg="add mod ord">
          <ac:chgData name="Tahira Aziz (2216458)" userId="S::2216458@student.uwtsd.ac.uk::4da6e2ae-aad2-4198-86e8-f1fd20277e71" providerId="AD" clId="Web-{874469A8-CB8A-8CBB-C8DD-045DB0AA38DA}" dt="2023-02-17T10:58:39.712" v="332"/>
          <ac:spMkLst>
            <pc:docMk/>
            <pc:sldMk cId="3129082916" sldId="273"/>
            <ac:spMk id="5" creationId="{2E63F5D4-BCE6-3FA7-01F2-2503E6A19A89}"/>
          </ac:spMkLst>
        </pc:spChg>
        <pc:spChg chg="del">
          <ac:chgData name="Tahira Aziz (2216458)" userId="S::2216458@student.uwtsd.ac.uk::4da6e2ae-aad2-4198-86e8-f1fd20277e71" providerId="AD" clId="Web-{874469A8-CB8A-8CBB-C8DD-045DB0AA38DA}" dt="2023-02-17T10:38:49.057" v="273"/>
          <ac:spMkLst>
            <pc:docMk/>
            <pc:sldMk cId="3129082916" sldId="273"/>
            <ac:spMk id="15" creationId="{149CF0E8-0A4C-7722-F028-5561CC79A077}"/>
          </ac:spMkLst>
        </pc:spChg>
        <pc:spChg chg="del">
          <ac:chgData name="Tahira Aziz (2216458)" userId="S::2216458@student.uwtsd.ac.uk::4da6e2ae-aad2-4198-86e8-f1fd20277e71" providerId="AD" clId="Web-{874469A8-CB8A-8CBB-C8DD-045DB0AA38DA}" dt="2023-02-17T10:58:39.712" v="332"/>
          <ac:spMkLst>
            <pc:docMk/>
            <pc:sldMk cId="3129082916" sldId="273"/>
            <ac:spMk id="17" creationId="{3CD9DF72-87A3-404E-A828-84CBF11A8303}"/>
          </ac:spMkLst>
        </pc:spChg>
        <pc:spChg chg="add">
          <ac:chgData name="Tahira Aziz (2216458)" userId="S::2216458@student.uwtsd.ac.uk::4da6e2ae-aad2-4198-86e8-f1fd20277e71" providerId="AD" clId="Web-{874469A8-CB8A-8CBB-C8DD-045DB0AA38DA}" dt="2023-02-17T10:58:39.712" v="332"/>
          <ac:spMkLst>
            <pc:docMk/>
            <pc:sldMk cId="3129082916" sldId="273"/>
            <ac:spMk id="21" creationId="{45D37F4E-DDB4-456B-97E0-9937730A039F}"/>
          </ac:spMkLst>
        </pc:spChg>
        <pc:spChg chg="add">
          <ac:chgData name="Tahira Aziz (2216458)" userId="S::2216458@student.uwtsd.ac.uk::4da6e2ae-aad2-4198-86e8-f1fd20277e71" providerId="AD" clId="Web-{874469A8-CB8A-8CBB-C8DD-045DB0AA38DA}" dt="2023-02-17T10:58:39.712" v="332"/>
          <ac:spMkLst>
            <pc:docMk/>
            <pc:sldMk cId="3129082916" sldId="273"/>
            <ac:spMk id="30" creationId="{B2DD41CD-8F47-4F56-AD12-4E2FF7696987}"/>
          </ac:spMkLst>
        </pc:spChg>
        <pc:picChg chg="add del mod">
          <ac:chgData name="Tahira Aziz (2216458)" userId="S::2216458@student.uwtsd.ac.uk::4da6e2ae-aad2-4198-86e8-f1fd20277e71" providerId="AD" clId="Web-{874469A8-CB8A-8CBB-C8DD-045DB0AA38DA}" dt="2023-02-17T10:45:39.114" v="275"/>
          <ac:picMkLst>
            <pc:docMk/>
            <pc:sldMk cId="3129082916" sldId="273"/>
            <ac:picMk id="4" creationId="{FEE98464-F335-7F3A-C30C-7133050EE963}"/>
          </ac:picMkLst>
        </pc:picChg>
        <pc:picChg chg="add mod">
          <ac:chgData name="Tahira Aziz (2216458)" userId="S::2216458@student.uwtsd.ac.uk::4da6e2ae-aad2-4198-86e8-f1fd20277e71" providerId="AD" clId="Web-{874469A8-CB8A-8CBB-C8DD-045DB0AA38DA}" dt="2023-02-17T10:58:39.712" v="332"/>
          <ac:picMkLst>
            <pc:docMk/>
            <pc:sldMk cId="3129082916" sldId="273"/>
            <ac:picMk id="6" creationId="{975B887D-B151-4E78-DB8F-CDCDB01B0784}"/>
          </ac:picMkLst>
        </pc:picChg>
        <pc:picChg chg="del mod">
          <ac:chgData name="Tahira Aziz (2216458)" userId="S::2216458@student.uwtsd.ac.uk::4da6e2ae-aad2-4198-86e8-f1fd20277e71" providerId="AD" clId="Web-{874469A8-CB8A-8CBB-C8DD-045DB0AA38DA}" dt="2023-02-17T10:38:49.057" v="273"/>
          <ac:picMkLst>
            <pc:docMk/>
            <pc:sldMk cId="3129082916" sldId="273"/>
            <ac:picMk id="11" creationId="{BBB7C845-D8AD-2D7D-5E77-8AD315A45744}"/>
          </ac:picMkLst>
        </pc:picChg>
        <pc:cxnChg chg="del">
          <ac:chgData name="Tahira Aziz (2216458)" userId="S::2216458@student.uwtsd.ac.uk::4da6e2ae-aad2-4198-86e8-f1fd20277e71" providerId="AD" clId="Web-{874469A8-CB8A-8CBB-C8DD-045DB0AA38DA}" dt="2023-02-17T10:58:39.712" v="332"/>
          <ac:cxnSpMkLst>
            <pc:docMk/>
            <pc:sldMk cId="3129082916" sldId="273"/>
            <ac:cxnSpMk id="19" creationId="{20E3A342-4D61-4E3F-AF90-1AB42AEB96CC}"/>
          </ac:cxnSpMkLst>
        </pc:cxnChg>
      </pc:sldChg>
    </pc:docChg>
  </pc:docChgLst>
  <pc:docChgLst>
    <pc:chgData clId="Web-{B9B67FF1-0826-CA40-BF8B-990EBB3D3121}"/>
    <pc:docChg chg="addSld">
      <pc:chgData name="" userId="" providerId="" clId="Web-{B9B67FF1-0826-CA40-BF8B-990EBB3D3121}" dt="2023-02-15T19:48:40.279" v="0"/>
      <pc:docMkLst>
        <pc:docMk/>
      </pc:docMkLst>
      <pc:sldChg chg="new">
        <pc:chgData name="" userId="" providerId="" clId="Web-{B9B67FF1-0826-CA40-BF8B-990EBB3D3121}" dt="2023-02-15T19:48:40.279" v="0"/>
        <pc:sldMkLst>
          <pc:docMk/>
          <pc:sldMk cId="4031746339" sldId="269"/>
        </pc:sldMkLst>
      </pc:sldChg>
    </pc:docChg>
  </pc:docChgLst>
  <pc:docChgLst>
    <pc:chgData name="Tahira Aziz (2216458)" userId="S::2216458@student.uwtsd.ac.uk::4da6e2ae-aad2-4198-86e8-f1fd20277e71" providerId="AD" clId="Web-{83786C21-614A-CE00-4EB2-1DC30690412C}"/>
    <pc:docChg chg="addSld delSld modSld">
      <pc:chgData name="Tahira Aziz (2216458)" userId="S::2216458@student.uwtsd.ac.uk::4da6e2ae-aad2-4198-86e8-f1fd20277e71" providerId="AD" clId="Web-{83786C21-614A-CE00-4EB2-1DC30690412C}" dt="2023-02-14T22:47:35.167" v="84"/>
      <pc:docMkLst>
        <pc:docMk/>
      </pc:docMkLst>
      <pc:sldChg chg="modSp">
        <pc:chgData name="Tahira Aziz (2216458)" userId="S::2216458@student.uwtsd.ac.uk::4da6e2ae-aad2-4198-86e8-f1fd20277e71" providerId="AD" clId="Web-{83786C21-614A-CE00-4EB2-1DC30690412C}" dt="2023-02-14T18:12:07.409" v="73" actId="20577"/>
        <pc:sldMkLst>
          <pc:docMk/>
          <pc:sldMk cId="109857222" sldId="256"/>
        </pc:sldMkLst>
        <pc:spChg chg="mod">
          <ac:chgData name="Tahira Aziz (2216458)" userId="S::2216458@student.uwtsd.ac.uk::4da6e2ae-aad2-4198-86e8-f1fd20277e71" providerId="AD" clId="Web-{83786C21-614A-CE00-4EB2-1DC30690412C}" dt="2023-02-14T18:07:39.684" v="25" actId="20577"/>
          <ac:spMkLst>
            <pc:docMk/>
            <pc:sldMk cId="109857222" sldId="256"/>
            <ac:spMk id="2" creationId="{00000000-0000-0000-0000-000000000000}"/>
          </ac:spMkLst>
        </pc:spChg>
        <pc:spChg chg="mod">
          <ac:chgData name="Tahira Aziz (2216458)" userId="S::2216458@student.uwtsd.ac.uk::4da6e2ae-aad2-4198-86e8-f1fd20277e71" providerId="AD" clId="Web-{83786C21-614A-CE00-4EB2-1DC30690412C}" dt="2023-02-14T18:12:07.409" v="73" actId="20577"/>
          <ac:spMkLst>
            <pc:docMk/>
            <pc:sldMk cId="109857222" sldId="256"/>
            <ac:spMk id="3" creationId="{00000000-0000-0000-0000-000000000000}"/>
          </ac:spMkLst>
        </pc:spChg>
      </pc:sldChg>
      <pc:sldChg chg="modSp">
        <pc:chgData name="Tahira Aziz (2216458)" userId="S::2216458@student.uwtsd.ac.uk::4da6e2ae-aad2-4198-86e8-f1fd20277e71" providerId="AD" clId="Web-{83786C21-614A-CE00-4EB2-1DC30690412C}" dt="2023-02-14T18:12:46.926" v="74" actId="20577"/>
        <pc:sldMkLst>
          <pc:docMk/>
          <pc:sldMk cId="165979338" sldId="257"/>
        </pc:sldMkLst>
        <pc:spChg chg="mod">
          <ac:chgData name="Tahira Aziz (2216458)" userId="S::2216458@student.uwtsd.ac.uk::4da6e2ae-aad2-4198-86e8-f1fd20277e71" providerId="AD" clId="Web-{83786C21-614A-CE00-4EB2-1DC30690412C}" dt="2023-02-14T18:12:46.926" v="74" actId="20577"/>
          <ac:spMkLst>
            <pc:docMk/>
            <pc:sldMk cId="165979338" sldId="257"/>
            <ac:spMk id="3" creationId="{1C9A40EC-7CC7-4283-B31E-1F4FAE8DD2D4}"/>
          </ac:spMkLst>
        </pc:spChg>
      </pc:sldChg>
      <pc:sldChg chg="modSp">
        <pc:chgData name="Tahira Aziz (2216458)" userId="S::2216458@student.uwtsd.ac.uk::4da6e2ae-aad2-4198-86e8-f1fd20277e71" providerId="AD" clId="Web-{83786C21-614A-CE00-4EB2-1DC30690412C}" dt="2023-02-14T18:13:57.068" v="78" actId="20577"/>
        <pc:sldMkLst>
          <pc:docMk/>
          <pc:sldMk cId="1112825620" sldId="258"/>
        </pc:sldMkLst>
        <pc:spChg chg="mod">
          <ac:chgData name="Tahira Aziz (2216458)" userId="S::2216458@student.uwtsd.ac.uk::4da6e2ae-aad2-4198-86e8-f1fd20277e71" providerId="AD" clId="Web-{83786C21-614A-CE00-4EB2-1DC30690412C}" dt="2023-02-14T18:13:41.787" v="76" actId="20577"/>
          <ac:spMkLst>
            <pc:docMk/>
            <pc:sldMk cId="1112825620" sldId="258"/>
            <ac:spMk id="2" creationId="{BB191DE8-F1BC-79ED-65EA-A2736B5514F0}"/>
          </ac:spMkLst>
        </pc:spChg>
        <pc:spChg chg="mod">
          <ac:chgData name="Tahira Aziz (2216458)" userId="S::2216458@student.uwtsd.ac.uk::4da6e2ae-aad2-4198-86e8-f1fd20277e71" providerId="AD" clId="Web-{83786C21-614A-CE00-4EB2-1DC30690412C}" dt="2023-02-14T18:13:57.068" v="78" actId="20577"/>
          <ac:spMkLst>
            <pc:docMk/>
            <pc:sldMk cId="1112825620" sldId="258"/>
            <ac:spMk id="32" creationId="{143829AB-9438-B8AC-5189-E7D59A957970}"/>
          </ac:spMkLst>
        </pc:spChg>
      </pc:sldChg>
      <pc:sldChg chg="modSp">
        <pc:chgData name="Tahira Aziz (2216458)" userId="S::2216458@student.uwtsd.ac.uk::4da6e2ae-aad2-4198-86e8-f1fd20277e71" providerId="AD" clId="Web-{83786C21-614A-CE00-4EB2-1DC30690412C}" dt="2023-02-14T18:15:13.883" v="82" actId="1076"/>
        <pc:sldMkLst>
          <pc:docMk/>
          <pc:sldMk cId="1197406575" sldId="259"/>
        </pc:sldMkLst>
        <pc:spChg chg="mod">
          <ac:chgData name="Tahira Aziz (2216458)" userId="S::2216458@student.uwtsd.ac.uk::4da6e2ae-aad2-4198-86e8-f1fd20277e71" providerId="AD" clId="Web-{83786C21-614A-CE00-4EB2-1DC30690412C}" dt="2023-02-14T18:15:00.164" v="81" actId="20577"/>
          <ac:spMkLst>
            <pc:docMk/>
            <pc:sldMk cId="1197406575" sldId="259"/>
            <ac:spMk id="2" creationId="{371841FF-5901-C05B-1B5C-1BC460C2C920}"/>
          </ac:spMkLst>
        </pc:spChg>
        <pc:graphicFrameChg chg="mod">
          <ac:chgData name="Tahira Aziz (2216458)" userId="S::2216458@student.uwtsd.ac.uk::4da6e2ae-aad2-4198-86e8-f1fd20277e71" providerId="AD" clId="Web-{83786C21-614A-CE00-4EB2-1DC30690412C}" dt="2023-02-14T18:15:13.883" v="82" actId="1076"/>
          <ac:graphicFrameMkLst>
            <pc:docMk/>
            <pc:sldMk cId="1197406575" sldId="259"/>
            <ac:graphicFrameMk id="5" creationId="{2C567664-36C7-2364-123B-F2078EB66A3E}"/>
          </ac:graphicFrameMkLst>
        </pc:graphicFrameChg>
      </pc:sldChg>
      <pc:sldChg chg="new del">
        <pc:chgData name="Tahira Aziz (2216458)" userId="S::2216458@student.uwtsd.ac.uk::4da6e2ae-aad2-4198-86e8-f1fd20277e71" providerId="AD" clId="Web-{83786C21-614A-CE00-4EB2-1DC30690412C}" dt="2023-02-14T22:47:35.167" v="84"/>
        <pc:sldMkLst>
          <pc:docMk/>
          <pc:sldMk cId="3554463793" sldId="269"/>
        </pc:sldMkLst>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a:alpha val="0"/>
      </a:schemeClr>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FF4ED2-09E3-4C8F-BD68-A63968D531E7}"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1557CBD3-3F7C-43D5-B7C4-C2765716FE54}">
      <dgm:prSet/>
      <dgm:spPr/>
      <dgm:t>
        <a:bodyPr/>
        <a:lstStyle/>
        <a:p>
          <a:r>
            <a:rPr lang="en-GB" b="1"/>
            <a:t>Aims: To identify which digital skill is most used by UWTSD students.</a:t>
          </a:r>
          <a:endParaRPr lang="en-US"/>
        </a:p>
      </dgm:t>
    </dgm:pt>
    <dgm:pt modelId="{F7B4EA07-03FE-4A70-88F5-7F66D21E54C9}" type="parTrans" cxnId="{3C4E3E9C-09EA-4F01-B224-68E8D654F1D8}">
      <dgm:prSet/>
      <dgm:spPr/>
      <dgm:t>
        <a:bodyPr/>
        <a:lstStyle/>
        <a:p>
          <a:endParaRPr lang="en-US"/>
        </a:p>
      </dgm:t>
    </dgm:pt>
    <dgm:pt modelId="{151F5879-FA5E-4B29-877A-1D3E6ECDC896}" type="sibTrans" cxnId="{3C4E3E9C-09EA-4F01-B224-68E8D654F1D8}">
      <dgm:prSet/>
      <dgm:spPr/>
      <dgm:t>
        <a:bodyPr/>
        <a:lstStyle/>
        <a:p>
          <a:endParaRPr lang="en-US"/>
        </a:p>
      </dgm:t>
    </dgm:pt>
    <dgm:pt modelId="{D5DDE914-BF56-44EC-8EA1-E1029557A502}">
      <dgm:prSet/>
      <dgm:spPr/>
      <dgm:t>
        <a:bodyPr/>
        <a:lstStyle/>
        <a:p>
          <a:r>
            <a:rPr lang="en-GB" b="1"/>
            <a:t>Methods:</a:t>
          </a:r>
          <a:endParaRPr lang="en-US"/>
        </a:p>
      </dgm:t>
    </dgm:pt>
    <dgm:pt modelId="{97AB969B-DA66-427E-AE76-AAA990A4CB2E}" type="parTrans" cxnId="{1325F0CB-E15B-4833-8772-B861C23DD6D9}">
      <dgm:prSet/>
      <dgm:spPr/>
      <dgm:t>
        <a:bodyPr/>
        <a:lstStyle/>
        <a:p>
          <a:endParaRPr lang="en-US"/>
        </a:p>
      </dgm:t>
    </dgm:pt>
    <dgm:pt modelId="{561772B3-210E-4A0A-95BB-18A419A7AE4A}" type="sibTrans" cxnId="{1325F0CB-E15B-4833-8772-B861C23DD6D9}">
      <dgm:prSet/>
      <dgm:spPr/>
      <dgm:t>
        <a:bodyPr/>
        <a:lstStyle/>
        <a:p>
          <a:endParaRPr lang="en-US"/>
        </a:p>
      </dgm:t>
    </dgm:pt>
    <dgm:pt modelId="{678AB083-E3F7-419D-8FAF-68968BA0A32E}">
      <dgm:prSet/>
      <dgm:spPr/>
      <dgm:t>
        <a:bodyPr/>
        <a:lstStyle/>
        <a:p>
          <a:r>
            <a:rPr lang="en-GB" b="1"/>
            <a:t>Rationale</a:t>
          </a:r>
          <a:endParaRPr lang="en-US"/>
        </a:p>
      </dgm:t>
    </dgm:pt>
    <dgm:pt modelId="{29398806-07AD-4578-B667-43096F3DA134}" type="parTrans" cxnId="{C2E0B9BB-1E77-48BC-8129-A98DB3394BB8}">
      <dgm:prSet/>
      <dgm:spPr/>
      <dgm:t>
        <a:bodyPr/>
        <a:lstStyle/>
        <a:p>
          <a:endParaRPr lang="en-US"/>
        </a:p>
      </dgm:t>
    </dgm:pt>
    <dgm:pt modelId="{8538D481-23EE-45BC-8971-D53F3A9DA9B4}" type="sibTrans" cxnId="{C2E0B9BB-1E77-48BC-8129-A98DB3394BB8}">
      <dgm:prSet/>
      <dgm:spPr/>
      <dgm:t>
        <a:bodyPr/>
        <a:lstStyle/>
        <a:p>
          <a:endParaRPr lang="en-US"/>
        </a:p>
      </dgm:t>
    </dgm:pt>
    <dgm:pt modelId="{4ED6FC27-ED52-474A-B093-0E75A73FF71E}">
      <dgm:prSet/>
      <dgm:spPr/>
      <dgm:t>
        <a:bodyPr/>
        <a:lstStyle/>
        <a:p>
          <a:r>
            <a:rPr lang="en-GB" b="1"/>
            <a:t>Research literature</a:t>
          </a:r>
          <a:endParaRPr lang="en-US"/>
        </a:p>
      </dgm:t>
    </dgm:pt>
    <dgm:pt modelId="{353CE53D-2F04-43D7-B904-F102EB46BD7E}" type="parTrans" cxnId="{ADA94E7A-80E1-45A7-A680-40D85F9AA2C0}">
      <dgm:prSet/>
      <dgm:spPr/>
      <dgm:t>
        <a:bodyPr/>
        <a:lstStyle/>
        <a:p>
          <a:endParaRPr lang="en-US"/>
        </a:p>
      </dgm:t>
    </dgm:pt>
    <dgm:pt modelId="{0B23242D-6083-47AC-AC08-0243B988E31C}" type="sibTrans" cxnId="{ADA94E7A-80E1-45A7-A680-40D85F9AA2C0}">
      <dgm:prSet/>
      <dgm:spPr/>
      <dgm:t>
        <a:bodyPr/>
        <a:lstStyle/>
        <a:p>
          <a:endParaRPr lang="en-US"/>
        </a:p>
      </dgm:t>
    </dgm:pt>
    <dgm:pt modelId="{8C782A03-FA27-4B4D-875E-1700CE6AEFDB}">
      <dgm:prSet/>
      <dgm:spPr/>
      <dgm:t>
        <a:bodyPr/>
        <a:lstStyle/>
        <a:p>
          <a:r>
            <a:rPr lang="en-GB" b="1"/>
            <a:t>Proposed method</a:t>
          </a:r>
          <a:endParaRPr lang="en-US"/>
        </a:p>
      </dgm:t>
    </dgm:pt>
    <dgm:pt modelId="{732697F5-A8AA-45F7-90B5-53F17B5FA280}" type="parTrans" cxnId="{F37528CE-C7CE-4848-9DC8-CF0DC94C1CF2}">
      <dgm:prSet/>
      <dgm:spPr/>
      <dgm:t>
        <a:bodyPr/>
        <a:lstStyle/>
        <a:p>
          <a:endParaRPr lang="en-US"/>
        </a:p>
      </dgm:t>
    </dgm:pt>
    <dgm:pt modelId="{F8101890-0710-4A3A-862E-62D87C6AC87E}" type="sibTrans" cxnId="{F37528CE-C7CE-4848-9DC8-CF0DC94C1CF2}">
      <dgm:prSet/>
      <dgm:spPr/>
      <dgm:t>
        <a:bodyPr/>
        <a:lstStyle/>
        <a:p>
          <a:endParaRPr lang="en-US"/>
        </a:p>
      </dgm:t>
    </dgm:pt>
    <dgm:pt modelId="{86C31EF1-2889-441D-8637-9D5365D4801C}">
      <dgm:prSet/>
      <dgm:spPr/>
      <dgm:t>
        <a:bodyPr/>
        <a:lstStyle/>
        <a:p>
          <a:r>
            <a:rPr lang="en-GB" b="1"/>
            <a:t>Ethical consideration</a:t>
          </a:r>
          <a:endParaRPr lang="en-US"/>
        </a:p>
      </dgm:t>
    </dgm:pt>
    <dgm:pt modelId="{BDA2E8E4-B10A-492B-8456-F052B21C9337}" type="parTrans" cxnId="{13103710-1BFC-4243-86F5-7CC7C8A59D9B}">
      <dgm:prSet/>
      <dgm:spPr/>
      <dgm:t>
        <a:bodyPr/>
        <a:lstStyle/>
        <a:p>
          <a:endParaRPr lang="en-US"/>
        </a:p>
      </dgm:t>
    </dgm:pt>
    <dgm:pt modelId="{349F85A2-34F3-47C9-8CAF-B19BCC98FAE3}" type="sibTrans" cxnId="{13103710-1BFC-4243-86F5-7CC7C8A59D9B}">
      <dgm:prSet/>
      <dgm:spPr/>
      <dgm:t>
        <a:bodyPr/>
        <a:lstStyle/>
        <a:p>
          <a:endParaRPr lang="en-US"/>
        </a:p>
      </dgm:t>
    </dgm:pt>
    <dgm:pt modelId="{02C81F02-74F3-45AA-8F09-0FF35CE3C7BA}">
      <dgm:prSet/>
      <dgm:spPr/>
      <dgm:t>
        <a:bodyPr/>
        <a:lstStyle/>
        <a:p>
          <a:r>
            <a:rPr lang="en-GB" b="1"/>
            <a:t>Research timeline</a:t>
          </a:r>
          <a:endParaRPr lang="en-US"/>
        </a:p>
      </dgm:t>
    </dgm:pt>
    <dgm:pt modelId="{99FB8BDA-3E45-428A-A805-D8B24660E5FA}" type="parTrans" cxnId="{BE520481-E39C-4BD5-ADD8-231A3280E629}">
      <dgm:prSet/>
      <dgm:spPr/>
      <dgm:t>
        <a:bodyPr/>
        <a:lstStyle/>
        <a:p>
          <a:endParaRPr lang="en-US"/>
        </a:p>
      </dgm:t>
    </dgm:pt>
    <dgm:pt modelId="{D73D7638-397D-47B5-84DA-C61263FE16CC}" type="sibTrans" cxnId="{BE520481-E39C-4BD5-ADD8-231A3280E629}">
      <dgm:prSet/>
      <dgm:spPr/>
      <dgm:t>
        <a:bodyPr/>
        <a:lstStyle/>
        <a:p>
          <a:endParaRPr lang="en-US"/>
        </a:p>
      </dgm:t>
    </dgm:pt>
    <dgm:pt modelId="{AEE0EE4A-A8B3-4292-878A-A521739C8237}">
      <dgm:prSet/>
      <dgm:spPr/>
      <dgm:t>
        <a:bodyPr/>
        <a:lstStyle/>
        <a:p>
          <a:r>
            <a:rPr lang="en-GB" b="1"/>
            <a:t>Hypothesis </a:t>
          </a:r>
          <a:endParaRPr lang="en-US"/>
        </a:p>
      </dgm:t>
    </dgm:pt>
    <dgm:pt modelId="{452EF750-DFB8-4B3E-91AF-2FD30D16385C}" type="parTrans" cxnId="{2A974EE7-BAFB-45F5-99EF-00A009056384}">
      <dgm:prSet/>
      <dgm:spPr/>
      <dgm:t>
        <a:bodyPr/>
        <a:lstStyle/>
        <a:p>
          <a:endParaRPr lang="en-US"/>
        </a:p>
      </dgm:t>
    </dgm:pt>
    <dgm:pt modelId="{70E9423E-D5D4-46D7-B097-7C5FC8F93B1B}" type="sibTrans" cxnId="{2A974EE7-BAFB-45F5-99EF-00A009056384}">
      <dgm:prSet/>
      <dgm:spPr/>
      <dgm:t>
        <a:bodyPr/>
        <a:lstStyle/>
        <a:p>
          <a:endParaRPr lang="en-US"/>
        </a:p>
      </dgm:t>
    </dgm:pt>
    <dgm:pt modelId="{B162DB3A-3DB2-4ADE-B5D6-4ED3B9F120F8}">
      <dgm:prSet/>
      <dgm:spPr/>
      <dgm:t>
        <a:bodyPr/>
        <a:lstStyle/>
        <a:p>
          <a:r>
            <a:rPr lang="en-GB" b="1"/>
            <a:t>Conclusion</a:t>
          </a:r>
          <a:endParaRPr lang="en-US"/>
        </a:p>
      </dgm:t>
    </dgm:pt>
    <dgm:pt modelId="{0C0142B9-BA95-488E-B0C6-A25B8C1047C1}" type="parTrans" cxnId="{614B454C-6C64-4A76-9939-50A7FB97B4DA}">
      <dgm:prSet/>
      <dgm:spPr/>
      <dgm:t>
        <a:bodyPr/>
        <a:lstStyle/>
        <a:p>
          <a:endParaRPr lang="en-US"/>
        </a:p>
      </dgm:t>
    </dgm:pt>
    <dgm:pt modelId="{9F446035-8A20-4358-87CE-D4B46790C1CE}" type="sibTrans" cxnId="{614B454C-6C64-4A76-9939-50A7FB97B4DA}">
      <dgm:prSet/>
      <dgm:spPr/>
      <dgm:t>
        <a:bodyPr/>
        <a:lstStyle/>
        <a:p>
          <a:endParaRPr lang="en-US"/>
        </a:p>
      </dgm:t>
    </dgm:pt>
    <dgm:pt modelId="{A285DC0A-0FBE-4E85-8ACC-CC1FA5460894}">
      <dgm:prSet/>
      <dgm:spPr/>
      <dgm:t>
        <a:bodyPr/>
        <a:lstStyle/>
        <a:p>
          <a:r>
            <a:rPr lang="en-GB" b="1"/>
            <a:t>Reference list</a:t>
          </a:r>
          <a:endParaRPr lang="en-US"/>
        </a:p>
      </dgm:t>
    </dgm:pt>
    <dgm:pt modelId="{B8018C0F-623F-4976-9F3D-5CD8AD2F7CB8}" type="parTrans" cxnId="{CD6BE71A-F98D-46A8-AB48-99401C714359}">
      <dgm:prSet/>
      <dgm:spPr/>
      <dgm:t>
        <a:bodyPr/>
        <a:lstStyle/>
        <a:p>
          <a:endParaRPr lang="en-US"/>
        </a:p>
      </dgm:t>
    </dgm:pt>
    <dgm:pt modelId="{7033252F-6E9E-4A34-B876-28CC4AFF6C14}" type="sibTrans" cxnId="{CD6BE71A-F98D-46A8-AB48-99401C714359}">
      <dgm:prSet/>
      <dgm:spPr/>
      <dgm:t>
        <a:bodyPr/>
        <a:lstStyle/>
        <a:p>
          <a:endParaRPr lang="en-US"/>
        </a:p>
      </dgm:t>
    </dgm:pt>
    <dgm:pt modelId="{B4C20B7F-274E-49E4-8985-64D776D0F33C}">
      <dgm:prSet/>
      <dgm:spPr/>
      <dgm:t>
        <a:bodyPr/>
        <a:lstStyle/>
        <a:p>
          <a:r>
            <a:rPr lang="en-GB" b="1"/>
            <a:t>Tahira Aziz </a:t>
          </a:r>
          <a:endParaRPr lang="en-US"/>
        </a:p>
      </dgm:t>
    </dgm:pt>
    <dgm:pt modelId="{7FA1FA0F-4EEF-4C6F-9112-3753F4AC6FEC}" type="parTrans" cxnId="{0532BA69-98D4-471B-8F5A-748F004D4033}">
      <dgm:prSet/>
      <dgm:spPr/>
      <dgm:t>
        <a:bodyPr/>
        <a:lstStyle/>
        <a:p>
          <a:endParaRPr lang="en-US"/>
        </a:p>
      </dgm:t>
    </dgm:pt>
    <dgm:pt modelId="{EC3EEE4A-1307-455F-8CE7-57BEA0540EC4}" type="sibTrans" cxnId="{0532BA69-98D4-471B-8F5A-748F004D4033}">
      <dgm:prSet/>
      <dgm:spPr/>
      <dgm:t>
        <a:bodyPr/>
        <a:lstStyle/>
        <a:p>
          <a:endParaRPr lang="en-US"/>
        </a:p>
      </dgm:t>
    </dgm:pt>
    <dgm:pt modelId="{B614A924-D76A-4C5D-AE50-68C45334E71E}">
      <dgm:prSet/>
      <dgm:spPr/>
      <dgm:t>
        <a:bodyPr/>
        <a:lstStyle/>
        <a:p>
          <a:r>
            <a:rPr lang="en-GB" b="1"/>
            <a:t>Student Number 2216458</a:t>
          </a:r>
          <a:endParaRPr lang="en-US"/>
        </a:p>
      </dgm:t>
    </dgm:pt>
    <dgm:pt modelId="{DAB33971-F895-4BC1-BA85-63EBE166F44A}" type="parTrans" cxnId="{E7DE225A-36D0-4F96-8EB7-D2E10948C638}">
      <dgm:prSet/>
      <dgm:spPr/>
      <dgm:t>
        <a:bodyPr/>
        <a:lstStyle/>
        <a:p>
          <a:endParaRPr lang="en-US"/>
        </a:p>
      </dgm:t>
    </dgm:pt>
    <dgm:pt modelId="{9003A6EB-4B39-4225-BC6C-091B85C1E3BF}" type="sibTrans" cxnId="{E7DE225A-36D0-4F96-8EB7-D2E10948C638}">
      <dgm:prSet/>
      <dgm:spPr/>
      <dgm:t>
        <a:bodyPr/>
        <a:lstStyle/>
        <a:p>
          <a:endParaRPr lang="en-US"/>
        </a:p>
      </dgm:t>
    </dgm:pt>
    <dgm:pt modelId="{37B05051-5E22-4F75-9B1F-DCD68941F861}" type="pres">
      <dgm:prSet presAssocID="{DEFF4ED2-09E3-4C8F-BD68-A63968D531E7}" presName="diagram" presStyleCnt="0">
        <dgm:presLayoutVars>
          <dgm:dir/>
          <dgm:resizeHandles val="exact"/>
        </dgm:presLayoutVars>
      </dgm:prSet>
      <dgm:spPr/>
    </dgm:pt>
    <dgm:pt modelId="{BA6FA2E2-7812-4776-B8FC-E97C05FC5508}" type="pres">
      <dgm:prSet presAssocID="{1557CBD3-3F7C-43D5-B7C4-C2765716FE54}" presName="node" presStyleLbl="node1" presStyleIdx="0" presStyleCnt="12">
        <dgm:presLayoutVars>
          <dgm:bulletEnabled val="1"/>
        </dgm:presLayoutVars>
      </dgm:prSet>
      <dgm:spPr/>
    </dgm:pt>
    <dgm:pt modelId="{8019E504-07AC-4E06-A38B-C62CF77A0C1E}" type="pres">
      <dgm:prSet presAssocID="{151F5879-FA5E-4B29-877A-1D3E6ECDC896}" presName="sibTrans" presStyleCnt="0"/>
      <dgm:spPr/>
    </dgm:pt>
    <dgm:pt modelId="{52C1962D-A5E1-40B9-BB13-E2D6EC02D7B5}" type="pres">
      <dgm:prSet presAssocID="{D5DDE914-BF56-44EC-8EA1-E1029557A502}" presName="node" presStyleLbl="node1" presStyleIdx="1" presStyleCnt="12">
        <dgm:presLayoutVars>
          <dgm:bulletEnabled val="1"/>
        </dgm:presLayoutVars>
      </dgm:prSet>
      <dgm:spPr/>
    </dgm:pt>
    <dgm:pt modelId="{43006805-03A0-43DA-834F-DC27EEF03423}" type="pres">
      <dgm:prSet presAssocID="{561772B3-210E-4A0A-95BB-18A419A7AE4A}" presName="sibTrans" presStyleCnt="0"/>
      <dgm:spPr/>
    </dgm:pt>
    <dgm:pt modelId="{ADCBDC68-521F-4773-9BD5-35AD8B02E35C}" type="pres">
      <dgm:prSet presAssocID="{678AB083-E3F7-419D-8FAF-68968BA0A32E}" presName="node" presStyleLbl="node1" presStyleIdx="2" presStyleCnt="12">
        <dgm:presLayoutVars>
          <dgm:bulletEnabled val="1"/>
        </dgm:presLayoutVars>
      </dgm:prSet>
      <dgm:spPr/>
    </dgm:pt>
    <dgm:pt modelId="{9BBD0189-FCB2-4DDD-AAE8-C716DB7646B9}" type="pres">
      <dgm:prSet presAssocID="{8538D481-23EE-45BC-8971-D53F3A9DA9B4}" presName="sibTrans" presStyleCnt="0"/>
      <dgm:spPr/>
    </dgm:pt>
    <dgm:pt modelId="{CEBC7F03-DF21-479C-B4A0-6D77D03A078B}" type="pres">
      <dgm:prSet presAssocID="{4ED6FC27-ED52-474A-B093-0E75A73FF71E}" presName="node" presStyleLbl="node1" presStyleIdx="3" presStyleCnt="12">
        <dgm:presLayoutVars>
          <dgm:bulletEnabled val="1"/>
        </dgm:presLayoutVars>
      </dgm:prSet>
      <dgm:spPr/>
    </dgm:pt>
    <dgm:pt modelId="{EBB83FEE-D8D8-49A0-BE57-8D952C7ACEF6}" type="pres">
      <dgm:prSet presAssocID="{0B23242D-6083-47AC-AC08-0243B988E31C}" presName="sibTrans" presStyleCnt="0"/>
      <dgm:spPr/>
    </dgm:pt>
    <dgm:pt modelId="{5CF518C5-4C79-4913-B85C-F6A2C435E72D}" type="pres">
      <dgm:prSet presAssocID="{8C782A03-FA27-4B4D-875E-1700CE6AEFDB}" presName="node" presStyleLbl="node1" presStyleIdx="4" presStyleCnt="12">
        <dgm:presLayoutVars>
          <dgm:bulletEnabled val="1"/>
        </dgm:presLayoutVars>
      </dgm:prSet>
      <dgm:spPr/>
    </dgm:pt>
    <dgm:pt modelId="{F88C8249-E1D0-4E09-82E9-60F265B33AF4}" type="pres">
      <dgm:prSet presAssocID="{F8101890-0710-4A3A-862E-62D87C6AC87E}" presName="sibTrans" presStyleCnt="0"/>
      <dgm:spPr/>
    </dgm:pt>
    <dgm:pt modelId="{B492D3A0-D008-470B-A73F-D151187CF1B7}" type="pres">
      <dgm:prSet presAssocID="{86C31EF1-2889-441D-8637-9D5365D4801C}" presName="node" presStyleLbl="node1" presStyleIdx="5" presStyleCnt="12">
        <dgm:presLayoutVars>
          <dgm:bulletEnabled val="1"/>
        </dgm:presLayoutVars>
      </dgm:prSet>
      <dgm:spPr/>
    </dgm:pt>
    <dgm:pt modelId="{D3AE0A9D-397A-4F26-AAEA-B890FC2A18EA}" type="pres">
      <dgm:prSet presAssocID="{349F85A2-34F3-47C9-8CAF-B19BCC98FAE3}" presName="sibTrans" presStyleCnt="0"/>
      <dgm:spPr/>
    </dgm:pt>
    <dgm:pt modelId="{29D89F7B-10D8-4296-83B2-9B015A3E3541}" type="pres">
      <dgm:prSet presAssocID="{02C81F02-74F3-45AA-8F09-0FF35CE3C7BA}" presName="node" presStyleLbl="node1" presStyleIdx="6" presStyleCnt="12">
        <dgm:presLayoutVars>
          <dgm:bulletEnabled val="1"/>
        </dgm:presLayoutVars>
      </dgm:prSet>
      <dgm:spPr/>
    </dgm:pt>
    <dgm:pt modelId="{38EE2D0C-5553-4C37-A289-9FBC6BC186F4}" type="pres">
      <dgm:prSet presAssocID="{D73D7638-397D-47B5-84DA-C61263FE16CC}" presName="sibTrans" presStyleCnt="0"/>
      <dgm:spPr/>
    </dgm:pt>
    <dgm:pt modelId="{12BD9D98-5CF7-4329-88EB-3577FC8AD472}" type="pres">
      <dgm:prSet presAssocID="{AEE0EE4A-A8B3-4292-878A-A521739C8237}" presName="node" presStyleLbl="node1" presStyleIdx="7" presStyleCnt="12">
        <dgm:presLayoutVars>
          <dgm:bulletEnabled val="1"/>
        </dgm:presLayoutVars>
      </dgm:prSet>
      <dgm:spPr/>
    </dgm:pt>
    <dgm:pt modelId="{6724C481-935E-4882-B250-6D8C45475B15}" type="pres">
      <dgm:prSet presAssocID="{70E9423E-D5D4-46D7-B097-7C5FC8F93B1B}" presName="sibTrans" presStyleCnt="0"/>
      <dgm:spPr/>
    </dgm:pt>
    <dgm:pt modelId="{6D331242-1BB5-4E08-BA03-54BFEAA497D6}" type="pres">
      <dgm:prSet presAssocID="{B162DB3A-3DB2-4ADE-B5D6-4ED3B9F120F8}" presName="node" presStyleLbl="node1" presStyleIdx="8" presStyleCnt="12">
        <dgm:presLayoutVars>
          <dgm:bulletEnabled val="1"/>
        </dgm:presLayoutVars>
      </dgm:prSet>
      <dgm:spPr/>
    </dgm:pt>
    <dgm:pt modelId="{36227FFB-51B2-4A26-AD2B-F3D9FD269FDA}" type="pres">
      <dgm:prSet presAssocID="{9F446035-8A20-4358-87CE-D4B46790C1CE}" presName="sibTrans" presStyleCnt="0"/>
      <dgm:spPr/>
    </dgm:pt>
    <dgm:pt modelId="{BE9DD33D-7B83-42C8-9A1F-888D8E019651}" type="pres">
      <dgm:prSet presAssocID="{A285DC0A-0FBE-4E85-8ACC-CC1FA5460894}" presName="node" presStyleLbl="node1" presStyleIdx="9" presStyleCnt="12">
        <dgm:presLayoutVars>
          <dgm:bulletEnabled val="1"/>
        </dgm:presLayoutVars>
      </dgm:prSet>
      <dgm:spPr/>
    </dgm:pt>
    <dgm:pt modelId="{E31D3F84-86CB-42D3-A305-E50D11E12A69}" type="pres">
      <dgm:prSet presAssocID="{7033252F-6E9E-4A34-B876-28CC4AFF6C14}" presName="sibTrans" presStyleCnt="0"/>
      <dgm:spPr/>
    </dgm:pt>
    <dgm:pt modelId="{E8B8C5D9-3FB9-4E12-A01F-1E85B4F65945}" type="pres">
      <dgm:prSet presAssocID="{B4C20B7F-274E-49E4-8985-64D776D0F33C}" presName="node" presStyleLbl="node1" presStyleIdx="10" presStyleCnt="12">
        <dgm:presLayoutVars>
          <dgm:bulletEnabled val="1"/>
        </dgm:presLayoutVars>
      </dgm:prSet>
      <dgm:spPr/>
    </dgm:pt>
    <dgm:pt modelId="{4F148BC5-49C8-4DA3-AEF6-39247D4FF69C}" type="pres">
      <dgm:prSet presAssocID="{EC3EEE4A-1307-455F-8CE7-57BEA0540EC4}" presName="sibTrans" presStyleCnt="0"/>
      <dgm:spPr/>
    </dgm:pt>
    <dgm:pt modelId="{8EEE7C4D-3AB9-4AD6-81C1-679EF4A7FB57}" type="pres">
      <dgm:prSet presAssocID="{B614A924-D76A-4C5D-AE50-68C45334E71E}" presName="node" presStyleLbl="node1" presStyleIdx="11" presStyleCnt="12">
        <dgm:presLayoutVars>
          <dgm:bulletEnabled val="1"/>
        </dgm:presLayoutVars>
      </dgm:prSet>
      <dgm:spPr/>
    </dgm:pt>
  </dgm:ptLst>
  <dgm:cxnLst>
    <dgm:cxn modelId="{01B68A0D-057E-4770-8203-61A814F000A4}" type="presOf" srcId="{678AB083-E3F7-419D-8FAF-68968BA0A32E}" destId="{ADCBDC68-521F-4773-9BD5-35AD8B02E35C}" srcOrd="0" destOrd="0" presId="urn:microsoft.com/office/officeart/2005/8/layout/default"/>
    <dgm:cxn modelId="{F828FB0F-DD54-4275-A5D8-BC2D9662FC66}" type="presOf" srcId="{DEFF4ED2-09E3-4C8F-BD68-A63968D531E7}" destId="{37B05051-5E22-4F75-9B1F-DCD68941F861}" srcOrd="0" destOrd="0" presId="urn:microsoft.com/office/officeart/2005/8/layout/default"/>
    <dgm:cxn modelId="{13103710-1BFC-4243-86F5-7CC7C8A59D9B}" srcId="{DEFF4ED2-09E3-4C8F-BD68-A63968D531E7}" destId="{86C31EF1-2889-441D-8637-9D5365D4801C}" srcOrd="5" destOrd="0" parTransId="{BDA2E8E4-B10A-492B-8456-F052B21C9337}" sibTransId="{349F85A2-34F3-47C9-8CAF-B19BCC98FAE3}"/>
    <dgm:cxn modelId="{EA793C18-AAAC-455B-952D-EACFB97A33E9}" type="presOf" srcId="{B614A924-D76A-4C5D-AE50-68C45334E71E}" destId="{8EEE7C4D-3AB9-4AD6-81C1-679EF4A7FB57}" srcOrd="0" destOrd="0" presId="urn:microsoft.com/office/officeart/2005/8/layout/default"/>
    <dgm:cxn modelId="{CD6BE71A-F98D-46A8-AB48-99401C714359}" srcId="{DEFF4ED2-09E3-4C8F-BD68-A63968D531E7}" destId="{A285DC0A-0FBE-4E85-8ACC-CC1FA5460894}" srcOrd="9" destOrd="0" parTransId="{B8018C0F-623F-4976-9F3D-5CD8AD2F7CB8}" sibTransId="{7033252F-6E9E-4A34-B876-28CC4AFF6C14}"/>
    <dgm:cxn modelId="{9DB6F65B-9F7E-41DF-B037-5B56190A9C20}" type="presOf" srcId="{02C81F02-74F3-45AA-8F09-0FF35CE3C7BA}" destId="{29D89F7B-10D8-4296-83B2-9B015A3E3541}" srcOrd="0" destOrd="0" presId="urn:microsoft.com/office/officeart/2005/8/layout/default"/>
    <dgm:cxn modelId="{3F120A5F-A4CB-4163-A2F6-290CA8E91BD0}" type="presOf" srcId="{4ED6FC27-ED52-474A-B093-0E75A73FF71E}" destId="{CEBC7F03-DF21-479C-B4A0-6D77D03A078B}" srcOrd="0" destOrd="0" presId="urn:microsoft.com/office/officeart/2005/8/layout/default"/>
    <dgm:cxn modelId="{FBBAA466-E991-4FC4-91BB-58A2FB73553B}" type="presOf" srcId="{1557CBD3-3F7C-43D5-B7C4-C2765716FE54}" destId="{BA6FA2E2-7812-4776-B8FC-E97C05FC5508}" srcOrd="0" destOrd="0" presId="urn:microsoft.com/office/officeart/2005/8/layout/default"/>
    <dgm:cxn modelId="{0532BA69-98D4-471B-8F5A-748F004D4033}" srcId="{DEFF4ED2-09E3-4C8F-BD68-A63968D531E7}" destId="{B4C20B7F-274E-49E4-8985-64D776D0F33C}" srcOrd="10" destOrd="0" parTransId="{7FA1FA0F-4EEF-4C6F-9112-3753F4AC6FEC}" sibTransId="{EC3EEE4A-1307-455F-8CE7-57BEA0540EC4}"/>
    <dgm:cxn modelId="{20B9E84A-78E3-4D7E-98C4-974A6C4BE813}" type="presOf" srcId="{B162DB3A-3DB2-4ADE-B5D6-4ED3B9F120F8}" destId="{6D331242-1BB5-4E08-BA03-54BFEAA497D6}" srcOrd="0" destOrd="0" presId="urn:microsoft.com/office/officeart/2005/8/layout/default"/>
    <dgm:cxn modelId="{614B454C-6C64-4A76-9939-50A7FB97B4DA}" srcId="{DEFF4ED2-09E3-4C8F-BD68-A63968D531E7}" destId="{B162DB3A-3DB2-4ADE-B5D6-4ED3B9F120F8}" srcOrd="8" destOrd="0" parTransId="{0C0142B9-BA95-488E-B0C6-A25B8C1047C1}" sibTransId="{9F446035-8A20-4358-87CE-D4B46790C1CE}"/>
    <dgm:cxn modelId="{6462406D-7091-4CEB-BEF6-7CC0161A56AF}" type="presOf" srcId="{B4C20B7F-274E-49E4-8985-64D776D0F33C}" destId="{E8B8C5D9-3FB9-4E12-A01F-1E85B4F65945}" srcOrd="0" destOrd="0" presId="urn:microsoft.com/office/officeart/2005/8/layout/default"/>
    <dgm:cxn modelId="{73DF3373-3CEC-4745-B1B7-AEA8E52B30EC}" type="presOf" srcId="{AEE0EE4A-A8B3-4292-878A-A521739C8237}" destId="{12BD9D98-5CF7-4329-88EB-3577FC8AD472}" srcOrd="0" destOrd="0" presId="urn:microsoft.com/office/officeart/2005/8/layout/default"/>
    <dgm:cxn modelId="{E7DE225A-36D0-4F96-8EB7-D2E10948C638}" srcId="{DEFF4ED2-09E3-4C8F-BD68-A63968D531E7}" destId="{B614A924-D76A-4C5D-AE50-68C45334E71E}" srcOrd="11" destOrd="0" parTransId="{DAB33971-F895-4BC1-BA85-63EBE166F44A}" sibTransId="{9003A6EB-4B39-4225-BC6C-091B85C1E3BF}"/>
    <dgm:cxn modelId="{ADA94E7A-80E1-45A7-A680-40D85F9AA2C0}" srcId="{DEFF4ED2-09E3-4C8F-BD68-A63968D531E7}" destId="{4ED6FC27-ED52-474A-B093-0E75A73FF71E}" srcOrd="3" destOrd="0" parTransId="{353CE53D-2F04-43D7-B904-F102EB46BD7E}" sibTransId="{0B23242D-6083-47AC-AC08-0243B988E31C}"/>
    <dgm:cxn modelId="{BE520481-E39C-4BD5-ADD8-231A3280E629}" srcId="{DEFF4ED2-09E3-4C8F-BD68-A63968D531E7}" destId="{02C81F02-74F3-45AA-8F09-0FF35CE3C7BA}" srcOrd="6" destOrd="0" parTransId="{99FB8BDA-3E45-428A-A805-D8B24660E5FA}" sibTransId="{D73D7638-397D-47B5-84DA-C61263FE16CC}"/>
    <dgm:cxn modelId="{3C4E3E9C-09EA-4F01-B224-68E8D654F1D8}" srcId="{DEFF4ED2-09E3-4C8F-BD68-A63968D531E7}" destId="{1557CBD3-3F7C-43D5-B7C4-C2765716FE54}" srcOrd="0" destOrd="0" parTransId="{F7B4EA07-03FE-4A70-88F5-7F66D21E54C9}" sibTransId="{151F5879-FA5E-4B29-877A-1D3E6ECDC896}"/>
    <dgm:cxn modelId="{C2E0B9BB-1E77-48BC-8129-A98DB3394BB8}" srcId="{DEFF4ED2-09E3-4C8F-BD68-A63968D531E7}" destId="{678AB083-E3F7-419D-8FAF-68968BA0A32E}" srcOrd="2" destOrd="0" parTransId="{29398806-07AD-4578-B667-43096F3DA134}" sibTransId="{8538D481-23EE-45BC-8971-D53F3A9DA9B4}"/>
    <dgm:cxn modelId="{684568C0-E1EA-4E36-9D47-F82AE5DAD21B}" type="presOf" srcId="{A285DC0A-0FBE-4E85-8ACC-CC1FA5460894}" destId="{BE9DD33D-7B83-42C8-9A1F-888D8E019651}" srcOrd="0" destOrd="0" presId="urn:microsoft.com/office/officeart/2005/8/layout/default"/>
    <dgm:cxn modelId="{1325F0CB-E15B-4833-8772-B861C23DD6D9}" srcId="{DEFF4ED2-09E3-4C8F-BD68-A63968D531E7}" destId="{D5DDE914-BF56-44EC-8EA1-E1029557A502}" srcOrd="1" destOrd="0" parTransId="{97AB969B-DA66-427E-AE76-AAA990A4CB2E}" sibTransId="{561772B3-210E-4A0A-95BB-18A419A7AE4A}"/>
    <dgm:cxn modelId="{F37528CE-C7CE-4848-9DC8-CF0DC94C1CF2}" srcId="{DEFF4ED2-09E3-4C8F-BD68-A63968D531E7}" destId="{8C782A03-FA27-4B4D-875E-1700CE6AEFDB}" srcOrd="4" destOrd="0" parTransId="{732697F5-A8AA-45F7-90B5-53F17B5FA280}" sibTransId="{F8101890-0710-4A3A-862E-62D87C6AC87E}"/>
    <dgm:cxn modelId="{2A61C9DC-099C-436B-A1D0-9006CFB298C9}" type="presOf" srcId="{8C782A03-FA27-4B4D-875E-1700CE6AEFDB}" destId="{5CF518C5-4C79-4913-B85C-F6A2C435E72D}" srcOrd="0" destOrd="0" presId="urn:microsoft.com/office/officeart/2005/8/layout/default"/>
    <dgm:cxn modelId="{F90C6DDD-05DE-4F23-90A7-CB28FEFE3453}" type="presOf" srcId="{D5DDE914-BF56-44EC-8EA1-E1029557A502}" destId="{52C1962D-A5E1-40B9-BB13-E2D6EC02D7B5}" srcOrd="0" destOrd="0" presId="urn:microsoft.com/office/officeart/2005/8/layout/default"/>
    <dgm:cxn modelId="{2A974EE7-BAFB-45F5-99EF-00A009056384}" srcId="{DEFF4ED2-09E3-4C8F-BD68-A63968D531E7}" destId="{AEE0EE4A-A8B3-4292-878A-A521739C8237}" srcOrd="7" destOrd="0" parTransId="{452EF750-DFB8-4B3E-91AF-2FD30D16385C}" sibTransId="{70E9423E-D5D4-46D7-B097-7C5FC8F93B1B}"/>
    <dgm:cxn modelId="{F2E120F1-376B-401F-9673-9E4DA26FBA21}" type="presOf" srcId="{86C31EF1-2889-441D-8637-9D5365D4801C}" destId="{B492D3A0-D008-470B-A73F-D151187CF1B7}" srcOrd="0" destOrd="0" presId="urn:microsoft.com/office/officeart/2005/8/layout/default"/>
    <dgm:cxn modelId="{F76DAD79-D3E0-473C-B69D-6E27373A0972}" type="presParOf" srcId="{37B05051-5E22-4F75-9B1F-DCD68941F861}" destId="{BA6FA2E2-7812-4776-B8FC-E97C05FC5508}" srcOrd="0" destOrd="0" presId="urn:microsoft.com/office/officeart/2005/8/layout/default"/>
    <dgm:cxn modelId="{A4270439-42DD-49A8-8039-0899B7941E0B}" type="presParOf" srcId="{37B05051-5E22-4F75-9B1F-DCD68941F861}" destId="{8019E504-07AC-4E06-A38B-C62CF77A0C1E}" srcOrd="1" destOrd="0" presId="urn:microsoft.com/office/officeart/2005/8/layout/default"/>
    <dgm:cxn modelId="{CB9F0193-9720-452D-BBA6-52827E4AFD62}" type="presParOf" srcId="{37B05051-5E22-4F75-9B1F-DCD68941F861}" destId="{52C1962D-A5E1-40B9-BB13-E2D6EC02D7B5}" srcOrd="2" destOrd="0" presId="urn:microsoft.com/office/officeart/2005/8/layout/default"/>
    <dgm:cxn modelId="{CE7472E9-6E98-4CB9-85F2-F56EED0AB553}" type="presParOf" srcId="{37B05051-5E22-4F75-9B1F-DCD68941F861}" destId="{43006805-03A0-43DA-834F-DC27EEF03423}" srcOrd="3" destOrd="0" presId="urn:microsoft.com/office/officeart/2005/8/layout/default"/>
    <dgm:cxn modelId="{90B23B42-B5CE-4C1D-93DE-E04363DBE3F2}" type="presParOf" srcId="{37B05051-5E22-4F75-9B1F-DCD68941F861}" destId="{ADCBDC68-521F-4773-9BD5-35AD8B02E35C}" srcOrd="4" destOrd="0" presId="urn:microsoft.com/office/officeart/2005/8/layout/default"/>
    <dgm:cxn modelId="{480E1D6D-9C5F-445C-A951-D1FCBF83DEB8}" type="presParOf" srcId="{37B05051-5E22-4F75-9B1F-DCD68941F861}" destId="{9BBD0189-FCB2-4DDD-AAE8-C716DB7646B9}" srcOrd="5" destOrd="0" presId="urn:microsoft.com/office/officeart/2005/8/layout/default"/>
    <dgm:cxn modelId="{1CC9CB64-571A-4220-A3C5-3604A9166AA8}" type="presParOf" srcId="{37B05051-5E22-4F75-9B1F-DCD68941F861}" destId="{CEBC7F03-DF21-479C-B4A0-6D77D03A078B}" srcOrd="6" destOrd="0" presId="urn:microsoft.com/office/officeart/2005/8/layout/default"/>
    <dgm:cxn modelId="{202535FE-605C-42D5-9864-BFC98B5981CF}" type="presParOf" srcId="{37B05051-5E22-4F75-9B1F-DCD68941F861}" destId="{EBB83FEE-D8D8-49A0-BE57-8D952C7ACEF6}" srcOrd="7" destOrd="0" presId="urn:microsoft.com/office/officeart/2005/8/layout/default"/>
    <dgm:cxn modelId="{1C1F6ADB-B1FC-4AE6-B4B5-86763D720A83}" type="presParOf" srcId="{37B05051-5E22-4F75-9B1F-DCD68941F861}" destId="{5CF518C5-4C79-4913-B85C-F6A2C435E72D}" srcOrd="8" destOrd="0" presId="urn:microsoft.com/office/officeart/2005/8/layout/default"/>
    <dgm:cxn modelId="{8365DEBD-5698-460F-8619-4FF6D77165DE}" type="presParOf" srcId="{37B05051-5E22-4F75-9B1F-DCD68941F861}" destId="{F88C8249-E1D0-4E09-82E9-60F265B33AF4}" srcOrd="9" destOrd="0" presId="urn:microsoft.com/office/officeart/2005/8/layout/default"/>
    <dgm:cxn modelId="{0696C586-9451-40B5-8FE2-F2C81ECACA71}" type="presParOf" srcId="{37B05051-5E22-4F75-9B1F-DCD68941F861}" destId="{B492D3A0-D008-470B-A73F-D151187CF1B7}" srcOrd="10" destOrd="0" presId="urn:microsoft.com/office/officeart/2005/8/layout/default"/>
    <dgm:cxn modelId="{930691E2-80E1-4C3F-BD99-24217EFB2352}" type="presParOf" srcId="{37B05051-5E22-4F75-9B1F-DCD68941F861}" destId="{D3AE0A9D-397A-4F26-AAEA-B890FC2A18EA}" srcOrd="11" destOrd="0" presId="urn:microsoft.com/office/officeart/2005/8/layout/default"/>
    <dgm:cxn modelId="{15682ABE-8793-4179-8A2B-E26AB33B38D4}" type="presParOf" srcId="{37B05051-5E22-4F75-9B1F-DCD68941F861}" destId="{29D89F7B-10D8-4296-83B2-9B015A3E3541}" srcOrd="12" destOrd="0" presId="urn:microsoft.com/office/officeart/2005/8/layout/default"/>
    <dgm:cxn modelId="{ABB6B0D7-BB7D-49D6-8402-0E84AD2E9637}" type="presParOf" srcId="{37B05051-5E22-4F75-9B1F-DCD68941F861}" destId="{38EE2D0C-5553-4C37-A289-9FBC6BC186F4}" srcOrd="13" destOrd="0" presId="urn:microsoft.com/office/officeart/2005/8/layout/default"/>
    <dgm:cxn modelId="{6F71999D-5493-4A90-89EB-4AA79A90DF00}" type="presParOf" srcId="{37B05051-5E22-4F75-9B1F-DCD68941F861}" destId="{12BD9D98-5CF7-4329-88EB-3577FC8AD472}" srcOrd="14" destOrd="0" presId="urn:microsoft.com/office/officeart/2005/8/layout/default"/>
    <dgm:cxn modelId="{DDE9199D-A892-40F8-AECA-53375F03F512}" type="presParOf" srcId="{37B05051-5E22-4F75-9B1F-DCD68941F861}" destId="{6724C481-935E-4882-B250-6D8C45475B15}" srcOrd="15" destOrd="0" presId="urn:microsoft.com/office/officeart/2005/8/layout/default"/>
    <dgm:cxn modelId="{6CEE79D2-7473-484C-9F0B-5BCE761B3282}" type="presParOf" srcId="{37B05051-5E22-4F75-9B1F-DCD68941F861}" destId="{6D331242-1BB5-4E08-BA03-54BFEAA497D6}" srcOrd="16" destOrd="0" presId="urn:microsoft.com/office/officeart/2005/8/layout/default"/>
    <dgm:cxn modelId="{61BADD14-491F-48BD-A9EF-C1B097A8B896}" type="presParOf" srcId="{37B05051-5E22-4F75-9B1F-DCD68941F861}" destId="{36227FFB-51B2-4A26-AD2B-F3D9FD269FDA}" srcOrd="17" destOrd="0" presId="urn:microsoft.com/office/officeart/2005/8/layout/default"/>
    <dgm:cxn modelId="{AAC87B28-C840-4017-AA16-2C771479B55F}" type="presParOf" srcId="{37B05051-5E22-4F75-9B1F-DCD68941F861}" destId="{BE9DD33D-7B83-42C8-9A1F-888D8E019651}" srcOrd="18" destOrd="0" presId="urn:microsoft.com/office/officeart/2005/8/layout/default"/>
    <dgm:cxn modelId="{5514E2B5-88C4-4286-835B-CB095109FB48}" type="presParOf" srcId="{37B05051-5E22-4F75-9B1F-DCD68941F861}" destId="{E31D3F84-86CB-42D3-A305-E50D11E12A69}" srcOrd="19" destOrd="0" presId="urn:microsoft.com/office/officeart/2005/8/layout/default"/>
    <dgm:cxn modelId="{983DA2E6-5E77-4063-9B5B-B10A016B8F2C}" type="presParOf" srcId="{37B05051-5E22-4F75-9B1F-DCD68941F861}" destId="{E8B8C5D9-3FB9-4E12-A01F-1E85B4F65945}" srcOrd="20" destOrd="0" presId="urn:microsoft.com/office/officeart/2005/8/layout/default"/>
    <dgm:cxn modelId="{924411CD-23D6-4545-97DE-615698D49EC1}" type="presParOf" srcId="{37B05051-5E22-4F75-9B1F-DCD68941F861}" destId="{4F148BC5-49C8-4DA3-AEF6-39247D4FF69C}" srcOrd="21" destOrd="0" presId="urn:microsoft.com/office/officeart/2005/8/layout/default"/>
    <dgm:cxn modelId="{F2071BED-F76A-475D-8D40-870814CC87BF}" type="presParOf" srcId="{37B05051-5E22-4F75-9B1F-DCD68941F861}" destId="{8EEE7C4D-3AB9-4AD6-81C1-679EF4A7FB57}" srcOrd="2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885308-F318-4305-815C-6D7889318E0B}" type="doc">
      <dgm:prSet loTypeId="urn:microsoft.com/office/officeart/2005/8/layout/vList2" loCatId="list" qsTypeId="urn:microsoft.com/office/officeart/2005/8/quickstyle/simple5" qsCatId="simple" csTypeId="urn:microsoft.com/office/officeart/2005/8/colors/colorful2" csCatId="colorful"/>
      <dgm:spPr/>
      <dgm:t>
        <a:bodyPr/>
        <a:lstStyle/>
        <a:p>
          <a:endParaRPr lang="en-US"/>
        </a:p>
      </dgm:t>
    </dgm:pt>
    <dgm:pt modelId="{6BFB98B0-7C17-4532-8DE3-660EE64FB7F2}">
      <dgm:prSet/>
      <dgm:spPr/>
      <dgm:t>
        <a:bodyPr/>
        <a:lstStyle/>
        <a:p>
          <a:r>
            <a:rPr lang="en-GB"/>
            <a:t>According to Platteaux, Salietti, Molteni (2022) stated, in the new generation, digital skills are highly recommended to develop the digital knowledge and improve the outcomes of better academic careers and job prospects.</a:t>
          </a:r>
          <a:endParaRPr lang="en-US"/>
        </a:p>
      </dgm:t>
    </dgm:pt>
    <dgm:pt modelId="{27B0B357-944A-4B12-9012-0A8A80BC7214}" type="parTrans" cxnId="{BF8257CE-1334-4D85-A78C-045C2F17A0FF}">
      <dgm:prSet/>
      <dgm:spPr/>
      <dgm:t>
        <a:bodyPr/>
        <a:lstStyle/>
        <a:p>
          <a:endParaRPr lang="en-US"/>
        </a:p>
      </dgm:t>
    </dgm:pt>
    <dgm:pt modelId="{ACDB85D1-1914-4A36-B588-B603ED692764}" type="sibTrans" cxnId="{BF8257CE-1334-4D85-A78C-045C2F17A0FF}">
      <dgm:prSet/>
      <dgm:spPr/>
      <dgm:t>
        <a:bodyPr/>
        <a:lstStyle/>
        <a:p>
          <a:endParaRPr lang="en-US"/>
        </a:p>
      </dgm:t>
    </dgm:pt>
    <dgm:pt modelId="{5BF1D946-7C8E-4AD1-9821-4EAC669F67CD}">
      <dgm:prSet/>
      <dgm:spPr/>
      <dgm:t>
        <a:bodyPr/>
        <a:lstStyle/>
        <a:p>
          <a:r>
            <a:rPr lang="en-GB"/>
            <a:t>The use of digital technology rapidly increased during Covid 19 in 2020. Lockdown had made digital skills extremely crucial to use. This was because majority population started to work remotely for education and work through their homes. They also managed their online shopping, medical appointments, social media and household chores digitally. However, during the pandemic lockdown 2020, school teachers, students and parents found online schooling very challenging because of the lack of knowledge in digital skills.(Ekiti, 2020)</a:t>
          </a:r>
          <a:endParaRPr lang="en-US"/>
        </a:p>
      </dgm:t>
    </dgm:pt>
    <dgm:pt modelId="{068F86C2-DE43-4C6A-9F84-152C29739140}" type="parTrans" cxnId="{61717707-59D1-40B2-B61A-16156D3045F4}">
      <dgm:prSet/>
      <dgm:spPr/>
      <dgm:t>
        <a:bodyPr/>
        <a:lstStyle/>
        <a:p>
          <a:endParaRPr lang="en-US"/>
        </a:p>
      </dgm:t>
    </dgm:pt>
    <dgm:pt modelId="{F81597A5-0800-46C5-84F3-673A0086DBF8}" type="sibTrans" cxnId="{61717707-59D1-40B2-B61A-16156D3045F4}">
      <dgm:prSet/>
      <dgm:spPr/>
      <dgm:t>
        <a:bodyPr/>
        <a:lstStyle/>
        <a:p>
          <a:endParaRPr lang="en-US"/>
        </a:p>
      </dgm:t>
    </dgm:pt>
    <dgm:pt modelId="{DEBD31AE-51D4-402F-9C2C-A04D4642144D}" type="pres">
      <dgm:prSet presAssocID="{36885308-F318-4305-815C-6D7889318E0B}" presName="linear" presStyleCnt="0">
        <dgm:presLayoutVars>
          <dgm:animLvl val="lvl"/>
          <dgm:resizeHandles val="exact"/>
        </dgm:presLayoutVars>
      </dgm:prSet>
      <dgm:spPr/>
    </dgm:pt>
    <dgm:pt modelId="{E813B217-1E4B-46B8-BAF6-DA0AECEEA225}" type="pres">
      <dgm:prSet presAssocID="{6BFB98B0-7C17-4532-8DE3-660EE64FB7F2}" presName="parentText" presStyleLbl="node1" presStyleIdx="0" presStyleCnt="2">
        <dgm:presLayoutVars>
          <dgm:chMax val="0"/>
          <dgm:bulletEnabled val="1"/>
        </dgm:presLayoutVars>
      </dgm:prSet>
      <dgm:spPr/>
    </dgm:pt>
    <dgm:pt modelId="{1CFD26EE-BB17-493A-8861-9F713C8CF5ED}" type="pres">
      <dgm:prSet presAssocID="{ACDB85D1-1914-4A36-B588-B603ED692764}" presName="spacer" presStyleCnt="0"/>
      <dgm:spPr/>
    </dgm:pt>
    <dgm:pt modelId="{2795D639-6972-4909-ABAF-91F51830F3A9}" type="pres">
      <dgm:prSet presAssocID="{5BF1D946-7C8E-4AD1-9821-4EAC669F67CD}" presName="parentText" presStyleLbl="node1" presStyleIdx="1" presStyleCnt="2">
        <dgm:presLayoutVars>
          <dgm:chMax val="0"/>
          <dgm:bulletEnabled val="1"/>
        </dgm:presLayoutVars>
      </dgm:prSet>
      <dgm:spPr/>
    </dgm:pt>
  </dgm:ptLst>
  <dgm:cxnLst>
    <dgm:cxn modelId="{61717707-59D1-40B2-B61A-16156D3045F4}" srcId="{36885308-F318-4305-815C-6D7889318E0B}" destId="{5BF1D946-7C8E-4AD1-9821-4EAC669F67CD}" srcOrd="1" destOrd="0" parTransId="{068F86C2-DE43-4C6A-9F84-152C29739140}" sibTransId="{F81597A5-0800-46C5-84F3-673A0086DBF8}"/>
    <dgm:cxn modelId="{4BA1BCAE-556E-48EF-BB0F-CCE7F55228A4}" type="presOf" srcId="{5BF1D946-7C8E-4AD1-9821-4EAC669F67CD}" destId="{2795D639-6972-4909-ABAF-91F51830F3A9}" srcOrd="0" destOrd="0" presId="urn:microsoft.com/office/officeart/2005/8/layout/vList2"/>
    <dgm:cxn modelId="{68388EB8-E187-4DDF-8B16-623FFA0DEFF2}" type="presOf" srcId="{6BFB98B0-7C17-4532-8DE3-660EE64FB7F2}" destId="{E813B217-1E4B-46B8-BAF6-DA0AECEEA225}" srcOrd="0" destOrd="0" presId="urn:microsoft.com/office/officeart/2005/8/layout/vList2"/>
    <dgm:cxn modelId="{BF8257CE-1334-4D85-A78C-045C2F17A0FF}" srcId="{36885308-F318-4305-815C-6D7889318E0B}" destId="{6BFB98B0-7C17-4532-8DE3-660EE64FB7F2}" srcOrd="0" destOrd="0" parTransId="{27B0B357-944A-4B12-9012-0A8A80BC7214}" sibTransId="{ACDB85D1-1914-4A36-B588-B603ED692764}"/>
    <dgm:cxn modelId="{FBBA72DC-9398-41E3-925F-1D0F2D364E1A}" type="presOf" srcId="{36885308-F318-4305-815C-6D7889318E0B}" destId="{DEBD31AE-51D4-402F-9C2C-A04D4642144D}" srcOrd="0" destOrd="0" presId="urn:microsoft.com/office/officeart/2005/8/layout/vList2"/>
    <dgm:cxn modelId="{5281BEEB-5BA8-4D29-AD9A-DCF17106E265}" type="presParOf" srcId="{DEBD31AE-51D4-402F-9C2C-A04D4642144D}" destId="{E813B217-1E4B-46B8-BAF6-DA0AECEEA225}" srcOrd="0" destOrd="0" presId="urn:microsoft.com/office/officeart/2005/8/layout/vList2"/>
    <dgm:cxn modelId="{4214FB01-73B2-4C55-BDA2-910899D1C7A7}" type="presParOf" srcId="{DEBD31AE-51D4-402F-9C2C-A04D4642144D}" destId="{1CFD26EE-BB17-493A-8861-9F713C8CF5ED}" srcOrd="1" destOrd="0" presId="urn:microsoft.com/office/officeart/2005/8/layout/vList2"/>
    <dgm:cxn modelId="{2311AD38-3077-4444-897C-F9636DC617DC}" type="presParOf" srcId="{DEBD31AE-51D4-402F-9C2C-A04D4642144D}" destId="{2795D639-6972-4909-ABAF-91F51830F3A9}"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6A67139-23A5-4FC2-BB77-41BC9E3EAA1F}" type="doc">
      <dgm:prSet loTypeId="urn:microsoft.com/office/officeart/2018/2/layout/IconLabelList" loCatId="icon" qsTypeId="urn:microsoft.com/office/officeart/2005/8/quickstyle/simple1" qsCatId="simple" csTypeId="urn:microsoft.com/office/officeart/2018/5/colors/Iconchunking_neutralbg_accent4_2" csCatId="accent4" phldr="1"/>
      <dgm:spPr/>
      <dgm:t>
        <a:bodyPr/>
        <a:lstStyle/>
        <a:p>
          <a:endParaRPr lang="en-US"/>
        </a:p>
      </dgm:t>
    </dgm:pt>
    <dgm:pt modelId="{541B213E-C8AE-458A-97D9-4D0A7C5229EF}">
      <dgm:prSet/>
      <dgm:spPr/>
      <dgm:t>
        <a:bodyPr/>
        <a:lstStyle/>
        <a:p>
          <a:pPr>
            <a:lnSpc>
              <a:spcPct val="100000"/>
            </a:lnSpc>
          </a:pPr>
          <a:r>
            <a:rPr lang="en-GB"/>
            <a:t>We want to identify which Digital skill is most important for students of UWTSD.</a:t>
          </a:r>
          <a:endParaRPr lang="en-US"/>
        </a:p>
      </dgm:t>
    </dgm:pt>
    <dgm:pt modelId="{A1F107C8-62DC-4CE0-9E8E-BD299F5A7B6F}" type="parTrans" cxnId="{404DFD5F-E19C-4946-BAC0-FCDDE8307296}">
      <dgm:prSet/>
      <dgm:spPr/>
      <dgm:t>
        <a:bodyPr/>
        <a:lstStyle/>
        <a:p>
          <a:endParaRPr lang="en-US"/>
        </a:p>
      </dgm:t>
    </dgm:pt>
    <dgm:pt modelId="{39C574D1-D52A-4147-ACD3-FF9D8DA77125}" type="sibTrans" cxnId="{404DFD5F-E19C-4946-BAC0-FCDDE8307296}">
      <dgm:prSet/>
      <dgm:spPr/>
      <dgm:t>
        <a:bodyPr/>
        <a:lstStyle/>
        <a:p>
          <a:endParaRPr lang="en-US"/>
        </a:p>
      </dgm:t>
    </dgm:pt>
    <dgm:pt modelId="{824EA4BF-796A-468E-AC01-442453FCD549}">
      <dgm:prSet/>
      <dgm:spPr/>
      <dgm:t>
        <a:bodyPr/>
        <a:lstStyle/>
        <a:p>
          <a:pPr>
            <a:lnSpc>
              <a:spcPct val="100000"/>
            </a:lnSpc>
          </a:pPr>
          <a:r>
            <a:rPr lang="en-GB"/>
            <a:t>We will be carrying out a quantitative survey questionnaire to obtain our results.</a:t>
          </a:r>
          <a:endParaRPr lang="en-US"/>
        </a:p>
      </dgm:t>
    </dgm:pt>
    <dgm:pt modelId="{6BA6B27B-2E59-4A91-A1C4-1B6B7401F467}" type="parTrans" cxnId="{EDD25223-35EB-4FCC-AA8A-2C31976D76F0}">
      <dgm:prSet/>
      <dgm:spPr/>
      <dgm:t>
        <a:bodyPr/>
        <a:lstStyle/>
        <a:p>
          <a:endParaRPr lang="en-US"/>
        </a:p>
      </dgm:t>
    </dgm:pt>
    <dgm:pt modelId="{B5B91F1D-FB57-4AF9-92F0-FDAB7D881770}" type="sibTrans" cxnId="{EDD25223-35EB-4FCC-AA8A-2C31976D76F0}">
      <dgm:prSet/>
      <dgm:spPr/>
      <dgm:t>
        <a:bodyPr/>
        <a:lstStyle/>
        <a:p>
          <a:endParaRPr lang="en-US"/>
        </a:p>
      </dgm:t>
    </dgm:pt>
    <dgm:pt modelId="{872CEE5F-F2C5-4EFD-B75C-561904B45DCA}" type="pres">
      <dgm:prSet presAssocID="{E6A67139-23A5-4FC2-BB77-41BC9E3EAA1F}" presName="root" presStyleCnt="0">
        <dgm:presLayoutVars>
          <dgm:dir/>
          <dgm:resizeHandles val="exact"/>
        </dgm:presLayoutVars>
      </dgm:prSet>
      <dgm:spPr/>
    </dgm:pt>
    <dgm:pt modelId="{9AFD9835-6BE9-4A64-9813-3ED8E4703913}" type="pres">
      <dgm:prSet presAssocID="{541B213E-C8AE-458A-97D9-4D0A7C5229EF}" presName="compNode" presStyleCnt="0"/>
      <dgm:spPr/>
    </dgm:pt>
    <dgm:pt modelId="{326F6EC9-5EFD-4C63-8A38-21F4A3E83C26}" type="pres">
      <dgm:prSet presAssocID="{541B213E-C8AE-458A-97D9-4D0A7C5229E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31C7EDDA-04F9-49C5-88CD-FA1832E2ED43}" type="pres">
      <dgm:prSet presAssocID="{541B213E-C8AE-458A-97D9-4D0A7C5229EF}" presName="spaceRect" presStyleCnt="0"/>
      <dgm:spPr/>
    </dgm:pt>
    <dgm:pt modelId="{3EAEDD64-9532-493E-9C50-81776C054DC0}" type="pres">
      <dgm:prSet presAssocID="{541B213E-C8AE-458A-97D9-4D0A7C5229EF}" presName="textRect" presStyleLbl="revTx" presStyleIdx="0" presStyleCnt="2">
        <dgm:presLayoutVars>
          <dgm:chMax val="1"/>
          <dgm:chPref val="1"/>
        </dgm:presLayoutVars>
      </dgm:prSet>
      <dgm:spPr/>
    </dgm:pt>
    <dgm:pt modelId="{C8CDB890-BE1B-4674-AD99-50DD82C20805}" type="pres">
      <dgm:prSet presAssocID="{39C574D1-D52A-4147-ACD3-FF9D8DA77125}" presName="sibTrans" presStyleCnt="0"/>
      <dgm:spPr/>
    </dgm:pt>
    <dgm:pt modelId="{9D058DD7-4AAB-455E-94B5-DD02010D33F2}" type="pres">
      <dgm:prSet presAssocID="{824EA4BF-796A-468E-AC01-442453FCD549}" presName="compNode" presStyleCnt="0"/>
      <dgm:spPr/>
    </dgm:pt>
    <dgm:pt modelId="{C79605B5-C589-40A0-9E33-D00EEFF90E65}" type="pres">
      <dgm:prSet presAssocID="{824EA4BF-796A-468E-AC01-442453FCD54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List"/>
        </a:ext>
      </dgm:extLst>
    </dgm:pt>
    <dgm:pt modelId="{65BCA60D-C54C-4E9B-869C-B220C47C3D2D}" type="pres">
      <dgm:prSet presAssocID="{824EA4BF-796A-468E-AC01-442453FCD549}" presName="spaceRect" presStyleCnt="0"/>
      <dgm:spPr/>
    </dgm:pt>
    <dgm:pt modelId="{68825AD4-EB84-4F15-820A-A77CC29ADBFB}" type="pres">
      <dgm:prSet presAssocID="{824EA4BF-796A-468E-AC01-442453FCD549}" presName="textRect" presStyleLbl="revTx" presStyleIdx="1" presStyleCnt="2">
        <dgm:presLayoutVars>
          <dgm:chMax val="1"/>
          <dgm:chPref val="1"/>
        </dgm:presLayoutVars>
      </dgm:prSet>
      <dgm:spPr/>
    </dgm:pt>
  </dgm:ptLst>
  <dgm:cxnLst>
    <dgm:cxn modelId="{EDD25223-35EB-4FCC-AA8A-2C31976D76F0}" srcId="{E6A67139-23A5-4FC2-BB77-41BC9E3EAA1F}" destId="{824EA4BF-796A-468E-AC01-442453FCD549}" srcOrd="1" destOrd="0" parTransId="{6BA6B27B-2E59-4A91-A1C4-1B6B7401F467}" sibTransId="{B5B91F1D-FB57-4AF9-92F0-FDAB7D881770}"/>
    <dgm:cxn modelId="{54270739-8CDE-4A05-A054-487D2A5F225B}" type="presOf" srcId="{541B213E-C8AE-458A-97D9-4D0A7C5229EF}" destId="{3EAEDD64-9532-493E-9C50-81776C054DC0}" srcOrd="0" destOrd="0" presId="urn:microsoft.com/office/officeart/2018/2/layout/IconLabelList"/>
    <dgm:cxn modelId="{F30CFC5B-DD44-4245-A6C1-77A4D369631E}" type="presOf" srcId="{E6A67139-23A5-4FC2-BB77-41BC9E3EAA1F}" destId="{872CEE5F-F2C5-4EFD-B75C-561904B45DCA}" srcOrd="0" destOrd="0" presId="urn:microsoft.com/office/officeart/2018/2/layout/IconLabelList"/>
    <dgm:cxn modelId="{404DFD5F-E19C-4946-BAC0-FCDDE8307296}" srcId="{E6A67139-23A5-4FC2-BB77-41BC9E3EAA1F}" destId="{541B213E-C8AE-458A-97D9-4D0A7C5229EF}" srcOrd="0" destOrd="0" parTransId="{A1F107C8-62DC-4CE0-9E8E-BD299F5A7B6F}" sibTransId="{39C574D1-D52A-4147-ACD3-FF9D8DA77125}"/>
    <dgm:cxn modelId="{AE5F0ED1-F88C-4420-9792-D6D7D2A4A71A}" type="presOf" srcId="{824EA4BF-796A-468E-AC01-442453FCD549}" destId="{68825AD4-EB84-4F15-820A-A77CC29ADBFB}" srcOrd="0" destOrd="0" presId="urn:microsoft.com/office/officeart/2018/2/layout/IconLabelList"/>
    <dgm:cxn modelId="{2C623236-D5D6-4B86-B791-A99BA04B8D29}" type="presParOf" srcId="{872CEE5F-F2C5-4EFD-B75C-561904B45DCA}" destId="{9AFD9835-6BE9-4A64-9813-3ED8E4703913}" srcOrd="0" destOrd="0" presId="urn:microsoft.com/office/officeart/2018/2/layout/IconLabelList"/>
    <dgm:cxn modelId="{37F47875-1F40-498E-A4C3-BC60A48842CD}" type="presParOf" srcId="{9AFD9835-6BE9-4A64-9813-3ED8E4703913}" destId="{326F6EC9-5EFD-4C63-8A38-21F4A3E83C26}" srcOrd="0" destOrd="0" presId="urn:microsoft.com/office/officeart/2018/2/layout/IconLabelList"/>
    <dgm:cxn modelId="{8DF28D34-2E06-478A-A98E-098AB974C5DA}" type="presParOf" srcId="{9AFD9835-6BE9-4A64-9813-3ED8E4703913}" destId="{31C7EDDA-04F9-49C5-88CD-FA1832E2ED43}" srcOrd="1" destOrd="0" presId="urn:microsoft.com/office/officeart/2018/2/layout/IconLabelList"/>
    <dgm:cxn modelId="{9F5D7176-EE01-435A-877F-112318E41122}" type="presParOf" srcId="{9AFD9835-6BE9-4A64-9813-3ED8E4703913}" destId="{3EAEDD64-9532-493E-9C50-81776C054DC0}" srcOrd="2" destOrd="0" presId="urn:microsoft.com/office/officeart/2018/2/layout/IconLabelList"/>
    <dgm:cxn modelId="{E5FEB703-CF45-4646-87EA-A529EB422D5F}" type="presParOf" srcId="{872CEE5F-F2C5-4EFD-B75C-561904B45DCA}" destId="{C8CDB890-BE1B-4674-AD99-50DD82C20805}" srcOrd="1" destOrd="0" presId="urn:microsoft.com/office/officeart/2018/2/layout/IconLabelList"/>
    <dgm:cxn modelId="{BD9AC469-02B6-462B-92A8-716713EE342B}" type="presParOf" srcId="{872CEE5F-F2C5-4EFD-B75C-561904B45DCA}" destId="{9D058DD7-4AAB-455E-94B5-DD02010D33F2}" srcOrd="2" destOrd="0" presId="urn:microsoft.com/office/officeart/2018/2/layout/IconLabelList"/>
    <dgm:cxn modelId="{C54DE0AE-E3E9-4123-B182-7A88BF848BA9}" type="presParOf" srcId="{9D058DD7-4AAB-455E-94B5-DD02010D33F2}" destId="{C79605B5-C589-40A0-9E33-D00EEFF90E65}" srcOrd="0" destOrd="0" presId="urn:microsoft.com/office/officeart/2018/2/layout/IconLabelList"/>
    <dgm:cxn modelId="{E23FA416-AD65-4F8E-B25B-4C76B438E7EF}" type="presParOf" srcId="{9D058DD7-4AAB-455E-94B5-DD02010D33F2}" destId="{65BCA60D-C54C-4E9B-869C-B220C47C3D2D}" srcOrd="1" destOrd="0" presId="urn:microsoft.com/office/officeart/2018/2/layout/IconLabelList"/>
    <dgm:cxn modelId="{ABB94286-FBEC-4409-A547-6876855E4E3A}" type="presParOf" srcId="{9D058DD7-4AAB-455E-94B5-DD02010D33F2}" destId="{68825AD4-EB84-4F15-820A-A77CC29ADBFB}"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5627CDA-1C48-4903-AC88-9B6494EE4826}"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F2DE0743-2DDA-47F5-B25A-A030FE97F5B5}">
      <dgm:prSet/>
      <dgm:spPr/>
      <dgm:t>
        <a:bodyPr/>
        <a:lstStyle/>
        <a:p>
          <a:r>
            <a:rPr lang="en-GB"/>
            <a:t>Quantitative data is a ‘process of collecting and analysing numerical data’ and also allows for researchers to generalise data collected. (Bhandari, 2022)</a:t>
          </a:r>
          <a:endParaRPr lang="en-US"/>
        </a:p>
      </dgm:t>
    </dgm:pt>
    <dgm:pt modelId="{C4E09B40-C143-4F68-876F-76D5AEECFCFF}" type="parTrans" cxnId="{FB43E557-645C-4429-B92B-21EF54CA16F0}">
      <dgm:prSet/>
      <dgm:spPr/>
      <dgm:t>
        <a:bodyPr/>
        <a:lstStyle/>
        <a:p>
          <a:endParaRPr lang="en-US"/>
        </a:p>
      </dgm:t>
    </dgm:pt>
    <dgm:pt modelId="{81A033E7-6D4B-472C-9522-58A8B95C3F42}" type="sibTrans" cxnId="{FB43E557-645C-4429-B92B-21EF54CA16F0}">
      <dgm:prSet/>
      <dgm:spPr/>
      <dgm:t>
        <a:bodyPr/>
        <a:lstStyle/>
        <a:p>
          <a:endParaRPr lang="en-US"/>
        </a:p>
      </dgm:t>
    </dgm:pt>
    <dgm:pt modelId="{F52210D9-C322-4A03-A4EA-5B9C59D3FD25}">
      <dgm:prSet/>
      <dgm:spPr/>
      <dgm:t>
        <a:bodyPr/>
        <a:lstStyle/>
        <a:p>
          <a:r>
            <a:rPr lang="en-GB"/>
            <a:t>The use of quantitative collected data places emphasis on numbers and figures. (Bryman, 2001)</a:t>
          </a:r>
          <a:endParaRPr lang="en-US"/>
        </a:p>
      </dgm:t>
    </dgm:pt>
    <dgm:pt modelId="{C6142EAB-B1D6-4B9E-91EA-FDA5DD4B85D2}" type="parTrans" cxnId="{61DC9776-3C19-4FB2-8F32-3B45204BB31D}">
      <dgm:prSet/>
      <dgm:spPr/>
      <dgm:t>
        <a:bodyPr/>
        <a:lstStyle/>
        <a:p>
          <a:endParaRPr lang="en-US"/>
        </a:p>
      </dgm:t>
    </dgm:pt>
    <dgm:pt modelId="{EF3BD97B-E30D-4CB1-8362-D302464225AD}" type="sibTrans" cxnId="{61DC9776-3C19-4FB2-8F32-3B45204BB31D}">
      <dgm:prSet/>
      <dgm:spPr/>
      <dgm:t>
        <a:bodyPr/>
        <a:lstStyle/>
        <a:p>
          <a:endParaRPr lang="en-US"/>
        </a:p>
      </dgm:t>
    </dgm:pt>
    <dgm:pt modelId="{5510E73F-02AE-4E45-B198-744FFC7B4AE3}">
      <dgm:prSet/>
      <dgm:spPr/>
      <dgm:t>
        <a:bodyPr/>
        <a:lstStyle/>
        <a:p>
          <a:r>
            <a:rPr lang="en-GB"/>
            <a:t>This is beneficial as we want to statistically collect data to understand which digital skill is most important. We will be conducting a questionnaire to fulfil this.</a:t>
          </a:r>
          <a:endParaRPr lang="en-US"/>
        </a:p>
      </dgm:t>
    </dgm:pt>
    <dgm:pt modelId="{5480CAB6-0AFF-4A62-91C7-D3046809AAC1}" type="parTrans" cxnId="{5374B35D-F3CC-48F9-9679-699E6447C7E7}">
      <dgm:prSet/>
      <dgm:spPr/>
      <dgm:t>
        <a:bodyPr/>
        <a:lstStyle/>
        <a:p>
          <a:endParaRPr lang="en-US"/>
        </a:p>
      </dgm:t>
    </dgm:pt>
    <dgm:pt modelId="{4C8FBFBC-403E-41C7-817D-23D467F0068F}" type="sibTrans" cxnId="{5374B35D-F3CC-48F9-9679-699E6447C7E7}">
      <dgm:prSet/>
      <dgm:spPr/>
      <dgm:t>
        <a:bodyPr/>
        <a:lstStyle/>
        <a:p>
          <a:endParaRPr lang="en-US"/>
        </a:p>
      </dgm:t>
    </dgm:pt>
    <dgm:pt modelId="{243FF0CB-939B-4697-8950-107B5EDCFF75}" type="pres">
      <dgm:prSet presAssocID="{55627CDA-1C48-4903-AC88-9B6494EE4826}" presName="linear" presStyleCnt="0">
        <dgm:presLayoutVars>
          <dgm:animLvl val="lvl"/>
          <dgm:resizeHandles val="exact"/>
        </dgm:presLayoutVars>
      </dgm:prSet>
      <dgm:spPr/>
    </dgm:pt>
    <dgm:pt modelId="{D96B4A92-9B77-42B5-8982-B4484F207900}" type="pres">
      <dgm:prSet presAssocID="{F2DE0743-2DDA-47F5-B25A-A030FE97F5B5}" presName="parentText" presStyleLbl="node1" presStyleIdx="0" presStyleCnt="3">
        <dgm:presLayoutVars>
          <dgm:chMax val="0"/>
          <dgm:bulletEnabled val="1"/>
        </dgm:presLayoutVars>
      </dgm:prSet>
      <dgm:spPr/>
    </dgm:pt>
    <dgm:pt modelId="{6571CEF4-4DA5-4263-A3B3-0F53BF8D28F7}" type="pres">
      <dgm:prSet presAssocID="{81A033E7-6D4B-472C-9522-58A8B95C3F42}" presName="spacer" presStyleCnt="0"/>
      <dgm:spPr/>
    </dgm:pt>
    <dgm:pt modelId="{F25B46DF-1826-4515-9FC9-239AE1A692C2}" type="pres">
      <dgm:prSet presAssocID="{F52210D9-C322-4A03-A4EA-5B9C59D3FD25}" presName="parentText" presStyleLbl="node1" presStyleIdx="1" presStyleCnt="3">
        <dgm:presLayoutVars>
          <dgm:chMax val="0"/>
          <dgm:bulletEnabled val="1"/>
        </dgm:presLayoutVars>
      </dgm:prSet>
      <dgm:spPr/>
    </dgm:pt>
    <dgm:pt modelId="{539E7F0F-8D15-4D54-A6EE-9B8FBA7D7706}" type="pres">
      <dgm:prSet presAssocID="{EF3BD97B-E30D-4CB1-8362-D302464225AD}" presName="spacer" presStyleCnt="0"/>
      <dgm:spPr/>
    </dgm:pt>
    <dgm:pt modelId="{17FAA799-7549-4542-B96B-EB77C6CEFC6F}" type="pres">
      <dgm:prSet presAssocID="{5510E73F-02AE-4E45-B198-744FFC7B4AE3}" presName="parentText" presStyleLbl="node1" presStyleIdx="2" presStyleCnt="3">
        <dgm:presLayoutVars>
          <dgm:chMax val="0"/>
          <dgm:bulletEnabled val="1"/>
        </dgm:presLayoutVars>
      </dgm:prSet>
      <dgm:spPr/>
    </dgm:pt>
  </dgm:ptLst>
  <dgm:cxnLst>
    <dgm:cxn modelId="{5374B35D-F3CC-48F9-9679-699E6447C7E7}" srcId="{55627CDA-1C48-4903-AC88-9B6494EE4826}" destId="{5510E73F-02AE-4E45-B198-744FFC7B4AE3}" srcOrd="2" destOrd="0" parTransId="{5480CAB6-0AFF-4A62-91C7-D3046809AAC1}" sibTransId="{4C8FBFBC-403E-41C7-817D-23D467F0068F}"/>
    <dgm:cxn modelId="{D9EEA965-BDDA-47B5-A39F-67F00BC2A753}" type="presOf" srcId="{5510E73F-02AE-4E45-B198-744FFC7B4AE3}" destId="{17FAA799-7549-4542-B96B-EB77C6CEFC6F}" srcOrd="0" destOrd="0" presId="urn:microsoft.com/office/officeart/2005/8/layout/vList2"/>
    <dgm:cxn modelId="{FA93F945-C91C-41CE-BA79-EF7D3442561E}" type="presOf" srcId="{55627CDA-1C48-4903-AC88-9B6494EE4826}" destId="{243FF0CB-939B-4697-8950-107B5EDCFF75}" srcOrd="0" destOrd="0" presId="urn:microsoft.com/office/officeart/2005/8/layout/vList2"/>
    <dgm:cxn modelId="{61DC9776-3C19-4FB2-8F32-3B45204BB31D}" srcId="{55627CDA-1C48-4903-AC88-9B6494EE4826}" destId="{F52210D9-C322-4A03-A4EA-5B9C59D3FD25}" srcOrd="1" destOrd="0" parTransId="{C6142EAB-B1D6-4B9E-91EA-FDA5DD4B85D2}" sibTransId="{EF3BD97B-E30D-4CB1-8362-D302464225AD}"/>
    <dgm:cxn modelId="{FB43E557-645C-4429-B92B-21EF54CA16F0}" srcId="{55627CDA-1C48-4903-AC88-9B6494EE4826}" destId="{F2DE0743-2DDA-47F5-B25A-A030FE97F5B5}" srcOrd="0" destOrd="0" parTransId="{C4E09B40-C143-4F68-876F-76D5AEECFCFF}" sibTransId="{81A033E7-6D4B-472C-9522-58A8B95C3F42}"/>
    <dgm:cxn modelId="{68C534A9-05FD-4540-924B-34B2017713F7}" type="presOf" srcId="{F2DE0743-2DDA-47F5-B25A-A030FE97F5B5}" destId="{D96B4A92-9B77-42B5-8982-B4484F207900}" srcOrd="0" destOrd="0" presId="urn:microsoft.com/office/officeart/2005/8/layout/vList2"/>
    <dgm:cxn modelId="{DD0124EE-826F-4B37-A757-A3597F28F8B1}" type="presOf" srcId="{F52210D9-C322-4A03-A4EA-5B9C59D3FD25}" destId="{F25B46DF-1826-4515-9FC9-239AE1A692C2}" srcOrd="0" destOrd="0" presId="urn:microsoft.com/office/officeart/2005/8/layout/vList2"/>
    <dgm:cxn modelId="{B70CFA7F-00AF-4654-A26A-0842EE464B02}" type="presParOf" srcId="{243FF0CB-939B-4697-8950-107B5EDCFF75}" destId="{D96B4A92-9B77-42B5-8982-B4484F207900}" srcOrd="0" destOrd="0" presId="urn:microsoft.com/office/officeart/2005/8/layout/vList2"/>
    <dgm:cxn modelId="{049EF484-1CEF-440A-839C-BAA520FDE1C9}" type="presParOf" srcId="{243FF0CB-939B-4697-8950-107B5EDCFF75}" destId="{6571CEF4-4DA5-4263-A3B3-0F53BF8D28F7}" srcOrd="1" destOrd="0" presId="urn:microsoft.com/office/officeart/2005/8/layout/vList2"/>
    <dgm:cxn modelId="{40306E57-D155-426A-8C6A-4F11BC68BE35}" type="presParOf" srcId="{243FF0CB-939B-4697-8950-107B5EDCFF75}" destId="{F25B46DF-1826-4515-9FC9-239AE1A692C2}" srcOrd="2" destOrd="0" presId="urn:microsoft.com/office/officeart/2005/8/layout/vList2"/>
    <dgm:cxn modelId="{9EB655CA-088B-4945-A6B8-99DEF4EF8472}" type="presParOf" srcId="{243FF0CB-939B-4697-8950-107B5EDCFF75}" destId="{539E7F0F-8D15-4D54-A6EE-9B8FBA7D7706}" srcOrd="3" destOrd="0" presId="urn:microsoft.com/office/officeart/2005/8/layout/vList2"/>
    <dgm:cxn modelId="{BC3AE3D2-A115-4173-8065-F074A88470BF}" type="presParOf" srcId="{243FF0CB-939B-4697-8950-107B5EDCFF75}" destId="{17FAA799-7549-4542-B96B-EB77C6CEFC6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30850D6-A8DE-44D8-88F2-5A7B61746A2B}" type="doc">
      <dgm:prSet loTypeId="urn:microsoft.com/office/officeart/2016/7/layout/VerticalSolidActionList" loCatId="List" qsTypeId="urn:microsoft.com/office/officeart/2005/8/quickstyle/simple1" qsCatId="simple" csTypeId="urn:microsoft.com/office/officeart/2005/8/colors/colorful2" csCatId="colorful" phldr="1"/>
      <dgm:spPr/>
      <dgm:t>
        <a:bodyPr/>
        <a:lstStyle/>
        <a:p>
          <a:endParaRPr lang="en-US"/>
        </a:p>
      </dgm:t>
    </dgm:pt>
    <dgm:pt modelId="{DC27967D-7CA8-4412-810F-322B8DECD83A}">
      <dgm:prSet/>
      <dgm:spPr/>
      <dgm:t>
        <a:bodyPr/>
        <a:lstStyle/>
        <a:p>
          <a:endParaRPr lang="en-US"/>
        </a:p>
      </dgm:t>
    </dgm:pt>
    <dgm:pt modelId="{D232DD77-1F38-43BD-8164-C179EF34CA24}" type="parTrans" cxnId="{E3D6AD9C-AE4C-4C4C-90D9-9AC0A822A250}">
      <dgm:prSet/>
      <dgm:spPr/>
      <dgm:t>
        <a:bodyPr/>
        <a:lstStyle/>
        <a:p>
          <a:endParaRPr lang="en-US"/>
        </a:p>
      </dgm:t>
    </dgm:pt>
    <dgm:pt modelId="{C013EE4B-1412-4FFC-90A9-B893BBACF8BC}" type="sibTrans" cxnId="{E3D6AD9C-AE4C-4C4C-90D9-9AC0A822A250}">
      <dgm:prSet/>
      <dgm:spPr/>
      <dgm:t>
        <a:bodyPr/>
        <a:lstStyle/>
        <a:p>
          <a:endParaRPr lang="en-US"/>
        </a:p>
      </dgm:t>
    </dgm:pt>
    <dgm:pt modelId="{D7A6F669-488E-4541-AD84-430F08D71096}">
      <dgm:prSet/>
      <dgm:spPr/>
      <dgm:t>
        <a:bodyPr/>
        <a:lstStyle/>
        <a:p>
          <a:r>
            <a:rPr lang="en-US" b="1" u="sng"/>
            <a:t>In our proposed research we will ensure that we</a:t>
          </a:r>
          <a:r>
            <a:rPr lang="en-US"/>
            <a:t>:</a:t>
          </a:r>
        </a:p>
      </dgm:t>
    </dgm:pt>
    <dgm:pt modelId="{49456D6F-7E18-40C8-8167-1901960149B1}" type="parTrans" cxnId="{63F05B8C-997B-4DEB-9FE6-2A91C94B5EAB}">
      <dgm:prSet/>
      <dgm:spPr/>
      <dgm:t>
        <a:bodyPr/>
        <a:lstStyle/>
        <a:p>
          <a:endParaRPr lang="en-US"/>
        </a:p>
      </dgm:t>
    </dgm:pt>
    <dgm:pt modelId="{57BD1300-1FC1-4CED-A0CC-ECF8D2B6C704}" type="sibTrans" cxnId="{63F05B8C-997B-4DEB-9FE6-2A91C94B5EAB}">
      <dgm:prSet/>
      <dgm:spPr/>
      <dgm:t>
        <a:bodyPr/>
        <a:lstStyle/>
        <a:p>
          <a:endParaRPr lang="en-US"/>
        </a:p>
      </dgm:t>
    </dgm:pt>
    <dgm:pt modelId="{25784B5E-FA33-4DAD-BC7B-24BAFA55A7BA}">
      <dgm:prSet/>
      <dgm:spPr/>
      <dgm:t>
        <a:bodyPr/>
        <a:lstStyle/>
        <a:p>
          <a:r>
            <a:rPr lang="en-US"/>
            <a:t>Respect</a:t>
          </a:r>
        </a:p>
      </dgm:t>
    </dgm:pt>
    <dgm:pt modelId="{F163D314-908F-43A4-A449-197A9B80BCA1}" type="parTrans" cxnId="{654F8930-3755-43F5-A99F-E835724DE307}">
      <dgm:prSet/>
      <dgm:spPr/>
      <dgm:t>
        <a:bodyPr/>
        <a:lstStyle/>
        <a:p>
          <a:endParaRPr lang="en-US"/>
        </a:p>
      </dgm:t>
    </dgm:pt>
    <dgm:pt modelId="{5CCABBBB-9ADA-45AA-AD96-E996B1DC372C}" type="sibTrans" cxnId="{654F8930-3755-43F5-A99F-E835724DE307}">
      <dgm:prSet/>
      <dgm:spPr/>
      <dgm:t>
        <a:bodyPr/>
        <a:lstStyle/>
        <a:p>
          <a:endParaRPr lang="en-US"/>
        </a:p>
      </dgm:t>
    </dgm:pt>
    <dgm:pt modelId="{47F13551-F044-46B9-877B-1750B97CC617}">
      <dgm:prSet/>
      <dgm:spPr/>
      <dgm:t>
        <a:bodyPr/>
        <a:lstStyle/>
        <a:p>
          <a:r>
            <a:rPr lang="en-US"/>
            <a:t>Respect others dignity and confidentiality </a:t>
          </a:r>
        </a:p>
      </dgm:t>
    </dgm:pt>
    <dgm:pt modelId="{E945B0FE-5204-491D-8207-DE81AC7BC021}" type="parTrans" cxnId="{B902391C-E8B5-4B08-A72A-733C05305902}">
      <dgm:prSet/>
      <dgm:spPr/>
      <dgm:t>
        <a:bodyPr/>
        <a:lstStyle/>
        <a:p>
          <a:endParaRPr lang="en-US"/>
        </a:p>
      </dgm:t>
    </dgm:pt>
    <dgm:pt modelId="{63429E48-0ACA-45A7-9B4F-C37BB4719C97}" type="sibTrans" cxnId="{B902391C-E8B5-4B08-A72A-733C05305902}">
      <dgm:prSet/>
      <dgm:spPr/>
      <dgm:t>
        <a:bodyPr/>
        <a:lstStyle/>
        <a:p>
          <a:endParaRPr lang="en-US"/>
        </a:p>
      </dgm:t>
    </dgm:pt>
    <dgm:pt modelId="{BFF7F657-6A66-4119-896D-7FE4FBBCA32B}">
      <dgm:prSet/>
      <dgm:spPr/>
      <dgm:t>
        <a:bodyPr/>
        <a:lstStyle/>
        <a:p>
          <a:r>
            <a:rPr lang="en-US"/>
            <a:t>Be</a:t>
          </a:r>
        </a:p>
      </dgm:t>
    </dgm:pt>
    <dgm:pt modelId="{E8D8ACD8-63F4-4E5D-BDDC-C3C8FB2AA74A}" type="parTrans" cxnId="{C0B72AC9-417E-456E-A61E-56446E579F34}">
      <dgm:prSet/>
      <dgm:spPr/>
      <dgm:t>
        <a:bodyPr/>
        <a:lstStyle/>
        <a:p>
          <a:endParaRPr lang="en-US"/>
        </a:p>
      </dgm:t>
    </dgm:pt>
    <dgm:pt modelId="{0653F2AD-7D4C-4FF3-8DB8-B1365890FAB1}" type="sibTrans" cxnId="{C0B72AC9-417E-456E-A61E-56446E579F34}">
      <dgm:prSet/>
      <dgm:spPr/>
      <dgm:t>
        <a:bodyPr/>
        <a:lstStyle/>
        <a:p>
          <a:endParaRPr lang="en-US"/>
        </a:p>
      </dgm:t>
    </dgm:pt>
    <dgm:pt modelId="{CC02A2CD-8EAB-4AB9-836D-3FB43FC80F36}">
      <dgm:prSet/>
      <dgm:spPr/>
      <dgm:t>
        <a:bodyPr/>
        <a:lstStyle/>
        <a:p>
          <a:r>
            <a:rPr lang="en-US"/>
            <a:t>Be considerate and not apply any pressure or forceful attitude </a:t>
          </a:r>
        </a:p>
      </dgm:t>
    </dgm:pt>
    <dgm:pt modelId="{BDD14BEF-EB8A-4F0B-BF8D-6A7E1864A116}" type="parTrans" cxnId="{8BA3F3D7-03A2-4EBF-B4A4-1B478C5F5E12}">
      <dgm:prSet/>
      <dgm:spPr/>
      <dgm:t>
        <a:bodyPr/>
        <a:lstStyle/>
        <a:p>
          <a:endParaRPr lang="en-US"/>
        </a:p>
      </dgm:t>
    </dgm:pt>
    <dgm:pt modelId="{E1193E6C-2949-46D1-97C1-BF190EFF21F7}" type="sibTrans" cxnId="{8BA3F3D7-03A2-4EBF-B4A4-1B478C5F5E12}">
      <dgm:prSet/>
      <dgm:spPr/>
      <dgm:t>
        <a:bodyPr/>
        <a:lstStyle/>
        <a:p>
          <a:endParaRPr lang="en-US"/>
        </a:p>
      </dgm:t>
    </dgm:pt>
    <dgm:pt modelId="{11FB0DEC-A780-4450-B366-A29063C103E6}">
      <dgm:prSet/>
      <dgm:spPr/>
      <dgm:t>
        <a:bodyPr/>
        <a:lstStyle/>
        <a:p>
          <a:r>
            <a:rPr lang="en-US"/>
            <a:t>Remove</a:t>
          </a:r>
        </a:p>
      </dgm:t>
    </dgm:pt>
    <dgm:pt modelId="{B65C3CEB-8DA6-4DC8-AD3C-9D3A2A156136}" type="parTrans" cxnId="{CE4E58BD-6135-4243-A561-EBEB61AC8A62}">
      <dgm:prSet/>
      <dgm:spPr/>
      <dgm:t>
        <a:bodyPr/>
        <a:lstStyle/>
        <a:p>
          <a:endParaRPr lang="en-US"/>
        </a:p>
      </dgm:t>
    </dgm:pt>
    <dgm:pt modelId="{0EEEEEAB-C722-4CBB-973B-51C74434D59B}" type="sibTrans" cxnId="{CE4E58BD-6135-4243-A561-EBEB61AC8A62}">
      <dgm:prSet/>
      <dgm:spPr/>
      <dgm:t>
        <a:bodyPr/>
        <a:lstStyle/>
        <a:p>
          <a:endParaRPr lang="en-US"/>
        </a:p>
      </dgm:t>
    </dgm:pt>
    <dgm:pt modelId="{7F7B4C51-2F44-49D3-AA63-FC8AD1D75311}">
      <dgm:prSet/>
      <dgm:spPr/>
      <dgm:t>
        <a:bodyPr/>
        <a:lstStyle/>
        <a:p>
          <a:r>
            <a:rPr lang="en-US"/>
            <a:t>Remove any personal or confidential data once completed our research </a:t>
          </a:r>
        </a:p>
      </dgm:t>
    </dgm:pt>
    <dgm:pt modelId="{1A2E1128-7CD1-42B6-A5F1-80A819E69319}" type="parTrans" cxnId="{A8F8B488-A3AC-4D4F-802D-172FA384D04B}">
      <dgm:prSet/>
      <dgm:spPr/>
      <dgm:t>
        <a:bodyPr/>
        <a:lstStyle/>
        <a:p>
          <a:endParaRPr lang="en-US"/>
        </a:p>
      </dgm:t>
    </dgm:pt>
    <dgm:pt modelId="{380B9680-0711-423F-BA04-E71538705093}" type="sibTrans" cxnId="{A8F8B488-A3AC-4D4F-802D-172FA384D04B}">
      <dgm:prSet/>
      <dgm:spPr/>
      <dgm:t>
        <a:bodyPr/>
        <a:lstStyle/>
        <a:p>
          <a:endParaRPr lang="en-US"/>
        </a:p>
      </dgm:t>
    </dgm:pt>
    <dgm:pt modelId="{0541B056-2C9B-41B0-8C41-56A35FC5DF1C}">
      <dgm:prSet/>
      <dgm:spPr/>
      <dgm:t>
        <a:bodyPr/>
        <a:lstStyle/>
        <a:p>
          <a:r>
            <a:rPr lang="en-US"/>
            <a:t>Ask</a:t>
          </a:r>
        </a:p>
      </dgm:t>
    </dgm:pt>
    <dgm:pt modelId="{1D185406-8B29-416A-88F2-C3EB20312CCA}" type="parTrans" cxnId="{98F51B07-F9BF-4425-8DC0-D253371DEAE3}">
      <dgm:prSet/>
      <dgm:spPr/>
      <dgm:t>
        <a:bodyPr/>
        <a:lstStyle/>
        <a:p>
          <a:endParaRPr lang="en-US"/>
        </a:p>
      </dgm:t>
    </dgm:pt>
    <dgm:pt modelId="{8B904EBC-4CB3-49B7-BB7C-5821B1CDD233}" type="sibTrans" cxnId="{98F51B07-F9BF-4425-8DC0-D253371DEAE3}">
      <dgm:prSet/>
      <dgm:spPr/>
      <dgm:t>
        <a:bodyPr/>
        <a:lstStyle/>
        <a:p>
          <a:endParaRPr lang="en-US"/>
        </a:p>
      </dgm:t>
    </dgm:pt>
    <dgm:pt modelId="{5A9E093A-EF67-4F48-861E-3EC1324B7003}">
      <dgm:prSet/>
      <dgm:spPr/>
      <dgm:t>
        <a:bodyPr/>
        <a:lstStyle/>
        <a:p>
          <a:r>
            <a:rPr lang="en-US"/>
            <a:t>Ask for consent before we carry out any proposed research. </a:t>
          </a:r>
        </a:p>
      </dgm:t>
    </dgm:pt>
    <dgm:pt modelId="{D6F860C0-9A86-4A11-965F-94A0AF05CE5F}" type="parTrans" cxnId="{42FA3D77-E361-4EE8-B4EB-790918313B00}">
      <dgm:prSet/>
      <dgm:spPr/>
      <dgm:t>
        <a:bodyPr/>
        <a:lstStyle/>
        <a:p>
          <a:endParaRPr lang="en-US"/>
        </a:p>
      </dgm:t>
    </dgm:pt>
    <dgm:pt modelId="{57114E5F-2707-4F53-A953-FEA19883A925}" type="sibTrans" cxnId="{42FA3D77-E361-4EE8-B4EB-790918313B00}">
      <dgm:prSet/>
      <dgm:spPr/>
      <dgm:t>
        <a:bodyPr/>
        <a:lstStyle/>
        <a:p>
          <a:endParaRPr lang="en-US"/>
        </a:p>
      </dgm:t>
    </dgm:pt>
    <dgm:pt modelId="{6A44D026-9F09-4993-9F60-0D030BD5F22F}" type="pres">
      <dgm:prSet presAssocID="{930850D6-A8DE-44D8-88F2-5A7B61746A2B}" presName="Name0" presStyleCnt="0">
        <dgm:presLayoutVars>
          <dgm:dir/>
          <dgm:animLvl val="lvl"/>
          <dgm:resizeHandles val="exact"/>
        </dgm:presLayoutVars>
      </dgm:prSet>
      <dgm:spPr/>
    </dgm:pt>
    <dgm:pt modelId="{056951F2-09B5-42D5-9E36-294516F3F000}" type="pres">
      <dgm:prSet presAssocID="{DC27967D-7CA8-4412-810F-322B8DECD83A}" presName="linNode" presStyleCnt="0"/>
      <dgm:spPr/>
    </dgm:pt>
    <dgm:pt modelId="{C3600575-2A89-4E0A-BADA-45642C8B9696}" type="pres">
      <dgm:prSet presAssocID="{DC27967D-7CA8-4412-810F-322B8DECD83A}" presName="parentText" presStyleLbl="alignNode1" presStyleIdx="0" presStyleCnt="5">
        <dgm:presLayoutVars>
          <dgm:chMax val="1"/>
          <dgm:bulletEnabled/>
        </dgm:presLayoutVars>
      </dgm:prSet>
      <dgm:spPr/>
    </dgm:pt>
    <dgm:pt modelId="{6FD3B196-D716-4661-9056-67AA4092E1AB}" type="pres">
      <dgm:prSet presAssocID="{DC27967D-7CA8-4412-810F-322B8DECD83A}" presName="descendantText" presStyleLbl="alignAccFollowNode1" presStyleIdx="0" presStyleCnt="5">
        <dgm:presLayoutVars>
          <dgm:bulletEnabled/>
        </dgm:presLayoutVars>
      </dgm:prSet>
      <dgm:spPr/>
    </dgm:pt>
    <dgm:pt modelId="{EC3F020A-7C78-49C6-88B4-81C237A5BB14}" type="pres">
      <dgm:prSet presAssocID="{C013EE4B-1412-4FFC-90A9-B893BBACF8BC}" presName="sp" presStyleCnt="0"/>
      <dgm:spPr/>
    </dgm:pt>
    <dgm:pt modelId="{D74BCFED-1F3F-4E4F-9867-2EFEEE8E5A09}" type="pres">
      <dgm:prSet presAssocID="{25784B5E-FA33-4DAD-BC7B-24BAFA55A7BA}" presName="linNode" presStyleCnt="0"/>
      <dgm:spPr/>
    </dgm:pt>
    <dgm:pt modelId="{B250EA06-06BD-4DF1-AD64-AB6D155649E6}" type="pres">
      <dgm:prSet presAssocID="{25784B5E-FA33-4DAD-BC7B-24BAFA55A7BA}" presName="parentText" presStyleLbl="alignNode1" presStyleIdx="1" presStyleCnt="5">
        <dgm:presLayoutVars>
          <dgm:chMax val="1"/>
          <dgm:bulletEnabled/>
        </dgm:presLayoutVars>
      </dgm:prSet>
      <dgm:spPr/>
    </dgm:pt>
    <dgm:pt modelId="{176FD49A-792A-4229-9698-8D731326679E}" type="pres">
      <dgm:prSet presAssocID="{25784B5E-FA33-4DAD-BC7B-24BAFA55A7BA}" presName="descendantText" presStyleLbl="alignAccFollowNode1" presStyleIdx="1" presStyleCnt="5">
        <dgm:presLayoutVars>
          <dgm:bulletEnabled/>
        </dgm:presLayoutVars>
      </dgm:prSet>
      <dgm:spPr/>
    </dgm:pt>
    <dgm:pt modelId="{8387226B-AAC0-4BB3-8FA4-3F8A54773594}" type="pres">
      <dgm:prSet presAssocID="{5CCABBBB-9ADA-45AA-AD96-E996B1DC372C}" presName="sp" presStyleCnt="0"/>
      <dgm:spPr/>
    </dgm:pt>
    <dgm:pt modelId="{904184A0-628B-4798-93DB-E944B5D868C4}" type="pres">
      <dgm:prSet presAssocID="{BFF7F657-6A66-4119-896D-7FE4FBBCA32B}" presName="linNode" presStyleCnt="0"/>
      <dgm:spPr/>
    </dgm:pt>
    <dgm:pt modelId="{FC93071B-4086-4E54-8606-2BFD3DD84726}" type="pres">
      <dgm:prSet presAssocID="{BFF7F657-6A66-4119-896D-7FE4FBBCA32B}" presName="parentText" presStyleLbl="alignNode1" presStyleIdx="2" presStyleCnt="5">
        <dgm:presLayoutVars>
          <dgm:chMax val="1"/>
          <dgm:bulletEnabled/>
        </dgm:presLayoutVars>
      </dgm:prSet>
      <dgm:spPr/>
    </dgm:pt>
    <dgm:pt modelId="{F6EA7FED-E2E5-4550-8012-7C5AA4D67CB7}" type="pres">
      <dgm:prSet presAssocID="{BFF7F657-6A66-4119-896D-7FE4FBBCA32B}" presName="descendantText" presStyleLbl="alignAccFollowNode1" presStyleIdx="2" presStyleCnt="5">
        <dgm:presLayoutVars>
          <dgm:bulletEnabled/>
        </dgm:presLayoutVars>
      </dgm:prSet>
      <dgm:spPr/>
    </dgm:pt>
    <dgm:pt modelId="{9130B31C-7C30-4B36-8D54-89697F0FE1A5}" type="pres">
      <dgm:prSet presAssocID="{0653F2AD-7D4C-4FF3-8DB8-B1365890FAB1}" presName="sp" presStyleCnt="0"/>
      <dgm:spPr/>
    </dgm:pt>
    <dgm:pt modelId="{9D7D9D11-78BB-473A-A9E6-6C567C416172}" type="pres">
      <dgm:prSet presAssocID="{11FB0DEC-A780-4450-B366-A29063C103E6}" presName="linNode" presStyleCnt="0"/>
      <dgm:spPr/>
    </dgm:pt>
    <dgm:pt modelId="{4E0B52C5-F34D-4F08-A390-1C30F7B8661C}" type="pres">
      <dgm:prSet presAssocID="{11FB0DEC-A780-4450-B366-A29063C103E6}" presName="parentText" presStyleLbl="alignNode1" presStyleIdx="3" presStyleCnt="5">
        <dgm:presLayoutVars>
          <dgm:chMax val="1"/>
          <dgm:bulletEnabled/>
        </dgm:presLayoutVars>
      </dgm:prSet>
      <dgm:spPr/>
    </dgm:pt>
    <dgm:pt modelId="{E8AB88F5-CF0B-4D0A-AC7C-EBF798679A58}" type="pres">
      <dgm:prSet presAssocID="{11FB0DEC-A780-4450-B366-A29063C103E6}" presName="descendantText" presStyleLbl="alignAccFollowNode1" presStyleIdx="3" presStyleCnt="5">
        <dgm:presLayoutVars>
          <dgm:bulletEnabled/>
        </dgm:presLayoutVars>
      </dgm:prSet>
      <dgm:spPr/>
    </dgm:pt>
    <dgm:pt modelId="{1D733462-DBC8-4342-8D1B-01A25E7724A2}" type="pres">
      <dgm:prSet presAssocID="{0EEEEEAB-C722-4CBB-973B-51C74434D59B}" presName="sp" presStyleCnt="0"/>
      <dgm:spPr/>
    </dgm:pt>
    <dgm:pt modelId="{F860589D-6D55-4978-B8C5-03094BDF309F}" type="pres">
      <dgm:prSet presAssocID="{0541B056-2C9B-41B0-8C41-56A35FC5DF1C}" presName="linNode" presStyleCnt="0"/>
      <dgm:spPr/>
    </dgm:pt>
    <dgm:pt modelId="{802506EC-A63B-4D84-82C5-D6E347C0F192}" type="pres">
      <dgm:prSet presAssocID="{0541B056-2C9B-41B0-8C41-56A35FC5DF1C}" presName="parentText" presStyleLbl="alignNode1" presStyleIdx="4" presStyleCnt="5" custLinFactNeighborX="-7178" custLinFactNeighborY="13576">
        <dgm:presLayoutVars>
          <dgm:chMax val="1"/>
          <dgm:bulletEnabled/>
        </dgm:presLayoutVars>
      </dgm:prSet>
      <dgm:spPr/>
    </dgm:pt>
    <dgm:pt modelId="{4232A3D9-0A4B-4AE2-BD94-483CE2A6FAA9}" type="pres">
      <dgm:prSet presAssocID="{0541B056-2C9B-41B0-8C41-56A35FC5DF1C}" presName="descendantText" presStyleLbl="alignAccFollowNode1" presStyleIdx="4" presStyleCnt="5">
        <dgm:presLayoutVars>
          <dgm:bulletEnabled/>
        </dgm:presLayoutVars>
      </dgm:prSet>
      <dgm:spPr/>
    </dgm:pt>
  </dgm:ptLst>
  <dgm:cxnLst>
    <dgm:cxn modelId="{98F51B07-F9BF-4425-8DC0-D253371DEAE3}" srcId="{930850D6-A8DE-44D8-88F2-5A7B61746A2B}" destId="{0541B056-2C9B-41B0-8C41-56A35FC5DF1C}" srcOrd="4" destOrd="0" parTransId="{1D185406-8B29-416A-88F2-C3EB20312CCA}" sibTransId="{8B904EBC-4CB3-49B7-BB7C-5821B1CDD233}"/>
    <dgm:cxn modelId="{B902391C-E8B5-4B08-A72A-733C05305902}" srcId="{25784B5E-FA33-4DAD-BC7B-24BAFA55A7BA}" destId="{47F13551-F044-46B9-877B-1750B97CC617}" srcOrd="0" destOrd="0" parTransId="{E945B0FE-5204-491D-8207-DE81AC7BC021}" sibTransId="{63429E48-0ACA-45A7-9B4F-C37BB4719C97}"/>
    <dgm:cxn modelId="{654F8930-3755-43F5-A99F-E835724DE307}" srcId="{930850D6-A8DE-44D8-88F2-5A7B61746A2B}" destId="{25784B5E-FA33-4DAD-BC7B-24BAFA55A7BA}" srcOrd="1" destOrd="0" parTransId="{F163D314-908F-43A4-A449-197A9B80BCA1}" sibTransId="{5CCABBBB-9ADA-45AA-AD96-E996B1DC372C}"/>
    <dgm:cxn modelId="{75814C3A-4D99-4EEB-AEF3-41797BF87F12}" type="presOf" srcId="{D7A6F669-488E-4541-AD84-430F08D71096}" destId="{6FD3B196-D716-4661-9056-67AA4092E1AB}" srcOrd="0" destOrd="0" presId="urn:microsoft.com/office/officeart/2016/7/layout/VerticalSolidActionList"/>
    <dgm:cxn modelId="{B20EF440-98E7-4203-996F-2136A513FDDC}" type="presOf" srcId="{11FB0DEC-A780-4450-B366-A29063C103E6}" destId="{4E0B52C5-F34D-4F08-A390-1C30F7B8661C}" srcOrd="0" destOrd="0" presId="urn:microsoft.com/office/officeart/2016/7/layout/VerticalSolidActionList"/>
    <dgm:cxn modelId="{F2C8D849-1306-4E9D-B86C-C01FC34245D3}" type="presOf" srcId="{DC27967D-7CA8-4412-810F-322B8DECD83A}" destId="{C3600575-2A89-4E0A-BADA-45642C8B9696}" srcOrd="0" destOrd="0" presId="urn:microsoft.com/office/officeart/2016/7/layout/VerticalSolidActionList"/>
    <dgm:cxn modelId="{0347EB6A-2CDB-42FF-9F69-B2136B157CB2}" type="presOf" srcId="{25784B5E-FA33-4DAD-BC7B-24BAFA55A7BA}" destId="{B250EA06-06BD-4DF1-AD64-AB6D155649E6}" srcOrd="0" destOrd="0" presId="urn:microsoft.com/office/officeart/2016/7/layout/VerticalSolidActionList"/>
    <dgm:cxn modelId="{EEC6754E-8137-4818-96EA-3E6415A576A1}" type="presOf" srcId="{47F13551-F044-46B9-877B-1750B97CC617}" destId="{176FD49A-792A-4229-9698-8D731326679E}" srcOrd="0" destOrd="0" presId="urn:microsoft.com/office/officeart/2016/7/layout/VerticalSolidActionList"/>
    <dgm:cxn modelId="{42FA3D77-E361-4EE8-B4EB-790918313B00}" srcId="{0541B056-2C9B-41B0-8C41-56A35FC5DF1C}" destId="{5A9E093A-EF67-4F48-861E-3EC1324B7003}" srcOrd="0" destOrd="0" parTransId="{D6F860C0-9A86-4A11-965F-94A0AF05CE5F}" sibTransId="{57114E5F-2707-4F53-A953-FEA19883A925}"/>
    <dgm:cxn modelId="{A8F8B488-A3AC-4D4F-802D-172FA384D04B}" srcId="{11FB0DEC-A780-4450-B366-A29063C103E6}" destId="{7F7B4C51-2F44-49D3-AA63-FC8AD1D75311}" srcOrd="0" destOrd="0" parTransId="{1A2E1128-7CD1-42B6-A5F1-80A819E69319}" sibTransId="{380B9680-0711-423F-BA04-E71538705093}"/>
    <dgm:cxn modelId="{63F05B8C-997B-4DEB-9FE6-2A91C94B5EAB}" srcId="{DC27967D-7CA8-4412-810F-322B8DECD83A}" destId="{D7A6F669-488E-4541-AD84-430F08D71096}" srcOrd="0" destOrd="0" parTransId="{49456D6F-7E18-40C8-8167-1901960149B1}" sibTransId="{57BD1300-1FC1-4CED-A0CC-ECF8D2B6C704}"/>
    <dgm:cxn modelId="{BCC7D893-C868-4320-ABD4-261D09E1B7F4}" type="presOf" srcId="{CC02A2CD-8EAB-4AB9-836D-3FB43FC80F36}" destId="{F6EA7FED-E2E5-4550-8012-7C5AA4D67CB7}" srcOrd="0" destOrd="0" presId="urn:microsoft.com/office/officeart/2016/7/layout/VerticalSolidActionList"/>
    <dgm:cxn modelId="{E3D6AD9C-AE4C-4C4C-90D9-9AC0A822A250}" srcId="{930850D6-A8DE-44D8-88F2-5A7B61746A2B}" destId="{DC27967D-7CA8-4412-810F-322B8DECD83A}" srcOrd="0" destOrd="0" parTransId="{D232DD77-1F38-43BD-8164-C179EF34CA24}" sibTransId="{C013EE4B-1412-4FFC-90A9-B893BBACF8BC}"/>
    <dgm:cxn modelId="{8920D6B4-5501-4FED-AFE4-6209F88F2541}" type="presOf" srcId="{0541B056-2C9B-41B0-8C41-56A35FC5DF1C}" destId="{802506EC-A63B-4D84-82C5-D6E347C0F192}" srcOrd="0" destOrd="0" presId="urn:microsoft.com/office/officeart/2016/7/layout/VerticalSolidActionList"/>
    <dgm:cxn modelId="{FD1528B5-6C43-44AD-9083-3FB881730849}" type="presOf" srcId="{BFF7F657-6A66-4119-896D-7FE4FBBCA32B}" destId="{FC93071B-4086-4E54-8606-2BFD3DD84726}" srcOrd="0" destOrd="0" presId="urn:microsoft.com/office/officeart/2016/7/layout/VerticalSolidActionList"/>
    <dgm:cxn modelId="{BD3077B8-598F-4CB3-BA7A-D5DBFBEBC170}" type="presOf" srcId="{930850D6-A8DE-44D8-88F2-5A7B61746A2B}" destId="{6A44D026-9F09-4993-9F60-0D030BD5F22F}" srcOrd="0" destOrd="0" presId="urn:microsoft.com/office/officeart/2016/7/layout/VerticalSolidActionList"/>
    <dgm:cxn modelId="{5B97BABA-3D81-442F-9473-3F03AE27C3B4}" type="presOf" srcId="{5A9E093A-EF67-4F48-861E-3EC1324B7003}" destId="{4232A3D9-0A4B-4AE2-BD94-483CE2A6FAA9}" srcOrd="0" destOrd="0" presId="urn:microsoft.com/office/officeart/2016/7/layout/VerticalSolidActionList"/>
    <dgm:cxn modelId="{CE4E58BD-6135-4243-A561-EBEB61AC8A62}" srcId="{930850D6-A8DE-44D8-88F2-5A7B61746A2B}" destId="{11FB0DEC-A780-4450-B366-A29063C103E6}" srcOrd="3" destOrd="0" parTransId="{B65C3CEB-8DA6-4DC8-AD3C-9D3A2A156136}" sibTransId="{0EEEEEAB-C722-4CBB-973B-51C74434D59B}"/>
    <dgm:cxn modelId="{E53415C5-74FB-4455-B6DE-0614687C506D}" type="presOf" srcId="{7F7B4C51-2F44-49D3-AA63-FC8AD1D75311}" destId="{E8AB88F5-CF0B-4D0A-AC7C-EBF798679A58}" srcOrd="0" destOrd="0" presId="urn:microsoft.com/office/officeart/2016/7/layout/VerticalSolidActionList"/>
    <dgm:cxn modelId="{C0B72AC9-417E-456E-A61E-56446E579F34}" srcId="{930850D6-A8DE-44D8-88F2-5A7B61746A2B}" destId="{BFF7F657-6A66-4119-896D-7FE4FBBCA32B}" srcOrd="2" destOrd="0" parTransId="{E8D8ACD8-63F4-4E5D-BDDC-C3C8FB2AA74A}" sibTransId="{0653F2AD-7D4C-4FF3-8DB8-B1365890FAB1}"/>
    <dgm:cxn modelId="{8BA3F3D7-03A2-4EBF-B4A4-1B478C5F5E12}" srcId="{BFF7F657-6A66-4119-896D-7FE4FBBCA32B}" destId="{CC02A2CD-8EAB-4AB9-836D-3FB43FC80F36}" srcOrd="0" destOrd="0" parTransId="{BDD14BEF-EB8A-4F0B-BF8D-6A7E1864A116}" sibTransId="{E1193E6C-2949-46D1-97C1-BF190EFF21F7}"/>
    <dgm:cxn modelId="{6002326B-75B4-4C8D-8A34-158DA67EB297}" type="presParOf" srcId="{6A44D026-9F09-4993-9F60-0D030BD5F22F}" destId="{056951F2-09B5-42D5-9E36-294516F3F000}" srcOrd="0" destOrd="0" presId="urn:microsoft.com/office/officeart/2016/7/layout/VerticalSolidActionList"/>
    <dgm:cxn modelId="{72CD81CB-D241-4327-A5C0-BBD750A77602}" type="presParOf" srcId="{056951F2-09B5-42D5-9E36-294516F3F000}" destId="{C3600575-2A89-4E0A-BADA-45642C8B9696}" srcOrd="0" destOrd="0" presId="urn:microsoft.com/office/officeart/2016/7/layout/VerticalSolidActionList"/>
    <dgm:cxn modelId="{7C0BB5B6-9FB4-4809-9AD4-FBC5B669AED3}" type="presParOf" srcId="{056951F2-09B5-42D5-9E36-294516F3F000}" destId="{6FD3B196-D716-4661-9056-67AA4092E1AB}" srcOrd="1" destOrd="0" presId="urn:microsoft.com/office/officeart/2016/7/layout/VerticalSolidActionList"/>
    <dgm:cxn modelId="{5BEFA72C-2A78-4E8A-8AEE-CB2A721EEE69}" type="presParOf" srcId="{6A44D026-9F09-4993-9F60-0D030BD5F22F}" destId="{EC3F020A-7C78-49C6-88B4-81C237A5BB14}" srcOrd="1" destOrd="0" presId="urn:microsoft.com/office/officeart/2016/7/layout/VerticalSolidActionList"/>
    <dgm:cxn modelId="{905106DD-DE83-49C6-BE54-869491BF322D}" type="presParOf" srcId="{6A44D026-9F09-4993-9F60-0D030BD5F22F}" destId="{D74BCFED-1F3F-4E4F-9867-2EFEEE8E5A09}" srcOrd="2" destOrd="0" presId="urn:microsoft.com/office/officeart/2016/7/layout/VerticalSolidActionList"/>
    <dgm:cxn modelId="{43196ED7-2DC9-4005-A393-7ACF8CE885E7}" type="presParOf" srcId="{D74BCFED-1F3F-4E4F-9867-2EFEEE8E5A09}" destId="{B250EA06-06BD-4DF1-AD64-AB6D155649E6}" srcOrd="0" destOrd="0" presId="urn:microsoft.com/office/officeart/2016/7/layout/VerticalSolidActionList"/>
    <dgm:cxn modelId="{EC4C3324-E3FB-4C37-BDE1-F0A918FCD7F3}" type="presParOf" srcId="{D74BCFED-1F3F-4E4F-9867-2EFEEE8E5A09}" destId="{176FD49A-792A-4229-9698-8D731326679E}" srcOrd="1" destOrd="0" presId="urn:microsoft.com/office/officeart/2016/7/layout/VerticalSolidActionList"/>
    <dgm:cxn modelId="{88B2B3F8-C4AB-4AC6-8660-FC6A93962897}" type="presParOf" srcId="{6A44D026-9F09-4993-9F60-0D030BD5F22F}" destId="{8387226B-AAC0-4BB3-8FA4-3F8A54773594}" srcOrd="3" destOrd="0" presId="urn:microsoft.com/office/officeart/2016/7/layout/VerticalSolidActionList"/>
    <dgm:cxn modelId="{83075627-F7AD-4B6D-A541-49DBB163A96E}" type="presParOf" srcId="{6A44D026-9F09-4993-9F60-0D030BD5F22F}" destId="{904184A0-628B-4798-93DB-E944B5D868C4}" srcOrd="4" destOrd="0" presId="urn:microsoft.com/office/officeart/2016/7/layout/VerticalSolidActionList"/>
    <dgm:cxn modelId="{FB7D28AD-368F-45D8-A9E4-F9B29B003C0B}" type="presParOf" srcId="{904184A0-628B-4798-93DB-E944B5D868C4}" destId="{FC93071B-4086-4E54-8606-2BFD3DD84726}" srcOrd="0" destOrd="0" presId="urn:microsoft.com/office/officeart/2016/7/layout/VerticalSolidActionList"/>
    <dgm:cxn modelId="{89D0E0B8-D437-4700-B8AD-ED7796CDB1A6}" type="presParOf" srcId="{904184A0-628B-4798-93DB-E944B5D868C4}" destId="{F6EA7FED-E2E5-4550-8012-7C5AA4D67CB7}" srcOrd="1" destOrd="0" presId="urn:microsoft.com/office/officeart/2016/7/layout/VerticalSolidActionList"/>
    <dgm:cxn modelId="{EBC53D38-7EBA-4184-82DA-042F57BF6862}" type="presParOf" srcId="{6A44D026-9F09-4993-9F60-0D030BD5F22F}" destId="{9130B31C-7C30-4B36-8D54-89697F0FE1A5}" srcOrd="5" destOrd="0" presId="urn:microsoft.com/office/officeart/2016/7/layout/VerticalSolidActionList"/>
    <dgm:cxn modelId="{6B1EF977-E1BA-4E1D-97F1-587DB45D359B}" type="presParOf" srcId="{6A44D026-9F09-4993-9F60-0D030BD5F22F}" destId="{9D7D9D11-78BB-473A-A9E6-6C567C416172}" srcOrd="6" destOrd="0" presId="urn:microsoft.com/office/officeart/2016/7/layout/VerticalSolidActionList"/>
    <dgm:cxn modelId="{0D2FE62A-54DF-4BEB-976D-C365883ECA70}" type="presParOf" srcId="{9D7D9D11-78BB-473A-A9E6-6C567C416172}" destId="{4E0B52C5-F34D-4F08-A390-1C30F7B8661C}" srcOrd="0" destOrd="0" presId="urn:microsoft.com/office/officeart/2016/7/layout/VerticalSolidActionList"/>
    <dgm:cxn modelId="{B79AA1F9-92E9-44BA-A283-5AF0FBBFFAF4}" type="presParOf" srcId="{9D7D9D11-78BB-473A-A9E6-6C567C416172}" destId="{E8AB88F5-CF0B-4D0A-AC7C-EBF798679A58}" srcOrd="1" destOrd="0" presId="urn:microsoft.com/office/officeart/2016/7/layout/VerticalSolidActionList"/>
    <dgm:cxn modelId="{0291938F-D5C3-459A-868E-12B0ABEE50F6}" type="presParOf" srcId="{6A44D026-9F09-4993-9F60-0D030BD5F22F}" destId="{1D733462-DBC8-4342-8D1B-01A25E7724A2}" srcOrd="7" destOrd="0" presId="urn:microsoft.com/office/officeart/2016/7/layout/VerticalSolidActionList"/>
    <dgm:cxn modelId="{9AF6021B-B958-47CA-B1B3-627D7FD815B0}" type="presParOf" srcId="{6A44D026-9F09-4993-9F60-0D030BD5F22F}" destId="{F860589D-6D55-4978-B8C5-03094BDF309F}" srcOrd="8" destOrd="0" presId="urn:microsoft.com/office/officeart/2016/7/layout/VerticalSolidActionList"/>
    <dgm:cxn modelId="{83CC9647-C13F-4367-96E2-1E66564F16B4}" type="presParOf" srcId="{F860589D-6D55-4978-B8C5-03094BDF309F}" destId="{802506EC-A63B-4D84-82C5-D6E347C0F192}" srcOrd="0" destOrd="0" presId="urn:microsoft.com/office/officeart/2016/7/layout/VerticalSolidActionList"/>
    <dgm:cxn modelId="{B1CD4824-3EA9-46C1-B054-BD6ABBBE8FBA}" type="presParOf" srcId="{F860589D-6D55-4978-B8C5-03094BDF309F}" destId="{4232A3D9-0A4B-4AE2-BD94-483CE2A6FAA9}"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6FA2E2-7812-4776-B8FC-E97C05FC5508}">
      <dsp:nvSpPr>
        <dsp:cNvPr id="0" name=""/>
        <dsp:cNvSpPr/>
      </dsp:nvSpPr>
      <dsp:spPr>
        <a:xfrm>
          <a:off x="735834" y="875"/>
          <a:ext cx="1598381" cy="95902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Aims: To identify which digital skill is most used by UWTSD students.</a:t>
          </a:r>
          <a:endParaRPr lang="en-US" sz="1500" kern="1200"/>
        </a:p>
      </dsp:txBody>
      <dsp:txXfrm>
        <a:off x="735834" y="875"/>
        <a:ext cx="1598381" cy="959028"/>
      </dsp:txXfrm>
    </dsp:sp>
    <dsp:sp modelId="{52C1962D-A5E1-40B9-BB13-E2D6EC02D7B5}">
      <dsp:nvSpPr>
        <dsp:cNvPr id="0" name=""/>
        <dsp:cNvSpPr/>
      </dsp:nvSpPr>
      <dsp:spPr>
        <a:xfrm>
          <a:off x="2494053" y="875"/>
          <a:ext cx="1598381" cy="95902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Methods:</a:t>
          </a:r>
          <a:endParaRPr lang="en-US" sz="1500" kern="1200"/>
        </a:p>
      </dsp:txBody>
      <dsp:txXfrm>
        <a:off x="2494053" y="875"/>
        <a:ext cx="1598381" cy="959028"/>
      </dsp:txXfrm>
    </dsp:sp>
    <dsp:sp modelId="{ADCBDC68-521F-4773-9BD5-35AD8B02E35C}">
      <dsp:nvSpPr>
        <dsp:cNvPr id="0" name=""/>
        <dsp:cNvSpPr/>
      </dsp:nvSpPr>
      <dsp:spPr>
        <a:xfrm>
          <a:off x="4252273" y="875"/>
          <a:ext cx="1598381" cy="95902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Rationale</a:t>
          </a:r>
          <a:endParaRPr lang="en-US" sz="1500" kern="1200"/>
        </a:p>
      </dsp:txBody>
      <dsp:txXfrm>
        <a:off x="4252273" y="875"/>
        <a:ext cx="1598381" cy="959028"/>
      </dsp:txXfrm>
    </dsp:sp>
    <dsp:sp modelId="{CEBC7F03-DF21-479C-B4A0-6D77D03A078B}">
      <dsp:nvSpPr>
        <dsp:cNvPr id="0" name=""/>
        <dsp:cNvSpPr/>
      </dsp:nvSpPr>
      <dsp:spPr>
        <a:xfrm>
          <a:off x="735834" y="1119742"/>
          <a:ext cx="1598381" cy="95902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Research literature</a:t>
          </a:r>
          <a:endParaRPr lang="en-US" sz="1500" kern="1200"/>
        </a:p>
      </dsp:txBody>
      <dsp:txXfrm>
        <a:off x="735834" y="1119742"/>
        <a:ext cx="1598381" cy="959028"/>
      </dsp:txXfrm>
    </dsp:sp>
    <dsp:sp modelId="{5CF518C5-4C79-4913-B85C-F6A2C435E72D}">
      <dsp:nvSpPr>
        <dsp:cNvPr id="0" name=""/>
        <dsp:cNvSpPr/>
      </dsp:nvSpPr>
      <dsp:spPr>
        <a:xfrm>
          <a:off x="2494053" y="1119742"/>
          <a:ext cx="1598381" cy="95902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Proposed method</a:t>
          </a:r>
          <a:endParaRPr lang="en-US" sz="1500" kern="1200"/>
        </a:p>
      </dsp:txBody>
      <dsp:txXfrm>
        <a:off x="2494053" y="1119742"/>
        <a:ext cx="1598381" cy="959028"/>
      </dsp:txXfrm>
    </dsp:sp>
    <dsp:sp modelId="{B492D3A0-D008-470B-A73F-D151187CF1B7}">
      <dsp:nvSpPr>
        <dsp:cNvPr id="0" name=""/>
        <dsp:cNvSpPr/>
      </dsp:nvSpPr>
      <dsp:spPr>
        <a:xfrm>
          <a:off x="4252273" y="1119742"/>
          <a:ext cx="1598381" cy="95902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Ethical consideration</a:t>
          </a:r>
          <a:endParaRPr lang="en-US" sz="1500" kern="1200"/>
        </a:p>
      </dsp:txBody>
      <dsp:txXfrm>
        <a:off x="4252273" y="1119742"/>
        <a:ext cx="1598381" cy="959028"/>
      </dsp:txXfrm>
    </dsp:sp>
    <dsp:sp modelId="{29D89F7B-10D8-4296-83B2-9B015A3E3541}">
      <dsp:nvSpPr>
        <dsp:cNvPr id="0" name=""/>
        <dsp:cNvSpPr/>
      </dsp:nvSpPr>
      <dsp:spPr>
        <a:xfrm>
          <a:off x="735834" y="2238609"/>
          <a:ext cx="1598381" cy="95902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Research timeline</a:t>
          </a:r>
          <a:endParaRPr lang="en-US" sz="1500" kern="1200"/>
        </a:p>
      </dsp:txBody>
      <dsp:txXfrm>
        <a:off x="735834" y="2238609"/>
        <a:ext cx="1598381" cy="959028"/>
      </dsp:txXfrm>
    </dsp:sp>
    <dsp:sp modelId="{12BD9D98-5CF7-4329-88EB-3577FC8AD472}">
      <dsp:nvSpPr>
        <dsp:cNvPr id="0" name=""/>
        <dsp:cNvSpPr/>
      </dsp:nvSpPr>
      <dsp:spPr>
        <a:xfrm>
          <a:off x="2494053" y="2238609"/>
          <a:ext cx="1598381" cy="95902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Hypothesis </a:t>
          </a:r>
          <a:endParaRPr lang="en-US" sz="1500" kern="1200"/>
        </a:p>
      </dsp:txBody>
      <dsp:txXfrm>
        <a:off x="2494053" y="2238609"/>
        <a:ext cx="1598381" cy="959028"/>
      </dsp:txXfrm>
    </dsp:sp>
    <dsp:sp modelId="{6D331242-1BB5-4E08-BA03-54BFEAA497D6}">
      <dsp:nvSpPr>
        <dsp:cNvPr id="0" name=""/>
        <dsp:cNvSpPr/>
      </dsp:nvSpPr>
      <dsp:spPr>
        <a:xfrm>
          <a:off x="4252273" y="2238609"/>
          <a:ext cx="1598381" cy="95902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Conclusion</a:t>
          </a:r>
          <a:endParaRPr lang="en-US" sz="1500" kern="1200"/>
        </a:p>
      </dsp:txBody>
      <dsp:txXfrm>
        <a:off x="4252273" y="2238609"/>
        <a:ext cx="1598381" cy="959028"/>
      </dsp:txXfrm>
    </dsp:sp>
    <dsp:sp modelId="{BE9DD33D-7B83-42C8-9A1F-888D8E019651}">
      <dsp:nvSpPr>
        <dsp:cNvPr id="0" name=""/>
        <dsp:cNvSpPr/>
      </dsp:nvSpPr>
      <dsp:spPr>
        <a:xfrm>
          <a:off x="735834" y="3357476"/>
          <a:ext cx="1598381" cy="95902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Reference list</a:t>
          </a:r>
          <a:endParaRPr lang="en-US" sz="1500" kern="1200"/>
        </a:p>
      </dsp:txBody>
      <dsp:txXfrm>
        <a:off x="735834" y="3357476"/>
        <a:ext cx="1598381" cy="959028"/>
      </dsp:txXfrm>
    </dsp:sp>
    <dsp:sp modelId="{E8B8C5D9-3FB9-4E12-A01F-1E85B4F65945}">
      <dsp:nvSpPr>
        <dsp:cNvPr id="0" name=""/>
        <dsp:cNvSpPr/>
      </dsp:nvSpPr>
      <dsp:spPr>
        <a:xfrm>
          <a:off x="2494053" y="3357476"/>
          <a:ext cx="1598381" cy="95902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Tahira Aziz </a:t>
          </a:r>
          <a:endParaRPr lang="en-US" sz="1500" kern="1200"/>
        </a:p>
      </dsp:txBody>
      <dsp:txXfrm>
        <a:off x="2494053" y="3357476"/>
        <a:ext cx="1598381" cy="959028"/>
      </dsp:txXfrm>
    </dsp:sp>
    <dsp:sp modelId="{8EEE7C4D-3AB9-4AD6-81C1-679EF4A7FB57}">
      <dsp:nvSpPr>
        <dsp:cNvPr id="0" name=""/>
        <dsp:cNvSpPr/>
      </dsp:nvSpPr>
      <dsp:spPr>
        <a:xfrm>
          <a:off x="4252273" y="3357476"/>
          <a:ext cx="1598381" cy="95902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Student Number 2216458</a:t>
          </a:r>
          <a:endParaRPr lang="en-US" sz="1500" kern="1200"/>
        </a:p>
      </dsp:txBody>
      <dsp:txXfrm>
        <a:off x="4252273" y="3357476"/>
        <a:ext cx="1598381" cy="9590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13B217-1E4B-46B8-BAF6-DA0AECEEA225}">
      <dsp:nvSpPr>
        <dsp:cNvPr id="0" name=""/>
        <dsp:cNvSpPr/>
      </dsp:nvSpPr>
      <dsp:spPr>
        <a:xfrm>
          <a:off x="0" y="236596"/>
          <a:ext cx="6586489" cy="1635952"/>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According to Platteaux, Salietti, Molteni (2022) stated, in the new generation, digital skills are highly recommended to develop the digital knowledge and improve the outcomes of better academic careers and job prospects.</a:t>
          </a:r>
          <a:endParaRPr lang="en-US" sz="1400" kern="1200"/>
        </a:p>
      </dsp:txBody>
      <dsp:txXfrm>
        <a:off x="79861" y="316457"/>
        <a:ext cx="6426767" cy="1476230"/>
      </dsp:txXfrm>
    </dsp:sp>
    <dsp:sp modelId="{2795D639-6972-4909-ABAF-91F51830F3A9}">
      <dsp:nvSpPr>
        <dsp:cNvPr id="0" name=""/>
        <dsp:cNvSpPr/>
      </dsp:nvSpPr>
      <dsp:spPr>
        <a:xfrm>
          <a:off x="0" y="1912869"/>
          <a:ext cx="6586489" cy="1635952"/>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The use of digital technology rapidly increased during Covid 19 in 2020. Lockdown had made digital skills extremely crucial to use. This was because majority population started to work remotely for education and work through their homes. They also managed their online shopping, medical appointments, social media and household chores digitally. However, during the pandemic lockdown 2020, school teachers, students and parents found online schooling very challenging because of the lack of knowledge in digital skills.(Ekiti, 2020)</a:t>
          </a:r>
          <a:endParaRPr lang="en-US" sz="1400" kern="1200"/>
        </a:p>
      </dsp:txBody>
      <dsp:txXfrm>
        <a:off x="79861" y="1992730"/>
        <a:ext cx="6426767" cy="14762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6F6EC9-5EFD-4C63-8A38-21F4A3E83C26}">
      <dsp:nvSpPr>
        <dsp:cNvPr id="0" name=""/>
        <dsp:cNvSpPr/>
      </dsp:nvSpPr>
      <dsp:spPr>
        <a:xfrm>
          <a:off x="1953914" y="5292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AEDD64-9532-493E-9C50-81776C054DC0}">
      <dsp:nvSpPr>
        <dsp:cNvPr id="0" name=""/>
        <dsp:cNvSpPr/>
      </dsp:nvSpPr>
      <dsp:spPr>
        <a:xfrm>
          <a:off x="765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pPr>
          <a:r>
            <a:rPr lang="en-GB" sz="1900" kern="1200"/>
            <a:t>We want to identify which Digital skill is most important for students of UWTSD.</a:t>
          </a:r>
          <a:endParaRPr lang="en-US" sz="1900" kern="1200"/>
        </a:p>
      </dsp:txBody>
      <dsp:txXfrm>
        <a:off x="765914" y="2943510"/>
        <a:ext cx="4320000" cy="720000"/>
      </dsp:txXfrm>
    </dsp:sp>
    <dsp:sp modelId="{C79605B5-C589-40A0-9E33-D00EEFF90E65}">
      <dsp:nvSpPr>
        <dsp:cNvPr id="0" name=""/>
        <dsp:cNvSpPr/>
      </dsp:nvSpPr>
      <dsp:spPr>
        <a:xfrm>
          <a:off x="7029914" y="5292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825AD4-EB84-4F15-820A-A77CC29ADBFB}">
      <dsp:nvSpPr>
        <dsp:cNvPr id="0" name=""/>
        <dsp:cNvSpPr/>
      </dsp:nvSpPr>
      <dsp:spPr>
        <a:xfrm>
          <a:off x="5841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pPr>
          <a:r>
            <a:rPr lang="en-GB" sz="1900" kern="1200"/>
            <a:t>We will be carrying out a quantitative survey questionnaire to obtain our results.</a:t>
          </a:r>
          <a:endParaRPr lang="en-US" sz="1900" kern="1200"/>
        </a:p>
      </dsp:txBody>
      <dsp:txXfrm>
        <a:off x="5841914" y="2943510"/>
        <a:ext cx="43200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6B4A92-9B77-42B5-8982-B4484F207900}">
      <dsp:nvSpPr>
        <dsp:cNvPr id="0" name=""/>
        <dsp:cNvSpPr/>
      </dsp:nvSpPr>
      <dsp:spPr>
        <a:xfrm>
          <a:off x="0" y="19695"/>
          <a:ext cx="6900512" cy="17842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Quantitative data is a ‘process of collecting and analysing numerical data’ and also allows for researchers to generalise data collected. (Bhandari, 2022)</a:t>
          </a:r>
          <a:endParaRPr lang="en-US" sz="2500" kern="1200"/>
        </a:p>
      </dsp:txBody>
      <dsp:txXfrm>
        <a:off x="87100" y="106795"/>
        <a:ext cx="6726312" cy="1610050"/>
      </dsp:txXfrm>
    </dsp:sp>
    <dsp:sp modelId="{F25B46DF-1826-4515-9FC9-239AE1A692C2}">
      <dsp:nvSpPr>
        <dsp:cNvPr id="0" name=""/>
        <dsp:cNvSpPr/>
      </dsp:nvSpPr>
      <dsp:spPr>
        <a:xfrm>
          <a:off x="0" y="1875945"/>
          <a:ext cx="6900512" cy="178425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 use of quantitative collected data places emphasis on numbers and figures. (Bryman, 2001)</a:t>
          </a:r>
          <a:endParaRPr lang="en-US" sz="2500" kern="1200"/>
        </a:p>
      </dsp:txBody>
      <dsp:txXfrm>
        <a:off x="87100" y="1963045"/>
        <a:ext cx="6726312" cy="1610050"/>
      </dsp:txXfrm>
    </dsp:sp>
    <dsp:sp modelId="{17FAA799-7549-4542-B96B-EB77C6CEFC6F}">
      <dsp:nvSpPr>
        <dsp:cNvPr id="0" name=""/>
        <dsp:cNvSpPr/>
      </dsp:nvSpPr>
      <dsp:spPr>
        <a:xfrm>
          <a:off x="0" y="3732195"/>
          <a:ext cx="6900512" cy="178425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This is beneficial as we want to statistically collect data to understand which digital skill is most important. We will be conducting a questionnaire to fulfil this.</a:t>
          </a:r>
          <a:endParaRPr lang="en-US" sz="2500" kern="1200"/>
        </a:p>
      </dsp:txBody>
      <dsp:txXfrm>
        <a:off x="87100" y="3819295"/>
        <a:ext cx="6726312" cy="16100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D3B196-D716-4661-9056-67AA4092E1AB}">
      <dsp:nvSpPr>
        <dsp:cNvPr id="0" name=""/>
        <dsp:cNvSpPr/>
      </dsp:nvSpPr>
      <dsp:spPr>
        <a:xfrm>
          <a:off x="2281497" y="2047"/>
          <a:ext cx="9125989" cy="898397"/>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070" tIns="228193" rIns="177070" bIns="228193" numCol="1" spcCol="1270" anchor="ctr" anchorCtr="0">
          <a:noAutofit/>
        </a:bodyPr>
        <a:lstStyle/>
        <a:p>
          <a:pPr marL="0" lvl="0" indent="0" algn="l" defTabSz="1022350">
            <a:lnSpc>
              <a:spcPct val="90000"/>
            </a:lnSpc>
            <a:spcBef>
              <a:spcPct val="0"/>
            </a:spcBef>
            <a:spcAft>
              <a:spcPct val="35000"/>
            </a:spcAft>
            <a:buNone/>
          </a:pPr>
          <a:r>
            <a:rPr lang="en-US" sz="2300" b="1" u="sng" kern="1200"/>
            <a:t>In our proposed research we will ensure that we</a:t>
          </a:r>
          <a:r>
            <a:rPr lang="en-US" sz="2300" kern="1200"/>
            <a:t>:</a:t>
          </a:r>
        </a:p>
      </dsp:txBody>
      <dsp:txXfrm>
        <a:off x="2281497" y="2047"/>
        <a:ext cx="9125989" cy="898397"/>
      </dsp:txXfrm>
    </dsp:sp>
    <dsp:sp modelId="{C3600575-2A89-4E0A-BADA-45642C8B9696}">
      <dsp:nvSpPr>
        <dsp:cNvPr id="0" name=""/>
        <dsp:cNvSpPr/>
      </dsp:nvSpPr>
      <dsp:spPr>
        <a:xfrm>
          <a:off x="0" y="2047"/>
          <a:ext cx="2281497" cy="898397"/>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729" tIns="88742" rIns="120729" bIns="88742"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0" y="2047"/>
        <a:ext cx="2281497" cy="898397"/>
      </dsp:txXfrm>
    </dsp:sp>
    <dsp:sp modelId="{176FD49A-792A-4229-9698-8D731326679E}">
      <dsp:nvSpPr>
        <dsp:cNvPr id="0" name=""/>
        <dsp:cNvSpPr/>
      </dsp:nvSpPr>
      <dsp:spPr>
        <a:xfrm>
          <a:off x="2281497" y="954349"/>
          <a:ext cx="9125989" cy="898397"/>
        </a:xfrm>
        <a:prstGeom prst="rect">
          <a:avLst/>
        </a:prstGeom>
        <a:solidFill>
          <a:schemeClr val="accent2">
            <a:tint val="40000"/>
            <a:alpha val="90000"/>
            <a:hueOff val="-212306"/>
            <a:satOff val="-18836"/>
            <a:lumOff val="-192"/>
            <a:alphaOff val="0"/>
          </a:schemeClr>
        </a:solidFill>
        <a:ln w="12700" cap="flat" cmpd="sng" algn="ctr">
          <a:solidFill>
            <a:schemeClr val="accent2">
              <a:tint val="40000"/>
              <a:alpha val="90000"/>
              <a:hueOff val="-212306"/>
              <a:satOff val="-18836"/>
              <a:lumOff val="-19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070" tIns="228193" rIns="177070" bIns="228193" numCol="1" spcCol="1270" anchor="ctr" anchorCtr="0">
          <a:noAutofit/>
        </a:bodyPr>
        <a:lstStyle/>
        <a:p>
          <a:pPr marL="0" lvl="0" indent="0" algn="l" defTabSz="1022350">
            <a:lnSpc>
              <a:spcPct val="90000"/>
            </a:lnSpc>
            <a:spcBef>
              <a:spcPct val="0"/>
            </a:spcBef>
            <a:spcAft>
              <a:spcPct val="35000"/>
            </a:spcAft>
            <a:buNone/>
          </a:pPr>
          <a:r>
            <a:rPr lang="en-US" sz="2300" kern="1200"/>
            <a:t>Respect others dignity and confidentiality </a:t>
          </a:r>
        </a:p>
      </dsp:txBody>
      <dsp:txXfrm>
        <a:off x="2281497" y="954349"/>
        <a:ext cx="9125989" cy="898397"/>
      </dsp:txXfrm>
    </dsp:sp>
    <dsp:sp modelId="{B250EA06-06BD-4DF1-AD64-AB6D155649E6}">
      <dsp:nvSpPr>
        <dsp:cNvPr id="0" name=""/>
        <dsp:cNvSpPr/>
      </dsp:nvSpPr>
      <dsp:spPr>
        <a:xfrm>
          <a:off x="0" y="954349"/>
          <a:ext cx="2281497" cy="898397"/>
        </a:xfrm>
        <a:prstGeom prst="rect">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729" tIns="88742" rIns="120729" bIns="88742" numCol="1" spcCol="1270" anchor="ctr" anchorCtr="0">
          <a:noAutofit/>
        </a:bodyPr>
        <a:lstStyle/>
        <a:p>
          <a:pPr marL="0" lvl="0" indent="0" algn="ctr" defTabSz="1244600">
            <a:lnSpc>
              <a:spcPct val="90000"/>
            </a:lnSpc>
            <a:spcBef>
              <a:spcPct val="0"/>
            </a:spcBef>
            <a:spcAft>
              <a:spcPct val="35000"/>
            </a:spcAft>
            <a:buNone/>
          </a:pPr>
          <a:r>
            <a:rPr lang="en-US" sz="2800" kern="1200"/>
            <a:t>Respect</a:t>
          </a:r>
        </a:p>
      </dsp:txBody>
      <dsp:txXfrm>
        <a:off x="0" y="954349"/>
        <a:ext cx="2281497" cy="898397"/>
      </dsp:txXfrm>
    </dsp:sp>
    <dsp:sp modelId="{F6EA7FED-E2E5-4550-8012-7C5AA4D67CB7}">
      <dsp:nvSpPr>
        <dsp:cNvPr id="0" name=""/>
        <dsp:cNvSpPr/>
      </dsp:nvSpPr>
      <dsp:spPr>
        <a:xfrm>
          <a:off x="2281497" y="1906651"/>
          <a:ext cx="9125989" cy="898397"/>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070" tIns="228193" rIns="177070" bIns="228193" numCol="1" spcCol="1270" anchor="ctr" anchorCtr="0">
          <a:noAutofit/>
        </a:bodyPr>
        <a:lstStyle/>
        <a:p>
          <a:pPr marL="0" lvl="0" indent="0" algn="l" defTabSz="1022350">
            <a:lnSpc>
              <a:spcPct val="90000"/>
            </a:lnSpc>
            <a:spcBef>
              <a:spcPct val="0"/>
            </a:spcBef>
            <a:spcAft>
              <a:spcPct val="35000"/>
            </a:spcAft>
            <a:buNone/>
          </a:pPr>
          <a:r>
            <a:rPr lang="en-US" sz="2300" kern="1200"/>
            <a:t>Be considerate and not apply any pressure or forceful attitude </a:t>
          </a:r>
        </a:p>
      </dsp:txBody>
      <dsp:txXfrm>
        <a:off x="2281497" y="1906651"/>
        <a:ext cx="9125989" cy="898397"/>
      </dsp:txXfrm>
    </dsp:sp>
    <dsp:sp modelId="{FC93071B-4086-4E54-8606-2BFD3DD84726}">
      <dsp:nvSpPr>
        <dsp:cNvPr id="0" name=""/>
        <dsp:cNvSpPr/>
      </dsp:nvSpPr>
      <dsp:spPr>
        <a:xfrm>
          <a:off x="0" y="1906651"/>
          <a:ext cx="2281497" cy="898397"/>
        </a:xfrm>
        <a:prstGeom prst="rect">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729" tIns="88742" rIns="120729" bIns="88742" numCol="1" spcCol="1270" anchor="ctr" anchorCtr="0">
          <a:noAutofit/>
        </a:bodyPr>
        <a:lstStyle/>
        <a:p>
          <a:pPr marL="0" lvl="0" indent="0" algn="ctr" defTabSz="1244600">
            <a:lnSpc>
              <a:spcPct val="90000"/>
            </a:lnSpc>
            <a:spcBef>
              <a:spcPct val="0"/>
            </a:spcBef>
            <a:spcAft>
              <a:spcPct val="35000"/>
            </a:spcAft>
            <a:buNone/>
          </a:pPr>
          <a:r>
            <a:rPr lang="en-US" sz="2800" kern="1200"/>
            <a:t>Be</a:t>
          </a:r>
        </a:p>
      </dsp:txBody>
      <dsp:txXfrm>
        <a:off x="0" y="1906651"/>
        <a:ext cx="2281497" cy="898397"/>
      </dsp:txXfrm>
    </dsp:sp>
    <dsp:sp modelId="{E8AB88F5-CF0B-4D0A-AC7C-EBF798679A58}">
      <dsp:nvSpPr>
        <dsp:cNvPr id="0" name=""/>
        <dsp:cNvSpPr/>
      </dsp:nvSpPr>
      <dsp:spPr>
        <a:xfrm>
          <a:off x="2281497" y="2858952"/>
          <a:ext cx="9125989" cy="898397"/>
        </a:xfrm>
        <a:prstGeom prst="rect">
          <a:avLst/>
        </a:prstGeom>
        <a:solidFill>
          <a:schemeClr val="accent2">
            <a:tint val="40000"/>
            <a:alpha val="90000"/>
            <a:hueOff val="-636919"/>
            <a:satOff val="-56510"/>
            <a:lumOff val="-577"/>
            <a:alphaOff val="0"/>
          </a:schemeClr>
        </a:solidFill>
        <a:ln w="12700" cap="flat" cmpd="sng" algn="ctr">
          <a:solidFill>
            <a:schemeClr val="accent2">
              <a:tint val="40000"/>
              <a:alpha val="90000"/>
              <a:hueOff val="-636919"/>
              <a:satOff val="-56510"/>
              <a:lumOff val="-5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070" tIns="228193" rIns="177070" bIns="228193" numCol="1" spcCol="1270" anchor="ctr" anchorCtr="0">
          <a:noAutofit/>
        </a:bodyPr>
        <a:lstStyle/>
        <a:p>
          <a:pPr marL="0" lvl="0" indent="0" algn="l" defTabSz="1022350">
            <a:lnSpc>
              <a:spcPct val="90000"/>
            </a:lnSpc>
            <a:spcBef>
              <a:spcPct val="0"/>
            </a:spcBef>
            <a:spcAft>
              <a:spcPct val="35000"/>
            </a:spcAft>
            <a:buNone/>
          </a:pPr>
          <a:r>
            <a:rPr lang="en-US" sz="2300" kern="1200"/>
            <a:t>Remove any personal or confidential data once completed our research </a:t>
          </a:r>
        </a:p>
      </dsp:txBody>
      <dsp:txXfrm>
        <a:off x="2281497" y="2858952"/>
        <a:ext cx="9125989" cy="898397"/>
      </dsp:txXfrm>
    </dsp:sp>
    <dsp:sp modelId="{4E0B52C5-F34D-4F08-A390-1C30F7B8661C}">
      <dsp:nvSpPr>
        <dsp:cNvPr id="0" name=""/>
        <dsp:cNvSpPr/>
      </dsp:nvSpPr>
      <dsp:spPr>
        <a:xfrm>
          <a:off x="0" y="2858952"/>
          <a:ext cx="2281497" cy="898397"/>
        </a:xfrm>
        <a:prstGeom prst="rect">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729" tIns="88742" rIns="120729" bIns="88742" numCol="1" spcCol="1270" anchor="ctr" anchorCtr="0">
          <a:noAutofit/>
        </a:bodyPr>
        <a:lstStyle/>
        <a:p>
          <a:pPr marL="0" lvl="0" indent="0" algn="ctr" defTabSz="1244600">
            <a:lnSpc>
              <a:spcPct val="90000"/>
            </a:lnSpc>
            <a:spcBef>
              <a:spcPct val="0"/>
            </a:spcBef>
            <a:spcAft>
              <a:spcPct val="35000"/>
            </a:spcAft>
            <a:buNone/>
          </a:pPr>
          <a:r>
            <a:rPr lang="en-US" sz="2800" kern="1200"/>
            <a:t>Remove</a:t>
          </a:r>
        </a:p>
      </dsp:txBody>
      <dsp:txXfrm>
        <a:off x="0" y="2858952"/>
        <a:ext cx="2281497" cy="898397"/>
      </dsp:txXfrm>
    </dsp:sp>
    <dsp:sp modelId="{4232A3D9-0A4B-4AE2-BD94-483CE2A6FAA9}">
      <dsp:nvSpPr>
        <dsp:cNvPr id="0" name=""/>
        <dsp:cNvSpPr/>
      </dsp:nvSpPr>
      <dsp:spPr>
        <a:xfrm>
          <a:off x="2281497" y="3811254"/>
          <a:ext cx="9125989" cy="898397"/>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070" tIns="228193" rIns="177070" bIns="228193" numCol="1" spcCol="1270" anchor="ctr" anchorCtr="0">
          <a:noAutofit/>
        </a:bodyPr>
        <a:lstStyle/>
        <a:p>
          <a:pPr marL="0" lvl="0" indent="0" algn="l" defTabSz="1022350">
            <a:lnSpc>
              <a:spcPct val="90000"/>
            </a:lnSpc>
            <a:spcBef>
              <a:spcPct val="0"/>
            </a:spcBef>
            <a:spcAft>
              <a:spcPct val="35000"/>
            </a:spcAft>
            <a:buNone/>
          </a:pPr>
          <a:r>
            <a:rPr lang="en-US" sz="2300" kern="1200"/>
            <a:t>Ask for consent before we carry out any proposed research. </a:t>
          </a:r>
        </a:p>
      </dsp:txBody>
      <dsp:txXfrm>
        <a:off x="2281497" y="3811254"/>
        <a:ext cx="9125989" cy="898397"/>
      </dsp:txXfrm>
    </dsp:sp>
    <dsp:sp modelId="{802506EC-A63B-4D84-82C5-D6E347C0F192}">
      <dsp:nvSpPr>
        <dsp:cNvPr id="0" name=""/>
        <dsp:cNvSpPr/>
      </dsp:nvSpPr>
      <dsp:spPr>
        <a:xfrm>
          <a:off x="0" y="3813302"/>
          <a:ext cx="2281497" cy="898397"/>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729" tIns="88742" rIns="120729" bIns="88742" numCol="1" spcCol="1270" anchor="ctr" anchorCtr="0">
          <a:noAutofit/>
        </a:bodyPr>
        <a:lstStyle/>
        <a:p>
          <a:pPr marL="0" lvl="0" indent="0" algn="ctr" defTabSz="1244600">
            <a:lnSpc>
              <a:spcPct val="90000"/>
            </a:lnSpc>
            <a:spcBef>
              <a:spcPct val="0"/>
            </a:spcBef>
            <a:spcAft>
              <a:spcPct val="35000"/>
            </a:spcAft>
            <a:buNone/>
          </a:pPr>
          <a:r>
            <a:rPr lang="en-US" sz="2800" kern="1200"/>
            <a:t>Ask</a:t>
          </a:r>
        </a:p>
      </dsp:txBody>
      <dsp:txXfrm>
        <a:off x="0" y="3813302"/>
        <a:ext cx="2281497" cy="89839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4EF1DA-77DB-4DC6-9700-3D1AC234295C}" type="datetimeFigureOut">
              <a:rPr lang="en-GB" smtClean="0"/>
              <a:t>17/02/2023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CA27A7-08EE-4917-A9A0-A61B734F2B51}" type="slidenum">
              <a:rPr lang="en-GB" smtClean="0"/>
              <a:t>‹#›</a:t>
            </a:fld>
            <a:endParaRPr lang="en-GB"/>
          </a:p>
        </p:txBody>
      </p:sp>
    </p:spTree>
    <p:extLst>
      <p:ext uri="{BB962C8B-B14F-4D97-AF65-F5344CB8AC3E}">
        <p14:creationId xmlns:p14="http://schemas.microsoft.com/office/powerpoint/2010/main" val="2236135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CA27A7-08EE-4917-A9A0-A61B734F2B51}" type="slidenum">
              <a:rPr lang="en-GB" smtClean="0"/>
              <a:t>9</a:t>
            </a:fld>
            <a:endParaRPr lang="en-GB"/>
          </a:p>
        </p:txBody>
      </p:sp>
    </p:spTree>
    <p:extLst>
      <p:ext uri="{BB962C8B-B14F-4D97-AF65-F5344CB8AC3E}">
        <p14:creationId xmlns:p14="http://schemas.microsoft.com/office/powerpoint/2010/main" val="20711179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CA27A7-08EE-4917-A9A0-A61B734F2B51}" type="slidenum">
              <a:rPr lang="en-GB" smtClean="0"/>
              <a:t>10</a:t>
            </a:fld>
            <a:endParaRPr lang="en-GB"/>
          </a:p>
        </p:txBody>
      </p:sp>
    </p:spTree>
    <p:extLst>
      <p:ext uri="{BB962C8B-B14F-4D97-AF65-F5344CB8AC3E}">
        <p14:creationId xmlns:p14="http://schemas.microsoft.com/office/powerpoint/2010/main" val="7852919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6FFE4-2075-5FE3-08F3-F6193C64194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0A346B6-7450-9EAB-1FF8-A1DC875A405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1833E22-0413-5B22-37E0-3880320D7E5D}"/>
              </a:ext>
            </a:extLst>
          </p:cNvPr>
          <p:cNvSpPr>
            <a:spLocks noGrp="1"/>
          </p:cNvSpPr>
          <p:nvPr>
            <p:ph type="dt" sz="half" idx="10"/>
          </p:nvPr>
        </p:nvSpPr>
        <p:spPr/>
        <p:txBody>
          <a:bodyPr/>
          <a:lstStyle/>
          <a:p>
            <a:fld id="{C764DE79-268F-4C1A-8933-263129D2AF90}" type="datetimeFigureOut">
              <a:rPr lang="en-US" smtClean="0"/>
              <a:t>2/17/2023</a:t>
            </a:fld>
            <a:endParaRPr lang="en-US"/>
          </a:p>
        </p:txBody>
      </p:sp>
      <p:sp>
        <p:nvSpPr>
          <p:cNvPr id="5" name="Footer Placeholder 4">
            <a:extLst>
              <a:ext uri="{FF2B5EF4-FFF2-40B4-BE49-F238E27FC236}">
                <a16:creationId xmlns:a16="http://schemas.microsoft.com/office/drawing/2014/main" id="{131AB9C1-E2A5-9EFF-2C6D-0524DE164A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EC1DDC1-E1E9-F2F9-40B8-F9DD880C582C}"/>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4581275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5286B-49DC-7988-3800-A90E4AF4617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C670BD4-66A9-3B26-5138-96CF6E60370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238A400-DA9E-B64D-C187-90E6301CD63E}"/>
              </a:ext>
            </a:extLst>
          </p:cNvPr>
          <p:cNvSpPr>
            <a:spLocks noGrp="1"/>
          </p:cNvSpPr>
          <p:nvPr>
            <p:ph type="dt" sz="half" idx="10"/>
          </p:nvPr>
        </p:nvSpPr>
        <p:spPr/>
        <p:txBody>
          <a:bodyPr/>
          <a:lstStyle/>
          <a:p>
            <a:fld id="{C764DE79-268F-4C1A-8933-263129D2AF90}" type="datetimeFigureOut">
              <a:rPr lang="en-US" smtClean="0"/>
              <a:t>2/17/2023</a:t>
            </a:fld>
            <a:endParaRPr lang="en-US"/>
          </a:p>
        </p:txBody>
      </p:sp>
      <p:sp>
        <p:nvSpPr>
          <p:cNvPr id="5" name="Footer Placeholder 4">
            <a:extLst>
              <a:ext uri="{FF2B5EF4-FFF2-40B4-BE49-F238E27FC236}">
                <a16:creationId xmlns:a16="http://schemas.microsoft.com/office/drawing/2014/main" id="{BEEA3A54-8E76-A3BD-A917-ABD9AC4085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7B1C24D-A607-8436-177E-8797AF89A5E7}"/>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4914880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F2C72-CE22-625F-20C0-6826BE650FC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43ADED8-D381-128B-410D-CAEAB96E206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380712F-DC21-4BBC-3DFF-41953EA4339C}"/>
              </a:ext>
            </a:extLst>
          </p:cNvPr>
          <p:cNvSpPr>
            <a:spLocks noGrp="1"/>
          </p:cNvSpPr>
          <p:nvPr>
            <p:ph type="dt" sz="half" idx="10"/>
          </p:nvPr>
        </p:nvSpPr>
        <p:spPr/>
        <p:txBody>
          <a:bodyPr/>
          <a:lstStyle/>
          <a:p>
            <a:fld id="{C764DE79-268F-4C1A-8933-263129D2AF90}" type="datetimeFigureOut">
              <a:rPr lang="en-US" smtClean="0"/>
              <a:t>2/17/2023</a:t>
            </a:fld>
            <a:endParaRPr lang="en-US"/>
          </a:p>
        </p:txBody>
      </p:sp>
      <p:sp>
        <p:nvSpPr>
          <p:cNvPr id="5" name="Footer Placeholder 4">
            <a:extLst>
              <a:ext uri="{FF2B5EF4-FFF2-40B4-BE49-F238E27FC236}">
                <a16:creationId xmlns:a16="http://schemas.microsoft.com/office/drawing/2014/main" id="{EAD4B1DC-D73C-5DF8-9B09-9D7D435D95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976DF92-B36F-F8C8-F736-78531F013707}"/>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765059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8BEB3-3A0D-BC2E-A771-865EEB0D07E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2F87E60-33D9-7D40-644D-AF7908A4C05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790BAF14-57E2-ED17-06C8-5DFE47024A2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A052558-DADB-689A-E5BE-009E0E97648F}"/>
              </a:ext>
            </a:extLst>
          </p:cNvPr>
          <p:cNvSpPr>
            <a:spLocks noGrp="1"/>
          </p:cNvSpPr>
          <p:nvPr>
            <p:ph type="dt" sz="half" idx="10"/>
          </p:nvPr>
        </p:nvSpPr>
        <p:spPr/>
        <p:txBody>
          <a:bodyPr/>
          <a:lstStyle/>
          <a:p>
            <a:fld id="{C764DE79-268F-4C1A-8933-263129D2AF90}" type="datetimeFigureOut">
              <a:rPr lang="en-US" smtClean="0"/>
              <a:t>2/17/2023</a:t>
            </a:fld>
            <a:endParaRPr lang="en-US"/>
          </a:p>
        </p:txBody>
      </p:sp>
      <p:sp>
        <p:nvSpPr>
          <p:cNvPr id="6" name="Footer Placeholder 5">
            <a:extLst>
              <a:ext uri="{FF2B5EF4-FFF2-40B4-BE49-F238E27FC236}">
                <a16:creationId xmlns:a16="http://schemas.microsoft.com/office/drawing/2014/main" id="{6BEF2CBC-9BDB-393C-C2AB-E730DB60182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7800FE-C9F5-0EFF-AE68-A6C236DDF7BF}"/>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4690778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0D9C2-A6F6-D7F5-700E-8FDE6099D6C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7AEB0F4-75BD-3844-4F8B-05A6C0D234B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7C16A20-165F-E935-3AFC-31E49815705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8C2FBCA-533B-27E2-292D-CC7063670AD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F9EC575-C47B-862D-9516-8F34D3AB576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22EC6D5-49D4-EABF-5658-0A01756356A8}"/>
              </a:ext>
            </a:extLst>
          </p:cNvPr>
          <p:cNvSpPr>
            <a:spLocks noGrp="1"/>
          </p:cNvSpPr>
          <p:nvPr>
            <p:ph type="dt" sz="half" idx="10"/>
          </p:nvPr>
        </p:nvSpPr>
        <p:spPr/>
        <p:txBody>
          <a:bodyPr/>
          <a:lstStyle/>
          <a:p>
            <a:fld id="{C764DE79-268F-4C1A-8933-263129D2AF90}" type="datetimeFigureOut">
              <a:rPr lang="en-US" smtClean="0"/>
              <a:t>2/17/2023</a:t>
            </a:fld>
            <a:endParaRPr lang="en-US"/>
          </a:p>
        </p:txBody>
      </p:sp>
      <p:sp>
        <p:nvSpPr>
          <p:cNvPr id="8" name="Footer Placeholder 7">
            <a:extLst>
              <a:ext uri="{FF2B5EF4-FFF2-40B4-BE49-F238E27FC236}">
                <a16:creationId xmlns:a16="http://schemas.microsoft.com/office/drawing/2014/main" id="{3F1AF12E-38C0-368C-7C5C-32B3BA155E7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3B9CA4-54D8-8446-97C0-97B5265D304A}"/>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5910186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A9504-235B-6C5C-BA9C-982B9B5C14D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68D1853-2AEB-73B4-DD26-7AEE56FA40D8}"/>
              </a:ext>
            </a:extLst>
          </p:cNvPr>
          <p:cNvSpPr>
            <a:spLocks noGrp="1"/>
          </p:cNvSpPr>
          <p:nvPr>
            <p:ph type="dt" sz="half" idx="10"/>
          </p:nvPr>
        </p:nvSpPr>
        <p:spPr/>
        <p:txBody>
          <a:bodyPr/>
          <a:lstStyle/>
          <a:p>
            <a:fld id="{C764DE79-268F-4C1A-8933-263129D2AF90}" type="datetimeFigureOut">
              <a:rPr lang="en-US" smtClean="0"/>
              <a:t>2/17/2023</a:t>
            </a:fld>
            <a:endParaRPr lang="en-US"/>
          </a:p>
        </p:txBody>
      </p:sp>
      <p:sp>
        <p:nvSpPr>
          <p:cNvPr id="4" name="Footer Placeholder 3">
            <a:extLst>
              <a:ext uri="{FF2B5EF4-FFF2-40B4-BE49-F238E27FC236}">
                <a16:creationId xmlns:a16="http://schemas.microsoft.com/office/drawing/2014/main" id="{B1D31DF9-42D0-E19A-1A2E-B7FC0F9C50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F53ECD7-A3CE-1DDA-47FE-A35C74739021}"/>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406731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7569761-3C7E-F8CB-4F42-6B8FBE0BA4AB}"/>
              </a:ext>
            </a:extLst>
          </p:cNvPr>
          <p:cNvSpPr>
            <a:spLocks noGrp="1"/>
          </p:cNvSpPr>
          <p:nvPr>
            <p:ph type="dt" sz="half" idx="10"/>
          </p:nvPr>
        </p:nvSpPr>
        <p:spPr/>
        <p:txBody>
          <a:bodyPr/>
          <a:lstStyle/>
          <a:p>
            <a:fld id="{C764DE79-268F-4C1A-8933-263129D2AF90}" type="datetimeFigureOut">
              <a:rPr lang="en-US" smtClean="0"/>
              <a:t>2/17/2023</a:t>
            </a:fld>
            <a:endParaRPr lang="en-US"/>
          </a:p>
        </p:txBody>
      </p:sp>
      <p:sp>
        <p:nvSpPr>
          <p:cNvPr id="3" name="Footer Placeholder 2">
            <a:extLst>
              <a:ext uri="{FF2B5EF4-FFF2-40B4-BE49-F238E27FC236}">
                <a16:creationId xmlns:a16="http://schemas.microsoft.com/office/drawing/2014/main" id="{574D167D-9AB0-EEDC-C01C-7156B7DC44A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1799C20-64B2-4BD7-F489-FC33468A3360}"/>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7608384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55C54-0A3B-962E-600E-C8F1B397F16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92DD4B3-A530-FC59-E7A8-A826140CCD2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3815B4AB-1783-B288-5B53-FDDBA8E7A1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9DC511C-1CDB-1D14-8468-DCAEA9173F8A}"/>
              </a:ext>
            </a:extLst>
          </p:cNvPr>
          <p:cNvSpPr>
            <a:spLocks noGrp="1"/>
          </p:cNvSpPr>
          <p:nvPr>
            <p:ph type="dt" sz="half" idx="10"/>
          </p:nvPr>
        </p:nvSpPr>
        <p:spPr/>
        <p:txBody>
          <a:bodyPr/>
          <a:lstStyle/>
          <a:p>
            <a:fld id="{C764DE79-268F-4C1A-8933-263129D2AF90}" type="datetimeFigureOut">
              <a:rPr lang="en-US" smtClean="0"/>
              <a:t>2/17/2023</a:t>
            </a:fld>
            <a:endParaRPr lang="en-US"/>
          </a:p>
        </p:txBody>
      </p:sp>
      <p:sp>
        <p:nvSpPr>
          <p:cNvPr id="6" name="Footer Placeholder 5">
            <a:extLst>
              <a:ext uri="{FF2B5EF4-FFF2-40B4-BE49-F238E27FC236}">
                <a16:creationId xmlns:a16="http://schemas.microsoft.com/office/drawing/2014/main" id="{E0B4E290-921C-7DBC-18B0-E29DE1BE51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409B2C-6A1B-BC6C-640B-C781D7232B3C}"/>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7185779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46721-A5E2-A9CB-FB69-4A26A233F74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BECBB46-0B3D-93E6-AA48-C362C96E43B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010418-33C0-3115-1AA2-FE7FFB3F1D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3EB3F5F-FA56-4711-763E-3D204BCA8203}"/>
              </a:ext>
            </a:extLst>
          </p:cNvPr>
          <p:cNvSpPr>
            <a:spLocks noGrp="1"/>
          </p:cNvSpPr>
          <p:nvPr>
            <p:ph type="dt" sz="half" idx="10"/>
          </p:nvPr>
        </p:nvSpPr>
        <p:spPr/>
        <p:txBody>
          <a:bodyPr/>
          <a:lstStyle/>
          <a:p>
            <a:fld id="{C764DE79-268F-4C1A-8933-263129D2AF90}" type="datetimeFigureOut">
              <a:rPr lang="en-US" smtClean="0"/>
              <a:t>2/17/2023</a:t>
            </a:fld>
            <a:endParaRPr lang="en-US"/>
          </a:p>
        </p:txBody>
      </p:sp>
      <p:sp>
        <p:nvSpPr>
          <p:cNvPr id="6" name="Footer Placeholder 5">
            <a:extLst>
              <a:ext uri="{FF2B5EF4-FFF2-40B4-BE49-F238E27FC236}">
                <a16:creationId xmlns:a16="http://schemas.microsoft.com/office/drawing/2014/main" id="{0F5E420B-4132-52C5-7424-AFEC4F1C6E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7E60B47-4851-AAE6-2BAE-A9F4C5DFA6A5}"/>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107530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D0D73-93F0-0D04-9B32-B6441E5D19A2}"/>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B28DF1A-3C3C-8690-6F5D-FD79C062F8E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03E925A-9803-D6DE-3046-B8D6A2B7636D}"/>
              </a:ext>
            </a:extLst>
          </p:cNvPr>
          <p:cNvSpPr>
            <a:spLocks noGrp="1"/>
          </p:cNvSpPr>
          <p:nvPr>
            <p:ph type="dt" sz="half" idx="10"/>
          </p:nvPr>
        </p:nvSpPr>
        <p:spPr/>
        <p:txBody>
          <a:bodyPr/>
          <a:lstStyle/>
          <a:p>
            <a:fld id="{C764DE79-268F-4C1A-8933-263129D2AF90}" type="datetimeFigureOut">
              <a:rPr lang="en-US" smtClean="0"/>
              <a:t>2/17/2023</a:t>
            </a:fld>
            <a:endParaRPr lang="en-US"/>
          </a:p>
        </p:txBody>
      </p:sp>
      <p:sp>
        <p:nvSpPr>
          <p:cNvPr id="5" name="Footer Placeholder 4">
            <a:extLst>
              <a:ext uri="{FF2B5EF4-FFF2-40B4-BE49-F238E27FC236}">
                <a16:creationId xmlns:a16="http://schemas.microsoft.com/office/drawing/2014/main" id="{752BD87F-61AC-71A0-9116-CCA0F407928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0E23F4-25B5-C647-B48E-589D0132C19A}"/>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1368028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DC9FBBE-B0D9-B2D8-CF7B-A04BFD8EEBF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F6D0F3C-395B-1D84-8EE7-8AF5FEC3C50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DE33118-B24B-1E1F-7C75-9F007C21FC64}"/>
              </a:ext>
            </a:extLst>
          </p:cNvPr>
          <p:cNvSpPr>
            <a:spLocks noGrp="1"/>
          </p:cNvSpPr>
          <p:nvPr>
            <p:ph type="dt" sz="half" idx="10"/>
          </p:nvPr>
        </p:nvSpPr>
        <p:spPr/>
        <p:txBody>
          <a:bodyPr/>
          <a:lstStyle/>
          <a:p>
            <a:fld id="{C764DE79-268F-4C1A-8933-263129D2AF90}" type="datetimeFigureOut">
              <a:rPr lang="en-US" smtClean="0"/>
              <a:t>2/17/2023</a:t>
            </a:fld>
            <a:endParaRPr lang="en-US"/>
          </a:p>
        </p:txBody>
      </p:sp>
      <p:sp>
        <p:nvSpPr>
          <p:cNvPr id="5" name="Footer Placeholder 4">
            <a:extLst>
              <a:ext uri="{FF2B5EF4-FFF2-40B4-BE49-F238E27FC236}">
                <a16:creationId xmlns:a16="http://schemas.microsoft.com/office/drawing/2014/main" id="{51361EB2-7256-7173-07A0-49B0B979BF2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499C8F-1846-F874-C064-560F58BF79D4}"/>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6674124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C12B67-647D-CD6F-649B-F328F083AB4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682D805E-766F-5923-EA97-384ED46BAAC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D7BCEFF-B522-7911-2BF3-11B28602B8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smtClean="0"/>
              <a:t>2/17/2023</a:t>
            </a:fld>
            <a:endParaRPr lang="en-US"/>
          </a:p>
        </p:txBody>
      </p:sp>
      <p:sp>
        <p:nvSpPr>
          <p:cNvPr id="5" name="Footer Placeholder 4">
            <a:extLst>
              <a:ext uri="{FF2B5EF4-FFF2-40B4-BE49-F238E27FC236}">
                <a16:creationId xmlns:a16="http://schemas.microsoft.com/office/drawing/2014/main" id="{A757A82B-6527-9A26-2623-272CFB9BD16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49F90EB-A434-4B9D-8F49-AA799DB5F07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smtClean="0"/>
              <a:t>‹#›</a:t>
            </a:fld>
            <a:endParaRPr lang="en-US"/>
          </a:p>
        </p:txBody>
      </p:sp>
    </p:spTree>
    <p:extLst>
      <p:ext uri="{BB962C8B-B14F-4D97-AF65-F5344CB8AC3E}">
        <p14:creationId xmlns:p14="http://schemas.microsoft.com/office/powerpoint/2010/main" val="884840721"/>
      </p:ext>
    </p:extLst>
  </p:cSld>
  <p:clrMap bg1="lt1" tx1="dk1" bg2="lt2" tx2="dk2" accent1="accent1" accent2="accent2" accent3="accent3" accent4="accent4" accent5="accent5" accent6="accent6" hlink="hlink" folHlink="folHlink"/>
  <p:sldLayoutIdLst>
    <p:sldLayoutId id="2147483975" r:id="rId1"/>
    <p:sldLayoutId id="2147483976" r:id="rId2"/>
    <p:sldLayoutId id="2147483977" r:id="rId3"/>
    <p:sldLayoutId id="2147483978" r:id="rId4"/>
    <p:sldLayoutId id="2147483979" r:id="rId5"/>
    <p:sldLayoutId id="2147483980" r:id="rId6"/>
    <p:sldLayoutId id="2147483981" r:id="rId7"/>
    <p:sldLayoutId id="2147483982" r:id="rId8"/>
    <p:sldLayoutId id="2147483983" r:id="rId9"/>
    <p:sldLayoutId id="2147483984" r:id="rId10"/>
    <p:sldLayoutId id="214748398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1051/itmconf/20224103001" TargetMode="External"/><Relationship Id="rId2" Type="http://schemas.openxmlformats.org/officeDocument/2006/relationships/hyperlink" Target="https://doi.org/10.1177/095042222090297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4">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38201" y="365125"/>
            <a:ext cx="3816095" cy="1938076"/>
          </a:xfrm>
        </p:spPr>
        <p:txBody>
          <a:bodyPr vert="horz" lIns="91440" tIns="45720" rIns="91440" bIns="45720" rtlCol="0" anchor="ctr">
            <a:normAutofit/>
          </a:bodyPr>
          <a:lstStyle/>
          <a:p>
            <a:pPr algn="l"/>
            <a:r>
              <a:rPr lang="en-US" sz="4400" b="1" kern="1200">
                <a:solidFill>
                  <a:schemeClr val="tx1"/>
                </a:solidFill>
                <a:latin typeface="+mj-lt"/>
                <a:ea typeface="+mj-ea"/>
                <a:cs typeface="+mj-cs"/>
              </a:rPr>
              <a:t>Are digital skills important for study and work?</a:t>
            </a:r>
          </a:p>
        </p:txBody>
      </p:sp>
      <p:sp>
        <p:nvSpPr>
          <p:cNvPr id="3" name="Subtitle 2"/>
          <p:cNvSpPr>
            <a:spLocks noGrp="1"/>
          </p:cNvSpPr>
          <p:nvPr>
            <p:ph type="subTitle" idx="1"/>
          </p:nvPr>
        </p:nvSpPr>
        <p:spPr>
          <a:xfrm>
            <a:off x="838201" y="2482589"/>
            <a:ext cx="3816096" cy="3694373"/>
          </a:xfrm>
        </p:spPr>
        <p:txBody>
          <a:bodyPr vert="horz" lIns="91440" tIns="45720" rIns="91440" bIns="45720" rtlCol="0">
            <a:normAutofit/>
          </a:bodyPr>
          <a:lstStyle/>
          <a:p>
            <a:pPr indent="-228600" algn="l">
              <a:buFont typeface="Arial" panose="020B0604020202020204" pitchFamily="34" charset="0"/>
              <a:buChar char="•"/>
            </a:pPr>
            <a:r>
              <a:rPr lang="en-US" sz="1300" b="1" u="sng"/>
              <a:t>Student: Tahira Aziz: 2216458</a:t>
            </a:r>
            <a:endParaRPr lang="en-US" sz="1300" u="sng"/>
          </a:p>
          <a:p>
            <a:pPr indent="-228600" algn="l">
              <a:buFont typeface="Arial" panose="020B0604020202020204" pitchFamily="34" charset="0"/>
              <a:buChar char="•"/>
            </a:pPr>
            <a:r>
              <a:rPr lang="en-US" sz="1300" b="1" u="sng"/>
              <a:t>Student: Shamma Zaman: 2224318</a:t>
            </a:r>
          </a:p>
          <a:p>
            <a:pPr indent="-228600" algn="l">
              <a:buFont typeface="Arial" panose="020B0604020202020204" pitchFamily="34" charset="0"/>
              <a:buChar char="•"/>
            </a:pPr>
            <a:r>
              <a:rPr lang="en-US" sz="1300" b="1" u="sng"/>
              <a:t>Hira Asma Rafi: 2209694</a:t>
            </a:r>
          </a:p>
          <a:p>
            <a:pPr indent="-228600" algn="l">
              <a:buFont typeface="Arial" panose="020B0604020202020204" pitchFamily="34" charset="0"/>
              <a:buChar char="•"/>
            </a:pPr>
            <a:r>
              <a:rPr lang="en-US" sz="1300" b="1" u="sng"/>
              <a:t>Module Code: LCHS4002</a:t>
            </a:r>
          </a:p>
          <a:p>
            <a:pPr indent="-228600" algn="l">
              <a:buFont typeface="Arial" panose="020B0604020202020204" pitchFamily="34" charset="0"/>
              <a:buChar char="•"/>
            </a:pPr>
            <a:r>
              <a:rPr lang="en-US" sz="1300" b="1" u="sng"/>
              <a:t>Module title: Digital Skills and</a:t>
            </a:r>
          </a:p>
          <a:p>
            <a:pPr indent="-228600" algn="l">
              <a:buFont typeface="Arial" panose="020B0604020202020204" pitchFamily="34" charset="0"/>
              <a:buChar char="•"/>
            </a:pPr>
            <a:r>
              <a:rPr lang="en-US" sz="1300" b="1" u="sng"/>
              <a:t> Research Methods.</a:t>
            </a:r>
            <a:endParaRPr lang="en-US" sz="1300"/>
          </a:p>
          <a:p>
            <a:pPr indent="-228600" algn="l">
              <a:buFont typeface="Arial" panose="020B0604020202020204" pitchFamily="34" charset="0"/>
              <a:buChar char="•"/>
            </a:pPr>
            <a:r>
              <a:rPr lang="en-US" sz="1300" b="1" u="sng"/>
              <a:t>Lecturer: Neale Haddon</a:t>
            </a:r>
          </a:p>
          <a:p>
            <a:pPr indent="-228600" algn="l">
              <a:buFont typeface="Arial" panose="020B0604020202020204" pitchFamily="34" charset="0"/>
              <a:buChar char="•"/>
            </a:pPr>
            <a:endParaRPr lang="en-US" sz="1300"/>
          </a:p>
          <a:p>
            <a:pPr indent="-228600" algn="l">
              <a:buFont typeface="Arial" panose="020B0604020202020204" pitchFamily="34" charset="0"/>
              <a:buChar char="•"/>
            </a:pPr>
            <a:endParaRPr lang="en-US" sz="1300"/>
          </a:p>
          <a:p>
            <a:pPr indent="-228600" algn="l">
              <a:buFont typeface="Arial" panose="020B0604020202020204" pitchFamily="34" charset="0"/>
              <a:buChar char="•"/>
            </a:pPr>
            <a:r>
              <a:rPr lang="en-US" sz="1300"/>
              <a:t>                             </a:t>
            </a:r>
          </a:p>
          <a:p>
            <a:pPr indent="-228600" algn="l">
              <a:buFont typeface="Arial" panose="020B0604020202020204" pitchFamily="34" charset="0"/>
              <a:buChar char="•"/>
            </a:pPr>
            <a:endParaRPr lang="en-US" sz="1300"/>
          </a:p>
          <a:p>
            <a:pPr indent="-228600" algn="l">
              <a:buFont typeface="Arial" panose="020B0604020202020204" pitchFamily="34" charset="0"/>
              <a:buChar char="•"/>
            </a:pPr>
            <a:r>
              <a:rPr lang="en-US" sz="1300"/>
              <a:t>Tahira Aziz 2216458</a:t>
            </a:r>
          </a:p>
          <a:p>
            <a:pPr indent="-228600" algn="l">
              <a:buFont typeface="Arial" panose="020B0604020202020204" pitchFamily="34" charset="0"/>
              <a:buChar char="•"/>
            </a:pPr>
            <a:endParaRPr lang="en-US" sz="1300"/>
          </a:p>
          <a:p>
            <a:pPr indent="-228600" algn="l">
              <a:buFont typeface="Arial" panose="020B0604020202020204" pitchFamily="34" charset="0"/>
              <a:buChar char="•"/>
            </a:pPr>
            <a:endParaRPr lang="en-US" sz="1300"/>
          </a:p>
        </p:txBody>
      </p:sp>
      <p:pic>
        <p:nvPicPr>
          <p:cNvPr id="4" name="Picture 3" descr="Blue and pink paint mixture">
            <a:extLst>
              <a:ext uri="{FF2B5EF4-FFF2-40B4-BE49-F238E27FC236}">
                <a16:creationId xmlns:a16="http://schemas.microsoft.com/office/drawing/2014/main" id="{9A8D33DC-78CA-86A0-6038-62B64665E49E}"/>
              </a:ext>
            </a:extLst>
          </p:cNvPr>
          <p:cNvPicPr>
            <a:picLocks noChangeAspect="1"/>
          </p:cNvPicPr>
          <p:nvPr/>
        </p:nvPicPr>
        <p:blipFill rotWithShape="1">
          <a:blip r:embed="rId2"/>
          <a:srcRect t="24055" r="-1" b="-1"/>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8" name="Picture 8" descr="A picture containing text, electronics, person, circuit&#10;&#10;Description automatically generated">
            <a:extLst>
              <a:ext uri="{FF2B5EF4-FFF2-40B4-BE49-F238E27FC236}">
                <a16:creationId xmlns:a16="http://schemas.microsoft.com/office/drawing/2014/main" id="{E0A059EA-E4FA-17C1-9C08-2D09D13AD60C}"/>
              </a:ext>
            </a:extLst>
          </p:cNvPr>
          <p:cNvPicPr>
            <a:picLocks noChangeAspect="1"/>
          </p:cNvPicPr>
          <p:nvPr/>
        </p:nvPicPr>
        <p:blipFill rotWithShape="1">
          <a:blip r:embed="rId3"/>
          <a:srcRect t="14795" b="12522"/>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
        <p:nvSpPr>
          <p:cNvPr id="7" name="TextBox 6">
            <a:extLst>
              <a:ext uri="{FF2B5EF4-FFF2-40B4-BE49-F238E27FC236}">
                <a16:creationId xmlns:a16="http://schemas.microsoft.com/office/drawing/2014/main" id="{C778732A-FD76-C837-CB46-422651DA5807}"/>
              </a:ext>
            </a:extLst>
          </p:cNvPr>
          <p:cNvSpPr txBox="1"/>
          <p:nvPr/>
        </p:nvSpPr>
        <p:spPr>
          <a:xfrm>
            <a:off x="3206336" y="5056908"/>
            <a:ext cx="181098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sz="800">
                <a:ea typeface="+mn-lt"/>
                <a:cs typeface="+mn-lt"/>
              </a:rPr>
              <a:t>https://www.forbes.com/sites/bernardmarr/2022/07/22/the-4-digital-skills-everyone-will-need-for-the-future-of-work/?sh=4bd0f113a7e2</a:t>
            </a:r>
            <a:endParaRPr lang="en-US" sz="800">
              <a:cs typeface="Calibri"/>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400"/>
                                        <p:tgtEl>
                                          <p:spTgt spid="3">
                                            <p:txEl>
                                              <p:pRg st="1" end="1"/>
                                            </p:txEl>
                                          </p:spTgt>
                                        </p:tgtEl>
                                      </p:cBhvr>
                                    </p:animEffect>
                                  </p:childTnLst>
                                </p:cTn>
                              </p:par>
                              <p:par>
                                <p:cTn id="11" presetID="10" presetClass="entr" presetSubtype="0" fill="hold" grpId="0" nodeType="withEffect">
                                  <p:stCondLst>
                                    <p:cond delay="2000"/>
                                  </p:stCondLst>
                                  <p:iterate type="lt">
                                    <p:tmPct val="10000"/>
                                  </p:iterate>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400"/>
                                        <p:tgtEl>
                                          <p:spTgt spid="3">
                                            <p:txEl>
                                              <p:pRg st="2" end="2"/>
                                            </p:txEl>
                                          </p:spTgt>
                                        </p:tgtEl>
                                      </p:cBhvr>
                                    </p:animEffect>
                                  </p:childTnLst>
                                </p:cTn>
                              </p:par>
                              <p:par>
                                <p:cTn id="14" presetID="10" presetClass="entr" presetSubtype="0" fill="hold" grpId="0" nodeType="withEffect">
                                  <p:stCondLst>
                                    <p:cond delay="2000"/>
                                  </p:stCondLst>
                                  <p:iterate type="lt">
                                    <p:tmPct val="10000"/>
                                  </p:iterate>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400"/>
                                        <p:tgtEl>
                                          <p:spTgt spid="3">
                                            <p:txEl>
                                              <p:pRg st="3" end="3"/>
                                            </p:txEl>
                                          </p:spTgt>
                                        </p:tgtEl>
                                      </p:cBhvr>
                                    </p:animEffect>
                                  </p:childTnLst>
                                </p:cTn>
                              </p:par>
                              <p:par>
                                <p:cTn id="17" presetID="10" presetClass="entr" presetSubtype="0" fill="hold" grpId="0" nodeType="withEffect">
                                  <p:stCondLst>
                                    <p:cond delay="2000"/>
                                  </p:stCondLst>
                                  <p:iterate type="lt">
                                    <p:tmPct val="10000"/>
                                  </p:iterate>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400"/>
                                        <p:tgtEl>
                                          <p:spTgt spid="3">
                                            <p:txEl>
                                              <p:pRg st="4" end="4"/>
                                            </p:txEl>
                                          </p:spTgt>
                                        </p:tgtEl>
                                      </p:cBhvr>
                                    </p:animEffect>
                                  </p:childTnLst>
                                </p:cTn>
                              </p:par>
                              <p:par>
                                <p:cTn id="20" presetID="10" presetClass="entr" presetSubtype="0" fill="hold" grpId="0" nodeType="withEffect">
                                  <p:stCondLst>
                                    <p:cond delay="2000"/>
                                  </p:stCondLst>
                                  <p:iterate type="lt">
                                    <p:tmPct val="10000"/>
                                  </p:iterate>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400"/>
                                        <p:tgtEl>
                                          <p:spTgt spid="3">
                                            <p:txEl>
                                              <p:pRg st="5" end="5"/>
                                            </p:txEl>
                                          </p:spTgt>
                                        </p:tgtEl>
                                      </p:cBhvr>
                                    </p:animEffect>
                                  </p:childTnLst>
                                </p:cTn>
                              </p:par>
                              <p:par>
                                <p:cTn id="23" presetID="10" presetClass="entr" presetSubtype="0" fill="hold" grpId="0" nodeType="withEffect">
                                  <p:stCondLst>
                                    <p:cond delay="2000"/>
                                  </p:stCondLst>
                                  <p:iterate type="lt">
                                    <p:tmPct val="10000"/>
                                  </p:iterate>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400"/>
                                        <p:tgtEl>
                                          <p:spTgt spid="3">
                                            <p:txEl>
                                              <p:pRg st="6" end="6"/>
                                            </p:txEl>
                                          </p:spTgt>
                                        </p:tgtEl>
                                      </p:cBhvr>
                                    </p:animEffect>
                                  </p:childTnLst>
                                </p:cTn>
                              </p:par>
                              <p:par>
                                <p:cTn id="26" presetID="10" presetClass="entr" presetSubtype="0" fill="hold" grpId="0" nodeType="withEffect">
                                  <p:stCondLst>
                                    <p:cond delay="2000"/>
                                  </p:stCondLst>
                                  <p:iterate type="lt">
                                    <p:tmPct val="10000"/>
                                  </p:iterate>
                                  <p:childTnLst>
                                    <p:set>
                                      <p:cBhvr>
                                        <p:cTn id="27" dur="1" fill="hold">
                                          <p:stCondLst>
                                            <p:cond delay="0"/>
                                          </p:stCondLst>
                                        </p:cTn>
                                        <p:tgtEl>
                                          <p:spTgt spid="3">
                                            <p:txEl>
                                              <p:pRg st="9" end="9"/>
                                            </p:txEl>
                                          </p:spTgt>
                                        </p:tgtEl>
                                        <p:attrNameLst>
                                          <p:attrName>style.visibility</p:attrName>
                                        </p:attrNameLst>
                                      </p:cBhvr>
                                      <p:to>
                                        <p:strVal val="visible"/>
                                      </p:to>
                                    </p:set>
                                    <p:animEffect transition="in" filter="fade">
                                      <p:cBhvr>
                                        <p:cTn id="28" dur="400"/>
                                        <p:tgtEl>
                                          <p:spTgt spid="3">
                                            <p:txEl>
                                              <p:pRg st="9" end="9"/>
                                            </p:txEl>
                                          </p:spTgt>
                                        </p:tgtEl>
                                      </p:cBhvr>
                                    </p:animEffect>
                                  </p:childTnLst>
                                </p:cTn>
                              </p:par>
                              <p:par>
                                <p:cTn id="29" presetID="10" presetClass="entr" presetSubtype="0" fill="hold" grpId="0" nodeType="withEffect">
                                  <p:stCondLst>
                                    <p:cond delay="2000"/>
                                  </p:stCondLst>
                                  <p:iterate type="lt">
                                    <p:tmPct val="10000"/>
                                  </p:iterate>
                                  <p:childTnLst>
                                    <p:set>
                                      <p:cBhvr>
                                        <p:cTn id="30" dur="1" fill="hold">
                                          <p:stCondLst>
                                            <p:cond delay="0"/>
                                          </p:stCondLst>
                                        </p:cTn>
                                        <p:tgtEl>
                                          <p:spTgt spid="3">
                                            <p:txEl>
                                              <p:pRg st="11" end="11"/>
                                            </p:txEl>
                                          </p:spTgt>
                                        </p:tgtEl>
                                        <p:attrNameLst>
                                          <p:attrName>style.visibility</p:attrName>
                                        </p:attrNameLst>
                                      </p:cBhvr>
                                      <p:to>
                                        <p:strVal val="visible"/>
                                      </p:to>
                                    </p:set>
                                    <p:animEffect transition="in" filter="fade">
                                      <p:cBhvr>
                                        <p:cTn id="31" dur="400"/>
                                        <p:tgtEl>
                                          <p:spTgt spid="3">
                                            <p:txEl>
                                              <p:pRg st="11" end="11"/>
                                            </p:txEl>
                                          </p:spTgt>
                                        </p:tgtEl>
                                      </p:cBhvr>
                                    </p:animEffect>
                                  </p:childTnLst>
                                </p:cTn>
                              </p:par>
                              <p:par>
                                <p:cTn id="32" presetID="10" presetClass="entr" presetSubtype="0" fill="hold" grpId="0" nodeType="withEffect">
                                  <p:stCondLst>
                                    <p:cond delay="1000"/>
                                  </p:stCondLst>
                                  <p:iterate type="lt">
                                    <p:tmPct val="10000"/>
                                  </p:iterate>
                                  <p:childTnLst>
                                    <p:set>
                                      <p:cBhvr>
                                        <p:cTn id="33" dur="1" fill="hold">
                                          <p:stCondLst>
                                            <p:cond delay="0"/>
                                          </p:stCondLst>
                                        </p:cTn>
                                        <p:tgtEl>
                                          <p:spTgt spid="2"/>
                                        </p:tgtEl>
                                        <p:attrNameLst>
                                          <p:attrName>style.visibility</p:attrName>
                                        </p:attrNameLst>
                                      </p:cBhvr>
                                      <p:to>
                                        <p:strVal val="visible"/>
                                      </p:to>
                                    </p:set>
                                    <p:animEffect transition="in" filter="fade">
                                      <p:cBhvr>
                                        <p:cTn id="34"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77A5DA-7C3A-DD39-ABD5-12CCB570CFF6}"/>
              </a:ext>
            </a:extLst>
          </p:cNvPr>
          <p:cNvSpPr>
            <a:spLocks noGrp="1"/>
          </p:cNvSpPr>
          <p:nvPr>
            <p:ph type="title"/>
          </p:nvPr>
        </p:nvSpPr>
        <p:spPr>
          <a:xfrm>
            <a:off x="572493" y="238539"/>
            <a:ext cx="11018520" cy="1434415"/>
          </a:xfrm>
        </p:spPr>
        <p:txBody>
          <a:bodyPr anchor="b">
            <a:normAutofit/>
          </a:bodyPr>
          <a:lstStyle/>
          <a:p>
            <a:r>
              <a:rPr lang="en-GB" sz="4600" b="1">
                <a:latin typeface="Arial Nova"/>
                <a:cs typeface="Calibri Light"/>
              </a:rPr>
              <a:t>Which Digital skill do UWTSD students think is most important?</a:t>
            </a:r>
          </a:p>
        </p:txBody>
      </p:sp>
      <p:sp>
        <p:nvSpPr>
          <p:cNvPr id="3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30A9DE0-CD1C-06B2-275D-DB97E7A7055F}"/>
              </a:ext>
            </a:extLst>
          </p:cNvPr>
          <p:cNvSpPr>
            <a:spLocks noGrp="1"/>
          </p:cNvSpPr>
          <p:nvPr>
            <p:ph idx="1"/>
          </p:nvPr>
        </p:nvSpPr>
        <p:spPr>
          <a:xfrm>
            <a:off x="572493" y="2071316"/>
            <a:ext cx="6713552" cy="4119172"/>
          </a:xfrm>
        </p:spPr>
        <p:txBody>
          <a:bodyPr vert="horz" lIns="91440" tIns="45720" rIns="91440" bIns="45720" rtlCol="0" anchor="t">
            <a:normAutofit/>
          </a:bodyPr>
          <a:lstStyle/>
          <a:p>
            <a:endParaRPr lang="en-GB" sz="2000"/>
          </a:p>
          <a:p>
            <a:endParaRPr lang="en-GB" sz="2000">
              <a:cs typeface="Calibri"/>
            </a:endParaRPr>
          </a:p>
          <a:p>
            <a:endParaRPr lang="en-GB" sz="2000">
              <a:cs typeface="Calibri"/>
            </a:endParaRPr>
          </a:p>
          <a:p>
            <a:endParaRPr lang="en-GB" sz="2000">
              <a:cs typeface="Calibri"/>
            </a:endParaRPr>
          </a:p>
          <a:p>
            <a:endParaRPr lang="en-GB" sz="2000">
              <a:cs typeface="Calibri"/>
            </a:endParaRPr>
          </a:p>
          <a:p>
            <a:endParaRPr lang="en-GB" sz="2000">
              <a:cs typeface="Calibri"/>
            </a:endParaRPr>
          </a:p>
          <a:p>
            <a:endParaRPr lang="en-GB" sz="2000">
              <a:cs typeface="Calibri"/>
            </a:endParaRPr>
          </a:p>
          <a:p>
            <a:endParaRPr lang="en-GB" sz="2000">
              <a:cs typeface="Calibri"/>
            </a:endParaRPr>
          </a:p>
          <a:p>
            <a:pPr marL="0" indent="0">
              <a:buNone/>
            </a:pPr>
            <a:r>
              <a:rPr lang="en-GB" sz="2000" b="1">
                <a:cs typeface="Calibri"/>
              </a:rPr>
              <a:t>Tahira Aziz</a:t>
            </a:r>
          </a:p>
          <a:p>
            <a:pPr marL="0" indent="0">
              <a:buNone/>
            </a:pPr>
            <a:r>
              <a:rPr lang="en-GB" sz="2000" b="1">
                <a:cs typeface="Calibri"/>
              </a:rPr>
              <a:t>Student Number:2216458</a:t>
            </a:r>
          </a:p>
        </p:txBody>
      </p:sp>
      <p:pic>
        <p:nvPicPr>
          <p:cNvPr id="6" name="Picture 6" descr="Icon&#10;&#10;Description automatically generated">
            <a:extLst>
              <a:ext uri="{FF2B5EF4-FFF2-40B4-BE49-F238E27FC236}">
                <a16:creationId xmlns:a16="http://schemas.microsoft.com/office/drawing/2014/main" id="{975B887D-B151-4E78-DB8F-CDCDB01B0784}"/>
              </a:ext>
            </a:extLst>
          </p:cNvPr>
          <p:cNvPicPr>
            <a:picLocks noChangeAspect="1"/>
          </p:cNvPicPr>
          <p:nvPr/>
        </p:nvPicPr>
        <p:blipFill rotWithShape="1">
          <a:blip r:embed="rId2"/>
          <a:srcRect r="3792" b="-3"/>
          <a:stretch/>
        </p:blipFill>
        <p:spPr>
          <a:xfrm>
            <a:off x="7675658" y="2093976"/>
            <a:ext cx="3941064" cy="4096512"/>
          </a:xfrm>
          <a:prstGeom prst="rect">
            <a:avLst/>
          </a:prstGeom>
        </p:spPr>
      </p:pic>
      <p:sp>
        <p:nvSpPr>
          <p:cNvPr id="5" name="TextBox 4">
            <a:extLst>
              <a:ext uri="{FF2B5EF4-FFF2-40B4-BE49-F238E27FC236}">
                <a16:creationId xmlns:a16="http://schemas.microsoft.com/office/drawing/2014/main" id="{2E63F5D4-BCE6-3FA7-01F2-2503E6A19A89}"/>
              </a:ext>
            </a:extLst>
          </p:cNvPr>
          <p:cNvSpPr txBox="1"/>
          <p:nvPr/>
        </p:nvSpPr>
        <p:spPr>
          <a:xfrm>
            <a:off x="7675658" y="5780837"/>
            <a:ext cx="3941064" cy="409651"/>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US" sz="1250">
                <a:solidFill>
                  <a:srgbClr val="FFFFFF"/>
                </a:solidFill>
              </a:rPr>
              <a:t>https://www.flaticon.com/free-icon/skills_1876397</a:t>
            </a:r>
          </a:p>
        </p:txBody>
      </p:sp>
    </p:spTree>
    <p:extLst>
      <p:ext uri="{BB962C8B-B14F-4D97-AF65-F5344CB8AC3E}">
        <p14:creationId xmlns:p14="http://schemas.microsoft.com/office/powerpoint/2010/main" val="31290829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7C629-9940-1847-349C-3EED48D2450E}"/>
              </a:ext>
            </a:extLst>
          </p:cNvPr>
          <p:cNvSpPr>
            <a:spLocks noGrp="1"/>
          </p:cNvSpPr>
          <p:nvPr>
            <p:ph type="title"/>
          </p:nvPr>
        </p:nvSpPr>
        <p:spPr>
          <a:xfrm>
            <a:off x="4965430" y="629266"/>
            <a:ext cx="6586491" cy="1159019"/>
          </a:xfrm>
        </p:spPr>
        <p:txBody>
          <a:bodyPr>
            <a:normAutofit fontScale="90000"/>
          </a:bodyPr>
          <a:lstStyle/>
          <a:p>
            <a:pPr algn="ctr"/>
            <a:br>
              <a:rPr lang="en-GB" sz="3400" b="1" u="sng">
                <a:latin typeface="Arial Nova"/>
                <a:cs typeface="Calibri Light"/>
              </a:rPr>
            </a:br>
            <a:br>
              <a:rPr lang="en-GB" sz="3400" b="1" u="sng">
                <a:latin typeface="Arial Nova"/>
                <a:cs typeface="Calibri Light"/>
              </a:rPr>
            </a:br>
            <a:br>
              <a:rPr lang="en-GB" sz="3400" b="1" u="sng">
                <a:latin typeface="Arial Nova"/>
                <a:cs typeface="Calibri Light"/>
              </a:rPr>
            </a:br>
            <a:r>
              <a:rPr lang="en-GB" sz="3400" b="1" u="sng">
                <a:latin typeface="Arial Nova"/>
                <a:cs typeface="+mj-lt"/>
              </a:rPr>
              <a:t>Introduction</a:t>
            </a:r>
            <a:br>
              <a:rPr lang="en-GB" sz="3400" b="1" u="sng">
                <a:latin typeface="Arial Nova"/>
                <a:cs typeface="+mj-lt"/>
              </a:rPr>
            </a:br>
            <a:br>
              <a:rPr lang="en-GB" sz="3400" b="1" u="sng">
                <a:latin typeface="Arial Nova"/>
                <a:cs typeface="+mj-lt"/>
              </a:rPr>
            </a:br>
            <a:br>
              <a:rPr lang="en-GB" sz="3400" b="1" u="sng">
                <a:latin typeface="Arial Nova"/>
                <a:cs typeface="+mj-lt"/>
              </a:rPr>
            </a:br>
            <a:br>
              <a:rPr lang="en-GB" sz="3400" b="1" u="sng">
                <a:latin typeface="Arial Nova"/>
                <a:cs typeface="+mj-lt"/>
              </a:rPr>
            </a:br>
            <a:endParaRPr lang="en-GB" sz="3400">
              <a:ea typeface="+mj-lt"/>
              <a:cs typeface="+mj-lt"/>
            </a:endParaRPr>
          </a:p>
        </p:txBody>
      </p:sp>
      <p:graphicFrame>
        <p:nvGraphicFramePr>
          <p:cNvPr id="12" name="Content Placeholder 2">
            <a:extLst>
              <a:ext uri="{FF2B5EF4-FFF2-40B4-BE49-F238E27FC236}">
                <a16:creationId xmlns:a16="http://schemas.microsoft.com/office/drawing/2014/main" id="{69142840-9B6D-832F-E5C6-46739AE69177}"/>
              </a:ext>
            </a:extLst>
          </p:cNvPr>
          <p:cNvGraphicFramePr>
            <a:graphicFrameLocks noGrp="1"/>
          </p:cNvGraphicFramePr>
          <p:nvPr>
            <p:ph idx="1"/>
          </p:nvPr>
        </p:nvGraphicFramePr>
        <p:xfrm>
          <a:off x="4965431" y="1786627"/>
          <a:ext cx="6586489" cy="43173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9" name="Picture 9" descr="Diagram&#10;&#10;Description automatically generated">
            <a:extLst>
              <a:ext uri="{FF2B5EF4-FFF2-40B4-BE49-F238E27FC236}">
                <a16:creationId xmlns:a16="http://schemas.microsoft.com/office/drawing/2014/main" id="{C4CA093F-16EF-0089-6107-CE20F60B0CFB}"/>
              </a:ext>
            </a:extLst>
          </p:cNvPr>
          <p:cNvPicPr>
            <a:picLocks noChangeAspect="1"/>
          </p:cNvPicPr>
          <p:nvPr/>
        </p:nvPicPr>
        <p:blipFill>
          <a:blip r:embed="rId7"/>
          <a:stretch>
            <a:fillRect/>
          </a:stretch>
        </p:blipFill>
        <p:spPr>
          <a:xfrm>
            <a:off x="1238956" y="446449"/>
            <a:ext cx="2743200" cy="3241656"/>
          </a:xfrm>
          <a:prstGeom prst="rect">
            <a:avLst/>
          </a:prstGeom>
        </p:spPr>
      </p:pic>
      <p:sp>
        <p:nvSpPr>
          <p:cNvPr id="10" name="TextBox 9">
            <a:extLst>
              <a:ext uri="{FF2B5EF4-FFF2-40B4-BE49-F238E27FC236}">
                <a16:creationId xmlns:a16="http://schemas.microsoft.com/office/drawing/2014/main" id="{37B6CD4B-01E1-B754-1301-2570432C9990}"/>
              </a:ext>
            </a:extLst>
          </p:cNvPr>
          <p:cNvSpPr txBox="1"/>
          <p:nvPr/>
        </p:nvSpPr>
        <p:spPr>
          <a:xfrm>
            <a:off x="1114777" y="3753555"/>
            <a:ext cx="297744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a:ea typeface="+mn-lt"/>
                <a:cs typeface="+mn-lt"/>
              </a:rPr>
              <a:t>https://www.pngitem.com/middle/wTbxxi_digital-skills-social-media-hd-png-download/</a:t>
            </a:r>
            <a:endParaRPr lang="en-US" sz="1200"/>
          </a:p>
        </p:txBody>
      </p:sp>
    </p:spTree>
    <p:extLst>
      <p:ext uri="{BB962C8B-B14F-4D97-AF65-F5344CB8AC3E}">
        <p14:creationId xmlns:p14="http://schemas.microsoft.com/office/powerpoint/2010/main" val="1659793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191DE8-F1BC-79ED-65EA-A2736B5514F0}"/>
              </a:ext>
            </a:extLst>
          </p:cNvPr>
          <p:cNvSpPr>
            <a:spLocks noGrp="1"/>
          </p:cNvSpPr>
          <p:nvPr>
            <p:ph type="title"/>
          </p:nvPr>
        </p:nvSpPr>
        <p:spPr>
          <a:xfrm>
            <a:off x="640080" y="325369"/>
            <a:ext cx="4368602" cy="1956841"/>
          </a:xfrm>
        </p:spPr>
        <p:txBody>
          <a:bodyPr anchor="b">
            <a:normAutofit/>
          </a:bodyPr>
          <a:lstStyle/>
          <a:p>
            <a:r>
              <a:rPr lang="en-GB" sz="3800" b="1">
                <a:latin typeface="Arial Nova"/>
                <a:cs typeface="Calibri Light"/>
              </a:rPr>
              <a:t>What are Digital Skills and why do we need them?</a:t>
            </a:r>
          </a:p>
        </p:txBody>
      </p:sp>
      <p:sp>
        <p:nvSpPr>
          <p:cNvPr id="7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Content Placeholder 2">
            <a:extLst>
              <a:ext uri="{FF2B5EF4-FFF2-40B4-BE49-F238E27FC236}">
                <a16:creationId xmlns:a16="http://schemas.microsoft.com/office/drawing/2014/main" id="{143829AB-9438-B8AC-5189-E7D59A957970}"/>
              </a:ext>
            </a:extLst>
          </p:cNvPr>
          <p:cNvSpPr>
            <a:spLocks noGrp="1"/>
          </p:cNvSpPr>
          <p:nvPr>
            <p:ph idx="1"/>
          </p:nvPr>
        </p:nvSpPr>
        <p:spPr>
          <a:xfrm>
            <a:off x="640080" y="2872899"/>
            <a:ext cx="4243589" cy="3320668"/>
          </a:xfrm>
        </p:spPr>
        <p:txBody>
          <a:bodyPr vert="horz" lIns="91440" tIns="45720" rIns="91440" bIns="45720" rtlCol="0">
            <a:normAutofit/>
          </a:bodyPr>
          <a:lstStyle/>
          <a:p>
            <a:pPr marL="0" indent="0">
              <a:buNone/>
            </a:pPr>
            <a:endParaRPr lang="en-GB" sz="1900">
              <a:cs typeface="Calibri"/>
            </a:endParaRPr>
          </a:p>
          <a:p>
            <a:r>
              <a:rPr lang="en-GB" sz="1900" b="1">
                <a:latin typeface="Arial Nova"/>
                <a:cs typeface="Calibri"/>
              </a:rPr>
              <a:t>Digital Devices.</a:t>
            </a:r>
          </a:p>
          <a:p>
            <a:r>
              <a:rPr lang="en-GB" sz="1900" b="1">
                <a:latin typeface="Arial Nova"/>
                <a:cs typeface="Calibri"/>
              </a:rPr>
              <a:t> Communication applications. </a:t>
            </a:r>
          </a:p>
          <a:p>
            <a:r>
              <a:rPr lang="en-GB" sz="1900" b="1">
                <a:latin typeface="Arial Nova"/>
                <a:cs typeface="Calibri"/>
              </a:rPr>
              <a:t> Networks to access and manage information.</a:t>
            </a:r>
          </a:p>
          <a:p>
            <a:pPr marL="0" indent="0">
              <a:buNone/>
            </a:pPr>
            <a:r>
              <a:rPr lang="en-GB" sz="1900">
                <a:cs typeface="Calibri"/>
              </a:rPr>
              <a:t>According to </a:t>
            </a:r>
            <a:r>
              <a:rPr lang="en-GB" sz="1900" b="1" u="sng">
                <a:cs typeface="Calibri"/>
              </a:rPr>
              <a:t>National careers service.gov.uk</a:t>
            </a:r>
          </a:p>
          <a:p>
            <a:pPr marL="0" indent="0">
              <a:buNone/>
            </a:pPr>
            <a:endParaRPr lang="en-GB" sz="1900" b="1" u="sng">
              <a:cs typeface="Calibri"/>
            </a:endParaRPr>
          </a:p>
          <a:p>
            <a:pPr marL="0" indent="0">
              <a:buNone/>
            </a:pPr>
            <a:r>
              <a:rPr lang="en-GB" sz="1900" b="1" u="sng">
                <a:cs typeface="Calibri"/>
              </a:rPr>
              <a:t>Tahira Aziz 2216458</a:t>
            </a:r>
          </a:p>
        </p:txBody>
      </p:sp>
      <p:pic>
        <p:nvPicPr>
          <p:cNvPr id="3" name="Picture 6" descr="A picture containing text, indoor&#10;&#10;Description automatically generated">
            <a:extLst>
              <a:ext uri="{FF2B5EF4-FFF2-40B4-BE49-F238E27FC236}">
                <a16:creationId xmlns:a16="http://schemas.microsoft.com/office/drawing/2014/main" id="{DB3F53A7-6FB1-0EB6-A546-18C7083B337A}"/>
              </a:ext>
            </a:extLst>
          </p:cNvPr>
          <p:cNvPicPr>
            <a:picLocks noChangeAspect="1"/>
          </p:cNvPicPr>
          <p:nvPr/>
        </p:nvPicPr>
        <p:blipFill rotWithShape="1">
          <a:blip r:embed="rId2"/>
          <a:srcRect l="23170" r="23419"/>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7" name="TextBox 6">
            <a:extLst>
              <a:ext uri="{FF2B5EF4-FFF2-40B4-BE49-F238E27FC236}">
                <a16:creationId xmlns:a16="http://schemas.microsoft.com/office/drawing/2014/main" id="{BC20A083-C689-E732-E306-EFD11B815B7F}"/>
              </a:ext>
            </a:extLst>
          </p:cNvPr>
          <p:cNvSpPr txBox="1"/>
          <p:nvPr/>
        </p:nvSpPr>
        <p:spPr>
          <a:xfrm>
            <a:off x="5311702" y="6172201"/>
            <a:ext cx="6878775" cy="685799"/>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US" sz="1300">
                <a:solidFill>
                  <a:srgbClr val="FFFFFF"/>
                </a:solidFill>
              </a:rPr>
              <a:t>https://www.dreamstime.com/man-holding-digital-tablet-business-skills-concept-man-holding-digital-tablet-business-skills-concept-image135398516</a:t>
            </a:r>
          </a:p>
        </p:txBody>
      </p:sp>
    </p:spTree>
    <p:extLst>
      <p:ext uri="{BB962C8B-B14F-4D97-AF65-F5344CB8AC3E}">
        <p14:creationId xmlns:p14="http://schemas.microsoft.com/office/powerpoint/2010/main" val="11128256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841FF-5901-C05B-1B5C-1BC460C2C920}"/>
              </a:ext>
            </a:extLst>
          </p:cNvPr>
          <p:cNvSpPr>
            <a:spLocks noGrp="1"/>
          </p:cNvSpPr>
          <p:nvPr>
            <p:ph type="title"/>
          </p:nvPr>
        </p:nvSpPr>
        <p:spPr>
          <a:xfrm>
            <a:off x="4965430" y="629266"/>
            <a:ext cx="6586491" cy="1676603"/>
          </a:xfrm>
        </p:spPr>
        <p:txBody>
          <a:bodyPr vert="horz" lIns="91440" tIns="45720" rIns="91440" bIns="45720" rtlCol="0" anchor="ctr">
            <a:normAutofit/>
          </a:bodyPr>
          <a:lstStyle/>
          <a:p>
            <a:r>
              <a:rPr lang="en-US" sz="5400" b="1"/>
              <a:t>Research Literature</a:t>
            </a:r>
          </a:p>
        </p:txBody>
      </p:sp>
      <p:sp>
        <p:nvSpPr>
          <p:cNvPr id="14" name="TextBox 13">
            <a:extLst>
              <a:ext uri="{FF2B5EF4-FFF2-40B4-BE49-F238E27FC236}">
                <a16:creationId xmlns:a16="http://schemas.microsoft.com/office/drawing/2014/main" id="{52DE9F47-23D6-62B3-351A-A1E3CF66DF0B}"/>
              </a:ext>
            </a:extLst>
          </p:cNvPr>
          <p:cNvSpPr txBox="1"/>
          <p:nvPr/>
        </p:nvSpPr>
        <p:spPr>
          <a:xfrm>
            <a:off x="10724575" y="6036996"/>
            <a:ext cx="146462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a:cs typeface="Calibri"/>
              </a:rPr>
              <a:t>Tahira Aziz: 2216458</a:t>
            </a:r>
            <a:endParaRPr lang="en-GB"/>
          </a:p>
        </p:txBody>
      </p:sp>
      <p:pic>
        <p:nvPicPr>
          <p:cNvPr id="51" name="Picture 44">
            <a:extLst>
              <a:ext uri="{FF2B5EF4-FFF2-40B4-BE49-F238E27FC236}">
                <a16:creationId xmlns:a16="http://schemas.microsoft.com/office/drawing/2014/main" id="{0533EAF2-2DE5-A5CA-EDD9-BBE4F11C5349}"/>
              </a:ext>
            </a:extLst>
          </p:cNvPr>
          <p:cNvPicPr>
            <a:picLocks noChangeAspect="1"/>
          </p:cNvPicPr>
          <p:nvPr/>
        </p:nvPicPr>
        <p:blipFill rotWithShape="1">
          <a:blip r:embed="rId2"/>
          <a:srcRect l="52701" r="2183" b="4"/>
          <a:stretch/>
        </p:blipFill>
        <p:spPr>
          <a:xfrm>
            <a:off x="20" y="10"/>
            <a:ext cx="4635571" cy="6857990"/>
          </a:xfrm>
          <a:prstGeom prst="rect">
            <a:avLst/>
          </a:prstGeom>
          <a:effectLst/>
        </p:spPr>
      </p:pic>
      <p:graphicFrame>
        <p:nvGraphicFramePr>
          <p:cNvPr id="5" name="Content Placeholder 2">
            <a:extLst>
              <a:ext uri="{FF2B5EF4-FFF2-40B4-BE49-F238E27FC236}">
                <a16:creationId xmlns:a16="http://schemas.microsoft.com/office/drawing/2014/main" id="{2C567664-36C7-2364-123B-F2078EB66A3E}"/>
              </a:ext>
            </a:extLst>
          </p:cNvPr>
          <p:cNvGraphicFramePr>
            <a:graphicFrameLocks noGrp="1"/>
          </p:cNvGraphicFramePr>
          <p:nvPr>
            <p:ph idx="1"/>
            <p:extLst>
              <p:ext uri="{D42A27DB-BD31-4B8C-83A1-F6EECF244321}">
                <p14:modId xmlns:p14="http://schemas.microsoft.com/office/powerpoint/2010/main" val="1174310978"/>
              </p:ext>
            </p:extLst>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974065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E598D05-011F-32DF-9FC3-D8302A896A0A}"/>
              </a:ext>
            </a:extLst>
          </p:cNvPr>
          <p:cNvSpPr>
            <a:spLocks noGrp="1"/>
          </p:cNvSpPr>
          <p:nvPr>
            <p:ph type="title"/>
          </p:nvPr>
        </p:nvSpPr>
        <p:spPr>
          <a:xfrm>
            <a:off x="838200" y="1412488"/>
            <a:ext cx="2899189" cy="4363844"/>
          </a:xfrm>
        </p:spPr>
        <p:txBody>
          <a:bodyPr vert="horz" lIns="91440" tIns="45720" rIns="91440" bIns="45720" rtlCol="0" anchor="t">
            <a:normAutofit/>
          </a:bodyPr>
          <a:lstStyle/>
          <a:p>
            <a:r>
              <a:rPr lang="en-US" sz="4000" b="1" u="sng" kern="1200">
                <a:solidFill>
                  <a:srgbClr val="FFFFFF"/>
                </a:solidFill>
                <a:latin typeface="+mj-lt"/>
                <a:ea typeface="+mj-ea"/>
                <a:cs typeface="+mj-cs"/>
              </a:rPr>
              <a:t>How to develop digital skills in students</a:t>
            </a:r>
            <a:r>
              <a:rPr lang="en-US" sz="4000" b="1" kern="1200">
                <a:solidFill>
                  <a:srgbClr val="FFFFFF"/>
                </a:solidFill>
                <a:latin typeface="+mj-lt"/>
                <a:ea typeface="+mj-ea"/>
                <a:cs typeface="+mj-cs"/>
              </a:rPr>
              <a:t>:</a:t>
            </a:r>
          </a:p>
        </p:txBody>
      </p:sp>
      <p:sp>
        <p:nvSpPr>
          <p:cNvPr id="3" name="Content Placeholder 2">
            <a:extLst>
              <a:ext uri="{FF2B5EF4-FFF2-40B4-BE49-F238E27FC236}">
                <a16:creationId xmlns:a16="http://schemas.microsoft.com/office/drawing/2014/main" id="{172685AF-0362-A8C5-CE01-007B44481005}"/>
              </a:ext>
            </a:extLst>
          </p:cNvPr>
          <p:cNvSpPr>
            <a:spLocks noGrp="1"/>
          </p:cNvSpPr>
          <p:nvPr>
            <p:ph idx="1"/>
          </p:nvPr>
        </p:nvSpPr>
        <p:spPr>
          <a:xfrm>
            <a:off x="4380855" y="1412489"/>
            <a:ext cx="3427283" cy="4363844"/>
          </a:xfrm>
        </p:spPr>
        <p:txBody>
          <a:bodyPr vert="horz" lIns="91440" tIns="45720" rIns="91440" bIns="45720" rtlCol="0">
            <a:normAutofit/>
          </a:bodyPr>
          <a:lstStyle/>
          <a:p>
            <a:r>
              <a:rPr lang="en-US" sz="2000"/>
              <a:t>According to Reedy, Parker (2017) it is vital for academic professional staff to ensure that they equipped the knowledge of digital skills to support students sufficiently to avoid misunderstandings.</a:t>
            </a:r>
          </a:p>
          <a:p>
            <a:pPr marL="0"/>
            <a:endParaRPr lang="en-US" sz="2000"/>
          </a:p>
        </p:txBody>
      </p:sp>
      <p:cxnSp>
        <p:nvCxnSpPr>
          <p:cNvPr id="22" name="Straight Connector 21">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D118947B-CFC6-AA5A-396B-A709552B412E}"/>
              </a:ext>
            </a:extLst>
          </p:cNvPr>
          <p:cNvSpPr txBox="1"/>
          <p:nvPr/>
        </p:nvSpPr>
        <p:spPr>
          <a:xfrm>
            <a:off x="8451604" y="1412489"/>
            <a:ext cx="3197701" cy="436384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t>TAHIRA AZIZ </a:t>
            </a:r>
            <a:br>
              <a:rPr lang="en-US" sz="2000"/>
            </a:br>
            <a:r>
              <a:rPr lang="en-US" sz="2000"/>
              <a:t>2216458</a:t>
            </a:r>
          </a:p>
        </p:txBody>
      </p:sp>
    </p:spTree>
    <p:extLst>
      <p:ext uri="{BB962C8B-B14F-4D97-AF65-F5344CB8AC3E}">
        <p14:creationId xmlns:p14="http://schemas.microsoft.com/office/powerpoint/2010/main" val="10548238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188753-53CA-7D8A-57C3-4DB8D2E80AA1}"/>
              </a:ext>
            </a:extLst>
          </p:cNvPr>
          <p:cNvSpPr>
            <a:spLocks noGrp="1"/>
          </p:cNvSpPr>
          <p:nvPr>
            <p:ph type="title"/>
          </p:nvPr>
        </p:nvSpPr>
        <p:spPr>
          <a:xfrm>
            <a:off x="1371597" y="348865"/>
            <a:ext cx="10044023" cy="877729"/>
          </a:xfrm>
        </p:spPr>
        <p:txBody>
          <a:bodyPr anchor="ctr">
            <a:normAutofit/>
          </a:bodyPr>
          <a:lstStyle/>
          <a:p>
            <a:r>
              <a:rPr lang="en-GB" sz="4000" b="1" u="sng">
                <a:solidFill>
                  <a:srgbClr val="FFFFFF"/>
                </a:solidFill>
              </a:rPr>
              <a:t>Proposed method</a:t>
            </a:r>
            <a:endParaRPr lang="en-US" sz="4000" b="1" u="sng">
              <a:solidFill>
                <a:srgbClr val="FFFFFF"/>
              </a:solidFill>
            </a:endParaRPr>
          </a:p>
        </p:txBody>
      </p:sp>
      <p:graphicFrame>
        <p:nvGraphicFramePr>
          <p:cNvPr id="11" name="Content Placeholder 2">
            <a:extLst>
              <a:ext uri="{FF2B5EF4-FFF2-40B4-BE49-F238E27FC236}">
                <a16:creationId xmlns:a16="http://schemas.microsoft.com/office/drawing/2014/main" id="{95533A65-5965-9E6C-6023-CE08FFD5DC03}"/>
              </a:ext>
            </a:extLst>
          </p:cNvPr>
          <p:cNvGraphicFramePr>
            <a:graphicFrameLocks noGrp="1"/>
          </p:cNvGraphicFramePr>
          <p:nvPr>
            <p:ph idx="1"/>
            <p:extLst>
              <p:ext uri="{D42A27DB-BD31-4B8C-83A1-F6EECF244321}">
                <p14:modId xmlns:p14="http://schemas.microsoft.com/office/powerpoint/2010/main" val="453311749"/>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0" name="TextBox 19">
            <a:extLst>
              <a:ext uri="{FF2B5EF4-FFF2-40B4-BE49-F238E27FC236}">
                <a16:creationId xmlns:a16="http://schemas.microsoft.com/office/drawing/2014/main" id="{68887658-67A2-0C8E-A9ED-499AA529FBDE}"/>
              </a:ext>
            </a:extLst>
          </p:cNvPr>
          <p:cNvSpPr txBox="1"/>
          <p:nvPr/>
        </p:nvSpPr>
        <p:spPr>
          <a:xfrm>
            <a:off x="7940842" y="6075947"/>
            <a:ext cx="318836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Shamma Zaman: 2224318</a:t>
            </a:r>
            <a:endParaRPr lang="en-GB"/>
          </a:p>
        </p:txBody>
      </p:sp>
    </p:spTree>
    <p:extLst>
      <p:ext uri="{BB962C8B-B14F-4D97-AF65-F5344CB8AC3E}">
        <p14:creationId xmlns:p14="http://schemas.microsoft.com/office/powerpoint/2010/main" val="28661755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89E729-8E60-C7CE-304E-61C1CD3D5CFB}"/>
              </a:ext>
            </a:extLst>
          </p:cNvPr>
          <p:cNvSpPr>
            <a:spLocks noGrp="1"/>
          </p:cNvSpPr>
          <p:nvPr>
            <p:ph type="title"/>
          </p:nvPr>
        </p:nvSpPr>
        <p:spPr>
          <a:xfrm>
            <a:off x="635000" y="640823"/>
            <a:ext cx="3418659" cy="5583148"/>
          </a:xfrm>
        </p:spPr>
        <p:txBody>
          <a:bodyPr anchor="ctr">
            <a:normAutofit/>
          </a:bodyPr>
          <a:lstStyle/>
          <a:p>
            <a:r>
              <a:rPr lang="en-GB" sz="4200"/>
              <a:t>Why a quantitative questionnaire?</a:t>
            </a:r>
          </a:p>
        </p:txBody>
      </p:sp>
      <p:sp>
        <p:nvSpPr>
          <p:cNvPr id="18"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F8F5F93-E7B9-15EF-FC3E-7C2E8333D7A1}"/>
              </a:ext>
            </a:extLst>
          </p:cNvPr>
          <p:cNvGraphicFramePr>
            <a:graphicFrameLocks noGrp="1"/>
          </p:cNvGraphicFramePr>
          <p:nvPr>
            <p:ph idx="1"/>
            <p:extLst>
              <p:ext uri="{D42A27DB-BD31-4B8C-83A1-F6EECF244321}">
                <p14:modId xmlns:p14="http://schemas.microsoft.com/office/powerpoint/2010/main" val="266001334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7" name="TextBox 16">
            <a:extLst>
              <a:ext uri="{FF2B5EF4-FFF2-40B4-BE49-F238E27FC236}">
                <a16:creationId xmlns:a16="http://schemas.microsoft.com/office/drawing/2014/main" id="{7DAFCE42-5918-2419-83A8-376B1047CB9D}"/>
              </a:ext>
            </a:extLst>
          </p:cNvPr>
          <p:cNvSpPr txBox="1"/>
          <p:nvPr/>
        </p:nvSpPr>
        <p:spPr>
          <a:xfrm>
            <a:off x="6456947" y="6296526"/>
            <a:ext cx="37097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Shamma Zaman: 2224318</a:t>
            </a:r>
            <a:endParaRPr lang="en-GB"/>
          </a:p>
        </p:txBody>
      </p:sp>
    </p:spTree>
    <p:extLst>
      <p:ext uri="{BB962C8B-B14F-4D97-AF65-F5344CB8AC3E}">
        <p14:creationId xmlns:p14="http://schemas.microsoft.com/office/powerpoint/2010/main" val="37820315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D92F0C9-F17A-BBEF-DE28-F6F062FB3679}"/>
              </a:ext>
            </a:extLst>
          </p:cNvPr>
          <p:cNvPicPr>
            <a:picLocks noGrp="1" noChangeAspect="1"/>
          </p:cNvPicPr>
          <p:nvPr>
            <p:ph idx="1"/>
          </p:nvPr>
        </p:nvPicPr>
        <p:blipFill rotWithShape="1">
          <a:blip r:embed="rId3"/>
          <a:srcRect l="35538" t="38772" r="35603" b="12581"/>
          <a:stretch/>
        </p:blipFill>
        <p:spPr>
          <a:xfrm>
            <a:off x="164892" y="728101"/>
            <a:ext cx="5050436" cy="5808840"/>
          </a:xfrm>
        </p:spPr>
      </p:pic>
      <p:pic>
        <p:nvPicPr>
          <p:cNvPr id="7" name="Picture 6">
            <a:extLst>
              <a:ext uri="{FF2B5EF4-FFF2-40B4-BE49-F238E27FC236}">
                <a16:creationId xmlns:a16="http://schemas.microsoft.com/office/drawing/2014/main" id="{4865AB63-41C9-E521-B4FA-01D2C7192B51}"/>
              </a:ext>
            </a:extLst>
          </p:cNvPr>
          <p:cNvPicPr>
            <a:picLocks noChangeAspect="1"/>
          </p:cNvPicPr>
          <p:nvPr/>
        </p:nvPicPr>
        <p:blipFill rotWithShape="1">
          <a:blip r:embed="rId4"/>
          <a:srcRect l="34918" t="16419" r="14549" b="6742"/>
          <a:stretch/>
        </p:blipFill>
        <p:spPr>
          <a:xfrm>
            <a:off x="5718629" y="728102"/>
            <a:ext cx="5778827" cy="5808840"/>
          </a:xfrm>
          <a:prstGeom prst="rect">
            <a:avLst/>
          </a:prstGeom>
        </p:spPr>
      </p:pic>
      <p:sp>
        <p:nvSpPr>
          <p:cNvPr id="8" name="TextBox 7">
            <a:extLst>
              <a:ext uri="{FF2B5EF4-FFF2-40B4-BE49-F238E27FC236}">
                <a16:creationId xmlns:a16="http://schemas.microsoft.com/office/drawing/2014/main" id="{8165D2C3-9FB2-6D90-D4BC-581912F7082E}"/>
              </a:ext>
            </a:extLst>
          </p:cNvPr>
          <p:cNvSpPr txBox="1"/>
          <p:nvPr/>
        </p:nvSpPr>
        <p:spPr>
          <a:xfrm>
            <a:off x="2252063" y="81770"/>
            <a:ext cx="3466565" cy="369332"/>
          </a:xfrm>
          <a:prstGeom prst="rect">
            <a:avLst/>
          </a:prstGeom>
          <a:noFill/>
        </p:spPr>
        <p:txBody>
          <a:bodyPr wrap="square" rtlCol="0">
            <a:spAutoFit/>
          </a:bodyPr>
          <a:lstStyle/>
          <a:p>
            <a:r>
              <a:rPr lang="en-GB" b="1" u="sng"/>
              <a:t>A copy of the questionnaire</a:t>
            </a:r>
          </a:p>
        </p:txBody>
      </p:sp>
      <p:sp>
        <p:nvSpPr>
          <p:cNvPr id="2" name="TextBox 1">
            <a:extLst>
              <a:ext uri="{FF2B5EF4-FFF2-40B4-BE49-F238E27FC236}">
                <a16:creationId xmlns:a16="http://schemas.microsoft.com/office/drawing/2014/main" id="{F5189353-D5C3-107F-99BC-86ADCD621647}"/>
              </a:ext>
            </a:extLst>
          </p:cNvPr>
          <p:cNvSpPr txBox="1"/>
          <p:nvPr/>
        </p:nvSpPr>
        <p:spPr>
          <a:xfrm>
            <a:off x="3344882" y="5828805"/>
            <a:ext cx="209797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Shamma Zaman: 2224318</a:t>
            </a:r>
            <a:endParaRPr lang="en-GB"/>
          </a:p>
        </p:txBody>
      </p:sp>
    </p:spTree>
    <p:extLst>
      <p:ext uri="{BB962C8B-B14F-4D97-AF65-F5344CB8AC3E}">
        <p14:creationId xmlns:p14="http://schemas.microsoft.com/office/powerpoint/2010/main" val="31518224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C77B7-8757-AD56-3005-AB724448A4EB}"/>
              </a:ext>
            </a:extLst>
          </p:cNvPr>
          <p:cNvSpPr>
            <a:spLocks noGrp="1"/>
          </p:cNvSpPr>
          <p:nvPr>
            <p:ph type="title"/>
          </p:nvPr>
        </p:nvSpPr>
        <p:spPr>
          <a:xfrm>
            <a:off x="391378" y="320675"/>
            <a:ext cx="11407487" cy="1325563"/>
          </a:xfrm>
        </p:spPr>
        <p:txBody>
          <a:bodyPr>
            <a:normAutofit fontScale="90000"/>
          </a:bodyPr>
          <a:lstStyle/>
          <a:p>
            <a:r>
              <a:rPr lang="en-GB" sz="5400" b="1"/>
              <a:t>Ethical considerations </a:t>
            </a:r>
            <a:br>
              <a:rPr lang="en-GB" sz="5400" b="1"/>
            </a:br>
            <a:r>
              <a:rPr lang="en-GB" sz="2400">
                <a:solidFill>
                  <a:srgbClr val="0D405F"/>
                </a:solidFill>
                <a:latin typeface="Inter"/>
              </a:rPr>
              <a:t>‘A s</a:t>
            </a:r>
            <a:r>
              <a:rPr lang="en-GB" sz="2400" b="0" i="0">
                <a:solidFill>
                  <a:srgbClr val="0D405F"/>
                </a:solidFill>
                <a:effectLst/>
                <a:latin typeface="Inter"/>
              </a:rPr>
              <a:t>et of principles that guide your research.’  Researchers must always adhere to a certain code of conduct when collecting data from people. (Bhandari, 2022)</a:t>
            </a:r>
            <a:endParaRPr lang="en-US" sz="5400" b="1"/>
          </a:p>
        </p:txBody>
      </p:sp>
      <p:graphicFrame>
        <p:nvGraphicFramePr>
          <p:cNvPr id="21" name="Content Placeholder 2">
            <a:extLst>
              <a:ext uri="{FF2B5EF4-FFF2-40B4-BE49-F238E27FC236}">
                <a16:creationId xmlns:a16="http://schemas.microsoft.com/office/drawing/2014/main" id="{3AFCCFBE-E22E-D8FD-98E9-FD08E43FFF71}"/>
              </a:ext>
            </a:extLst>
          </p:cNvPr>
          <p:cNvGraphicFramePr>
            <a:graphicFrameLocks noGrp="1"/>
          </p:cNvGraphicFramePr>
          <p:nvPr>
            <p:ph idx="1"/>
            <p:extLst>
              <p:ext uri="{D42A27DB-BD31-4B8C-83A1-F6EECF244321}">
                <p14:modId xmlns:p14="http://schemas.microsoft.com/office/powerpoint/2010/main" val="2402785500"/>
              </p:ext>
            </p:extLst>
          </p:nvPr>
        </p:nvGraphicFramePr>
        <p:xfrm>
          <a:off x="391379" y="1825625"/>
          <a:ext cx="11407487" cy="47117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7" name="TextBox 36">
            <a:extLst>
              <a:ext uri="{FF2B5EF4-FFF2-40B4-BE49-F238E27FC236}">
                <a16:creationId xmlns:a16="http://schemas.microsoft.com/office/drawing/2014/main" id="{B88D84B0-BE1A-4409-9DAB-60D2C261BD07}"/>
              </a:ext>
            </a:extLst>
          </p:cNvPr>
          <p:cNvSpPr txBox="1"/>
          <p:nvPr/>
        </p:nvSpPr>
        <p:spPr>
          <a:xfrm>
            <a:off x="7273636" y="6373090"/>
            <a:ext cx="211776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Shamma Zaman: 2224318</a:t>
            </a:r>
            <a:endParaRPr lang="en-GB"/>
          </a:p>
        </p:txBody>
      </p:sp>
    </p:spTree>
    <p:extLst>
      <p:ext uri="{BB962C8B-B14F-4D97-AF65-F5344CB8AC3E}">
        <p14:creationId xmlns:p14="http://schemas.microsoft.com/office/powerpoint/2010/main" val="19311099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01E7C-72B5-CC65-4FDB-D9255216EC4B}"/>
              </a:ext>
            </a:extLst>
          </p:cNvPr>
          <p:cNvSpPr>
            <a:spLocks noGrp="1"/>
          </p:cNvSpPr>
          <p:nvPr>
            <p:ph type="title"/>
          </p:nvPr>
        </p:nvSpPr>
        <p:spPr/>
        <p:txBody>
          <a:bodyPr/>
          <a:lstStyle/>
          <a:p>
            <a:r>
              <a:rPr lang="en-GB" b="1">
                <a:cs typeface="Calibri Light"/>
              </a:rPr>
              <a:t>Time Line</a:t>
            </a:r>
          </a:p>
        </p:txBody>
      </p:sp>
      <p:sp>
        <p:nvSpPr>
          <p:cNvPr id="5" name="TextBox 4">
            <a:extLst>
              <a:ext uri="{FF2B5EF4-FFF2-40B4-BE49-F238E27FC236}">
                <a16:creationId xmlns:a16="http://schemas.microsoft.com/office/drawing/2014/main" id="{C133F299-709F-5ABF-FCB4-2B00E8BE465F}"/>
              </a:ext>
            </a:extLst>
          </p:cNvPr>
          <p:cNvSpPr txBox="1"/>
          <p:nvPr/>
        </p:nvSpPr>
        <p:spPr>
          <a:xfrm>
            <a:off x="9547685" y="6249856"/>
            <a:ext cx="255916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Hira Asma Rafi:2209694</a:t>
            </a:r>
          </a:p>
        </p:txBody>
      </p:sp>
      <p:graphicFrame>
        <p:nvGraphicFramePr>
          <p:cNvPr id="3" name="Table 3">
            <a:extLst>
              <a:ext uri="{FF2B5EF4-FFF2-40B4-BE49-F238E27FC236}">
                <a16:creationId xmlns:a16="http://schemas.microsoft.com/office/drawing/2014/main" id="{64605199-11B3-530E-2DDF-0142484BA9E4}"/>
              </a:ext>
            </a:extLst>
          </p:cNvPr>
          <p:cNvGraphicFramePr>
            <a:graphicFrameLocks noGrp="1"/>
          </p:cNvGraphicFramePr>
          <p:nvPr>
            <p:extLst>
              <p:ext uri="{D42A27DB-BD31-4B8C-83A1-F6EECF244321}">
                <p14:modId xmlns:p14="http://schemas.microsoft.com/office/powerpoint/2010/main" val="254303996"/>
              </p:ext>
            </p:extLst>
          </p:nvPr>
        </p:nvGraphicFramePr>
        <p:xfrm>
          <a:off x="286397" y="1714413"/>
          <a:ext cx="11693100" cy="1892950"/>
        </p:xfrm>
        <a:graphic>
          <a:graphicData uri="http://schemas.openxmlformats.org/drawingml/2006/table">
            <a:tbl>
              <a:tblPr firstRow="1" bandRow="1">
                <a:tableStyleId>{793D81CF-94F2-401A-BA57-92F5A7B2D0C5}</a:tableStyleId>
              </a:tblPr>
              <a:tblGrid>
                <a:gridCol w="1169310">
                  <a:extLst>
                    <a:ext uri="{9D8B030D-6E8A-4147-A177-3AD203B41FA5}">
                      <a16:colId xmlns:a16="http://schemas.microsoft.com/office/drawing/2014/main" val="4277376474"/>
                    </a:ext>
                  </a:extLst>
                </a:gridCol>
                <a:gridCol w="1169310">
                  <a:extLst>
                    <a:ext uri="{9D8B030D-6E8A-4147-A177-3AD203B41FA5}">
                      <a16:colId xmlns:a16="http://schemas.microsoft.com/office/drawing/2014/main" val="1344620389"/>
                    </a:ext>
                  </a:extLst>
                </a:gridCol>
                <a:gridCol w="1169310">
                  <a:extLst>
                    <a:ext uri="{9D8B030D-6E8A-4147-A177-3AD203B41FA5}">
                      <a16:colId xmlns:a16="http://schemas.microsoft.com/office/drawing/2014/main" val="1252160889"/>
                    </a:ext>
                  </a:extLst>
                </a:gridCol>
                <a:gridCol w="1169310">
                  <a:extLst>
                    <a:ext uri="{9D8B030D-6E8A-4147-A177-3AD203B41FA5}">
                      <a16:colId xmlns:a16="http://schemas.microsoft.com/office/drawing/2014/main" val="1996475888"/>
                    </a:ext>
                  </a:extLst>
                </a:gridCol>
                <a:gridCol w="1169310">
                  <a:extLst>
                    <a:ext uri="{9D8B030D-6E8A-4147-A177-3AD203B41FA5}">
                      <a16:colId xmlns:a16="http://schemas.microsoft.com/office/drawing/2014/main" val="3569566630"/>
                    </a:ext>
                  </a:extLst>
                </a:gridCol>
                <a:gridCol w="1169310">
                  <a:extLst>
                    <a:ext uri="{9D8B030D-6E8A-4147-A177-3AD203B41FA5}">
                      <a16:colId xmlns:a16="http://schemas.microsoft.com/office/drawing/2014/main" val="2836194565"/>
                    </a:ext>
                  </a:extLst>
                </a:gridCol>
                <a:gridCol w="1169310">
                  <a:extLst>
                    <a:ext uri="{9D8B030D-6E8A-4147-A177-3AD203B41FA5}">
                      <a16:colId xmlns:a16="http://schemas.microsoft.com/office/drawing/2014/main" val="3696531042"/>
                    </a:ext>
                  </a:extLst>
                </a:gridCol>
                <a:gridCol w="1169310">
                  <a:extLst>
                    <a:ext uri="{9D8B030D-6E8A-4147-A177-3AD203B41FA5}">
                      <a16:colId xmlns:a16="http://schemas.microsoft.com/office/drawing/2014/main" val="416879672"/>
                    </a:ext>
                  </a:extLst>
                </a:gridCol>
                <a:gridCol w="1169310">
                  <a:extLst>
                    <a:ext uri="{9D8B030D-6E8A-4147-A177-3AD203B41FA5}">
                      <a16:colId xmlns:a16="http://schemas.microsoft.com/office/drawing/2014/main" val="2837427569"/>
                    </a:ext>
                  </a:extLst>
                </a:gridCol>
                <a:gridCol w="1169310">
                  <a:extLst>
                    <a:ext uri="{9D8B030D-6E8A-4147-A177-3AD203B41FA5}">
                      <a16:colId xmlns:a16="http://schemas.microsoft.com/office/drawing/2014/main" val="3839111864"/>
                    </a:ext>
                  </a:extLst>
                </a:gridCol>
              </a:tblGrid>
              <a:tr h="356603">
                <a:tc>
                  <a:txBody>
                    <a:bodyPr/>
                    <a:lstStyle/>
                    <a:p>
                      <a:r>
                        <a:rPr lang="en-US"/>
                        <a:t>27/01</a:t>
                      </a:r>
                    </a:p>
                  </a:txBody>
                  <a:tcPr/>
                </a:tc>
                <a:tc>
                  <a:txBody>
                    <a:bodyPr/>
                    <a:lstStyle/>
                    <a:p>
                      <a:r>
                        <a:rPr lang="en-US"/>
                        <a:t>03/02</a:t>
                      </a:r>
                    </a:p>
                  </a:txBody>
                  <a:tcPr/>
                </a:tc>
                <a:tc>
                  <a:txBody>
                    <a:bodyPr/>
                    <a:lstStyle/>
                    <a:p>
                      <a:r>
                        <a:rPr lang="en-US"/>
                        <a:t>10/02</a:t>
                      </a:r>
                    </a:p>
                  </a:txBody>
                  <a:tcPr/>
                </a:tc>
                <a:tc>
                  <a:txBody>
                    <a:bodyPr/>
                    <a:lstStyle/>
                    <a:p>
                      <a:r>
                        <a:rPr lang="en-US"/>
                        <a:t>17/02</a:t>
                      </a:r>
                    </a:p>
                  </a:txBody>
                  <a:tcPr/>
                </a:tc>
                <a:tc>
                  <a:txBody>
                    <a:bodyPr/>
                    <a:lstStyle/>
                    <a:p>
                      <a:r>
                        <a:rPr lang="en-US"/>
                        <a:t>20/02</a:t>
                      </a:r>
                    </a:p>
                  </a:txBody>
                  <a:tcPr/>
                </a:tc>
                <a:tc>
                  <a:txBody>
                    <a:bodyPr/>
                    <a:lstStyle/>
                    <a:p>
                      <a:r>
                        <a:rPr lang="en-US"/>
                        <a:t>24/02</a:t>
                      </a:r>
                    </a:p>
                  </a:txBody>
                  <a:tcPr/>
                </a:tc>
                <a:tc>
                  <a:txBody>
                    <a:bodyPr/>
                    <a:lstStyle/>
                    <a:p>
                      <a:r>
                        <a:rPr lang="en-US"/>
                        <a:t>03/03</a:t>
                      </a:r>
                    </a:p>
                  </a:txBody>
                  <a:tcPr/>
                </a:tc>
                <a:tc>
                  <a:txBody>
                    <a:bodyPr/>
                    <a:lstStyle/>
                    <a:p>
                      <a:r>
                        <a:rPr lang="en-US"/>
                        <a:t>10/03</a:t>
                      </a:r>
                    </a:p>
                  </a:txBody>
                  <a:tcPr/>
                </a:tc>
                <a:tc>
                  <a:txBody>
                    <a:bodyPr/>
                    <a:lstStyle/>
                    <a:p>
                      <a:r>
                        <a:rPr lang="en-US"/>
                        <a:t>17/03</a:t>
                      </a:r>
                    </a:p>
                  </a:txBody>
                  <a:tcPr/>
                </a:tc>
                <a:tc>
                  <a:txBody>
                    <a:bodyPr/>
                    <a:lstStyle/>
                    <a:p>
                      <a:r>
                        <a:rPr lang="en-US"/>
                        <a:t>24/03</a:t>
                      </a:r>
                    </a:p>
                  </a:txBody>
                  <a:tcPr/>
                </a:tc>
                <a:extLst>
                  <a:ext uri="{0D108BD9-81ED-4DB2-BD59-A6C34878D82A}">
                    <a16:rowId xmlns:a16="http://schemas.microsoft.com/office/drawing/2014/main" val="2878384545"/>
                  </a:ext>
                </a:extLst>
              </a:tr>
              <a:tr h="1527190">
                <a:tc>
                  <a:txBody>
                    <a:bodyPr/>
                    <a:lstStyle/>
                    <a:p>
                      <a:r>
                        <a:rPr lang="en-US" sz="1200">
                          <a:solidFill>
                            <a:schemeClr val="tx1"/>
                          </a:solidFill>
                        </a:rPr>
                        <a:t>ASSIGNMENT INTRODUCED</a:t>
                      </a:r>
                    </a:p>
                  </a:txBody>
                  <a:tcPr/>
                </a:tc>
                <a:tc>
                  <a:txBody>
                    <a:bodyPr/>
                    <a:lstStyle/>
                    <a:p>
                      <a:r>
                        <a:rPr lang="en-US" sz="1200"/>
                        <a:t>Put into groups – and identify a research question</a:t>
                      </a:r>
                    </a:p>
                  </a:txBody>
                  <a:tcPr/>
                </a:tc>
                <a:tc>
                  <a:txBody>
                    <a:bodyPr/>
                    <a:lstStyle/>
                    <a:p>
                      <a:r>
                        <a:rPr lang="en-US" sz="1200"/>
                        <a:t>Plan a research method and consider ethics</a:t>
                      </a:r>
                    </a:p>
                  </a:txBody>
                  <a:tcPr/>
                </a:tc>
                <a:tc>
                  <a:txBody>
                    <a:bodyPr/>
                    <a:lstStyle/>
                    <a:p>
                      <a:r>
                        <a:rPr lang="en-US" sz="1200"/>
                        <a:t>Continue to p</a:t>
                      </a:r>
                      <a:r>
                        <a:rPr lang="en-US" sz="1200" b="0" i="0" u="none" strike="noStrike" noProof="0">
                          <a:latin typeface="Calibri"/>
                        </a:rPr>
                        <a:t>lan a research method and consider ethics</a:t>
                      </a:r>
                      <a:endParaRPr lang="en-US" sz="1200"/>
                    </a:p>
                  </a:txBody>
                  <a:tcPr/>
                </a:tc>
                <a:tc>
                  <a:txBody>
                    <a:bodyPr/>
                    <a:lstStyle/>
                    <a:p>
                      <a:r>
                        <a:rPr lang="en-US" sz="1200"/>
                        <a:t>Submit proposal </a:t>
                      </a:r>
                    </a:p>
                  </a:txBody>
                  <a:tcPr/>
                </a:tc>
                <a:tc>
                  <a:txBody>
                    <a:bodyPr/>
                    <a:lstStyle/>
                    <a:p>
                      <a:r>
                        <a:rPr lang="en-US" sz="1200"/>
                        <a:t>Present proposal </a:t>
                      </a:r>
                    </a:p>
                  </a:txBody>
                  <a:tcPr/>
                </a:tc>
                <a:tc>
                  <a:txBody>
                    <a:bodyPr/>
                    <a:lstStyle/>
                    <a:p>
                      <a:r>
                        <a:rPr lang="en-US" sz="1200"/>
                        <a:t>Carry out  research </a:t>
                      </a:r>
                    </a:p>
                  </a:txBody>
                  <a:tcPr/>
                </a:tc>
                <a:tc>
                  <a:txBody>
                    <a:bodyPr/>
                    <a:lstStyle/>
                    <a:p>
                      <a:r>
                        <a:rPr lang="en-US" sz="1200"/>
                        <a:t>Collect data</a:t>
                      </a:r>
                    </a:p>
                  </a:txBody>
                  <a:tcPr/>
                </a:tc>
                <a:tc>
                  <a:txBody>
                    <a:bodyPr/>
                    <a:lstStyle/>
                    <a:p>
                      <a:r>
                        <a:rPr lang="en-US" sz="1200"/>
                        <a:t>Analys and </a:t>
                      </a:r>
                      <a:r>
                        <a:rPr lang="en-US" sz="1200" err="1"/>
                        <a:t>summarise</a:t>
                      </a:r>
                      <a:r>
                        <a:rPr lang="en-US" sz="1200"/>
                        <a:t> data </a:t>
                      </a:r>
                    </a:p>
                  </a:txBody>
                  <a:tcPr/>
                </a:tc>
                <a:tc>
                  <a:txBody>
                    <a:bodyPr/>
                    <a:lstStyle/>
                    <a:p>
                      <a:r>
                        <a:rPr lang="en-US" sz="1200"/>
                        <a:t>Produce report </a:t>
                      </a:r>
                    </a:p>
                  </a:txBody>
                  <a:tcPr/>
                </a:tc>
                <a:extLst>
                  <a:ext uri="{0D108BD9-81ED-4DB2-BD59-A6C34878D82A}">
                    <a16:rowId xmlns:a16="http://schemas.microsoft.com/office/drawing/2014/main" val="4130191657"/>
                  </a:ext>
                </a:extLst>
              </a:tr>
            </a:tbl>
          </a:graphicData>
        </a:graphic>
      </p:graphicFrame>
    </p:spTree>
    <p:extLst>
      <p:ext uri="{BB962C8B-B14F-4D97-AF65-F5344CB8AC3E}">
        <p14:creationId xmlns:p14="http://schemas.microsoft.com/office/powerpoint/2010/main" val="4031746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p:tgtEl>
                                          <p:spTgt spid="3"/>
                                        </p:tgtEl>
                                        <p:attrNameLst>
                                          <p:attrName>ppt_y</p:attrName>
                                        </p:attrNameLst>
                                      </p:cBhvr>
                                      <p:tavLst>
                                        <p:tav tm="0">
                                          <p:val>
                                            <p:strVal val="#ppt_y+#ppt_h*1.125000"/>
                                          </p:val>
                                        </p:tav>
                                        <p:tav tm="100000">
                                          <p:val>
                                            <p:strVal val="#ppt_y"/>
                                          </p:val>
                                        </p:tav>
                                      </p:tavLst>
                                    </p:anim>
                                    <p:animEffect transition="in" filter="wipe(up)">
                                      <p:cBhvr>
                                        <p:cTn id="14"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06883-CD84-4F90-2707-BDB20E03386C}"/>
              </a:ext>
            </a:extLst>
          </p:cNvPr>
          <p:cNvSpPr>
            <a:spLocks noGrp="1"/>
          </p:cNvSpPr>
          <p:nvPr>
            <p:ph type="title"/>
          </p:nvPr>
        </p:nvSpPr>
        <p:spPr>
          <a:xfrm>
            <a:off x="450011" y="120710"/>
            <a:ext cx="10515600" cy="1325563"/>
          </a:xfrm>
        </p:spPr>
        <p:txBody>
          <a:bodyPr/>
          <a:lstStyle/>
          <a:p>
            <a:r>
              <a:rPr lang="en-GB" b="1">
                <a:cs typeface="Calibri Light"/>
              </a:rPr>
              <a:t>HYPOTHESIS</a:t>
            </a:r>
          </a:p>
        </p:txBody>
      </p:sp>
      <p:sp>
        <p:nvSpPr>
          <p:cNvPr id="4" name="Speech Bubble: Rectangle with Corners Rounded 3">
            <a:extLst>
              <a:ext uri="{FF2B5EF4-FFF2-40B4-BE49-F238E27FC236}">
                <a16:creationId xmlns:a16="http://schemas.microsoft.com/office/drawing/2014/main" id="{8C1E33AD-415D-11E0-644A-0C893DD62D6B}"/>
              </a:ext>
            </a:extLst>
          </p:cNvPr>
          <p:cNvSpPr/>
          <p:nvPr/>
        </p:nvSpPr>
        <p:spPr>
          <a:xfrm>
            <a:off x="265559" y="1457468"/>
            <a:ext cx="2731697" cy="1121434"/>
          </a:xfrm>
          <a:prstGeom prst="wedgeRoundRectCallou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D8D8D8"/>
              </a:solidFill>
            </a:endParaRPr>
          </a:p>
        </p:txBody>
      </p:sp>
      <p:sp>
        <p:nvSpPr>
          <p:cNvPr id="5" name="TextBox 4">
            <a:extLst>
              <a:ext uri="{FF2B5EF4-FFF2-40B4-BE49-F238E27FC236}">
                <a16:creationId xmlns:a16="http://schemas.microsoft.com/office/drawing/2014/main" id="{BE66FC75-2712-3829-6F3F-FD8BF7974AC0}"/>
              </a:ext>
            </a:extLst>
          </p:cNvPr>
          <p:cNvSpPr txBox="1"/>
          <p:nvPr/>
        </p:nvSpPr>
        <p:spPr>
          <a:xfrm>
            <a:off x="454155" y="1508777"/>
            <a:ext cx="2246815" cy="1061829"/>
          </a:xfrm>
          <a:prstGeom prst="rect">
            <a:avLst/>
          </a:prstGeom>
          <a:solidFill>
            <a:schemeClr val="accent2">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US" sz="1400">
                <a:ea typeface="+mn-lt"/>
                <a:cs typeface="+mn-lt"/>
              </a:rPr>
              <a:t>We believe, UWTSD students will find Moodle and One drive to be the most important digital skills. </a:t>
            </a:r>
            <a:endParaRPr lang="en-GB" sz="1400">
              <a:cs typeface="Calibri"/>
            </a:endParaRPr>
          </a:p>
        </p:txBody>
      </p:sp>
      <p:sp>
        <p:nvSpPr>
          <p:cNvPr id="3" name="Rectangle: Folded Corner 2">
            <a:extLst>
              <a:ext uri="{FF2B5EF4-FFF2-40B4-BE49-F238E27FC236}">
                <a16:creationId xmlns:a16="http://schemas.microsoft.com/office/drawing/2014/main" id="{F9A8275D-6A3D-F23C-FC33-7A20CD863EBA}"/>
              </a:ext>
            </a:extLst>
          </p:cNvPr>
          <p:cNvSpPr/>
          <p:nvPr/>
        </p:nvSpPr>
        <p:spPr>
          <a:xfrm>
            <a:off x="358587" y="3034469"/>
            <a:ext cx="3508075" cy="3450566"/>
          </a:xfrm>
          <a:prstGeom prst="foldedCorner">
            <a:avLst/>
          </a:prstGeom>
          <a:solidFill>
            <a:schemeClr val="accent2">
              <a:lumMod val="40000"/>
              <a:lumOff val="60000"/>
            </a:schemeClr>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CA351743-57C0-DF1A-7EC7-99FB42715BA1}"/>
              </a:ext>
            </a:extLst>
          </p:cNvPr>
          <p:cNvSpPr txBox="1"/>
          <p:nvPr/>
        </p:nvSpPr>
        <p:spPr>
          <a:xfrm>
            <a:off x="450772" y="3029958"/>
            <a:ext cx="2910709" cy="36009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rPr>
              <a:t>I</a:t>
            </a:r>
            <a:r>
              <a:rPr lang="en-US" sz="1400">
                <a:latin typeface="Calibri"/>
              </a:rPr>
              <a:t>n terms of Moodle; without this tools, studying and accessing content would become extremely hard as all materials and content for any lectures, assignments and even helping tools and mechanisms are available on this platform. </a:t>
            </a:r>
            <a:br>
              <a:rPr lang="en-US">
                <a:latin typeface="Calibri"/>
                <a:cs typeface="Calibri"/>
              </a:rPr>
            </a:br>
            <a:r>
              <a:rPr lang="en-US" sz="1400">
                <a:cs typeface="Calibri"/>
              </a:rPr>
              <a:t>Without the use of Moodle, students would not be able to submit assignments, and handle their work. Therefore, this digital tool is deemed very important for UWTSD students. Especially knowing you are able to communicate with other students and tutors/lectures via this digital skill </a:t>
            </a:r>
            <a:endParaRPr lang="en-US">
              <a:cs typeface="Calibri"/>
            </a:endParaRPr>
          </a:p>
        </p:txBody>
      </p:sp>
      <p:sp>
        <p:nvSpPr>
          <p:cNvPr id="11" name="Rectangle: Top Corners Rounded 10">
            <a:extLst>
              <a:ext uri="{FF2B5EF4-FFF2-40B4-BE49-F238E27FC236}">
                <a16:creationId xmlns:a16="http://schemas.microsoft.com/office/drawing/2014/main" id="{232AB786-7496-5D05-605F-A8BAD611C1E0}"/>
              </a:ext>
            </a:extLst>
          </p:cNvPr>
          <p:cNvSpPr/>
          <p:nvPr/>
        </p:nvSpPr>
        <p:spPr>
          <a:xfrm>
            <a:off x="4261900" y="980479"/>
            <a:ext cx="4528867" cy="2846715"/>
          </a:xfrm>
          <a:prstGeom prst="round2SameRect">
            <a:avLst/>
          </a:prstGeom>
          <a:solidFill>
            <a:schemeClr val="accent2">
              <a:lumMod val="40000"/>
              <a:lumOff val="60000"/>
            </a:schemeClr>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861EEFF2-AD18-2B74-6ED2-9A39C363D78B}"/>
              </a:ext>
            </a:extLst>
          </p:cNvPr>
          <p:cNvSpPr txBox="1"/>
          <p:nvPr/>
        </p:nvSpPr>
        <p:spPr>
          <a:xfrm>
            <a:off x="4485172" y="1146805"/>
            <a:ext cx="4074993"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a:latin typeface="Calibri"/>
              </a:rPr>
              <a:t>Now we find One Drive to be an exceptional digital skill, the many reasons and most important reason for this is due to being able to access work from; any part of the country, any part of the world and even from any device. </a:t>
            </a:r>
            <a:r>
              <a:rPr lang="en-US" sz="1400">
                <a:latin typeface="Calibri"/>
                <a:ea typeface="Calibri"/>
                <a:cs typeface="Calibri"/>
              </a:rPr>
              <a:t>​</a:t>
            </a:r>
            <a:br>
              <a:rPr lang="en-US" sz="1400">
                <a:latin typeface="Calibri"/>
                <a:ea typeface="Calibri"/>
                <a:cs typeface="Calibri"/>
              </a:rPr>
            </a:br>
            <a:r>
              <a:rPr lang="en-US" sz="1400">
                <a:latin typeface="Calibri"/>
              </a:rPr>
              <a:t>Now the benefits of this is huge, with modern day challenges and technology a computer/laptop is not always reliable as many of us have experienced. Based on this, it is incredible that a digital skill like one drive allows us to access our saved work and content from wherever we are and from whatever device we use. </a:t>
            </a:r>
            <a:r>
              <a:rPr lang="en-US" sz="1400">
                <a:latin typeface="Calibri"/>
                <a:ea typeface="Calibri"/>
                <a:cs typeface="Calibri"/>
              </a:rPr>
              <a:t>​</a:t>
            </a:r>
            <a:endParaRPr lang="en-GB" sz="1400">
              <a:cs typeface="Calibri"/>
            </a:endParaRPr>
          </a:p>
        </p:txBody>
      </p:sp>
      <p:sp>
        <p:nvSpPr>
          <p:cNvPr id="13" name="Rectangle: Diagonal Corners Rounded 12">
            <a:extLst>
              <a:ext uri="{FF2B5EF4-FFF2-40B4-BE49-F238E27FC236}">
                <a16:creationId xmlns:a16="http://schemas.microsoft.com/office/drawing/2014/main" id="{D7623A2F-7C57-1E1F-2CC3-BD21D591922C}"/>
              </a:ext>
            </a:extLst>
          </p:cNvPr>
          <p:cNvSpPr/>
          <p:nvPr/>
        </p:nvSpPr>
        <p:spPr>
          <a:xfrm>
            <a:off x="4259363" y="4258234"/>
            <a:ext cx="4931433" cy="2142227"/>
          </a:xfrm>
          <a:prstGeom prst="round2DiagRect">
            <a:avLst/>
          </a:prstGeom>
          <a:solidFill>
            <a:schemeClr val="accent2">
              <a:lumMod val="40000"/>
              <a:lumOff val="60000"/>
            </a:schemeClr>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2552CFA1-E87D-C0A5-0565-54F1834DD52B}"/>
              </a:ext>
            </a:extLst>
          </p:cNvPr>
          <p:cNvSpPr txBox="1"/>
          <p:nvPr/>
        </p:nvSpPr>
        <p:spPr>
          <a:xfrm>
            <a:off x="4557058" y="4437529"/>
            <a:ext cx="45720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1400">
                <a:latin typeface="Calibri"/>
                <a:ea typeface="Segoe UI"/>
                <a:cs typeface="Segoe UI"/>
              </a:rPr>
              <a:t>Another factor one drive has, which to be very honest I have only recently learnt is that we are able to share work with one another through this digital tool. This as many of us in the room will and can agree has been a very important part of our learning curve when conducting our re-search and being able to share our work with one another and make the necessary adjustments to our shared work and presentations. ​</a:t>
            </a:r>
          </a:p>
          <a:p>
            <a:pPr rtl="0"/>
            <a:r>
              <a:rPr lang="en-US" sz="1400">
                <a:latin typeface="Calibri"/>
                <a:ea typeface="Segoe UI"/>
                <a:cs typeface="Segoe UI"/>
              </a:rPr>
              <a:t>​</a:t>
            </a:r>
            <a:endParaRPr lang="en-GB" sz="1400">
              <a:cs typeface="Calibri"/>
            </a:endParaRPr>
          </a:p>
        </p:txBody>
      </p:sp>
      <p:sp>
        <p:nvSpPr>
          <p:cNvPr id="7" name="TextBox 6">
            <a:extLst>
              <a:ext uri="{FF2B5EF4-FFF2-40B4-BE49-F238E27FC236}">
                <a16:creationId xmlns:a16="http://schemas.microsoft.com/office/drawing/2014/main" id="{50143C65-F78C-A2A5-99CB-E2FE5B9E8E52}"/>
              </a:ext>
            </a:extLst>
          </p:cNvPr>
          <p:cNvSpPr txBox="1"/>
          <p:nvPr/>
        </p:nvSpPr>
        <p:spPr>
          <a:xfrm>
            <a:off x="8134597" y="6472051"/>
            <a:ext cx="195942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Hira Asma Rafi: 2209694</a:t>
            </a:r>
            <a:endParaRPr lang="en-GB"/>
          </a:p>
        </p:txBody>
      </p:sp>
    </p:spTree>
    <p:extLst>
      <p:ext uri="{BB962C8B-B14F-4D97-AF65-F5344CB8AC3E}">
        <p14:creationId xmlns:p14="http://schemas.microsoft.com/office/powerpoint/2010/main" val="399076876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2"/>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checkerboard(across)">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barn(inVertical)">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37"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fade">
                                      <p:cBhvr>
                                        <p:cTn id="27" dur="1000"/>
                                        <p:tgtEl>
                                          <p:spTgt spid="14"/>
                                        </p:tgtEl>
                                      </p:cBhvr>
                                    </p:animEffect>
                                    <p:anim calcmode="lin" valueType="num">
                                      <p:cBhvr>
                                        <p:cTn id="28" dur="1000" fill="hold"/>
                                        <p:tgtEl>
                                          <p:spTgt spid="14"/>
                                        </p:tgtEl>
                                        <p:attrNameLst>
                                          <p:attrName>ppt_x</p:attrName>
                                        </p:attrNameLst>
                                      </p:cBhvr>
                                      <p:tavLst>
                                        <p:tav tm="0">
                                          <p:val>
                                            <p:strVal val="#ppt_x"/>
                                          </p:val>
                                        </p:tav>
                                        <p:tav tm="100000">
                                          <p:val>
                                            <p:strVal val="#ppt_x"/>
                                          </p:val>
                                        </p:tav>
                                      </p:tavLst>
                                    </p:anim>
                                    <p:anim calcmode="lin" valueType="num">
                                      <p:cBhvr>
                                        <p:cTn id="29" dur="900" decel="100000" fill="hold"/>
                                        <p:tgtEl>
                                          <p:spTgt spid="14"/>
                                        </p:tgtEl>
                                        <p:attrNameLst>
                                          <p:attrName>ppt_y</p:attrName>
                                        </p:attrNameLst>
                                      </p:cBhvr>
                                      <p:tavLst>
                                        <p:tav tm="0">
                                          <p:val>
                                            <p:strVal val="#ppt_y+1"/>
                                          </p:val>
                                        </p:tav>
                                        <p:tav tm="100000">
                                          <p:val>
                                            <p:strVal val="#ppt_y-.03"/>
                                          </p:val>
                                        </p:tav>
                                      </p:tavLst>
                                    </p:anim>
                                    <p:anim calcmode="lin" valueType="num">
                                      <p:cBhvr>
                                        <p:cTn id="30" dur="100" accel="100000" fill="hold">
                                          <p:stCondLst>
                                            <p:cond delay="900"/>
                                          </p:stCondLst>
                                        </p:cTn>
                                        <p:tgtEl>
                                          <p:spTgt spid="14"/>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P spid="6" grpId="0"/>
      <p:bldP spid="12" grpId="0"/>
      <p:bldP spid="1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70981-98B7-B108-686E-169B504697E6}"/>
              </a:ext>
            </a:extLst>
          </p:cNvPr>
          <p:cNvSpPr>
            <a:spLocks noGrp="1"/>
          </p:cNvSpPr>
          <p:nvPr>
            <p:ph type="title"/>
          </p:nvPr>
        </p:nvSpPr>
        <p:spPr/>
        <p:txBody>
          <a:bodyPr/>
          <a:lstStyle/>
          <a:p>
            <a:r>
              <a:rPr lang="en-GB">
                <a:cs typeface="Calibri Light"/>
              </a:rPr>
              <a:t>References:</a:t>
            </a:r>
            <a:endParaRPr lang="en-GB"/>
          </a:p>
        </p:txBody>
      </p:sp>
      <p:sp>
        <p:nvSpPr>
          <p:cNvPr id="3" name="Content Placeholder 2">
            <a:extLst>
              <a:ext uri="{FF2B5EF4-FFF2-40B4-BE49-F238E27FC236}">
                <a16:creationId xmlns:a16="http://schemas.microsoft.com/office/drawing/2014/main" id="{1BE20955-DA34-15DB-64ED-C095D33EEEAE}"/>
              </a:ext>
            </a:extLst>
          </p:cNvPr>
          <p:cNvSpPr>
            <a:spLocks noGrp="1"/>
          </p:cNvSpPr>
          <p:nvPr>
            <p:ph idx="1"/>
          </p:nvPr>
        </p:nvSpPr>
        <p:spPr/>
        <p:txBody>
          <a:bodyPr vert="horz" lIns="91440" tIns="45720" rIns="91440" bIns="45720" rtlCol="0" anchor="t">
            <a:noAutofit/>
          </a:bodyPr>
          <a:lstStyle/>
          <a:p>
            <a:r>
              <a:rPr lang="en-GB" sz="1100" b="0" i="0">
                <a:effectLst/>
                <a:latin typeface="Arial"/>
                <a:cs typeface="Arial"/>
              </a:rPr>
              <a:t>Bhandari, P. (2022, October 10). </a:t>
            </a:r>
            <a:r>
              <a:rPr lang="en-GB" sz="1100" b="0" i="1">
                <a:effectLst/>
                <a:latin typeface="Arial"/>
                <a:cs typeface="Arial"/>
              </a:rPr>
              <a:t>What Is Quantitative Research? | Definition &amp; Methods</a:t>
            </a:r>
            <a:r>
              <a:rPr lang="en-GB" sz="1100" b="0" i="0">
                <a:effectLst/>
                <a:latin typeface="Arial"/>
                <a:cs typeface="Arial"/>
              </a:rPr>
              <a:t>. </a:t>
            </a:r>
            <a:r>
              <a:rPr lang="en-GB" sz="1100" b="0" i="0" err="1">
                <a:effectLst/>
                <a:latin typeface="Arial"/>
                <a:cs typeface="Arial"/>
              </a:rPr>
              <a:t>Scribbr</a:t>
            </a:r>
            <a:r>
              <a:rPr lang="en-GB" sz="1100" b="0" i="0">
                <a:effectLst/>
                <a:latin typeface="Arial"/>
                <a:cs typeface="Arial"/>
              </a:rPr>
              <a:t>. https://www.scribbr.co.uk/research-methods/introduction-to-quantitative-research/</a:t>
            </a:r>
            <a:endParaRPr lang="en-GB" sz="1100">
              <a:latin typeface="Arial"/>
              <a:cs typeface="Arial"/>
            </a:endParaRPr>
          </a:p>
          <a:p>
            <a:r>
              <a:rPr lang="en-GB" sz="1100">
                <a:latin typeface="Arial"/>
                <a:ea typeface="+mn-lt"/>
                <a:cs typeface="Arial"/>
              </a:rPr>
              <a:t>Daniel, E (2016) </a:t>
            </a:r>
            <a:r>
              <a:rPr lang="en-GB" sz="1100">
                <a:latin typeface="Arial"/>
                <a:cs typeface="Arial"/>
              </a:rPr>
              <a:t>The Usefulness of Qualitative and Quantitative Approaches and Methods in Researching Problem-Solving Ability in Science Education Curriculum</a:t>
            </a:r>
            <a:endParaRPr lang="en-GB" sz="1100">
              <a:latin typeface="Arial" panose="020B0604020202020204" pitchFamily="34" charset="0"/>
              <a:cs typeface="Arial" panose="020B0604020202020204" pitchFamily="34" charset="0"/>
            </a:endParaRPr>
          </a:p>
          <a:p>
            <a:r>
              <a:rPr lang="en-GB" sz="1100">
                <a:latin typeface="Arial"/>
                <a:ea typeface="+mn-lt"/>
                <a:cs typeface="Arial"/>
              </a:rPr>
              <a:t> </a:t>
            </a:r>
            <a:r>
              <a:rPr lang="en-GB" sz="1100" err="1">
                <a:latin typeface="Arial"/>
                <a:ea typeface="+mn-lt"/>
                <a:cs typeface="Arial"/>
              </a:rPr>
              <a:t>Kornelakis</a:t>
            </a:r>
            <a:r>
              <a:rPr lang="en-GB" sz="1100">
                <a:latin typeface="Arial"/>
                <a:ea typeface="+mn-lt"/>
                <a:cs typeface="Arial"/>
              </a:rPr>
              <a:t>, A. and </a:t>
            </a:r>
            <a:r>
              <a:rPr lang="en-GB" sz="1100" err="1">
                <a:latin typeface="Arial"/>
                <a:ea typeface="+mn-lt"/>
                <a:cs typeface="Arial"/>
              </a:rPr>
              <a:t>Petrakaki</a:t>
            </a:r>
            <a:r>
              <a:rPr lang="en-GB" sz="1100">
                <a:latin typeface="Arial"/>
                <a:ea typeface="+mn-lt"/>
                <a:cs typeface="Arial"/>
              </a:rPr>
              <a:t>, D. (2020) ‘Embedding employability skills in UK higher education: Between digitalization and marketization’, Industry &amp; higher education, 34(5), pp. 290–297. Available at: </a:t>
            </a:r>
            <a:r>
              <a:rPr lang="en-GB" sz="1100">
                <a:latin typeface="Arial"/>
                <a:ea typeface="+mn-lt"/>
                <a:cs typeface="Arial"/>
                <a:hlinkClick r:id="rId2"/>
              </a:rPr>
              <a:t>https://doi.org/10.1177/0950422220902978</a:t>
            </a:r>
            <a:r>
              <a:rPr lang="en-GB" sz="1100">
                <a:latin typeface="Arial"/>
                <a:ea typeface="+mn-lt"/>
                <a:cs typeface="Arial"/>
              </a:rPr>
              <a:t>.</a:t>
            </a:r>
            <a:endParaRPr lang="en-GB" sz="1100">
              <a:latin typeface="Arial"/>
              <a:cs typeface="Arial"/>
            </a:endParaRPr>
          </a:p>
          <a:p>
            <a:r>
              <a:rPr lang="en-GB" sz="1100" b="1" u="sng">
                <a:ea typeface="+mn-lt"/>
                <a:cs typeface="+mn-lt"/>
              </a:rPr>
              <a:t>National careers service.gov.uk</a:t>
            </a:r>
            <a:endParaRPr lang="en-GB" sz="1100">
              <a:ea typeface="+mn-lt"/>
              <a:cs typeface="+mn-lt"/>
            </a:endParaRPr>
          </a:p>
          <a:p>
            <a:pPr marL="171450" indent="-171450"/>
            <a:r>
              <a:rPr lang="en-GB" sz="1100">
                <a:latin typeface="Arial"/>
                <a:ea typeface="+mn-lt"/>
                <a:cs typeface="Arial"/>
              </a:rPr>
              <a:t> </a:t>
            </a:r>
            <a:r>
              <a:rPr lang="en-GB" sz="1100" err="1">
                <a:latin typeface="Arial"/>
                <a:ea typeface="+mn-lt"/>
                <a:cs typeface="Arial"/>
              </a:rPr>
              <a:t>Platteaux</a:t>
            </a:r>
            <a:r>
              <a:rPr lang="en-GB" sz="1100">
                <a:latin typeface="Arial"/>
                <a:ea typeface="+mn-lt"/>
                <a:cs typeface="Arial"/>
              </a:rPr>
              <a:t> Hervé, </a:t>
            </a:r>
            <a:r>
              <a:rPr lang="en-GB" sz="1100" err="1">
                <a:latin typeface="Arial"/>
                <a:ea typeface="+mn-lt"/>
                <a:cs typeface="Arial"/>
              </a:rPr>
              <a:t>Salietti</a:t>
            </a:r>
            <a:r>
              <a:rPr lang="en-GB" sz="1100">
                <a:latin typeface="Arial"/>
                <a:ea typeface="+mn-lt"/>
                <a:cs typeface="Arial"/>
              </a:rPr>
              <a:t> Emmanuelle and Molteni Laura (2022) ‘Structuring a course service for developing the learning digital skills of university students in Fribourg’, ITM web of conferences, 41, p. 03001–. Available at: </a:t>
            </a:r>
            <a:r>
              <a:rPr lang="en-GB" sz="1100">
                <a:latin typeface="Arial"/>
                <a:ea typeface="+mn-lt"/>
                <a:cs typeface="Arial"/>
                <a:hlinkClick r:id="rId3"/>
              </a:rPr>
              <a:t>https://doi.org/10.1051/itmconf/20224103001</a:t>
            </a:r>
            <a:r>
              <a:rPr lang="en-GB" sz="1100">
                <a:latin typeface="Arial"/>
                <a:ea typeface="+mn-lt"/>
                <a:cs typeface="Arial"/>
              </a:rPr>
              <a:t>.</a:t>
            </a:r>
            <a:endParaRPr lang="en-GB" sz="1100">
              <a:latin typeface="Arial"/>
              <a:cs typeface="Arial"/>
            </a:endParaRPr>
          </a:p>
          <a:p>
            <a:r>
              <a:rPr lang="en-GB" sz="1100">
                <a:latin typeface="Arial"/>
                <a:ea typeface="+mn-lt"/>
                <a:cs typeface="Arial"/>
              </a:rPr>
              <a:t>Reedy, K. and Parker, J. (2018) Digital literacy unpacked. Edited by K. Reedy and J. Parker. London: Facet Publishing.</a:t>
            </a:r>
            <a:endParaRPr lang="en-GB" sz="1100">
              <a:latin typeface="Arial" panose="020B0604020202020204" pitchFamily="34" charset="0"/>
              <a:ea typeface="+mn-lt"/>
              <a:cs typeface="Arial" panose="020B0604020202020204" pitchFamily="34" charset="0"/>
            </a:endParaRPr>
          </a:p>
          <a:p>
            <a:pPr marL="0" indent="0">
              <a:buNone/>
            </a:pPr>
            <a:endParaRPr lang="en-GB" sz="1100">
              <a:latin typeface="Arial" panose="020B0604020202020204" pitchFamily="34" charset="0"/>
              <a:cs typeface="Arial" panose="020B0604020202020204" pitchFamily="34" charset="0"/>
            </a:endParaRPr>
          </a:p>
          <a:p>
            <a:endParaRPr lang="en-GB" sz="1400" b="1" u="sng">
              <a:cs typeface="Calibri"/>
            </a:endParaRPr>
          </a:p>
        </p:txBody>
      </p:sp>
    </p:spTree>
    <p:extLst>
      <p:ext uri="{BB962C8B-B14F-4D97-AF65-F5344CB8AC3E}">
        <p14:creationId xmlns:p14="http://schemas.microsoft.com/office/powerpoint/2010/main" val="507321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13</Slides>
  <Notes>2</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Are digital skills important for study and work?</vt:lpstr>
      <vt:lpstr>Which Digital skill do UWTSD students think is most important?</vt:lpstr>
      <vt:lpstr>   Introduction    </vt:lpstr>
      <vt:lpstr>What are Digital Skills and why do we need them?</vt:lpstr>
      <vt:lpstr>Research Literature</vt:lpstr>
      <vt:lpstr>How to develop digital skills in students:</vt:lpstr>
      <vt:lpstr>Proposed method</vt:lpstr>
      <vt:lpstr>Why a quantitative questionnaire?</vt:lpstr>
      <vt:lpstr>PowerPoint Presentation</vt:lpstr>
      <vt:lpstr>Ethical considerations  ‘A set of principles that guide your research.’  Researchers must always adhere to a certain code of conduct when collecting data from people. (Bhandari, 2022)</vt:lpstr>
      <vt:lpstr>Time Line</vt:lpstr>
      <vt:lpstr>HYPOTHESIS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shamma zaman</dc:creator>
  <cp:revision>1</cp:revision>
  <dcterms:created xsi:type="dcterms:W3CDTF">2023-02-05T10:07:13Z</dcterms:created>
  <dcterms:modified xsi:type="dcterms:W3CDTF">2023-02-17T11:02:05Z</dcterms:modified>
</cp:coreProperties>
</file>