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3" r:id="rId6"/>
    <p:sldId id="266" r:id="rId7"/>
    <p:sldId id="267" r:id="rId8"/>
    <p:sldId id="281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7" r:id="rId18"/>
    <p:sldId id="276" r:id="rId19"/>
    <p:sldId id="28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79" d="100"/>
          <a:sy n="79" d="100"/>
        </p:scale>
        <p:origin x="92" y="9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Q3yUfZ2wTA4" TargetMode="External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youtube.com/watch?v=Q3yUfZ2wTA4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8978BF-3553-4F62-89BC-3280836CACD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624B47-1402-4CEA-AE34-3EFA8CD40C3E}">
      <dgm:prSet/>
      <dgm:spPr/>
      <dgm:t>
        <a:bodyPr/>
        <a:lstStyle/>
        <a:p>
          <a:r>
            <a:rPr lang="en-GB"/>
            <a:t>Predominantly links the role of the Entrepreneur with the Economy and financial output.</a:t>
          </a:r>
          <a:endParaRPr lang="en-US"/>
        </a:p>
      </dgm:t>
    </dgm:pt>
    <dgm:pt modelId="{A08FFC23-4C3F-404E-8351-4BC70E5C5030}" type="parTrans" cxnId="{F585557D-8490-4FD1-8E5D-B6FEBF031923}">
      <dgm:prSet/>
      <dgm:spPr/>
      <dgm:t>
        <a:bodyPr/>
        <a:lstStyle/>
        <a:p>
          <a:endParaRPr lang="en-US"/>
        </a:p>
      </dgm:t>
    </dgm:pt>
    <dgm:pt modelId="{4C8C7E90-2FEC-47EC-84F2-087DE03053F5}" type="sibTrans" cxnId="{F585557D-8490-4FD1-8E5D-B6FEBF031923}">
      <dgm:prSet/>
      <dgm:spPr/>
      <dgm:t>
        <a:bodyPr/>
        <a:lstStyle/>
        <a:p>
          <a:endParaRPr lang="en-US"/>
        </a:p>
      </dgm:t>
    </dgm:pt>
    <dgm:pt modelId="{C20E5125-C84E-4A6A-B6D8-A70B8D3AD233}">
      <dgm:prSet/>
      <dgm:spPr/>
      <dgm:t>
        <a:bodyPr/>
        <a:lstStyle/>
        <a:p>
          <a:r>
            <a:rPr lang="en-GB"/>
            <a:t>Emphasis is on the capitalist employer who co-ordinates different factors of production: land, labour and capital.</a:t>
          </a:r>
          <a:endParaRPr lang="en-US"/>
        </a:p>
      </dgm:t>
    </dgm:pt>
    <dgm:pt modelId="{E3658529-31F1-4785-9C8C-0D5AD6446D34}" type="parTrans" cxnId="{6F2FD542-A0E7-4888-9B45-B0C14E8728A3}">
      <dgm:prSet/>
      <dgm:spPr/>
      <dgm:t>
        <a:bodyPr/>
        <a:lstStyle/>
        <a:p>
          <a:endParaRPr lang="en-US"/>
        </a:p>
      </dgm:t>
    </dgm:pt>
    <dgm:pt modelId="{51C97338-98EA-4928-89B6-08B5930E8BCD}" type="sibTrans" cxnId="{6F2FD542-A0E7-4888-9B45-B0C14E8728A3}">
      <dgm:prSet/>
      <dgm:spPr/>
      <dgm:t>
        <a:bodyPr/>
        <a:lstStyle/>
        <a:p>
          <a:endParaRPr lang="en-US"/>
        </a:p>
      </dgm:t>
    </dgm:pt>
    <dgm:pt modelId="{760C6CB6-A003-45E3-9291-C1C09C13A4A1}">
      <dgm:prSet/>
      <dgm:spPr/>
      <dgm:t>
        <a:bodyPr/>
        <a:lstStyle/>
        <a:p>
          <a:r>
            <a:rPr lang="en-GB"/>
            <a:t>Contributions of economic writers who see that the entrepreneur has a significant role in a growing economy have recently been recognised. </a:t>
          </a:r>
          <a:endParaRPr lang="en-US"/>
        </a:p>
      </dgm:t>
    </dgm:pt>
    <dgm:pt modelId="{B24E8F77-1225-4451-AFB3-70499A51C967}" type="parTrans" cxnId="{07858D09-09EA-41E3-9D31-21A6E09EC198}">
      <dgm:prSet/>
      <dgm:spPr/>
      <dgm:t>
        <a:bodyPr/>
        <a:lstStyle/>
        <a:p>
          <a:endParaRPr lang="en-US"/>
        </a:p>
      </dgm:t>
    </dgm:pt>
    <dgm:pt modelId="{14B9FE0A-DE30-4D67-9E98-509F4B9D532F}" type="sibTrans" cxnId="{07858D09-09EA-41E3-9D31-21A6E09EC198}">
      <dgm:prSet/>
      <dgm:spPr/>
      <dgm:t>
        <a:bodyPr/>
        <a:lstStyle/>
        <a:p>
          <a:endParaRPr lang="en-US"/>
        </a:p>
      </dgm:t>
    </dgm:pt>
    <dgm:pt modelId="{5A7D59EA-7979-4B3F-83CD-72BCE799F035}">
      <dgm:prSet/>
      <dgm:spPr/>
      <dgm:t>
        <a:bodyPr/>
        <a:lstStyle/>
        <a:p>
          <a:r>
            <a:rPr lang="en-GB"/>
            <a:t>Austrian School included different views but generally accepts that the entrepreneur is seen as crucial to economic development and a catalyst for dynamic change in an economy.</a:t>
          </a:r>
          <a:endParaRPr lang="en-US"/>
        </a:p>
      </dgm:t>
    </dgm:pt>
    <dgm:pt modelId="{EFC4655C-606B-4333-BC18-F8E1DD63CF98}" type="parTrans" cxnId="{46652C72-830F-4A83-9F42-2F86ED68F280}">
      <dgm:prSet/>
      <dgm:spPr/>
      <dgm:t>
        <a:bodyPr/>
        <a:lstStyle/>
        <a:p>
          <a:endParaRPr lang="en-US"/>
        </a:p>
      </dgm:t>
    </dgm:pt>
    <dgm:pt modelId="{DDE60639-481A-436F-88D3-AB7E9BE42FA4}" type="sibTrans" cxnId="{46652C72-830F-4A83-9F42-2F86ED68F280}">
      <dgm:prSet/>
      <dgm:spPr/>
      <dgm:t>
        <a:bodyPr/>
        <a:lstStyle/>
        <a:p>
          <a:endParaRPr lang="en-US"/>
        </a:p>
      </dgm:t>
    </dgm:pt>
    <dgm:pt modelId="{77FDB4B4-3993-49DC-8114-64A713C79E55}" type="pres">
      <dgm:prSet presAssocID="{818978BF-3553-4F62-89BC-3280836CACDE}" presName="vert0" presStyleCnt="0">
        <dgm:presLayoutVars>
          <dgm:dir/>
          <dgm:animOne val="branch"/>
          <dgm:animLvl val="lvl"/>
        </dgm:presLayoutVars>
      </dgm:prSet>
      <dgm:spPr/>
    </dgm:pt>
    <dgm:pt modelId="{2C79BD00-7A8F-48AB-8021-71DFA6B3E383}" type="pres">
      <dgm:prSet presAssocID="{12624B47-1402-4CEA-AE34-3EFA8CD40C3E}" presName="thickLine" presStyleLbl="alignNode1" presStyleIdx="0" presStyleCnt="4"/>
      <dgm:spPr/>
    </dgm:pt>
    <dgm:pt modelId="{8CE5F75B-FCA8-4DA5-A74C-8EE3E9B4826A}" type="pres">
      <dgm:prSet presAssocID="{12624B47-1402-4CEA-AE34-3EFA8CD40C3E}" presName="horz1" presStyleCnt="0"/>
      <dgm:spPr/>
    </dgm:pt>
    <dgm:pt modelId="{F769505E-0ED4-41C1-8A9A-80432DF85821}" type="pres">
      <dgm:prSet presAssocID="{12624B47-1402-4CEA-AE34-3EFA8CD40C3E}" presName="tx1" presStyleLbl="revTx" presStyleIdx="0" presStyleCnt="4"/>
      <dgm:spPr/>
    </dgm:pt>
    <dgm:pt modelId="{6AAF09DC-6C34-4E43-9BD1-9399A61AC429}" type="pres">
      <dgm:prSet presAssocID="{12624B47-1402-4CEA-AE34-3EFA8CD40C3E}" presName="vert1" presStyleCnt="0"/>
      <dgm:spPr/>
    </dgm:pt>
    <dgm:pt modelId="{38C4C657-7B60-4D5F-91F9-37D852E4B6CF}" type="pres">
      <dgm:prSet presAssocID="{C20E5125-C84E-4A6A-B6D8-A70B8D3AD233}" presName="thickLine" presStyleLbl="alignNode1" presStyleIdx="1" presStyleCnt="4"/>
      <dgm:spPr/>
    </dgm:pt>
    <dgm:pt modelId="{7A54EF7A-2DD4-46CE-A2E1-A288046B42ED}" type="pres">
      <dgm:prSet presAssocID="{C20E5125-C84E-4A6A-B6D8-A70B8D3AD233}" presName="horz1" presStyleCnt="0"/>
      <dgm:spPr/>
    </dgm:pt>
    <dgm:pt modelId="{24BB4C61-4D2F-4F93-A4F8-246DA4D88D46}" type="pres">
      <dgm:prSet presAssocID="{C20E5125-C84E-4A6A-B6D8-A70B8D3AD233}" presName="tx1" presStyleLbl="revTx" presStyleIdx="1" presStyleCnt="4"/>
      <dgm:spPr/>
    </dgm:pt>
    <dgm:pt modelId="{2FDA9981-BF34-469C-B9BC-C988A8D3C173}" type="pres">
      <dgm:prSet presAssocID="{C20E5125-C84E-4A6A-B6D8-A70B8D3AD233}" presName="vert1" presStyleCnt="0"/>
      <dgm:spPr/>
    </dgm:pt>
    <dgm:pt modelId="{83060E5C-5F15-4EAB-91B1-F4A0A83E050E}" type="pres">
      <dgm:prSet presAssocID="{760C6CB6-A003-45E3-9291-C1C09C13A4A1}" presName="thickLine" presStyleLbl="alignNode1" presStyleIdx="2" presStyleCnt="4"/>
      <dgm:spPr/>
    </dgm:pt>
    <dgm:pt modelId="{8FC99875-4E2D-480A-A442-20A12EC1D405}" type="pres">
      <dgm:prSet presAssocID="{760C6CB6-A003-45E3-9291-C1C09C13A4A1}" presName="horz1" presStyleCnt="0"/>
      <dgm:spPr/>
    </dgm:pt>
    <dgm:pt modelId="{46935826-B299-4ADE-8E53-94BAD0268259}" type="pres">
      <dgm:prSet presAssocID="{760C6CB6-A003-45E3-9291-C1C09C13A4A1}" presName="tx1" presStyleLbl="revTx" presStyleIdx="2" presStyleCnt="4"/>
      <dgm:spPr/>
    </dgm:pt>
    <dgm:pt modelId="{266C68F0-27B9-49C1-91A8-C27EE3AE283A}" type="pres">
      <dgm:prSet presAssocID="{760C6CB6-A003-45E3-9291-C1C09C13A4A1}" presName="vert1" presStyleCnt="0"/>
      <dgm:spPr/>
    </dgm:pt>
    <dgm:pt modelId="{BF3951E7-35F9-4EF3-969C-217ABEE555A4}" type="pres">
      <dgm:prSet presAssocID="{5A7D59EA-7979-4B3F-83CD-72BCE799F035}" presName="thickLine" presStyleLbl="alignNode1" presStyleIdx="3" presStyleCnt="4"/>
      <dgm:spPr/>
    </dgm:pt>
    <dgm:pt modelId="{D64B7563-3631-4B5F-9083-1FE4C4C453DD}" type="pres">
      <dgm:prSet presAssocID="{5A7D59EA-7979-4B3F-83CD-72BCE799F035}" presName="horz1" presStyleCnt="0"/>
      <dgm:spPr/>
    </dgm:pt>
    <dgm:pt modelId="{9EA6999B-78EC-47A6-8797-5A493E82092B}" type="pres">
      <dgm:prSet presAssocID="{5A7D59EA-7979-4B3F-83CD-72BCE799F035}" presName="tx1" presStyleLbl="revTx" presStyleIdx="3" presStyleCnt="4"/>
      <dgm:spPr/>
    </dgm:pt>
    <dgm:pt modelId="{000811E6-870E-4CAA-9DA1-7F884DC67EC8}" type="pres">
      <dgm:prSet presAssocID="{5A7D59EA-7979-4B3F-83CD-72BCE799F035}" presName="vert1" presStyleCnt="0"/>
      <dgm:spPr/>
    </dgm:pt>
  </dgm:ptLst>
  <dgm:cxnLst>
    <dgm:cxn modelId="{07858D09-09EA-41E3-9D31-21A6E09EC198}" srcId="{818978BF-3553-4F62-89BC-3280836CACDE}" destId="{760C6CB6-A003-45E3-9291-C1C09C13A4A1}" srcOrd="2" destOrd="0" parTransId="{B24E8F77-1225-4451-AFB3-70499A51C967}" sibTransId="{14B9FE0A-DE30-4D67-9E98-509F4B9D532F}"/>
    <dgm:cxn modelId="{7358840E-FD9D-46FF-A749-8D9304ACFFC8}" type="presOf" srcId="{760C6CB6-A003-45E3-9291-C1C09C13A4A1}" destId="{46935826-B299-4ADE-8E53-94BAD0268259}" srcOrd="0" destOrd="0" presId="urn:microsoft.com/office/officeart/2008/layout/LinedList"/>
    <dgm:cxn modelId="{A8CE691F-89B6-4F1E-90C4-54F58F9BAFEF}" type="presOf" srcId="{C20E5125-C84E-4A6A-B6D8-A70B8D3AD233}" destId="{24BB4C61-4D2F-4F93-A4F8-246DA4D88D46}" srcOrd="0" destOrd="0" presId="urn:microsoft.com/office/officeart/2008/layout/LinedList"/>
    <dgm:cxn modelId="{163FF924-5F3A-4E10-A300-D199DF2B4D69}" type="presOf" srcId="{5A7D59EA-7979-4B3F-83CD-72BCE799F035}" destId="{9EA6999B-78EC-47A6-8797-5A493E82092B}" srcOrd="0" destOrd="0" presId="urn:microsoft.com/office/officeart/2008/layout/LinedList"/>
    <dgm:cxn modelId="{6F2FD542-A0E7-4888-9B45-B0C14E8728A3}" srcId="{818978BF-3553-4F62-89BC-3280836CACDE}" destId="{C20E5125-C84E-4A6A-B6D8-A70B8D3AD233}" srcOrd="1" destOrd="0" parTransId="{E3658529-31F1-4785-9C8C-0D5AD6446D34}" sibTransId="{51C97338-98EA-4928-89B6-08B5930E8BCD}"/>
    <dgm:cxn modelId="{46652C72-830F-4A83-9F42-2F86ED68F280}" srcId="{818978BF-3553-4F62-89BC-3280836CACDE}" destId="{5A7D59EA-7979-4B3F-83CD-72BCE799F035}" srcOrd="3" destOrd="0" parTransId="{EFC4655C-606B-4333-BC18-F8E1DD63CF98}" sibTransId="{DDE60639-481A-436F-88D3-AB7E9BE42FA4}"/>
    <dgm:cxn modelId="{34D2CE52-16D2-4883-B22E-31371ABB78FC}" type="presOf" srcId="{818978BF-3553-4F62-89BC-3280836CACDE}" destId="{77FDB4B4-3993-49DC-8114-64A713C79E55}" srcOrd="0" destOrd="0" presId="urn:microsoft.com/office/officeart/2008/layout/LinedList"/>
    <dgm:cxn modelId="{F585557D-8490-4FD1-8E5D-B6FEBF031923}" srcId="{818978BF-3553-4F62-89BC-3280836CACDE}" destId="{12624B47-1402-4CEA-AE34-3EFA8CD40C3E}" srcOrd="0" destOrd="0" parTransId="{A08FFC23-4C3F-404E-8351-4BC70E5C5030}" sibTransId="{4C8C7E90-2FEC-47EC-84F2-087DE03053F5}"/>
    <dgm:cxn modelId="{83119C81-2DCC-41D7-B28F-77BD5174AD10}" type="presOf" srcId="{12624B47-1402-4CEA-AE34-3EFA8CD40C3E}" destId="{F769505E-0ED4-41C1-8A9A-80432DF85821}" srcOrd="0" destOrd="0" presId="urn:microsoft.com/office/officeart/2008/layout/LinedList"/>
    <dgm:cxn modelId="{F762B4E0-CD2A-4FBB-B4A4-D409D45B68E0}" type="presParOf" srcId="{77FDB4B4-3993-49DC-8114-64A713C79E55}" destId="{2C79BD00-7A8F-48AB-8021-71DFA6B3E383}" srcOrd="0" destOrd="0" presId="urn:microsoft.com/office/officeart/2008/layout/LinedList"/>
    <dgm:cxn modelId="{DF52052A-50EE-4426-A40E-B36EBAEA3C18}" type="presParOf" srcId="{77FDB4B4-3993-49DC-8114-64A713C79E55}" destId="{8CE5F75B-FCA8-4DA5-A74C-8EE3E9B4826A}" srcOrd="1" destOrd="0" presId="urn:microsoft.com/office/officeart/2008/layout/LinedList"/>
    <dgm:cxn modelId="{317A1502-5470-4034-992D-147739A53EED}" type="presParOf" srcId="{8CE5F75B-FCA8-4DA5-A74C-8EE3E9B4826A}" destId="{F769505E-0ED4-41C1-8A9A-80432DF85821}" srcOrd="0" destOrd="0" presId="urn:microsoft.com/office/officeart/2008/layout/LinedList"/>
    <dgm:cxn modelId="{922438D3-8ACA-49BD-89BA-48FA77EBC6F0}" type="presParOf" srcId="{8CE5F75B-FCA8-4DA5-A74C-8EE3E9B4826A}" destId="{6AAF09DC-6C34-4E43-9BD1-9399A61AC429}" srcOrd="1" destOrd="0" presId="urn:microsoft.com/office/officeart/2008/layout/LinedList"/>
    <dgm:cxn modelId="{7D437A9E-41F7-4343-B218-E307476DF5F6}" type="presParOf" srcId="{77FDB4B4-3993-49DC-8114-64A713C79E55}" destId="{38C4C657-7B60-4D5F-91F9-37D852E4B6CF}" srcOrd="2" destOrd="0" presId="urn:microsoft.com/office/officeart/2008/layout/LinedList"/>
    <dgm:cxn modelId="{44532D44-D67E-4482-B5D5-03EBAD8612F0}" type="presParOf" srcId="{77FDB4B4-3993-49DC-8114-64A713C79E55}" destId="{7A54EF7A-2DD4-46CE-A2E1-A288046B42ED}" srcOrd="3" destOrd="0" presId="urn:microsoft.com/office/officeart/2008/layout/LinedList"/>
    <dgm:cxn modelId="{C706EFD9-A787-4C26-B199-4FAF56E0B455}" type="presParOf" srcId="{7A54EF7A-2DD4-46CE-A2E1-A288046B42ED}" destId="{24BB4C61-4D2F-4F93-A4F8-246DA4D88D46}" srcOrd="0" destOrd="0" presId="urn:microsoft.com/office/officeart/2008/layout/LinedList"/>
    <dgm:cxn modelId="{F199D47A-4BBC-4DFD-AA46-BA61795762C7}" type="presParOf" srcId="{7A54EF7A-2DD4-46CE-A2E1-A288046B42ED}" destId="{2FDA9981-BF34-469C-B9BC-C988A8D3C173}" srcOrd="1" destOrd="0" presId="urn:microsoft.com/office/officeart/2008/layout/LinedList"/>
    <dgm:cxn modelId="{87164D8D-AA8F-4FF4-A854-576A64DF4CAE}" type="presParOf" srcId="{77FDB4B4-3993-49DC-8114-64A713C79E55}" destId="{83060E5C-5F15-4EAB-91B1-F4A0A83E050E}" srcOrd="4" destOrd="0" presId="urn:microsoft.com/office/officeart/2008/layout/LinedList"/>
    <dgm:cxn modelId="{4AD5D608-7368-40E8-9F56-30F933198AA9}" type="presParOf" srcId="{77FDB4B4-3993-49DC-8114-64A713C79E55}" destId="{8FC99875-4E2D-480A-A442-20A12EC1D405}" srcOrd="5" destOrd="0" presId="urn:microsoft.com/office/officeart/2008/layout/LinedList"/>
    <dgm:cxn modelId="{D49FD6F2-324A-4023-837D-2C4D43847BD7}" type="presParOf" srcId="{8FC99875-4E2D-480A-A442-20A12EC1D405}" destId="{46935826-B299-4ADE-8E53-94BAD0268259}" srcOrd="0" destOrd="0" presId="urn:microsoft.com/office/officeart/2008/layout/LinedList"/>
    <dgm:cxn modelId="{30FBB56C-2BF0-4609-8D6E-8FE3F458FB59}" type="presParOf" srcId="{8FC99875-4E2D-480A-A442-20A12EC1D405}" destId="{266C68F0-27B9-49C1-91A8-C27EE3AE283A}" srcOrd="1" destOrd="0" presId="urn:microsoft.com/office/officeart/2008/layout/LinedList"/>
    <dgm:cxn modelId="{F009E2D0-7636-494B-ADF6-D306312D28DA}" type="presParOf" srcId="{77FDB4B4-3993-49DC-8114-64A713C79E55}" destId="{BF3951E7-35F9-4EF3-969C-217ABEE555A4}" srcOrd="6" destOrd="0" presId="urn:microsoft.com/office/officeart/2008/layout/LinedList"/>
    <dgm:cxn modelId="{530EFAD0-6102-4A42-BA6C-C6861EE55BCE}" type="presParOf" srcId="{77FDB4B4-3993-49DC-8114-64A713C79E55}" destId="{D64B7563-3631-4B5F-9083-1FE4C4C453DD}" srcOrd="7" destOrd="0" presId="urn:microsoft.com/office/officeart/2008/layout/LinedList"/>
    <dgm:cxn modelId="{3150FE3E-DC41-4880-A5D0-68217569F576}" type="presParOf" srcId="{D64B7563-3631-4B5F-9083-1FE4C4C453DD}" destId="{9EA6999B-78EC-47A6-8797-5A493E82092B}" srcOrd="0" destOrd="0" presId="urn:microsoft.com/office/officeart/2008/layout/LinedList"/>
    <dgm:cxn modelId="{3CDDDC9B-C2C3-4851-835E-E7021F0A692C}" type="presParOf" srcId="{D64B7563-3631-4B5F-9083-1FE4C4C453DD}" destId="{000811E6-870E-4CAA-9DA1-7F884DC67E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B482B9-80E9-4DC0-B2A0-49A8A3036D6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82A8BA0-4F07-4744-81FD-9296D40951E1}">
      <dgm:prSet/>
      <dgm:spPr/>
      <dgm:t>
        <a:bodyPr/>
        <a:lstStyle/>
        <a:p>
          <a:r>
            <a:rPr lang="en-GB"/>
            <a:t>Frank Knight - American Economist who founded the Chicago School.  The entrepreneur is a calculated risk taker.  The opportunity for profit arising out of the uncertainty surrounding change.  Assuming responsibility for own actions - lack of insurance. </a:t>
          </a:r>
          <a:endParaRPr lang="en-US"/>
        </a:p>
      </dgm:t>
    </dgm:pt>
    <dgm:pt modelId="{862EA34A-8CD9-4432-B71B-8163D22772E8}" type="parTrans" cxnId="{FEEA0436-AB34-4C1E-A14B-DFB1E4E4FE94}">
      <dgm:prSet/>
      <dgm:spPr/>
      <dgm:t>
        <a:bodyPr/>
        <a:lstStyle/>
        <a:p>
          <a:endParaRPr lang="en-US"/>
        </a:p>
      </dgm:t>
    </dgm:pt>
    <dgm:pt modelId="{82877B51-D3AB-46DC-818E-0DC39985FEEB}" type="sibTrans" cxnId="{FEEA0436-AB34-4C1E-A14B-DFB1E4E4FE94}">
      <dgm:prSet/>
      <dgm:spPr/>
      <dgm:t>
        <a:bodyPr/>
        <a:lstStyle/>
        <a:p>
          <a:endParaRPr lang="en-US"/>
        </a:p>
      </dgm:t>
    </dgm:pt>
    <dgm:pt modelId="{46331911-196D-4D59-9C3E-03AD49CD14C4}">
      <dgm:prSet/>
      <dgm:spPr/>
      <dgm:t>
        <a:bodyPr/>
        <a:lstStyle/>
        <a:p>
          <a:r>
            <a:rPr lang="en-GB"/>
            <a:t>George Lennox Sharman Shackle - The entrepreneur is creative and imaginative.  Potentially everyone has this creative ability. Imagination operating in an uncertain environment, with imperfect knowledge.  The entrepreneur imagines opportunities.</a:t>
          </a:r>
          <a:endParaRPr lang="en-US"/>
        </a:p>
      </dgm:t>
    </dgm:pt>
    <dgm:pt modelId="{BA64B258-BEFC-4CC0-A955-413C7E22A752}" type="parTrans" cxnId="{01D48EFC-F173-4362-B2BD-261CC7421C3C}">
      <dgm:prSet/>
      <dgm:spPr/>
      <dgm:t>
        <a:bodyPr/>
        <a:lstStyle/>
        <a:p>
          <a:endParaRPr lang="en-US"/>
        </a:p>
      </dgm:t>
    </dgm:pt>
    <dgm:pt modelId="{70E55FF0-D253-4757-A17E-C5938E8DA83F}" type="sibTrans" cxnId="{01D48EFC-F173-4362-B2BD-261CC7421C3C}">
      <dgm:prSet/>
      <dgm:spPr/>
      <dgm:t>
        <a:bodyPr/>
        <a:lstStyle/>
        <a:p>
          <a:endParaRPr lang="en-US"/>
        </a:p>
      </dgm:t>
    </dgm:pt>
    <dgm:pt modelId="{99A0ED7E-A942-47A4-91E2-D8F46AEBC756}" type="pres">
      <dgm:prSet presAssocID="{5EB482B9-80E9-4DC0-B2A0-49A8A3036D6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6531ECE-A774-4E37-BCB9-E705557A79B6}" type="pres">
      <dgm:prSet presAssocID="{482A8BA0-4F07-4744-81FD-9296D40951E1}" presName="hierRoot1" presStyleCnt="0"/>
      <dgm:spPr/>
    </dgm:pt>
    <dgm:pt modelId="{D49AAE81-71AA-42FD-A772-87AE26F66711}" type="pres">
      <dgm:prSet presAssocID="{482A8BA0-4F07-4744-81FD-9296D40951E1}" presName="composite" presStyleCnt="0"/>
      <dgm:spPr/>
    </dgm:pt>
    <dgm:pt modelId="{E5CA6217-0308-4449-9098-90D8FF82CE0F}" type="pres">
      <dgm:prSet presAssocID="{482A8BA0-4F07-4744-81FD-9296D40951E1}" presName="background" presStyleLbl="node0" presStyleIdx="0" presStyleCnt="2"/>
      <dgm:spPr/>
    </dgm:pt>
    <dgm:pt modelId="{BAF93A8D-F1C5-4F9C-BA8A-8C3E46C623EC}" type="pres">
      <dgm:prSet presAssocID="{482A8BA0-4F07-4744-81FD-9296D40951E1}" presName="text" presStyleLbl="fgAcc0" presStyleIdx="0" presStyleCnt="2">
        <dgm:presLayoutVars>
          <dgm:chPref val="3"/>
        </dgm:presLayoutVars>
      </dgm:prSet>
      <dgm:spPr/>
    </dgm:pt>
    <dgm:pt modelId="{D36FAFAF-C77F-4452-A35F-EB22B717CF5D}" type="pres">
      <dgm:prSet presAssocID="{482A8BA0-4F07-4744-81FD-9296D40951E1}" presName="hierChild2" presStyleCnt="0"/>
      <dgm:spPr/>
    </dgm:pt>
    <dgm:pt modelId="{747E1718-039B-49E3-AE52-B53768C598A4}" type="pres">
      <dgm:prSet presAssocID="{46331911-196D-4D59-9C3E-03AD49CD14C4}" presName="hierRoot1" presStyleCnt="0"/>
      <dgm:spPr/>
    </dgm:pt>
    <dgm:pt modelId="{9898138D-B68A-4558-81FF-8AB7719958E2}" type="pres">
      <dgm:prSet presAssocID="{46331911-196D-4D59-9C3E-03AD49CD14C4}" presName="composite" presStyleCnt="0"/>
      <dgm:spPr/>
    </dgm:pt>
    <dgm:pt modelId="{60F99363-B0DF-40E4-9ED6-8E976C67152A}" type="pres">
      <dgm:prSet presAssocID="{46331911-196D-4D59-9C3E-03AD49CD14C4}" presName="background" presStyleLbl="node0" presStyleIdx="1" presStyleCnt="2"/>
      <dgm:spPr/>
    </dgm:pt>
    <dgm:pt modelId="{65F06824-619F-44FC-B80C-09AAE0BE23A0}" type="pres">
      <dgm:prSet presAssocID="{46331911-196D-4D59-9C3E-03AD49CD14C4}" presName="text" presStyleLbl="fgAcc0" presStyleIdx="1" presStyleCnt="2">
        <dgm:presLayoutVars>
          <dgm:chPref val="3"/>
        </dgm:presLayoutVars>
      </dgm:prSet>
      <dgm:spPr/>
    </dgm:pt>
    <dgm:pt modelId="{780025A8-955A-4D5A-B16D-BE9AA2DB8581}" type="pres">
      <dgm:prSet presAssocID="{46331911-196D-4D59-9C3E-03AD49CD14C4}" presName="hierChild2" presStyleCnt="0"/>
      <dgm:spPr/>
    </dgm:pt>
  </dgm:ptLst>
  <dgm:cxnLst>
    <dgm:cxn modelId="{7645EF12-91FE-4CE5-94F2-E1C12C360D04}" type="presOf" srcId="{482A8BA0-4F07-4744-81FD-9296D40951E1}" destId="{BAF93A8D-F1C5-4F9C-BA8A-8C3E46C623EC}" srcOrd="0" destOrd="0" presId="urn:microsoft.com/office/officeart/2005/8/layout/hierarchy1"/>
    <dgm:cxn modelId="{FEEA0436-AB34-4C1E-A14B-DFB1E4E4FE94}" srcId="{5EB482B9-80E9-4DC0-B2A0-49A8A3036D65}" destId="{482A8BA0-4F07-4744-81FD-9296D40951E1}" srcOrd="0" destOrd="0" parTransId="{862EA34A-8CD9-4432-B71B-8163D22772E8}" sibTransId="{82877B51-D3AB-46DC-818E-0DC39985FEEB}"/>
    <dgm:cxn modelId="{8DABBCEE-56F0-4083-B4D8-BAADB41C1BC5}" type="presOf" srcId="{46331911-196D-4D59-9C3E-03AD49CD14C4}" destId="{65F06824-619F-44FC-B80C-09AAE0BE23A0}" srcOrd="0" destOrd="0" presId="urn:microsoft.com/office/officeart/2005/8/layout/hierarchy1"/>
    <dgm:cxn modelId="{B260DBF8-19D7-4A68-A4A3-8997ED893B57}" type="presOf" srcId="{5EB482B9-80E9-4DC0-B2A0-49A8A3036D65}" destId="{99A0ED7E-A942-47A4-91E2-D8F46AEBC756}" srcOrd="0" destOrd="0" presId="urn:microsoft.com/office/officeart/2005/8/layout/hierarchy1"/>
    <dgm:cxn modelId="{01D48EFC-F173-4362-B2BD-261CC7421C3C}" srcId="{5EB482B9-80E9-4DC0-B2A0-49A8A3036D65}" destId="{46331911-196D-4D59-9C3E-03AD49CD14C4}" srcOrd="1" destOrd="0" parTransId="{BA64B258-BEFC-4CC0-A955-413C7E22A752}" sibTransId="{70E55FF0-D253-4757-A17E-C5938E8DA83F}"/>
    <dgm:cxn modelId="{C316C0B2-D1C2-4EDA-A821-B6BEB9101922}" type="presParOf" srcId="{99A0ED7E-A942-47A4-91E2-D8F46AEBC756}" destId="{A6531ECE-A774-4E37-BCB9-E705557A79B6}" srcOrd="0" destOrd="0" presId="urn:microsoft.com/office/officeart/2005/8/layout/hierarchy1"/>
    <dgm:cxn modelId="{777CF446-507C-4116-89ED-679DA32A53BE}" type="presParOf" srcId="{A6531ECE-A774-4E37-BCB9-E705557A79B6}" destId="{D49AAE81-71AA-42FD-A772-87AE26F66711}" srcOrd="0" destOrd="0" presId="urn:microsoft.com/office/officeart/2005/8/layout/hierarchy1"/>
    <dgm:cxn modelId="{1DFB0544-DDB5-465C-9625-56943D8C8161}" type="presParOf" srcId="{D49AAE81-71AA-42FD-A772-87AE26F66711}" destId="{E5CA6217-0308-4449-9098-90D8FF82CE0F}" srcOrd="0" destOrd="0" presId="urn:microsoft.com/office/officeart/2005/8/layout/hierarchy1"/>
    <dgm:cxn modelId="{3BEB89C8-7BB4-4EF2-B425-C7F8A2F830D0}" type="presParOf" srcId="{D49AAE81-71AA-42FD-A772-87AE26F66711}" destId="{BAF93A8D-F1C5-4F9C-BA8A-8C3E46C623EC}" srcOrd="1" destOrd="0" presId="urn:microsoft.com/office/officeart/2005/8/layout/hierarchy1"/>
    <dgm:cxn modelId="{FD05034A-87B8-4A61-A6DE-D6512ACC8C0F}" type="presParOf" srcId="{A6531ECE-A774-4E37-BCB9-E705557A79B6}" destId="{D36FAFAF-C77F-4452-A35F-EB22B717CF5D}" srcOrd="1" destOrd="0" presId="urn:microsoft.com/office/officeart/2005/8/layout/hierarchy1"/>
    <dgm:cxn modelId="{16A14B5C-B6F4-4070-B70E-9A678C77DD16}" type="presParOf" srcId="{99A0ED7E-A942-47A4-91E2-D8F46AEBC756}" destId="{747E1718-039B-49E3-AE52-B53768C598A4}" srcOrd="1" destOrd="0" presId="urn:microsoft.com/office/officeart/2005/8/layout/hierarchy1"/>
    <dgm:cxn modelId="{AC944689-A639-4D60-80A3-0FF8E2FEC162}" type="presParOf" srcId="{747E1718-039B-49E3-AE52-B53768C598A4}" destId="{9898138D-B68A-4558-81FF-8AB7719958E2}" srcOrd="0" destOrd="0" presId="urn:microsoft.com/office/officeart/2005/8/layout/hierarchy1"/>
    <dgm:cxn modelId="{9EABEBFC-B5BC-45AC-BE2B-0B3819C5FED5}" type="presParOf" srcId="{9898138D-B68A-4558-81FF-8AB7719958E2}" destId="{60F99363-B0DF-40E4-9ED6-8E976C67152A}" srcOrd="0" destOrd="0" presId="urn:microsoft.com/office/officeart/2005/8/layout/hierarchy1"/>
    <dgm:cxn modelId="{91758C22-ACAC-4198-8549-6C8D1B6A90C8}" type="presParOf" srcId="{9898138D-B68A-4558-81FF-8AB7719958E2}" destId="{65F06824-619F-44FC-B80C-09AAE0BE23A0}" srcOrd="1" destOrd="0" presId="urn:microsoft.com/office/officeart/2005/8/layout/hierarchy1"/>
    <dgm:cxn modelId="{2FCE11D8-4B6F-4A13-A679-5E719F037A49}" type="presParOf" srcId="{747E1718-039B-49E3-AE52-B53768C598A4}" destId="{780025A8-955A-4D5A-B16D-BE9AA2DB858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439246-089C-455E-ADE3-FA2A5D7DF12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878734C7-0513-4F94-8141-3DC17FC75B7A}">
      <dgm:prSet/>
      <dgm:spPr/>
      <dgm:t>
        <a:bodyPr/>
        <a:lstStyle/>
        <a:p>
          <a:pPr>
            <a:defRPr cap="all"/>
          </a:pPr>
          <a:r>
            <a:rPr lang="en-GB"/>
            <a:t>Identifies personality characteristics or traits.</a:t>
          </a:r>
          <a:endParaRPr lang="en-US"/>
        </a:p>
      </dgm:t>
    </dgm:pt>
    <dgm:pt modelId="{17CEA6A5-92DF-4B7D-A4F1-A5C00008AA15}" type="parTrans" cxnId="{33EE99EA-2523-402C-9133-B9B2E44DE48D}">
      <dgm:prSet/>
      <dgm:spPr/>
      <dgm:t>
        <a:bodyPr/>
        <a:lstStyle/>
        <a:p>
          <a:endParaRPr lang="en-US"/>
        </a:p>
      </dgm:t>
    </dgm:pt>
    <dgm:pt modelId="{A8B4D160-23D9-4AB8-A592-E39D5F393FE6}" type="sibTrans" cxnId="{33EE99EA-2523-402C-9133-B9B2E44DE48D}">
      <dgm:prSet/>
      <dgm:spPr/>
      <dgm:t>
        <a:bodyPr/>
        <a:lstStyle/>
        <a:p>
          <a:endParaRPr lang="en-US"/>
        </a:p>
      </dgm:t>
    </dgm:pt>
    <dgm:pt modelId="{B6C104C7-5273-461C-8649-3AB9ACFA339D}">
      <dgm:prSet/>
      <dgm:spPr/>
      <dgm:t>
        <a:bodyPr/>
        <a:lstStyle/>
        <a:p>
          <a:pPr>
            <a:defRPr cap="all"/>
          </a:pPr>
          <a:r>
            <a:rPr lang="en-GB"/>
            <a:t>Entrepreneurs have innate abilities not possessed by others. </a:t>
          </a:r>
          <a:endParaRPr lang="en-US"/>
        </a:p>
      </dgm:t>
    </dgm:pt>
    <dgm:pt modelId="{3808E5BD-0A74-4CE9-89E2-3D057767BAC9}" type="parTrans" cxnId="{B7482A01-19BF-4C24-A81C-B045ECC3301D}">
      <dgm:prSet/>
      <dgm:spPr/>
      <dgm:t>
        <a:bodyPr/>
        <a:lstStyle/>
        <a:p>
          <a:endParaRPr lang="en-US"/>
        </a:p>
      </dgm:t>
    </dgm:pt>
    <dgm:pt modelId="{70436D40-7634-4E45-818F-9B2CE04B2175}" type="sibTrans" cxnId="{B7482A01-19BF-4C24-A81C-B045ECC3301D}">
      <dgm:prSet/>
      <dgm:spPr/>
      <dgm:t>
        <a:bodyPr/>
        <a:lstStyle/>
        <a:p>
          <a:endParaRPr lang="en-US"/>
        </a:p>
      </dgm:t>
    </dgm:pt>
    <dgm:pt modelId="{76ECA9B3-A576-421C-B78F-BAD06F37EC85}">
      <dgm:prSet/>
      <dgm:spPr/>
      <dgm:t>
        <a:bodyPr/>
        <a:lstStyle/>
        <a:p>
          <a:pPr>
            <a:defRPr cap="all"/>
          </a:pPr>
          <a:r>
            <a:rPr lang="en-GB"/>
            <a:t>Suggests that the supply of potential entrepreneurs is limited, thus there is little to be gained from direct intervention to encourage entrepreneurship.</a:t>
          </a:r>
          <a:endParaRPr lang="en-US"/>
        </a:p>
      </dgm:t>
    </dgm:pt>
    <dgm:pt modelId="{2D12258B-AECD-4E43-803B-23802BF843A3}" type="parTrans" cxnId="{DD191887-A7F7-41B1-A9C2-4CB5C9103230}">
      <dgm:prSet/>
      <dgm:spPr/>
      <dgm:t>
        <a:bodyPr/>
        <a:lstStyle/>
        <a:p>
          <a:endParaRPr lang="en-US"/>
        </a:p>
      </dgm:t>
    </dgm:pt>
    <dgm:pt modelId="{10A1664D-793B-49C3-AF3F-DF8D065A38D5}" type="sibTrans" cxnId="{DD191887-A7F7-41B1-A9C2-4CB5C9103230}">
      <dgm:prSet/>
      <dgm:spPr/>
      <dgm:t>
        <a:bodyPr/>
        <a:lstStyle/>
        <a:p>
          <a:endParaRPr lang="en-US"/>
        </a:p>
      </dgm:t>
    </dgm:pt>
    <dgm:pt modelId="{517624AA-26CC-4AB3-9466-9DA4272548C5}" type="pres">
      <dgm:prSet presAssocID="{F0439246-089C-455E-ADE3-FA2A5D7DF12F}" presName="root" presStyleCnt="0">
        <dgm:presLayoutVars>
          <dgm:dir/>
          <dgm:resizeHandles val="exact"/>
        </dgm:presLayoutVars>
      </dgm:prSet>
      <dgm:spPr/>
    </dgm:pt>
    <dgm:pt modelId="{FA16B5B8-686B-4CB2-B972-200201F042E1}" type="pres">
      <dgm:prSet presAssocID="{878734C7-0513-4F94-8141-3DC17FC75B7A}" presName="compNode" presStyleCnt="0"/>
      <dgm:spPr/>
    </dgm:pt>
    <dgm:pt modelId="{03BFE518-81DD-4AE5-A600-16838031FF03}" type="pres">
      <dgm:prSet presAssocID="{878734C7-0513-4F94-8141-3DC17FC75B7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7FFE186-FCD4-4BCA-BA7D-1A49AD0D1FC5}" type="pres">
      <dgm:prSet presAssocID="{878734C7-0513-4F94-8141-3DC17FC75B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2E71F92-55F9-4C88-989D-FDCCC30DEA16}" type="pres">
      <dgm:prSet presAssocID="{878734C7-0513-4F94-8141-3DC17FC75B7A}" presName="spaceRect" presStyleCnt="0"/>
      <dgm:spPr/>
    </dgm:pt>
    <dgm:pt modelId="{E68E3DEF-D761-4EDA-B5E8-A2356EC8A403}" type="pres">
      <dgm:prSet presAssocID="{878734C7-0513-4F94-8141-3DC17FC75B7A}" presName="textRect" presStyleLbl="revTx" presStyleIdx="0" presStyleCnt="3">
        <dgm:presLayoutVars>
          <dgm:chMax val="1"/>
          <dgm:chPref val="1"/>
        </dgm:presLayoutVars>
      </dgm:prSet>
      <dgm:spPr/>
    </dgm:pt>
    <dgm:pt modelId="{2954DE90-D8DC-4C3E-8D39-1EB8E6C5254C}" type="pres">
      <dgm:prSet presAssocID="{A8B4D160-23D9-4AB8-A592-E39D5F393FE6}" presName="sibTrans" presStyleCnt="0"/>
      <dgm:spPr/>
    </dgm:pt>
    <dgm:pt modelId="{30E76D78-BEA3-4488-8D2E-589B59626643}" type="pres">
      <dgm:prSet presAssocID="{B6C104C7-5273-461C-8649-3AB9ACFA339D}" presName="compNode" presStyleCnt="0"/>
      <dgm:spPr/>
    </dgm:pt>
    <dgm:pt modelId="{1BDF7867-4511-4A70-9265-32E603F39D84}" type="pres">
      <dgm:prSet presAssocID="{B6C104C7-5273-461C-8649-3AB9ACFA339D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3CA4113-6466-41F7-869C-CC4CD4C36751}" type="pres">
      <dgm:prSet presAssocID="{B6C104C7-5273-461C-8649-3AB9ACFA33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9DD9442-5A8A-4F73-9FBC-E7F5AE0213D7}" type="pres">
      <dgm:prSet presAssocID="{B6C104C7-5273-461C-8649-3AB9ACFA339D}" presName="spaceRect" presStyleCnt="0"/>
      <dgm:spPr/>
    </dgm:pt>
    <dgm:pt modelId="{2E63765B-C2E0-4473-9440-B060DEB9E19E}" type="pres">
      <dgm:prSet presAssocID="{B6C104C7-5273-461C-8649-3AB9ACFA339D}" presName="textRect" presStyleLbl="revTx" presStyleIdx="1" presStyleCnt="3">
        <dgm:presLayoutVars>
          <dgm:chMax val="1"/>
          <dgm:chPref val="1"/>
        </dgm:presLayoutVars>
      </dgm:prSet>
      <dgm:spPr/>
    </dgm:pt>
    <dgm:pt modelId="{887E723C-AA2D-4FD6-A1D5-59DB19BB5F45}" type="pres">
      <dgm:prSet presAssocID="{70436D40-7634-4E45-818F-9B2CE04B2175}" presName="sibTrans" presStyleCnt="0"/>
      <dgm:spPr/>
    </dgm:pt>
    <dgm:pt modelId="{84BDB544-670B-405A-8569-5EFF3AE70BB4}" type="pres">
      <dgm:prSet presAssocID="{76ECA9B3-A576-421C-B78F-BAD06F37EC85}" presName="compNode" presStyleCnt="0"/>
      <dgm:spPr/>
    </dgm:pt>
    <dgm:pt modelId="{A383934B-17E5-475B-B41B-2C29D2A20B8C}" type="pres">
      <dgm:prSet presAssocID="{76ECA9B3-A576-421C-B78F-BAD06F37EC8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DAB8855-52A4-4BBA-9F79-FB2FD3E7C543}" type="pres">
      <dgm:prSet presAssocID="{76ECA9B3-A576-421C-B78F-BAD06F37EC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3252EB9-BE8F-452F-99C5-9A10BED1F37F}" type="pres">
      <dgm:prSet presAssocID="{76ECA9B3-A576-421C-B78F-BAD06F37EC85}" presName="spaceRect" presStyleCnt="0"/>
      <dgm:spPr/>
    </dgm:pt>
    <dgm:pt modelId="{26B3FB1D-F202-46F6-AB31-07C063A35FA5}" type="pres">
      <dgm:prSet presAssocID="{76ECA9B3-A576-421C-B78F-BAD06F37EC8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7482A01-19BF-4C24-A81C-B045ECC3301D}" srcId="{F0439246-089C-455E-ADE3-FA2A5D7DF12F}" destId="{B6C104C7-5273-461C-8649-3AB9ACFA339D}" srcOrd="1" destOrd="0" parTransId="{3808E5BD-0A74-4CE9-89E2-3D057767BAC9}" sibTransId="{70436D40-7634-4E45-818F-9B2CE04B2175}"/>
    <dgm:cxn modelId="{9E83520D-09DE-4515-AEE0-70E399DE7B47}" type="presOf" srcId="{878734C7-0513-4F94-8141-3DC17FC75B7A}" destId="{E68E3DEF-D761-4EDA-B5E8-A2356EC8A403}" srcOrd="0" destOrd="0" presId="urn:microsoft.com/office/officeart/2018/5/layout/IconLeafLabelList"/>
    <dgm:cxn modelId="{6BD44314-C266-489F-8926-2164F91FB71C}" type="presOf" srcId="{76ECA9B3-A576-421C-B78F-BAD06F37EC85}" destId="{26B3FB1D-F202-46F6-AB31-07C063A35FA5}" srcOrd="0" destOrd="0" presId="urn:microsoft.com/office/officeart/2018/5/layout/IconLeafLabelList"/>
    <dgm:cxn modelId="{A42C9840-03B9-47DA-9FCD-9208D7B6C035}" type="presOf" srcId="{F0439246-089C-455E-ADE3-FA2A5D7DF12F}" destId="{517624AA-26CC-4AB3-9466-9DA4272548C5}" srcOrd="0" destOrd="0" presId="urn:microsoft.com/office/officeart/2018/5/layout/IconLeafLabelList"/>
    <dgm:cxn modelId="{DD191887-A7F7-41B1-A9C2-4CB5C9103230}" srcId="{F0439246-089C-455E-ADE3-FA2A5D7DF12F}" destId="{76ECA9B3-A576-421C-B78F-BAD06F37EC85}" srcOrd="2" destOrd="0" parTransId="{2D12258B-AECD-4E43-803B-23802BF843A3}" sibTransId="{10A1664D-793B-49C3-AF3F-DF8D065A38D5}"/>
    <dgm:cxn modelId="{62B4BFDC-8154-4EE6-A89D-2905E7475B27}" type="presOf" srcId="{B6C104C7-5273-461C-8649-3AB9ACFA339D}" destId="{2E63765B-C2E0-4473-9440-B060DEB9E19E}" srcOrd="0" destOrd="0" presId="urn:microsoft.com/office/officeart/2018/5/layout/IconLeafLabelList"/>
    <dgm:cxn modelId="{33EE99EA-2523-402C-9133-B9B2E44DE48D}" srcId="{F0439246-089C-455E-ADE3-FA2A5D7DF12F}" destId="{878734C7-0513-4F94-8141-3DC17FC75B7A}" srcOrd="0" destOrd="0" parTransId="{17CEA6A5-92DF-4B7D-A4F1-A5C00008AA15}" sibTransId="{A8B4D160-23D9-4AB8-A592-E39D5F393FE6}"/>
    <dgm:cxn modelId="{96A3EFF9-5182-49F7-8A0F-0420BFA61020}" type="presParOf" srcId="{517624AA-26CC-4AB3-9466-9DA4272548C5}" destId="{FA16B5B8-686B-4CB2-B972-200201F042E1}" srcOrd="0" destOrd="0" presId="urn:microsoft.com/office/officeart/2018/5/layout/IconLeafLabelList"/>
    <dgm:cxn modelId="{C705CB64-526D-428D-8584-BF12AAE8BAEF}" type="presParOf" srcId="{FA16B5B8-686B-4CB2-B972-200201F042E1}" destId="{03BFE518-81DD-4AE5-A600-16838031FF03}" srcOrd="0" destOrd="0" presId="urn:microsoft.com/office/officeart/2018/5/layout/IconLeafLabelList"/>
    <dgm:cxn modelId="{15359CCF-1807-48CC-A62C-119C109BB769}" type="presParOf" srcId="{FA16B5B8-686B-4CB2-B972-200201F042E1}" destId="{E7FFE186-FCD4-4BCA-BA7D-1A49AD0D1FC5}" srcOrd="1" destOrd="0" presId="urn:microsoft.com/office/officeart/2018/5/layout/IconLeafLabelList"/>
    <dgm:cxn modelId="{4F202A89-5863-4CFC-A211-9B2AC8EE7EE6}" type="presParOf" srcId="{FA16B5B8-686B-4CB2-B972-200201F042E1}" destId="{52E71F92-55F9-4C88-989D-FDCCC30DEA16}" srcOrd="2" destOrd="0" presId="urn:microsoft.com/office/officeart/2018/5/layout/IconLeafLabelList"/>
    <dgm:cxn modelId="{894B8914-77FD-42EC-82C8-8BC295A1BD66}" type="presParOf" srcId="{FA16B5B8-686B-4CB2-B972-200201F042E1}" destId="{E68E3DEF-D761-4EDA-B5E8-A2356EC8A403}" srcOrd="3" destOrd="0" presId="urn:microsoft.com/office/officeart/2018/5/layout/IconLeafLabelList"/>
    <dgm:cxn modelId="{045CFB7E-206C-46AD-BC8E-2529337821BD}" type="presParOf" srcId="{517624AA-26CC-4AB3-9466-9DA4272548C5}" destId="{2954DE90-D8DC-4C3E-8D39-1EB8E6C5254C}" srcOrd="1" destOrd="0" presId="urn:microsoft.com/office/officeart/2018/5/layout/IconLeafLabelList"/>
    <dgm:cxn modelId="{DF308DF9-44E4-4939-AA87-260F3822B2BD}" type="presParOf" srcId="{517624AA-26CC-4AB3-9466-9DA4272548C5}" destId="{30E76D78-BEA3-4488-8D2E-589B59626643}" srcOrd="2" destOrd="0" presId="urn:microsoft.com/office/officeart/2018/5/layout/IconLeafLabelList"/>
    <dgm:cxn modelId="{53B28507-3881-490D-BB34-190A386BCF4F}" type="presParOf" srcId="{30E76D78-BEA3-4488-8D2E-589B59626643}" destId="{1BDF7867-4511-4A70-9265-32E603F39D84}" srcOrd="0" destOrd="0" presId="urn:microsoft.com/office/officeart/2018/5/layout/IconLeafLabelList"/>
    <dgm:cxn modelId="{EACB3ED3-35BB-45F7-82A2-C6BF1DCAF45C}" type="presParOf" srcId="{30E76D78-BEA3-4488-8D2E-589B59626643}" destId="{23CA4113-6466-41F7-869C-CC4CD4C36751}" srcOrd="1" destOrd="0" presId="urn:microsoft.com/office/officeart/2018/5/layout/IconLeafLabelList"/>
    <dgm:cxn modelId="{DB79CAEB-9725-4699-B6D5-DCFFF93828F0}" type="presParOf" srcId="{30E76D78-BEA3-4488-8D2E-589B59626643}" destId="{29DD9442-5A8A-4F73-9FBC-E7F5AE0213D7}" srcOrd="2" destOrd="0" presId="urn:microsoft.com/office/officeart/2018/5/layout/IconLeafLabelList"/>
    <dgm:cxn modelId="{592F29A5-2A9F-4375-99BE-2065C5328A81}" type="presParOf" srcId="{30E76D78-BEA3-4488-8D2E-589B59626643}" destId="{2E63765B-C2E0-4473-9440-B060DEB9E19E}" srcOrd="3" destOrd="0" presId="urn:microsoft.com/office/officeart/2018/5/layout/IconLeafLabelList"/>
    <dgm:cxn modelId="{75A40DBD-9B32-4A15-9167-FB3192E13087}" type="presParOf" srcId="{517624AA-26CC-4AB3-9466-9DA4272548C5}" destId="{887E723C-AA2D-4FD6-A1D5-59DB19BB5F45}" srcOrd="3" destOrd="0" presId="urn:microsoft.com/office/officeart/2018/5/layout/IconLeafLabelList"/>
    <dgm:cxn modelId="{21612281-D1F6-41E8-ABE1-E5F9B1334C44}" type="presParOf" srcId="{517624AA-26CC-4AB3-9466-9DA4272548C5}" destId="{84BDB544-670B-405A-8569-5EFF3AE70BB4}" srcOrd="4" destOrd="0" presId="urn:microsoft.com/office/officeart/2018/5/layout/IconLeafLabelList"/>
    <dgm:cxn modelId="{4699639D-033A-45E9-9AA1-8795C17E2BDD}" type="presParOf" srcId="{84BDB544-670B-405A-8569-5EFF3AE70BB4}" destId="{A383934B-17E5-475B-B41B-2C29D2A20B8C}" srcOrd="0" destOrd="0" presId="urn:microsoft.com/office/officeart/2018/5/layout/IconLeafLabelList"/>
    <dgm:cxn modelId="{69D0BE44-33CC-487F-891B-C5ED4A52D5C9}" type="presParOf" srcId="{84BDB544-670B-405A-8569-5EFF3AE70BB4}" destId="{ADAB8855-52A4-4BBA-9F79-FB2FD3E7C543}" srcOrd="1" destOrd="0" presId="urn:microsoft.com/office/officeart/2018/5/layout/IconLeafLabelList"/>
    <dgm:cxn modelId="{63AB618F-A5AD-4F8D-8AE1-B41374DF7ED2}" type="presParOf" srcId="{84BDB544-670B-405A-8569-5EFF3AE70BB4}" destId="{93252EB9-BE8F-452F-99C5-9A10BED1F37F}" srcOrd="2" destOrd="0" presId="urn:microsoft.com/office/officeart/2018/5/layout/IconLeafLabelList"/>
    <dgm:cxn modelId="{AD631752-F1DA-495D-99A6-9B053D0E541F}" type="presParOf" srcId="{84BDB544-670B-405A-8569-5EFF3AE70BB4}" destId="{26B3FB1D-F202-46F6-AB31-07C063A35FA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8CD529-E1F5-48E4-882C-C174B985A0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13AACB-7BEC-4545-B75D-3B51D5DD79FE}">
      <dgm:prSet/>
      <dgm:spPr/>
      <dgm:t>
        <a:bodyPr/>
        <a:lstStyle/>
        <a:p>
          <a:r>
            <a:rPr lang="en-GB"/>
            <a:t>High need for achievement - McClelland</a:t>
          </a:r>
          <a:endParaRPr lang="en-US"/>
        </a:p>
      </dgm:t>
    </dgm:pt>
    <dgm:pt modelId="{12D827B2-D51B-47BA-B6C9-EF20606782F8}" type="parTrans" cxnId="{BA75EA27-BAC7-4409-A358-90B4C14779E5}">
      <dgm:prSet/>
      <dgm:spPr/>
      <dgm:t>
        <a:bodyPr/>
        <a:lstStyle/>
        <a:p>
          <a:endParaRPr lang="en-US"/>
        </a:p>
      </dgm:t>
    </dgm:pt>
    <dgm:pt modelId="{E5467118-0B4F-4659-A9CE-4E1FF413DA95}" type="sibTrans" cxnId="{BA75EA27-BAC7-4409-A358-90B4C14779E5}">
      <dgm:prSet/>
      <dgm:spPr/>
      <dgm:t>
        <a:bodyPr/>
        <a:lstStyle/>
        <a:p>
          <a:endParaRPr lang="en-US"/>
        </a:p>
      </dgm:t>
    </dgm:pt>
    <dgm:pt modelId="{3A973D19-B4FC-4124-8B49-594B8A6C7332}">
      <dgm:prSet/>
      <dgm:spPr/>
      <dgm:t>
        <a:bodyPr/>
        <a:lstStyle/>
        <a:p>
          <a:r>
            <a:rPr lang="en-GB"/>
            <a:t>Self confidence and high internal locus of control - Brockhaus</a:t>
          </a:r>
          <a:endParaRPr lang="en-US"/>
        </a:p>
      </dgm:t>
    </dgm:pt>
    <dgm:pt modelId="{AA36409D-DD37-48FD-AB21-07DE48522052}" type="parTrans" cxnId="{0705B357-3B85-4359-B577-146316DD0B8B}">
      <dgm:prSet/>
      <dgm:spPr/>
      <dgm:t>
        <a:bodyPr/>
        <a:lstStyle/>
        <a:p>
          <a:endParaRPr lang="en-US"/>
        </a:p>
      </dgm:t>
    </dgm:pt>
    <dgm:pt modelId="{35198612-653D-46B5-966F-3F196029D4C0}" type="sibTrans" cxnId="{0705B357-3B85-4359-B577-146316DD0B8B}">
      <dgm:prSet/>
      <dgm:spPr/>
      <dgm:t>
        <a:bodyPr/>
        <a:lstStyle/>
        <a:p>
          <a:endParaRPr lang="en-US"/>
        </a:p>
      </dgm:t>
    </dgm:pt>
    <dgm:pt modelId="{8B240B60-B530-4021-B9A2-35723BE6C119}">
      <dgm:prSet/>
      <dgm:spPr/>
      <dgm:t>
        <a:bodyPr/>
        <a:lstStyle/>
        <a:p>
          <a:r>
            <a:rPr lang="en-GB"/>
            <a:t>Need for independence - Walker</a:t>
          </a:r>
          <a:endParaRPr lang="en-US"/>
        </a:p>
      </dgm:t>
    </dgm:pt>
    <dgm:pt modelId="{7F23B5E7-B6AA-414D-9ADC-9E8D0534B43E}" type="parTrans" cxnId="{F3AC9914-F866-4A51-B37D-0F9AB6A30CFB}">
      <dgm:prSet/>
      <dgm:spPr/>
      <dgm:t>
        <a:bodyPr/>
        <a:lstStyle/>
        <a:p>
          <a:endParaRPr lang="en-US"/>
        </a:p>
      </dgm:t>
    </dgm:pt>
    <dgm:pt modelId="{D60FC7FB-5C9D-42D3-8B6C-4FE0EF81A04B}" type="sibTrans" cxnId="{F3AC9914-F866-4A51-B37D-0F9AB6A30CFB}">
      <dgm:prSet/>
      <dgm:spPr/>
      <dgm:t>
        <a:bodyPr/>
        <a:lstStyle/>
        <a:p>
          <a:endParaRPr lang="en-US"/>
        </a:p>
      </dgm:t>
    </dgm:pt>
    <dgm:pt modelId="{7CF47FC7-A53D-4614-B6FE-699D01B6449C}">
      <dgm:prSet/>
      <dgm:spPr/>
      <dgm:t>
        <a:bodyPr/>
        <a:lstStyle/>
        <a:p>
          <a:r>
            <a:rPr lang="en-GB"/>
            <a:t>Ambiguity tolerance - Schere  </a:t>
          </a:r>
          <a:endParaRPr lang="en-US"/>
        </a:p>
      </dgm:t>
    </dgm:pt>
    <dgm:pt modelId="{6CC51C30-E984-4EE9-9E0D-7D4122E6CB05}" type="parTrans" cxnId="{1EA92A53-C0FD-4EB7-B5B8-AA53A527879C}">
      <dgm:prSet/>
      <dgm:spPr/>
      <dgm:t>
        <a:bodyPr/>
        <a:lstStyle/>
        <a:p>
          <a:endParaRPr lang="en-US"/>
        </a:p>
      </dgm:t>
    </dgm:pt>
    <dgm:pt modelId="{A9C51010-EE9E-441B-81EB-1E7A4AC4A25F}" type="sibTrans" cxnId="{1EA92A53-C0FD-4EB7-B5B8-AA53A527879C}">
      <dgm:prSet/>
      <dgm:spPr/>
      <dgm:t>
        <a:bodyPr/>
        <a:lstStyle/>
        <a:p>
          <a:endParaRPr lang="en-US"/>
        </a:p>
      </dgm:t>
    </dgm:pt>
    <dgm:pt modelId="{6D897F82-3AF9-41ED-B368-FF950988C95D}">
      <dgm:prSet/>
      <dgm:spPr/>
      <dgm:t>
        <a:bodyPr/>
        <a:lstStyle/>
        <a:p>
          <a:r>
            <a:rPr lang="en-GB"/>
            <a:t>Entrepreneurs as deviants - Kets de Vries</a:t>
          </a:r>
          <a:endParaRPr lang="en-US"/>
        </a:p>
      </dgm:t>
    </dgm:pt>
    <dgm:pt modelId="{C4B73173-6BA9-4E87-A20E-906EF3F5D62A}" type="parTrans" cxnId="{9FCA1A29-1C2B-4DB8-884B-63EF58549E16}">
      <dgm:prSet/>
      <dgm:spPr/>
      <dgm:t>
        <a:bodyPr/>
        <a:lstStyle/>
        <a:p>
          <a:endParaRPr lang="en-US"/>
        </a:p>
      </dgm:t>
    </dgm:pt>
    <dgm:pt modelId="{DB2E44D4-7905-483C-94C9-D448F1C9B8CE}" type="sibTrans" cxnId="{9FCA1A29-1C2B-4DB8-884B-63EF58549E16}">
      <dgm:prSet/>
      <dgm:spPr/>
      <dgm:t>
        <a:bodyPr/>
        <a:lstStyle/>
        <a:p>
          <a:endParaRPr lang="en-US"/>
        </a:p>
      </dgm:t>
    </dgm:pt>
    <dgm:pt modelId="{2748E40E-F927-4807-8DE7-464E69F1999F}" type="pres">
      <dgm:prSet presAssocID="{408CD529-E1F5-48E4-882C-C174B985A07A}" presName="linear" presStyleCnt="0">
        <dgm:presLayoutVars>
          <dgm:animLvl val="lvl"/>
          <dgm:resizeHandles val="exact"/>
        </dgm:presLayoutVars>
      </dgm:prSet>
      <dgm:spPr/>
    </dgm:pt>
    <dgm:pt modelId="{E95DD537-5AAD-4C22-90C2-A1C9ECFC7227}" type="pres">
      <dgm:prSet presAssocID="{FB13AACB-7BEC-4545-B75D-3B51D5DD79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322F4D9-E3BC-4ADE-8AF0-9D4615FD8373}" type="pres">
      <dgm:prSet presAssocID="{E5467118-0B4F-4659-A9CE-4E1FF413DA95}" presName="spacer" presStyleCnt="0"/>
      <dgm:spPr/>
    </dgm:pt>
    <dgm:pt modelId="{73B1E23D-AEE3-461E-B855-26E05F4FFE4F}" type="pres">
      <dgm:prSet presAssocID="{3A973D19-B4FC-4124-8B49-594B8A6C733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DDF9A18-6B0A-4E58-86BA-863A30AE87D5}" type="pres">
      <dgm:prSet presAssocID="{35198612-653D-46B5-966F-3F196029D4C0}" presName="spacer" presStyleCnt="0"/>
      <dgm:spPr/>
    </dgm:pt>
    <dgm:pt modelId="{B6BC0DD3-8DA1-448B-8800-85165605B394}" type="pres">
      <dgm:prSet presAssocID="{8B240B60-B530-4021-B9A2-35723BE6C11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EB6D192-2245-4A6F-A44F-0BEE7B5C252C}" type="pres">
      <dgm:prSet presAssocID="{D60FC7FB-5C9D-42D3-8B6C-4FE0EF81A04B}" presName="spacer" presStyleCnt="0"/>
      <dgm:spPr/>
    </dgm:pt>
    <dgm:pt modelId="{80D010D8-5485-47EA-BEA5-F90DDD8AA23F}" type="pres">
      <dgm:prSet presAssocID="{7CF47FC7-A53D-4614-B6FE-699D01B6449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0146427-076F-4DAF-9E5B-BB0AF6F00674}" type="pres">
      <dgm:prSet presAssocID="{A9C51010-EE9E-441B-81EB-1E7A4AC4A25F}" presName="spacer" presStyleCnt="0"/>
      <dgm:spPr/>
    </dgm:pt>
    <dgm:pt modelId="{088DA3BF-EFCD-432D-9A18-DB3C810BA3D9}" type="pres">
      <dgm:prSet presAssocID="{6D897F82-3AF9-41ED-B368-FF950988C95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3AC9914-F866-4A51-B37D-0F9AB6A30CFB}" srcId="{408CD529-E1F5-48E4-882C-C174B985A07A}" destId="{8B240B60-B530-4021-B9A2-35723BE6C119}" srcOrd="2" destOrd="0" parTransId="{7F23B5E7-B6AA-414D-9ADC-9E8D0534B43E}" sibTransId="{D60FC7FB-5C9D-42D3-8B6C-4FE0EF81A04B}"/>
    <dgm:cxn modelId="{735D701D-DCF8-4A69-9F3E-1A63905D0FCE}" type="presOf" srcId="{408CD529-E1F5-48E4-882C-C174B985A07A}" destId="{2748E40E-F927-4807-8DE7-464E69F1999F}" srcOrd="0" destOrd="0" presId="urn:microsoft.com/office/officeart/2005/8/layout/vList2"/>
    <dgm:cxn modelId="{BA75EA27-BAC7-4409-A358-90B4C14779E5}" srcId="{408CD529-E1F5-48E4-882C-C174B985A07A}" destId="{FB13AACB-7BEC-4545-B75D-3B51D5DD79FE}" srcOrd="0" destOrd="0" parTransId="{12D827B2-D51B-47BA-B6C9-EF20606782F8}" sibTransId="{E5467118-0B4F-4659-A9CE-4E1FF413DA95}"/>
    <dgm:cxn modelId="{9FCA1A29-1C2B-4DB8-884B-63EF58549E16}" srcId="{408CD529-E1F5-48E4-882C-C174B985A07A}" destId="{6D897F82-3AF9-41ED-B368-FF950988C95D}" srcOrd="4" destOrd="0" parTransId="{C4B73173-6BA9-4E87-A20E-906EF3F5D62A}" sibTransId="{DB2E44D4-7905-483C-94C9-D448F1C9B8CE}"/>
    <dgm:cxn modelId="{FA468D42-BDAE-4FF6-A6B9-1B08EFF11C9D}" type="presOf" srcId="{7CF47FC7-A53D-4614-B6FE-699D01B6449C}" destId="{80D010D8-5485-47EA-BEA5-F90DDD8AA23F}" srcOrd="0" destOrd="0" presId="urn:microsoft.com/office/officeart/2005/8/layout/vList2"/>
    <dgm:cxn modelId="{0FA65A6D-BD1B-4E8D-BC74-CF750398621C}" type="presOf" srcId="{FB13AACB-7BEC-4545-B75D-3B51D5DD79FE}" destId="{E95DD537-5AAD-4C22-90C2-A1C9ECFC7227}" srcOrd="0" destOrd="0" presId="urn:microsoft.com/office/officeart/2005/8/layout/vList2"/>
    <dgm:cxn modelId="{F9F27F6D-FAA1-4233-8B07-4721829BA9A5}" type="presOf" srcId="{6D897F82-3AF9-41ED-B368-FF950988C95D}" destId="{088DA3BF-EFCD-432D-9A18-DB3C810BA3D9}" srcOrd="0" destOrd="0" presId="urn:microsoft.com/office/officeart/2005/8/layout/vList2"/>
    <dgm:cxn modelId="{1EA92A53-C0FD-4EB7-B5B8-AA53A527879C}" srcId="{408CD529-E1F5-48E4-882C-C174B985A07A}" destId="{7CF47FC7-A53D-4614-B6FE-699D01B6449C}" srcOrd="3" destOrd="0" parTransId="{6CC51C30-E984-4EE9-9E0D-7D4122E6CB05}" sibTransId="{A9C51010-EE9E-441B-81EB-1E7A4AC4A25F}"/>
    <dgm:cxn modelId="{E9AC5176-453D-4E6D-81BB-B33D0ABAA522}" type="presOf" srcId="{8B240B60-B530-4021-B9A2-35723BE6C119}" destId="{B6BC0DD3-8DA1-448B-8800-85165605B394}" srcOrd="0" destOrd="0" presId="urn:microsoft.com/office/officeart/2005/8/layout/vList2"/>
    <dgm:cxn modelId="{0705B357-3B85-4359-B577-146316DD0B8B}" srcId="{408CD529-E1F5-48E4-882C-C174B985A07A}" destId="{3A973D19-B4FC-4124-8B49-594B8A6C7332}" srcOrd="1" destOrd="0" parTransId="{AA36409D-DD37-48FD-AB21-07DE48522052}" sibTransId="{35198612-653D-46B5-966F-3F196029D4C0}"/>
    <dgm:cxn modelId="{7E0C4BE0-5244-4A52-9E5C-B78DEE6BBF3B}" type="presOf" srcId="{3A973D19-B4FC-4124-8B49-594B8A6C7332}" destId="{73B1E23D-AEE3-461E-B855-26E05F4FFE4F}" srcOrd="0" destOrd="0" presId="urn:microsoft.com/office/officeart/2005/8/layout/vList2"/>
    <dgm:cxn modelId="{8BE62914-4FF1-4933-A12B-5DE18104F0AF}" type="presParOf" srcId="{2748E40E-F927-4807-8DE7-464E69F1999F}" destId="{E95DD537-5AAD-4C22-90C2-A1C9ECFC7227}" srcOrd="0" destOrd="0" presId="urn:microsoft.com/office/officeart/2005/8/layout/vList2"/>
    <dgm:cxn modelId="{C41C581B-0518-445B-A39C-92656E7CA4FE}" type="presParOf" srcId="{2748E40E-F927-4807-8DE7-464E69F1999F}" destId="{0322F4D9-E3BC-4ADE-8AF0-9D4615FD8373}" srcOrd="1" destOrd="0" presId="urn:microsoft.com/office/officeart/2005/8/layout/vList2"/>
    <dgm:cxn modelId="{BEA0FEDD-ADBE-4C12-A9A5-25652A195FF4}" type="presParOf" srcId="{2748E40E-F927-4807-8DE7-464E69F1999F}" destId="{73B1E23D-AEE3-461E-B855-26E05F4FFE4F}" srcOrd="2" destOrd="0" presId="urn:microsoft.com/office/officeart/2005/8/layout/vList2"/>
    <dgm:cxn modelId="{F54C68A4-36D0-48C3-99DC-3211D2C309B2}" type="presParOf" srcId="{2748E40E-F927-4807-8DE7-464E69F1999F}" destId="{BDDF9A18-6B0A-4E58-86BA-863A30AE87D5}" srcOrd="3" destOrd="0" presId="urn:microsoft.com/office/officeart/2005/8/layout/vList2"/>
    <dgm:cxn modelId="{FF6BE68B-DBAD-4531-98DA-B60A1510F52F}" type="presParOf" srcId="{2748E40E-F927-4807-8DE7-464E69F1999F}" destId="{B6BC0DD3-8DA1-448B-8800-85165605B394}" srcOrd="4" destOrd="0" presId="urn:microsoft.com/office/officeart/2005/8/layout/vList2"/>
    <dgm:cxn modelId="{2B92DD6F-14E7-4842-9234-975135EB22C1}" type="presParOf" srcId="{2748E40E-F927-4807-8DE7-464E69F1999F}" destId="{7EB6D192-2245-4A6F-A44F-0BEE7B5C252C}" srcOrd="5" destOrd="0" presId="urn:microsoft.com/office/officeart/2005/8/layout/vList2"/>
    <dgm:cxn modelId="{D31A517A-9E75-4294-A210-C765BF920B18}" type="presParOf" srcId="{2748E40E-F927-4807-8DE7-464E69F1999F}" destId="{80D010D8-5485-47EA-BEA5-F90DDD8AA23F}" srcOrd="6" destOrd="0" presId="urn:microsoft.com/office/officeart/2005/8/layout/vList2"/>
    <dgm:cxn modelId="{61126101-85AD-4A39-B104-9282233E5BB2}" type="presParOf" srcId="{2748E40E-F927-4807-8DE7-464E69F1999F}" destId="{B0146427-076F-4DAF-9E5B-BB0AF6F00674}" srcOrd="7" destOrd="0" presId="urn:microsoft.com/office/officeart/2005/8/layout/vList2"/>
    <dgm:cxn modelId="{A0638299-44E5-43E2-84D8-D9E1837C27D7}" type="presParOf" srcId="{2748E40E-F927-4807-8DE7-464E69F1999F}" destId="{088DA3BF-EFCD-432D-9A18-DB3C810BA3D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DC889E-F1EB-490A-9C84-B260A90FE2A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A2C1CB-A02E-4336-A004-24CB2F23BB6C}">
      <dgm:prSet/>
      <dgm:spPr/>
      <dgm:t>
        <a:bodyPr/>
        <a:lstStyle/>
        <a:p>
          <a:r>
            <a:rPr lang="en-GB" b="1"/>
            <a:t>McClelland (1961) - key competencies</a:t>
          </a:r>
          <a:endParaRPr lang="en-US"/>
        </a:p>
      </dgm:t>
    </dgm:pt>
    <dgm:pt modelId="{B53E924C-BE03-46DB-9547-89903CA363BA}" type="parTrans" cxnId="{362E6E0F-4B2A-4816-8F1E-A1B35821F4C2}">
      <dgm:prSet/>
      <dgm:spPr/>
      <dgm:t>
        <a:bodyPr/>
        <a:lstStyle/>
        <a:p>
          <a:endParaRPr lang="en-US"/>
        </a:p>
      </dgm:t>
    </dgm:pt>
    <dgm:pt modelId="{006DD975-4EAC-4150-B7E8-434F6D0DF819}" type="sibTrans" cxnId="{362E6E0F-4B2A-4816-8F1E-A1B35821F4C2}">
      <dgm:prSet/>
      <dgm:spPr/>
      <dgm:t>
        <a:bodyPr/>
        <a:lstStyle/>
        <a:p>
          <a:endParaRPr lang="en-US"/>
        </a:p>
      </dgm:t>
    </dgm:pt>
    <dgm:pt modelId="{CFD6545F-501B-4620-8F07-EE71CB8A2963}">
      <dgm:prSet/>
      <dgm:spPr/>
      <dgm:t>
        <a:bodyPr/>
        <a:lstStyle/>
        <a:p>
          <a:r>
            <a:rPr lang="en-GB"/>
            <a:t>Proactivity:  initiative and assertiveness</a:t>
          </a:r>
          <a:endParaRPr lang="en-US"/>
        </a:p>
      </dgm:t>
    </dgm:pt>
    <dgm:pt modelId="{60B794CA-8FBE-41E9-B29B-1566EB6E25A6}" type="parTrans" cxnId="{D00B9A28-00D2-4251-876F-F50D85200045}">
      <dgm:prSet/>
      <dgm:spPr/>
      <dgm:t>
        <a:bodyPr/>
        <a:lstStyle/>
        <a:p>
          <a:endParaRPr lang="en-US"/>
        </a:p>
      </dgm:t>
    </dgm:pt>
    <dgm:pt modelId="{C387751C-7839-4645-A670-E9ACDEA5E0C1}" type="sibTrans" cxnId="{D00B9A28-00D2-4251-876F-F50D85200045}">
      <dgm:prSet/>
      <dgm:spPr/>
      <dgm:t>
        <a:bodyPr/>
        <a:lstStyle/>
        <a:p>
          <a:endParaRPr lang="en-US"/>
        </a:p>
      </dgm:t>
    </dgm:pt>
    <dgm:pt modelId="{1831F908-6AF0-4408-8171-A89F9321D792}">
      <dgm:prSet/>
      <dgm:spPr/>
      <dgm:t>
        <a:bodyPr/>
        <a:lstStyle/>
        <a:p>
          <a:r>
            <a:rPr lang="en-GB"/>
            <a:t>Achievement orientation: ability to see and act on opportunities</a:t>
          </a:r>
          <a:endParaRPr lang="en-US"/>
        </a:p>
      </dgm:t>
    </dgm:pt>
    <dgm:pt modelId="{C1B95D87-E029-4EF4-BF79-1E07238FC6B3}" type="parTrans" cxnId="{8ED08C71-BB95-4DDF-836E-E500871B1A58}">
      <dgm:prSet/>
      <dgm:spPr/>
      <dgm:t>
        <a:bodyPr/>
        <a:lstStyle/>
        <a:p>
          <a:endParaRPr lang="en-US"/>
        </a:p>
      </dgm:t>
    </dgm:pt>
    <dgm:pt modelId="{E856BC65-DB36-4092-B87E-389D876C8659}" type="sibTrans" cxnId="{8ED08C71-BB95-4DDF-836E-E500871B1A58}">
      <dgm:prSet/>
      <dgm:spPr/>
      <dgm:t>
        <a:bodyPr/>
        <a:lstStyle/>
        <a:p>
          <a:endParaRPr lang="en-US"/>
        </a:p>
      </dgm:t>
    </dgm:pt>
    <dgm:pt modelId="{22757E97-6C59-4CA8-B1E5-0E953E8DB618}">
      <dgm:prSet/>
      <dgm:spPr/>
      <dgm:t>
        <a:bodyPr/>
        <a:lstStyle/>
        <a:p>
          <a:r>
            <a:rPr lang="en-GB"/>
            <a:t>Commitment to others</a:t>
          </a:r>
          <a:endParaRPr lang="en-US"/>
        </a:p>
      </dgm:t>
    </dgm:pt>
    <dgm:pt modelId="{5E47C7FB-F28C-4608-92CC-1F69C2843D5C}" type="parTrans" cxnId="{DD1F4C41-9DAB-426B-AF33-F204C1DE6C55}">
      <dgm:prSet/>
      <dgm:spPr/>
      <dgm:t>
        <a:bodyPr/>
        <a:lstStyle/>
        <a:p>
          <a:endParaRPr lang="en-US"/>
        </a:p>
      </dgm:t>
    </dgm:pt>
    <dgm:pt modelId="{9256E785-71BE-4725-8557-21E1F3012A32}" type="sibTrans" cxnId="{DD1F4C41-9DAB-426B-AF33-F204C1DE6C55}">
      <dgm:prSet/>
      <dgm:spPr/>
      <dgm:t>
        <a:bodyPr/>
        <a:lstStyle/>
        <a:p>
          <a:endParaRPr lang="en-US"/>
        </a:p>
      </dgm:t>
    </dgm:pt>
    <dgm:pt modelId="{DB7C7B9C-E354-4784-9AE0-D4620459CFCD}" type="pres">
      <dgm:prSet presAssocID="{6BDC889E-F1EB-490A-9C84-B260A90FE2A2}" presName="vert0" presStyleCnt="0">
        <dgm:presLayoutVars>
          <dgm:dir/>
          <dgm:animOne val="branch"/>
          <dgm:animLvl val="lvl"/>
        </dgm:presLayoutVars>
      </dgm:prSet>
      <dgm:spPr/>
    </dgm:pt>
    <dgm:pt modelId="{2D88C3CB-897A-44B5-834A-3CDA18889D2E}" type="pres">
      <dgm:prSet presAssocID="{22A2C1CB-A02E-4336-A004-24CB2F23BB6C}" presName="thickLine" presStyleLbl="alignNode1" presStyleIdx="0" presStyleCnt="4"/>
      <dgm:spPr/>
    </dgm:pt>
    <dgm:pt modelId="{6C12E120-EC11-4D3A-BA00-12A22163D54C}" type="pres">
      <dgm:prSet presAssocID="{22A2C1CB-A02E-4336-A004-24CB2F23BB6C}" presName="horz1" presStyleCnt="0"/>
      <dgm:spPr/>
    </dgm:pt>
    <dgm:pt modelId="{99E6B1C2-3745-44FA-B0A8-06D589903C02}" type="pres">
      <dgm:prSet presAssocID="{22A2C1CB-A02E-4336-A004-24CB2F23BB6C}" presName="tx1" presStyleLbl="revTx" presStyleIdx="0" presStyleCnt="4"/>
      <dgm:spPr/>
    </dgm:pt>
    <dgm:pt modelId="{EE2F692C-FC38-4B43-A207-C0335D700686}" type="pres">
      <dgm:prSet presAssocID="{22A2C1CB-A02E-4336-A004-24CB2F23BB6C}" presName="vert1" presStyleCnt="0"/>
      <dgm:spPr/>
    </dgm:pt>
    <dgm:pt modelId="{BD78CDD8-5F1D-49B6-A682-049F2E747D97}" type="pres">
      <dgm:prSet presAssocID="{CFD6545F-501B-4620-8F07-EE71CB8A2963}" presName="thickLine" presStyleLbl="alignNode1" presStyleIdx="1" presStyleCnt="4"/>
      <dgm:spPr/>
    </dgm:pt>
    <dgm:pt modelId="{B5126F7A-2177-46C4-B492-C7DC2BA79E63}" type="pres">
      <dgm:prSet presAssocID="{CFD6545F-501B-4620-8F07-EE71CB8A2963}" presName="horz1" presStyleCnt="0"/>
      <dgm:spPr/>
    </dgm:pt>
    <dgm:pt modelId="{73E6CB4C-E7E4-4503-B0F1-9921CDE5F041}" type="pres">
      <dgm:prSet presAssocID="{CFD6545F-501B-4620-8F07-EE71CB8A2963}" presName="tx1" presStyleLbl="revTx" presStyleIdx="1" presStyleCnt="4"/>
      <dgm:spPr/>
    </dgm:pt>
    <dgm:pt modelId="{6FEEFE1F-211C-49C4-93EA-B50B1CB20B84}" type="pres">
      <dgm:prSet presAssocID="{CFD6545F-501B-4620-8F07-EE71CB8A2963}" presName="vert1" presStyleCnt="0"/>
      <dgm:spPr/>
    </dgm:pt>
    <dgm:pt modelId="{A6CC0FAB-27A0-45DF-B981-09234FE593AB}" type="pres">
      <dgm:prSet presAssocID="{1831F908-6AF0-4408-8171-A89F9321D792}" presName="thickLine" presStyleLbl="alignNode1" presStyleIdx="2" presStyleCnt="4"/>
      <dgm:spPr/>
    </dgm:pt>
    <dgm:pt modelId="{29CB7BAB-D284-4D59-9CC8-1B38B18D13A7}" type="pres">
      <dgm:prSet presAssocID="{1831F908-6AF0-4408-8171-A89F9321D792}" presName="horz1" presStyleCnt="0"/>
      <dgm:spPr/>
    </dgm:pt>
    <dgm:pt modelId="{6C32544D-584C-4679-9AFD-92A1F68BEF96}" type="pres">
      <dgm:prSet presAssocID="{1831F908-6AF0-4408-8171-A89F9321D792}" presName="tx1" presStyleLbl="revTx" presStyleIdx="2" presStyleCnt="4"/>
      <dgm:spPr/>
    </dgm:pt>
    <dgm:pt modelId="{B7B43E20-3CC2-4D67-A4B4-2B1BDDECB266}" type="pres">
      <dgm:prSet presAssocID="{1831F908-6AF0-4408-8171-A89F9321D792}" presName="vert1" presStyleCnt="0"/>
      <dgm:spPr/>
    </dgm:pt>
    <dgm:pt modelId="{CF8EAD96-A6FA-4F0A-8A01-746B15F45649}" type="pres">
      <dgm:prSet presAssocID="{22757E97-6C59-4CA8-B1E5-0E953E8DB618}" presName="thickLine" presStyleLbl="alignNode1" presStyleIdx="3" presStyleCnt="4"/>
      <dgm:spPr/>
    </dgm:pt>
    <dgm:pt modelId="{FE479E0B-878D-4282-A530-82C026471900}" type="pres">
      <dgm:prSet presAssocID="{22757E97-6C59-4CA8-B1E5-0E953E8DB618}" presName="horz1" presStyleCnt="0"/>
      <dgm:spPr/>
    </dgm:pt>
    <dgm:pt modelId="{08ADA17B-82CC-41E1-9B16-D18F43F5D236}" type="pres">
      <dgm:prSet presAssocID="{22757E97-6C59-4CA8-B1E5-0E953E8DB618}" presName="tx1" presStyleLbl="revTx" presStyleIdx="3" presStyleCnt="4"/>
      <dgm:spPr/>
    </dgm:pt>
    <dgm:pt modelId="{D3A9EBB1-5157-44CF-AE2F-08A7ACD35B4C}" type="pres">
      <dgm:prSet presAssocID="{22757E97-6C59-4CA8-B1E5-0E953E8DB618}" presName="vert1" presStyleCnt="0"/>
      <dgm:spPr/>
    </dgm:pt>
  </dgm:ptLst>
  <dgm:cxnLst>
    <dgm:cxn modelId="{8629110D-CE98-409A-A280-C307A3FF2B16}" type="presOf" srcId="{22757E97-6C59-4CA8-B1E5-0E953E8DB618}" destId="{08ADA17B-82CC-41E1-9B16-D18F43F5D236}" srcOrd="0" destOrd="0" presId="urn:microsoft.com/office/officeart/2008/layout/LinedList"/>
    <dgm:cxn modelId="{362E6E0F-4B2A-4816-8F1E-A1B35821F4C2}" srcId="{6BDC889E-F1EB-490A-9C84-B260A90FE2A2}" destId="{22A2C1CB-A02E-4336-A004-24CB2F23BB6C}" srcOrd="0" destOrd="0" parTransId="{B53E924C-BE03-46DB-9547-89903CA363BA}" sibTransId="{006DD975-4EAC-4150-B7E8-434F6D0DF819}"/>
    <dgm:cxn modelId="{ECD3A218-E58D-43CD-8790-86C873C5E6BA}" type="presOf" srcId="{22A2C1CB-A02E-4336-A004-24CB2F23BB6C}" destId="{99E6B1C2-3745-44FA-B0A8-06D589903C02}" srcOrd="0" destOrd="0" presId="urn:microsoft.com/office/officeart/2008/layout/LinedList"/>
    <dgm:cxn modelId="{D00B9A28-00D2-4251-876F-F50D85200045}" srcId="{6BDC889E-F1EB-490A-9C84-B260A90FE2A2}" destId="{CFD6545F-501B-4620-8F07-EE71CB8A2963}" srcOrd="1" destOrd="0" parTransId="{60B794CA-8FBE-41E9-B29B-1566EB6E25A6}" sibTransId="{C387751C-7839-4645-A670-E9ACDEA5E0C1}"/>
    <dgm:cxn modelId="{DD1F4C41-9DAB-426B-AF33-F204C1DE6C55}" srcId="{6BDC889E-F1EB-490A-9C84-B260A90FE2A2}" destId="{22757E97-6C59-4CA8-B1E5-0E953E8DB618}" srcOrd="3" destOrd="0" parTransId="{5E47C7FB-F28C-4608-92CC-1F69C2843D5C}" sibTransId="{9256E785-71BE-4725-8557-21E1F3012A32}"/>
    <dgm:cxn modelId="{BAE1904F-0A04-4AE9-A338-A8017BF9EB33}" type="presOf" srcId="{1831F908-6AF0-4408-8171-A89F9321D792}" destId="{6C32544D-584C-4679-9AFD-92A1F68BEF96}" srcOrd="0" destOrd="0" presId="urn:microsoft.com/office/officeart/2008/layout/LinedList"/>
    <dgm:cxn modelId="{8ED08C71-BB95-4DDF-836E-E500871B1A58}" srcId="{6BDC889E-F1EB-490A-9C84-B260A90FE2A2}" destId="{1831F908-6AF0-4408-8171-A89F9321D792}" srcOrd="2" destOrd="0" parTransId="{C1B95D87-E029-4EF4-BF79-1E07238FC6B3}" sibTransId="{E856BC65-DB36-4092-B87E-389D876C8659}"/>
    <dgm:cxn modelId="{8B29B079-47DD-4E82-AE24-7202A1696AF8}" type="presOf" srcId="{CFD6545F-501B-4620-8F07-EE71CB8A2963}" destId="{73E6CB4C-E7E4-4503-B0F1-9921CDE5F041}" srcOrd="0" destOrd="0" presId="urn:microsoft.com/office/officeart/2008/layout/LinedList"/>
    <dgm:cxn modelId="{803321E3-02A4-4793-803E-62BBB5982398}" type="presOf" srcId="{6BDC889E-F1EB-490A-9C84-B260A90FE2A2}" destId="{DB7C7B9C-E354-4784-9AE0-D4620459CFCD}" srcOrd="0" destOrd="0" presId="urn:microsoft.com/office/officeart/2008/layout/LinedList"/>
    <dgm:cxn modelId="{AD35AF1F-5C1D-453B-8EC7-A74E6E916EA4}" type="presParOf" srcId="{DB7C7B9C-E354-4784-9AE0-D4620459CFCD}" destId="{2D88C3CB-897A-44B5-834A-3CDA18889D2E}" srcOrd="0" destOrd="0" presId="urn:microsoft.com/office/officeart/2008/layout/LinedList"/>
    <dgm:cxn modelId="{3D004A75-0255-45AE-9E2B-CEF3E6BE69FB}" type="presParOf" srcId="{DB7C7B9C-E354-4784-9AE0-D4620459CFCD}" destId="{6C12E120-EC11-4D3A-BA00-12A22163D54C}" srcOrd="1" destOrd="0" presId="urn:microsoft.com/office/officeart/2008/layout/LinedList"/>
    <dgm:cxn modelId="{A70B01EB-2E67-487F-8405-A591737816C7}" type="presParOf" srcId="{6C12E120-EC11-4D3A-BA00-12A22163D54C}" destId="{99E6B1C2-3745-44FA-B0A8-06D589903C02}" srcOrd="0" destOrd="0" presId="urn:microsoft.com/office/officeart/2008/layout/LinedList"/>
    <dgm:cxn modelId="{04DF19C6-15D3-4CDA-9411-D61BA62374C5}" type="presParOf" srcId="{6C12E120-EC11-4D3A-BA00-12A22163D54C}" destId="{EE2F692C-FC38-4B43-A207-C0335D700686}" srcOrd="1" destOrd="0" presId="urn:microsoft.com/office/officeart/2008/layout/LinedList"/>
    <dgm:cxn modelId="{4B4B9CA5-8A64-4CE9-97B7-FB80CE2DC78A}" type="presParOf" srcId="{DB7C7B9C-E354-4784-9AE0-D4620459CFCD}" destId="{BD78CDD8-5F1D-49B6-A682-049F2E747D97}" srcOrd="2" destOrd="0" presId="urn:microsoft.com/office/officeart/2008/layout/LinedList"/>
    <dgm:cxn modelId="{A0DE6F66-FFA9-4209-A28C-2665EC9A8539}" type="presParOf" srcId="{DB7C7B9C-E354-4784-9AE0-D4620459CFCD}" destId="{B5126F7A-2177-46C4-B492-C7DC2BA79E63}" srcOrd="3" destOrd="0" presId="urn:microsoft.com/office/officeart/2008/layout/LinedList"/>
    <dgm:cxn modelId="{8816E855-661D-4591-B920-3139D606C05F}" type="presParOf" srcId="{B5126F7A-2177-46C4-B492-C7DC2BA79E63}" destId="{73E6CB4C-E7E4-4503-B0F1-9921CDE5F041}" srcOrd="0" destOrd="0" presId="urn:microsoft.com/office/officeart/2008/layout/LinedList"/>
    <dgm:cxn modelId="{D12136C7-654F-4BA6-8998-C674A23F3F29}" type="presParOf" srcId="{B5126F7A-2177-46C4-B492-C7DC2BA79E63}" destId="{6FEEFE1F-211C-49C4-93EA-B50B1CB20B84}" srcOrd="1" destOrd="0" presId="urn:microsoft.com/office/officeart/2008/layout/LinedList"/>
    <dgm:cxn modelId="{BD382DFE-B6EB-4FED-9385-3F9EB9AE2C8F}" type="presParOf" srcId="{DB7C7B9C-E354-4784-9AE0-D4620459CFCD}" destId="{A6CC0FAB-27A0-45DF-B981-09234FE593AB}" srcOrd="4" destOrd="0" presId="urn:microsoft.com/office/officeart/2008/layout/LinedList"/>
    <dgm:cxn modelId="{CCAE61FC-43E4-4205-9AAA-CF71CB6F8CDC}" type="presParOf" srcId="{DB7C7B9C-E354-4784-9AE0-D4620459CFCD}" destId="{29CB7BAB-D284-4D59-9CC8-1B38B18D13A7}" srcOrd="5" destOrd="0" presId="urn:microsoft.com/office/officeart/2008/layout/LinedList"/>
    <dgm:cxn modelId="{389C3AD7-4D23-44AD-9B09-C2D3D77D9A0A}" type="presParOf" srcId="{29CB7BAB-D284-4D59-9CC8-1B38B18D13A7}" destId="{6C32544D-584C-4679-9AFD-92A1F68BEF96}" srcOrd="0" destOrd="0" presId="urn:microsoft.com/office/officeart/2008/layout/LinedList"/>
    <dgm:cxn modelId="{94F88BDD-CED4-4187-93AB-8E413AB0B45C}" type="presParOf" srcId="{29CB7BAB-D284-4D59-9CC8-1B38B18D13A7}" destId="{B7B43E20-3CC2-4D67-A4B4-2B1BDDECB266}" srcOrd="1" destOrd="0" presId="urn:microsoft.com/office/officeart/2008/layout/LinedList"/>
    <dgm:cxn modelId="{B747A738-AF32-4257-9676-F2CD347D6409}" type="presParOf" srcId="{DB7C7B9C-E354-4784-9AE0-D4620459CFCD}" destId="{CF8EAD96-A6FA-4F0A-8A01-746B15F45649}" srcOrd="6" destOrd="0" presId="urn:microsoft.com/office/officeart/2008/layout/LinedList"/>
    <dgm:cxn modelId="{D15C832A-995C-4D3F-A760-7951CB056470}" type="presParOf" srcId="{DB7C7B9C-E354-4784-9AE0-D4620459CFCD}" destId="{FE479E0B-878D-4282-A530-82C026471900}" srcOrd="7" destOrd="0" presId="urn:microsoft.com/office/officeart/2008/layout/LinedList"/>
    <dgm:cxn modelId="{568D819C-7BCE-4908-81FC-3070D51F3C0F}" type="presParOf" srcId="{FE479E0B-878D-4282-A530-82C026471900}" destId="{08ADA17B-82CC-41E1-9B16-D18F43F5D236}" srcOrd="0" destOrd="0" presId="urn:microsoft.com/office/officeart/2008/layout/LinedList"/>
    <dgm:cxn modelId="{A993A6F5-1E5D-4785-8A26-62BDE2A1B8DE}" type="presParOf" srcId="{FE479E0B-878D-4282-A530-82C026471900}" destId="{D3A9EBB1-5157-44CF-AE2F-08A7ACD35B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1E04CB-BD3A-49E3-8976-DB85F81BE7D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44746A17-DB85-435F-AA75-797147F5EFA4}">
      <dgm:prSet/>
      <dgm:spPr/>
      <dgm:t>
        <a:bodyPr/>
        <a:lstStyle/>
        <a:p>
          <a:r>
            <a:rPr lang="en-GB"/>
            <a:t>Need for achievement</a:t>
          </a:r>
          <a:endParaRPr lang="en-US"/>
        </a:p>
      </dgm:t>
    </dgm:pt>
    <dgm:pt modelId="{880FD62F-044E-435B-8061-CF7C22BB43BD}" type="parTrans" cxnId="{47347A60-83EC-4293-A727-327D1B63B532}">
      <dgm:prSet/>
      <dgm:spPr/>
      <dgm:t>
        <a:bodyPr/>
        <a:lstStyle/>
        <a:p>
          <a:endParaRPr lang="en-US"/>
        </a:p>
      </dgm:t>
    </dgm:pt>
    <dgm:pt modelId="{39F6C490-7A34-4406-A27D-D5AA379E2A7F}" type="sibTrans" cxnId="{47347A60-83EC-4293-A727-327D1B63B532}">
      <dgm:prSet/>
      <dgm:spPr/>
      <dgm:t>
        <a:bodyPr/>
        <a:lstStyle/>
        <a:p>
          <a:endParaRPr lang="en-US"/>
        </a:p>
      </dgm:t>
    </dgm:pt>
    <dgm:pt modelId="{C969B829-AC24-4B34-964A-BF4FBCA91A18}">
      <dgm:prSet/>
      <dgm:spPr/>
      <dgm:t>
        <a:bodyPr/>
        <a:lstStyle/>
        <a:p>
          <a:r>
            <a:rPr lang="en-GB"/>
            <a:t>Calculated risk taker</a:t>
          </a:r>
          <a:endParaRPr lang="en-US"/>
        </a:p>
      </dgm:t>
    </dgm:pt>
    <dgm:pt modelId="{361AD8A7-C0E1-42C4-BD10-C2B6095E1ACB}" type="parTrans" cxnId="{61A56AB1-FA3E-48A7-A24B-C9C23771C41A}">
      <dgm:prSet/>
      <dgm:spPr/>
      <dgm:t>
        <a:bodyPr/>
        <a:lstStyle/>
        <a:p>
          <a:endParaRPr lang="en-US"/>
        </a:p>
      </dgm:t>
    </dgm:pt>
    <dgm:pt modelId="{CB21F73E-B878-433B-B8CF-546A5860B7B9}" type="sibTrans" cxnId="{61A56AB1-FA3E-48A7-A24B-C9C23771C41A}">
      <dgm:prSet/>
      <dgm:spPr/>
      <dgm:t>
        <a:bodyPr/>
        <a:lstStyle/>
        <a:p>
          <a:endParaRPr lang="en-US"/>
        </a:p>
      </dgm:t>
    </dgm:pt>
    <dgm:pt modelId="{1469B2BC-7578-4840-BB36-EBA9662383E7}">
      <dgm:prSet/>
      <dgm:spPr/>
      <dgm:t>
        <a:bodyPr/>
        <a:lstStyle/>
        <a:p>
          <a:r>
            <a:rPr lang="en-GB"/>
            <a:t>High internal locus of control</a:t>
          </a:r>
          <a:endParaRPr lang="en-US"/>
        </a:p>
      </dgm:t>
    </dgm:pt>
    <dgm:pt modelId="{DA4D731A-4F48-4DFE-BF33-308FB759D703}" type="parTrans" cxnId="{C94ADDBE-425F-4F4A-A5B9-04ECB0345C40}">
      <dgm:prSet/>
      <dgm:spPr/>
      <dgm:t>
        <a:bodyPr/>
        <a:lstStyle/>
        <a:p>
          <a:endParaRPr lang="en-US"/>
        </a:p>
      </dgm:t>
    </dgm:pt>
    <dgm:pt modelId="{DEC0B482-625A-4789-8931-45453DB27C1D}" type="sibTrans" cxnId="{C94ADDBE-425F-4F4A-A5B9-04ECB0345C40}">
      <dgm:prSet/>
      <dgm:spPr/>
      <dgm:t>
        <a:bodyPr/>
        <a:lstStyle/>
        <a:p>
          <a:endParaRPr lang="en-US"/>
        </a:p>
      </dgm:t>
    </dgm:pt>
    <dgm:pt modelId="{78AE067F-AE3D-45CE-95ED-6644A8F82193}">
      <dgm:prSet/>
      <dgm:spPr/>
      <dgm:t>
        <a:bodyPr/>
        <a:lstStyle/>
        <a:p>
          <a:r>
            <a:rPr lang="en-GB"/>
            <a:t>Innovative</a:t>
          </a:r>
          <a:endParaRPr lang="en-US"/>
        </a:p>
      </dgm:t>
    </dgm:pt>
    <dgm:pt modelId="{9034CB92-153E-4A7E-AB2A-1E56ABF4086F}" type="parTrans" cxnId="{357AC44D-219F-4850-B690-FEDB1BEFF332}">
      <dgm:prSet/>
      <dgm:spPr/>
      <dgm:t>
        <a:bodyPr/>
        <a:lstStyle/>
        <a:p>
          <a:endParaRPr lang="en-US"/>
        </a:p>
      </dgm:t>
    </dgm:pt>
    <dgm:pt modelId="{31AA3A97-150A-4F34-B46E-1344A4A916A9}" type="sibTrans" cxnId="{357AC44D-219F-4850-B690-FEDB1BEFF332}">
      <dgm:prSet/>
      <dgm:spPr/>
      <dgm:t>
        <a:bodyPr/>
        <a:lstStyle/>
        <a:p>
          <a:endParaRPr lang="en-US"/>
        </a:p>
      </dgm:t>
    </dgm:pt>
    <dgm:pt modelId="{7807068E-B087-44ED-9ED5-943185DA55C1}">
      <dgm:prSet/>
      <dgm:spPr/>
      <dgm:t>
        <a:bodyPr/>
        <a:lstStyle/>
        <a:p>
          <a:r>
            <a:rPr lang="en-GB"/>
            <a:t>Ambiguity tolerance</a:t>
          </a:r>
          <a:endParaRPr lang="en-US"/>
        </a:p>
      </dgm:t>
    </dgm:pt>
    <dgm:pt modelId="{85064AA7-97D6-4626-8139-145F206C0827}" type="parTrans" cxnId="{ECA63165-4A82-427E-8039-335287E44EEF}">
      <dgm:prSet/>
      <dgm:spPr/>
      <dgm:t>
        <a:bodyPr/>
        <a:lstStyle/>
        <a:p>
          <a:endParaRPr lang="en-US"/>
        </a:p>
      </dgm:t>
    </dgm:pt>
    <dgm:pt modelId="{B81E558B-C410-47B3-854B-32885227CC91}" type="sibTrans" cxnId="{ECA63165-4A82-427E-8039-335287E44EEF}">
      <dgm:prSet/>
      <dgm:spPr/>
      <dgm:t>
        <a:bodyPr/>
        <a:lstStyle/>
        <a:p>
          <a:endParaRPr lang="en-US"/>
        </a:p>
      </dgm:t>
    </dgm:pt>
    <dgm:pt modelId="{8875BC91-D623-4360-84FF-DE0EFBBDBDC9}">
      <dgm:prSet/>
      <dgm:spPr/>
      <dgm:t>
        <a:bodyPr/>
        <a:lstStyle/>
        <a:p>
          <a:r>
            <a:rPr lang="en-GB"/>
            <a:t>Vision</a:t>
          </a:r>
          <a:endParaRPr lang="en-US"/>
        </a:p>
      </dgm:t>
    </dgm:pt>
    <dgm:pt modelId="{B31C1124-6F8F-45EC-BB2B-1AD8E32AF1A7}" type="parTrans" cxnId="{0AEE05E7-9C61-40F1-A1FF-858E94DF420C}">
      <dgm:prSet/>
      <dgm:spPr/>
      <dgm:t>
        <a:bodyPr/>
        <a:lstStyle/>
        <a:p>
          <a:endParaRPr lang="en-US"/>
        </a:p>
      </dgm:t>
    </dgm:pt>
    <dgm:pt modelId="{6CE90ABB-DD7D-441A-AB0F-94F883BEDBB6}" type="sibTrans" cxnId="{0AEE05E7-9C61-40F1-A1FF-858E94DF420C}">
      <dgm:prSet/>
      <dgm:spPr/>
      <dgm:t>
        <a:bodyPr/>
        <a:lstStyle/>
        <a:p>
          <a:endParaRPr lang="en-US"/>
        </a:p>
      </dgm:t>
    </dgm:pt>
    <dgm:pt modelId="{63B60AE9-B99F-4D2A-AB24-65545162A7C4}" type="pres">
      <dgm:prSet presAssocID="{821E04CB-BD3A-49E3-8976-DB85F81BE7D5}" presName="vert0" presStyleCnt="0">
        <dgm:presLayoutVars>
          <dgm:dir/>
          <dgm:animOne val="branch"/>
          <dgm:animLvl val="lvl"/>
        </dgm:presLayoutVars>
      </dgm:prSet>
      <dgm:spPr/>
    </dgm:pt>
    <dgm:pt modelId="{94A696A6-02E8-4F85-BBC6-99D2A3BC3EEE}" type="pres">
      <dgm:prSet presAssocID="{44746A17-DB85-435F-AA75-797147F5EFA4}" presName="thickLine" presStyleLbl="alignNode1" presStyleIdx="0" presStyleCnt="6"/>
      <dgm:spPr/>
    </dgm:pt>
    <dgm:pt modelId="{DEA2FE1F-414E-40FA-9809-86A3497AC5B0}" type="pres">
      <dgm:prSet presAssocID="{44746A17-DB85-435F-AA75-797147F5EFA4}" presName="horz1" presStyleCnt="0"/>
      <dgm:spPr/>
    </dgm:pt>
    <dgm:pt modelId="{4646B2AB-A7CC-4370-82AC-06614D2720F7}" type="pres">
      <dgm:prSet presAssocID="{44746A17-DB85-435F-AA75-797147F5EFA4}" presName="tx1" presStyleLbl="revTx" presStyleIdx="0" presStyleCnt="6"/>
      <dgm:spPr/>
    </dgm:pt>
    <dgm:pt modelId="{39943043-0E3C-43AA-817E-94FF6435C8FB}" type="pres">
      <dgm:prSet presAssocID="{44746A17-DB85-435F-AA75-797147F5EFA4}" presName="vert1" presStyleCnt="0"/>
      <dgm:spPr/>
    </dgm:pt>
    <dgm:pt modelId="{91BD11B1-0CEC-43D4-AB45-0F290DCF97BE}" type="pres">
      <dgm:prSet presAssocID="{C969B829-AC24-4B34-964A-BF4FBCA91A18}" presName="thickLine" presStyleLbl="alignNode1" presStyleIdx="1" presStyleCnt="6"/>
      <dgm:spPr/>
    </dgm:pt>
    <dgm:pt modelId="{CC1AF8A7-C37E-4E62-A437-DBAC056B1662}" type="pres">
      <dgm:prSet presAssocID="{C969B829-AC24-4B34-964A-BF4FBCA91A18}" presName="horz1" presStyleCnt="0"/>
      <dgm:spPr/>
    </dgm:pt>
    <dgm:pt modelId="{C1BB5B26-3898-4BB4-9DC8-87F3B1F199E7}" type="pres">
      <dgm:prSet presAssocID="{C969B829-AC24-4B34-964A-BF4FBCA91A18}" presName="tx1" presStyleLbl="revTx" presStyleIdx="1" presStyleCnt="6"/>
      <dgm:spPr/>
    </dgm:pt>
    <dgm:pt modelId="{19022E5A-5A8F-44B0-856A-74924C5D88F7}" type="pres">
      <dgm:prSet presAssocID="{C969B829-AC24-4B34-964A-BF4FBCA91A18}" presName="vert1" presStyleCnt="0"/>
      <dgm:spPr/>
    </dgm:pt>
    <dgm:pt modelId="{FEEBB21B-C1EA-4892-9801-2DF6EBDE9F6D}" type="pres">
      <dgm:prSet presAssocID="{1469B2BC-7578-4840-BB36-EBA9662383E7}" presName="thickLine" presStyleLbl="alignNode1" presStyleIdx="2" presStyleCnt="6"/>
      <dgm:spPr/>
    </dgm:pt>
    <dgm:pt modelId="{FA5330A5-098B-40B0-8E9D-20B7C8F83949}" type="pres">
      <dgm:prSet presAssocID="{1469B2BC-7578-4840-BB36-EBA9662383E7}" presName="horz1" presStyleCnt="0"/>
      <dgm:spPr/>
    </dgm:pt>
    <dgm:pt modelId="{6A7EF08F-528D-4C3B-BAE4-F9F43C0BEFC1}" type="pres">
      <dgm:prSet presAssocID="{1469B2BC-7578-4840-BB36-EBA9662383E7}" presName="tx1" presStyleLbl="revTx" presStyleIdx="2" presStyleCnt="6"/>
      <dgm:spPr/>
    </dgm:pt>
    <dgm:pt modelId="{2C4D9B79-522C-44EF-9D20-DE1B816FE68D}" type="pres">
      <dgm:prSet presAssocID="{1469B2BC-7578-4840-BB36-EBA9662383E7}" presName="vert1" presStyleCnt="0"/>
      <dgm:spPr/>
    </dgm:pt>
    <dgm:pt modelId="{D4F5EA7F-87C3-4DF5-B6E0-ABB63494DADA}" type="pres">
      <dgm:prSet presAssocID="{78AE067F-AE3D-45CE-95ED-6644A8F82193}" presName="thickLine" presStyleLbl="alignNode1" presStyleIdx="3" presStyleCnt="6"/>
      <dgm:spPr/>
    </dgm:pt>
    <dgm:pt modelId="{C3F79956-58A7-4DB4-AF60-A8A423CD1EBA}" type="pres">
      <dgm:prSet presAssocID="{78AE067F-AE3D-45CE-95ED-6644A8F82193}" presName="horz1" presStyleCnt="0"/>
      <dgm:spPr/>
    </dgm:pt>
    <dgm:pt modelId="{1F18518A-A0D8-4857-8A5F-FCCA2F35CA1B}" type="pres">
      <dgm:prSet presAssocID="{78AE067F-AE3D-45CE-95ED-6644A8F82193}" presName="tx1" presStyleLbl="revTx" presStyleIdx="3" presStyleCnt="6"/>
      <dgm:spPr/>
    </dgm:pt>
    <dgm:pt modelId="{49B249C9-3164-4D7A-9D06-57E99D36DEFA}" type="pres">
      <dgm:prSet presAssocID="{78AE067F-AE3D-45CE-95ED-6644A8F82193}" presName="vert1" presStyleCnt="0"/>
      <dgm:spPr/>
    </dgm:pt>
    <dgm:pt modelId="{90B2BA76-2743-4DD7-8C6F-9532C1B685CB}" type="pres">
      <dgm:prSet presAssocID="{7807068E-B087-44ED-9ED5-943185DA55C1}" presName="thickLine" presStyleLbl="alignNode1" presStyleIdx="4" presStyleCnt="6"/>
      <dgm:spPr/>
    </dgm:pt>
    <dgm:pt modelId="{09BB7CFA-A5F6-4657-A0B8-FB72803340FC}" type="pres">
      <dgm:prSet presAssocID="{7807068E-B087-44ED-9ED5-943185DA55C1}" presName="horz1" presStyleCnt="0"/>
      <dgm:spPr/>
    </dgm:pt>
    <dgm:pt modelId="{E363162C-88BE-44F6-8ECA-FF467957415A}" type="pres">
      <dgm:prSet presAssocID="{7807068E-B087-44ED-9ED5-943185DA55C1}" presName="tx1" presStyleLbl="revTx" presStyleIdx="4" presStyleCnt="6"/>
      <dgm:spPr/>
    </dgm:pt>
    <dgm:pt modelId="{0F96A725-2D89-46B0-BA00-7FFA64B669A7}" type="pres">
      <dgm:prSet presAssocID="{7807068E-B087-44ED-9ED5-943185DA55C1}" presName="vert1" presStyleCnt="0"/>
      <dgm:spPr/>
    </dgm:pt>
    <dgm:pt modelId="{F5CC6FFF-51AC-4B5B-A578-90352AD89FBB}" type="pres">
      <dgm:prSet presAssocID="{8875BC91-D623-4360-84FF-DE0EFBBDBDC9}" presName="thickLine" presStyleLbl="alignNode1" presStyleIdx="5" presStyleCnt="6"/>
      <dgm:spPr/>
    </dgm:pt>
    <dgm:pt modelId="{2B18EE81-FC3D-4B69-965D-549EBB22F811}" type="pres">
      <dgm:prSet presAssocID="{8875BC91-D623-4360-84FF-DE0EFBBDBDC9}" presName="horz1" presStyleCnt="0"/>
      <dgm:spPr/>
    </dgm:pt>
    <dgm:pt modelId="{CE271DA6-B172-48B1-A7F0-7B83ECFD8284}" type="pres">
      <dgm:prSet presAssocID="{8875BC91-D623-4360-84FF-DE0EFBBDBDC9}" presName="tx1" presStyleLbl="revTx" presStyleIdx="5" presStyleCnt="6"/>
      <dgm:spPr/>
    </dgm:pt>
    <dgm:pt modelId="{36F2E8A3-CD0C-45AC-AB76-63E93BA23212}" type="pres">
      <dgm:prSet presAssocID="{8875BC91-D623-4360-84FF-DE0EFBBDBDC9}" presName="vert1" presStyleCnt="0"/>
      <dgm:spPr/>
    </dgm:pt>
  </dgm:ptLst>
  <dgm:cxnLst>
    <dgm:cxn modelId="{C08AC20B-1FB1-4153-A838-56FB77BEDF0B}" type="presOf" srcId="{8875BC91-D623-4360-84FF-DE0EFBBDBDC9}" destId="{CE271DA6-B172-48B1-A7F0-7B83ECFD8284}" srcOrd="0" destOrd="0" presId="urn:microsoft.com/office/officeart/2008/layout/LinedList"/>
    <dgm:cxn modelId="{D83AF01D-F5E0-40A8-BEC5-3770A3EA4565}" type="presOf" srcId="{7807068E-B087-44ED-9ED5-943185DA55C1}" destId="{E363162C-88BE-44F6-8ECA-FF467957415A}" srcOrd="0" destOrd="0" presId="urn:microsoft.com/office/officeart/2008/layout/LinedList"/>
    <dgm:cxn modelId="{28AD8F2F-00F3-4CD4-B626-B21FA51BC879}" type="presOf" srcId="{821E04CB-BD3A-49E3-8976-DB85F81BE7D5}" destId="{63B60AE9-B99F-4D2A-AB24-65545162A7C4}" srcOrd="0" destOrd="0" presId="urn:microsoft.com/office/officeart/2008/layout/LinedList"/>
    <dgm:cxn modelId="{5EBE043D-90DC-4582-8224-63CEA8F9E181}" type="presOf" srcId="{1469B2BC-7578-4840-BB36-EBA9662383E7}" destId="{6A7EF08F-528D-4C3B-BAE4-F9F43C0BEFC1}" srcOrd="0" destOrd="0" presId="urn:microsoft.com/office/officeart/2008/layout/LinedList"/>
    <dgm:cxn modelId="{47347A60-83EC-4293-A727-327D1B63B532}" srcId="{821E04CB-BD3A-49E3-8976-DB85F81BE7D5}" destId="{44746A17-DB85-435F-AA75-797147F5EFA4}" srcOrd="0" destOrd="0" parTransId="{880FD62F-044E-435B-8061-CF7C22BB43BD}" sibTransId="{39F6C490-7A34-4406-A27D-D5AA379E2A7F}"/>
    <dgm:cxn modelId="{ECA63165-4A82-427E-8039-335287E44EEF}" srcId="{821E04CB-BD3A-49E3-8976-DB85F81BE7D5}" destId="{7807068E-B087-44ED-9ED5-943185DA55C1}" srcOrd="4" destOrd="0" parTransId="{85064AA7-97D6-4626-8139-145F206C0827}" sibTransId="{B81E558B-C410-47B3-854B-32885227CC91}"/>
    <dgm:cxn modelId="{357AC44D-219F-4850-B690-FEDB1BEFF332}" srcId="{821E04CB-BD3A-49E3-8976-DB85F81BE7D5}" destId="{78AE067F-AE3D-45CE-95ED-6644A8F82193}" srcOrd="3" destOrd="0" parTransId="{9034CB92-153E-4A7E-AB2A-1E56ABF4086F}" sibTransId="{31AA3A97-150A-4F34-B46E-1344A4A916A9}"/>
    <dgm:cxn modelId="{85CC7072-8D40-4AC0-A7FF-E1468E7BFEF4}" type="presOf" srcId="{78AE067F-AE3D-45CE-95ED-6644A8F82193}" destId="{1F18518A-A0D8-4857-8A5F-FCCA2F35CA1B}" srcOrd="0" destOrd="0" presId="urn:microsoft.com/office/officeart/2008/layout/LinedList"/>
    <dgm:cxn modelId="{85C2679B-910B-4F2A-A7D8-A564C038F605}" type="presOf" srcId="{C969B829-AC24-4B34-964A-BF4FBCA91A18}" destId="{C1BB5B26-3898-4BB4-9DC8-87F3B1F199E7}" srcOrd="0" destOrd="0" presId="urn:microsoft.com/office/officeart/2008/layout/LinedList"/>
    <dgm:cxn modelId="{61A56AB1-FA3E-48A7-A24B-C9C23771C41A}" srcId="{821E04CB-BD3A-49E3-8976-DB85F81BE7D5}" destId="{C969B829-AC24-4B34-964A-BF4FBCA91A18}" srcOrd="1" destOrd="0" parTransId="{361AD8A7-C0E1-42C4-BD10-C2B6095E1ACB}" sibTransId="{CB21F73E-B878-433B-B8CF-546A5860B7B9}"/>
    <dgm:cxn modelId="{C94ADDBE-425F-4F4A-A5B9-04ECB0345C40}" srcId="{821E04CB-BD3A-49E3-8976-DB85F81BE7D5}" destId="{1469B2BC-7578-4840-BB36-EBA9662383E7}" srcOrd="2" destOrd="0" parTransId="{DA4D731A-4F48-4DFE-BF33-308FB759D703}" sibTransId="{DEC0B482-625A-4789-8931-45453DB27C1D}"/>
    <dgm:cxn modelId="{D2FC01C8-BDE7-49DB-BA1E-759208161160}" type="presOf" srcId="{44746A17-DB85-435F-AA75-797147F5EFA4}" destId="{4646B2AB-A7CC-4370-82AC-06614D2720F7}" srcOrd="0" destOrd="0" presId="urn:microsoft.com/office/officeart/2008/layout/LinedList"/>
    <dgm:cxn modelId="{0AEE05E7-9C61-40F1-A1FF-858E94DF420C}" srcId="{821E04CB-BD3A-49E3-8976-DB85F81BE7D5}" destId="{8875BC91-D623-4360-84FF-DE0EFBBDBDC9}" srcOrd="5" destOrd="0" parTransId="{B31C1124-6F8F-45EC-BB2B-1AD8E32AF1A7}" sibTransId="{6CE90ABB-DD7D-441A-AB0F-94F883BEDBB6}"/>
    <dgm:cxn modelId="{D30727A0-E2DC-49EA-B749-6B2C8CD0DF47}" type="presParOf" srcId="{63B60AE9-B99F-4D2A-AB24-65545162A7C4}" destId="{94A696A6-02E8-4F85-BBC6-99D2A3BC3EEE}" srcOrd="0" destOrd="0" presId="urn:microsoft.com/office/officeart/2008/layout/LinedList"/>
    <dgm:cxn modelId="{5A32FEAE-4D21-4714-BA65-F0B8BFE9B152}" type="presParOf" srcId="{63B60AE9-B99F-4D2A-AB24-65545162A7C4}" destId="{DEA2FE1F-414E-40FA-9809-86A3497AC5B0}" srcOrd="1" destOrd="0" presId="urn:microsoft.com/office/officeart/2008/layout/LinedList"/>
    <dgm:cxn modelId="{6DDD50C2-3BF4-4ADC-89D1-7A1F2F810CA4}" type="presParOf" srcId="{DEA2FE1F-414E-40FA-9809-86A3497AC5B0}" destId="{4646B2AB-A7CC-4370-82AC-06614D2720F7}" srcOrd="0" destOrd="0" presId="urn:microsoft.com/office/officeart/2008/layout/LinedList"/>
    <dgm:cxn modelId="{C3787588-ACEE-4823-878F-DA341EDBF65D}" type="presParOf" srcId="{DEA2FE1F-414E-40FA-9809-86A3497AC5B0}" destId="{39943043-0E3C-43AA-817E-94FF6435C8FB}" srcOrd="1" destOrd="0" presId="urn:microsoft.com/office/officeart/2008/layout/LinedList"/>
    <dgm:cxn modelId="{18DCBC57-CF07-4CE6-88A4-8996E306CEEF}" type="presParOf" srcId="{63B60AE9-B99F-4D2A-AB24-65545162A7C4}" destId="{91BD11B1-0CEC-43D4-AB45-0F290DCF97BE}" srcOrd="2" destOrd="0" presId="urn:microsoft.com/office/officeart/2008/layout/LinedList"/>
    <dgm:cxn modelId="{6179DDE0-1D4B-4570-8975-F74B33800827}" type="presParOf" srcId="{63B60AE9-B99F-4D2A-AB24-65545162A7C4}" destId="{CC1AF8A7-C37E-4E62-A437-DBAC056B1662}" srcOrd="3" destOrd="0" presId="urn:microsoft.com/office/officeart/2008/layout/LinedList"/>
    <dgm:cxn modelId="{A3F53496-998D-4DDF-9947-EFFA34D1A700}" type="presParOf" srcId="{CC1AF8A7-C37E-4E62-A437-DBAC056B1662}" destId="{C1BB5B26-3898-4BB4-9DC8-87F3B1F199E7}" srcOrd="0" destOrd="0" presId="urn:microsoft.com/office/officeart/2008/layout/LinedList"/>
    <dgm:cxn modelId="{D293D548-F498-4B0F-9915-ED214954B4E3}" type="presParOf" srcId="{CC1AF8A7-C37E-4E62-A437-DBAC056B1662}" destId="{19022E5A-5A8F-44B0-856A-74924C5D88F7}" srcOrd="1" destOrd="0" presId="urn:microsoft.com/office/officeart/2008/layout/LinedList"/>
    <dgm:cxn modelId="{D824194D-46A9-4E6A-9073-C295E95E16D2}" type="presParOf" srcId="{63B60AE9-B99F-4D2A-AB24-65545162A7C4}" destId="{FEEBB21B-C1EA-4892-9801-2DF6EBDE9F6D}" srcOrd="4" destOrd="0" presId="urn:microsoft.com/office/officeart/2008/layout/LinedList"/>
    <dgm:cxn modelId="{92A2308F-26BF-4641-BB2E-496154D79582}" type="presParOf" srcId="{63B60AE9-B99F-4D2A-AB24-65545162A7C4}" destId="{FA5330A5-098B-40B0-8E9D-20B7C8F83949}" srcOrd="5" destOrd="0" presId="urn:microsoft.com/office/officeart/2008/layout/LinedList"/>
    <dgm:cxn modelId="{901E10CD-A24C-40BB-AB1E-8D0FF4210D1F}" type="presParOf" srcId="{FA5330A5-098B-40B0-8E9D-20B7C8F83949}" destId="{6A7EF08F-528D-4C3B-BAE4-F9F43C0BEFC1}" srcOrd="0" destOrd="0" presId="urn:microsoft.com/office/officeart/2008/layout/LinedList"/>
    <dgm:cxn modelId="{293CA8AD-2DBA-4359-8659-D396B918AA42}" type="presParOf" srcId="{FA5330A5-098B-40B0-8E9D-20B7C8F83949}" destId="{2C4D9B79-522C-44EF-9D20-DE1B816FE68D}" srcOrd="1" destOrd="0" presId="urn:microsoft.com/office/officeart/2008/layout/LinedList"/>
    <dgm:cxn modelId="{EA9DC107-3C42-4BD7-BA81-86FFAA18D072}" type="presParOf" srcId="{63B60AE9-B99F-4D2A-AB24-65545162A7C4}" destId="{D4F5EA7F-87C3-4DF5-B6E0-ABB63494DADA}" srcOrd="6" destOrd="0" presId="urn:microsoft.com/office/officeart/2008/layout/LinedList"/>
    <dgm:cxn modelId="{5DAF226E-E0BE-4DCE-99F3-BAFDA0BE4449}" type="presParOf" srcId="{63B60AE9-B99F-4D2A-AB24-65545162A7C4}" destId="{C3F79956-58A7-4DB4-AF60-A8A423CD1EBA}" srcOrd="7" destOrd="0" presId="urn:microsoft.com/office/officeart/2008/layout/LinedList"/>
    <dgm:cxn modelId="{F32D6C95-663D-4B7D-B82F-A4704A39BA4F}" type="presParOf" srcId="{C3F79956-58A7-4DB4-AF60-A8A423CD1EBA}" destId="{1F18518A-A0D8-4857-8A5F-FCCA2F35CA1B}" srcOrd="0" destOrd="0" presId="urn:microsoft.com/office/officeart/2008/layout/LinedList"/>
    <dgm:cxn modelId="{6B08D227-3F85-474D-9BF4-3FD6E74FD9D4}" type="presParOf" srcId="{C3F79956-58A7-4DB4-AF60-A8A423CD1EBA}" destId="{49B249C9-3164-4D7A-9D06-57E99D36DEFA}" srcOrd="1" destOrd="0" presId="urn:microsoft.com/office/officeart/2008/layout/LinedList"/>
    <dgm:cxn modelId="{65B4C25F-5D96-4DA7-A313-17516D28E7B4}" type="presParOf" srcId="{63B60AE9-B99F-4D2A-AB24-65545162A7C4}" destId="{90B2BA76-2743-4DD7-8C6F-9532C1B685CB}" srcOrd="8" destOrd="0" presId="urn:microsoft.com/office/officeart/2008/layout/LinedList"/>
    <dgm:cxn modelId="{EF2D5B4B-0554-4033-A049-72B480A9A4DC}" type="presParOf" srcId="{63B60AE9-B99F-4D2A-AB24-65545162A7C4}" destId="{09BB7CFA-A5F6-4657-A0B8-FB72803340FC}" srcOrd="9" destOrd="0" presId="urn:microsoft.com/office/officeart/2008/layout/LinedList"/>
    <dgm:cxn modelId="{52060118-1601-4365-A530-44EC178E858E}" type="presParOf" srcId="{09BB7CFA-A5F6-4657-A0B8-FB72803340FC}" destId="{E363162C-88BE-44F6-8ECA-FF467957415A}" srcOrd="0" destOrd="0" presId="urn:microsoft.com/office/officeart/2008/layout/LinedList"/>
    <dgm:cxn modelId="{E213CAEB-5E55-46E6-A40F-B3CFE84C27CD}" type="presParOf" srcId="{09BB7CFA-A5F6-4657-A0B8-FB72803340FC}" destId="{0F96A725-2D89-46B0-BA00-7FFA64B669A7}" srcOrd="1" destOrd="0" presId="urn:microsoft.com/office/officeart/2008/layout/LinedList"/>
    <dgm:cxn modelId="{AEE31ACE-2878-48B0-B80E-4ED82CF1EB44}" type="presParOf" srcId="{63B60AE9-B99F-4D2A-AB24-65545162A7C4}" destId="{F5CC6FFF-51AC-4B5B-A578-90352AD89FBB}" srcOrd="10" destOrd="0" presId="urn:microsoft.com/office/officeart/2008/layout/LinedList"/>
    <dgm:cxn modelId="{4D3D8E51-B1F1-4996-BC93-E84601F00949}" type="presParOf" srcId="{63B60AE9-B99F-4D2A-AB24-65545162A7C4}" destId="{2B18EE81-FC3D-4B69-965D-549EBB22F811}" srcOrd="11" destOrd="0" presId="urn:microsoft.com/office/officeart/2008/layout/LinedList"/>
    <dgm:cxn modelId="{8DF7DB11-E7F8-4784-812E-F9F1BB49F3BC}" type="presParOf" srcId="{2B18EE81-FC3D-4B69-965D-549EBB22F811}" destId="{CE271DA6-B172-48B1-A7F0-7B83ECFD8284}" srcOrd="0" destOrd="0" presId="urn:microsoft.com/office/officeart/2008/layout/LinedList"/>
    <dgm:cxn modelId="{0C80987D-7F48-4890-A87D-0337F00B7FF9}" type="presParOf" srcId="{2B18EE81-FC3D-4B69-965D-549EBB22F811}" destId="{36F2E8A3-CD0C-45AC-AB76-63E93BA2321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F26E7B8-19E2-43BA-BF44-1999EE1ADACE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814DE05-19DD-4921-9F3F-A53F086B9147}">
      <dgm:prSet/>
      <dgm:spPr/>
      <dgm:t>
        <a:bodyPr/>
        <a:lstStyle/>
        <a:p>
          <a:r>
            <a:rPr lang="en-GB"/>
            <a:t>Those who use their Entrepreneurial skills to make a difference, right a wrong or create social impact.</a:t>
          </a:r>
          <a:endParaRPr lang="en-US"/>
        </a:p>
      </dgm:t>
    </dgm:pt>
    <dgm:pt modelId="{2F9C4C6F-1EE4-486F-B107-9352279FC6B7}" type="parTrans" cxnId="{5AA201BC-E08A-4F93-8863-8F9681E33592}">
      <dgm:prSet/>
      <dgm:spPr/>
      <dgm:t>
        <a:bodyPr/>
        <a:lstStyle/>
        <a:p>
          <a:endParaRPr lang="en-US"/>
        </a:p>
      </dgm:t>
    </dgm:pt>
    <dgm:pt modelId="{08A1B0A8-66D3-4A89-B8DB-0640B37381D9}" type="sibTrans" cxnId="{5AA201BC-E08A-4F93-8863-8F9681E33592}">
      <dgm:prSet/>
      <dgm:spPr/>
      <dgm:t>
        <a:bodyPr/>
        <a:lstStyle/>
        <a:p>
          <a:endParaRPr lang="en-US"/>
        </a:p>
      </dgm:t>
    </dgm:pt>
    <dgm:pt modelId="{18E6EBFA-9D18-412D-AC2C-C16788BD3761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Muhammad Yunus - Banker to the Poor - YouTube</a:t>
          </a:r>
          <a:endParaRPr lang="en-US"/>
        </a:p>
      </dgm:t>
    </dgm:pt>
    <dgm:pt modelId="{21F04477-E3C5-461D-9597-7B10C26814E2}" type="parTrans" cxnId="{3925422E-2A83-410C-9303-6842251FDCDC}">
      <dgm:prSet/>
      <dgm:spPr/>
      <dgm:t>
        <a:bodyPr/>
        <a:lstStyle/>
        <a:p>
          <a:endParaRPr lang="en-US"/>
        </a:p>
      </dgm:t>
    </dgm:pt>
    <dgm:pt modelId="{F56FFD7A-38E9-4D73-A088-1996E85A1E1E}" type="sibTrans" cxnId="{3925422E-2A83-410C-9303-6842251FDCDC}">
      <dgm:prSet/>
      <dgm:spPr/>
      <dgm:t>
        <a:bodyPr/>
        <a:lstStyle/>
        <a:p>
          <a:endParaRPr lang="en-US"/>
        </a:p>
      </dgm:t>
    </dgm:pt>
    <dgm:pt modelId="{A0A49B9D-F70C-4681-8B82-3C7E1C7850C4}" type="pres">
      <dgm:prSet presAssocID="{0F26E7B8-19E2-43BA-BF44-1999EE1ADACE}" presName="vert0" presStyleCnt="0">
        <dgm:presLayoutVars>
          <dgm:dir/>
          <dgm:animOne val="branch"/>
          <dgm:animLvl val="lvl"/>
        </dgm:presLayoutVars>
      </dgm:prSet>
      <dgm:spPr/>
    </dgm:pt>
    <dgm:pt modelId="{CF2969CA-4606-4008-B77E-B3BFCC4ED9F5}" type="pres">
      <dgm:prSet presAssocID="{3814DE05-19DD-4921-9F3F-A53F086B9147}" presName="thickLine" presStyleLbl="alignNode1" presStyleIdx="0" presStyleCnt="2"/>
      <dgm:spPr/>
    </dgm:pt>
    <dgm:pt modelId="{2EF0B0C4-D024-4C75-9A56-9593DED4F4A1}" type="pres">
      <dgm:prSet presAssocID="{3814DE05-19DD-4921-9F3F-A53F086B9147}" presName="horz1" presStyleCnt="0"/>
      <dgm:spPr/>
    </dgm:pt>
    <dgm:pt modelId="{06C3F98D-A8B3-4B08-9AAF-4DA1548BE7B8}" type="pres">
      <dgm:prSet presAssocID="{3814DE05-19DD-4921-9F3F-A53F086B9147}" presName="tx1" presStyleLbl="revTx" presStyleIdx="0" presStyleCnt="2"/>
      <dgm:spPr/>
    </dgm:pt>
    <dgm:pt modelId="{542F1794-A47C-4228-A50C-1C3F7340BFE7}" type="pres">
      <dgm:prSet presAssocID="{3814DE05-19DD-4921-9F3F-A53F086B9147}" presName="vert1" presStyleCnt="0"/>
      <dgm:spPr/>
    </dgm:pt>
    <dgm:pt modelId="{6E60CC46-B970-4EF9-B051-E9334ED85B39}" type="pres">
      <dgm:prSet presAssocID="{18E6EBFA-9D18-412D-AC2C-C16788BD3761}" presName="thickLine" presStyleLbl="alignNode1" presStyleIdx="1" presStyleCnt="2"/>
      <dgm:spPr/>
    </dgm:pt>
    <dgm:pt modelId="{F028303A-9CB6-48D0-9C3D-8CEE14F9B18C}" type="pres">
      <dgm:prSet presAssocID="{18E6EBFA-9D18-412D-AC2C-C16788BD3761}" presName="horz1" presStyleCnt="0"/>
      <dgm:spPr/>
    </dgm:pt>
    <dgm:pt modelId="{054CD501-BA02-4BE0-9CA4-1EF67C00760B}" type="pres">
      <dgm:prSet presAssocID="{18E6EBFA-9D18-412D-AC2C-C16788BD3761}" presName="tx1" presStyleLbl="revTx" presStyleIdx="1" presStyleCnt="2"/>
      <dgm:spPr/>
    </dgm:pt>
    <dgm:pt modelId="{AD8E6F8E-D95F-4ECD-856F-8936E524EF55}" type="pres">
      <dgm:prSet presAssocID="{18E6EBFA-9D18-412D-AC2C-C16788BD3761}" presName="vert1" presStyleCnt="0"/>
      <dgm:spPr/>
    </dgm:pt>
  </dgm:ptLst>
  <dgm:cxnLst>
    <dgm:cxn modelId="{57276619-41A5-4A9D-87B2-BAC90CCE73AC}" type="presOf" srcId="{0F26E7B8-19E2-43BA-BF44-1999EE1ADACE}" destId="{A0A49B9D-F70C-4681-8B82-3C7E1C7850C4}" srcOrd="0" destOrd="0" presId="urn:microsoft.com/office/officeart/2008/layout/LinedList"/>
    <dgm:cxn modelId="{3925422E-2A83-410C-9303-6842251FDCDC}" srcId="{0F26E7B8-19E2-43BA-BF44-1999EE1ADACE}" destId="{18E6EBFA-9D18-412D-AC2C-C16788BD3761}" srcOrd="1" destOrd="0" parTransId="{21F04477-E3C5-461D-9597-7B10C26814E2}" sibTransId="{F56FFD7A-38E9-4D73-A088-1996E85A1E1E}"/>
    <dgm:cxn modelId="{66E71F98-D798-4D74-A618-CF4D55124453}" type="presOf" srcId="{3814DE05-19DD-4921-9F3F-A53F086B9147}" destId="{06C3F98D-A8B3-4B08-9AAF-4DA1548BE7B8}" srcOrd="0" destOrd="0" presId="urn:microsoft.com/office/officeart/2008/layout/LinedList"/>
    <dgm:cxn modelId="{5AA201BC-E08A-4F93-8863-8F9681E33592}" srcId="{0F26E7B8-19E2-43BA-BF44-1999EE1ADACE}" destId="{3814DE05-19DD-4921-9F3F-A53F086B9147}" srcOrd="0" destOrd="0" parTransId="{2F9C4C6F-1EE4-486F-B107-9352279FC6B7}" sibTransId="{08A1B0A8-66D3-4A89-B8DB-0640B37381D9}"/>
    <dgm:cxn modelId="{45C097E1-160F-44AC-AC56-8977E3633C6D}" type="presOf" srcId="{18E6EBFA-9D18-412D-AC2C-C16788BD3761}" destId="{054CD501-BA02-4BE0-9CA4-1EF67C00760B}" srcOrd="0" destOrd="0" presId="urn:microsoft.com/office/officeart/2008/layout/LinedList"/>
    <dgm:cxn modelId="{06C57591-CA40-419E-964D-0F4913DF7496}" type="presParOf" srcId="{A0A49B9D-F70C-4681-8B82-3C7E1C7850C4}" destId="{CF2969CA-4606-4008-B77E-B3BFCC4ED9F5}" srcOrd="0" destOrd="0" presId="urn:microsoft.com/office/officeart/2008/layout/LinedList"/>
    <dgm:cxn modelId="{0D122AA4-2AE2-435F-AFCD-ED74BF703F86}" type="presParOf" srcId="{A0A49B9D-F70C-4681-8B82-3C7E1C7850C4}" destId="{2EF0B0C4-D024-4C75-9A56-9593DED4F4A1}" srcOrd="1" destOrd="0" presId="urn:microsoft.com/office/officeart/2008/layout/LinedList"/>
    <dgm:cxn modelId="{48E7501F-4ED7-4431-80C8-7DEF3E7BBE7B}" type="presParOf" srcId="{2EF0B0C4-D024-4C75-9A56-9593DED4F4A1}" destId="{06C3F98D-A8B3-4B08-9AAF-4DA1548BE7B8}" srcOrd="0" destOrd="0" presId="urn:microsoft.com/office/officeart/2008/layout/LinedList"/>
    <dgm:cxn modelId="{B496EC43-55EB-4749-87C2-C3553BD77366}" type="presParOf" srcId="{2EF0B0C4-D024-4C75-9A56-9593DED4F4A1}" destId="{542F1794-A47C-4228-A50C-1C3F7340BFE7}" srcOrd="1" destOrd="0" presId="urn:microsoft.com/office/officeart/2008/layout/LinedList"/>
    <dgm:cxn modelId="{0C28BDE3-5144-480B-B989-FB075C98FF6D}" type="presParOf" srcId="{A0A49B9D-F70C-4681-8B82-3C7E1C7850C4}" destId="{6E60CC46-B970-4EF9-B051-E9334ED85B39}" srcOrd="2" destOrd="0" presId="urn:microsoft.com/office/officeart/2008/layout/LinedList"/>
    <dgm:cxn modelId="{56EA60F3-5603-49CA-A5AD-DBAA89357F2F}" type="presParOf" srcId="{A0A49B9D-F70C-4681-8B82-3C7E1C7850C4}" destId="{F028303A-9CB6-48D0-9C3D-8CEE14F9B18C}" srcOrd="3" destOrd="0" presId="urn:microsoft.com/office/officeart/2008/layout/LinedList"/>
    <dgm:cxn modelId="{6469A5A6-38FA-431E-B9B2-BFDA061CBEEB}" type="presParOf" srcId="{F028303A-9CB6-48D0-9C3D-8CEE14F9B18C}" destId="{054CD501-BA02-4BE0-9CA4-1EF67C00760B}" srcOrd="0" destOrd="0" presId="urn:microsoft.com/office/officeart/2008/layout/LinedList"/>
    <dgm:cxn modelId="{DA9A2F68-4F01-4E01-99D8-C4C667D9CB10}" type="presParOf" srcId="{F028303A-9CB6-48D0-9C3D-8CEE14F9B18C}" destId="{AD8E6F8E-D95F-4ECD-856F-8936E524EF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ABD2D61-FBCB-4547-AA34-BE24A73CEF54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663EDCD-0186-40DE-AAEE-02B4609C61FF}">
      <dgm:prSet/>
      <dgm:spPr/>
      <dgm:t>
        <a:bodyPr/>
        <a:lstStyle/>
        <a:p>
          <a:r>
            <a:rPr lang="en-GB"/>
            <a:t>'Great Person' - 	in-adequate, in-appropriate, self-justifying</a:t>
          </a:r>
          <a:endParaRPr lang="en-US"/>
        </a:p>
      </dgm:t>
    </dgm:pt>
    <dgm:pt modelId="{BFB29F45-43E5-4100-8E51-A659DE09D2A5}" type="parTrans" cxnId="{4AE23720-1E4B-49FE-BB6F-FC82593FB5FF}">
      <dgm:prSet/>
      <dgm:spPr/>
      <dgm:t>
        <a:bodyPr/>
        <a:lstStyle/>
        <a:p>
          <a:endParaRPr lang="en-US"/>
        </a:p>
      </dgm:t>
    </dgm:pt>
    <dgm:pt modelId="{F47BEC2F-DFD5-4643-9272-18489A9DA86E}" type="sibTrans" cxnId="{4AE23720-1E4B-49FE-BB6F-FC82593FB5FF}">
      <dgm:prSet/>
      <dgm:spPr/>
      <dgm:t>
        <a:bodyPr/>
        <a:lstStyle/>
        <a:p>
          <a:endParaRPr lang="en-US"/>
        </a:p>
      </dgm:t>
    </dgm:pt>
    <dgm:pt modelId="{1570FE3B-1C5D-4FC3-AECD-9076A7B9B24E}">
      <dgm:prSet/>
      <dgm:spPr/>
      <dgm:t>
        <a:bodyPr/>
        <a:lstStyle/>
        <a:p>
          <a:r>
            <a:rPr lang="en-GB"/>
            <a:t>'Social misfit' - entrepreneur for negative reasons </a:t>
          </a:r>
          <a:endParaRPr lang="en-US"/>
        </a:p>
      </dgm:t>
    </dgm:pt>
    <dgm:pt modelId="{6FFE7959-FC63-4130-8211-68EE352715D7}" type="parTrans" cxnId="{ED7478F0-9999-42A0-9240-E3195B0E3857}">
      <dgm:prSet/>
      <dgm:spPr/>
      <dgm:t>
        <a:bodyPr/>
        <a:lstStyle/>
        <a:p>
          <a:endParaRPr lang="en-US"/>
        </a:p>
      </dgm:t>
    </dgm:pt>
    <dgm:pt modelId="{C36D0507-B06D-4891-8E94-4C458CCD8F7C}" type="sibTrans" cxnId="{ED7478F0-9999-42A0-9240-E3195B0E3857}">
      <dgm:prSet/>
      <dgm:spPr/>
      <dgm:t>
        <a:bodyPr/>
        <a:lstStyle/>
        <a:p>
          <a:endParaRPr lang="en-US"/>
        </a:p>
      </dgm:t>
    </dgm:pt>
    <dgm:pt modelId="{18FBD878-630E-4D5E-A933-C5B494820DB5}">
      <dgm:prSet/>
      <dgm:spPr/>
      <dgm:t>
        <a:bodyPr/>
        <a:lstStyle/>
        <a:p>
          <a:r>
            <a:rPr lang="en-GB"/>
            <a:t>Personality type - lack of correlative evidence</a:t>
          </a:r>
          <a:endParaRPr lang="en-US"/>
        </a:p>
      </dgm:t>
    </dgm:pt>
    <dgm:pt modelId="{29EC4850-8C73-4408-A8A7-C4378CC656C5}" type="parTrans" cxnId="{15BB4A7D-0726-4755-A4D1-624798A9027A}">
      <dgm:prSet/>
      <dgm:spPr/>
      <dgm:t>
        <a:bodyPr/>
        <a:lstStyle/>
        <a:p>
          <a:endParaRPr lang="en-US"/>
        </a:p>
      </dgm:t>
    </dgm:pt>
    <dgm:pt modelId="{C543336A-3C9F-449C-A606-3650A8AB2E68}" type="sibTrans" cxnId="{15BB4A7D-0726-4755-A4D1-624798A9027A}">
      <dgm:prSet/>
      <dgm:spPr/>
      <dgm:t>
        <a:bodyPr/>
        <a:lstStyle/>
        <a:p>
          <a:endParaRPr lang="en-US"/>
        </a:p>
      </dgm:t>
    </dgm:pt>
    <dgm:pt modelId="{6B27DAF3-A331-4672-B5F5-598C392D8D0D}">
      <dgm:prSet/>
      <dgm:spPr/>
      <dgm:t>
        <a:bodyPr/>
        <a:lstStyle/>
        <a:p>
          <a:r>
            <a:rPr lang="en-GB"/>
            <a:t>Personality trait -	 'need for achievement' a driving trait	</a:t>
          </a:r>
          <a:endParaRPr lang="en-US"/>
        </a:p>
      </dgm:t>
    </dgm:pt>
    <dgm:pt modelId="{054109EA-8F56-428F-AD78-1B20D8D1751D}" type="parTrans" cxnId="{122404E2-43D0-4374-B4F3-96D64330AE53}">
      <dgm:prSet/>
      <dgm:spPr/>
      <dgm:t>
        <a:bodyPr/>
        <a:lstStyle/>
        <a:p>
          <a:endParaRPr lang="en-US"/>
        </a:p>
      </dgm:t>
    </dgm:pt>
    <dgm:pt modelId="{979DE1B1-1CAC-4E5F-B8B9-061AACFD9852}" type="sibTrans" cxnId="{122404E2-43D0-4374-B4F3-96D64330AE53}">
      <dgm:prSet/>
      <dgm:spPr/>
      <dgm:t>
        <a:bodyPr/>
        <a:lstStyle/>
        <a:p>
          <a:endParaRPr lang="en-US"/>
        </a:p>
      </dgm:t>
    </dgm:pt>
    <dgm:pt modelId="{B1F30610-63B2-44B5-9DBA-5EBEBD67C25B}">
      <dgm:prSet/>
      <dgm:spPr/>
      <dgm:t>
        <a:bodyPr/>
        <a:lstStyle/>
        <a:p>
          <a:r>
            <a:rPr lang="en-GB"/>
            <a:t>Social  development model  </a:t>
          </a:r>
          <a:endParaRPr lang="en-US"/>
        </a:p>
      </dgm:t>
    </dgm:pt>
    <dgm:pt modelId="{A38E8285-01D1-48AD-B37D-93A196FE493C}" type="parTrans" cxnId="{001D207E-3E48-46CE-BA36-3BC433D2B5CE}">
      <dgm:prSet/>
      <dgm:spPr/>
      <dgm:t>
        <a:bodyPr/>
        <a:lstStyle/>
        <a:p>
          <a:endParaRPr lang="en-US"/>
        </a:p>
      </dgm:t>
    </dgm:pt>
    <dgm:pt modelId="{2B0578DA-37DB-4044-B24E-E15CABA56742}" type="sibTrans" cxnId="{001D207E-3E48-46CE-BA36-3BC433D2B5CE}">
      <dgm:prSet/>
      <dgm:spPr/>
      <dgm:t>
        <a:bodyPr/>
        <a:lstStyle/>
        <a:p>
          <a:endParaRPr lang="en-US"/>
        </a:p>
      </dgm:t>
    </dgm:pt>
    <dgm:pt modelId="{A55CE504-D326-424C-934F-8AE428B031D1}">
      <dgm:prSet/>
      <dgm:spPr/>
      <dgm:t>
        <a:bodyPr/>
        <a:lstStyle/>
        <a:p>
          <a:r>
            <a:rPr lang="en-GB"/>
            <a:t>1.	Innate 	-intelligence, creativity, personality, motivation, personal ambition ..</a:t>
          </a:r>
          <a:endParaRPr lang="en-US"/>
        </a:p>
      </dgm:t>
    </dgm:pt>
    <dgm:pt modelId="{A0D3ED1D-13BD-4003-AE73-C68A87760506}" type="parTrans" cxnId="{05C3E6A6-50AE-458B-97F1-BA5069316068}">
      <dgm:prSet/>
      <dgm:spPr/>
      <dgm:t>
        <a:bodyPr/>
        <a:lstStyle/>
        <a:p>
          <a:endParaRPr lang="en-US"/>
        </a:p>
      </dgm:t>
    </dgm:pt>
    <dgm:pt modelId="{FC4650AD-7C74-48A2-836D-C1B8B306520B}" type="sibTrans" cxnId="{05C3E6A6-50AE-458B-97F1-BA5069316068}">
      <dgm:prSet/>
      <dgm:spPr/>
      <dgm:t>
        <a:bodyPr/>
        <a:lstStyle/>
        <a:p>
          <a:endParaRPr lang="en-US"/>
        </a:p>
      </dgm:t>
    </dgm:pt>
    <dgm:pt modelId="{86426AD5-7DD5-4B6B-BAA7-EFE65E440185}">
      <dgm:prSet/>
      <dgm:spPr/>
      <dgm:t>
        <a:bodyPr/>
        <a:lstStyle/>
        <a:p>
          <a:r>
            <a:rPr lang="en-GB"/>
            <a:t>2.	Acquired -learning, training, experiences, mentoring, role models …</a:t>
          </a:r>
          <a:endParaRPr lang="en-US"/>
        </a:p>
      </dgm:t>
    </dgm:pt>
    <dgm:pt modelId="{F32A7E4F-DE7C-45C7-B575-D8FB75D0F9E4}" type="parTrans" cxnId="{26D27492-4420-436E-A090-A69B053F0A36}">
      <dgm:prSet/>
      <dgm:spPr/>
      <dgm:t>
        <a:bodyPr/>
        <a:lstStyle/>
        <a:p>
          <a:endParaRPr lang="en-US"/>
        </a:p>
      </dgm:t>
    </dgm:pt>
    <dgm:pt modelId="{6513427E-D144-411D-9182-3E70E8CD3AED}" type="sibTrans" cxnId="{26D27492-4420-436E-A090-A69B053F0A36}">
      <dgm:prSet/>
      <dgm:spPr/>
      <dgm:t>
        <a:bodyPr/>
        <a:lstStyle/>
        <a:p>
          <a:endParaRPr lang="en-US"/>
        </a:p>
      </dgm:t>
    </dgm:pt>
    <dgm:pt modelId="{173FCFEC-6E63-4844-B718-F79679387BDF}">
      <dgm:prSet/>
      <dgm:spPr/>
      <dgm:t>
        <a:bodyPr/>
        <a:lstStyle/>
        <a:p>
          <a:r>
            <a:rPr lang="en-GB"/>
            <a:t>3.	Social - family, socio-economic, society, culture, economic conditions …</a:t>
          </a:r>
          <a:endParaRPr lang="en-US"/>
        </a:p>
      </dgm:t>
    </dgm:pt>
    <dgm:pt modelId="{8B48F366-FAD3-4FCE-BC13-1019F340E7F4}" type="parTrans" cxnId="{3664CF20-822A-40EF-A197-44E89E6D261A}">
      <dgm:prSet/>
      <dgm:spPr/>
      <dgm:t>
        <a:bodyPr/>
        <a:lstStyle/>
        <a:p>
          <a:endParaRPr lang="en-US"/>
        </a:p>
      </dgm:t>
    </dgm:pt>
    <dgm:pt modelId="{29986A97-1100-4A79-A696-5C625DA2371B}" type="sibTrans" cxnId="{3664CF20-822A-40EF-A197-44E89E6D261A}">
      <dgm:prSet/>
      <dgm:spPr/>
      <dgm:t>
        <a:bodyPr/>
        <a:lstStyle/>
        <a:p>
          <a:endParaRPr lang="en-US"/>
        </a:p>
      </dgm:t>
    </dgm:pt>
    <dgm:pt modelId="{04E8A4DA-E16D-49FF-A767-3CC276CFD87A}">
      <dgm:prSet/>
      <dgm:spPr/>
      <dgm:t>
        <a:bodyPr/>
        <a:lstStyle/>
        <a:p>
          <a:r>
            <a:rPr lang="en-GB"/>
            <a:t>Note that entrepreneurship is a social phenomenon - about interactions between people.</a:t>
          </a:r>
          <a:endParaRPr lang="en-US"/>
        </a:p>
      </dgm:t>
    </dgm:pt>
    <dgm:pt modelId="{DF4073C3-2F81-4E20-8047-A2BCFB426C7B}" type="parTrans" cxnId="{01CE3112-48BC-43A3-BEFB-5A4B8F236EC4}">
      <dgm:prSet/>
      <dgm:spPr/>
      <dgm:t>
        <a:bodyPr/>
        <a:lstStyle/>
        <a:p>
          <a:endParaRPr lang="en-US"/>
        </a:p>
      </dgm:t>
    </dgm:pt>
    <dgm:pt modelId="{69A73B5C-5CDD-4CE4-A463-8E898E1C66D9}" type="sibTrans" cxnId="{01CE3112-48BC-43A3-BEFB-5A4B8F236EC4}">
      <dgm:prSet/>
      <dgm:spPr/>
      <dgm:t>
        <a:bodyPr/>
        <a:lstStyle/>
        <a:p>
          <a:endParaRPr lang="en-US"/>
        </a:p>
      </dgm:t>
    </dgm:pt>
    <dgm:pt modelId="{FFBD967B-05CE-4648-AA4A-D8439B09C7BF}" type="pres">
      <dgm:prSet presAssocID="{2ABD2D61-FBCB-4547-AA34-BE24A73CEF54}" presName="vert0" presStyleCnt="0">
        <dgm:presLayoutVars>
          <dgm:dir/>
          <dgm:animOne val="branch"/>
          <dgm:animLvl val="lvl"/>
        </dgm:presLayoutVars>
      </dgm:prSet>
      <dgm:spPr/>
    </dgm:pt>
    <dgm:pt modelId="{DF067B2E-768E-4652-B69D-A0338DE56EB5}" type="pres">
      <dgm:prSet presAssocID="{E663EDCD-0186-40DE-AAEE-02B4609C61FF}" presName="thickLine" presStyleLbl="alignNode1" presStyleIdx="0" presStyleCnt="9"/>
      <dgm:spPr/>
    </dgm:pt>
    <dgm:pt modelId="{935288EC-ED1B-4842-AA20-496A52FA240B}" type="pres">
      <dgm:prSet presAssocID="{E663EDCD-0186-40DE-AAEE-02B4609C61FF}" presName="horz1" presStyleCnt="0"/>
      <dgm:spPr/>
    </dgm:pt>
    <dgm:pt modelId="{03D13622-FCA9-4638-9ECE-F3EF81D1359E}" type="pres">
      <dgm:prSet presAssocID="{E663EDCD-0186-40DE-AAEE-02B4609C61FF}" presName="tx1" presStyleLbl="revTx" presStyleIdx="0" presStyleCnt="9"/>
      <dgm:spPr/>
    </dgm:pt>
    <dgm:pt modelId="{DD215A8F-C91D-4854-950D-7BE1543C311E}" type="pres">
      <dgm:prSet presAssocID="{E663EDCD-0186-40DE-AAEE-02B4609C61FF}" presName="vert1" presStyleCnt="0"/>
      <dgm:spPr/>
    </dgm:pt>
    <dgm:pt modelId="{4B0423B5-FDDF-476A-AC65-00D3638711DB}" type="pres">
      <dgm:prSet presAssocID="{1570FE3B-1C5D-4FC3-AECD-9076A7B9B24E}" presName="thickLine" presStyleLbl="alignNode1" presStyleIdx="1" presStyleCnt="9"/>
      <dgm:spPr/>
    </dgm:pt>
    <dgm:pt modelId="{AE6091E0-ECE7-4129-9B3B-E984F3AEAFC4}" type="pres">
      <dgm:prSet presAssocID="{1570FE3B-1C5D-4FC3-AECD-9076A7B9B24E}" presName="horz1" presStyleCnt="0"/>
      <dgm:spPr/>
    </dgm:pt>
    <dgm:pt modelId="{E03C2683-AD0B-440D-BB67-8C3AF9518348}" type="pres">
      <dgm:prSet presAssocID="{1570FE3B-1C5D-4FC3-AECD-9076A7B9B24E}" presName="tx1" presStyleLbl="revTx" presStyleIdx="1" presStyleCnt="9"/>
      <dgm:spPr/>
    </dgm:pt>
    <dgm:pt modelId="{FD2E3B21-FBB8-4387-A531-12A606049A97}" type="pres">
      <dgm:prSet presAssocID="{1570FE3B-1C5D-4FC3-AECD-9076A7B9B24E}" presName="vert1" presStyleCnt="0"/>
      <dgm:spPr/>
    </dgm:pt>
    <dgm:pt modelId="{A9356B8E-5020-4FE3-B588-0385B1B63F06}" type="pres">
      <dgm:prSet presAssocID="{18FBD878-630E-4D5E-A933-C5B494820DB5}" presName="thickLine" presStyleLbl="alignNode1" presStyleIdx="2" presStyleCnt="9"/>
      <dgm:spPr/>
    </dgm:pt>
    <dgm:pt modelId="{B1E13556-4435-4614-819C-08D75A5FB312}" type="pres">
      <dgm:prSet presAssocID="{18FBD878-630E-4D5E-A933-C5B494820DB5}" presName="horz1" presStyleCnt="0"/>
      <dgm:spPr/>
    </dgm:pt>
    <dgm:pt modelId="{052641DA-E095-4B1D-845F-2B084740FC87}" type="pres">
      <dgm:prSet presAssocID="{18FBD878-630E-4D5E-A933-C5B494820DB5}" presName="tx1" presStyleLbl="revTx" presStyleIdx="2" presStyleCnt="9"/>
      <dgm:spPr/>
    </dgm:pt>
    <dgm:pt modelId="{5A66EB7C-BAA8-48CD-95B8-A3738B5B569A}" type="pres">
      <dgm:prSet presAssocID="{18FBD878-630E-4D5E-A933-C5B494820DB5}" presName="vert1" presStyleCnt="0"/>
      <dgm:spPr/>
    </dgm:pt>
    <dgm:pt modelId="{64A64B88-248C-48C7-99D8-57D49EAF55BE}" type="pres">
      <dgm:prSet presAssocID="{6B27DAF3-A331-4672-B5F5-598C392D8D0D}" presName="thickLine" presStyleLbl="alignNode1" presStyleIdx="3" presStyleCnt="9"/>
      <dgm:spPr/>
    </dgm:pt>
    <dgm:pt modelId="{0EFE4C3D-993D-4566-B579-058EAE70346F}" type="pres">
      <dgm:prSet presAssocID="{6B27DAF3-A331-4672-B5F5-598C392D8D0D}" presName="horz1" presStyleCnt="0"/>
      <dgm:spPr/>
    </dgm:pt>
    <dgm:pt modelId="{8E6A5C92-F66B-4065-BB01-69363A3BDED7}" type="pres">
      <dgm:prSet presAssocID="{6B27DAF3-A331-4672-B5F5-598C392D8D0D}" presName="tx1" presStyleLbl="revTx" presStyleIdx="3" presStyleCnt="9"/>
      <dgm:spPr/>
    </dgm:pt>
    <dgm:pt modelId="{CB575953-8C1C-4692-8100-E7167B156B96}" type="pres">
      <dgm:prSet presAssocID="{6B27DAF3-A331-4672-B5F5-598C392D8D0D}" presName="vert1" presStyleCnt="0"/>
      <dgm:spPr/>
    </dgm:pt>
    <dgm:pt modelId="{D60C8FFC-F33E-4D26-AF2A-96B5E3F6FFE7}" type="pres">
      <dgm:prSet presAssocID="{B1F30610-63B2-44B5-9DBA-5EBEBD67C25B}" presName="thickLine" presStyleLbl="alignNode1" presStyleIdx="4" presStyleCnt="9"/>
      <dgm:spPr/>
    </dgm:pt>
    <dgm:pt modelId="{48DF491D-9D37-4322-B900-C103F685083A}" type="pres">
      <dgm:prSet presAssocID="{B1F30610-63B2-44B5-9DBA-5EBEBD67C25B}" presName="horz1" presStyleCnt="0"/>
      <dgm:spPr/>
    </dgm:pt>
    <dgm:pt modelId="{0EE84665-9289-43F5-B4F9-7A25E24734A3}" type="pres">
      <dgm:prSet presAssocID="{B1F30610-63B2-44B5-9DBA-5EBEBD67C25B}" presName="tx1" presStyleLbl="revTx" presStyleIdx="4" presStyleCnt="9"/>
      <dgm:spPr/>
    </dgm:pt>
    <dgm:pt modelId="{56853DA1-1511-43E7-98ED-8F049D1C6E04}" type="pres">
      <dgm:prSet presAssocID="{B1F30610-63B2-44B5-9DBA-5EBEBD67C25B}" presName="vert1" presStyleCnt="0"/>
      <dgm:spPr/>
    </dgm:pt>
    <dgm:pt modelId="{1A21B6AA-7C96-430B-8B47-779EB6305AA3}" type="pres">
      <dgm:prSet presAssocID="{A55CE504-D326-424C-934F-8AE428B031D1}" presName="thickLine" presStyleLbl="alignNode1" presStyleIdx="5" presStyleCnt="9"/>
      <dgm:spPr/>
    </dgm:pt>
    <dgm:pt modelId="{D151B0BB-B5B0-42DD-9BD1-A82A7B671419}" type="pres">
      <dgm:prSet presAssocID="{A55CE504-D326-424C-934F-8AE428B031D1}" presName="horz1" presStyleCnt="0"/>
      <dgm:spPr/>
    </dgm:pt>
    <dgm:pt modelId="{952C1F59-5C8F-438A-B624-E5B4B117D533}" type="pres">
      <dgm:prSet presAssocID="{A55CE504-D326-424C-934F-8AE428B031D1}" presName="tx1" presStyleLbl="revTx" presStyleIdx="5" presStyleCnt="9"/>
      <dgm:spPr/>
    </dgm:pt>
    <dgm:pt modelId="{8DC779C7-FEEA-46D1-AB18-125979D81C4B}" type="pres">
      <dgm:prSet presAssocID="{A55CE504-D326-424C-934F-8AE428B031D1}" presName="vert1" presStyleCnt="0"/>
      <dgm:spPr/>
    </dgm:pt>
    <dgm:pt modelId="{1EB8E2D6-D862-4766-B023-59A90E871C02}" type="pres">
      <dgm:prSet presAssocID="{86426AD5-7DD5-4B6B-BAA7-EFE65E440185}" presName="thickLine" presStyleLbl="alignNode1" presStyleIdx="6" presStyleCnt="9"/>
      <dgm:spPr/>
    </dgm:pt>
    <dgm:pt modelId="{71616665-8C8B-4AC0-AA12-1E03225352F2}" type="pres">
      <dgm:prSet presAssocID="{86426AD5-7DD5-4B6B-BAA7-EFE65E440185}" presName="horz1" presStyleCnt="0"/>
      <dgm:spPr/>
    </dgm:pt>
    <dgm:pt modelId="{7A5CAB9E-6109-42FA-B2FB-5BFA1ECE218D}" type="pres">
      <dgm:prSet presAssocID="{86426AD5-7DD5-4B6B-BAA7-EFE65E440185}" presName="tx1" presStyleLbl="revTx" presStyleIdx="6" presStyleCnt="9"/>
      <dgm:spPr/>
    </dgm:pt>
    <dgm:pt modelId="{1AFCB5EB-435C-4D20-A7D3-251F79C8AEEF}" type="pres">
      <dgm:prSet presAssocID="{86426AD5-7DD5-4B6B-BAA7-EFE65E440185}" presName="vert1" presStyleCnt="0"/>
      <dgm:spPr/>
    </dgm:pt>
    <dgm:pt modelId="{6CC779E9-5693-45A7-BE43-71CE3EC86A58}" type="pres">
      <dgm:prSet presAssocID="{173FCFEC-6E63-4844-B718-F79679387BDF}" presName="thickLine" presStyleLbl="alignNode1" presStyleIdx="7" presStyleCnt="9"/>
      <dgm:spPr/>
    </dgm:pt>
    <dgm:pt modelId="{E278528F-1A45-4B93-A3DB-9AD1F20850AA}" type="pres">
      <dgm:prSet presAssocID="{173FCFEC-6E63-4844-B718-F79679387BDF}" presName="horz1" presStyleCnt="0"/>
      <dgm:spPr/>
    </dgm:pt>
    <dgm:pt modelId="{76481D51-1161-4919-B784-B3C1929919E7}" type="pres">
      <dgm:prSet presAssocID="{173FCFEC-6E63-4844-B718-F79679387BDF}" presName="tx1" presStyleLbl="revTx" presStyleIdx="7" presStyleCnt="9"/>
      <dgm:spPr/>
    </dgm:pt>
    <dgm:pt modelId="{0B64F331-E8FE-4DA4-91B8-9881CEFCC321}" type="pres">
      <dgm:prSet presAssocID="{173FCFEC-6E63-4844-B718-F79679387BDF}" presName="vert1" presStyleCnt="0"/>
      <dgm:spPr/>
    </dgm:pt>
    <dgm:pt modelId="{03ABC708-F8C6-4AAD-95A1-3F92B013DC65}" type="pres">
      <dgm:prSet presAssocID="{04E8A4DA-E16D-49FF-A767-3CC276CFD87A}" presName="thickLine" presStyleLbl="alignNode1" presStyleIdx="8" presStyleCnt="9"/>
      <dgm:spPr/>
    </dgm:pt>
    <dgm:pt modelId="{505E4094-7DF4-4179-9D81-985353A1BD63}" type="pres">
      <dgm:prSet presAssocID="{04E8A4DA-E16D-49FF-A767-3CC276CFD87A}" presName="horz1" presStyleCnt="0"/>
      <dgm:spPr/>
    </dgm:pt>
    <dgm:pt modelId="{24222EBB-8009-4805-AC93-1F4E0FFA187F}" type="pres">
      <dgm:prSet presAssocID="{04E8A4DA-E16D-49FF-A767-3CC276CFD87A}" presName="tx1" presStyleLbl="revTx" presStyleIdx="8" presStyleCnt="9"/>
      <dgm:spPr/>
    </dgm:pt>
    <dgm:pt modelId="{1141D7DF-5BEE-4F3E-8E03-71F7AE39D1F0}" type="pres">
      <dgm:prSet presAssocID="{04E8A4DA-E16D-49FF-A767-3CC276CFD87A}" presName="vert1" presStyleCnt="0"/>
      <dgm:spPr/>
    </dgm:pt>
  </dgm:ptLst>
  <dgm:cxnLst>
    <dgm:cxn modelId="{01CE3112-48BC-43A3-BEFB-5A4B8F236EC4}" srcId="{2ABD2D61-FBCB-4547-AA34-BE24A73CEF54}" destId="{04E8A4DA-E16D-49FF-A767-3CC276CFD87A}" srcOrd="8" destOrd="0" parTransId="{DF4073C3-2F81-4E20-8047-A2BCFB426C7B}" sibTransId="{69A73B5C-5CDD-4CE4-A463-8E898E1C66D9}"/>
    <dgm:cxn modelId="{B5282819-CB52-43EF-B81A-8ED89983F344}" type="presOf" srcId="{1570FE3B-1C5D-4FC3-AECD-9076A7B9B24E}" destId="{E03C2683-AD0B-440D-BB67-8C3AF9518348}" srcOrd="0" destOrd="0" presId="urn:microsoft.com/office/officeart/2008/layout/LinedList"/>
    <dgm:cxn modelId="{4AE23720-1E4B-49FE-BB6F-FC82593FB5FF}" srcId="{2ABD2D61-FBCB-4547-AA34-BE24A73CEF54}" destId="{E663EDCD-0186-40DE-AAEE-02B4609C61FF}" srcOrd="0" destOrd="0" parTransId="{BFB29F45-43E5-4100-8E51-A659DE09D2A5}" sibTransId="{F47BEC2F-DFD5-4643-9272-18489A9DA86E}"/>
    <dgm:cxn modelId="{3664CF20-822A-40EF-A197-44E89E6D261A}" srcId="{2ABD2D61-FBCB-4547-AA34-BE24A73CEF54}" destId="{173FCFEC-6E63-4844-B718-F79679387BDF}" srcOrd="7" destOrd="0" parTransId="{8B48F366-FAD3-4FCE-BC13-1019F340E7F4}" sibTransId="{29986A97-1100-4A79-A696-5C625DA2371B}"/>
    <dgm:cxn modelId="{39CC6F2C-441E-4561-93DE-EAFC89C38773}" type="presOf" srcId="{18FBD878-630E-4D5E-A933-C5B494820DB5}" destId="{052641DA-E095-4B1D-845F-2B084740FC87}" srcOrd="0" destOrd="0" presId="urn:microsoft.com/office/officeart/2008/layout/LinedList"/>
    <dgm:cxn modelId="{7DB22D3C-7B02-4ABA-9E8A-4366D50DE22F}" type="presOf" srcId="{6B27DAF3-A331-4672-B5F5-598C392D8D0D}" destId="{8E6A5C92-F66B-4065-BB01-69363A3BDED7}" srcOrd="0" destOrd="0" presId="urn:microsoft.com/office/officeart/2008/layout/LinedList"/>
    <dgm:cxn modelId="{11627A5F-F27B-4912-9C76-0A87FC8E838B}" type="presOf" srcId="{B1F30610-63B2-44B5-9DBA-5EBEBD67C25B}" destId="{0EE84665-9289-43F5-B4F9-7A25E24734A3}" srcOrd="0" destOrd="0" presId="urn:microsoft.com/office/officeart/2008/layout/LinedList"/>
    <dgm:cxn modelId="{D36E8341-5942-481C-AFBD-5D5E7755C46F}" type="presOf" srcId="{A55CE504-D326-424C-934F-8AE428B031D1}" destId="{952C1F59-5C8F-438A-B624-E5B4B117D533}" srcOrd="0" destOrd="0" presId="urn:microsoft.com/office/officeart/2008/layout/LinedList"/>
    <dgm:cxn modelId="{21EA9574-A1D5-40EA-9E40-7435CD0B8E44}" type="presOf" srcId="{173FCFEC-6E63-4844-B718-F79679387BDF}" destId="{76481D51-1161-4919-B784-B3C1929919E7}" srcOrd="0" destOrd="0" presId="urn:microsoft.com/office/officeart/2008/layout/LinedList"/>
    <dgm:cxn modelId="{FEA1C359-1D0E-4F30-85BD-B70F574E228A}" type="presOf" srcId="{86426AD5-7DD5-4B6B-BAA7-EFE65E440185}" destId="{7A5CAB9E-6109-42FA-B2FB-5BFA1ECE218D}" srcOrd="0" destOrd="0" presId="urn:microsoft.com/office/officeart/2008/layout/LinedList"/>
    <dgm:cxn modelId="{3CA9B65A-BB4B-4968-9824-18244C0A3467}" type="presOf" srcId="{04E8A4DA-E16D-49FF-A767-3CC276CFD87A}" destId="{24222EBB-8009-4805-AC93-1F4E0FFA187F}" srcOrd="0" destOrd="0" presId="urn:microsoft.com/office/officeart/2008/layout/LinedList"/>
    <dgm:cxn modelId="{15BB4A7D-0726-4755-A4D1-624798A9027A}" srcId="{2ABD2D61-FBCB-4547-AA34-BE24A73CEF54}" destId="{18FBD878-630E-4D5E-A933-C5B494820DB5}" srcOrd="2" destOrd="0" parTransId="{29EC4850-8C73-4408-A8A7-C4378CC656C5}" sibTransId="{C543336A-3C9F-449C-A606-3650A8AB2E68}"/>
    <dgm:cxn modelId="{001D207E-3E48-46CE-BA36-3BC433D2B5CE}" srcId="{2ABD2D61-FBCB-4547-AA34-BE24A73CEF54}" destId="{B1F30610-63B2-44B5-9DBA-5EBEBD67C25B}" srcOrd="4" destOrd="0" parTransId="{A38E8285-01D1-48AD-B37D-93A196FE493C}" sibTransId="{2B0578DA-37DB-4044-B24E-E15CABA56742}"/>
    <dgm:cxn modelId="{26D27492-4420-436E-A090-A69B053F0A36}" srcId="{2ABD2D61-FBCB-4547-AA34-BE24A73CEF54}" destId="{86426AD5-7DD5-4B6B-BAA7-EFE65E440185}" srcOrd="6" destOrd="0" parTransId="{F32A7E4F-DE7C-45C7-B575-D8FB75D0F9E4}" sibTransId="{6513427E-D144-411D-9182-3E70E8CD3AED}"/>
    <dgm:cxn modelId="{A940A09F-30E3-4DA5-9965-B6B5048BBD46}" type="presOf" srcId="{2ABD2D61-FBCB-4547-AA34-BE24A73CEF54}" destId="{FFBD967B-05CE-4648-AA4A-D8439B09C7BF}" srcOrd="0" destOrd="0" presId="urn:microsoft.com/office/officeart/2008/layout/LinedList"/>
    <dgm:cxn modelId="{05C3E6A6-50AE-458B-97F1-BA5069316068}" srcId="{2ABD2D61-FBCB-4547-AA34-BE24A73CEF54}" destId="{A55CE504-D326-424C-934F-8AE428B031D1}" srcOrd="5" destOrd="0" parTransId="{A0D3ED1D-13BD-4003-AE73-C68A87760506}" sibTransId="{FC4650AD-7C74-48A2-836D-C1B8B306520B}"/>
    <dgm:cxn modelId="{122404E2-43D0-4374-B4F3-96D64330AE53}" srcId="{2ABD2D61-FBCB-4547-AA34-BE24A73CEF54}" destId="{6B27DAF3-A331-4672-B5F5-598C392D8D0D}" srcOrd="3" destOrd="0" parTransId="{054109EA-8F56-428F-AD78-1B20D8D1751D}" sibTransId="{979DE1B1-1CAC-4E5F-B8B9-061AACFD9852}"/>
    <dgm:cxn modelId="{2C334CEF-BC29-451C-A683-327C5CB56AAD}" type="presOf" srcId="{E663EDCD-0186-40DE-AAEE-02B4609C61FF}" destId="{03D13622-FCA9-4638-9ECE-F3EF81D1359E}" srcOrd="0" destOrd="0" presId="urn:microsoft.com/office/officeart/2008/layout/LinedList"/>
    <dgm:cxn modelId="{ED7478F0-9999-42A0-9240-E3195B0E3857}" srcId="{2ABD2D61-FBCB-4547-AA34-BE24A73CEF54}" destId="{1570FE3B-1C5D-4FC3-AECD-9076A7B9B24E}" srcOrd="1" destOrd="0" parTransId="{6FFE7959-FC63-4130-8211-68EE352715D7}" sibTransId="{C36D0507-B06D-4891-8E94-4C458CCD8F7C}"/>
    <dgm:cxn modelId="{4373AF7E-AB8E-4D58-B0B7-10897598FA68}" type="presParOf" srcId="{FFBD967B-05CE-4648-AA4A-D8439B09C7BF}" destId="{DF067B2E-768E-4652-B69D-A0338DE56EB5}" srcOrd="0" destOrd="0" presId="urn:microsoft.com/office/officeart/2008/layout/LinedList"/>
    <dgm:cxn modelId="{AE561732-5101-4D56-BEA9-8E73A8B6711E}" type="presParOf" srcId="{FFBD967B-05CE-4648-AA4A-D8439B09C7BF}" destId="{935288EC-ED1B-4842-AA20-496A52FA240B}" srcOrd="1" destOrd="0" presId="urn:microsoft.com/office/officeart/2008/layout/LinedList"/>
    <dgm:cxn modelId="{1DB94A13-2F00-41A2-970B-FD4ED802A09F}" type="presParOf" srcId="{935288EC-ED1B-4842-AA20-496A52FA240B}" destId="{03D13622-FCA9-4638-9ECE-F3EF81D1359E}" srcOrd="0" destOrd="0" presId="urn:microsoft.com/office/officeart/2008/layout/LinedList"/>
    <dgm:cxn modelId="{43BD33F3-0056-4F20-A5E7-513392355390}" type="presParOf" srcId="{935288EC-ED1B-4842-AA20-496A52FA240B}" destId="{DD215A8F-C91D-4854-950D-7BE1543C311E}" srcOrd="1" destOrd="0" presId="urn:microsoft.com/office/officeart/2008/layout/LinedList"/>
    <dgm:cxn modelId="{39F3E436-E9FD-4A5C-B146-3DACD68CAB6A}" type="presParOf" srcId="{FFBD967B-05CE-4648-AA4A-D8439B09C7BF}" destId="{4B0423B5-FDDF-476A-AC65-00D3638711DB}" srcOrd="2" destOrd="0" presId="urn:microsoft.com/office/officeart/2008/layout/LinedList"/>
    <dgm:cxn modelId="{52374ED9-BB4A-44D0-A5B8-DEF40BBB0B07}" type="presParOf" srcId="{FFBD967B-05CE-4648-AA4A-D8439B09C7BF}" destId="{AE6091E0-ECE7-4129-9B3B-E984F3AEAFC4}" srcOrd="3" destOrd="0" presId="urn:microsoft.com/office/officeart/2008/layout/LinedList"/>
    <dgm:cxn modelId="{E4B0B003-7FBC-4473-8692-348C94B8CE23}" type="presParOf" srcId="{AE6091E0-ECE7-4129-9B3B-E984F3AEAFC4}" destId="{E03C2683-AD0B-440D-BB67-8C3AF9518348}" srcOrd="0" destOrd="0" presId="urn:microsoft.com/office/officeart/2008/layout/LinedList"/>
    <dgm:cxn modelId="{6BD97423-07E0-462B-8A10-263F5E4CE1F6}" type="presParOf" srcId="{AE6091E0-ECE7-4129-9B3B-E984F3AEAFC4}" destId="{FD2E3B21-FBB8-4387-A531-12A606049A97}" srcOrd="1" destOrd="0" presId="urn:microsoft.com/office/officeart/2008/layout/LinedList"/>
    <dgm:cxn modelId="{7DC5DFD4-1A7A-464F-91A5-A1D904B065AE}" type="presParOf" srcId="{FFBD967B-05CE-4648-AA4A-D8439B09C7BF}" destId="{A9356B8E-5020-4FE3-B588-0385B1B63F06}" srcOrd="4" destOrd="0" presId="urn:microsoft.com/office/officeart/2008/layout/LinedList"/>
    <dgm:cxn modelId="{E4BEE116-FEAA-4409-94A2-70ACA0C9BA21}" type="presParOf" srcId="{FFBD967B-05CE-4648-AA4A-D8439B09C7BF}" destId="{B1E13556-4435-4614-819C-08D75A5FB312}" srcOrd="5" destOrd="0" presId="urn:microsoft.com/office/officeart/2008/layout/LinedList"/>
    <dgm:cxn modelId="{CA954D0E-C434-4669-AC0E-D275AE659AD4}" type="presParOf" srcId="{B1E13556-4435-4614-819C-08D75A5FB312}" destId="{052641DA-E095-4B1D-845F-2B084740FC87}" srcOrd="0" destOrd="0" presId="urn:microsoft.com/office/officeart/2008/layout/LinedList"/>
    <dgm:cxn modelId="{D0DEBA63-90AE-4D1D-863B-094F8B4ABDF4}" type="presParOf" srcId="{B1E13556-4435-4614-819C-08D75A5FB312}" destId="{5A66EB7C-BAA8-48CD-95B8-A3738B5B569A}" srcOrd="1" destOrd="0" presId="urn:microsoft.com/office/officeart/2008/layout/LinedList"/>
    <dgm:cxn modelId="{233A05EC-DB47-4720-B402-8B699F9424AE}" type="presParOf" srcId="{FFBD967B-05CE-4648-AA4A-D8439B09C7BF}" destId="{64A64B88-248C-48C7-99D8-57D49EAF55BE}" srcOrd="6" destOrd="0" presId="urn:microsoft.com/office/officeart/2008/layout/LinedList"/>
    <dgm:cxn modelId="{9B648337-312F-4D5F-A535-EAEB52BFAC3D}" type="presParOf" srcId="{FFBD967B-05CE-4648-AA4A-D8439B09C7BF}" destId="{0EFE4C3D-993D-4566-B579-058EAE70346F}" srcOrd="7" destOrd="0" presId="urn:microsoft.com/office/officeart/2008/layout/LinedList"/>
    <dgm:cxn modelId="{84116FE9-7152-487B-BCA7-FD7CD4924C95}" type="presParOf" srcId="{0EFE4C3D-993D-4566-B579-058EAE70346F}" destId="{8E6A5C92-F66B-4065-BB01-69363A3BDED7}" srcOrd="0" destOrd="0" presId="urn:microsoft.com/office/officeart/2008/layout/LinedList"/>
    <dgm:cxn modelId="{E6FD111A-52E2-4087-836E-FCB8AD650AD2}" type="presParOf" srcId="{0EFE4C3D-993D-4566-B579-058EAE70346F}" destId="{CB575953-8C1C-4692-8100-E7167B156B96}" srcOrd="1" destOrd="0" presId="urn:microsoft.com/office/officeart/2008/layout/LinedList"/>
    <dgm:cxn modelId="{346C4898-B177-4D04-BD7C-ECED1710B29E}" type="presParOf" srcId="{FFBD967B-05CE-4648-AA4A-D8439B09C7BF}" destId="{D60C8FFC-F33E-4D26-AF2A-96B5E3F6FFE7}" srcOrd="8" destOrd="0" presId="urn:microsoft.com/office/officeart/2008/layout/LinedList"/>
    <dgm:cxn modelId="{A9E8B8B1-E15D-44C2-AD3F-0010B088542B}" type="presParOf" srcId="{FFBD967B-05CE-4648-AA4A-D8439B09C7BF}" destId="{48DF491D-9D37-4322-B900-C103F685083A}" srcOrd="9" destOrd="0" presId="urn:microsoft.com/office/officeart/2008/layout/LinedList"/>
    <dgm:cxn modelId="{F0188FFC-5CBF-45CA-9A6F-66ECB84D6193}" type="presParOf" srcId="{48DF491D-9D37-4322-B900-C103F685083A}" destId="{0EE84665-9289-43F5-B4F9-7A25E24734A3}" srcOrd="0" destOrd="0" presId="urn:microsoft.com/office/officeart/2008/layout/LinedList"/>
    <dgm:cxn modelId="{1C3E6FD9-6547-46D8-A2C4-E2C7E1E814B4}" type="presParOf" srcId="{48DF491D-9D37-4322-B900-C103F685083A}" destId="{56853DA1-1511-43E7-98ED-8F049D1C6E04}" srcOrd="1" destOrd="0" presId="urn:microsoft.com/office/officeart/2008/layout/LinedList"/>
    <dgm:cxn modelId="{06885C0F-CAC0-4694-A2B5-A926E8B6D301}" type="presParOf" srcId="{FFBD967B-05CE-4648-AA4A-D8439B09C7BF}" destId="{1A21B6AA-7C96-430B-8B47-779EB6305AA3}" srcOrd="10" destOrd="0" presId="urn:microsoft.com/office/officeart/2008/layout/LinedList"/>
    <dgm:cxn modelId="{E0C3AD7F-EAD3-4B8B-AD17-C96BE4EF50E4}" type="presParOf" srcId="{FFBD967B-05CE-4648-AA4A-D8439B09C7BF}" destId="{D151B0BB-B5B0-42DD-9BD1-A82A7B671419}" srcOrd="11" destOrd="0" presId="urn:microsoft.com/office/officeart/2008/layout/LinedList"/>
    <dgm:cxn modelId="{646461B2-4A15-4FE7-967C-D29D6AEEEA6C}" type="presParOf" srcId="{D151B0BB-B5B0-42DD-9BD1-A82A7B671419}" destId="{952C1F59-5C8F-438A-B624-E5B4B117D533}" srcOrd="0" destOrd="0" presId="urn:microsoft.com/office/officeart/2008/layout/LinedList"/>
    <dgm:cxn modelId="{E75BEABA-E9AC-44BA-99DE-CFE45FC1BB27}" type="presParOf" srcId="{D151B0BB-B5B0-42DD-9BD1-A82A7B671419}" destId="{8DC779C7-FEEA-46D1-AB18-125979D81C4B}" srcOrd="1" destOrd="0" presId="urn:microsoft.com/office/officeart/2008/layout/LinedList"/>
    <dgm:cxn modelId="{F7210CCF-7746-4F34-A4E2-44FC83F8BA2D}" type="presParOf" srcId="{FFBD967B-05CE-4648-AA4A-D8439B09C7BF}" destId="{1EB8E2D6-D862-4766-B023-59A90E871C02}" srcOrd="12" destOrd="0" presId="urn:microsoft.com/office/officeart/2008/layout/LinedList"/>
    <dgm:cxn modelId="{024AE251-0EE2-46EC-8F1E-AA255C49F62B}" type="presParOf" srcId="{FFBD967B-05CE-4648-AA4A-D8439B09C7BF}" destId="{71616665-8C8B-4AC0-AA12-1E03225352F2}" srcOrd="13" destOrd="0" presId="urn:microsoft.com/office/officeart/2008/layout/LinedList"/>
    <dgm:cxn modelId="{575F1E08-926B-4728-AB66-183ADC132A97}" type="presParOf" srcId="{71616665-8C8B-4AC0-AA12-1E03225352F2}" destId="{7A5CAB9E-6109-42FA-B2FB-5BFA1ECE218D}" srcOrd="0" destOrd="0" presId="urn:microsoft.com/office/officeart/2008/layout/LinedList"/>
    <dgm:cxn modelId="{69A99F68-780D-4B47-A612-4C89E8D1844D}" type="presParOf" srcId="{71616665-8C8B-4AC0-AA12-1E03225352F2}" destId="{1AFCB5EB-435C-4D20-A7D3-251F79C8AEEF}" srcOrd="1" destOrd="0" presId="urn:microsoft.com/office/officeart/2008/layout/LinedList"/>
    <dgm:cxn modelId="{B891AFFB-2B94-4E5C-B66B-D363E667E503}" type="presParOf" srcId="{FFBD967B-05CE-4648-AA4A-D8439B09C7BF}" destId="{6CC779E9-5693-45A7-BE43-71CE3EC86A58}" srcOrd="14" destOrd="0" presId="urn:microsoft.com/office/officeart/2008/layout/LinedList"/>
    <dgm:cxn modelId="{4876622B-4726-458C-A592-257B11EED1BA}" type="presParOf" srcId="{FFBD967B-05CE-4648-AA4A-D8439B09C7BF}" destId="{E278528F-1A45-4B93-A3DB-9AD1F20850AA}" srcOrd="15" destOrd="0" presId="urn:microsoft.com/office/officeart/2008/layout/LinedList"/>
    <dgm:cxn modelId="{CB6E464F-5800-44F8-AD53-DBE0D2B686C9}" type="presParOf" srcId="{E278528F-1A45-4B93-A3DB-9AD1F20850AA}" destId="{76481D51-1161-4919-B784-B3C1929919E7}" srcOrd="0" destOrd="0" presId="urn:microsoft.com/office/officeart/2008/layout/LinedList"/>
    <dgm:cxn modelId="{9A2B32C6-DAFC-4834-A3DD-DE3797CB0012}" type="presParOf" srcId="{E278528F-1A45-4B93-A3DB-9AD1F20850AA}" destId="{0B64F331-E8FE-4DA4-91B8-9881CEFCC321}" srcOrd="1" destOrd="0" presId="urn:microsoft.com/office/officeart/2008/layout/LinedList"/>
    <dgm:cxn modelId="{ED2C557B-6088-4625-9B9E-28FFF4BFDE4F}" type="presParOf" srcId="{FFBD967B-05CE-4648-AA4A-D8439B09C7BF}" destId="{03ABC708-F8C6-4AAD-95A1-3F92B013DC65}" srcOrd="16" destOrd="0" presId="urn:microsoft.com/office/officeart/2008/layout/LinedList"/>
    <dgm:cxn modelId="{067EFCA3-5698-433C-BA7A-A43ECF4D0EC9}" type="presParOf" srcId="{FFBD967B-05CE-4648-AA4A-D8439B09C7BF}" destId="{505E4094-7DF4-4179-9D81-985353A1BD63}" srcOrd="17" destOrd="0" presId="urn:microsoft.com/office/officeart/2008/layout/LinedList"/>
    <dgm:cxn modelId="{6FC8FDD4-014E-40F8-8ED3-8B2D8BB730DD}" type="presParOf" srcId="{505E4094-7DF4-4179-9D81-985353A1BD63}" destId="{24222EBB-8009-4805-AC93-1F4E0FFA187F}" srcOrd="0" destOrd="0" presId="urn:microsoft.com/office/officeart/2008/layout/LinedList"/>
    <dgm:cxn modelId="{800A9E7B-4B61-4057-BA5E-1F0469003C20}" type="presParOf" srcId="{505E4094-7DF4-4179-9D81-985353A1BD63}" destId="{1141D7DF-5BEE-4F3E-8E03-71F7AE39D1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79BD00-7A8F-48AB-8021-71DFA6B3E38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9505E-0ED4-41C1-8A9A-80432DF85821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Predominantly links the role of the Entrepreneur with the Economy and financial output.</a:t>
          </a:r>
          <a:endParaRPr lang="en-US" sz="2100" kern="1200"/>
        </a:p>
      </dsp:txBody>
      <dsp:txXfrm>
        <a:off x="0" y="0"/>
        <a:ext cx="6900512" cy="1384035"/>
      </dsp:txXfrm>
    </dsp:sp>
    <dsp:sp modelId="{38C4C657-7B60-4D5F-91F9-37D852E4B6C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BB4C61-4D2F-4F93-A4F8-246DA4D88D46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Emphasis is on the capitalist employer who co-ordinates different factors of production: land, labour and capital.</a:t>
          </a:r>
          <a:endParaRPr lang="en-US" sz="2100" kern="1200"/>
        </a:p>
      </dsp:txBody>
      <dsp:txXfrm>
        <a:off x="0" y="1384035"/>
        <a:ext cx="6900512" cy="1384035"/>
      </dsp:txXfrm>
    </dsp:sp>
    <dsp:sp modelId="{83060E5C-5F15-4EAB-91B1-F4A0A83E050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935826-B299-4ADE-8E53-94BAD026825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Contributions of economic writers who see that the entrepreneur has a significant role in a growing economy have recently been recognised. </a:t>
          </a:r>
          <a:endParaRPr lang="en-US" sz="2100" kern="1200"/>
        </a:p>
      </dsp:txBody>
      <dsp:txXfrm>
        <a:off x="0" y="2768070"/>
        <a:ext cx="6900512" cy="1384035"/>
      </dsp:txXfrm>
    </dsp:sp>
    <dsp:sp modelId="{BF3951E7-35F9-4EF3-969C-217ABEE555A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6999B-78EC-47A6-8797-5A493E82092B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Austrian School included different views but generally accepts that the entrepreneur is seen as crucial to economic development and a catalyst for dynamic change in an economy.</a:t>
          </a:r>
          <a:endParaRPr lang="en-US" sz="21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A6217-0308-4449-9098-90D8FF82CE0F}">
      <dsp:nvSpPr>
        <dsp:cNvPr id="0" name=""/>
        <dsp:cNvSpPr/>
      </dsp:nvSpPr>
      <dsp:spPr>
        <a:xfrm>
          <a:off x="1225" y="126292"/>
          <a:ext cx="4301580" cy="273150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93A8D-F1C5-4F9C-BA8A-8C3E46C623EC}">
      <dsp:nvSpPr>
        <dsp:cNvPr id="0" name=""/>
        <dsp:cNvSpPr/>
      </dsp:nvSpPr>
      <dsp:spPr>
        <a:xfrm>
          <a:off x="479178" y="580348"/>
          <a:ext cx="4301580" cy="273150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Frank Knight - American Economist who founded the Chicago School.  The entrepreneur is a calculated risk taker.  The opportunity for profit arising out of the uncertainty surrounding change.  Assuming responsibility for own actions - lack of insurance. </a:t>
          </a:r>
          <a:endParaRPr lang="en-US" sz="2100" kern="1200"/>
        </a:p>
      </dsp:txBody>
      <dsp:txXfrm>
        <a:off x="559181" y="660351"/>
        <a:ext cx="4141574" cy="2571497"/>
      </dsp:txXfrm>
    </dsp:sp>
    <dsp:sp modelId="{60F99363-B0DF-40E4-9ED6-8E976C67152A}">
      <dsp:nvSpPr>
        <dsp:cNvPr id="0" name=""/>
        <dsp:cNvSpPr/>
      </dsp:nvSpPr>
      <dsp:spPr>
        <a:xfrm>
          <a:off x="5258712" y="126292"/>
          <a:ext cx="4301580" cy="273150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06824-619F-44FC-B80C-09AAE0BE23A0}">
      <dsp:nvSpPr>
        <dsp:cNvPr id="0" name=""/>
        <dsp:cNvSpPr/>
      </dsp:nvSpPr>
      <dsp:spPr>
        <a:xfrm>
          <a:off x="5736666" y="580348"/>
          <a:ext cx="4301580" cy="273150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George Lennox Sharman Shackle - The entrepreneur is creative and imaginative.  Potentially everyone has this creative ability. Imagination operating in an uncertain environment, with imperfect knowledge.  The entrepreneur imagines opportunities.</a:t>
          </a:r>
          <a:endParaRPr lang="en-US" sz="2100" kern="1200"/>
        </a:p>
      </dsp:txBody>
      <dsp:txXfrm>
        <a:off x="5816669" y="660351"/>
        <a:ext cx="4141574" cy="25714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BFE518-81DD-4AE5-A600-16838031FF03}">
      <dsp:nvSpPr>
        <dsp:cNvPr id="0" name=""/>
        <dsp:cNvSpPr/>
      </dsp:nvSpPr>
      <dsp:spPr>
        <a:xfrm>
          <a:off x="708743" y="465668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FE186-FCD4-4BCA-BA7D-1A49AD0D1FC5}">
      <dsp:nvSpPr>
        <dsp:cNvPr id="0" name=""/>
        <dsp:cNvSpPr/>
      </dsp:nvSpPr>
      <dsp:spPr>
        <a:xfrm>
          <a:off x="1147493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E3DEF-D761-4EDA-B5E8-A2356EC8A403}">
      <dsp:nvSpPr>
        <dsp:cNvPr id="0" name=""/>
        <dsp:cNvSpPr/>
      </dsp:nvSpPr>
      <dsp:spPr>
        <a:xfrm>
          <a:off x="50618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Identifies personality characteristics or traits.</a:t>
          </a:r>
          <a:endParaRPr lang="en-US" sz="1200" kern="1200"/>
        </a:p>
      </dsp:txBody>
      <dsp:txXfrm>
        <a:off x="50618" y="3165669"/>
        <a:ext cx="3375000" cy="720000"/>
      </dsp:txXfrm>
    </dsp:sp>
    <dsp:sp modelId="{1BDF7867-4511-4A70-9265-32E603F39D84}">
      <dsp:nvSpPr>
        <dsp:cNvPr id="0" name=""/>
        <dsp:cNvSpPr/>
      </dsp:nvSpPr>
      <dsp:spPr>
        <a:xfrm>
          <a:off x="4674368" y="465668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A4113-6466-41F7-869C-CC4CD4C36751}">
      <dsp:nvSpPr>
        <dsp:cNvPr id="0" name=""/>
        <dsp:cNvSpPr/>
      </dsp:nvSpPr>
      <dsp:spPr>
        <a:xfrm>
          <a:off x="5113118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3765B-C2E0-4473-9440-B060DEB9E19E}">
      <dsp:nvSpPr>
        <dsp:cNvPr id="0" name=""/>
        <dsp:cNvSpPr/>
      </dsp:nvSpPr>
      <dsp:spPr>
        <a:xfrm>
          <a:off x="4016243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Entrepreneurs have innate abilities not possessed by others. </a:t>
          </a:r>
          <a:endParaRPr lang="en-US" sz="1200" kern="1200"/>
        </a:p>
      </dsp:txBody>
      <dsp:txXfrm>
        <a:off x="4016243" y="3165669"/>
        <a:ext cx="3375000" cy="720000"/>
      </dsp:txXfrm>
    </dsp:sp>
    <dsp:sp modelId="{A383934B-17E5-475B-B41B-2C29D2A20B8C}">
      <dsp:nvSpPr>
        <dsp:cNvPr id="0" name=""/>
        <dsp:cNvSpPr/>
      </dsp:nvSpPr>
      <dsp:spPr>
        <a:xfrm>
          <a:off x="8639993" y="465668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B8855-52A4-4BBA-9F79-FB2FD3E7C543}">
      <dsp:nvSpPr>
        <dsp:cNvPr id="0" name=""/>
        <dsp:cNvSpPr/>
      </dsp:nvSpPr>
      <dsp:spPr>
        <a:xfrm>
          <a:off x="9078743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3FB1D-F202-46F6-AB31-07C063A35FA5}">
      <dsp:nvSpPr>
        <dsp:cNvPr id="0" name=""/>
        <dsp:cNvSpPr/>
      </dsp:nvSpPr>
      <dsp:spPr>
        <a:xfrm>
          <a:off x="7981868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Suggests that the supply of potential entrepreneurs is limited, thus there is little to be gained from direct intervention to encourage entrepreneurship.</a:t>
          </a:r>
          <a:endParaRPr lang="en-US" sz="1200" kern="1200"/>
        </a:p>
      </dsp:txBody>
      <dsp:txXfrm>
        <a:off x="7981868" y="3165669"/>
        <a:ext cx="337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DD537-5AAD-4C22-90C2-A1C9ECFC7227}">
      <dsp:nvSpPr>
        <dsp:cNvPr id="0" name=""/>
        <dsp:cNvSpPr/>
      </dsp:nvSpPr>
      <dsp:spPr>
        <a:xfrm>
          <a:off x="0" y="20448"/>
          <a:ext cx="6263640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High need for achievement - McClelland</a:t>
          </a:r>
          <a:endParaRPr lang="en-US" sz="2600" kern="1200"/>
        </a:p>
      </dsp:txBody>
      <dsp:txXfrm>
        <a:off x="50420" y="70868"/>
        <a:ext cx="6162800" cy="932014"/>
      </dsp:txXfrm>
    </dsp:sp>
    <dsp:sp modelId="{73B1E23D-AEE3-461E-B855-26E05F4FFE4F}">
      <dsp:nvSpPr>
        <dsp:cNvPr id="0" name=""/>
        <dsp:cNvSpPr/>
      </dsp:nvSpPr>
      <dsp:spPr>
        <a:xfrm>
          <a:off x="0" y="1128182"/>
          <a:ext cx="6263640" cy="1032854"/>
        </a:xfrm>
        <a:prstGeom prst="round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Self confidence and high internal locus of control - Brockhaus</a:t>
          </a:r>
          <a:endParaRPr lang="en-US" sz="2600" kern="1200"/>
        </a:p>
      </dsp:txBody>
      <dsp:txXfrm>
        <a:off x="50420" y="1178602"/>
        <a:ext cx="6162800" cy="932014"/>
      </dsp:txXfrm>
    </dsp:sp>
    <dsp:sp modelId="{B6BC0DD3-8DA1-448B-8800-85165605B394}">
      <dsp:nvSpPr>
        <dsp:cNvPr id="0" name=""/>
        <dsp:cNvSpPr/>
      </dsp:nvSpPr>
      <dsp:spPr>
        <a:xfrm>
          <a:off x="0" y="2235916"/>
          <a:ext cx="6263640" cy="1032854"/>
        </a:xfrm>
        <a:prstGeom prst="round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Need for independence - Walker</a:t>
          </a:r>
          <a:endParaRPr lang="en-US" sz="2600" kern="1200"/>
        </a:p>
      </dsp:txBody>
      <dsp:txXfrm>
        <a:off x="50420" y="2286336"/>
        <a:ext cx="6162800" cy="932014"/>
      </dsp:txXfrm>
    </dsp:sp>
    <dsp:sp modelId="{80D010D8-5485-47EA-BEA5-F90DDD8AA23F}">
      <dsp:nvSpPr>
        <dsp:cNvPr id="0" name=""/>
        <dsp:cNvSpPr/>
      </dsp:nvSpPr>
      <dsp:spPr>
        <a:xfrm>
          <a:off x="0" y="3343651"/>
          <a:ext cx="6263640" cy="1032854"/>
        </a:xfrm>
        <a:prstGeom prst="round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Ambiguity tolerance - Schere  </a:t>
          </a:r>
          <a:endParaRPr lang="en-US" sz="2600" kern="1200"/>
        </a:p>
      </dsp:txBody>
      <dsp:txXfrm>
        <a:off x="50420" y="3394071"/>
        <a:ext cx="6162800" cy="932014"/>
      </dsp:txXfrm>
    </dsp:sp>
    <dsp:sp modelId="{088DA3BF-EFCD-432D-9A18-DB3C810BA3D9}">
      <dsp:nvSpPr>
        <dsp:cNvPr id="0" name=""/>
        <dsp:cNvSpPr/>
      </dsp:nvSpPr>
      <dsp:spPr>
        <a:xfrm>
          <a:off x="0" y="4451385"/>
          <a:ext cx="6263640" cy="1032854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Entrepreneurs as deviants - Kets de Vries</a:t>
          </a:r>
          <a:endParaRPr lang="en-US" sz="2600" kern="1200"/>
        </a:p>
      </dsp:txBody>
      <dsp:txXfrm>
        <a:off x="50420" y="4501805"/>
        <a:ext cx="6162800" cy="9320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8C3CB-897A-44B5-834A-3CDA18889D2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6B1C2-3745-44FA-B0A8-06D589903C02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McClelland (1961) - key competencies</a:t>
          </a:r>
          <a:endParaRPr lang="en-US" sz="3800" kern="1200"/>
        </a:p>
      </dsp:txBody>
      <dsp:txXfrm>
        <a:off x="0" y="0"/>
        <a:ext cx="6900512" cy="1384035"/>
      </dsp:txXfrm>
    </dsp:sp>
    <dsp:sp modelId="{BD78CDD8-5F1D-49B6-A682-049F2E747D97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6CB4C-E7E4-4503-B0F1-9921CDE5F04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Proactivity:  initiative and assertiveness</a:t>
          </a:r>
          <a:endParaRPr lang="en-US" sz="3800" kern="1200"/>
        </a:p>
      </dsp:txBody>
      <dsp:txXfrm>
        <a:off x="0" y="1384035"/>
        <a:ext cx="6900512" cy="1384035"/>
      </dsp:txXfrm>
    </dsp:sp>
    <dsp:sp modelId="{A6CC0FAB-27A0-45DF-B981-09234FE593A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2544D-584C-4679-9AFD-92A1F68BEF96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Achievement orientation: ability to see and act on opportunities</a:t>
          </a:r>
          <a:endParaRPr lang="en-US" sz="3800" kern="1200"/>
        </a:p>
      </dsp:txBody>
      <dsp:txXfrm>
        <a:off x="0" y="2768070"/>
        <a:ext cx="6900512" cy="1384035"/>
      </dsp:txXfrm>
    </dsp:sp>
    <dsp:sp modelId="{CF8EAD96-A6FA-4F0A-8A01-746B15F4564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DA17B-82CC-41E1-9B16-D18F43F5D23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Commitment to others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696A6-02E8-4F85-BBC6-99D2A3BC3EE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6B2AB-A7CC-4370-82AC-06614D2720F7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Need for achievement</a:t>
          </a:r>
          <a:endParaRPr lang="en-US" sz="4200" kern="1200"/>
        </a:p>
      </dsp:txBody>
      <dsp:txXfrm>
        <a:off x="0" y="2703"/>
        <a:ext cx="6900512" cy="921789"/>
      </dsp:txXfrm>
    </dsp:sp>
    <dsp:sp modelId="{91BD11B1-0CEC-43D4-AB45-0F290DCF97BE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B5B26-3898-4BB4-9DC8-87F3B1F199E7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Calculated risk taker</a:t>
          </a:r>
          <a:endParaRPr lang="en-US" sz="4200" kern="1200"/>
        </a:p>
      </dsp:txBody>
      <dsp:txXfrm>
        <a:off x="0" y="924492"/>
        <a:ext cx="6900512" cy="921789"/>
      </dsp:txXfrm>
    </dsp:sp>
    <dsp:sp modelId="{FEEBB21B-C1EA-4892-9801-2DF6EBDE9F6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EF08F-528D-4C3B-BAE4-F9F43C0BEFC1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High internal locus of control</a:t>
          </a:r>
          <a:endParaRPr lang="en-US" sz="4200" kern="1200"/>
        </a:p>
      </dsp:txBody>
      <dsp:txXfrm>
        <a:off x="0" y="1846281"/>
        <a:ext cx="6900512" cy="921789"/>
      </dsp:txXfrm>
    </dsp:sp>
    <dsp:sp modelId="{D4F5EA7F-87C3-4DF5-B6E0-ABB63494DAD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8518A-A0D8-4857-8A5F-FCCA2F35CA1B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Innovative</a:t>
          </a:r>
          <a:endParaRPr lang="en-US" sz="4200" kern="1200"/>
        </a:p>
      </dsp:txBody>
      <dsp:txXfrm>
        <a:off x="0" y="2768070"/>
        <a:ext cx="6900512" cy="921789"/>
      </dsp:txXfrm>
    </dsp:sp>
    <dsp:sp modelId="{90B2BA76-2743-4DD7-8C6F-9532C1B685CB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3162C-88BE-44F6-8ECA-FF467957415A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Ambiguity tolerance</a:t>
          </a:r>
          <a:endParaRPr lang="en-US" sz="4200" kern="1200"/>
        </a:p>
      </dsp:txBody>
      <dsp:txXfrm>
        <a:off x="0" y="3689859"/>
        <a:ext cx="6900512" cy="921789"/>
      </dsp:txXfrm>
    </dsp:sp>
    <dsp:sp modelId="{F5CC6FFF-51AC-4B5B-A578-90352AD89FBB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71DA6-B172-48B1-A7F0-7B83ECFD8284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Vision</a:t>
          </a:r>
          <a:endParaRPr lang="en-US" sz="4200" kern="1200"/>
        </a:p>
      </dsp:txBody>
      <dsp:txXfrm>
        <a:off x="0" y="4611648"/>
        <a:ext cx="6900512" cy="921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2969CA-4606-4008-B77E-B3BFCC4ED9F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3F98D-A8B3-4B08-9AAF-4DA1548BE7B8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Those who use their Entrepreneurial skills to make a difference, right a wrong or create social impact.</a:t>
          </a:r>
          <a:endParaRPr lang="en-US" sz="4300" kern="1200"/>
        </a:p>
      </dsp:txBody>
      <dsp:txXfrm>
        <a:off x="0" y="0"/>
        <a:ext cx="6900512" cy="2768070"/>
      </dsp:txXfrm>
    </dsp:sp>
    <dsp:sp modelId="{6E60CC46-B970-4EF9-B051-E9334ED85B3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CD501-BA02-4BE0-9CA4-1EF67C00760B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hlinkClick xmlns:r="http://schemas.openxmlformats.org/officeDocument/2006/relationships" r:id="rId1"/>
            </a:rPr>
            <a:t>Muhammad Yunus - Banker to the Poor - YouTube</a:t>
          </a:r>
          <a:endParaRPr lang="en-US" sz="4300" kern="1200"/>
        </a:p>
      </dsp:txBody>
      <dsp:txXfrm>
        <a:off x="0" y="2768070"/>
        <a:ext cx="6900512" cy="27680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67B2E-768E-4652-B69D-A0338DE56EB5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13622-FCA9-4638-9ECE-F3EF81D1359E}">
      <dsp:nvSpPr>
        <dsp:cNvPr id="0" name=""/>
        <dsp:cNvSpPr/>
      </dsp:nvSpPr>
      <dsp:spPr>
        <a:xfrm>
          <a:off x="0" y="67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'Great Person' - 	in-adequate, in-appropriate, self-justifying</a:t>
          </a:r>
          <a:endParaRPr lang="en-US" sz="1700" kern="1200"/>
        </a:p>
      </dsp:txBody>
      <dsp:txXfrm>
        <a:off x="0" y="675"/>
        <a:ext cx="6900512" cy="614976"/>
      </dsp:txXfrm>
    </dsp:sp>
    <dsp:sp modelId="{4B0423B5-FDDF-476A-AC65-00D3638711DB}">
      <dsp:nvSpPr>
        <dsp:cNvPr id="0" name=""/>
        <dsp:cNvSpPr/>
      </dsp:nvSpPr>
      <dsp:spPr>
        <a:xfrm>
          <a:off x="0" y="61565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C2683-AD0B-440D-BB67-8C3AF9518348}">
      <dsp:nvSpPr>
        <dsp:cNvPr id="0" name=""/>
        <dsp:cNvSpPr/>
      </dsp:nvSpPr>
      <dsp:spPr>
        <a:xfrm>
          <a:off x="0" y="61565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'Social misfit' - entrepreneur for negative reasons </a:t>
          </a:r>
          <a:endParaRPr lang="en-US" sz="1700" kern="1200"/>
        </a:p>
      </dsp:txBody>
      <dsp:txXfrm>
        <a:off x="0" y="615652"/>
        <a:ext cx="6900512" cy="614976"/>
      </dsp:txXfrm>
    </dsp:sp>
    <dsp:sp modelId="{A9356B8E-5020-4FE3-B588-0385B1B63F06}">
      <dsp:nvSpPr>
        <dsp:cNvPr id="0" name=""/>
        <dsp:cNvSpPr/>
      </dsp:nvSpPr>
      <dsp:spPr>
        <a:xfrm>
          <a:off x="0" y="123062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641DA-E095-4B1D-845F-2B084740FC87}">
      <dsp:nvSpPr>
        <dsp:cNvPr id="0" name=""/>
        <dsp:cNvSpPr/>
      </dsp:nvSpPr>
      <dsp:spPr>
        <a:xfrm>
          <a:off x="0" y="123062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Personality type - lack of correlative evidence</a:t>
          </a:r>
          <a:endParaRPr lang="en-US" sz="1700" kern="1200"/>
        </a:p>
      </dsp:txBody>
      <dsp:txXfrm>
        <a:off x="0" y="1230628"/>
        <a:ext cx="6900512" cy="614976"/>
      </dsp:txXfrm>
    </dsp:sp>
    <dsp:sp modelId="{64A64B88-248C-48C7-99D8-57D49EAF55BE}">
      <dsp:nvSpPr>
        <dsp:cNvPr id="0" name=""/>
        <dsp:cNvSpPr/>
      </dsp:nvSpPr>
      <dsp:spPr>
        <a:xfrm>
          <a:off x="0" y="18456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A5C92-F66B-4065-BB01-69363A3BDED7}">
      <dsp:nvSpPr>
        <dsp:cNvPr id="0" name=""/>
        <dsp:cNvSpPr/>
      </dsp:nvSpPr>
      <dsp:spPr>
        <a:xfrm>
          <a:off x="0" y="184560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Personality trait -	 'need for achievement' a driving trait	</a:t>
          </a:r>
          <a:endParaRPr lang="en-US" sz="1700" kern="1200"/>
        </a:p>
      </dsp:txBody>
      <dsp:txXfrm>
        <a:off x="0" y="1845605"/>
        <a:ext cx="6900512" cy="614976"/>
      </dsp:txXfrm>
    </dsp:sp>
    <dsp:sp modelId="{D60C8FFC-F33E-4D26-AF2A-96B5E3F6FFE7}">
      <dsp:nvSpPr>
        <dsp:cNvPr id="0" name=""/>
        <dsp:cNvSpPr/>
      </dsp:nvSpPr>
      <dsp:spPr>
        <a:xfrm>
          <a:off x="0" y="246058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84665-9289-43F5-B4F9-7A25E24734A3}">
      <dsp:nvSpPr>
        <dsp:cNvPr id="0" name=""/>
        <dsp:cNvSpPr/>
      </dsp:nvSpPr>
      <dsp:spPr>
        <a:xfrm>
          <a:off x="0" y="246058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 development model  </a:t>
          </a:r>
          <a:endParaRPr lang="en-US" sz="1700" kern="1200"/>
        </a:p>
      </dsp:txBody>
      <dsp:txXfrm>
        <a:off x="0" y="2460582"/>
        <a:ext cx="6900512" cy="614976"/>
      </dsp:txXfrm>
    </dsp:sp>
    <dsp:sp modelId="{1A21B6AA-7C96-430B-8B47-779EB6305AA3}">
      <dsp:nvSpPr>
        <dsp:cNvPr id="0" name=""/>
        <dsp:cNvSpPr/>
      </dsp:nvSpPr>
      <dsp:spPr>
        <a:xfrm>
          <a:off x="0" y="307555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C1F59-5C8F-438A-B624-E5B4B117D533}">
      <dsp:nvSpPr>
        <dsp:cNvPr id="0" name=""/>
        <dsp:cNvSpPr/>
      </dsp:nvSpPr>
      <dsp:spPr>
        <a:xfrm>
          <a:off x="0" y="307555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1.	Innate 	-intelligence, creativity, personality, motivation, personal ambition ..</a:t>
          </a:r>
          <a:endParaRPr lang="en-US" sz="1700" kern="1200"/>
        </a:p>
      </dsp:txBody>
      <dsp:txXfrm>
        <a:off x="0" y="3075558"/>
        <a:ext cx="6900512" cy="614976"/>
      </dsp:txXfrm>
    </dsp:sp>
    <dsp:sp modelId="{1EB8E2D6-D862-4766-B023-59A90E871C02}">
      <dsp:nvSpPr>
        <dsp:cNvPr id="0" name=""/>
        <dsp:cNvSpPr/>
      </dsp:nvSpPr>
      <dsp:spPr>
        <a:xfrm>
          <a:off x="0" y="36905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CAB9E-6109-42FA-B2FB-5BFA1ECE218D}">
      <dsp:nvSpPr>
        <dsp:cNvPr id="0" name=""/>
        <dsp:cNvSpPr/>
      </dsp:nvSpPr>
      <dsp:spPr>
        <a:xfrm>
          <a:off x="0" y="369053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2.	Acquired -learning, training, experiences, mentoring, role models …</a:t>
          </a:r>
          <a:endParaRPr lang="en-US" sz="1700" kern="1200"/>
        </a:p>
      </dsp:txBody>
      <dsp:txXfrm>
        <a:off x="0" y="3690535"/>
        <a:ext cx="6900512" cy="614976"/>
      </dsp:txXfrm>
    </dsp:sp>
    <dsp:sp modelId="{6CC779E9-5693-45A7-BE43-71CE3EC86A58}">
      <dsp:nvSpPr>
        <dsp:cNvPr id="0" name=""/>
        <dsp:cNvSpPr/>
      </dsp:nvSpPr>
      <dsp:spPr>
        <a:xfrm>
          <a:off x="0" y="430551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81D51-1161-4919-B784-B3C1929919E7}">
      <dsp:nvSpPr>
        <dsp:cNvPr id="0" name=""/>
        <dsp:cNvSpPr/>
      </dsp:nvSpPr>
      <dsp:spPr>
        <a:xfrm>
          <a:off x="0" y="430551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3.	Social - family, socio-economic, society, culture, economic conditions …</a:t>
          </a:r>
          <a:endParaRPr lang="en-US" sz="1700" kern="1200"/>
        </a:p>
      </dsp:txBody>
      <dsp:txXfrm>
        <a:off x="0" y="4305512"/>
        <a:ext cx="6900512" cy="614976"/>
      </dsp:txXfrm>
    </dsp:sp>
    <dsp:sp modelId="{03ABC708-F8C6-4AAD-95A1-3F92B013DC65}">
      <dsp:nvSpPr>
        <dsp:cNvPr id="0" name=""/>
        <dsp:cNvSpPr/>
      </dsp:nvSpPr>
      <dsp:spPr>
        <a:xfrm>
          <a:off x="0" y="492048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22EBB-8009-4805-AC93-1F4E0FFA187F}">
      <dsp:nvSpPr>
        <dsp:cNvPr id="0" name=""/>
        <dsp:cNvSpPr/>
      </dsp:nvSpPr>
      <dsp:spPr>
        <a:xfrm>
          <a:off x="0" y="492048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Note that entrepreneurship is a social phenomenon - about interactions between people.</a:t>
          </a:r>
          <a:endParaRPr lang="en-US" sz="1700" kern="1200"/>
        </a:p>
      </dsp:txBody>
      <dsp:txXfrm>
        <a:off x="0" y="4920488"/>
        <a:ext cx="6900512" cy="614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49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52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89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13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87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4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73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90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92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05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777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52DC9-31CA-4496-A5BD-86EB41790AB9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37A8C-8556-4652-86E0-CCC9BBB0CD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649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Approaches to Entrepreneurship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1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Approaches…..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There are many approaches to Entrepreneurship, we shall consider the following;</a:t>
            </a:r>
          </a:p>
          <a:p>
            <a:endParaRPr lang="en-GB" sz="2200"/>
          </a:p>
          <a:p>
            <a:r>
              <a:rPr lang="en-GB" sz="2200"/>
              <a:t>Economic Theories</a:t>
            </a:r>
          </a:p>
          <a:p>
            <a:r>
              <a:rPr lang="en-GB" sz="2200"/>
              <a:t>Psychological trait</a:t>
            </a:r>
          </a:p>
          <a:p>
            <a:r>
              <a:rPr lang="en-GB" sz="2200"/>
              <a:t>Social Behaviour</a:t>
            </a:r>
          </a:p>
          <a:p>
            <a:r>
              <a:rPr lang="en-GB" sz="2200"/>
              <a:t>Others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32174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Economic Theories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9D95E7-A4C0-C632-AB2F-4A38B8B76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715749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3740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Israel Meir Kirzner </a:t>
            </a:r>
            <a:br>
              <a:rPr lang="en-GB" sz="4600"/>
            </a:br>
            <a:endParaRPr lang="en-GB" sz="46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The Entrepreneur anyone who is alert to profitable opportunities for exchange.</a:t>
            </a:r>
          </a:p>
          <a:p>
            <a:endParaRPr lang="en-GB" sz="2000"/>
          </a:p>
          <a:p>
            <a:r>
              <a:rPr lang="en-GB" sz="2000"/>
              <a:t>Acts as the middleman who facilitates exchange.</a:t>
            </a:r>
          </a:p>
          <a:p>
            <a:endParaRPr lang="en-GB" sz="2000"/>
          </a:p>
          <a:p>
            <a:r>
              <a:rPr lang="en-GB" sz="2000"/>
              <a:t>Has additional knowledge which enables  the recognition and exploitation of an opportunity, which can be a creative discovery.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0297" y="640080"/>
            <a:ext cx="421646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441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Implications of Kirzner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Anyone can be an entrepreneur.</a:t>
            </a:r>
          </a:p>
          <a:p>
            <a:endParaRPr lang="en-GB" sz="2200"/>
          </a:p>
          <a:p>
            <a:r>
              <a:rPr lang="en-GB" sz="2200"/>
              <a:t>There are no barriers to perception, what matters is noticing an opportunity.</a:t>
            </a:r>
          </a:p>
          <a:p>
            <a:endParaRPr lang="en-GB" sz="2200"/>
          </a:p>
          <a:p>
            <a:r>
              <a:rPr lang="en-GB" sz="2200"/>
              <a:t>A competitive threat can emerge from anywhere and outsiders may be quicker to recognise opportunities.</a:t>
            </a:r>
          </a:p>
          <a:p>
            <a:endParaRPr lang="en-GB" sz="2200"/>
          </a:p>
          <a:p>
            <a:r>
              <a:rPr lang="en-GB" sz="2200"/>
              <a:t>Opportunities occur at every level, a successful economy will need a great many entrepreneurs.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285925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Other Theorists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B180B8-41E4-1D8B-4056-7C22EA89C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367967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5563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3CDB30C-1F82-41E6-A067-831D6E8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DA86DD-F997-4F66-A87C-5B58AB6D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41B827-437E-40A3-A732-669230D6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3984" y="1054121"/>
            <a:ext cx="9465131" cy="1184111"/>
          </a:xfrm>
        </p:spPr>
        <p:txBody>
          <a:bodyPr>
            <a:normAutofit/>
          </a:bodyPr>
          <a:lstStyle/>
          <a:p>
            <a:r>
              <a:rPr lang="en-GB" dirty="0"/>
              <a:t>What do we think?	- Class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2399099"/>
            <a:ext cx="9465564" cy="34009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Most Entrepreneurs do make a difference to the economy, through employing employees, making profits for shareholders.  But is this there sole purpose?  Are all Entrepreneurs driven by money?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91057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erk in store">
            <a:extLst>
              <a:ext uri="{FF2B5EF4-FFF2-40B4-BE49-F238E27FC236}">
                <a16:creationId xmlns:a16="http://schemas.microsoft.com/office/drawing/2014/main" id="{812B2ED4-D990-04D5-14B7-8F516A8344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18D43-E9D1-AF1F-9E70-BDB111F86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Why are some people Entrepreneurial and some aren’t?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0676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5400"/>
              <a:t>Psychological trait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870E00-AEF7-BC88-29A5-8DD0351591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334048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3184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Qualities and 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4605A8-7711-B94F-5C35-1D334FF2B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87774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62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/>
              <a:t>Entrepreneurial Personality Traits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943FB8-55AE-2FC9-2287-693707C8F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43248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9098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Other Key Characteristics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901A72-B2D2-3DF5-502E-89C0F9C90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3244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3878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Timmons (1985) believes some characteristics are acquired, others are innate</a:t>
            </a: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521A41CA-D0D5-188B-9DC5-5A90939D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66" r="28148" b="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Acquired 		-		Need for achievement</a:t>
            </a:r>
          </a:p>
          <a:p>
            <a:pPr marL="0" indent="0">
              <a:buNone/>
            </a:pPr>
            <a:r>
              <a:rPr lang="en-GB" sz="1200" dirty="0"/>
              <a:t>				Locus of control</a:t>
            </a:r>
          </a:p>
          <a:p>
            <a:pPr marL="0" indent="0">
              <a:buNone/>
            </a:pPr>
            <a:r>
              <a:rPr lang="en-GB" sz="1200" dirty="0"/>
              <a:t>				Leadership abilities</a:t>
            </a:r>
          </a:p>
          <a:p>
            <a:pPr marL="0" indent="0">
              <a:buNone/>
            </a:pPr>
            <a:r>
              <a:rPr lang="en-GB" sz="1200" dirty="0"/>
              <a:t>				money not a prime motivating force</a:t>
            </a:r>
          </a:p>
          <a:p>
            <a:pPr marL="0" indent="0">
              <a:buNone/>
            </a:pPr>
            <a:r>
              <a:rPr lang="en-GB" sz="1200" dirty="0"/>
              <a:t>				large influence of cultural context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Innate			-	High energy + emotional stability</a:t>
            </a:r>
          </a:p>
          <a:p>
            <a:pPr marL="0" indent="0">
              <a:buNone/>
            </a:pPr>
            <a:r>
              <a:rPr lang="en-GB" sz="1200" dirty="0"/>
              <a:t>				Creative and innovative ability</a:t>
            </a:r>
          </a:p>
          <a:p>
            <a:pPr marL="0" indent="0">
              <a:buNone/>
            </a:pPr>
            <a:r>
              <a:rPr lang="en-GB" sz="1200" dirty="0"/>
              <a:t>				Conceptual ability</a:t>
            </a:r>
          </a:p>
          <a:p>
            <a:pPr marL="0" indent="0">
              <a:buNone/>
            </a:pPr>
            <a:r>
              <a:rPr lang="en-GB" sz="1200" dirty="0"/>
              <a:t>				Vision combined with a capacity to</a:t>
            </a:r>
          </a:p>
          <a:p>
            <a:pPr marL="0" indent="0">
              <a:buNone/>
            </a:pPr>
            <a:r>
              <a:rPr lang="en-GB" sz="1200" dirty="0"/>
              <a:t>				inspire</a:t>
            </a:r>
          </a:p>
        </p:txBody>
      </p:sp>
    </p:spTree>
    <p:extLst>
      <p:ext uri="{BB962C8B-B14F-4D97-AF65-F5344CB8AC3E}">
        <p14:creationId xmlns:p14="http://schemas.microsoft.com/office/powerpoint/2010/main" val="560280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Activity	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In groups consider and discuss an entrepreneurial person you know, are their characteristics acquired (Learnt) or innate (born with)?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As a class lets discuss the difference between acquired and innate.</a:t>
            </a:r>
          </a:p>
        </p:txBody>
      </p:sp>
    </p:spTree>
    <p:extLst>
      <p:ext uri="{BB962C8B-B14F-4D97-AF65-F5344CB8AC3E}">
        <p14:creationId xmlns:p14="http://schemas.microsoft.com/office/powerpoint/2010/main" val="3361976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Social Behaviour Approach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Family background, position - Mancuso</a:t>
            </a:r>
          </a:p>
          <a:p>
            <a:endParaRPr lang="en-GB" sz="2200"/>
          </a:p>
          <a:p>
            <a:r>
              <a:rPr lang="en-GB" sz="2200"/>
              <a:t>Educational Background  - Curran</a:t>
            </a:r>
          </a:p>
          <a:p>
            <a:endParaRPr lang="en-GB" sz="2200"/>
          </a:p>
          <a:p>
            <a:r>
              <a:rPr lang="en-GB" sz="2200"/>
              <a:t>Gender, women’s enterprise - Rosa et al., Shaw et al.</a:t>
            </a:r>
          </a:p>
          <a:p>
            <a:endParaRPr lang="en-GB" sz="2200"/>
          </a:p>
          <a:p>
            <a:r>
              <a:rPr lang="en-GB" sz="2200"/>
              <a:t>Ethnic minority enterprise - Jones and McEvoy, Ram and Deakins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527901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/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endParaRPr lang="en-GB" sz="1900"/>
          </a:p>
          <a:p>
            <a:r>
              <a:rPr lang="en-GB" sz="1900"/>
              <a:t>Self-employment may be the way to create a better match, e.g. people who do not fit into a large organisation.</a:t>
            </a:r>
          </a:p>
          <a:p>
            <a:endParaRPr lang="en-GB" sz="1900"/>
          </a:p>
          <a:p>
            <a:r>
              <a:rPr lang="en-GB" sz="1900"/>
              <a:t>Examples</a:t>
            </a:r>
          </a:p>
          <a:p>
            <a:r>
              <a:rPr lang="en-GB" sz="1900"/>
              <a:t>Political and religious refugees e.g. Asylum Seekers.</a:t>
            </a:r>
          </a:p>
          <a:p>
            <a:r>
              <a:rPr lang="en-GB" sz="1900"/>
              <a:t>Immigrant ethnic minorities.</a:t>
            </a:r>
          </a:p>
          <a:p>
            <a:r>
              <a:rPr lang="en-GB" sz="1900"/>
              <a:t>Workers made redundant.</a:t>
            </a:r>
          </a:p>
          <a:p>
            <a:r>
              <a:rPr lang="en-GB" sz="1900"/>
              <a:t>Domestic displacements: women who leave employment to raise a family.</a:t>
            </a:r>
          </a:p>
          <a:p>
            <a:endParaRPr lang="en-GB" sz="1900"/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1681728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Social Entrepreneurs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A8FEF-ED4E-02A8-D0F1-7245416BBE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068624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1846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Wickham (1998)  reviews various approaches</a:t>
            </a:r>
            <a:br>
              <a:rPr lang="en-GB" sz="5400"/>
            </a:b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BFD083-82C1-BC83-8DC0-FB714BD40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22834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512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Understanding your beliefs Activity </a:t>
            </a:r>
          </a:p>
        </p:txBody>
      </p:sp>
      <p:pic>
        <p:nvPicPr>
          <p:cNvPr id="5" name="Picture 4" descr="A Buddha figurine with a person sitting on the background holding a beaded necklace">
            <a:extLst>
              <a:ext uri="{FF2B5EF4-FFF2-40B4-BE49-F238E27FC236}">
                <a16:creationId xmlns:a16="http://schemas.microsoft.com/office/drawing/2014/main" id="{3DC6DDF0-ADD9-84CD-9C33-C2CBC76776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86" r="1238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83574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860</Words>
  <Application>Microsoft Office PowerPoint</Application>
  <PresentationFormat>Widescreen</PresentationFormat>
  <Paragraphs>102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Approaches to Entrepreneurship</vt:lpstr>
      <vt:lpstr>Approaches…..</vt:lpstr>
      <vt:lpstr>Economic Theories</vt:lpstr>
      <vt:lpstr>Israel Meir Kirzner  </vt:lpstr>
      <vt:lpstr>Implications of Kirzner</vt:lpstr>
      <vt:lpstr>Other Theorists</vt:lpstr>
      <vt:lpstr>What do we think? - Class discussion</vt:lpstr>
      <vt:lpstr>Why are some people Entrepreneurial and some aren’t?</vt:lpstr>
      <vt:lpstr>Psychological trait</vt:lpstr>
      <vt:lpstr>Qualities and theorists</vt:lpstr>
      <vt:lpstr>Entrepreneurial Personality Traits</vt:lpstr>
      <vt:lpstr>Other Key Characteristics</vt:lpstr>
      <vt:lpstr>Timmons (1985) believes some characteristics are acquired, others are innate</vt:lpstr>
      <vt:lpstr>Activity </vt:lpstr>
      <vt:lpstr>Social Behaviour Approach</vt:lpstr>
      <vt:lpstr>PowerPoint Presentation</vt:lpstr>
      <vt:lpstr>Social Entrepreneurs</vt:lpstr>
      <vt:lpstr>Wickham (1998)  reviews various approaches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Entrepreneurship</dc:title>
  <dc:creator>Jessica Shore</dc:creator>
  <cp:lastModifiedBy>Jessica Shore</cp:lastModifiedBy>
  <cp:revision>3</cp:revision>
  <dcterms:created xsi:type="dcterms:W3CDTF">2018-10-04T13:01:04Z</dcterms:created>
  <dcterms:modified xsi:type="dcterms:W3CDTF">2022-10-04T15:59:07Z</dcterms:modified>
</cp:coreProperties>
</file>