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68" r:id="rId3"/>
    <p:sldId id="267" r:id="rId4"/>
    <p:sldId id="258" r:id="rId5"/>
    <p:sldId id="260" r:id="rId6"/>
    <p:sldId id="261" r:id="rId7"/>
    <p:sldId id="263" r:id="rId8"/>
    <p:sldId id="266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690" y="78"/>
      </p:cViewPr>
      <p:guideLst>
        <p:guide orient="horz" pos="2122"/>
        <p:guide pos="293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E3D3DE-4B80-46CE-A300-ACFF35FED3D9}" type="datetimeFigureOut">
              <a:rPr lang="en-GB" smtClean="0"/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8A0D6-FB16-4375-AF8A-C540FA094F6A}" type="slidenum">
              <a:rPr lang="en-GB" smtClean="0"/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285" y="376618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4830" y="96393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5940" y="963930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4035" y="3719830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17" name="图片 1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483100" y="2367915"/>
            <a:ext cx="436245" cy="551180"/>
          </a:xfrm>
          <a:prstGeom prst="rect">
            <a:avLst/>
          </a:prstGeom>
        </p:spPr>
      </p:pic>
      <p:sp>
        <p:nvSpPr>
          <p:cNvPr id="37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38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39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40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1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43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44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55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56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57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58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</p:childTnLst>
        </p:cTn>
      </p:par>
    </p:tnLst>
    <p:bldLst>
      <p:bldP spid="37" grpId="0" bldLvl="0" animBg="1"/>
      <p:bldP spid="38" grpId="0" bldLvl="0" animBg="1"/>
      <p:bldP spid="39" grpId="0" bldLvl="0" animBg="1"/>
      <p:bldP spid="40" grpId="0" bldLvl="0" animBg="1"/>
      <p:bldP spid="41" grpId="0" bldLvl="0" animBg="1"/>
      <p:bldP spid="42" grpId="0" bldLvl="0" animBg="1"/>
      <p:bldP spid="43" grpId="0" bldLvl="0" animBg="1"/>
      <p:bldP spid="44" grpId="0" bldLvl="0" animBg="1"/>
      <p:bldP spid="55" grpId="0" bldLvl="0" animBg="1"/>
      <p:bldP spid="56" grpId="0" bldLvl="0" animBg="1"/>
      <p:bldP spid="57" grpId="0" bldLvl="0" animBg="1"/>
      <p:bldP spid="58" grpId="0" bldLvl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/>
        </p:nvGraphicFramePr>
        <p:xfrm>
          <a:off x="893445" y="1696720"/>
          <a:ext cx="769112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6365"/>
                <a:gridCol w="1898015"/>
                <a:gridCol w="3126740"/>
              </a:tblGrid>
              <a:tr h="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chemeClr val="dk1"/>
                          </a:solidFill>
                          <a:sym typeface="+mn-ea"/>
                        </a:rPr>
                        <a:t>Hello，hi    </a:t>
                      </a:r>
                      <a:endParaRPr lang="en-US" altLang="en-GB" sz="4800" b="1" dirty="0" err="1" smtClean="0">
                        <a:solidFill>
                          <a:schemeClr val="dk1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你好</a:t>
                      </a:r>
                      <a:endParaRPr lang="en-US" altLang="en-GB" sz="4800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nǐ   hǎo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Bye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再见</a:t>
                      </a:r>
                      <a:endParaRPr lang="en-US" altLang="en-GB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zài  jiàn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Thanks                                    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谢谢</a:t>
                      </a:r>
                      <a:endParaRPr lang="en-US" altLang="en-GB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xiè  xiè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459740"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ym typeface="+mn-ea"/>
                        </a:rPr>
                        <a:t>Happy  </a:t>
                      </a:r>
                      <a:endParaRPr lang="en-US" altLang="en-GB" sz="4800" b="1" dirty="0" err="1" smtClean="0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en-US" altLang="en-GB" sz="4800" b="1" dirty="0" err="1" smtClean="0">
                          <a:solidFill>
                            <a:srgbClr val="FF0000"/>
                          </a:solidFill>
                          <a:sym typeface="+mn-ea"/>
                        </a:rPr>
                        <a:t>快乐</a:t>
                      </a:r>
                      <a:endParaRPr lang="en-US" altLang="en-GB" sz="4800" b="1" dirty="0" err="1" smtClean="0">
                        <a:solidFill>
                          <a:srgbClr val="FF0000"/>
                        </a:solidFill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/>
                    <a:p>
                      <a:pPr algn="ctr">
                        <a:buNone/>
                      </a:pPr>
                      <a:r>
                        <a:rPr lang="zh-CN" altLang="en-US" sz="4800" b="1" dirty="0">
                          <a:solidFill>
                            <a:srgbClr val="00B050"/>
                          </a:solidFill>
                          <a:latin typeface="Arial Narrow" panose="020B0606020202030204" charset="0"/>
                          <a:ea typeface="华文新魏" panose="02010800040101010101" pitchFamily="2" charset="-122"/>
                          <a:sym typeface="+mn-ea"/>
                        </a:rPr>
                        <a:t>kuài    lè </a:t>
                      </a:r>
                      <a:endParaRPr lang="zh-CN" altLang="en-US" sz="4800" b="1" dirty="0">
                        <a:solidFill>
                          <a:srgbClr val="00B050"/>
                        </a:solidFill>
                        <a:latin typeface="Arial Narrow" panose="020B0606020202030204" charset="0"/>
                        <a:ea typeface="华文新魏" panose="0201080004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2930" y="376618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39915" y="376618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780" y="963930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220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2386330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67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 1</a:t>
            </a:r>
            <a:endParaRPr lang="zh-CN" alt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7028180" y="5090795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4830" y="1000760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32625" y="100076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7535" y="367347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0220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3400" y="3729355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3400" y="509079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2228850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2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407535" y="236791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773170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3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3890" y="373824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61185" y="2414270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95440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93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5090795"/>
            <a:ext cx="617220" cy="617220"/>
          </a:xfrm>
          <a:prstGeom prst="rect">
            <a:avLst/>
          </a:prstGeom>
        </p:spPr>
      </p:pic>
      <p:sp>
        <p:nvSpPr>
          <p:cNvPr id="22" name="TextBox 21"/>
          <p:cNvSpPr txBox="1"/>
          <p:nvPr/>
        </p:nvSpPr>
        <p:spPr>
          <a:xfrm>
            <a:off x="1202690" y="6353810"/>
            <a:ext cx="86741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47765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3347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1600" b="1" dirty="0" smtClean="0">
                <a:latin typeface="Segoe Print" panose="02000600000000000000"/>
                <a:cs typeface="Segoe Print" panose="02000600000000000000"/>
              </a:rPr>
              <a:t>Prize</a:t>
            </a:r>
            <a:endParaRPr lang="en-US" altLang="zh-CN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1905635" y="954405"/>
            <a:ext cx="436245" cy="55118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7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8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9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0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1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4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5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16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7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7" grpId="0" bldLvl="0" animBg="1"/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4445"/>
            <a:ext cx="77724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14110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2966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Price</a:t>
            </a:r>
            <a:endParaRPr lang="en-US" altLang="en-GB" sz="1600" b="1" dirty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86270" y="94551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36440" y="236791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4830" y="91757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3730" y="3645535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627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8650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4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4536440" y="98361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3304"/>
          <a:ext cx="7488831" cy="54726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6277"/>
                <a:gridCol w="2496277"/>
                <a:gridCol w="2496277"/>
              </a:tblGrid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6815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2" name="TextBox 21"/>
          <p:cNvSpPr txBox="1"/>
          <p:nvPr/>
        </p:nvSpPr>
        <p:spPr>
          <a:xfrm>
            <a:off x="1202690" y="6354445"/>
            <a:ext cx="777240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sorry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771775" y="6214110"/>
            <a:ext cx="80518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Try again</a:t>
            </a:r>
            <a:endParaRPr lang="en-US" altLang="en-GB" sz="1600" b="1" dirty="0" smtClean="0">
              <a:latin typeface="Segoe Print" panose="02000600000000000000"/>
              <a:cs typeface="Segoe Print" panose="0200060000000000000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346579" y="6296670"/>
            <a:ext cx="1048437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GB" sz="1600" b="1" dirty="0" smtClean="0">
                <a:latin typeface="Segoe Print" panose="02000600000000000000"/>
                <a:cs typeface="Segoe Print" panose="02000600000000000000"/>
              </a:rPr>
              <a:t>Price</a:t>
            </a:r>
            <a:endParaRPr lang="en-US" altLang="en-GB" sz="1600" b="1" dirty="0"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7265" y="6240780"/>
            <a:ext cx="524510" cy="52451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70" y="6214110"/>
            <a:ext cx="617220" cy="61722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3890" y="3738245"/>
            <a:ext cx="524510" cy="524510"/>
          </a:xfrm>
          <a:prstGeom prst="rect">
            <a:avLst/>
          </a:prstGeom>
        </p:spPr>
      </p:pic>
      <p:pic>
        <p:nvPicPr>
          <p:cNvPr id="45" name="图片 44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92935" y="917575"/>
            <a:ext cx="524510" cy="524510"/>
          </a:xfrm>
          <a:prstGeom prst="rect">
            <a:avLst/>
          </a:prstGeom>
        </p:spPr>
      </p:pic>
      <p:pic>
        <p:nvPicPr>
          <p:cNvPr id="46" name="图片 4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5090795"/>
            <a:ext cx="617220" cy="617220"/>
          </a:xfrm>
          <a:prstGeom prst="rect">
            <a:avLst/>
          </a:prstGeom>
        </p:spPr>
      </p:pic>
      <p:pic>
        <p:nvPicPr>
          <p:cNvPr id="47" name="图片 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6575" y="917575"/>
            <a:ext cx="617220" cy="617220"/>
          </a:xfrm>
          <a:prstGeom prst="rect">
            <a:avLst/>
          </a:prstGeom>
        </p:spPr>
      </p:pic>
      <p:pic>
        <p:nvPicPr>
          <p:cNvPr id="48" name="图片 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963930"/>
            <a:ext cx="617220" cy="617220"/>
          </a:xfrm>
          <a:prstGeom prst="rect">
            <a:avLst/>
          </a:prstGeom>
        </p:spPr>
      </p:pic>
      <p:pic>
        <p:nvPicPr>
          <p:cNvPr id="49" name="图片 4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2930" y="2367915"/>
            <a:ext cx="617220" cy="617220"/>
          </a:xfrm>
          <a:prstGeom prst="rect">
            <a:avLst/>
          </a:prstGeom>
        </p:spPr>
      </p:pic>
      <p:pic>
        <p:nvPicPr>
          <p:cNvPr id="50" name="图片 4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2367915"/>
            <a:ext cx="617220" cy="617220"/>
          </a:xfrm>
          <a:prstGeom prst="rect">
            <a:avLst/>
          </a:prstGeom>
        </p:spPr>
      </p:pic>
      <p:pic>
        <p:nvPicPr>
          <p:cNvPr id="51" name="图片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39915" y="3738245"/>
            <a:ext cx="617220" cy="617220"/>
          </a:xfrm>
          <a:prstGeom prst="rect">
            <a:avLst/>
          </a:prstGeom>
        </p:spPr>
      </p:pic>
      <p:pic>
        <p:nvPicPr>
          <p:cNvPr id="52" name="图片 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5090795"/>
            <a:ext cx="617220" cy="617220"/>
          </a:xfrm>
          <a:prstGeom prst="rect">
            <a:avLst/>
          </a:prstGeom>
        </p:spPr>
      </p:pic>
      <p:pic>
        <p:nvPicPr>
          <p:cNvPr id="53" name="图片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8475" y="3645535"/>
            <a:ext cx="617220" cy="617220"/>
          </a:xfrm>
          <a:prstGeom prst="rect">
            <a:avLst/>
          </a:prstGeom>
        </p:spPr>
      </p:pic>
      <p:pic>
        <p:nvPicPr>
          <p:cNvPr id="54" name="图片 5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6900" y="5090795"/>
            <a:ext cx="617220" cy="617220"/>
          </a:xfrm>
          <a:prstGeom prst="rect">
            <a:avLst/>
          </a:prstGeom>
        </p:spPr>
      </p:pic>
      <p:sp>
        <p:nvSpPr>
          <p:cNvPr id="4" name="Rectangle 39"/>
          <p:cNvSpPr/>
          <p:nvPr/>
        </p:nvSpPr>
        <p:spPr>
          <a:xfrm>
            <a:off x="751840" y="125730"/>
            <a:ext cx="2925445" cy="52197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p>
            <a:pPr algn="ctr"/>
            <a:r>
              <a:rPr lang="en-US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Segoe Print" panose="02000600000000000000"/>
                <a:cs typeface="Segoe Print" panose="02000600000000000000"/>
              </a:rPr>
              <a:t>LUCKY Me 5</a:t>
            </a:r>
            <a:endParaRPr lang="en-US" sz="28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Segoe Print" panose="02000600000000000000"/>
              <a:cs typeface="Segoe Print" panose="02000600000000000000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1936750" y="2433955"/>
            <a:ext cx="436245" cy="5511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rcRect l="13124" t="8899" r="13481" b="8922"/>
          <a:stretch>
            <a:fillRect/>
          </a:stretch>
        </p:blipFill>
        <p:spPr>
          <a:xfrm>
            <a:off x="3863975" y="6214110"/>
            <a:ext cx="436245" cy="551180"/>
          </a:xfrm>
          <a:prstGeom prst="rect">
            <a:avLst/>
          </a:prstGeom>
        </p:spPr>
      </p:pic>
      <p:sp>
        <p:nvSpPr>
          <p:cNvPr id="8" name="Rectangle 28"/>
          <p:cNvSpPr/>
          <p:nvPr/>
        </p:nvSpPr>
        <p:spPr>
          <a:xfrm>
            <a:off x="899592" y="3393969"/>
            <a:ext cx="2520281" cy="13311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9" name="Rectangle 29"/>
          <p:cNvSpPr/>
          <p:nvPr/>
        </p:nvSpPr>
        <p:spPr>
          <a:xfrm>
            <a:off x="6096000" y="3323590"/>
            <a:ext cx="2527300" cy="1390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dirty="0" smtClean="0">
              <a:latin typeface="Segoe Print" panose="02000600000000000000" pitchFamily="2" charset="0"/>
              <a:cs typeface="Segoe Print" panose="02000600000000000000"/>
            </a:endParaRPr>
          </a:p>
        </p:txBody>
      </p:sp>
      <p:sp>
        <p:nvSpPr>
          <p:cNvPr id="10" name="Rectangle 34"/>
          <p:cNvSpPr/>
          <p:nvPr/>
        </p:nvSpPr>
        <p:spPr>
          <a:xfrm>
            <a:off x="899795" y="4725035"/>
            <a:ext cx="2520315" cy="136017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5400" b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1" name="Rectangle 36"/>
          <p:cNvSpPr/>
          <p:nvPr/>
        </p:nvSpPr>
        <p:spPr>
          <a:xfrm>
            <a:off x="899593" y="593303"/>
            <a:ext cx="2520280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</a:rPr>
              <a:t>Hello</a:t>
            </a:r>
            <a:endParaRPr lang="en-US" altLang="zh-CN" sz="60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2" name="Rectangle 38"/>
          <p:cNvSpPr/>
          <p:nvPr/>
        </p:nvSpPr>
        <p:spPr>
          <a:xfrm>
            <a:off x="6083935" y="4714240"/>
            <a:ext cx="2574925" cy="1379220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>
                <a:latin typeface="Comic Sans MS" panose="030F0702030302020204"/>
                <a:cs typeface="Comic Sans MS" panose="030F0702030302020204"/>
              </a:rPr>
              <a:t>Bye</a:t>
            </a:r>
            <a:endParaRPr lang="en-US" altLang="zh-CN" sz="6000" b="1" dirty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3" name="Rectangle 41"/>
          <p:cNvSpPr/>
          <p:nvPr/>
        </p:nvSpPr>
        <p:spPr>
          <a:xfrm>
            <a:off x="6012160" y="593303"/>
            <a:ext cx="2592288" cy="1331175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dirty="0" smtClean="0">
                <a:latin typeface="Comic Sans MS" panose="030F0702030302020204"/>
                <a:cs typeface="Comic Sans MS" panose="030F0702030302020204"/>
              </a:rPr>
              <a:t>Happy</a:t>
            </a:r>
            <a:endParaRPr lang="en-US" altLang="zh-CN" sz="5400" b="1" dirty="0" smtClean="0">
              <a:latin typeface="Comic Sans MS" panose="030F0702030302020204"/>
              <a:cs typeface="Comic Sans MS" panose="030F0702030302020204"/>
            </a:endParaRPr>
          </a:p>
        </p:txBody>
      </p:sp>
      <p:sp>
        <p:nvSpPr>
          <p:cNvPr id="14" name="Rectangle 43"/>
          <p:cNvSpPr/>
          <p:nvPr/>
        </p:nvSpPr>
        <p:spPr>
          <a:xfrm>
            <a:off x="6012180" y="1927860"/>
            <a:ext cx="2601595" cy="1391920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60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Happy</a:t>
            </a:r>
            <a:endParaRPr lang="en-US" altLang="zh-CN" sz="6000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5" name="Rectangle 26"/>
          <p:cNvSpPr/>
          <p:nvPr/>
        </p:nvSpPr>
        <p:spPr>
          <a:xfrm>
            <a:off x="3419872" y="1889447"/>
            <a:ext cx="2664296" cy="1467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/>
                <a:cs typeface="Comic Sans MS" panose="030F0702030302020204"/>
                <a:sym typeface="+mn-ea"/>
              </a:rPr>
              <a:t>Bye</a:t>
            </a:r>
            <a:endParaRPr lang="en-US" altLang="zh-CN" sz="4800" b="1" dirty="0">
              <a:latin typeface="Comic Sans MS" panose="030F0702030302020204"/>
              <a:cs typeface="Comic Sans MS" panose="030F0702030302020204"/>
              <a:sym typeface="+mn-ea"/>
            </a:endParaRPr>
          </a:p>
        </p:txBody>
      </p:sp>
      <p:sp>
        <p:nvSpPr>
          <p:cNvPr id="16" name="Rectangle 42"/>
          <p:cNvSpPr/>
          <p:nvPr/>
        </p:nvSpPr>
        <p:spPr>
          <a:xfrm>
            <a:off x="3419872" y="3323568"/>
            <a:ext cx="2664296" cy="1401576"/>
          </a:xfrm>
          <a:prstGeom prst="rect">
            <a:avLst/>
          </a:prstGeom>
          <a:solidFill>
            <a:srgbClr val="FF0000"/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</a:rPr>
              <a:t>Thanks</a:t>
            </a:r>
            <a:endParaRPr lang="en-US" altLang="zh-CN" sz="4800" b="1" dirty="0">
              <a:latin typeface="Comic Sans MS" panose="030F0702030302020204" pitchFamily="66" charset="0"/>
              <a:cs typeface="Leelawadee" pitchFamily="34" charset="-34"/>
            </a:endParaRPr>
          </a:p>
        </p:txBody>
      </p:sp>
      <p:sp>
        <p:nvSpPr>
          <p:cNvPr id="17" name="Rectangle 32"/>
          <p:cNvSpPr/>
          <p:nvPr/>
        </p:nvSpPr>
        <p:spPr>
          <a:xfrm>
            <a:off x="3404029" y="4715069"/>
            <a:ext cx="2664296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5400" b="1" i="1" dirty="0">
                <a:latin typeface="Comic Sans MS" panose="030F0702030302020204" pitchFamily="66" charset="0"/>
                <a:cs typeface="Segoe Print" panose="02000600000000000000"/>
              </a:rPr>
              <a:t>Happy</a:t>
            </a:r>
            <a:endParaRPr lang="en-US" altLang="zh-CN" sz="54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8" name="Rectangle 33"/>
          <p:cNvSpPr/>
          <p:nvPr/>
        </p:nvSpPr>
        <p:spPr>
          <a:xfrm>
            <a:off x="3419872" y="593303"/>
            <a:ext cx="2664296" cy="1331175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>
                <a:latin typeface="Comic Sans MS" panose="030F0702030302020204" pitchFamily="66" charset="0"/>
                <a:cs typeface="Leelawadee" pitchFamily="34" charset="-34"/>
                <a:sym typeface="+mn-ea"/>
              </a:rPr>
              <a:t>Thanks</a:t>
            </a:r>
            <a:endParaRPr lang="en-US" altLang="zh-CN" sz="4800" b="1" i="1" dirty="0">
              <a:latin typeface="Comic Sans MS" panose="030F0702030302020204" pitchFamily="66" charset="0"/>
              <a:cs typeface="Segoe Print" panose="02000600000000000000"/>
            </a:endParaRPr>
          </a:p>
        </p:txBody>
      </p:sp>
      <p:sp>
        <p:nvSpPr>
          <p:cNvPr id="19" name="Rectangle 30"/>
          <p:cNvSpPr/>
          <p:nvPr/>
        </p:nvSpPr>
        <p:spPr>
          <a:xfrm>
            <a:off x="899592" y="1889447"/>
            <a:ext cx="2520280" cy="1479083"/>
          </a:xfrm>
          <a:prstGeom prst="rect">
            <a:avLst/>
          </a:prstGeom>
          <a:solidFill>
            <a:srgbClr val="00B050"/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r>
              <a:rPr lang="en-US" altLang="zh-CN" sz="4800" b="1" dirty="0" smtClean="0">
                <a:latin typeface="Comic Sans MS" panose="030F0702030302020204"/>
                <a:cs typeface="Comic Sans MS" panose="030F0702030302020204"/>
                <a:sym typeface="+mn-ea"/>
              </a:rPr>
              <a:t>Hello</a:t>
            </a:r>
            <a:endParaRPr lang="en-US" altLang="zh-CN" sz="4800" b="1" i="1" dirty="0" smtClean="0">
              <a:latin typeface="Comic Sans MS" panose="030F0702030302020204" pitchFamily="66" charset="0"/>
              <a:cs typeface="Segoe Print" panose="0200060000000000000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8" grpId="0" bldLvl="0" animBg="1"/>
      <p:bldP spid="9" grpId="0" bldLvl="0" animBg="1"/>
      <p:bldP spid="10" grpId="0" bldLvl="0" animBg="1"/>
      <p:bldP spid="11" grpId="0" bldLvl="0" animBg="1"/>
      <p:bldP spid="12" grpId="0" bldLvl="0" animBg="1"/>
      <p:bldP spid="13" grpId="0" bldLvl="0" animBg="1"/>
      <p:bldP spid="14" grpId="0" bldLvl="0" animBg="1"/>
      <p:bldP spid="15" grpId="0" bldLvl="0" animBg="1"/>
      <p:bldP spid="16" grpId="0" bldLvl="0" animBg="1"/>
      <p:bldP spid="17" grpId="0" bldLvl="0" animBg="1"/>
      <p:bldP spid="18" grpId="0" bldLvl="0" animBg="1"/>
      <p:bldP spid="19" grpId="0" bldLvl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625</Words>
  <Application>WPS 演示</Application>
  <PresentationFormat>On-screen Show (4:3)</PresentationFormat>
  <Paragraphs>216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22" baseType="lpstr">
      <vt:lpstr>Arial</vt:lpstr>
      <vt:lpstr>宋体</vt:lpstr>
      <vt:lpstr>Wingdings</vt:lpstr>
      <vt:lpstr>Segoe Print</vt:lpstr>
      <vt:lpstr>Comic Sans MS</vt:lpstr>
      <vt:lpstr>Segoe Print</vt:lpstr>
      <vt:lpstr>Comic Sans MS</vt:lpstr>
      <vt:lpstr>Leelawadee</vt:lpstr>
      <vt:lpstr>Arial Narrow</vt:lpstr>
      <vt:lpstr>华文新魏</vt:lpstr>
      <vt:lpstr>Calibri</vt:lpstr>
      <vt:lpstr>微软雅黑</vt:lpstr>
      <vt:lpstr>Arial Unicode MS</vt:lpstr>
      <vt:lpstr>Leelawadee UI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Wei Gan</dc:creator>
  <cp:lastModifiedBy>benny0542</cp:lastModifiedBy>
  <cp:revision>18</cp:revision>
  <dcterms:created xsi:type="dcterms:W3CDTF">2013-11-26T21:12:00Z</dcterms:created>
  <dcterms:modified xsi:type="dcterms:W3CDTF">2019-02-04T19:01:57Z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2052-11.1.0.8415</vt:lpwstr>
  </property>
</Properties>
</file>