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CA986C-2B5B-3353-5E17-C86C3D87CD92}" v="456" dt="2026-03-26T18:09:33.8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44" d="100"/>
          <a:sy n="44" d="100"/>
        </p:scale>
        <p:origin x="2318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esea Paluta (2528729)" userId="S::2528729@student.uwtsd.ac.uk::933ce562-29e7-46f3-ac6e-fa14cb976d77" providerId="AD" clId="Web-{F8CA986C-2B5B-3353-5E17-C86C3D87CD92}"/>
    <pc:docChg chg="modSld">
      <pc:chgData name="Olesea Paluta (2528729)" userId="S::2528729@student.uwtsd.ac.uk::933ce562-29e7-46f3-ac6e-fa14cb976d77" providerId="AD" clId="Web-{F8CA986C-2B5B-3353-5E17-C86C3D87CD92}" dt="2026-03-26T18:09:33.891" v="333" actId="14100"/>
      <pc:docMkLst>
        <pc:docMk/>
      </pc:docMkLst>
      <pc:sldChg chg="modSp">
        <pc:chgData name="Olesea Paluta (2528729)" userId="S::2528729@student.uwtsd.ac.uk::933ce562-29e7-46f3-ac6e-fa14cb976d77" providerId="AD" clId="Web-{F8CA986C-2B5B-3353-5E17-C86C3D87CD92}" dt="2026-03-26T18:09:33.891" v="333" actId="14100"/>
        <pc:sldMkLst>
          <pc:docMk/>
          <pc:sldMk cId="109857222" sldId="256"/>
        </pc:sldMkLst>
        <pc:spChg chg="mod">
          <ac:chgData name="Olesea Paluta (2528729)" userId="S::2528729@student.uwtsd.ac.uk::933ce562-29e7-46f3-ac6e-fa14cb976d77" providerId="AD" clId="Web-{F8CA986C-2B5B-3353-5E17-C86C3D87CD92}" dt="2026-03-26T17:37:08.788" v="74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Olesea Paluta (2528729)" userId="S::2528729@student.uwtsd.ac.uk::933ce562-29e7-46f3-ac6e-fa14cb976d77" providerId="AD" clId="Web-{F8CA986C-2B5B-3353-5E17-C86C3D87CD92}" dt="2026-03-26T18:09:33.891" v="333" actId="14100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Olesea Paluta (2528729)" userId="S::2528729@student.uwtsd.ac.uk::933ce562-29e7-46f3-ac6e-fa14cb976d77" providerId="AD" clId="Web-{F8CA986C-2B5B-3353-5E17-C86C3D87CD92}" dt="2026-03-26T18:08:10.857" v="326" actId="1076"/>
          <ac:spMkLst>
            <pc:docMk/>
            <pc:sldMk cId="109857222" sldId="256"/>
            <ac:spMk id="8" creationId="{692A4226-441C-FEBF-2A25-3963193A1115}"/>
          </ac:spMkLst>
        </pc:spChg>
        <pc:spChg chg="mod">
          <ac:chgData name="Olesea Paluta (2528729)" userId="S::2528729@student.uwtsd.ac.uk::933ce562-29e7-46f3-ac6e-fa14cb976d77" providerId="AD" clId="Web-{F8CA986C-2B5B-3353-5E17-C86C3D87CD92}" dt="2026-03-26T18:04:03.375" v="314" actId="20577"/>
          <ac:spMkLst>
            <pc:docMk/>
            <pc:sldMk cId="109857222" sldId="256"/>
            <ac:spMk id="11" creationId="{983FDB45-F350-3867-6612-C28E4DF90F8E}"/>
          </ac:spMkLst>
        </pc:spChg>
        <pc:spChg chg="mod">
          <ac:chgData name="Olesea Paluta (2528729)" userId="S::2528729@student.uwtsd.ac.uk::933ce562-29e7-46f3-ac6e-fa14cb976d77" providerId="AD" clId="Web-{F8CA986C-2B5B-3353-5E17-C86C3D87CD92}" dt="2026-03-26T18:08:24.295" v="328" actId="14100"/>
          <ac:spMkLst>
            <pc:docMk/>
            <pc:sldMk cId="109857222" sldId="256"/>
            <ac:spMk id="13" creationId="{57B489FB-C46F-8705-6542-C8B236A28369}"/>
          </ac:spMkLst>
        </pc:spChg>
        <pc:spChg chg="mod">
          <ac:chgData name="Olesea Paluta (2528729)" userId="S::2528729@student.uwtsd.ac.uk::933ce562-29e7-46f3-ac6e-fa14cb976d77" providerId="AD" clId="Web-{F8CA986C-2B5B-3353-5E17-C86C3D87CD92}" dt="2026-03-26T18:08:47.858" v="331" actId="14100"/>
          <ac:spMkLst>
            <pc:docMk/>
            <pc:sldMk cId="109857222" sldId="256"/>
            <ac:spMk id="15" creationId="{396EAA53-846C-8359-ECEB-9CBEB03F9DE0}"/>
          </ac:spMkLst>
        </pc:spChg>
        <pc:picChg chg="mod">
          <ac:chgData name="Olesea Paluta (2528729)" userId="S::2528729@student.uwtsd.ac.uk::933ce562-29e7-46f3-ac6e-fa14cb976d77" providerId="AD" clId="Web-{F8CA986C-2B5B-3353-5E17-C86C3D87CD92}" dt="2026-03-26T17:58:00.808" v="262" actId="14100"/>
          <ac:picMkLst>
            <pc:docMk/>
            <pc:sldMk cId="109857222" sldId="256"/>
            <ac:picMk id="5" creationId="{F6BEF6E3-EE16-0DCD-9E27-DB80C576BAFA}"/>
          </ac:picMkLst>
        </pc:picChg>
        <pc:picChg chg="mod modCrop">
          <ac:chgData name="Olesea Paluta (2528729)" userId="S::2528729@student.uwtsd.ac.uk::933ce562-29e7-46f3-ac6e-fa14cb976d77" providerId="AD" clId="Web-{F8CA986C-2B5B-3353-5E17-C86C3D87CD92}" dt="2026-03-26T18:08:16.810" v="327" actId="1076"/>
          <ac:picMkLst>
            <pc:docMk/>
            <pc:sldMk cId="109857222" sldId="256"/>
            <ac:picMk id="9" creationId="{EF8100BC-74AA-22A6-433B-3896852BDB6A}"/>
          </ac:picMkLst>
        </pc:picChg>
        <pc:picChg chg="mod modCrop">
          <ac:chgData name="Olesea Paluta (2528729)" userId="S::2528729@student.uwtsd.ac.uk::933ce562-29e7-46f3-ac6e-fa14cb976d77" providerId="AD" clId="Web-{F8CA986C-2B5B-3353-5E17-C86C3D87CD92}" dt="2026-03-26T18:03:59.859" v="312" actId="1076"/>
          <ac:picMkLst>
            <pc:docMk/>
            <pc:sldMk cId="109857222" sldId="256"/>
            <ac:picMk id="12" creationId="{04628DD7-0BEC-BB6D-E99C-B5470E025DD5}"/>
          </ac:picMkLst>
        </pc:picChg>
        <pc:picChg chg="mod modCrop">
          <ac:chgData name="Olesea Paluta (2528729)" userId="S::2528729@student.uwtsd.ac.uk::933ce562-29e7-46f3-ac6e-fa14cb976d77" providerId="AD" clId="Web-{F8CA986C-2B5B-3353-5E17-C86C3D87CD92}" dt="2026-03-26T18:09:12.203" v="332" actId="14100"/>
          <ac:picMkLst>
            <pc:docMk/>
            <pc:sldMk cId="109857222" sldId="256"/>
            <ac:picMk id="14" creationId="{01DAB1B6-1FEB-5DE5-0678-4E842CD0F47E}"/>
          </ac:picMkLst>
        </pc:picChg>
      </pc:sldChg>
    </pc:docChg>
  </pc:docChgLst>
  <pc:docChgLst>
    <pc:chgData name="Olesea Paluta (2528729)" userId="S::2528729@student.uwtsd.ac.uk::933ce562-29e7-46f3-ac6e-fa14cb976d77" providerId="AD" clId="Web-{557273B5-04BC-A352-86A1-D5424BDB4A3A}"/>
    <pc:docChg chg="modSld">
      <pc:chgData name="Olesea Paluta (2528729)" userId="S::2528729@student.uwtsd.ac.uk::933ce562-29e7-46f3-ac6e-fa14cb976d77" providerId="AD" clId="Web-{557273B5-04BC-A352-86A1-D5424BDB4A3A}" dt="2026-03-21T22:11:31.470" v="796" actId="20577"/>
      <pc:docMkLst>
        <pc:docMk/>
      </pc:docMkLst>
      <pc:sldChg chg="addSp delSp modSp mod setBg">
        <pc:chgData name="Olesea Paluta (2528729)" userId="S::2528729@student.uwtsd.ac.uk::933ce562-29e7-46f3-ac6e-fa14cb976d77" providerId="AD" clId="Web-{557273B5-04BC-A352-86A1-D5424BDB4A3A}" dt="2026-03-21T22:11:31.470" v="796" actId="20577"/>
        <pc:sldMkLst>
          <pc:docMk/>
          <pc:sldMk cId="109857222" sldId="256"/>
        </pc:sldMkLst>
        <pc:spChg chg="add del mod">
          <ac:chgData name="Olesea Paluta (2528729)" userId="S::2528729@student.uwtsd.ac.uk::933ce562-29e7-46f3-ac6e-fa14cb976d77" providerId="AD" clId="Web-{557273B5-04BC-A352-86A1-D5424BDB4A3A}" dt="2026-03-21T22:10:34.590" v="79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Olesea Paluta (2528729)" userId="S::2528729@student.uwtsd.ac.uk::933ce562-29e7-46f3-ac6e-fa14cb976d77" providerId="AD" clId="Web-{557273B5-04BC-A352-86A1-D5424BDB4A3A}" dt="2026-03-21T22:07:53.142" v="757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Olesea Paluta (2528729)" userId="S::2528729@student.uwtsd.ac.uk::933ce562-29e7-46f3-ac6e-fa14cb976d77" providerId="AD" clId="Web-{557273B5-04BC-A352-86A1-D5424BDB4A3A}" dt="2026-03-21T22:09:02.989" v="764" actId="14100"/>
          <ac:spMkLst>
            <pc:docMk/>
            <pc:sldMk cId="109857222" sldId="256"/>
            <ac:spMk id="8" creationId="{692A4226-441C-FEBF-2A25-3963193A1115}"/>
          </ac:spMkLst>
        </pc:spChg>
        <pc:spChg chg="add mod">
          <ac:chgData name="Olesea Paluta (2528729)" userId="S::2528729@student.uwtsd.ac.uk::933ce562-29e7-46f3-ac6e-fa14cb976d77" providerId="AD" clId="Web-{557273B5-04BC-A352-86A1-D5424BDB4A3A}" dt="2026-03-21T22:11:31.470" v="796" actId="20577"/>
          <ac:spMkLst>
            <pc:docMk/>
            <pc:sldMk cId="109857222" sldId="256"/>
            <ac:spMk id="11" creationId="{983FDB45-F350-3867-6612-C28E4DF90F8E}"/>
          </ac:spMkLst>
        </pc:spChg>
        <pc:spChg chg="add mod">
          <ac:chgData name="Olesea Paluta (2528729)" userId="S::2528729@student.uwtsd.ac.uk::933ce562-29e7-46f3-ac6e-fa14cb976d77" providerId="AD" clId="Web-{557273B5-04BC-A352-86A1-D5424BDB4A3A}" dt="2026-03-21T22:07:29.609" v="752" actId="20577"/>
          <ac:spMkLst>
            <pc:docMk/>
            <pc:sldMk cId="109857222" sldId="256"/>
            <ac:spMk id="13" creationId="{57B489FB-C46F-8705-6542-C8B236A28369}"/>
          </ac:spMkLst>
        </pc:spChg>
        <pc:spChg chg="add mod">
          <ac:chgData name="Olesea Paluta (2528729)" userId="S::2528729@student.uwtsd.ac.uk::933ce562-29e7-46f3-ac6e-fa14cb976d77" providerId="AD" clId="Web-{557273B5-04BC-A352-86A1-D5424BDB4A3A}" dt="2026-03-21T22:09:27.131" v="766" actId="20577"/>
          <ac:spMkLst>
            <pc:docMk/>
            <pc:sldMk cId="109857222" sldId="256"/>
            <ac:spMk id="15" creationId="{396EAA53-846C-8359-ECEB-9CBEB03F9DE0}"/>
          </ac:spMkLst>
        </pc:spChg>
        <pc:picChg chg="add mod">
          <ac:chgData name="Olesea Paluta (2528729)" userId="S::2528729@student.uwtsd.ac.uk::933ce562-29e7-46f3-ac6e-fa14cb976d77" providerId="AD" clId="Web-{557273B5-04BC-A352-86A1-D5424BDB4A3A}" dt="2026-03-21T21:20:20.387" v="45" actId="14100"/>
          <ac:picMkLst>
            <pc:docMk/>
            <pc:sldMk cId="109857222" sldId="256"/>
            <ac:picMk id="5" creationId="{F6BEF6E3-EE16-0DCD-9E27-DB80C576BAFA}"/>
          </ac:picMkLst>
        </pc:picChg>
        <pc:picChg chg="add mod modCrop">
          <ac:chgData name="Olesea Paluta (2528729)" userId="S::2528729@student.uwtsd.ac.uk::933ce562-29e7-46f3-ac6e-fa14cb976d77" providerId="AD" clId="Web-{557273B5-04BC-A352-86A1-D5424BDB4A3A}" dt="2026-03-21T21:59:40.159" v="658" actId="1076"/>
          <ac:picMkLst>
            <pc:docMk/>
            <pc:sldMk cId="109857222" sldId="256"/>
            <ac:picMk id="9" creationId="{EF8100BC-74AA-22A6-433B-3896852BDB6A}"/>
          </ac:picMkLst>
        </pc:picChg>
        <pc:picChg chg="add mod modCrop">
          <ac:chgData name="Olesea Paluta (2528729)" userId="S::2528729@student.uwtsd.ac.uk::933ce562-29e7-46f3-ac6e-fa14cb976d77" providerId="AD" clId="Web-{557273B5-04BC-A352-86A1-D5424BDB4A3A}" dt="2026-03-21T22:03:38.678" v="704" actId="1076"/>
          <ac:picMkLst>
            <pc:docMk/>
            <pc:sldMk cId="109857222" sldId="256"/>
            <ac:picMk id="12" creationId="{04628DD7-0BEC-BB6D-E99C-B5470E025DD5}"/>
          </ac:picMkLst>
        </pc:picChg>
        <pc:picChg chg="add mod modCrop">
          <ac:chgData name="Olesea Paluta (2528729)" userId="S::2528729@student.uwtsd.ac.uk::933ce562-29e7-46f3-ac6e-fa14cb976d77" providerId="AD" clId="Web-{557273B5-04BC-A352-86A1-D5424BDB4A3A}" dt="2026-03-21T22:02:32.005" v="697" actId="1076"/>
          <ac:picMkLst>
            <pc:docMk/>
            <pc:sldMk cId="109857222" sldId="256"/>
            <ac:picMk id="14" creationId="{01DAB1B6-1FEB-5DE5-0678-4E842CD0F47E}"/>
          </ac:picMkLst>
        </pc:picChg>
      </pc:sldChg>
    </pc:docChg>
  </pc:docChgLst>
  <pc:docChgLst>
    <pc:chgData name="Olesea Paluta (2528729)" userId="933ce562-29e7-46f3-ac6e-fa14cb976d77" providerId="ADAL" clId="{7A7884F1-4615-4FD1-A6BF-8EF5DBBA4BD4}"/>
    <pc:docChg chg="custSel modSld">
      <pc:chgData name="Olesea Paluta (2528729)" userId="933ce562-29e7-46f3-ac6e-fa14cb976d77" providerId="ADAL" clId="{7A7884F1-4615-4FD1-A6BF-8EF5DBBA4BD4}" dt="2026-03-23T00:11:34.693" v="33" actId="120"/>
      <pc:docMkLst>
        <pc:docMk/>
      </pc:docMkLst>
      <pc:sldChg chg="delSp modSp mod">
        <pc:chgData name="Olesea Paluta (2528729)" userId="933ce562-29e7-46f3-ac6e-fa14cb976d77" providerId="ADAL" clId="{7A7884F1-4615-4FD1-A6BF-8EF5DBBA4BD4}" dt="2026-03-23T00:11:34.693" v="33" actId="120"/>
        <pc:sldMkLst>
          <pc:docMk/>
          <pc:sldMk cId="109857222" sldId="256"/>
        </pc:sldMkLst>
        <pc:spChg chg="mod">
          <ac:chgData name="Olesea Paluta (2528729)" userId="933ce562-29e7-46f3-ac6e-fa14cb976d77" providerId="ADAL" clId="{7A7884F1-4615-4FD1-A6BF-8EF5DBBA4BD4}" dt="2026-03-23T00:11:34.693" v="33" actId="120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Olesea Paluta (2528729)" userId="933ce562-29e7-46f3-ac6e-fa14cb976d77" providerId="ADAL" clId="{7A7884F1-4615-4FD1-A6BF-8EF5DBBA4BD4}" dt="2026-03-23T00:11:28.898" v="32" actId="120"/>
          <ac:spMkLst>
            <pc:docMk/>
            <pc:sldMk cId="109857222" sldId="256"/>
            <ac:spMk id="8" creationId="{692A4226-441C-FEBF-2A25-3963193A1115}"/>
          </ac:spMkLst>
        </pc:spChg>
        <pc:spChg chg="mod">
          <ac:chgData name="Olesea Paluta (2528729)" userId="933ce562-29e7-46f3-ac6e-fa14cb976d77" providerId="ADAL" clId="{7A7884F1-4615-4FD1-A6BF-8EF5DBBA4BD4}" dt="2026-03-23T00:07:46" v="23" actId="1076"/>
          <ac:spMkLst>
            <pc:docMk/>
            <pc:sldMk cId="109857222" sldId="256"/>
            <ac:spMk id="11" creationId="{983FDB45-F350-3867-6612-C28E4DF90F8E}"/>
          </ac:spMkLst>
        </pc:spChg>
        <pc:picChg chg="mod">
          <ac:chgData name="Olesea Paluta (2528729)" userId="933ce562-29e7-46f3-ac6e-fa14cb976d77" providerId="ADAL" clId="{7A7884F1-4615-4FD1-A6BF-8EF5DBBA4BD4}" dt="2026-03-23T00:09:54.721" v="28" actId="1076"/>
          <ac:picMkLst>
            <pc:docMk/>
            <pc:sldMk cId="109857222" sldId="256"/>
            <ac:picMk id="5" creationId="{F6BEF6E3-EE16-0DCD-9E27-DB80C576BAFA}"/>
          </ac:picMkLst>
        </pc:picChg>
        <pc:picChg chg="mod">
          <ac:chgData name="Olesea Paluta (2528729)" userId="933ce562-29e7-46f3-ac6e-fa14cb976d77" providerId="ADAL" clId="{7A7884F1-4615-4FD1-A6BF-8EF5DBBA4BD4}" dt="2026-03-23T00:04:46.873" v="0" actId="1076"/>
          <ac:picMkLst>
            <pc:docMk/>
            <pc:sldMk cId="109857222" sldId="256"/>
            <ac:picMk id="9" creationId="{EF8100BC-74AA-22A6-433B-3896852BDB6A}"/>
          </ac:picMkLst>
        </pc:picChg>
        <pc:picChg chg="mod">
          <ac:chgData name="Olesea Paluta (2528729)" userId="933ce562-29e7-46f3-ac6e-fa14cb976d77" providerId="ADAL" clId="{7A7884F1-4615-4FD1-A6BF-8EF5DBBA4BD4}" dt="2026-03-23T00:07:29.149" v="21" actId="1076"/>
          <ac:picMkLst>
            <pc:docMk/>
            <pc:sldMk cId="109857222" sldId="256"/>
            <ac:picMk id="12" creationId="{04628DD7-0BEC-BB6D-E99C-B5470E025DD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013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019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191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588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608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574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713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133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151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144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80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824440" y="1036729"/>
            <a:ext cx="11240841" cy="39662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400" u="sng" dirty="0">
                <a:solidFill>
                  <a:schemeClr val="bg1"/>
                </a:solidFill>
              </a:rPr>
              <a:t>How to create a </a:t>
            </a:r>
            <a:br>
              <a:rPr lang="en-US" sz="4400" u="sng" dirty="0"/>
            </a:br>
            <a:r>
              <a:rPr lang="en-US" sz="4400" u="sng" dirty="0">
                <a:solidFill>
                  <a:schemeClr val="bg1"/>
                </a:solidFill>
              </a:rPr>
              <a:t>New Teams Meeting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716" y="2053325"/>
            <a:ext cx="4514760" cy="2147498"/>
          </a:xfrm>
          <a:ln>
            <a:solidFill>
              <a:schemeClr val="bg1"/>
            </a:solidFill>
          </a:ln>
        </p:spPr>
        <p:txBody>
          <a:bodyPr vert="horz" lIns="170688" tIns="85344" rIns="170688" bIns="85344" rtlCol="0" anchor="t">
            <a:noAutofit/>
          </a:bodyPr>
          <a:lstStyle/>
          <a:p>
            <a:pPr algn="l"/>
            <a:r>
              <a:rPr lang="en-US" sz="3200" u="sng" dirty="0">
                <a:solidFill>
                  <a:schemeClr val="bg1"/>
                </a:solidFill>
              </a:rPr>
              <a:t>Step 1 :</a:t>
            </a:r>
          </a:p>
          <a:p>
            <a:pPr algn="l"/>
            <a:r>
              <a:rPr lang="en-US" sz="2800" dirty="0">
                <a:solidFill>
                  <a:schemeClr val="bg1"/>
                </a:solidFill>
              </a:rPr>
              <a:t>Find the Microsoft Teams application on your device and </a:t>
            </a:r>
            <a:r>
              <a:rPr lang="en-US" sz="2800" b="1" u="sng" dirty="0">
                <a:solidFill>
                  <a:schemeClr val="bg1"/>
                </a:solidFill>
              </a:rPr>
              <a:t>open</a:t>
            </a:r>
            <a:r>
              <a:rPr lang="en-US" sz="3200" b="1" u="sng">
                <a:solidFill>
                  <a:schemeClr val="bg1"/>
                </a:solidFill>
              </a:rPr>
              <a:t> it</a:t>
            </a:r>
          </a:p>
        </p:txBody>
      </p:sp>
      <p:pic>
        <p:nvPicPr>
          <p:cNvPr id="5" name="Picture 4" descr="Microsoft Teams - Wikipedia">
            <a:extLst>
              <a:ext uri="{FF2B5EF4-FFF2-40B4-BE49-F238E27FC236}">
                <a16:creationId xmlns:a16="http://schemas.microsoft.com/office/drawing/2014/main" id="{F6BEF6E3-EE16-0DCD-9E27-DB80C576BA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868" y="177388"/>
            <a:ext cx="1981908" cy="16567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2A4226-441C-FEBF-2A25-3963193A1115}"/>
              </a:ext>
            </a:extLst>
          </p:cNvPr>
          <p:cNvSpPr txBox="1"/>
          <p:nvPr/>
        </p:nvSpPr>
        <p:spPr>
          <a:xfrm>
            <a:off x="4897302" y="2050297"/>
            <a:ext cx="4539540" cy="47584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170688" tIns="85344" rIns="170688" bIns="85344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200" u="sng" dirty="0">
                <a:solidFill>
                  <a:schemeClr val="bg1"/>
                </a:solidFill>
              </a:rPr>
              <a:t>Step 2 :</a:t>
            </a:r>
            <a:endParaRPr lang="en-US" sz="3200">
              <a:solidFill>
                <a:schemeClr val="bg1"/>
              </a:solidFill>
            </a:endParaRPr>
          </a:p>
          <a:p>
            <a:pPr algn="r"/>
            <a:r>
              <a:rPr lang="en-US" sz="2800" dirty="0">
                <a:solidFill>
                  <a:schemeClr val="bg1"/>
                </a:solidFill>
              </a:rPr>
              <a:t>Click the three dots on the left-hand menu, </a:t>
            </a:r>
            <a:r>
              <a:rPr lang="en-US" sz="2800" b="1" u="sng" dirty="0">
                <a:solidFill>
                  <a:schemeClr val="bg1"/>
                </a:solidFill>
              </a:rPr>
              <a:t>open the 'meet' icon,</a:t>
            </a:r>
            <a:r>
              <a:rPr lang="en-US" sz="3700" dirty="0">
                <a:solidFill>
                  <a:schemeClr val="bg1"/>
                </a:solidFill>
              </a:rPr>
              <a:t> </a:t>
            </a:r>
            <a:r>
              <a:rPr lang="en-US" sz="2800" dirty="0">
                <a:solidFill>
                  <a:schemeClr val="bg1"/>
                </a:solidFill>
              </a:rPr>
              <a:t>or meet / </a:t>
            </a:r>
            <a:r>
              <a:rPr lang="en-US" sz="2800">
                <a:solidFill>
                  <a:schemeClr val="bg1"/>
                </a:solidFill>
              </a:rPr>
              <a:t>calendar</a:t>
            </a:r>
            <a:endParaRPr lang="en-US" sz="2800" dirty="0">
              <a:solidFill>
                <a:schemeClr val="bg1"/>
              </a:solidFill>
            </a:endParaRPr>
          </a:p>
          <a:p>
            <a:pPr algn="r"/>
            <a:endParaRPr lang="en-US" sz="2800" dirty="0">
              <a:solidFill>
                <a:schemeClr val="bg1"/>
              </a:solidFill>
            </a:endParaRPr>
          </a:p>
          <a:p>
            <a:pPr algn="r"/>
            <a:endParaRPr lang="en-US" sz="2800" dirty="0">
              <a:solidFill>
                <a:schemeClr val="bg1"/>
              </a:solidFill>
            </a:endParaRPr>
          </a:p>
          <a:p>
            <a:pPr algn="r"/>
            <a:endParaRPr lang="en-US" sz="2800" dirty="0">
              <a:solidFill>
                <a:schemeClr val="bg1"/>
              </a:solidFill>
            </a:endParaRPr>
          </a:p>
          <a:p>
            <a:pPr algn="r"/>
            <a:endParaRPr lang="en-US" sz="2800" dirty="0">
              <a:solidFill>
                <a:schemeClr val="bg1"/>
              </a:solidFill>
            </a:endParaRPr>
          </a:p>
          <a:p>
            <a:pPr algn="r"/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F8100BC-74AA-22A6-433B-3896852BDB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2213" r="70322" b="37152"/>
          <a:stretch>
            <a:fillRect/>
          </a:stretch>
        </p:blipFill>
        <p:spPr>
          <a:xfrm>
            <a:off x="5558780" y="4552811"/>
            <a:ext cx="3640208" cy="210698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83FDB45-F350-3867-6612-C28E4DF90F8E}"/>
              </a:ext>
            </a:extLst>
          </p:cNvPr>
          <p:cNvSpPr txBox="1"/>
          <p:nvPr/>
        </p:nvSpPr>
        <p:spPr>
          <a:xfrm>
            <a:off x="183547" y="4478237"/>
            <a:ext cx="4524649" cy="325012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170688" tIns="85344" rIns="170688" bIns="85344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u="sng" dirty="0">
                <a:solidFill>
                  <a:schemeClr val="bg1"/>
                </a:solidFill>
              </a:rPr>
              <a:t>Step 3 :</a:t>
            </a:r>
            <a:endParaRPr lang="en-US" sz="360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In the top right-hand </a:t>
            </a:r>
            <a:r>
              <a:rPr lang="en-US" sz="2800">
                <a:solidFill>
                  <a:schemeClr val="bg1"/>
                </a:solidFill>
              </a:rPr>
              <a:t>corner -</a:t>
            </a:r>
            <a:r>
              <a:rPr lang="en-US" sz="2800" dirty="0">
                <a:solidFill>
                  <a:schemeClr val="bg1"/>
                </a:solidFill>
              </a:rPr>
              <a:t>  </a:t>
            </a:r>
            <a:r>
              <a:rPr lang="en-US" sz="2800" b="1" u="sng">
                <a:solidFill>
                  <a:schemeClr val="bg1"/>
                </a:solidFill>
              </a:rPr>
              <a:t>click on  '+ New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sz="2800" b="1" u="sng">
                <a:solidFill>
                  <a:schemeClr val="bg1"/>
                </a:solidFill>
              </a:rPr>
              <a:t> meeting'</a:t>
            </a:r>
            <a:endParaRPr lang="en-US">
              <a:solidFill>
                <a:schemeClr val="bg1"/>
              </a:solidFill>
            </a:endParaRPr>
          </a:p>
          <a:p>
            <a:endParaRPr lang="en-US" sz="2800" b="1" u="sng" dirty="0">
              <a:solidFill>
                <a:schemeClr val="bg1"/>
              </a:solidFill>
            </a:endParaRPr>
          </a:p>
          <a:p>
            <a:endParaRPr lang="en-US" sz="2800" b="1" u="sng" dirty="0">
              <a:solidFill>
                <a:schemeClr val="bg1"/>
              </a:solidFill>
            </a:endParaRPr>
          </a:p>
          <a:p>
            <a:endParaRPr lang="en-US" sz="2800" b="1" u="sng" dirty="0">
              <a:solidFill>
                <a:schemeClr val="bg1"/>
              </a:solidFill>
            </a:endParaRPr>
          </a:p>
        </p:txBody>
      </p:sp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4628DD7-0BEC-BB6D-E99C-B5470E025DD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5865" t="-1476" b="84758"/>
          <a:stretch>
            <a:fillRect/>
          </a:stretch>
        </p:blipFill>
        <p:spPr>
          <a:xfrm>
            <a:off x="1947556" y="5794351"/>
            <a:ext cx="2584349" cy="173438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7B489FB-C46F-8705-6542-C8B236A28369}"/>
              </a:ext>
            </a:extLst>
          </p:cNvPr>
          <p:cNvSpPr txBox="1"/>
          <p:nvPr/>
        </p:nvSpPr>
        <p:spPr>
          <a:xfrm>
            <a:off x="4907561" y="7061707"/>
            <a:ext cx="4522918" cy="368100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170688" tIns="85344" rIns="170688" bIns="85344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200" u="sng" dirty="0">
                <a:solidFill>
                  <a:schemeClr val="bg1"/>
                </a:solidFill>
              </a:rPr>
              <a:t>Step 4 :</a:t>
            </a:r>
            <a:endParaRPr lang="en-US" sz="3200">
              <a:solidFill>
                <a:schemeClr val="bg1"/>
              </a:solidFill>
            </a:endParaRPr>
          </a:p>
          <a:p>
            <a:pPr algn="r"/>
            <a:r>
              <a:rPr lang="en-US" sz="2800" dirty="0">
                <a:solidFill>
                  <a:schemeClr val="bg1"/>
                </a:solidFill>
              </a:rPr>
              <a:t>It will take you to creating a meeting, you will have to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u="sng" dirty="0">
                <a:solidFill>
                  <a:schemeClr val="bg1"/>
                </a:solidFill>
              </a:rPr>
              <a:t>enter these details</a:t>
            </a:r>
            <a:r>
              <a:rPr lang="en-US" sz="2800" u="sng" dirty="0">
                <a:solidFill>
                  <a:schemeClr val="bg1"/>
                </a:solidFill>
              </a:rPr>
              <a:t> :</a:t>
            </a:r>
          </a:p>
          <a:p>
            <a:pPr marL="457200" indent="-457200" algn="ctr">
              <a:buFont typeface="Arial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Meeting title</a:t>
            </a:r>
          </a:p>
          <a:p>
            <a:pPr marL="457200" indent="-457200" algn="ctr">
              <a:buFont typeface="Arial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Time and date </a:t>
            </a:r>
          </a:p>
          <a:p>
            <a:pPr marL="457200" indent="-457200" algn="ctr">
              <a:buFont typeface="Arial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Participants </a:t>
            </a:r>
          </a:p>
          <a:p>
            <a:pPr marL="457200" indent="-457200" algn="ctr">
              <a:buFont typeface="Arial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Duration </a:t>
            </a:r>
          </a:p>
        </p:txBody>
      </p:sp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1DAB1B6-1FEB-5DE5-0678-4E842CD0F47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948" t="7396" r="55076" b="57479"/>
          <a:stretch>
            <a:fillRect/>
          </a:stretch>
        </p:blipFill>
        <p:spPr>
          <a:xfrm>
            <a:off x="190923" y="8027611"/>
            <a:ext cx="4514306" cy="27127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96EAA53-846C-8359-ECEB-9CBEB03F9DE0}"/>
              </a:ext>
            </a:extLst>
          </p:cNvPr>
          <p:cNvSpPr txBox="1"/>
          <p:nvPr/>
        </p:nvSpPr>
        <p:spPr>
          <a:xfrm>
            <a:off x="179554" y="10980165"/>
            <a:ext cx="9245601" cy="152657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170688" tIns="85344" rIns="170688" bIns="85344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u="sng" dirty="0">
                <a:solidFill>
                  <a:schemeClr val="bg1"/>
                </a:solidFill>
              </a:rPr>
              <a:t>Step 5 :</a:t>
            </a:r>
          </a:p>
          <a:p>
            <a:r>
              <a:rPr lang="en-US" sz="2800" dirty="0">
                <a:solidFill>
                  <a:schemeClr val="bg1"/>
                </a:solidFill>
              </a:rPr>
              <a:t>Once you have added all the details</a:t>
            </a:r>
            <a:r>
              <a:rPr lang="en-US" sz="2800" b="1" u="sng" dirty="0">
                <a:solidFill>
                  <a:schemeClr val="bg1"/>
                </a:solidFill>
              </a:rPr>
              <a:t> click  'save'</a:t>
            </a:r>
            <a:r>
              <a:rPr lang="en-US" sz="2800" dirty="0">
                <a:solidFill>
                  <a:schemeClr val="bg1"/>
                </a:solidFill>
              </a:rPr>
              <a:t> in the top right corner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136</Words>
  <Application>Microsoft Office PowerPoint</Application>
  <PresentationFormat>A3 Paper (297x420 mm)</PresentationFormat>
  <Paragraphs>15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create a  New Teams Meeting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Olesea Paluta (2528729)</cp:lastModifiedBy>
  <cp:revision>419</cp:revision>
  <dcterms:created xsi:type="dcterms:W3CDTF">2026-03-21T21:13:27Z</dcterms:created>
  <dcterms:modified xsi:type="dcterms:W3CDTF">2026-03-26T18:09:34Z</dcterms:modified>
</cp:coreProperties>
</file>