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6.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00" r:id="rId1"/>
    <p:sldMasterId id="2147484406" r:id="rId2"/>
    <p:sldMasterId id="2147484412" r:id="rId3"/>
    <p:sldMasterId id="2147484420" r:id="rId4"/>
    <p:sldMasterId id="2147484423" r:id="rId5"/>
    <p:sldMasterId id="2147484427" r:id="rId6"/>
    <p:sldMasterId id="2147484431" r:id="rId7"/>
  </p:sldMasterIdLst>
  <p:notesMasterIdLst>
    <p:notesMasterId r:id="rId45"/>
  </p:notesMasterIdLst>
  <p:sldIdLst>
    <p:sldId id="437" r:id="rId8"/>
    <p:sldId id="438" r:id="rId9"/>
    <p:sldId id="440" r:id="rId10"/>
    <p:sldId id="441" r:id="rId11"/>
    <p:sldId id="442" r:id="rId12"/>
    <p:sldId id="414" r:id="rId13"/>
    <p:sldId id="443" r:id="rId14"/>
    <p:sldId id="444" r:id="rId15"/>
    <p:sldId id="446" r:id="rId16"/>
    <p:sldId id="447" r:id="rId17"/>
    <p:sldId id="448" r:id="rId18"/>
    <p:sldId id="422" r:id="rId19"/>
    <p:sldId id="449" r:id="rId20"/>
    <p:sldId id="450" r:id="rId21"/>
    <p:sldId id="445" r:id="rId22"/>
    <p:sldId id="451" r:id="rId23"/>
    <p:sldId id="452" r:id="rId24"/>
    <p:sldId id="416" r:id="rId25"/>
    <p:sldId id="390" r:id="rId26"/>
    <p:sldId id="453" r:id="rId27"/>
    <p:sldId id="454" r:id="rId28"/>
    <p:sldId id="410" r:id="rId29"/>
    <p:sldId id="411" r:id="rId30"/>
    <p:sldId id="412" r:id="rId31"/>
    <p:sldId id="413" r:id="rId32"/>
    <p:sldId id="455" r:id="rId33"/>
    <p:sldId id="377" r:id="rId34"/>
    <p:sldId id="456" r:id="rId35"/>
    <p:sldId id="384" r:id="rId36"/>
    <p:sldId id="457" r:id="rId37"/>
    <p:sldId id="458" r:id="rId38"/>
    <p:sldId id="386" r:id="rId39"/>
    <p:sldId id="459" r:id="rId40"/>
    <p:sldId id="460" r:id="rId41"/>
    <p:sldId id="461" r:id="rId42"/>
    <p:sldId id="462" r:id="rId43"/>
    <p:sldId id="40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B953FE-B7CF-4575-926A-353690543B34}" v="1" dt="2024-02-26T16:35:38.6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67" autoAdjust="0"/>
    <p:restoredTop sz="94660"/>
  </p:normalViewPr>
  <p:slideViewPr>
    <p:cSldViewPr snapToGrid="0">
      <p:cViewPr varScale="1">
        <p:scale>
          <a:sx n="82" d="100"/>
          <a:sy n="82" d="100"/>
        </p:scale>
        <p:origin x="677"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EFB953FE-B7CF-4575-926A-353690543B34}"/>
    <pc:docChg chg="undo custSel addSld delSld modSld sldOrd">
      <pc:chgData name="Laura Jenkins (IEH)" userId="ae3a07d3-7c51-4381-b786-d01af3331fdb" providerId="ADAL" clId="{EFB953FE-B7CF-4575-926A-353690543B34}" dt="2024-02-26T19:39:55.240" v="3374"/>
      <pc:docMkLst>
        <pc:docMk/>
      </pc:docMkLst>
      <pc:sldChg chg="del">
        <pc:chgData name="Laura Jenkins (IEH)" userId="ae3a07d3-7c51-4381-b786-d01af3331fdb" providerId="ADAL" clId="{EFB953FE-B7CF-4575-926A-353690543B34}" dt="2024-02-26T16:36:22.638" v="119" actId="47"/>
        <pc:sldMkLst>
          <pc:docMk/>
          <pc:sldMk cId="2331945267" sldId="374"/>
        </pc:sldMkLst>
      </pc:sldChg>
      <pc:sldChg chg="del">
        <pc:chgData name="Laura Jenkins (IEH)" userId="ae3a07d3-7c51-4381-b786-d01af3331fdb" providerId="ADAL" clId="{EFB953FE-B7CF-4575-926A-353690543B34}" dt="2024-02-26T16:36:23.553" v="120" actId="47"/>
        <pc:sldMkLst>
          <pc:docMk/>
          <pc:sldMk cId="4108470502" sldId="375"/>
        </pc:sldMkLst>
      </pc:sldChg>
      <pc:sldChg chg="addSp delSp modSp add mod modClrScheme chgLayout">
        <pc:chgData name="Laura Jenkins (IEH)" userId="ae3a07d3-7c51-4381-b786-d01af3331fdb" providerId="ADAL" clId="{EFB953FE-B7CF-4575-926A-353690543B34}" dt="2024-02-26T19:09:50.226" v="1697" actId="14100"/>
        <pc:sldMkLst>
          <pc:docMk/>
          <pc:sldMk cId="3223324849" sldId="377"/>
        </pc:sldMkLst>
        <pc:spChg chg="add del mod ord">
          <ac:chgData name="Laura Jenkins (IEH)" userId="ae3a07d3-7c51-4381-b786-d01af3331fdb" providerId="ADAL" clId="{EFB953FE-B7CF-4575-926A-353690543B34}" dt="2024-02-26T19:09:45.049" v="1696" actId="478"/>
          <ac:spMkLst>
            <pc:docMk/>
            <pc:sldMk cId="3223324849" sldId="377"/>
            <ac:spMk id="2" creationId="{8868FC40-BB5B-2E11-E926-F7BF947274BA}"/>
          </ac:spMkLst>
        </pc:spChg>
        <pc:spChg chg="mod ord">
          <ac:chgData name="Laura Jenkins (IEH)" userId="ae3a07d3-7c51-4381-b786-d01af3331fdb" providerId="ADAL" clId="{EFB953FE-B7CF-4575-926A-353690543B34}" dt="2024-02-26T19:09:50.226" v="1697" actId="14100"/>
          <ac:spMkLst>
            <pc:docMk/>
            <pc:sldMk cId="3223324849" sldId="377"/>
            <ac:spMk id="3" creationId="{405B14FE-5F05-4B3E-B04F-215B9957989D}"/>
          </ac:spMkLst>
        </pc:spChg>
      </pc:sldChg>
      <pc:sldChg chg="modSp del mod">
        <pc:chgData name="Laura Jenkins (IEH)" userId="ae3a07d3-7c51-4381-b786-d01af3331fdb" providerId="ADAL" clId="{EFB953FE-B7CF-4575-926A-353690543B34}" dt="2024-02-26T16:36:25.425" v="121" actId="47"/>
        <pc:sldMkLst>
          <pc:docMk/>
          <pc:sldMk cId="4158673724" sldId="377"/>
        </pc:sldMkLst>
        <pc:spChg chg="mod">
          <ac:chgData name="Laura Jenkins (IEH)" userId="ae3a07d3-7c51-4381-b786-d01af3331fdb" providerId="ADAL" clId="{EFB953FE-B7CF-4575-926A-353690543B34}" dt="2024-02-26T13:04:08.690" v="3" actId="20577"/>
          <ac:spMkLst>
            <pc:docMk/>
            <pc:sldMk cId="4158673724" sldId="377"/>
            <ac:spMk id="19458" creationId="{6095CCA7-20FC-D929-FACC-3D07D4DF3E77}"/>
          </ac:spMkLst>
        </pc:spChg>
      </pc:sldChg>
      <pc:sldChg chg="del">
        <pc:chgData name="Laura Jenkins (IEH)" userId="ae3a07d3-7c51-4381-b786-d01af3331fdb" providerId="ADAL" clId="{EFB953FE-B7CF-4575-926A-353690543B34}" dt="2024-02-26T16:36:26.139" v="122" actId="47"/>
        <pc:sldMkLst>
          <pc:docMk/>
          <pc:sldMk cId="1322614070" sldId="378"/>
        </pc:sldMkLst>
      </pc:sldChg>
      <pc:sldChg chg="del">
        <pc:chgData name="Laura Jenkins (IEH)" userId="ae3a07d3-7c51-4381-b786-d01af3331fdb" providerId="ADAL" clId="{EFB953FE-B7CF-4575-926A-353690543B34}" dt="2024-02-26T16:36:27.595" v="124" actId="47"/>
        <pc:sldMkLst>
          <pc:docMk/>
          <pc:sldMk cId="2824559284" sldId="382"/>
        </pc:sldMkLst>
      </pc:sldChg>
      <pc:sldChg chg="add">
        <pc:chgData name="Laura Jenkins (IEH)" userId="ae3a07d3-7c51-4381-b786-d01af3331fdb" providerId="ADAL" clId="{EFB953FE-B7CF-4575-926A-353690543B34}" dt="2024-02-26T19:10:25.450" v="1704"/>
        <pc:sldMkLst>
          <pc:docMk/>
          <pc:sldMk cId="379086078" sldId="384"/>
        </pc:sldMkLst>
      </pc:sldChg>
      <pc:sldChg chg="delSp add setBg delDesignElem">
        <pc:chgData name="Laura Jenkins (IEH)" userId="ae3a07d3-7c51-4381-b786-d01af3331fdb" providerId="ADAL" clId="{EFB953FE-B7CF-4575-926A-353690543B34}" dt="2024-02-26T19:11:58.262" v="1721"/>
        <pc:sldMkLst>
          <pc:docMk/>
          <pc:sldMk cId="652767703" sldId="386"/>
        </pc:sldMkLst>
        <pc:spChg chg="del">
          <ac:chgData name="Laura Jenkins (IEH)" userId="ae3a07d3-7c51-4381-b786-d01af3331fdb" providerId="ADAL" clId="{EFB953FE-B7CF-4575-926A-353690543B34}" dt="2024-02-26T19:11:58.262" v="1721"/>
          <ac:spMkLst>
            <pc:docMk/>
            <pc:sldMk cId="652767703" sldId="386"/>
            <ac:spMk id="9" creationId="{30B3D270-B19D-4DB8-BD3C-3E707485B515}"/>
          </ac:spMkLst>
        </pc:spChg>
        <pc:spChg chg="del">
          <ac:chgData name="Laura Jenkins (IEH)" userId="ae3a07d3-7c51-4381-b786-d01af3331fdb" providerId="ADAL" clId="{EFB953FE-B7CF-4575-926A-353690543B34}" dt="2024-02-26T19:11:58.262" v="1721"/>
          <ac:spMkLst>
            <pc:docMk/>
            <pc:sldMk cId="652767703" sldId="386"/>
            <ac:spMk id="11" creationId="{49BDAF94-B52E-4307-B54C-EF413086FC77}"/>
          </ac:spMkLst>
        </pc:spChg>
      </pc:sldChg>
      <pc:sldChg chg="del">
        <pc:chgData name="Laura Jenkins (IEH)" userId="ae3a07d3-7c51-4381-b786-d01af3331fdb" providerId="ADAL" clId="{EFB953FE-B7CF-4575-926A-353690543B34}" dt="2024-02-26T19:15:16.835" v="1726" actId="47"/>
        <pc:sldMkLst>
          <pc:docMk/>
          <pc:sldMk cId="1225642783" sldId="387"/>
        </pc:sldMkLst>
      </pc:sldChg>
      <pc:sldChg chg="del">
        <pc:chgData name="Laura Jenkins (IEH)" userId="ae3a07d3-7c51-4381-b786-d01af3331fdb" providerId="ADAL" clId="{EFB953FE-B7CF-4575-926A-353690543B34}" dt="2024-02-26T19:15:18.010" v="1727" actId="47"/>
        <pc:sldMkLst>
          <pc:docMk/>
          <pc:sldMk cId="3766171052" sldId="388"/>
        </pc:sldMkLst>
      </pc:sldChg>
      <pc:sldChg chg="del">
        <pc:chgData name="Laura Jenkins (IEH)" userId="ae3a07d3-7c51-4381-b786-d01af3331fdb" providerId="ADAL" clId="{EFB953FE-B7CF-4575-926A-353690543B34}" dt="2024-02-26T19:15:18.690" v="1728" actId="47"/>
        <pc:sldMkLst>
          <pc:docMk/>
          <pc:sldMk cId="332136206" sldId="389"/>
        </pc:sldMkLst>
      </pc:sldChg>
      <pc:sldChg chg="addSp delSp modSp add mod setBg modClrScheme modAnim chgLayout">
        <pc:chgData name="Laura Jenkins (IEH)" userId="ae3a07d3-7c51-4381-b786-d01af3331fdb" providerId="ADAL" clId="{EFB953FE-B7CF-4575-926A-353690543B34}" dt="2024-02-26T19:04:26.411" v="1543"/>
        <pc:sldMkLst>
          <pc:docMk/>
          <pc:sldMk cId="3093933690" sldId="390"/>
        </pc:sldMkLst>
        <pc:spChg chg="mod ord">
          <ac:chgData name="Laura Jenkins (IEH)" userId="ae3a07d3-7c51-4381-b786-d01af3331fdb" providerId="ADAL" clId="{EFB953FE-B7CF-4575-926A-353690543B34}" dt="2024-02-26T19:02:47.963" v="1523" actId="700"/>
          <ac:spMkLst>
            <pc:docMk/>
            <pc:sldMk cId="3093933690" sldId="390"/>
            <ac:spMk id="2" creationId="{84D009F2-DCB9-48B5-80DC-317CF9269EFA}"/>
          </ac:spMkLst>
        </pc:spChg>
        <pc:spChg chg="mod ord">
          <ac:chgData name="Laura Jenkins (IEH)" userId="ae3a07d3-7c51-4381-b786-d01af3331fdb" providerId="ADAL" clId="{EFB953FE-B7CF-4575-926A-353690543B34}" dt="2024-02-26T19:04:02.766" v="1539" actId="15"/>
          <ac:spMkLst>
            <pc:docMk/>
            <pc:sldMk cId="3093933690" sldId="390"/>
            <ac:spMk id="3" creationId="{6A39EDA5-BD94-4EF5-864B-58EF918D4EDC}"/>
          </ac:spMkLst>
        </pc:spChg>
        <pc:spChg chg="add del mod">
          <ac:chgData name="Laura Jenkins (IEH)" userId="ae3a07d3-7c51-4381-b786-d01af3331fdb" providerId="ADAL" clId="{EFB953FE-B7CF-4575-926A-353690543B34}" dt="2024-02-26T19:02:40.037" v="1520" actId="6264"/>
          <ac:spMkLst>
            <pc:docMk/>
            <pc:sldMk cId="3093933690" sldId="390"/>
            <ac:spMk id="4" creationId="{9DD171ED-B4B5-C94A-C8C4-22A4F610B547}"/>
          </ac:spMkLst>
        </pc:spChg>
        <pc:spChg chg="add del mod">
          <ac:chgData name="Laura Jenkins (IEH)" userId="ae3a07d3-7c51-4381-b786-d01af3331fdb" providerId="ADAL" clId="{EFB953FE-B7CF-4575-926A-353690543B34}" dt="2024-02-26T19:02:40.037" v="1520" actId="6264"/>
          <ac:spMkLst>
            <pc:docMk/>
            <pc:sldMk cId="3093933690" sldId="390"/>
            <ac:spMk id="5" creationId="{238B44A2-4339-E929-3EDA-64A8C3510407}"/>
          </ac:spMkLst>
        </pc:spChg>
        <pc:picChg chg="del">
          <ac:chgData name="Laura Jenkins (IEH)" userId="ae3a07d3-7c51-4381-b786-d01af3331fdb" providerId="ADAL" clId="{EFB953FE-B7CF-4575-926A-353690543B34}" dt="2024-02-26T19:02:41.888" v="1522" actId="478"/>
          <ac:picMkLst>
            <pc:docMk/>
            <pc:sldMk cId="3093933690" sldId="390"/>
            <ac:picMk id="6" creationId="{B4A08168-65FD-6F26-1D34-9A75106A5A82}"/>
          </ac:picMkLst>
        </pc:picChg>
      </pc:sldChg>
      <pc:sldChg chg="del">
        <pc:chgData name="Laura Jenkins (IEH)" userId="ae3a07d3-7c51-4381-b786-d01af3331fdb" providerId="ADAL" clId="{EFB953FE-B7CF-4575-926A-353690543B34}" dt="2024-02-26T19:15:27.281" v="1736" actId="47"/>
        <pc:sldMkLst>
          <pc:docMk/>
          <pc:sldMk cId="770299608" sldId="392"/>
        </pc:sldMkLst>
      </pc:sldChg>
      <pc:sldChg chg="del">
        <pc:chgData name="Laura Jenkins (IEH)" userId="ae3a07d3-7c51-4381-b786-d01af3331fdb" providerId="ADAL" clId="{EFB953FE-B7CF-4575-926A-353690543B34}" dt="2024-02-26T19:15:34.226" v="1743" actId="47"/>
        <pc:sldMkLst>
          <pc:docMk/>
          <pc:sldMk cId="409571585" sldId="398"/>
        </pc:sldMkLst>
      </pc:sldChg>
      <pc:sldChg chg="delSp modSp mod">
        <pc:chgData name="Laura Jenkins (IEH)" userId="ae3a07d3-7c51-4381-b786-d01af3331fdb" providerId="ADAL" clId="{EFB953FE-B7CF-4575-926A-353690543B34}" dt="2024-02-26T19:15:56.838" v="1754" actId="27636"/>
        <pc:sldMkLst>
          <pc:docMk/>
          <pc:sldMk cId="2206076034" sldId="400"/>
        </pc:sldMkLst>
        <pc:spChg chg="del">
          <ac:chgData name="Laura Jenkins (IEH)" userId="ae3a07d3-7c51-4381-b786-d01af3331fdb" providerId="ADAL" clId="{EFB953FE-B7CF-4575-926A-353690543B34}" dt="2024-02-26T19:15:38.162" v="1745" actId="478"/>
          <ac:spMkLst>
            <pc:docMk/>
            <pc:sldMk cId="2206076034" sldId="400"/>
            <ac:spMk id="2" creationId="{D68A37FD-183C-D3EF-DA5C-1EEECE3FB35C}"/>
          </ac:spMkLst>
        </pc:spChg>
        <pc:spChg chg="mod">
          <ac:chgData name="Laura Jenkins (IEH)" userId="ae3a07d3-7c51-4381-b786-d01af3331fdb" providerId="ADAL" clId="{EFB953FE-B7CF-4575-926A-353690543B34}" dt="2024-02-26T19:15:56.838" v="1754" actId="27636"/>
          <ac:spMkLst>
            <pc:docMk/>
            <pc:sldMk cId="2206076034" sldId="400"/>
            <ac:spMk id="57347" creationId="{10289B2D-DFA2-711E-4D17-57006A2F9D01}"/>
          </ac:spMkLst>
        </pc:spChg>
      </pc:sldChg>
      <pc:sldChg chg="delSp modSp del mod">
        <pc:chgData name="Laura Jenkins (IEH)" userId="ae3a07d3-7c51-4381-b786-d01af3331fdb" providerId="ADAL" clId="{EFB953FE-B7CF-4575-926A-353690543B34}" dt="2024-02-26T19:15:59.852" v="1755" actId="47"/>
        <pc:sldMkLst>
          <pc:docMk/>
          <pc:sldMk cId="148339224" sldId="401"/>
        </pc:sldMkLst>
        <pc:spChg chg="del">
          <ac:chgData name="Laura Jenkins (IEH)" userId="ae3a07d3-7c51-4381-b786-d01af3331fdb" providerId="ADAL" clId="{EFB953FE-B7CF-4575-926A-353690543B34}" dt="2024-02-26T19:15:50.451" v="1750" actId="478"/>
          <ac:spMkLst>
            <pc:docMk/>
            <pc:sldMk cId="148339224" sldId="401"/>
            <ac:spMk id="2" creationId="{371FE3A2-1E5E-40A8-E6F1-BE91C24F3A30}"/>
          </ac:spMkLst>
        </pc:spChg>
        <pc:spChg chg="mod">
          <ac:chgData name="Laura Jenkins (IEH)" userId="ae3a07d3-7c51-4381-b786-d01af3331fdb" providerId="ADAL" clId="{EFB953FE-B7CF-4575-926A-353690543B34}" dt="2024-02-26T19:15:53.571" v="1751" actId="21"/>
          <ac:spMkLst>
            <pc:docMk/>
            <pc:sldMk cId="148339224" sldId="401"/>
            <ac:spMk id="3" creationId="{4FD82F50-9EE2-48F6-E161-BD8EC61A5D7D}"/>
          </ac:spMkLst>
        </pc:spChg>
      </pc:sldChg>
      <pc:sldChg chg="del">
        <pc:chgData name="Laura Jenkins (IEH)" userId="ae3a07d3-7c51-4381-b786-d01af3331fdb" providerId="ADAL" clId="{EFB953FE-B7CF-4575-926A-353690543B34}" dt="2024-02-26T16:36:30.702" v="128" actId="47"/>
        <pc:sldMkLst>
          <pc:docMk/>
          <pc:sldMk cId="3539950767" sldId="403"/>
        </pc:sldMkLst>
      </pc:sldChg>
      <pc:sldChg chg="del">
        <pc:chgData name="Laura Jenkins (IEH)" userId="ae3a07d3-7c51-4381-b786-d01af3331fdb" providerId="ADAL" clId="{EFB953FE-B7CF-4575-926A-353690543B34}" dt="2024-02-26T16:36:26.517" v="123" actId="47"/>
        <pc:sldMkLst>
          <pc:docMk/>
          <pc:sldMk cId="1365231251" sldId="404"/>
        </pc:sldMkLst>
      </pc:sldChg>
      <pc:sldChg chg="del">
        <pc:chgData name="Laura Jenkins (IEH)" userId="ae3a07d3-7c51-4381-b786-d01af3331fdb" providerId="ADAL" clId="{EFB953FE-B7CF-4575-926A-353690543B34}" dt="2024-02-26T16:36:31.227" v="129" actId="47"/>
        <pc:sldMkLst>
          <pc:docMk/>
          <pc:sldMk cId="662451956" sldId="405"/>
        </pc:sldMkLst>
      </pc:sldChg>
      <pc:sldChg chg="del">
        <pc:chgData name="Laura Jenkins (IEH)" userId="ae3a07d3-7c51-4381-b786-d01af3331fdb" providerId="ADAL" clId="{EFB953FE-B7CF-4575-926A-353690543B34}" dt="2024-02-26T16:36:31.718" v="130" actId="47"/>
        <pc:sldMkLst>
          <pc:docMk/>
          <pc:sldMk cId="2793039777" sldId="406"/>
        </pc:sldMkLst>
      </pc:sldChg>
      <pc:sldChg chg="del">
        <pc:chgData name="Laura Jenkins (IEH)" userId="ae3a07d3-7c51-4381-b786-d01af3331fdb" providerId="ADAL" clId="{EFB953FE-B7CF-4575-926A-353690543B34}" dt="2024-02-26T16:36:28.841" v="126" actId="47"/>
        <pc:sldMkLst>
          <pc:docMk/>
          <pc:sldMk cId="647961073" sldId="407"/>
        </pc:sldMkLst>
      </pc:sldChg>
      <pc:sldChg chg="del">
        <pc:chgData name="Laura Jenkins (IEH)" userId="ae3a07d3-7c51-4381-b786-d01af3331fdb" providerId="ADAL" clId="{EFB953FE-B7CF-4575-926A-353690543B34}" dt="2024-02-26T16:36:32.359" v="131" actId="47"/>
        <pc:sldMkLst>
          <pc:docMk/>
          <pc:sldMk cId="3633065549" sldId="408"/>
        </pc:sldMkLst>
      </pc:sldChg>
      <pc:sldChg chg="del">
        <pc:chgData name="Laura Jenkins (IEH)" userId="ae3a07d3-7c51-4381-b786-d01af3331fdb" providerId="ADAL" clId="{EFB953FE-B7CF-4575-926A-353690543B34}" dt="2024-02-26T16:36:28.414" v="125" actId="47"/>
        <pc:sldMkLst>
          <pc:docMk/>
          <pc:sldMk cId="2177542420" sldId="409"/>
        </pc:sldMkLst>
      </pc:sldChg>
      <pc:sldChg chg="addSp modSp add mod">
        <pc:chgData name="Laura Jenkins (IEH)" userId="ae3a07d3-7c51-4381-b786-d01af3331fdb" providerId="ADAL" clId="{EFB953FE-B7CF-4575-926A-353690543B34}" dt="2024-02-26T19:06:54.584" v="1626"/>
        <pc:sldMkLst>
          <pc:docMk/>
          <pc:sldMk cId="982336807" sldId="410"/>
        </pc:sldMkLst>
        <pc:spChg chg="add mod">
          <ac:chgData name="Laura Jenkins (IEH)" userId="ae3a07d3-7c51-4381-b786-d01af3331fdb" providerId="ADAL" clId="{EFB953FE-B7CF-4575-926A-353690543B34}" dt="2024-02-26T19:06:54.584" v="1626"/>
          <ac:spMkLst>
            <pc:docMk/>
            <pc:sldMk cId="982336807" sldId="410"/>
            <ac:spMk id="2" creationId="{95258E04-F044-1EE0-5407-15666756BE15}"/>
          </ac:spMkLst>
        </pc:spChg>
        <pc:picChg chg="mod">
          <ac:chgData name="Laura Jenkins (IEH)" userId="ae3a07d3-7c51-4381-b786-d01af3331fdb" providerId="ADAL" clId="{EFB953FE-B7CF-4575-926A-353690543B34}" dt="2024-02-26T19:06:53.667" v="1625" actId="1076"/>
          <ac:picMkLst>
            <pc:docMk/>
            <pc:sldMk cId="982336807" sldId="410"/>
            <ac:picMk id="4" creationId="{B7E0D62F-ED13-4E3F-96E6-2FCADA638A3F}"/>
          </ac:picMkLst>
        </pc:picChg>
      </pc:sldChg>
      <pc:sldChg chg="del">
        <pc:chgData name="Laura Jenkins (IEH)" userId="ae3a07d3-7c51-4381-b786-d01af3331fdb" providerId="ADAL" clId="{EFB953FE-B7CF-4575-926A-353690543B34}" dt="2024-02-26T16:36:29.409" v="127" actId="47"/>
        <pc:sldMkLst>
          <pc:docMk/>
          <pc:sldMk cId="1272822045" sldId="410"/>
        </pc:sldMkLst>
      </pc:sldChg>
      <pc:sldChg chg="addSp modSp add mod">
        <pc:chgData name="Laura Jenkins (IEH)" userId="ae3a07d3-7c51-4381-b786-d01af3331fdb" providerId="ADAL" clId="{EFB953FE-B7CF-4575-926A-353690543B34}" dt="2024-02-26T19:06:59.941" v="1628"/>
        <pc:sldMkLst>
          <pc:docMk/>
          <pc:sldMk cId="1685960091" sldId="411"/>
        </pc:sldMkLst>
        <pc:spChg chg="add mod">
          <ac:chgData name="Laura Jenkins (IEH)" userId="ae3a07d3-7c51-4381-b786-d01af3331fdb" providerId="ADAL" clId="{EFB953FE-B7CF-4575-926A-353690543B34}" dt="2024-02-26T19:06:59.941" v="1628"/>
          <ac:spMkLst>
            <pc:docMk/>
            <pc:sldMk cId="1685960091" sldId="411"/>
            <ac:spMk id="2" creationId="{ADD186F5-2CD5-D9B1-926E-2AF8E940DE51}"/>
          </ac:spMkLst>
        </pc:spChg>
        <pc:picChg chg="mod">
          <ac:chgData name="Laura Jenkins (IEH)" userId="ae3a07d3-7c51-4381-b786-d01af3331fdb" providerId="ADAL" clId="{EFB953FE-B7CF-4575-926A-353690543B34}" dt="2024-02-26T19:06:57.676" v="1627" actId="1076"/>
          <ac:picMkLst>
            <pc:docMk/>
            <pc:sldMk cId="1685960091" sldId="411"/>
            <ac:picMk id="4" creationId="{E6BBDA83-FFA4-4AF9-A85B-0D8E00D4D2B8}"/>
          </ac:picMkLst>
        </pc:picChg>
      </pc:sldChg>
      <pc:sldChg chg="del">
        <pc:chgData name="Laura Jenkins (IEH)" userId="ae3a07d3-7c51-4381-b786-d01af3331fdb" providerId="ADAL" clId="{EFB953FE-B7CF-4575-926A-353690543B34}" dt="2024-02-26T16:36:34.536" v="132" actId="47"/>
        <pc:sldMkLst>
          <pc:docMk/>
          <pc:sldMk cId="51629782" sldId="412"/>
        </pc:sldMkLst>
      </pc:sldChg>
      <pc:sldChg chg="addSp modSp add mod">
        <pc:chgData name="Laura Jenkins (IEH)" userId="ae3a07d3-7c51-4381-b786-d01af3331fdb" providerId="ADAL" clId="{EFB953FE-B7CF-4575-926A-353690543B34}" dt="2024-02-26T19:07:04.032" v="1630"/>
        <pc:sldMkLst>
          <pc:docMk/>
          <pc:sldMk cId="3410874342" sldId="412"/>
        </pc:sldMkLst>
        <pc:spChg chg="add mod">
          <ac:chgData name="Laura Jenkins (IEH)" userId="ae3a07d3-7c51-4381-b786-d01af3331fdb" providerId="ADAL" clId="{EFB953FE-B7CF-4575-926A-353690543B34}" dt="2024-02-26T19:07:04.032" v="1630"/>
          <ac:spMkLst>
            <pc:docMk/>
            <pc:sldMk cId="3410874342" sldId="412"/>
            <ac:spMk id="2" creationId="{339A68FA-36BA-42C8-31D2-DBD3F28F1DB1}"/>
          </ac:spMkLst>
        </pc:spChg>
        <pc:picChg chg="mod">
          <ac:chgData name="Laura Jenkins (IEH)" userId="ae3a07d3-7c51-4381-b786-d01af3331fdb" providerId="ADAL" clId="{EFB953FE-B7CF-4575-926A-353690543B34}" dt="2024-02-26T19:07:03.080" v="1629" actId="1076"/>
          <ac:picMkLst>
            <pc:docMk/>
            <pc:sldMk cId="3410874342" sldId="412"/>
            <ac:picMk id="4" creationId="{8F80074E-7937-472A-8952-B6AE2C41CF6F}"/>
          </ac:picMkLst>
        </pc:picChg>
      </pc:sldChg>
      <pc:sldChg chg="del">
        <pc:chgData name="Laura Jenkins (IEH)" userId="ae3a07d3-7c51-4381-b786-d01af3331fdb" providerId="ADAL" clId="{EFB953FE-B7CF-4575-926A-353690543B34}" dt="2024-02-26T16:36:35.248" v="133" actId="47"/>
        <pc:sldMkLst>
          <pc:docMk/>
          <pc:sldMk cId="493876033" sldId="413"/>
        </pc:sldMkLst>
      </pc:sldChg>
      <pc:sldChg chg="addSp modSp add mod">
        <pc:chgData name="Laura Jenkins (IEH)" userId="ae3a07d3-7c51-4381-b786-d01af3331fdb" providerId="ADAL" clId="{EFB953FE-B7CF-4575-926A-353690543B34}" dt="2024-02-26T19:07:12.184" v="1634"/>
        <pc:sldMkLst>
          <pc:docMk/>
          <pc:sldMk cId="3984589304" sldId="413"/>
        </pc:sldMkLst>
        <pc:spChg chg="add mod">
          <ac:chgData name="Laura Jenkins (IEH)" userId="ae3a07d3-7c51-4381-b786-d01af3331fdb" providerId="ADAL" clId="{EFB953FE-B7CF-4575-926A-353690543B34}" dt="2024-02-26T19:07:12.184" v="1634"/>
          <ac:spMkLst>
            <pc:docMk/>
            <pc:sldMk cId="3984589304" sldId="413"/>
            <ac:spMk id="2" creationId="{78A1BD0E-CB27-1C47-EF5C-1BEF6A4D5AEE}"/>
          </ac:spMkLst>
        </pc:spChg>
        <pc:picChg chg="mod">
          <ac:chgData name="Laura Jenkins (IEH)" userId="ae3a07d3-7c51-4381-b786-d01af3331fdb" providerId="ADAL" clId="{EFB953FE-B7CF-4575-926A-353690543B34}" dt="2024-02-26T19:07:10.951" v="1633" actId="1076"/>
          <ac:picMkLst>
            <pc:docMk/>
            <pc:sldMk cId="3984589304" sldId="413"/>
            <ac:picMk id="4" creationId="{51F6030E-049C-4AEA-880B-2C35B16FEA1A}"/>
          </ac:picMkLst>
        </pc:picChg>
      </pc:sldChg>
      <pc:sldChg chg="addSp delSp modSp mod ord modClrScheme chgLayout">
        <pc:chgData name="Laura Jenkins (IEH)" userId="ae3a07d3-7c51-4381-b786-d01af3331fdb" providerId="ADAL" clId="{EFB953FE-B7CF-4575-926A-353690543B34}" dt="2024-02-26T17:21:12.525" v="524" actId="1076"/>
        <pc:sldMkLst>
          <pc:docMk/>
          <pc:sldMk cId="3545687010" sldId="414"/>
        </pc:sldMkLst>
        <pc:spChg chg="add del mod ord">
          <ac:chgData name="Laura Jenkins (IEH)" userId="ae3a07d3-7c51-4381-b786-d01af3331fdb" providerId="ADAL" clId="{EFB953FE-B7CF-4575-926A-353690543B34}" dt="2024-02-26T17:20:58.952" v="518" actId="478"/>
          <ac:spMkLst>
            <pc:docMk/>
            <pc:sldMk cId="3545687010" sldId="414"/>
            <ac:spMk id="3" creationId="{B9C99FB3-2980-51D1-2BBA-1996CF61D74B}"/>
          </ac:spMkLst>
        </pc:spChg>
        <pc:spChg chg="add del mod ord">
          <ac:chgData name="Laura Jenkins (IEH)" userId="ae3a07d3-7c51-4381-b786-d01af3331fdb" providerId="ADAL" clId="{EFB953FE-B7CF-4575-926A-353690543B34}" dt="2024-02-26T17:21:00.539" v="520" actId="478"/>
          <ac:spMkLst>
            <pc:docMk/>
            <pc:sldMk cId="3545687010" sldId="414"/>
            <ac:spMk id="4" creationId="{5AFB4FDE-1024-048F-2EEB-EA5352648F3B}"/>
          </ac:spMkLst>
        </pc:spChg>
        <pc:picChg chg="mod">
          <ac:chgData name="Laura Jenkins (IEH)" userId="ae3a07d3-7c51-4381-b786-d01af3331fdb" providerId="ADAL" clId="{EFB953FE-B7CF-4575-926A-353690543B34}" dt="2024-02-26T17:21:12.525" v="524" actId="1076"/>
          <ac:picMkLst>
            <pc:docMk/>
            <pc:sldMk cId="3545687010" sldId="414"/>
            <ac:picMk id="2" creationId="{71A9EBCD-B6E7-3477-6190-E4359EE49189}"/>
          </ac:picMkLst>
        </pc:picChg>
      </pc:sldChg>
      <pc:sldChg chg="del">
        <pc:chgData name="Laura Jenkins (IEH)" userId="ae3a07d3-7c51-4381-b786-d01af3331fdb" providerId="ADAL" clId="{EFB953FE-B7CF-4575-926A-353690543B34}" dt="2024-02-26T17:30:49.606" v="646" actId="47"/>
        <pc:sldMkLst>
          <pc:docMk/>
          <pc:sldMk cId="1868934859" sldId="415"/>
        </pc:sldMkLst>
      </pc:sldChg>
      <pc:sldChg chg="addSp delSp modSp mod modClrScheme chgLayout">
        <pc:chgData name="Laura Jenkins (IEH)" userId="ae3a07d3-7c51-4381-b786-d01af3331fdb" providerId="ADAL" clId="{EFB953FE-B7CF-4575-926A-353690543B34}" dt="2024-02-26T17:31:24.339" v="650" actId="1076"/>
        <pc:sldMkLst>
          <pc:docMk/>
          <pc:sldMk cId="1632163423" sldId="416"/>
        </pc:sldMkLst>
        <pc:spChg chg="add del mod ord">
          <ac:chgData name="Laura Jenkins (IEH)" userId="ae3a07d3-7c51-4381-b786-d01af3331fdb" providerId="ADAL" clId="{EFB953FE-B7CF-4575-926A-353690543B34}" dt="2024-02-26T17:31:19.960" v="648" actId="478"/>
          <ac:spMkLst>
            <pc:docMk/>
            <pc:sldMk cId="1632163423" sldId="416"/>
            <ac:spMk id="3" creationId="{495F9584-7F48-9A11-B2FB-DFFF11644B12}"/>
          </ac:spMkLst>
        </pc:spChg>
        <pc:spChg chg="add del mod ord">
          <ac:chgData name="Laura Jenkins (IEH)" userId="ae3a07d3-7c51-4381-b786-d01af3331fdb" providerId="ADAL" clId="{EFB953FE-B7CF-4575-926A-353690543B34}" dt="2024-02-26T17:31:21.369" v="649" actId="478"/>
          <ac:spMkLst>
            <pc:docMk/>
            <pc:sldMk cId="1632163423" sldId="416"/>
            <ac:spMk id="4" creationId="{EFEFF0C2-A7B1-F58A-F8EE-C9193CC04E43}"/>
          </ac:spMkLst>
        </pc:spChg>
        <pc:picChg chg="mod">
          <ac:chgData name="Laura Jenkins (IEH)" userId="ae3a07d3-7c51-4381-b786-d01af3331fdb" providerId="ADAL" clId="{EFB953FE-B7CF-4575-926A-353690543B34}" dt="2024-02-26T17:31:24.339" v="650" actId="1076"/>
          <ac:picMkLst>
            <pc:docMk/>
            <pc:sldMk cId="1632163423" sldId="416"/>
            <ac:picMk id="2" creationId="{28A9F442-66EF-0619-D396-172780D0C2C5}"/>
          </ac:picMkLst>
        </pc:picChg>
      </pc:sldChg>
      <pc:sldChg chg="del">
        <pc:chgData name="Laura Jenkins (IEH)" userId="ae3a07d3-7c51-4381-b786-d01af3331fdb" providerId="ADAL" clId="{EFB953FE-B7CF-4575-926A-353690543B34}" dt="2024-02-26T19:14:28.841" v="1722" actId="47"/>
        <pc:sldMkLst>
          <pc:docMk/>
          <pc:sldMk cId="2317614574" sldId="417"/>
        </pc:sldMkLst>
      </pc:sldChg>
      <pc:sldChg chg="del">
        <pc:chgData name="Laura Jenkins (IEH)" userId="ae3a07d3-7c51-4381-b786-d01af3331fdb" providerId="ADAL" clId="{EFB953FE-B7CF-4575-926A-353690543B34}" dt="2024-02-26T19:14:29.989" v="1723" actId="47"/>
        <pc:sldMkLst>
          <pc:docMk/>
          <pc:sldMk cId="600203545" sldId="418"/>
        </pc:sldMkLst>
      </pc:sldChg>
      <pc:sldChg chg="del">
        <pc:chgData name="Laura Jenkins (IEH)" userId="ae3a07d3-7c51-4381-b786-d01af3331fdb" providerId="ADAL" clId="{EFB953FE-B7CF-4575-926A-353690543B34}" dt="2024-02-26T19:14:35.473" v="1724" actId="47"/>
        <pc:sldMkLst>
          <pc:docMk/>
          <pc:sldMk cId="115276782" sldId="420"/>
        </pc:sldMkLst>
      </pc:sldChg>
      <pc:sldChg chg="del">
        <pc:chgData name="Laura Jenkins (IEH)" userId="ae3a07d3-7c51-4381-b786-d01af3331fdb" providerId="ADAL" clId="{EFB953FE-B7CF-4575-926A-353690543B34}" dt="2024-02-26T19:15:15.506" v="1725" actId="47"/>
        <pc:sldMkLst>
          <pc:docMk/>
          <pc:sldMk cId="1042509451" sldId="421"/>
        </pc:sldMkLst>
      </pc:sldChg>
      <pc:sldChg chg="modSp del ord">
        <pc:chgData name="Laura Jenkins (IEH)" userId="ae3a07d3-7c51-4381-b786-d01af3331fdb" providerId="ADAL" clId="{EFB953FE-B7CF-4575-926A-353690543B34}" dt="2024-02-26T16:48:55.194" v="423" actId="47"/>
        <pc:sldMkLst>
          <pc:docMk/>
          <pc:sldMk cId="2950429167" sldId="422"/>
        </pc:sldMkLst>
        <pc:spChg chg="mod">
          <ac:chgData name="Laura Jenkins (IEH)" userId="ae3a07d3-7c51-4381-b786-d01af3331fdb" providerId="ADAL" clId="{EFB953FE-B7CF-4575-926A-353690543B34}" dt="2024-02-26T16:37:01.954" v="164" actId="20577"/>
          <ac:spMkLst>
            <pc:docMk/>
            <pc:sldMk cId="2950429167" sldId="422"/>
            <ac:spMk id="2" creationId="{4D0D61B2-4A50-F106-F909-5DF5000703CE}"/>
          </ac:spMkLst>
        </pc:spChg>
      </pc:sldChg>
      <pc:sldChg chg="addSp delSp modSp add mod modClrScheme chgLayout">
        <pc:chgData name="Laura Jenkins (IEH)" userId="ae3a07d3-7c51-4381-b786-d01af3331fdb" providerId="ADAL" clId="{EFB953FE-B7CF-4575-926A-353690543B34}" dt="2024-02-26T17:29:22.600" v="638" actId="1076"/>
        <pc:sldMkLst>
          <pc:docMk/>
          <pc:sldMk cId="4073920637" sldId="422"/>
        </pc:sldMkLst>
        <pc:spChg chg="add del mod ord">
          <ac:chgData name="Laura Jenkins (IEH)" userId="ae3a07d3-7c51-4381-b786-d01af3331fdb" providerId="ADAL" clId="{EFB953FE-B7CF-4575-926A-353690543B34}" dt="2024-02-26T17:29:14.982" v="636" actId="478"/>
          <ac:spMkLst>
            <pc:docMk/>
            <pc:sldMk cId="4073920637" sldId="422"/>
            <ac:spMk id="2" creationId="{1451D2DC-D8B2-77D8-52A4-5C54FED0F65E}"/>
          </ac:spMkLst>
        </pc:spChg>
        <pc:spChg chg="add del mod ord">
          <ac:chgData name="Laura Jenkins (IEH)" userId="ae3a07d3-7c51-4381-b786-d01af3331fdb" providerId="ADAL" clId="{EFB953FE-B7CF-4575-926A-353690543B34}" dt="2024-02-26T17:29:16.175" v="637" actId="478"/>
          <ac:spMkLst>
            <pc:docMk/>
            <pc:sldMk cId="4073920637" sldId="422"/>
            <ac:spMk id="3" creationId="{E6E24D01-A625-1555-E007-0A1A2F175D35}"/>
          </ac:spMkLst>
        </pc:spChg>
        <pc:picChg chg="mod">
          <ac:chgData name="Laura Jenkins (IEH)" userId="ae3a07d3-7c51-4381-b786-d01af3331fdb" providerId="ADAL" clId="{EFB953FE-B7CF-4575-926A-353690543B34}" dt="2024-02-26T17:29:22.600" v="638" actId="1076"/>
          <ac:picMkLst>
            <pc:docMk/>
            <pc:sldMk cId="4073920637" sldId="422"/>
            <ac:picMk id="13314" creationId="{64EF7E70-64A7-4FD1-83A2-620BB7D0A9F9}"/>
          </ac:picMkLst>
        </pc:picChg>
      </pc:sldChg>
      <pc:sldChg chg="del">
        <pc:chgData name="Laura Jenkins (IEH)" userId="ae3a07d3-7c51-4381-b786-d01af3331fdb" providerId="ADAL" clId="{EFB953FE-B7CF-4575-926A-353690543B34}" dt="2024-02-26T19:15:19.305" v="1729" actId="47"/>
        <pc:sldMkLst>
          <pc:docMk/>
          <pc:sldMk cId="565836318" sldId="423"/>
        </pc:sldMkLst>
      </pc:sldChg>
      <pc:sldChg chg="del">
        <pc:chgData name="Laura Jenkins (IEH)" userId="ae3a07d3-7c51-4381-b786-d01af3331fdb" providerId="ADAL" clId="{EFB953FE-B7CF-4575-926A-353690543B34}" dt="2024-02-26T19:15:19.749" v="1730" actId="47"/>
        <pc:sldMkLst>
          <pc:docMk/>
          <pc:sldMk cId="2630553888" sldId="424"/>
        </pc:sldMkLst>
      </pc:sldChg>
      <pc:sldChg chg="del">
        <pc:chgData name="Laura Jenkins (IEH)" userId="ae3a07d3-7c51-4381-b786-d01af3331fdb" providerId="ADAL" clId="{EFB953FE-B7CF-4575-926A-353690543B34}" dt="2024-02-26T19:15:20.255" v="1731" actId="47"/>
        <pc:sldMkLst>
          <pc:docMk/>
          <pc:sldMk cId="793331798" sldId="425"/>
        </pc:sldMkLst>
      </pc:sldChg>
      <pc:sldChg chg="del">
        <pc:chgData name="Laura Jenkins (IEH)" userId="ae3a07d3-7c51-4381-b786-d01af3331fdb" providerId="ADAL" clId="{EFB953FE-B7CF-4575-926A-353690543B34}" dt="2024-02-26T19:15:21.252" v="1733" actId="47"/>
        <pc:sldMkLst>
          <pc:docMk/>
          <pc:sldMk cId="2335485165" sldId="426"/>
        </pc:sldMkLst>
      </pc:sldChg>
      <pc:sldChg chg="del">
        <pc:chgData name="Laura Jenkins (IEH)" userId="ae3a07d3-7c51-4381-b786-d01af3331fdb" providerId="ADAL" clId="{EFB953FE-B7CF-4575-926A-353690543B34}" dt="2024-02-26T19:15:20.779" v="1732" actId="47"/>
        <pc:sldMkLst>
          <pc:docMk/>
          <pc:sldMk cId="1604580613" sldId="427"/>
        </pc:sldMkLst>
      </pc:sldChg>
      <pc:sldChg chg="del">
        <pc:chgData name="Laura Jenkins (IEH)" userId="ae3a07d3-7c51-4381-b786-d01af3331fdb" providerId="ADAL" clId="{EFB953FE-B7CF-4575-926A-353690543B34}" dt="2024-02-26T19:15:21.867" v="1734" actId="47"/>
        <pc:sldMkLst>
          <pc:docMk/>
          <pc:sldMk cId="3689949591" sldId="428"/>
        </pc:sldMkLst>
      </pc:sldChg>
      <pc:sldChg chg="del">
        <pc:chgData name="Laura Jenkins (IEH)" userId="ae3a07d3-7c51-4381-b786-d01af3331fdb" providerId="ADAL" clId="{EFB953FE-B7CF-4575-926A-353690543B34}" dt="2024-02-26T19:15:26.116" v="1735" actId="47"/>
        <pc:sldMkLst>
          <pc:docMk/>
          <pc:sldMk cId="3806299611" sldId="429"/>
        </pc:sldMkLst>
      </pc:sldChg>
      <pc:sldChg chg="del">
        <pc:chgData name="Laura Jenkins (IEH)" userId="ae3a07d3-7c51-4381-b786-d01af3331fdb" providerId="ADAL" clId="{EFB953FE-B7CF-4575-926A-353690543B34}" dt="2024-02-26T19:15:30.483" v="1738" actId="47"/>
        <pc:sldMkLst>
          <pc:docMk/>
          <pc:sldMk cId="1304703096" sldId="430"/>
        </pc:sldMkLst>
      </pc:sldChg>
      <pc:sldChg chg="del">
        <pc:chgData name="Laura Jenkins (IEH)" userId="ae3a07d3-7c51-4381-b786-d01af3331fdb" providerId="ADAL" clId="{EFB953FE-B7CF-4575-926A-353690543B34}" dt="2024-02-26T19:15:31.470" v="1739" actId="47"/>
        <pc:sldMkLst>
          <pc:docMk/>
          <pc:sldMk cId="1231373972" sldId="431"/>
        </pc:sldMkLst>
      </pc:sldChg>
      <pc:sldChg chg="del">
        <pc:chgData name="Laura Jenkins (IEH)" userId="ae3a07d3-7c51-4381-b786-d01af3331fdb" providerId="ADAL" clId="{EFB953FE-B7CF-4575-926A-353690543B34}" dt="2024-02-26T19:15:31.977" v="1740" actId="47"/>
        <pc:sldMkLst>
          <pc:docMk/>
          <pc:sldMk cId="396342823" sldId="432"/>
        </pc:sldMkLst>
      </pc:sldChg>
      <pc:sldChg chg="del">
        <pc:chgData name="Laura Jenkins (IEH)" userId="ae3a07d3-7c51-4381-b786-d01af3331fdb" providerId="ADAL" clId="{EFB953FE-B7CF-4575-926A-353690543B34}" dt="2024-02-26T19:15:28.542" v="1737" actId="47"/>
        <pc:sldMkLst>
          <pc:docMk/>
          <pc:sldMk cId="3249884523" sldId="433"/>
        </pc:sldMkLst>
      </pc:sldChg>
      <pc:sldChg chg="del">
        <pc:chgData name="Laura Jenkins (IEH)" userId="ae3a07d3-7c51-4381-b786-d01af3331fdb" providerId="ADAL" clId="{EFB953FE-B7CF-4575-926A-353690543B34}" dt="2024-02-26T19:15:33.502" v="1742" actId="47"/>
        <pc:sldMkLst>
          <pc:docMk/>
          <pc:sldMk cId="1030824334" sldId="435"/>
        </pc:sldMkLst>
      </pc:sldChg>
      <pc:sldChg chg="del">
        <pc:chgData name="Laura Jenkins (IEH)" userId="ae3a07d3-7c51-4381-b786-d01af3331fdb" providerId="ADAL" clId="{EFB953FE-B7CF-4575-926A-353690543B34}" dt="2024-02-26T19:15:35.101" v="1744" actId="47"/>
        <pc:sldMkLst>
          <pc:docMk/>
          <pc:sldMk cId="4038417317" sldId="436"/>
        </pc:sldMkLst>
      </pc:sldChg>
      <pc:sldChg chg="delSp mod">
        <pc:chgData name="Laura Jenkins (IEH)" userId="ae3a07d3-7c51-4381-b786-d01af3331fdb" providerId="ADAL" clId="{EFB953FE-B7CF-4575-926A-353690543B34}" dt="2024-02-26T13:03:38.346" v="1" actId="478"/>
        <pc:sldMkLst>
          <pc:docMk/>
          <pc:sldMk cId="2442607941" sldId="437"/>
        </pc:sldMkLst>
        <pc:spChg chg="del">
          <ac:chgData name="Laura Jenkins (IEH)" userId="ae3a07d3-7c51-4381-b786-d01af3331fdb" providerId="ADAL" clId="{EFB953FE-B7CF-4575-926A-353690543B34}" dt="2024-02-26T13:03:37.223" v="0" actId="478"/>
          <ac:spMkLst>
            <pc:docMk/>
            <pc:sldMk cId="2442607941" sldId="437"/>
            <ac:spMk id="2" creationId="{5AF969EB-1EA2-B92F-2B1D-29AFDAAC5AFE}"/>
          </ac:spMkLst>
        </pc:spChg>
        <pc:spChg chg="del">
          <ac:chgData name="Laura Jenkins (IEH)" userId="ae3a07d3-7c51-4381-b786-d01af3331fdb" providerId="ADAL" clId="{EFB953FE-B7CF-4575-926A-353690543B34}" dt="2024-02-26T13:03:38.346" v="1" actId="478"/>
          <ac:spMkLst>
            <pc:docMk/>
            <pc:sldMk cId="2442607941" sldId="437"/>
            <ac:spMk id="3" creationId="{0F584D60-8F7C-4B3D-FD88-DEAA33B366E1}"/>
          </ac:spMkLst>
        </pc:spChg>
      </pc:sldChg>
      <pc:sldChg chg="modSp mod">
        <pc:chgData name="Laura Jenkins (IEH)" userId="ae3a07d3-7c51-4381-b786-d01af3331fdb" providerId="ADAL" clId="{EFB953FE-B7CF-4575-926A-353690543B34}" dt="2024-02-26T16:35:19.408" v="26" actId="20577"/>
        <pc:sldMkLst>
          <pc:docMk/>
          <pc:sldMk cId="634038929" sldId="438"/>
        </pc:sldMkLst>
        <pc:spChg chg="mod">
          <ac:chgData name="Laura Jenkins (IEH)" userId="ae3a07d3-7c51-4381-b786-d01af3331fdb" providerId="ADAL" clId="{EFB953FE-B7CF-4575-926A-353690543B34}" dt="2024-02-26T16:35:19.408" v="26" actId="20577"/>
          <ac:spMkLst>
            <pc:docMk/>
            <pc:sldMk cId="634038929" sldId="438"/>
            <ac:spMk id="4" creationId="{3CFC7129-117E-0EEF-9616-4EFA70E11A31}"/>
          </ac:spMkLst>
        </pc:spChg>
      </pc:sldChg>
      <pc:sldChg chg="del">
        <pc:chgData name="Laura Jenkins (IEH)" userId="ae3a07d3-7c51-4381-b786-d01af3331fdb" providerId="ADAL" clId="{EFB953FE-B7CF-4575-926A-353690543B34}" dt="2024-02-26T19:15:32.627" v="1741" actId="47"/>
        <pc:sldMkLst>
          <pc:docMk/>
          <pc:sldMk cId="743990714" sldId="439"/>
        </pc:sldMkLst>
      </pc:sldChg>
      <pc:sldChg chg="addSp delSp modSp new mod">
        <pc:chgData name="Laura Jenkins (IEH)" userId="ae3a07d3-7c51-4381-b786-d01af3331fdb" providerId="ADAL" clId="{EFB953FE-B7CF-4575-926A-353690543B34}" dt="2024-02-26T16:36:04.986" v="118" actId="20577"/>
        <pc:sldMkLst>
          <pc:docMk/>
          <pc:sldMk cId="2760059757" sldId="440"/>
        </pc:sldMkLst>
        <pc:spChg chg="del">
          <ac:chgData name="Laura Jenkins (IEH)" userId="ae3a07d3-7c51-4381-b786-d01af3331fdb" providerId="ADAL" clId="{EFB953FE-B7CF-4575-926A-353690543B34}" dt="2024-02-26T16:35:31.861" v="28" actId="478"/>
          <ac:spMkLst>
            <pc:docMk/>
            <pc:sldMk cId="2760059757" sldId="440"/>
            <ac:spMk id="2" creationId="{381747FD-9575-65DB-3BB8-F9DCD0E9D8D1}"/>
          </ac:spMkLst>
        </pc:spChg>
        <pc:spChg chg="add mod">
          <ac:chgData name="Laura Jenkins (IEH)" userId="ae3a07d3-7c51-4381-b786-d01af3331fdb" providerId="ADAL" clId="{EFB953FE-B7CF-4575-926A-353690543B34}" dt="2024-02-26T16:36:04.986" v="118" actId="20577"/>
          <ac:spMkLst>
            <pc:docMk/>
            <pc:sldMk cId="2760059757" sldId="440"/>
            <ac:spMk id="3" creationId="{B26E7EF2-46CA-B20D-38F7-9843B3466C03}"/>
          </ac:spMkLst>
        </pc:spChg>
      </pc:sldChg>
      <pc:sldChg chg="addSp delSp modSp new mod modAnim">
        <pc:chgData name="Laura Jenkins (IEH)" userId="ae3a07d3-7c51-4381-b786-d01af3331fdb" providerId="ADAL" clId="{EFB953FE-B7CF-4575-926A-353690543B34}" dt="2024-02-26T16:49:09.926" v="446" actId="20577"/>
        <pc:sldMkLst>
          <pc:docMk/>
          <pc:sldMk cId="3143332713" sldId="441"/>
        </pc:sldMkLst>
        <pc:spChg chg="mod">
          <ac:chgData name="Laura Jenkins (IEH)" userId="ae3a07d3-7c51-4381-b786-d01af3331fdb" providerId="ADAL" clId="{EFB953FE-B7CF-4575-926A-353690543B34}" dt="2024-02-26T16:49:01.813" v="438" actId="20577"/>
          <ac:spMkLst>
            <pc:docMk/>
            <pc:sldMk cId="3143332713" sldId="441"/>
            <ac:spMk id="2" creationId="{25229698-AB40-E814-4C00-E883A355FB45}"/>
          </ac:spMkLst>
        </pc:spChg>
        <pc:spChg chg="mod">
          <ac:chgData name="Laura Jenkins (IEH)" userId="ae3a07d3-7c51-4381-b786-d01af3331fdb" providerId="ADAL" clId="{EFB953FE-B7CF-4575-926A-353690543B34}" dt="2024-02-26T16:49:09.926" v="446" actId="20577"/>
          <ac:spMkLst>
            <pc:docMk/>
            <pc:sldMk cId="3143332713" sldId="441"/>
            <ac:spMk id="3" creationId="{5696FF48-DC64-2341-AE6A-06F239EDB786}"/>
          </ac:spMkLst>
        </pc:spChg>
        <pc:spChg chg="add del mod">
          <ac:chgData name="Laura Jenkins (IEH)" userId="ae3a07d3-7c51-4381-b786-d01af3331fdb" providerId="ADAL" clId="{EFB953FE-B7CF-4575-926A-353690543B34}" dt="2024-02-26T16:45:57.653" v="372" actId="478"/>
          <ac:spMkLst>
            <pc:docMk/>
            <pc:sldMk cId="3143332713" sldId="441"/>
            <ac:spMk id="6" creationId="{83E4299C-AB8F-29AA-DE2F-82DB3DDF0D38}"/>
          </ac:spMkLst>
        </pc:spChg>
        <pc:picChg chg="add del mod">
          <ac:chgData name="Laura Jenkins (IEH)" userId="ae3a07d3-7c51-4381-b786-d01af3331fdb" providerId="ADAL" clId="{EFB953FE-B7CF-4575-926A-353690543B34}" dt="2024-02-26T16:47:00.875" v="378" actId="478"/>
          <ac:picMkLst>
            <pc:docMk/>
            <pc:sldMk cId="3143332713" sldId="441"/>
            <ac:picMk id="5" creationId="{A5696EB4-7A0A-B8EA-2BCD-6FDBEC625354}"/>
          </ac:picMkLst>
        </pc:picChg>
      </pc:sldChg>
      <pc:sldChg chg="addSp delSp modSp new mod modAnim">
        <pc:chgData name="Laura Jenkins (IEH)" userId="ae3a07d3-7c51-4381-b786-d01af3331fdb" providerId="ADAL" clId="{EFB953FE-B7CF-4575-926A-353690543B34}" dt="2024-02-26T16:49:24.113" v="463" actId="20577"/>
        <pc:sldMkLst>
          <pc:docMk/>
          <pc:sldMk cId="1923246388" sldId="442"/>
        </pc:sldMkLst>
        <pc:spChg chg="mod">
          <ac:chgData name="Laura Jenkins (IEH)" userId="ae3a07d3-7c51-4381-b786-d01af3331fdb" providerId="ADAL" clId="{EFB953FE-B7CF-4575-926A-353690543B34}" dt="2024-02-26T16:49:24.113" v="463" actId="20577"/>
          <ac:spMkLst>
            <pc:docMk/>
            <pc:sldMk cId="1923246388" sldId="442"/>
            <ac:spMk id="2" creationId="{574506A6-3B59-E2C1-EFB0-DD0AFA398DA9}"/>
          </ac:spMkLst>
        </pc:spChg>
        <pc:spChg chg="mod">
          <ac:chgData name="Laura Jenkins (IEH)" userId="ae3a07d3-7c51-4381-b786-d01af3331fdb" providerId="ADAL" clId="{EFB953FE-B7CF-4575-926A-353690543B34}" dt="2024-02-26T16:40:51.267" v="276"/>
          <ac:spMkLst>
            <pc:docMk/>
            <pc:sldMk cId="1923246388" sldId="442"/>
            <ac:spMk id="3" creationId="{E26392DD-243D-EBB9-3F0F-3753F2B845AB}"/>
          </ac:spMkLst>
        </pc:spChg>
        <pc:picChg chg="add mod">
          <ac:chgData name="Laura Jenkins (IEH)" userId="ae3a07d3-7c51-4381-b786-d01af3331fdb" providerId="ADAL" clId="{EFB953FE-B7CF-4575-926A-353690543B34}" dt="2024-02-26T16:41:38.794" v="331" actId="14100"/>
          <ac:picMkLst>
            <pc:docMk/>
            <pc:sldMk cId="1923246388" sldId="442"/>
            <ac:picMk id="4" creationId="{21D9908F-C7BE-462D-3FAE-25027571B281}"/>
          </ac:picMkLst>
        </pc:picChg>
        <pc:picChg chg="add mod">
          <ac:chgData name="Laura Jenkins (IEH)" userId="ae3a07d3-7c51-4381-b786-d01af3331fdb" providerId="ADAL" clId="{EFB953FE-B7CF-4575-926A-353690543B34}" dt="2024-02-26T16:41:49.568" v="334" actId="1076"/>
          <ac:picMkLst>
            <pc:docMk/>
            <pc:sldMk cId="1923246388" sldId="442"/>
            <ac:picMk id="5" creationId="{28982E55-3D82-F1B1-FC4D-F643786FD51C}"/>
          </ac:picMkLst>
        </pc:picChg>
        <pc:picChg chg="add mod">
          <ac:chgData name="Laura Jenkins (IEH)" userId="ae3a07d3-7c51-4381-b786-d01af3331fdb" providerId="ADAL" clId="{EFB953FE-B7CF-4575-926A-353690543B34}" dt="2024-02-26T16:41:57.195" v="336" actId="1076"/>
          <ac:picMkLst>
            <pc:docMk/>
            <pc:sldMk cId="1923246388" sldId="442"/>
            <ac:picMk id="6" creationId="{79FB7465-1609-D8E4-20D3-DB6C058C9890}"/>
          </ac:picMkLst>
        </pc:picChg>
        <pc:picChg chg="add mod">
          <ac:chgData name="Laura Jenkins (IEH)" userId="ae3a07d3-7c51-4381-b786-d01af3331fdb" providerId="ADAL" clId="{EFB953FE-B7CF-4575-926A-353690543B34}" dt="2024-02-26T16:44:02.322" v="365" actId="1076"/>
          <ac:picMkLst>
            <pc:docMk/>
            <pc:sldMk cId="1923246388" sldId="442"/>
            <ac:picMk id="7" creationId="{0F26309E-0D7E-5831-EDBE-D539A1088C52}"/>
          </ac:picMkLst>
        </pc:picChg>
        <pc:picChg chg="add mod">
          <ac:chgData name="Laura Jenkins (IEH)" userId="ae3a07d3-7c51-4381-b786-d01af3331fdb" providerId="ADAL" clId="{EFB953FE-B7CF-4575-926A-353690543B34}" dt="2024-02-26T16:42:15.398" v="343" actId="1076"/>
          <ac:picMkLst>
            <pc:docMk/>
            <pc:sldMk cId="1923246388" sldId="442"/>
            <ac:picMk id="8" creationId="{6E18ABD4-EA05-D53F-A74E-010555C10C83}"/>
          </ac:picMkLst>
        </pc:picChg>
        <pc:picChg chg="add del mod">
          <ac:chgData name="Laura Jenkins (IEH)" userId="ae3a07d3-7c51-4381-b786-d01af3331fdb" providerId="ADAL" clId="{EFB953FE-B7CF-4575-926A-353690543B34}" dt="2024-02-26T16:47:04.173" v="379" actId="478"/>
          <ac:picMkLst>
            <pc:docMk/>
            <pc:sldMk cId="1923246388" sldId="442"/>
            <ac:picMk id="9" creationId="{44F26C0B-B76B-FB3D-2B69-2430AA460206}"/>
          </ac:picMkLst>
        </pc:picChg>
      </pc:sldChg>
      <pc:sldChg chg="addSp modSp new mod modAnim">
        <pc:chgData name="Laura Jenkins (IEH)" userId="ae3a07d3-7c51-4381-b786-d01af3331fdb" providerId="ADAL" clId="{EFB953FE-B7CF-4575-926A-353690543B34}" dt="2024-02-26T17:18:31.015" v="512"/>
        <pc:sldMkLst>
          <pc:docMk/>
          <pc:sldMk cId="1360639396" sldId="443"/>
        </pc:sldMkLst>
        <pc:spChg chg="mod">
          <ac:chgData name="Laura Jenkins (IEH)" userId="ae3a07d3-7c51-4381-b786-d01af3331fdb" providerId="ADAL" clId="{EFB953FE-B7CF-4575-926A-353690543B34}" dt="2024-02-26T16:49:47.377" v="501" actId="20577"/>
          <ac:spMkLst>
            <pc:docMk/>
            <pc:sldMk cId="1360639396" sldId="443"/>
            <ac:spMk id="2" creationId="{8A8E6D7B-2169-AA49-B531-3B1CAA801478}"/>
          </ac:spMkLst>
        </pc:spChg>
        <pc:spChg chg="mod">
          <ac:chgData name="Laura Jenkins (IEH)" userId="ae3a07d3-7c51-4381-b786-d01af3331fdb" providerId="ADAL" clId="{EFB953FE-B7CF-4575-926A-353690543B34}" dt="2024-02-26T17:17:42.197" v="502"/>
          <ac:spMkLst>
            <pc:docMk/>
            <pc:sldMk cId="1360639396" sldId="443"/>
            <ac:spMk id="3" creationId="{4D032A16-9CC2-1714-2B59-C4E9C21C3487}"/>
          </ac:spMkLst>
        </pc:spChg>
        <pc:spChg chg="add mod">
          <ac:chgData name="Laura Jenkins (IEH)" userId="ae3a07d3-7c51-4381-b786-d01af3331fdb" providerId="ADAL" clId="{EFB953FE-B7CF-4575-926A-353690543B34}" dt="2024-02-26T17:17:47.775" v="503"/>
          <ac:spMkLst>
            <pc:docMk/>
            <pc:sldMk cId="1360639396" sldId="443"/>
            <ac:spMk id="4" creationId="{234747AD-3092-AF9F-72FC-75BA7B4CE228}"/>
          </ac:spMkLst>
        </pc:spChg>
      </pc:sldChg>
      <pc:sldChg chg="addSp delSp modSp add mod setBg setClrOvrMap delDesignElem">
        <pc:chgData name="Laura Jenkins (IEH)" userId="ae3a07d3-7c51-4381-b786-d01af3331fdb" providerId="ADAL" clId="{EFB953FE-B7CF-4575-926A-353690543B34}" dt="2024-02-26T17:18:11.357" v="511" actId="20577"/>
        <pc:sldMkLst>
          <pc:docMk/>
          <pc:sldMk cId="2171639828" sldId="444"/>
        </pc:sldMkLst>
        <pc:spChg chg="mod">
          <ac:chgData name="Laura Jenkins (IEH)" userId="ae3a07d3-7c51-4381-b786-d01af3331fdb" providerId="ADAL" clId="{EFB953FE-B7CF-4575-926A-353690543B34}" dt="2024-02-26T17:18:11.357" v="511" actId="20577"/>
          <ac:spMkLst>
            <pc:docMk/>
            <pc:sldMk cId="2171639828" sldId="444"/>
            <ac:spMk id="2" creationId="{D59BD5B1-55DD-404A-07A5-77C7D5482DD4}"/>
          </ac:spMkLst>
        </pc:spChg>
        <pc:spChg chg="add">
          <ac:chgData name="Laura Jenkins (IEH)" userId="ae3a07d3-7c51-4381-b786-d01af3331fdb" providerId="ADAL" clId="{EFB953FE-B7CF-4575-926A-353690543B34}" dt="2024-02-26T17:18:07.283" v="506" actId="26606"/>
          <ac:spMkLst>
            <pc:docMk/>
            <pc:sldMk cId="2171639828" sldId="444"/>
            <ac:spMk id="4" creationId="{66B332A4-D438-4773-A77F-5ED49A448D9D}"/>
          </ac:spMkLst>
        </pc:spChg>
        <pc:spChg chg="add">
          <ac:chgData name="Laura Jenkins (IEH)" userId="ae3a07d3-7c51-4381-b786-d01af3331fdb" providerId="ADAL" clId="{EFB953FE-B7CF-4575-926A-353690543B34}" dt="2024-02-26T17:18:07.283" v="506" actId="26606"/>
          <ac:spMkLst>
            <pc:docMk/>
            <pc:sldMk cId="2171639828" sldId="444"/>
            <ac:spMk id="5" creationId="{DF9AD32D-FF05-44F4-BD4D-9CEE89B71EB9}"/>
          </ac:spMkLst>
        </pc:spChg>
        <pc:spChg chg="del">
          <ac:chgData name="Laura Jenkins (IEH)" userId="ae3a07d3-7c51-4381-b786-d01af3331fdb" providerId="ADAL" clId="{EFB953FE-B7CF-4575-926A-353690543B34}" dt="2024-02-26T17:18:00.934" v="505"/>
          <ac:spMkLst>
            <pc:docMk/>
            <pc:sldMk cId="2171639828" sldId="444"/>
            <ac:spMk id="7" creationId="{66B332A4-D438-4773-A77F-5ED49A448D9D}"/>
          </ac:spMkLst>
        </pc:spChg>
        <pc:spChg chg="del">
          <ac:chgData name="Laura Jenkins (IEH)" userId="ae3a07d3-7c51-4381-b786-d01af3331fdb" providerId="ADAL" clId="{EFB953FE-B7CF-4575-926A-353690543B34}" dt="2024-02-26T17:18:00.934" v="505"/>
          <ac:spMkLst>
            <pc:docMk/>
            <pc:sldMk cId="2171639828" sldId="444"/>
            <ac:spMk id="9" creationId="{DF9AD32D-FF05-44F4-BD4D-9CEE89B71EB9}"/>
          </ac:spMkLst>
        </pc:spChg>
      </pc:sldChg>
      <pc:sldChg chg="addSp delSp modSp add mod setBg modAnim delDesignElem chgLayout">
        <pc:chgData name="Laura Jenkins (IEH)" userId="ae3a07d3-7c51-4381-b786-d01af3331fdb" providerId="ADAL" clId="{EFB953FE-B7CF-4575-926A-353690543B34}" dt="2024-02-26T17:39:06.122" v="694"/>
        <pc:sldMkLst>
          <pc:docMk/>
          <pc:sldMk cId="1118607781" sldId="445"/>
        </pc:sldMkLst>
        <pc:spChg chg="mod ord">
          <ac:chgData name="Laura Jenkins (IEH)" userId="ae3a07d3-7c51-4381-b786-d01af3331fdb" providerId="ADAL" clId="{EFB953FE-B7CF-4575-926A-353690543B34}" dt="2024-02-26T17:36:02.176" v="692" actId="20577"/>
          <ac:spMkLst>
            <pc:docMk/>
            <pc:sldMk cId="1118607781" sldId="445"/>
            <ac:spMk id="2" creationId="{08CD596A-F871-D05A-FF36-18E11D2B4139}"/>
          </ac:spMkLst>
        </pc:spChg>
        <pc:spChg chg="mod ord">
          <ac:chgData name="Laura Jenkins (IEH)" userId="ae3a07d3-7c51-4381-b786-d01af3331fdb" providerId="ADAL" clId="{EFB953FE-B7CF-4575-926A-353690543B34}" dt="2024-02-26T17:35:46.322" v="661" actId="1076"/>
          <ac:spMkLst>
            <pc:docMk/>
            <pc:sldMk cId="1118607781" sldId="445"/>
            <ac:spMk id="3" creationId="{6EFBCE25-C2A2-7513-C920-7C3CCC00DD28}"/>
          </ac:spMkLst>
        </pc:spChg>
        <pc:spChg chg="add del mod">
          <ac:chgData name="Laura Jenkins (IEH)" userId="ae3a07d3-7c51-4381-b786-d01af3331fdb" providerId="ADAL" clId="{EFB953FE-B7CF-4575-926A-353690543B34}" dt="2024-02-26T17:21:37.517" v="527" actId="6264"/>
          <ac:spMkLst>
            <pc:docMk/>
            <pc:sldMk cId="1118607781" sldId="445"/>
            <ac:spMk id="4" creationId="{BA11E191-6166-AAC5-0384-DF20C152B265}"/>
          </ac:spMkLst>
        </pc:spChg>
        <pc:spChg chg="add del mod">
          <ac:chgData name="Laura Jenkins (IEH)" userId="ae3a07d3-7c51-4381-b786-d01af3331fdb" providerId="ADAL" clId="{EFB953FE-B7CF-4575-926A-353690543B34}" dt="2024-02-26T17:21:37.517" v="527" actId="6264"/>
          <ac:spMkLst>
            <pc:docMk/>
            <pc:sldMk cId="1118607781" sldId="445"/>
            <ac:spMk id="5" creationId="{345B596A-8FB0-29BC-DA68-84FC6A44E883}"/>
          </ac:spMkLst>
        </pc:spChg>
        <pc:spChg chg="add del mod">
          <ac:chgData name="Laura Jenkins (IEH)" userId="ae3a07d3-7c51-4381-b786-d01af3331fdb" providerId="ADAL" clId="{EFB953FE-B7CF-4575-926A-353690543B34}" dt="2024-02-26T17:32:07.252" v="653" actId="6264"/>
          <ac:spMkLst>
            <pc:docMk/>
            <pc:sldMk cId="1118607781" sldId="445"/>
            <ac:spMk id="6" creationId="{854155BA-3F2F-5631-D0BD-3428A4A7BEC1}"/>
          </ac:spMkLst>
        </pc:spChg>
        <pc:spChg chg="add del mod">
          <ac:chgData name="Laura Jenkins (IEH)" userId="ae3a07d3-7c51-4381-b786-d01af3331fdb" providerId="ADAL" clId="{EFB953FE-B7CF-4575-926A-353690543B34}" dt="2024-02-26T17:32:07.252" v="653" actId="6264"/>
          <ac:spMkLst>
            <pc:docMk/>
            <pc:sldMk cId="1118607781" sldId="445"/>
            <ac:spMk id="7" creationId="{6C275B40-151F-A8F1-52FE-61E3854A7D52}"/>
          </ac:spMkLst>
        </pc:spChg>
        <pc:spChg chg="del">
          <ac:chgData name="Laura Jenkins (IEH)" userId="ae3a07d3-7c51-4381-b786-d01af3331fdb" providerId="ADAL" clId="{EFB953FE-B7CF-4575-926A-353690543B34}" dt="2024-02-26T17:21:33.542" v="526"/>
          <ac:spMkLst>
            <pc:docMk/>
            <pc:sldMk cId="1118607781" sldId="445"/>
            <ac:spMk id="8" creationId="{0AE80D91-18AA-438F-BFF4-E6BABFDFBABE}"/>
          </ac:spMkLst>
        </pc:spChg>
        <pc:spChg chg="del">
          <ac:chgData name="Laura Jenkins (IEH)" userId="ae3a07d3-7c51-4381-b786-d01af3331fdb" providerId="ADAL" clId="{EFB953FE-B7CF-4575-926A-353690543B34}" dt="2024-02-26T17:21:33.542" v="526"/>
          <ac:spMkLst>
            <pc:docMk/>
            <pc:sldMk cId="1118607781" sldId="445"/>
            <ac:spMk id="10" creationId="{EF05C5AB-8A34-4DF3-AB54-AD74AA4324E8}"/>
          </ac:spMkLst>
        </pc:spChg>
        <pc:spChg chg="del">
          <ac:chgData name="Laura Jenkins (IEH)" userId="ae3a07d3-7c51-4381-b786-d01af3331fdb" providerId="ADAL" clId="{EFB953FE-B7CF-4575-926A-353690543B34}" dt="2024-02-26T17:21:33.542" v="526"/>
          <ac:spMkLst>
            <pc:docMk/>
            <pc:sldMk cId="1118607781" sldId="445"/>
            <ac:spMk id="12" creationId="{AA3B856C-9196-4702-BED7-5733C7EAA667}"/>
          </ac:spMkLst>
        </pc:spChg>
        <pc:picChg chg="add mod">
          <ac:chgData name="Laura Jenkins (IEH)" userId="ae3a07d3-7c51-4381-b786-d01af3331fdb" providerId="ADAL" clId="{EFB953FE-B7CF-4575-926A-353690543B34}" dt="2024-02-26T17:35:50.682" v="662" actId="1076"/>
          <ac:picMkLst>
            <pc:docMk/>
            <pc:sldMk cId="1118607781" sldId="445"/>
            <ac:picMk id="1026" creationId="{113FCB38-03D8-7989-FEAC-9CDBFC118B96}"/>
          </ac:picMkLst>
        </pc:picChg>
      </pc:sldChg>
      <pc:sldChg chg="addSp delSp modSp add mod setBg modAnim delDesignElem chgLayout">
        <pc:chgData name="Laura Jenkins (IEH)" userId="ae3a07d3-7c51-4381-b786-d01af3331fdb" providerId="ADAL" clId="{EFB953FE-B7CF-4575-926A-353690543B34}" dt="2024-02-26T17:27:01.757" v="613" actId="20577"/>
        <pc:sldMkLst>
          <pc:docMk/>
          <pc:sldMk cId="3182225106" sldId="446"/>
        </pc:sldMkLst>
        <pc:spChg chg="mod ord">
          <ac:chgData name="Laura Jenkins (IEH)" userId="ae3a07d3-7c51-4381-b786-d01af3331fdb" providerId="ADAL" clId="{EFB953FE-B7CF-4575-926A-353690543B34}" dt="2024-02-26T17:26:17.578" v="533" actId="6264"/>
          <ac:spMkLst>
            <pc:docMk/>
            <pc:sldMk cId="3182225106" sldId="446"/>
            <ac:spMk id="2" creationId="{418735B2-14CC-49A0-B3AB-48DCDC93CA3D}"/>
          </ac:spMkLst>
        </pc:spChg>
        <pc:spChg chg="mod ord">
          <ac:chgData name="Laura Jenkins (IEH)" userId="ae3a07d3-7c51-4381-b786-d01af3331fdb" providerId="ADAL" clId="{EFB953FE-B7CF-4575-926A-353690543B34}" dt="2024-02-26T17:27:01.757" v="613" actId="20577"/>
          <ac:spMkLst>
            <pc:docMk/>
            <pc:sldMk cId="3182225106" sldId="446"/>
            <ac:spMk id="3" creationId="{3D2E619F-EB4F-4F29-9D80-09BEA9DE0B6C}"/>
          </ac:spMkLst>
        </pc:spChg>
        <pc:spChg chg="add del mod">
          <ac:chgData name="Laura Jenkins (IEH)" userId="ae3a07d3-7c51-4381-b786-d01af3331fdb" providerId="ADAL" clId="{EFB953FE-B7CF-4575-926A-353690543B34}" dt="2024-02-26T17:26:17.578" v="533" actId="6264"/>
          <ac:spMkLst>
            <pc:docMk/>
            <pc:sldMk cId="3182225106" sldId="446"/>
            <ac:spMk id="4" creationId="{21369A72-5BC7-D700-6F3B-A887977734F6}"/>
          </ac:spMkLst>
        </pc:spChg>
        <pc:spChg chg="add del mod">
          <ac:chgData name="Laura Jenkins (IEH)" userId="ae3a07d3-7c51-4381-b786-d01af3331fdb" providerId="ADAL" clId="{EFB953FE-B7CF-4575-926A-353690543B34}" dt="2024-02-26T17:26:17.578" v="533" actId="6264"/>
          <ac:spMkLst>
            <pc:docMk/>
            <pc:sldMk cId="3182225106" sldId="446"/>
            <ac:spMk id="6" creationId="{27663862-85F7-315C-4854-EA5701889E24}"/>
          </ac:spMkLst>
        </pc:spChg>
        <pc:spChg chg="del">
          <ac:chgData name="Laura Jenkins (IEH)" userId="ae3a07d3-7c51-4381-b786-d01af3331fdb" providerId="ADAL" clId="{EFB953FE-B7CF-4575-926A-353690543B34}" dt="2024-02-26T17:26:00.153" v="530"/>
          <ac:spMkLst>
            <pc:docMk/>
            <pc:sldMk cId="3182225106" sldId="446"/>
            <ac:spMk id="9" creationId="{50CF6C96-4596-4D83-A9F9-A3AB22AB4D89}"/>
          </ac:spMkLst>
        </pc:spChg>
        <pc:picChg chg="mod">
          <ac:chgData name="Laura Jenkins (IEH)" userId="ae3a07d3-7c51-4381-b786-d01af3331fdb" providerId="ADAL" clId="{EFB953FE-B7CF-4575-926A-353690543B34}" dt="2024-02-26T17:26:22.714" v="535" actId="1076"/>
          <ac:picMkLst>
            <pc:docMk/>
            <pc:sldMk cId="3182225106" sldId="446"/>
            <ac:picMk id="5" creationId="{F2F38F3C-05FE-4297-BA11-B3CABB081C20}"/>
          </ac:picMkLst>
        </pc:picChg>
      </pc:sldChg>
      <pc:sldChg chg="addSp delSp modSp add mod modClrScheme chgLayout">
        <pc:chgData name="Laura Jenkins (IEH)" userId="ae3a07d3-7c51-4381-b786-d01af3331fdb" providerId="ADAL" clId="{EFB953FE-B7CF-4575-926A-353690543B34}" dt="2024-02-26T17:28:12.319" v="624" actId="114"/>
        <pc:sldMkLst>
          <pc:docMk/>
          <pc:sldMk cId="3545191707" sldId="447"/>
        </pc:sldMkLst>
        <pc:spChg chg="add del mod">
          <ac:chgData name="Laura Jenkins (IEH)" userId="ae3a07d3-7c51-4381-b786-d01af3331fdb" providerId="ADAL" clId="{EFB953FE-B7CF-4575-926A-353690543B34}" dt="2024-02-26T17:27:22.224" v="615" actId="6264"/>
          <ac:spMkLst>
            <pc:docMk/>
            <pc:sldMk cId="3545191707" sldId="447"/>
            <ac:spMk id="2" creationId="{86B69CDE-A24E-B643-7DE0-18C20858E674}"/>
          </ac:spMkLst>
        </pc:spChg>
        <pc:spChg chg="mod ord">
          <ac:chgData name="Laura Jenkins (IEH)" userId="ae3a07d3-7c51-4381-b786-d01af3331fdb" providerId="ADAL" clId="{EFB953FE-B7CF-4575-926A-353690543B34}" dt="2024-02-26T17:28:12.319" v="624" actId="114"/>
          <ac:spMkLst>
            <pc:docMk/>
            <pc:sldMk cId="3545191707" sldId="447"/>
            <ac:spMk id="3" creationId="{D3E4F571-E523-4C99-9012-DC5FBC44A9C8}"/>
          </ac:spMkLst>
        </pc:spChg>
        <pc:spChg chg="add del mod ord">
          <ac:chgData name="Laura Jenkins (IEH)" userId="ae3a07d3-7c51-4381-b786-d01af3331fdb" providerId="ADAL" clId="{EFB953FE-B7CF-4575-926A-353690543B34}" dt="2024-02-26T17:27:31.197" v="616" actId="700"/>
          <ac:spMkLst>
            <pc:docMk/>
            <pc:sldMk cId="3545191707" sldId="447"/>
            <ac:spMk id="4" creationId="{9C76D6A1-7F16-8796-CA41-12D544FF4B5A}"/>
          </ac:spMkLst>
        </pc:spChg>
        <pc:spChg chg="add del mod ord">
          <ac:chgData name="Laura Jenkins (IEH)" userId="ae3a07d3-7c51-4381-b786-d01af3331fdb" providerId="ADAL" clId="{EFB953FE-B7CF-4575-926A-353690543B34}" dt="2024-02-26T17:27:39.954" v="618" actId="478"/>
          <ac:spMkLst>
            <pc:docMk/>
            <pc:sldMk cId="3545191707" sldId="447"/>
            <ac:spMk id="5" creationId="{970377AC-C0A5-1EE1-AF55-89127409FCFD}"/>
          </ac:spMkLst>
        </pc:spChg>
      </pc:sldChg>
      <pc:sldChg chg="addSp delSp modSp add mod setBg modClrScheme delDesignElem chgLayout">
        <pc:chgData name="Laura Jenkins (IEH)" userId="ae3a07d3-7c51-4381-b786-d01af3331fdb" providerId="ADAL" clId="{EFB953FE-B7CF-4575-926A-353690543B34}" dt="2024-02-26T17:28:50.216" v="631" actId="1076"/>
        <pc:sldMkLst>
          <pc:docMk/>
          <pc:sldMk cId="2288829626" sldId="448"/>
        </pc:sldMkLst>
        <pc:spChg chg="mod ord">
          <ac:chgData name="Laura Jenkins (IEH)" userId="ae3a07d3-7c51-4381-b786-d01af3331fdb" providerId="ADAL" clId="{EFB953FE-B7CF-4575-926A-353690543B34}" dt="2024-02-26T17:28:43.562" v="629" actId="700"/>
          <ac:spMkLst>
            <pc:docMk/>
            <pc:sldMk cId="2288829626" sldId="448"/>
            <ac:spMk id="2" creationId="{6E0EB2AC-4EDD-494A-8EF3-DF90099DBBB3}"/>
          </ac:spMkLst>
        </pc:spChg>
        <pc:spChg chg="mod ord">
          <ac:chgData name="Laura Jenkins (IEH)" userId="ae3a07d3-7c51-4381-b786-d01af3331fdb" providerId="ADAL" clId="{EFB953FE-B7CF-4575-926A-353690543B34}" dt="2024-02-26T17:28:46.850" v="630" actId="5793"/>
          <ac:spMkLst>
            <pc:docMk/>
            <pc:sldMk cId="2288829626" sldId="448"/>
            <ac:spMk id="3" creationId="{863F9198-DF4B-417B-A09B-B2E21B7D29C9}"/>
          </ac:spMkLst>
        </pc:spChg>
        <pc:spChg chg="add del mod">
          <ac:chgData name="Laura Jenkins (IEH)" userId="ae3a07d3-7c51-4381-b786-d01af3331fdb" providerId="ADAL" clId="{EFB953FE-B7CF-4575-926A-353690543B34}" dt="2024-02-26T17:28:33.577" v="627" actId="6264"/>
          <ac:spMkLst>
            <pc:docMk/>
            <pc:sldMk cId="2288829626" sldId="448"/>
            <ac:spMk id="4" creationId="{1947A935-6AAD-B726-55E1-678ED58D922C}"/>
          </ac:spMkLst>
        </pc:spChg>
        <pc:spChg chg="add del mod">
          <ac:chgData name="Laura Jenkins (IEH)" userId="ae3a07d3-7c51-4381-b786-d01af3331fdb" providerId="ADAL" clId="{EFB953FE-B7CF-4575-926A-353690543B34}" dt="2024-02-26T17:28:33.577" v="627" actId="6264"/>
          <ac:spMkLst>
            <pc:docMk/>
            <pc:sldMk cId="2288829626" sldId="448"/>
            <ac:spMk id="5" creationId="{C3CB40C8-E738-C0F3-8C6F-DA5F851759E8}"/>
          </ac:spMkLst>
        </pc:spChg>
        <pc:spChg chg="add del mod">
          <ac:chgData name="Laura Jenkins (IEH)" userId="ae3a07d3-7c51-4381-b786-d01af3331fdb" providerId="ADAL" clId="{EFB953FE-B7CF-4575-926A-353690543B34}" dt="2024-02-26T17:28:33.577" v="627" actId="6264"/>
          <ac:spMkLst>
            <pc:docMk/>
            <pc:sldMk cId="2288829626" sldId="448"/>
            <ac:spMk id="6" creationId="{8AA27BFE-25B8-F649-D52C-B52E1901B110}"/>
          </ac:spMkLst>
        </pc:spChg>
        <pc:spChg chg="del">
          <ac:chgData name="Laura Jenkins (IEH)" userId="ae3a07d3-7c51-4381-b786-d01af3331fdb" providerId="ADAL" clId="{EFB953FE-B7CF-4575-926A-353690543B34}" dt="2024-02-26T17:28:30.997" v="626"/>
          <ac:spMkLst>
            <pc:docMk/>
            <pc:sldMk cId="2288829626" sldId="448"/>
            <ac:spMk id="1031" creationId="{5B6D324E-2D03-4162-AF1E-D5E32234E254}"/>
          </ac:spMkLst>
        </pc:spChg>
        <pc:spChg chg="del">
          <ac:chgData name="Laura Jenkins (IEH)" userId="ae3a07d3-7c51-4381-b786-d01af3331fdb" providerId="ADAL" clId="{EFB953FE-B7CF-4575-926A-353690543B34}" dt="2024-02-26T17:28:30.997" v="626"/>
          <ac:spMkLst>
            <pc:docMk/>
            <pc:sldMk cId="2288829626" sldId="448"/>
            <ac:spMk id="1033" creationId="{0B67D982-25C5-4CC2-AA64-276BE3B2CA75}"/>
          </ac:spMkLst>
        </pc:spChg>
        <pc:picChg chg="mod ord">
          <ac:chgData name="Laura Jenkins (IEH)" userId="ae3a07d3-7c51-4381-b786-d01af3331fdb" providerId="ADAL" clId="{EFB953FE-B7CF-4575-926A-353690543B34}" dt="2024-02-26T17:28:50.216" v="631" actId="1076"/>
          <ac:picMkLst>
            <pc:docMk/>
            <pc:sldMk cId="2288829626" sldId="448"/>
            <ac:picMk id="1026" creationId="{02F3DACD-B75A-4608-A531-69CD213D0CF3}"/>
          </ac:picMkLst>
        </pc:picChg>
      </pc:sldChg>
      <pc:sldChg chg="new del">
        <pc:chgData name="Laura Jenkins (IEH)" userId="ae3a07d3-7c51-4381-b786-d01af3331fdb" providerId="ADAL" clId="{EFB953FE-B7CF-4575-926A-353690543B34}" dt="2024-02-26T17:29:05.137" v="634" actId="47"/>
        <pc:sldMkLst>
          <pc:docMk/>
          <pc:sldMk cId="1001976973" sldId="449"/>
        </pc:sldMkLst>
      </pc:sldChg>
      <pc:sldChg chg="modSp add mod modClrScheme chgLayout">
        <pc:chgData name="Laura Jenkins (IEH)" userId="ae3a07d3-7c51-4381-b786-d01af3331fdb" providerId="ADAL" clId="{EFB953FE-B7CF-4575-926A-353690543B34}" dt="2024-02-26T17:29:37.806" v="640" actId="700"/>
        <pc:sldMkLst>
          <pc:docMk/>
          <pc:sldMk cId="1101051805" sldId="449"/>
        </pc:sldMkLst>
        <pc:spChg chg="mod ord">
          <ac:chgData name="Laura Jenkins (IEH)" userId="ae3a07d3-7c51-4381-b786-d01af3331fdb" providerId="ADAL" clId="{EFB953FE-B7CF-4575-926A-353690543B34}" dt="2024-02-26T17:29:37.806" v="640" actId="700"/>
          <ac:spMkLst>
            <pc:docMk/>
            <pc:sldMk cId="1101051805" sldId="449"/>
            <ac:spMk id="5" creationId="{59549832-EC5B-4F82-AF9A-9685BDA61D00}"/>
          </ac:spMkLst>
        </pc:spChg>
        <pc:spChg chg="mod ord">
          <ac:chgData name="Laura Jenkins (IEH)" userId="ae3a07d3-7c51-4381-b786-d01af3331fdb" providerId="ADAL" clId="{EFB953FE-B7CF-4575-926A-353690543B34}" dt="2024-02-26T17:29:37.806" v="640" actId="700"/>
          <ac:spMkLst>
            <pc:docMk/>
            <pc:sldMk cId="1101051805" sldId="449"/>
            <ac:spMk id="6" creationId="{C7CE15F2-083B-4472-A0C2-FD3FDC634F83}"/>
          </ac:spMkLst>
        </pc:spChg>
      </pc:sldChg>
      <pc:sldChg chg="addSp delSp modSp add mod modClrScheme chgLayout">
        <pc:chgData name="Laura Jenkins (IEH)" userId="ae3a07d3-7c51-4381-b786-d01af3331fdb" providerId="ADAL" clId="{EFB953FE-B7CF-4575-926A-353690543B34}" dt="2024-02-26T17:30:06.487" v="645" actId="1076"/>
        <pc:sldMkLst>
          <pc:docMk/>
          <pc:sldMk cId="1188250955" sldId="450"/>
        </pc:sldMkLst>
        <pc:spChg chg="add del mod ord">
          <ac:chgData name="Laura Jenkins (IEH)" userId="ae3a07d3-7c51-4381-b786-d01af3331fdb" providerId="ADAL" clId="{EFB953FE-B7CF-4575-926A-353690543B34}" dt="2024-02-26T17:30:01.420" v="643" actId="478"/>
          <ac:spMkLst>
            <pc:docMk/>
            <pc:sldMk cId="1188250955" sldId="450"/>
            <ac:spMk id="2" creationId="{36A08496-83BD-4360-4E0B-A340AF133D87}"/>
          </ac:spMkLst>
        </pc:spChg>
        <pc:spChg chg="add del mod ord">
          <ac:chgData name="Laura Jenkins (IEH)" userId="ae3a07d3-7c51-4381-b786-d01af3331fdb" providerId="ADAL" clId="{EFB953FE-B7CF-4575-926A-353690543B34}" dt="2024-02-26T17:30:03.137" v="644" actId="478"/>
          <ac:spMkLst>
            <pc:docMk/>
            <pc:sldMk cId="1188250955" sldId="450"/>
            <ac:spMk id="3" creationId="{0C3F202A-15BE-98EA-FE26-EE3CE92A69CE}"/>
          </ac:spMkLst>
        </pc:spChg>
        <pc:picChg chg="mod">
          <ac:chgData name="Laura Jenkins (IEH)" userId="ae3a07d3-7c51-4381-b786-d01af3331fdb" providerId="ADAL" clId="{EFB953FE-B7CF-4575-926A-353690543B34}" dt="2024-02-26T17:30:06.487" v="645" actId="1076"/>
          <ac:picMkLst>
            <pc:docMk/>
            <pc:sldMk cId="1188250955" sldId="450"/>
            <ac:picMk id="14338" creationId="{C6023B6E-D095-4B42-BF94-72A163583AFF}"/>
          </ac:picMkLst>
        </pc:picChg>
      </pc:sldChg>
      <pc:sldChg chg="addSp delSp modSp add mod modAnim">
        <pc:chgData name="Laura Jenkins (IEH)" userId="ae3a07d3-7c51-4381-b786-d01af3331fdb" providerId="ADAL" clId="{EFB953FE-B7CF-4575-926A-353690543B34}" dt="2024-02-26T19:01:26.356" v="1517" actId="1440"/>
        <pc:sldMkLst>
          <pc:docMk/>
          <pc:sldMk cId="586538163" sldId="451"/>
        </pc:sldMkLst>
        <pc:spChg chg="mod">
          <ac:chgData name="Laura Jenkins (IEH)" userId="ae3a07d3-7c51-4381-b786-d01af3331fdb" providerId="ADAL" clId="{EFB953FE-B7CF-4575-926A-353690543B34}" dt="2024-02-26T18:59:58.541" v="1512" actId="1076"/>
          <ac:spMkLst>
            <pc:docMk/>
            <pc:sldMk cId="586538163" sldId="451"/>
            <ac:spMk id="3" creationId="{8FE97D79-A5AA-58A9-3239-8A1AD6B16DCC}"/>
          </ac:spMkLst>
        </pc:spChg>
        <pc:picChg chg="del">
          <ac:chgData name="Laura Jenkins (IEH)" userId="ae3a07d3-7c51-4381-b786-d01af3331fdb" providerId="ADAL" clId="{EFB953FE-B7CF-4575-926A-353690543B34}" dt="2024-02-26T17:41:49.166" v="1003" actId="478"/>
          <ac:picMkLst>
            <pc:docMk/>
            <pc:sldMk cId="586538163" sldId="451"/>
            <ac:picMk id="1026" creationId="{642896E8-49B4-53A0-4C22-74C3BA1139EB}"/>
          </ac:picMkLst>
        </pc:picChg>
        <pc:picChg chg="add del mod">
          <ac:chgData name="Laura Jenkins (IEH)" userId="ae3a07d3-7c51-4381-b786-d01af3331fdb" providerId="ADAL" clId="{EFB953FE-B7CF-4575-926A-353690543B34}" dt="2024-02-26T19:01:13.254" v="1513" actId="478"/>
          <ac:picMkLst>
            <pc:docMk/>
            <pc:sldMk cId="586538163" sldId="451"/>
            <ac:picMk id="2050" creationId="{00BAB9FF-4ECB-AEF6-6ADA-ECFABAE5AB61}"/>
          </ac:picMkLst>
        </pc:picChg>
        <pc:picChg chg="add mod">
          <ac:chgData name="Laura Jenkins (IEH)" userId="ae3a07d3-7c51-4381-b786-d01af3331fdb" providerId="ADAL" clId="{EFB953FE-B7CF-4575-926A-353690543B34}" dt="2024-02-26T19:01:26.356" v="1517" actId="1440"/>
          <ac:picMkLst>
            <pc:docMk/>
            <pc:sldMk cId="586538163" sldId="451"/>
            <ac:picMk id="2052" creationId="{5788DE2D-587A-9CF6-1F53-8FC503EBB89B}"/>
          </ac:picMkLst>
        </pc:picChg>
      </pc:sldChg>
      <pc:sldChg chg="add">
        <pc:chgData name="Laura Jenkins (IEH)" userId="ae3a07d3-7c51-4381-b786-d01af3331fdb" providerId="ADAL" clId="{EFB953FE-B7CF-4575-926A-353690543B34}" dt="2024-02-26T18:56:13.313" v="1012" actId="2890"/>
        <pc:sldMkLst>
          <pc:docMk/>
          <pc:sldMk cId="1764940687" sldId="452"/>
        </pc:sldMkLst>
      </pc:sldChg>
      <pc:sldChg chg="addSp delSp modSp add mod setBg modAnim chgLayout">
        <pc:chgData name="Laura Jenkins (IEH)" userId="ae3a07d3-7c51-4381-b786-d01af3331fdb" providerId="ADAL" clId="{EFB953FE-B7CF-4575-926A-353690543B34}" dt="2024-02-26T19:04:56.103" v="1555"/>
        <pc:sldMkLst>
          <pc:docMk/>
          <pc:sldMk cId="115218601" sldId="453"/>
        </pc:sldMkLst>
        <pc:spChg chg="mod ord">
          <ac:chgData name="Laura Jenkins (IEH)" userId="ae3a07d3-7c51-4381-b786-d01af3331fdb" providerId="ADAL" clId="{EFB953FE-B7CF-4575-926A-353690543B34}" dt="2024-02-26T19:03:09.595" v="1525" actId="6264"/>
          <ac:spMkLst>
            <pc:docMk/>
            <pc:sldMk cId="115218601" sldId="453"/>
            <ac:spMk id="2" creationId="{84D009F2-DCB9-48B5-80DC-317CF9269EFA}"/>
          </ac:spMkLst>
        </pc:spChg>
        <pc:spChg chg="mod ord">
          <ac:chgData name="Laura Jenkins (IEH)" userId="ae3a07d3-7c51-4381-b786-d01af3331fdb" providerId="ADAL" clId="{EFB953FE-B7CF-4575-926A-353690543B34}" dt="2024-02-26T19:04:45.119" v="1553" actId="15"/>
          <ac:spMkLst>
            <pc:docMk/>
            <pc:sldMk cId="115218601" sldId="453"/>
            <ac:spMk id="3" creationId="{6A39EDA5-BD94-4EF5-864B-58EF918D4EDC}"/>
          </ac:spMkLst>
        </pc:spChg>
        <pc:spChg chg="add del mod">
          <ac:chgData name="Laura Jenkins (IEH)" userId="ae3a07d3-7c51-4381-b786-d01af3331fdb" providerId="ADAL" clId="{EFB953FE-B7CF-4575-926A-353690543B34}" dt="2024-02-26T19:03:09.595" v="1525" actId="6264"/>
          <ac:spMkLst>
            <pc:docMk/>
            <pc:sldMk cId="115218601" sldId="453"/>
            <ac:spMk id="4" creationId="{7760AE51-F0A1-89DF-53AD-25C9C355A618}"/>
          </ac:spMkLst>
        </pc:spChg>
        <pc:spChg chg="add del mod">
          <ac:chgData name="Laura Jenkins (IEH)" userId="ae3a07d3-7c51-4381-b786-d01af3331fdb" providerId="ADAL" clId="{EFB953FE-B7CF-4575-926A-353690543B34}" dt="2024-02-26T19:03:09.595" v="1525" actId="6264"/>
          <ac:spMkLst>
            <pc:docMk/>
            <pc:sldMk cId="115218601" sldId="453"/>
            <ac:spMk id="7" creationId="{1AFCFC71-3D6E-6CE3-A995-2FA268D1948A}"/>
          </ac:spMkLst>
        </pc:spChg>
        <pc:picChg chg="del">
          <ac:chgData name="Laura Jenkins (IEH)" userId="ae3a07d3-7c51-4381-b786-d01af3331fdb" providerId="ADAL" clId="{EFB953FE-B7CF-4575-926A-353690543B34}" dt="2024-02-26T19:03:11.014" v="1526" actId="478"/>
          <ac:picMkLst>
            <pc:docMk/>
            <pc:sldMk cId="115218601" sldId="453"/>
            <ac:picMk id="6" creationId="{B4A08168-65FD-6F26-1D34-9A75106A5A82}"/>
          </ac:picMkLst>
        </pc:picChg>
      </pc:sldChg>
      <pc:sldChg chg="addSp delSp modSp add mod setBg delDesignElem chgLayout">
        <pc:chgData name="Laura Jenkins (IEH)" userId="ae3a07d3-7c51-4381-b786-d01af3331fdb" providerId="ADAL" clId="{EFB953FE-B7CF-4575-926A-353690543B34}" dt="2024-02-26T19:39:27.110" v="3373" actId="20577"/>
        <pc:sldMkLst>
          <pc:docMk/>
          <pc:sldMk cId="1074253974" sldId="454"/>
        </pc:sldMkLst>
        <pc:spChg chg="mod ord">
          <ac:chgData name="Laura Jenkins (IEH)" userId="ae3a07d3-7c51-4381-b786-d01af3331fdb" providerId="ADAL" clId="{EFB953FE-B7CF-4575-926A-353690543B34}" dt="2024-02-26T19:03:29.191" v="1530" actId="700"/>
          <ac:spMkLst>
            <pc:docMk/>
            <pc:sldMk cId="1074253974" sldId="454"/>
            <ac:spMk id="2" creationId="{049AC7BA-3CC4-9DED-50CC-5C6D2273B93F}"/>
          </ac:spMkLst>
        </pc:spChg>
        <pc:spChg chg="mod ord">
          <ac:chgData name="Laura Jenkins (IEH)" userId="ae3a07d3-7c51-4381-b786-d01af3331fdb" providerId="ADAL" clId="{EFB953FE-B7CF-4575-926A-353690543B34}" dt="2024-02-26T19:39:27.110" v="3373" actId="20577"/>
          <ac:spMkLst>
            <pc:docMk/>
            <pc:sldMk cId="1074253974" sldId="454"/>
            <ac:spMk id="3" creationId="{DA2AE7F4-258D-CC6D-4862-CB2BF5C3C5CB}"/>
          </ac:spMkLst>
        </pc:spChg>
        <pc:spChg chg="add mod">
          <ac:chgData name="Laura Jenkins (IEH)" userId="ae3a07d3-7c51-4381-b786-d01af3331fdb" providerId="ADAL" clId="{EFB953FE-B7CF-4575-926A-353690543B34}" dt="2024-02-26T19:06:06.537" v="1620" actId="403"/>
          <ac:spMkLst>
            <pc:docMk/>
            <pc:sldMk cId="1074253974" sldId="454"/>
            <ac:spMk id="4" creationId="{679FBD53-92BC-0578-9B47-879AC023876B}"/>
          </ac:spMkLst>
        </pc:spChg>
        <pc:spChg chg="del">
          <ac:chgData name="Laura Jenkins (IEH)" userId="ae3a07d3-7c51-4381-b786-d01af3331fdb" providerId="ADAL" clId="{EFB953FE-B7CF-4575-926A-353690543B34}" dt="2024-02-26T19:03:20.513" v="1528"/>
          <ac:spMkLst>
            <pc:docMk/>
            <pc:sldMk cId="1074253974" sldId="454"/>
            <ac:spMk id="13" creationId="{5B6D324E-2D03-4162-AF1E-D5E32234E254}"/>
          </ac:spMkLst>
        </pc:spChg>
        <pc:picChg chg="del">
          <ac:chgData name="Laura Jenkins (IEH)" userId="ae3a07d3-7c51-4381-b786-d01af3331fdb" providerId="ADAL" clId="{EFB953FE-B7CF-4575-926A-353690543B34}" dt="2024-02-26T19:03:31.600" v="1531" actId="478"/>
          <ac:picMkLst>
            <pc:docMk/>
            <pc:sldMk cId="1074253974" sldId="454"/>
            <ac:picMk id="8" creationId="{C0E62FE5-DCFC-BAAD-CA00-A6B63835181D}"/>
          </ac:picMkLst>
        </pc:picChg>
      </pc:sldChg>
      <pc:sldChg chg="addSp delSp modSp add mod setBg modAnim delDesignElem chgLayout">
        <pc:chgData name="Laura Jenkins (IEH)" userId="ae3a07d3-7c51-4381-b786-d01af3331fdb" providerId="ADAL" clId="{EFB953FE-B7CF-4575-926A-353690543B34}" dt="2024-02-26T19:39:55.240" v="3374"/>
        <pc:sldMkLst>
          <pc:docMk/>
          <pc:sldMk cId="2740393740" sldId="455"/>
        </pc:sldMkLst>
        <pc:spChg chg="mod ord">
          <ac:chgData name="Laura Jenkins (IEH)" userId="ae3a07d3-7c51-4381-b786-d01af3331fdb" providerId="ADAL" clId="{EFB953FE-B7CF-4575-926A-353690543B34}" dt="2024-02-26T19:07:29.071" v="1638" actId="700"/>
          <ac:spMkLst>
            <pc:docMk/>
            <pc:sldMk cId="2740393740" sldId="455"/>
            <ac:spMk id="2" creationId="{049AC7BA-3CC4-9DED-50CC-5C6D2273B93F}"/>
          </ac:spMkLst>
        </pc:spChg>
        <pc:spChg chg="mod ord">
          <ac:chgData name="Laura Jenkins (IEH)" userId="ae3a07d3-7c51-4381-b786-d01af3331fdb" providerId="ADAL" clId="{EFB953FE-B7CF-4575-926A-353690543B34}" dt="2024-02-26T19:08:54.564" v="1692" actId="1076"/>
          <ac:spMkLst>
            <pc:docMk/>
            <pc:sldMk cId="2740393740" sldId="455"/>
            <ac:spMk id="3" creationId="{DA2AE7F4-258D-CC6D-4862-CB2BF5C3C5CB}"/>
          </ac:spMkLst>
        </pc:spChg>
        <pc:spChg chg="add mod">
          <ac:chgData name="Laura Jenkins (IEH)" userId="ae3a07d3-7c51-4381-b786-d01af3331fdb" providerId="ADAL" clId="{EFB953FE-B7CF-4575-926A-353690543B34}" dt="2024-02-26T19:39:55.240" v="3374"/>
          <ac:spMkLst>
            <pc:docMk/>
            <pc:sldMk cId="2740393740" sldId="455"/>
            <ac:spMk id="4" creationId="{1E0B61A6-1053-FE43-B6EA-313746A47F53}"/>
          </ac:spMkLst>
        </pc:spChg>
        <pc:spChg chg="del">
          <ac:chgData name="Laura Jenkins (IEH)" userId="ae3a07d3-7c51-4381-b786-d01af3331fdb" providerId="ADAL" clId="{EFB953FE-B7CF-4575-926A-353690543B34}" dt="2024-02-26T19:07:20.445" v="1636"/>
          <ac:spMkLst>
            <pc:docMk/>
            <pc:sldMk cId="2740393740" sldId="455"/>
            <ac:spMk id="13" creationId="{5B6D324E-2D03-4162-AF1E-D5E32234E254}"/>
          </ac:spMkLst>
        </pc:spChg>
        <pc:picChg chg="del">
          <ac:chgData name="Laura Jenkins (IEH)" userId="ae3a07d3-7c51-4381-b786-d01af3331fdb" providerId="ADAL" clId="{EFB953FE-B7CF-4575-926A-353690543B34}" dt="2024-02-26T19:07:24.026" v="1637" actId="478"/>
          <ac:picMkLst>
            <pc:docMk/>
            <pc:sldMk cId="2740393740" sldId="455"/>
            <ac:picMk id="8" creationId="{C0E62FE5-DCFC-BAAD-CA00-A6B63835181D}"/>
          </ac:picMkLst>
        </pc:picChg>
      </pc:sldChg>
      <pc:sldChg chg="addSp delSp modSp add mod setBg addAnim setClrOvrMap delDesignElem chgLayout">
        <pc:chgData name="Laura Jenkins (IEH)" userId="ae3a07d3-7c51-4381-b786-d01af3331fdb" providerId="ADAL" clId="{EFB953FE-B7CF-4575-926A-353690543B34}" dt="2024-02-26T19:10:11.033" v="1703"/>
        <pc:sldMkLst>
          <pc:docMk/>
          <pc:sldMk cId="3179003778" sldId="456"/>
        </pc:sldMkLst>
        <pc:spChg chg="mod ord">
          <ac:chgData name="Laura Jenkins (IEH)" userId="ae3a07d3-7c51-4381-b786-d01af3331fdb" providerId="ADAL" clId="{EFB953FE-B7CF-4575-926A-353690543B34}" dt="2024-02-26T19:10:11.033" v="1702" actId="26606"/>
          <ac:spMkLst>
            <pc:docMk/>
            <pc:sldMk cId="3179003778" sldId="456"/>
            <ac:spMk id="2" creationId="{2639F4AF-348D-A8E5-5EE9-1912D2787BFC}"/>
          </ac:spMkLst>
        </pc:spChg>
        <pc:spChg chg="add del mod ord">
          <ac:chgData name="Laura Jenkins (IEH)" userId="ae3a07d3-7c51-4381-b786-d01af3331fdb" providerId="ADAL" clId="{EFB953FE-B7CF-4575-926A-353690543B34}" dt="2024-02-26T19:10:05.419" v="1701" actId="478"/>
          <ac:spMkLst>
            <pc:docMk/>
            <pc:sldMk cId="3179003778" sldId="456"/>
            <ac:spMk id="3" creationId="{0689157E-9F98-81FF-B19D-B1D08A11FAE2}"/>
          </ac:spMkLst>
        </pc:spChg>
        <pc:spChg chg="add">
          <ac:chgData name="Laura Jenkins (IEH)" userId="ae3a07d3-7c51-4381-b786-d01af3331fdb" providerId="ADAL" clId="{EFB953FE-B7CF-4575-926A-353690543B34}" dt="2024-02-26T19:10:11.033" v="1702" actId="26606"/>
          <ac:spMkLst>
            <pc:docMk/>
            <pc:sldMk cId="3179003778" sldId="456"/>
            <ac:spMk id="7" creationId="{66B332A4-D438-4773-A77F-5ED49A448D9D}"/>
          </ac:spMkLst>
        </pc:spChg>
        <pc:spChg chg="add">
          <ac:chgData name="Laura Jenkins (IEH)" userId="ae3a07d3-7c51-4381-b786-d01af3331fdb" providerId="ADAL" clId="{EFB953FE-B7CF-4575-926A-353690543B34}" dt="2024-02-26T19:10:11.033" v="1702" actId="26606"/>
          <ac:spMkLst>
            <pc:docMk/>
            <pc:sldMk cId="3179003778" sldId="456"/>
            <ac:spMk id="9" creationId="{DF9AD32D-FF05-44F4-BD4D-9CEE89B71EB9}"/>
          </ac:spMkLst>
        </pc:spChg>
        <pc:cxnChg chg="del">
          <ac:chgData name="Laura Jenkins (IEH)" userId="ae3a07d3-7c51-4381-b786-d01af3331fdb" providerId="ADAL" clId="{EFB953FE-B7CF-4575-926A-353690543B34}" dt="2024-02-26T19:09:56.909" v="1699"/>
          <ac:cxnSpMkLst>
            <pc:docMk/>
            <pc:sldMk cId="3179003778" sldId="456"/>
            <ac:cxnSpMk id="8" creationId="{D7E8ECA2-60A0-4D39-817D-F1E982ED7F9B}"/>
          </ac:cxnSpMkLst>
        </pc:cxnChg>
      </pc:sldChg>
      <pc:sldChg chg="addSp delSp modSp add mod setBg modAnim delDesignElem chgLayout">
        <pc:chgData name="Laura Jenkins (IEH)" userId="ae3a07d3-7c51-4381-b786-d01af3331fdb" providerId="ADAL" clId="{EFB953FE-B7CF-4575-926A-353690543B34}" dt="2024-02-26T19:11:30.079" v="1719"/>
        <pc:sldMkLst>
          <pc:docMk/>
          <pc:sldMk cId="322586630" sldId="457"/>
        </pc:sldMkLst>
        <pc:spChg chg="mod ord">
          <ac:chgData name="Laura Jenkins (IEH)" userId="ae3a07d3-7c51-4381-b786-d01af3331fdb" providerId="ADAL" clId="{EFB953FE-B7CF-4575-926A-353690543B34}" dt="2024-02-26T19:10:35.704" v="1708" actId="6264"/>
          <ac:spMkLst>
            <pc:docMk/>
            <pc:sldMk cId="322586630" sldId="457"/>
            <ac:spMk id="2" creationId="{54A83595-0FF0-40F7-8A19-7B0D78165B57}"/>
          </ac:spMkLst>
        </pc:spChg>
        <pc:spChg chg="mod ord">
          <ac:chgData name="Laura Jenkins (IEH)" userId="ae3a07d3-7c51-4381-b786-d01af3331fdb" providerId="ADAL" clId="{EFB953FE-B7CF-4575-926A-353690543B34}" dt="2024-02-26T19:10:38.922" v="1709" actId="5793"/>
          <ac:spMkLst>
            <pc:docMk/>
            <pc:sldMk cId="322586630" sldId="457"/>
            <ac:spMk id="3" creationId="{94A42402-3437-4187-BB0D-D3128B9F01BC}"/>
          </ac:spMkLst>
        </pc:spChg>
        <pc:spChg chg="add del mod">
          <ac:chgData name="Laura Jenkins (IEH)" userId="ae3a07d3-7c51-4381-b786-d01af3331fdb" providerId="ADAL" clId="{EFB953FE-B7CF-4575-926A-353690543B34}" dt="2024-02-26T19:10:35.704" v="1708" actId="6264"/>
          <ac:spMkLst>
            <pc:docMk/>
            <pc:sldMk cId="322586630" sldId="457"/>
            <ac:spMk id="4" creationId="{B8171D17-4DEC-725C-529D-BC529803D7C7}"/>
          </ac:spMkLst>
        </pc:spChg>
        <pc:spChg chg="add del mod">
          <ac:chgData name="Laura Jenkins (IEH)" userId="ae3a07d3-7c51-4381-b786-d01af3331fdb" providerId="ADAL" clId="{EFB953FE-B7CF-4575-926A-353690543B34}" dt="2024-02-26T19:10:35.704" v="1708" actId="6264"/>
          <ac:spMkLst>
            <pc:docMk/>
            <pc:sldMk cId="322586630" sldId="457"/>
            <ac:spMk id="5" creationId="{C10F9148-D663-3FA5-9058-DFEAEA9A3C9C}"/>
          </ac:spMkLst>
        </pc:spChg>
        <pc:spChg chg="del">
          <ac:chgData name="Laura Jenkins (IEH)" userId="ae3a07d3-7c51-4381-b786-d01af3331fdb" providerId="ADAL" clId="{EFB953FE-B7CF-4575-926A-353690543B34}" dt="2024-02-26T19:10:33.494" v="1706"/>
          <ac:spMkLst>
            <pc:docMk/>
            <pc:sldMk cId="322586630" sldId="457"/>
            <ac:spMk id="8" creationId="{5DB0431E-0B04-44A1-9C51-531E28D18A60}"/>
          </ac:spMkLst>
        </pc:spChg>
        <pc:spChg chg="del">
          <ac:chgData name="Laura Jenkins (IEH)" userId="ae3a07d3-7c51-4381-b786-d01af3331fdb" providerId="ADAL" clId="{EFB953FE-B7CF-4575-926A-353690543B34}" dt="2024-02-26T19:10:33.494" v="1706"/>
          <ac:spMkLst>
            <pc:docMk/>
            <pc:sldMk cId="322586630" sldId="457"/>
            <ac:spMk id="10" creationId="{6B424749-EEE0-49C9-9ABF-97B171A3EA00}"/>
          </ac:spMkLst>
        </pc:spChg>
      </pc:sldChg>
      <pc:sldChg chg="addSp delSp modSp add mod setBg modClrScheme delDesignElem chgLayout">
        <pc:chgData name="Laura Jenkins (IEH)" userId="ae3a07d3-7c51-4381-b786-d01af3331fdb" providerId="ADAL" clId="{EFB953FE-B7CF-4575-926A-353690543B34}" dt="2024-02-26T19:11:11.486" v="1716" actId="1076"/>
        <pc:sldMkLst>
          <pc:docMk/>
          <pc:sldMk cId="2061666351" sldId="458"/>
        </pc:sldMkLst>
        <pc:spChg chg="mod ord">
          <ac:chgData name="Laura Jenkins (IEH)" userId="ae3a07d3-7c51-4381-b786-d01af3331fdb" providerId="ADAL" clId="{EFB953FE-B7CF-4575-926A-353690543B34}" dt="2024-02-26T19:11:07.803" v="1715" actId="700"/>
          <ac:spMkLst>
            <pc:docMk/>
            <pc:sldMk cId="2061666351" sldId="458"/>
            <ac:spMk id="2" creationId="{01D39EDD-4F79-4466-99A7-9C4E20D8D427}"/>
          </ac:spMkLst>
        </pc:spChg>
        <pc:spChg chg="mod ord">
          <ac:chgData name="Laura Jenkins (IEH)" userId="ae3a07d3-7c51-4381-b786-d01af3331fdb" providerId="ADAL" clId="{EFB953FE-B7CF-4575-926A-353690543B34}" dt="2024-02-26T19:11:07.803" v="1715" actId="700"/>
          <ac:spMkLst>
            <pc:docMk/>
            <pc:sldMk cId="2061666351" sldId="458"/>
            <ac:spMk id="3" creationId="{E8D0C3AF-DE76-4FA0-B034-08F0E282451E}"/>
          </ac:spMkLst>
        </pc:spChg>
        <pc:spChg chg="add del mod">
          <ac:chgData name="Laura Jenkins (IEH)" userId="ae3a07d3-7c51-4381-b786-d01af3331fdb" providerId="ADAL" clId="{EFB953FE-B7CF-4575-926A-353690543B34}" dt="2024-02-26T19:10:52.187" v="1712" actId="6264"/>
          <ac:spMkLst>
            <pc:docMk/>
            <pc:sldMk cId="2061666351" sldId="458"/>
            <ac:spMk id="5" creationId="{3B80D5CE-9F7F-9E3D-246B-E952EF6250BF}"/>
          </ac:spMkLst>
        </pc:spChg>
        <pc:spChg chg="add del mod">
          <ac:chgData name="Laura Jenkins (IEH)" userId="ae3a07d3-7c51-4381-b786-d01af3331fdb" providerId="ADAL" clId="{EFB953FE-B7CF-4575-926A-353690543B34}" dt="2024-02-26T19:10:52.187" v="1712" actId="6264"/>
          <ac:spMkLst>
            <pc:docMk/>
            <pc:sldMk cId="2061666351" sldId="458"/>
            <ac:spMk id="6" creationId="{A252CF9A-7D9D-E8E4-9A7C-B02625B038D5}"/>
          </ac:spMkLst>
        </pc:spChg>
        <pc:spChg chg="add del mod ord">
          <ac:chgData name="Laura Jenkins (IEH)" userId="ae3a07d3-7c51-4381-b786-d01af3331fdb" providerId="ADAL" clId="{EFB953FE-B7CF-4575-926A-353690543B34}" dt="2024-02-26T19:11:07.803" v="1715" actId="700"/>
          <ac:spMkLst>
            <pc:docMk/>
            <pc:sldMk cId="2061666351" sldId="458"/>
            <ac:spMk id="7" creationId="{0E95C687-9F72-E4D1-4F0C-609EC5317635}"/>
          </ac:spMkLst>
        </pc:spChg>
        <pc:spChg chg="del">
          <ac:chgData name="Laura Jenkins (IEH)" userId="ae3a07d3-7c51-4381-b786-d01af3331fdb" providerId="ADAL" clId="{EFB953FE-B7CF-4575-926A-353690543B34}" dt="2024-02-26T19:10:49.260" v="1711"/>
          <ac:spMkLst>
            <pc:docMk/>
            <pc:sldMk cId="2061666351" sldId="458"/>
            <ac:spMk id="9" creationId="{5D5E0904-721C-4D68-9EB8-1C9752E329A7}"/>
          </ac:spMkLst>
        </pc:spChg>
        <pc:spChg chg="del">
          <ac:chgData name="Laura Jenkins (IEH)" userId="ae3a07d3-7c51-4381-b786-d01af3331fdb" providerId="ADAL" clId="{EFB953FE-B7CF-4575-926A-353690543B34}" dt="2024-02-26T19:10:49.260" v="1711"/>
          <ac:spMkLst>
            <pc:docMk/>
            <pc:sldMk cId="2061666351" sldId="458"/>
            <ac:spMk id="11" creationId="{E2C05438-8975-4783-BCC7-9A4F0BD17978}"/>
          </ac:spMkLst>
        </pc:spChg>
        <pc:spChg chg="del">
          <ac:chgData name="Laura Jenkins (IEH)" userId="ae3a07d3-7c51-4381-b786-d01af3331fdb" providerId="ADAL" clId="{EFB953FE-B7CF-4575-926A-353690543B34}" dt="2024-02-26T19:10:49.260" v="1711"/>
          <ac:spMkLst>
            <pc:docMk/>
            <pc:sldMk cId="2061666351" sldId="458"/>
            <ac:spMk id="13" creationId="{DF0ACCC9-A5C0-44FC-9472-E3E4BF4B41A7}"/>
          </ac:spMkLst>
        </pc:spChg>
        <pc:spChg chg="del">
          <ac:chgData name="Laura Jenkins (IEH)" userId="ae3a07d3-7c51-4381-b786-d01af3331fdb" providerId="ADAL" clId="{EFB953FE-B7CF-4575-926A-353690543B34}" dt="2024-02-26T19:10:49.260" v="1711"/>
          <ac:spMkLst>
            <pc:docMk/>
            <pc:sldMk cId="2061666351" sldId="458"/>
            <ac:spMk id="15" creationId="{E8B8E8AE-1882-46F3-94E7-A2A39149475C}"/>
          </ac:spMkLst>
        </pc:spChg>
        <pc:spChg chg="del">
          <ac:chgData name="Laura Jenkins (IEH)" userId="ae3a07d3-7c51-4381-b786-d01af3331fdb" providerId="ADAL" clId="{EFB953FE-B7CF-4575-926A-353690543B34}" dt="2024-02-26T19:10:49.260" v="1711"/>
          <ac:spMkLst>
            <pc:docMk/>
            <pc:sldMk cId="2061666351" sldId="458"/>
            <ac:spMk id="17" creationId="{F5AE0C4B-4D5E-48B0-929B-038F7E948410}"/>
          </ac:spMkLst>
        </pc:spChg>
        <pc:picChg chg="mod">
          <ac:chgData name="Laura Jenkins (IEH)" userId="ae3a07d3-7c51-4381-b786-d01af3331fdb" providerId="ADAL" clId="{EFB953FE-B7CF-4575-926A-353690543B34}" dt="2024-02-26T19:11:11.486" v="1716" actId="1076"/>
          <ac:picMkLst>
            <pc:docMk/>
            <pc:sldMk cId="2061666351" sldId="458"/>
            <ac:picMk id="4" creationId="{8D3FFAAF-A2AA-409F-8901-24F1A80B4E28}"/>
          </ac:picMkLst>
        </pc:picChg>
      </pc:sldChg>
      <pc:sldChg chg="modSp new mod modAnim">
        <pc:chgData name="Laura Jenkins (IEH)" userId="ae3a07d3-7c51-4381-b786-d01af3331fdb" providerId="ADAL" clId="{EFB953FE-B7CF-4575-926A-353690543B34}" dt="2024-02-26T19:29:14.151" v="2205"/>
        <pc:sldMkLst>
          <pc:docMk/>
          <pc:sldMk cId="2099028696" sldId="459"/>
        </pc:sldMkLst>
        <pc:spChg chg="mod">
          <ac:chgData name="Laura Jenkins (IEH)" userId="ae3a07d3-7c51-4381-b786-d01af3331fdb" providerId="ADAL" clId="{EFB953FE-B7CF-4575-926A-353690543B34}" dt="2024-02-26T19:25:35.173" v="1799" actId="20577"/>
          <ac:spMkLst>
            <pc:docMk/>
            <pc:sldMk cId="2099028696" sldId="459"/>
            <ac:spMk id="2" creationId="{265FDF1A-7DEE-8815-1ABC-5D60F07AA898}"/>
          </ac:spMkLst>
        </pc:spChg>
        <pc:spChg chg="mod">
          <ac:chgData name="Laura Jenkins (IEH)" userId="ae3a07d3-7c51-4381-b786-d01af3331fdb" providerId="ADAL" clId="{EFB953FE-B7CF-4575-926A-353690543B34}" dt="2024-02-26T19:28:53.431" v="2202" actId="20577"/>
          <ac:spMkLst>
            <pc:docMk/>
            <pc:sldMk cId="2099028696" sldId="459"/>
            <ac:spMk id="3" creationId="{06AC3FB4-90F7-AD0D-5EB3-5E9BF4699E08}"/>
          </ac:spMkLst>
        </pc:spChg>
      </pc:sldChg>
      <pc:sldChg chg="modSp add modAnim">
        <pc:chgData name="Laura Jenkins (IEH)" userId="ae3a07d3-7c51-4381-b786-d01af3331fdb" providerId="ADAL" clId="{EFB953FE-B7CF-4575-926A-353690543B34}" dt="2024-02-26T19:31:54.475" v="2603" actId="20577"/>
        <pc:sldMkLst>
          <pc:docMk/>
          <pc:sldMk cId="2137073238" sldId="460"/>
        </pc:sldMkLst>
        <pc:spChg chg="mod">
          <ac:chgData name="Laura Jenkins (IEH)" userId="ae3a07d3-7c51-4381-b786-d01af3331fdb" providerId="ADAL" clId="{EFB953FE-B7CF-4575-926A-353690543B34}" dt="2024-02-26T19:29:54.622" v="2217" actId="20577"/>
          <ac:spMkLst>
            <pc:docMk/>
            <pc:sldMk cId="2137073238" sldId="460"/>
            <ac:spMk id="2" creationId="{03F44D2F-1C84-B368-4576-AC304EF95AA6}"/>
          </ac:spMkLst>
        </pc:spChg>
        <pc:spChg chg="mod">
          <ac:chgData name="Laura Jenkins (IEH)" userId="ae3a07d3-7c51-4381-b786-d01af3331fdb" providerId="ADAL" clId="{EFB953FE-B7CF-4575-926A-353690543B34}" dt="2024-02-26T19:31:54.475" v="2603" actId="20577"/>
          <ac:spMkLst>
            <pc:docMk/>
            <pc:sldMk cId="2137073238" sldId="460"/>
            <ac:spMk id="3" creationId="{EAFECFCA-DC1E-CEB4-B7DE-DA337BA1157A}"/>
          </ac:spMkLst>
        </pc:spChg>
      </pc:sldChg>
      <pc:sldChg chg="modSp add mod modAnim">
        <pc:chgData name="Laura Jenkins (IEH)" userId="ae3a07d3-7c51-4381-b786-d01af3331fdb" providerId="ADAL" clId="{EFB953FE-B7CF-4575-926A-353690543B34}" dt="2024-02-26T19:35:55.876" v="3267" actId="27636"/>
        <pc:sldMkLst>
          <pc:docMk/>
          <pc:sldMk cId="1247736714" sldId="461"/>
        </pc:sldMkLst>
        <pc:spChg chg="mod">
          <ac:chgData name="Laura Jenkins (IEH)" userId="ae3a07d3-7c51-4381-b786-d01af3331fdb" providerId="ADAL" clId="{EFB953FE-B7CF-4575-926A-353690543B34}" dt="2024-02-26T19:35:55.876" v="3267" actId="27636"/>
          <ac:spMkLst>
            <pc:docMk/>
            <pc:sldMk cId="1247736714" sldId="461"/>
            <ac:spMk id="3" creationId="{680DBEF2-0D5A-48B6-B28E-F4DD70358E42}"/>
          </ac:spMkLst>
        </pc:spChg>
      </pc:sldChg>
      <pc:sldChg chg="modSp new mod">
        <pc:chgData name="Laura Jenkins (IEH)" userId="ae3a07d3-7c51-4381-b786-d01af3331fdb" providerId="ADAL" clId="{EFB953FE-B7CF-4575-926A-353690543B34}" dt="2024-02-26T19:38:17.914" v="3368" actId="20577"/>
        <pc:sldMkLst>
          <pc:docMk/>
          <pc:sldMk cId="1860132203" sldId="462"/>
        </pc:sldMkLst>
        <pc:spChg chg="mod">
          <ac:chgData name="Laura Jenkins (IEH)" userId="ae3a07d3-7c51-4381-b786-d01af3331fdb" providerId="ADAL" clId="{EFB953FE-B7CF-4575-926A-353690543B34}" dt="2024-02-26T19:37:39.022" v="3295" actId="20577"/>
          <ac:spMkLst>
            <pc:docMk/>
            <pc:sldMk cId="1860132203" sldId="462"/>
            <ac:spMk id="2" creationId="{BB8DDF39-87EB-62D9-1225-4EDE71C137C8}"/>
          </ac:spMkLst>
        </pc:spChg>
        <pc:spChg chg="mod">
          <ac:chgData name="Laura Jenkins (IEH)" userId="ae3a07d3-7c51-4381-b786-d01af3331fdb" providerId="ADAL" clId="{EFB953FE-B7CF-4575-926A-353690543B34}" dt="2024-02-26T19:38:17.914" v="3368" actId="20577"/>
          <ac:spMkLst>
            <pc:docMk/>
            <pc:sldMk cId="1860132203" sldId="462"/>
            <ac:spMk id="3" creationId="{F41CB695-92F6-FA3E-27FD-5A672165E06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05586F-EEA5-40F0-989F-C9299199511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458396F8-01DD-41AC-92CE-F3B7C1D029C8}">
      <dgm:prSet/>
      <dgm:spPr/>
      <dgm:t>
        <a:bodyPr/>
        <a:lstStyle/>
        <a:p>
          <a:r>
            <a:rPr lang="en-GB" u="sng" baseline="0" dirty="0"/>
            <a:t>A closed political space </a:t>
          </a:r>
          <a:r>
            <a:rPr lang="en-GB" baseline="0" dirty="0"/>
            <a:t>is where decisions are made by exclusive groups of people that are not open to newcomers.</a:t>
          </a:r>
          <a:endParaRPr lang="en-US" dirty="0"/>
        </a:p>
      </dgm:t>
    </dgm:pt>
    <dgm:pt modelId="{79FBEFAA-0847-439E-83DD-FCB668CE6B1B}" type="parTrans" cxnId="{95587BBB-DC49-4177-B851-80A65271B1F2}">
      <dgm:prSet/>
      <dgm:spPr/>
      <dgm:t>
        <a:bodyPr/>
        <a:lstStyle/>
        <a:p>
          <a:endParaRPr lang="en-US"/>
        </a:p>
      </dgm:t>
    </dgm:pt>
    <dgm:pt modelId="{5278F453-D579-4827-9737-2871B40476CC}" type="sibTrans" cxnId="{95587BBB-DC49-4177-B851-80A65271B1F2}">
      <dgm:prSet/>
      <dgm:spPr/>
      <dgm:t>
        <a:bodyPr/>
        <a:lstStyle/>
        <a:p>
          <a:endParaRPr lang="en-US"/>
        </a:p>
      </dgm:t>
    </dgm:pt>
    <dgm:pt modelId="{F9F402BB-3F40-4AE2-844A-085ADBF88F23}">
      <dgm:prSet/>
      <dgm:spPr/>
      <dgm:t>
        <a:bodyPr/>
        <a:lstStyle/>
        <a:p>
          <a:r>
            <a:rPr lang="en-GB" u="sng" baseline="0" dirty="0"/>
            <a:t>An invited political space </a:t>
          </a:r>
          <a:r>
            <a:rPr lang="en-GB" baseline="0" dirty="0"/>
            <a:t>is where ordinary citizens are asked to participate in making decisions, but within set boundaries. </a:t>
          </a:r>
          <a:endParaRPr lang="en-US" dirty="0"/>
        </a:p>
      </dgm:t>
    </dgm:pt>
    <dgm:pt modelId="{976A9397-EE40-4D20-AD74-0A4F160D67F0}" type="parTrans" cxnId="{5DE480A4-FFBB-4267-9661-00D0D5D75EE5}">
      <dgm:prSet/>
      <dgm:spPr/>
      <dgm:t>
        <a:bodyPr/>
        <a:lstStyle/>
        <a:p>
          <a:endParaRPr lang="en-US"/>
        </a:p>
      </dgm:t>
    </dgm:pt>
    <dgm:pt modelId="{EB778CB0-EE37-4EF6-B548-862AEC151215}" type="sibTrans" cxnId="{5DE480A4-FFBB-4267-9661-00D0D5D75EE5}">
      <dgm:prSet/>
      <dgm:spPr/>
      <dgm:t>
        <a:bodyPr/>
        <a:lstStyle/>
        <a:p>
          <a:endParaRPr lang="en-US"/>
        </a:p>
      </dgm:t>
    </dgm:pt>
    <dgm:pt modelId="{CD544DC2-F7CA-4FCD-81F8-52A3A8039687}">
      <dgm:prSet/>
      <dgm:spPr/>
      <dgm:t>
        <a:bodyPr/>
        <a:lstStyle/>
        <a:p>
          <a:r>
            <a:rPr lang="en-GB" u="sng" baseline="0" dirty="0"/>
            <a:t>A created political space </a:t>
          </a:r>
          <a:r>
            <a:rPr lang="en-GB" baseline="0" dirty="0"/>
            <a:t>is where ordinary citizens are able to claim a space where they can set their own agenda, no matter who is in power.  </a:t>
          </a:r>
          <a:endParaRPr lang="en-US" dirty="0"/>
        </a:p>
      </dgm:t>
    </dgm:pt>
    <dgm:pt modelId="{2F28BAD2-EC19-4B39-A367-15BA07017831}" type="parTrans" cxnId="{56A0815F-416A-46E1-B837-52DAA49F7904}">
      <dgm:prSet/>
      <dgm:spPr/>
      <dgm:t>
        <a:bodyPr/>
        <a:lstStyle/>
        <a:p>
          <a:endParaRPr lang="en-US"/>
        </a:p>
      </dgm:t>
    </dgm:pt>
    <dgm:pt modelId="{36648791-9AEC-428F-8492-FECCAE32230C}" type="sibTrans" cxnId="{56A0815F-416A-46E1-B837-52DAA49F7904}">
      <dgm:prSet/>
      <dgm:spPr/>
      <dgm:t>
        <a:bodyPr/>
        <a:lstStyle/>
        <a:p>
          <a:endParaRPr lang="en-US"/>
        </a:p>
      </dgm:t>
    </dgm:pt>
    <dgm:pt modelId="{DD62C008-F9BC-4692-AFDC-EB17B78A86B4}" type="pres">
      <dgm:prSet presAssocID="{8B05586F-EEA5-40F0-989F-C9299199511E}" presName="vert0" presStyleCnt="0">
        <dgm:presLayoutVars>
          <dgm:dir/>
          <dgm:animOne val="branch"/>
          <dgm:animLvl val="lvl"/>
        </dgm:presLayoutVars>
      </dgm:prSet>
      <dgm:spPr/>
    </dgm:pt>
    <dgm:pt modelId="{702F3CAE-65F9-4824-9CEC-50402188062F}" type="pres">
      <dgm:prSet presAssocID="{458396F8-01DD-41AC-92CE-F3B7C1D029C8}" presName="thickLine" presStyleLbl="alignNode1" presStyleIdx="0" presStyleCnt="3"/>
      <dgm:spPr/>
    </dgm:pt>
    <dgm:pt modelId="{74DE159B-8DFD-4054-9DC7-3C939BC67399}" type="pres">
      <dgm:prSet presAssocID="{458396F8-01DD-41AC-92CE-F3B7C1D029C8}" presName="horz1" presStyleCnt="0"/>
      <dgm:spPr/>
    </dgm:pt>
    <dgm:pt modelId="{E5040870-F819-4604-8A95-5B1D81F6AA27}" type="pres">
      <dgm:prSet presAssocID="{458396F8-01DD-41AC-92CE-F3B7C1D029C8}" presName="tx1" presStyleLbl="revTx" presStyleIdx="0" presStyleCnt="3"/>
      <dgm:spPr/>
    </dgm:pt>
    <dgm:pt modelId="{668EE578-3F5B-406C-B527-299EDD79368D}" type="pres">
      <dgm:prSet presAssocID="{458396F8-01DD-41AC-92CE-F3B7C1D029C8}" presName="vert1" presStyleCnt="0"/>
      <dgm:spPr/>
    </dgm:pt>
    <dgm:pt modelId="{4F4942C9-B594-453B-A543-D958A11F79B3}" type="pres">
      <dgm:prSet presAssocID="{F9F402BB-3F40-4AE2-844A-085ADBF88F23}" presName="thickLine" presStyleLbl="alignNode1" presStyleIdx="1" presStyleCnt="3"/>
      <dgm:spPr/>
    </dgm:pt>
    <dgm:pt modelId="{707A8547-1D34-47E6-B329-1942C360ED1A}" type="pres">
      <dgm:prSet presAssocID="{F9F402BB-3F40-4AE2-844A-085ADBF88F23}" presName="horz1" presStyleCnt="0"/>
      <dgm:spPr/>
    </dgm:pt>
    <dgm:pt modelId="{29FC1219-DF7F-42EC-8FBE-1A50DF123E49}" type="pres">
      <dgm:prSet presAssocID="{F9F402BB-3F40-4AE2-844A-085ADBF88F23}" presName="tx1" presStyleLbl="revTx" presStyleIdx="1" presStyleCnt="3"/>
      <dgm:spPr/>
    </dgm:pt>
    <dgm:pt modelId="{EBB2E8E8-53A0-4098-85B0-58BD668151C5}" type="pres">
      <dgm:prSet presAssocID="{F9F402BB-3F40-4AE2-844A-085ADBF88F23}" presName="vert1" presStyleCnt="0"/>
      <dgm:spPr/>
    </dgm:pt>
    <dgm:pt modelId="{9477A992-9DDC-4F7A-8A7A-F0BCFD777E87}" type="pres">
      <dgm:prSet presAssocID="{CD544DC2-F7CA-4FCD-81F8-52A3A8039687}" presName="thickLine" presStyleLbl="alignNode1" presStyleIdx="2" presStyleCnt="3"/>
      <dgm:spPr/>
    </dgm:pt>
    <dgm:pt modelId="{EC105607-1B04-4EAA-91EC-C8D53E6CFCD7}" type="pres">
      <dgm:prSet presAssocID="{CD544DC2-F7CA-4FCD-81F8-52A3A8039687}" presName="horz1" presStyleCnt="0"/>
      <dgm:spPr/>
    </dgm:pt>
    <dgm:pt modelId="{10D8F4DB-21CA-4696-B938-B58E8BDB8F65}" type="pres">
      <dgm:prSet presAssocID="{CD544DC2-F7CA-4FCD-81F8-52A3A8039687}" presName="tx1" presStyleLbl="revTx" presStyleIdx="2" presStyleCnt="3"/>
      <dgm:spPr/>
    </dgm:pt>
    <dgm:pt modelId="{8A78E985-A81A-4D61-97A7-2A66A19B1FD7}" type="pres">
      <dgm:prSet presAssocID="{CD544DC2-F7CA-4FCD-81F8-52A3A8039687}" presName="vert1" presStyleCnt="0"/>
      <dgm:spPr/>
    </dgm:pt>
  </dgm:ptLst>
  <dgm:cxnLst>
    <dgm:cxn modelId="{56A0815F-416A-46E1-B837-52DAA49F7904}" srcId="{8B05586F-EEA5-40F0-989F-C9299199511E}" destId="{CD544DC2-F7CA-4FCD-81F8-52A3A8039687}" srcOrd="2" destOrd="0" parTransId="{2F28BAD2-EC19-4B39-A367-15BA07017831}" sibTransId="{36648791-9AEC-428F-8492-FECCAE32230C}"/>
    <dgm:cxn modelId="{67D59647-5469-4F29-9BC3-3A6CB98BFEAD}" type="presOf" srcId="{F9F402BB-3F40-4AE2-844A-085ADBF88F23}" destId="{29FC1219-DF7F-42EC-8FBE-1A50DF123E49}" srcOrd="0" destOrd="0" presId="urn:microsoft.com/office/officeart/2008/layout/LinedList"/>
    <dgm:cxn modelId="{884B797D-587C-47B2-86D0-828C2AD0A47E}" type="presOf" srcId="{CD544DC2-F7CA-4FCD-81F8-52A3A8039687}" destId="{10D8F4DB-21CA-4696-B938-B58E8BDB8F65}" srcOrd="0" destOrd="0" presId="urn:microsoft.com/office/officeart/2008/layout/LinedList"/>
    <dgm:cxn modelId="{08EA2797-0BF4-478A-8CE7-FE5EC7369D1C}" type="presOf" srcId="{8B05586F-EEA5-40F0-989F-C9299199511E}" destId="{DD62C008-F9BC-4692-AFDC-EB17B78A86B4}" srcOrd="0" destOrd="0" presId="urn:microsoft.com/office/officeart/2008/layout/LinedList"/>
    <dgm:cxn modelId="{5DE480A4-FFBB-4267-9661-00D0D5D75EE5}" srcId="{8B05586F-EEA5-40F0-989F-C9299199511E}" destId="{F9F402BB-3F40-4AE2-844A-085ADBF88F23}" srcOrd="1" destOrd="0" parTransId="{976A9397-EE40-4D20-AD74-0A4F160D67F0}" sibTransId="{EB778CB0-EE37-4EF6-B548-862AEC151215}"/>
    <dgm:cxn modelId="{8923D7A9-18A4-410B-800B-517D2C375314}" type="presOf" srcId="{458396F8-01DD-41AC-92CE-F3B7C1D029C8}" destId="{E5040870-F819-4604-8A95-5B1D81F6AA27}" srcOrd="0" destOrd="0" presId="urn:microsoft.com/office/officeart/2008/layout/LinedList"/>
    <dgm:cxn modelId="{95587BBB-DC49-4177-B851-80A65271B1F2}" srcId="{8B05586F-EEA5-40F0-989F-C9299199511E}" destId="{458396F8-01DD-41AC-92CE-F3B7C1D029C8}" srcOrd="0" destOrd="0" parTransId="{79FBEFAA-0847-439E-83DD-FCB668CE6B1B}" sibTransId="{5278F453-D579-4827-9737-2871B40476CC}"/>
    <dgm:cxn modelId="{3CE70DC1-00D3-4D56-A05A-05472AFCB019}" type="presParOf" srcId="{DD62C008-F9BC-4692-AFDC-EB17B78A86B4}" destId="{702F3CAE-65F9-4824-9CEC-50402188062F}" srcOrd="0" destOrd="0" presId="urn:microsoft.com/office/officeart/2008/layout/LinedList"/>
    <dgm:cxn modelId="{0D251754-8A00-44F6-8150-A1ADAB3773B8}" type="presParOf" srcId="{DD62C008-F9BC-4692-AFDC-EB17B78A86B4}" destId="{74DE159B-8DFD-4054-9DC7-3C939BC67399}" srcOrd="1" destOrd="0" presId="urn:microsoft.com/office/officeart/2008/layout/LinedList"/>
    <dgm:cxn modelId="{13ABD3B0-937F-4D95-883A-AD92E91E4CA2}" type="presParOf" srcId="{74DE159B-8DFD-4054-9DC7-3C939BC67399}" destId="{E5040870-F819-4604-8A95-5B1D81F6AA27}" srcOrd="0" destOrd="0" presId="urn:microsoft.com/office/officeart/2008/layout/LinedList"/>
    <dgm:cxn modelId="{D2B30C39-8192-470E-96B9-33FB2D0F5970}" type="presParOf" srcId="{74DE159B-8DFD-4054-9DC7-3C939BC67399}" destId="{668EE578-3F5B-406C-B527-299EDD79368D}" srcOrd="1" destOrd="0" presId="urn:microsoft.com/office/officeart/2008/layout/LinedList"/>
    <dgm:cxn modelId="{1B3FD344-29C4-4AFC-8AD6-F40BE4F98ECA}" type="presParOf" srcId="{DD62C008-F9BC-4692-AFDC-EB17B78A86B4}" destId="{4F4942C9-B594-453B-A543-D958A11F79B3}" srcOrd="2" destOrd="0" presId="urn:microsoft.com/office/officeart/2008/layout/LinedList"/>
    <dgm:cxn modelId="{AB23F8BB-2377-47E7-B2D0-C7074DAAA3CA}" type="presParOf" srcId="{DD62C008-F9BC-4692-AFDC-EB17B78A86B4}" destId="{707A8547-1D34-47E6-B329-1942C360ED1A}" srcOrd="3" destOrd="0" presId="urn:microsoft.com/office/officeart/2008/layout/LinedList"/>
    <dgm:cxn modelId="{5E8F06F3-C696-4280-B2AA-6637E4912259}" type="presParOf" srcId="{707A8547-1D34-47E6-B329-1942C360ED1A}" destId="{29FC1219-DF7F-42EC-8FBE-1A50DF123E49}" srcOrd="0" destOrd="0" presId="urn:microsoft.com/office/officeart/2008/layout/LinedList"/>
    <dgm:cxn modelId="{4B064C77-1082-4B90-B11B-E3956431566A}" type="presParOf" srcId="{707A8547-1D34-47E6-B329-1942C360ED1A}" destId="{EBB2E8E8-53A0-4098-85B0-58BD668151C5}" srcOrd="1" destOrd="0" presId="urn:microsoft.com/office/officeart/2008/layout/LinedList"/>
    <dgm:cxn modelId="{5EE9CF8E-4BEE-452C-98BF-7331A4B49DEF}" type="presParOf" srcId="{DD62C008-F9BC-4692-AFDC-EB17B78A86B4}" destId="{9477A992-9DDC-4F7A-8A7A-F0BCFD777E87}" srcOrd="4" destOrd="0" presId="urn:microsoft.com/office/officeart/2008/layout/LinedList"/>
    <dgm:cxn modelId="{9FDF511E-3FA9-43B6-8D9E-1A788D4C0E0F}" type="presParOf" srcId="{DD62C008-F9BC-4692-AFDC-EB17B78A86B4}" destId="{EC105607-1B04-4EAA-91EC-C8D53E6CFCD7}" srcOrd="5" destOrd="0" presId="urn:microsoft.com/office/officeart/2008/layout/LinedList"/>
    <dgm:cxn modelId="{B255DF3F-FE19-4E54-8A9C-8A99D07DC45A}" type="presParOf" srcId="{EC105607-1B04-4EAA-91EC-C8D53E6CFCD7}" destId="{10D8F4DB-21CA-4696-B938-B58E8BDB8F65}" srcOrd="0" destOrd="0" presId="urn:microsoft.com/office/officeart/2008/layout/LinedList"/>
    <dgm:cxn modelId="{5B9B6D0B-2DBC-41B1-A49B-AAB18AC908B1}" type="presParOf" srcId="{EC105607-1B04-4EAA-91EC-C8D53E6CFCD7}" destId="{8A78E985-A81A-4D61-97A7-2A66A19B1FD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2F3CAE-65F9-4824-9CEC-50402188062F}">
      <dsp:nvSpPr>
        <dsp:cNvPr id="0" name=""/>
        <dsp:cNvSpPr/>
      </dsp:nvSpPr>
      <dsp:spPr>
        <a:xfrm>
          <a:off x="0" y="2569"/>
          <a:ext cx="599013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040870-F819-4604-8A95-5B1D81F6AA27}">
      <dsp:nvSpPr>
        <dsp:cNvPr id="0" name=""/>
        <dsp:cNvSpPr/>
      </dsp:nvSpPr>
      <dsp:spPr>
        <a:xfrm>
          <a:off x="0" y="2569"/>
          <a:ext cx="5990135" cy="1752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u="sng" kern="1200" baseline="0" dirty="0"/>
            <a:t>A closed political space </a:t>
          </a:r>
          <a:r>
            <a:rPr lang="en-GB" sz="2700" kern="1200" baseline="0" dirty="0"/>
            <a:t>is where decisions are made by exclusive groups of people that are not open to newcomers.</a:t>
          </a:r>
          <a:endParaRPr lang="en-US" sz="2700" kern="1200" dirty="0"/>
        </a:p>
      </dsp:txBody>
      <dsp:txXfrm>
        <a:off x="0" y="2569"/>
        <a:ext cx="5990135" cy="1752305"/>
      </dsp:txXfrm>
    </dsp:sp>
    <dsp:sp modelId="{4F4942C9-B594-453B-A543-D958A11F79B3}">
      <dsp:nvSpPr>
        <dsp:cNvPr id="0" name=""/>
        <dsp:cNvSpPr/>
      </dsp:nvSpPr>
      <dsp:spPr>
        <a:xfrm>
          <a:off x="0" y="1754874"/>
          <a:ext cx="599013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FC1219-DF7F-42EC-8FBE-1A50DF123E49}">
      <dsp:nvSpPr>
        <dsp:cNvPr id="0" name=""/>
        <dsp:cNvSpPr/>
      </dsp:nvSpPr>
      <dsp:spPr>
        <a:xfrm>
          <a:off x="0" y="1754874"/>
          <a:ext cx="5990135" cy="1752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u="sng" kern="1200" baseline="0" dirty="0"/>
            <a:t>An invited political space </a:t>
          </a:r>
          <a:r>
            <a:rPr lang="en-GB" sz="2700" kern="1200" baseline="0" dirty="0"/>
            <a:t>is where ordinary citizens are asked to participate in making decisions, but within set boundaries. </a:t>
          </a:r>
          <a:endParaRPr lang="en-US" sz="2700" kern="1200" dirty="0"/>
        </a:p>
      </dsp:txBody>
      <dsp:txXfrm>
        <a:off x="0" y="1754874"/>
        <a:ext cx="5990135" cy="1752305"/>
      </dsp:txXfrm>
    </dsp:sp>
    <dsp:sp modelId="{9477A992-9DDC-4F7A-8A7A-F0BCFD777E87}">
      <dsp:nvSpPr>
        <dsp:cNvPr id="0" name=""/>
        <dsp:cNvSpPr/>
      </dsp:nvSpPr>
      <dsp:spPr>
        <a:xfrm>
          <a:off x="0" y="3507179"/>
          <a:ext cx="599013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D8F4DB-21CA-4696-B938-B58E8BDB8F65}">
      <dsp:nvSpPr>
        <dsp:cNvPr id="0" name=""/>
        <dsp:cNvSpPr/>
      </dsp:nvSpPr>
      <dsp:spPr>
        <a:xfrm>
          <a:off x="0" y="3507179"/>
          <a:ext cx="5990135" cy="1752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u="sng" kern="1200" baseline="0" dirty="0"/>
            <a:t>A created political space </a:t>
          </a:r>
          <a:r>
            <a:rPr lang="en-GB" sz="2700" kern="1200" baseline="0" dirty="0"/>
            <a:t>is where ordinary citizens are able to claim a space where they can set their own agenda, no matter who is in power.  </a:t>
          </a:r>
          <a:endParaRPr lang="en-US" sz="2700" kern="1200" dirty="0"/>
        </a:p>
      </dsp:txBody>
      <dsp:txXfrm>
        <a:off x="0" y="3507179"/>
        <a:ext cx="5990135" cy="175230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C6F6F6-BB86-4B64-A17B-90D7864425B6}" type="datetimeFigureOut">
              <a:rPr lang="en-GB" smtClean="0"/>
              <a:t>26/02/2024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6B7D65-FFCD-4A56-8DDD-B562BC2F638F}" type="slidenum">
              <a:rPr lang="en-GB" smtClean="0"/>
              <a:t>‹#›</a:t>
            </a:fld>
            <a:endParaRPr lang="en-GB"/>
          </a:p>
        </p:txBody>
      </p:sp>
    </p:spTree>
    <p:extLst>
      <p:ext uri="{BB962C8B-B14F-4D97-AF65-F5344CB8AC3E}">
        <p14:creationId xmlns:p14="http://schemas.microsoft.com/office/powerpoint/2010/main" val="170687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9</a:t>
            </a:fld>
            <a:endParaRPr lang="cy-GB" altLang="en-US"/>
          </a:p>
        </p:txBody>
      </p:sp>
    </p:spTree>
    <p:extLst>
      <p:ext uri="{BB962C8B-B14F-4D97-AF65-F5344CB8AC3E}">
        <p14:creationId xmlns:p14="http://schemas.microsoft.com/office/powerpoint/2010/main" val="3210901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10</a:t>
            </a:fld>
            <a:endParaRPr lang="cy-GB" altLang="en-US"/>
          </a:p>
        </p:txBody>
      </p:sp>
    </p:spTree>
    <p:extLst>
      <p:ext uri="{BB962C8B-B14F-4D97-AF65-F5344CB8AC3E}">
        <p14:creationId xmlns:p14="http://schemas.microsoft.com/office/powerpoint/2010/main" val="3530713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11</a:t>
            </a:fld>
            <a:endParaRPr lang="cy-GB" altLang="en-US"/>
          </a:p>
        </p:txBody>
      </p:sp>
    </p:spTree>
    <p:extLst>
      <p:ext uri="{BB962C8B-B14F-4D97-AF65-F5344CB8AC3E}">
        <p14:creationId xmlns:p14="http://schemas.microsoft.com/office/powerpoint/2010/main" val="5034309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12</a:t>
            </a:fld>
            <a:endParaRPr lang="cy-GB" altLang="en-US"/>
          </a:p>
        </p:txBody>
      </p:sp>
    </p:spTree>
    <p:extLst>
      <p:ext uri="{BB962C8B-B14F-4D97-AF65-F5344CB8AC3E}">
        <p14:creationId xmlns:p14="http://schemas.microsoft.com/office/powerpoint/2010/main" val="3090039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13</a:t>
            </a:fld>
            <a:endParaRPr lang="cy-GB" altLang="en-US"/>
          </a:p>
        </p:txBody>
      </p:sp>
    </p:spTree>
    <p:extLst>
      <p:ext uri="{BB962C8B-B14F-4D97-AF65-F5344CB8AC3E}">
        <p14:creationId xmlns:p14="http://schemas.microsoft.com/office/powerpoint/2010/main" val="1305405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DE6E1525-2789-4161-B270-4A7F9486EFEC}" type="slidenum">
              <a:rPr lang="cy-GB" altLang="en-US" smtClean="0"/>
              <a:pPr>
                <a:defRPr/>
              </a:pPr>
              <a:t>14</a:t>
            </a:fld>
            <a:endParaRPr lang="cy-GB" altLang="en-US"/>
          </a:p>
        </p:txBody>
      </p:sp>
    </p:spTree>
    <p:extLst>
      <p:ext uri="{BB962C8B-B14F-4D97-AF65-F5344CB8AC3E}">
        <p14:creationId xmlns:p14="http://schemas.microsoft.com/office/powerpoint/2010/main" val="374819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19</a:t>
            </a:fld>
            <a:endParaRPr lang="cy-GB" altLang="en-US"/>
          </a:p>
        </p:txBody>
      </p:sp>
    </p:spTree>
    <p:extLst>
      <p:ext uri="{BB962C8B-B14F-4D97-AF65-F5344CB8AC3E}">
        <p14:creationId xmlns:p14="http://schemas.microsoft.com/office/powerpoint/2010/main" val="21863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20</a:t>
            </a:fld>
            <a:endParaRPr lang="cy-GB" altLang="en-US"/>
          </a:p>
        </p:txBody>
      </p:sp>
    </p:spTree>
    <p:extLst>
      <p:ext uri="{BB962C8B-B14F-4D97-AF65-F5344CB8AC3E}">
        <p14:creationId xmlns:p14="http://schemas.microsoft.com/office/powerpoint/2010/main" val="2341072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22</a:t>
            </a:fld>
            <a:endParaRPr lang="cy-GB" altLang="en-US"/>
          </a:p>
        </p:txBody>
      </p:sp>
    </p:spTree>
    <p:extLst>
      <p:ext uri="{BB962C8B-B14F-4D97-AF65-F5344CB8AC3E}">
        <p14:creationId xmlns:p14="http://schemas.microsoft.com/office/powerpoint/2010/main" val="14487672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23</a:t>
            </a:fld>
            <a:endParaRPr lang="cy-GB" altLang="en-US"/>
          </a:p>
        </p:txBody>
      </p:sp>
    </p:spTree>
    <p:extLst>
      <p:ext uri="{BB962C8B-B14F-4D97-AF65-F5344CB8AC3E}">
        <p14:creationId xmlns:p14="http://schemas.microsoft.com/office/powerpoint/2010/main" val="1760233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24</a:t>
            </a:fld>
            <a:endParaRPr lang="cy-GB" altLang="en-US"/>
          </a:p>
        </p:txBody>
      </p:sp>
    </p:spTree>
    <p:extLst>
      <p:ext uri="{BB962C8B-B14F-4D97-AF65-F5344CB8AC3E}">
        <p14:creationId xmlns:p14="http://schemas.microsoft.com/office/powerpoint/2010/main" val="32933337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25</a:t>
            </a:fld>
            <a:endParaRPr lang="cy-GB" altLang="en-US"/>
          </a:p>
        </p:txBody>
      </p:sp>
    </p:spTree>
    <p:extLst>
      <p:ext uri="{BB962C8B-B14F-4D97-AF65-F5344CB8AC3E}">
        <p14:creationId xmlns:p14="http://schemas.microsoft.com/office/powerpoint/2010/main" val="3148054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Its worth noting that even in disadvantaged communities, there is still groups of people with more power than others</a:t>
            </a:r>
          </a:p>
        </p:txBody>
      </p:sp>
      <p:sp>
        <p:nvSpPr>
          <p:cNvPr id="4" name="Slide Number Placeholder 3"/>
          <p:cNvSpPr>
            <a:spLocks noGrp="1"/>
          </p:cNvSpPr>
          <p:nvPr>
            <p:ph type="sldNum" sz="quarter" idx="5"/>
          </p:nvPr>
        </p:nvSpPr>
        <p:spPr/>
        <p:txBody>
          <a:bodyPr/>
          <a:lstStyle/>
          <a:p>
            <a:pPr>
              <a:defRPr/>
            </a:pPr>
            <a:fld id="{DE6E1525-2789-4161-B270-4A7F9486EFEC}" type="slidenum">
              <a:rPr lang="cy-GB" altLang="en-US" smtClean="0"/>
              <a:pPr>
                <a:defRPr/>
              </a:pPr>
              <a:t>27</a:t>
            </a:fld>
            <a:endParaRPr lang="cy-GB" altLang="en-US"/>
          </a:p>
        </p:txBody>
      </p:sp>
    </p:spTree>
    <p:extLst>
      <p:ext uri="{BB962C8B-B14F-4D97-AF65-F5344CB8AC3E}">
        <p14:creationId xmlns:p14="http://schemas.microsoft.com/office/powerpoint/2010/main" val="9872055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Note to the students</a:t>
            </a:r>
          </a:p>
          <a:p>
            <a:r>
              <a:rPr lang="en-GB" dirty="0"/>
              <a:t>Religion especially Christianity have used advocacy for many years in their teachings of their religion. you will find a lot of articles and literature produced for this. They do have underlying theories from non-Christian backgrounds and use a lot of information from participatory and community development literature – there is along history of Christian missionary / community work in areas of disadvantage. Do not be put off by the religious tilt on some of the literature, use it to dig deeper.</a:t>
            </a:r>
          </a:p>
        </p:txBody>
      </p:sp>
      <p:sp>
        <p:nvSpPr>
          <p:cNvPr id="4" name="Slide Number Placeholder 3"/>
          <p:cNvSpPr>
            <a:spLocks noGrp="1"/>
          </p:cNvSpPr>
          <p:nvPr>
            <p:ph type="sldNum" sz="quarter" idx="5"/>
          </p:nvPr>
        </p:nvSpPr>
        <p:spPr/>
        <p:txBody>
          <a:bodyPr/>
          <a:lstStyle/>
          <a:p>
            <a:pPr>
              <a:defRPr/>
            </a:pPr>
            <a:fld id="{DE6E1525-2789-4161-B270-4A7F9486EFEC}" type="slidenum">
              <a:rPr lang="cy-GB" altLang="en-US" smtClean="0"/>
              <a:pPr>
                <a:defRPr/>
              </a:pPr>
              <a:t>29</a:t>
            </a:fld>
            <a:endParaRPr lang="cy-GB" altLang="en-US"/>
          </a:p>
        </p:txBody>
      </p:sp>
    </p:spTree>
    <p:extLst>
      <p:ext uri="{BB962C8B-B14F-4D97-AF65-F5344CB8AC3E}">
        <p14:creationId xmlns:p14="http://schemas.microsoft.com/office/powerpoint/2010/main" val="29675506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30</a:t>
            </a:fld>
            <a:endParaRPr lang="cy-GB" altLang="en-US"/>
          </a:p>
        </p:txBody>
      </p:sp>
    </p:spTree>
    <p:extLst>
      <p:ext uri="{BB962C8B-B14F-4D97-AF65-F5344CB8AC3E}">
        <p14:creationId xmlns:p14="http://schemas.microsoft.com/office/powerpoint/2010/main" val="2632028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31</a:t>
            </a:fld>
            <a:endParaRPr lang="cy-GB" altLang="en-US"/>
          </a:p>
        </p:txBody>
      </p:sp>
    </p:spTree>
    <p:extLst>
      <p:ext uri="{BB962C8B-B14F-4D97-AF65-F5344CB8AC3E}">
        <p14:creationId xmlns:p14="http://schemas.microsoft.com/office/powerpoint/2010/main" val="9746289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DE6E1525-2789-4161-B270-4A7F9486EFEC}" type="slidenum">
              <a:rPr lang="cy-GB" altLang="en-US" smtClean="0"/>
              <a:pPr>
                <a:defRPr/>
              </a:pPr>
              <a:t>32</a:t>
            </a:fld>
            <a:endParaRPr lang="cy-GB" altLang="en-US"/>
          </a:p>
        </p:txBody>
      </p:sp>
    </p:spTree>
    <p:extLst>
      <p:ext uri="{BB962C8B-B14F-4D97-AF65-F5344CB8AC3E}">
        <p14:creationId xmlns:p14="http://schemas.microsoft.com/office/powerpoint/2010/main" val="24509770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6AEF824D-D31C-C4F4-9A55-D6F0C9CB9858}"/>
              </a:ext>
            </a:extLst>
          </p:cNvPr>
          <p:cNvSpPr>
            <a:spLocks noGrp="1" noRot="1" noChangeAspect="1" noChangeArrowheads="1" noTextEdit="1"/>
          </p:cNvSpPr>
          <p:nvPr>
            <p:ph type="sldImg"/>
          </p:nvPr>
        </p:nvSpPr>
        <p:spPr>
          <a:xfrm>
            <a:off x="90488" y="744538"/>
            <a:ext cx="6616700" cy="3722687"/>
          </a:xfrm>
          <a:ln/>
        </p:spPr>
      </p:sp>
      <p:sp>
        <p:nvSpPr>
          <p:cNvPr id="65539" name="Notes Placeholder 2">
            <a:extLst>
              <a:ext uri="{FF2B5EF4-FFF2-40B4-BE49-F238E27FC236}">
                <a16:creationId xmlns:a16="http://schemas.microsoft.com/office/drawing/2014/main" id="{1F711733-BDDA-AE04-1810-2B64C790CC4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5540" name="Slide Number Placeholder 3">
            <a:extLst>
              <a:ext uri="{FF2B5EF4-FFF2-40B4-BE49-F238E27FC236}">
                <a16:creationId xmlns:a16="http://schemas.microsoft.com/office/drawing/2014/main" id="{07C154B9-D216-194B-83DB-BEFFFADA8E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424DC591-67A6-40A0-B3A7-7E6A2C73DAB8}" type="slidenum">
              <a:rPr lang="cy-GB" altLang="en-US">
                <a:latin typeface="Arial" panose="020B0604020202020204" pitchFamily="34" charset="0"/>
              </a:rPr>
              <a:pPr/>
              <a:t>37</a:t>
            </a:fld>
            <a:endParaRPr lang="cy-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38529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9CB8458F-F67B-464B-B1A7-F2DD600F9504}" type="datetimeFigureOut">
              <a:rPr lang="en-GB" smtClean="0"/>
              <a:pPr>
                <a:defRPr/>
              </a:pPr>
              <a:t>26/02/2024</a:t>
            </a:fld>
            <a:endParaRPr lang="en-GB"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27B478D-78FD-4A4D-B88B-ED6FEA501E72}" type="slidenum">
              <a:rPr lang="en-GB" altLang="en-US" smtClean="0"/>
              <a:pPr/>
              <a:t>‹#›</a:t>
            </a:fld>
            <a:endParaRPr lang="en-GB" altLang="en-US"/>
          </a:p>
        </p:txBody>
      </p:sp>
    </p:spTree>
    <p:extLst>
      <p:ext uri="{BB962C8B-B14F-4D97-AF65-F5344CB8AC3E}">
        <p14:creationId xmlns:p14="http://schemas.microsoft.com/office/powerpoint/2010/main" val="3826910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cSld name="1_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pPr>
              <a:defRPr/>
            </a:pPr>
            <a:fld id="{4941F575-E8EE-4EAB-8823-EE9F9BE9E781}" type="datetimeFigureOut">
              <a:rPr lang="en-GB" smtClean="0"/>
              <a:pPr>
                <a:defRPr/>
              </a:pPr>
              <a:t>26/02/2024</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pPr>
              <a:defRPr/>
            </a:pPr>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65F01DE8-FE80-4EBA-A9AD-FDFB8EC3DC63}" type="slidenum">
              <a:rPr lang="en-GB" altLang="en-US" smtClean="0"/>
              <a:pPr/>
              <a:t>‹#›</a:t>
            </a:fld>
            <a:endParaRPr lang="en-GB" altLang="en-US"/>
          </a:p>
        </p:txBody>
      </p:sp>
    </p:spTree>
    <p:extLst>
      <p:ext uri="{BB962C8B-B14F-4D97-AF65-F5344CB8AC3E}">
        <p14:creationId xmlns:p14="http://schemas.microsoft.com/office/powerpoint/2010/main" val="421474645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19AE7C-E7A0-4180-B9B6-97349F3E29BB}" type="datetimeFigureOut">
              <a:rPr lang="en-GB" smtClean="0"/>
              <a:t>26/02/2024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F33351-EA12-4EB4-B9B0-28101EE9DFB8}" type="slidenum">
              <a:rPr lang="en-GB" smtClean="0"/>
              <a:t>‹#›</a:t>
            </a:fld>
            <a:endParaRPr lang="en-GB"/>
          </a:p>
        </p:txBody>
      </p:sp>
    </p:spTree>
    <p:extLst>
      <p:ext uri="{BB962C8B-B14F-4D97-AF65-F5344CB8AC3E}">
        <p14:creationId xmlns:p14="http://schemas.microsoft.com/office/powerpoint/2010/main" val="945555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04E88D05-DDE8-409C-97A9-5879BB1105E5}" type="datetimeFigureOut">
              <a:rPr lang="en-GB" smtClean="0"/>
              <a:pPr>
                <a:defRPr/>
              </a:pPr>
              <a:t>26/02/2024</a:t>
            </a:fld>
            <a:endParaRPr lang="en-GB"/>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3E516AA2-8829-454F-AC28-E32ADD00B5A3}" type="slidenum">
              <a:rPr lang="en-GB" altLang="en-US" smtClean="0"/>
              <a:pPr/>
              <a:t>‹#›</a:t>
            </a:fld>
            <a:endParaRPr lang="en-GB" altLang="en-US"/>
          </a:p>
        </p:txBody>
      </p:sp>
    </p:spTree>
    <p:extLst>
      <p:ext uri="{BB962C8B-B14F-4D97-AF65-F5344CB8AC3E}">
        <p14:creationId xmlns:p14="http://schemas.microsoft.com/office/powerpoint/2010/main" val="2495701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34918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1276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325257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29121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98160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211631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096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20780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09032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72480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29309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93852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725523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244266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040383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094435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938728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9CB8458F-F67B-464B-B1A7-F2DD600F9504}" type="datetimeFigureOut">
              <a:rPr lang="en-GB" smtClean="0"/>
              <a:pPr>
                <a:defRPr/>
              </a:pPr>
              <a:t>26/02/2024</a:t>
            </a:fld>
            <a:endParaRPr lang="en-GB"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27B478D-78FD-4A4D-B88B-ED6FEA501E72}" type="slidenum">
              <a:rPr lang="en-GB" altLang="en-US" smtClean="0"/>
              <a:pPr/>
              <a:t>‹#›</a:t>
            </a:fld>
            <a:endParaRPr lang="en-GB" altLang="en-US"/>
          </a:p>
        </p:txBody>
      </p:sp>
    </p:spTree>
    <p:extLst>
      <p:ext uri="{BB962C8B-B14F-4D97-AF65-F5344CB8AC3E}">
        <p14:creationId xmlns:p14="http://schemas.microsoft.com/office/powerpoint/2010/main" val="34599631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9CB8458F-F67B-464B-B1A7-F2DD600F9504}" type="datetimeFigureOut">
              <a:rPr lang="en-GB" smtClean="0"/>
              <a:pPr>
                <a:defRPr/>
              </a:pPr>
              <a:t>26/02/2024</a:t>
            </a:fld>
            <a:endParaRPr lang="en-GB"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D27B478D-78FD-4A4D-B88B-ED6FEA501E72}" type="slidenum">
              <a:rPr lang="en-GB" altLang="en-US" smtClean="0"/>
              <a:pPr/>
              <a:t>‹#›</a:t>
            </a:fld>
            <a:endParaRPr lang="en-GB" altLang="en-US"/>
          </a:p>
        </p:txBody>
      </p:sp>
    </p:spTree>
    <p:extLst>
      <p:ext uri="{BB962C8B-B14F-4D97-AF65-F5344CB8AC3E}">
        <p14:creationId xmlns:p14="http://schemas.microsoft.com/office/powerpoint/2010/main" val="12780287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04E88D05-DDE8-409C-97A9-5879BB1105E5}" type="datetimeFigureOut">
              <a:rPr lang="en-GB" smtClean="0"/>
              <a:pPr>
                <a:defRPr/>
              </a:pPr>
              <a:t>26/02/2024</a:t>
            </a:fld>
            <a:endParaRPr lang="en-GB"/>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3E516AA2-8829-454F-AC28-E32ADD00B5A3}" type="slidenum">
              <a:rPr lang="en-GB" altLang="en-US" smtClean="0"/>
              <a:pPr/>
              <a:t>‹#›</a:t>
            </a:fld>
            <a:endParaRPr lang="en-GB" altLang="en-US"/>
          </a:p>
        </p:txBody>
      </p:sp>
    </p:spTree>
    <p:extLst>
      <p:ext uri="{BB962C8B-B14F-4D97-AF65-F5344CB8AC3E}">
        <p14:creationId xmlns:p14="http://schemas.microsoft.com/office/powerpoint/2010/main" val="390881717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pPr>
              <a:defRPr/>
            </a:pPr>
            <a:fld id="{4941F575-E8EE-4EAB-8823-EE9F9BE9E781}" type="datetimeFigureOut">
              <a:rPr lang="en-GB" smtClean="0"/>
              <a:pPr>
                <a:defRPr/>
              </a:pPr>
              <a:t>26/02/2024</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pPr>
              <a:defRPr/>
            </a:pPr>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65F01DE8-FE80-4EBA-A9AD-FDFB8EC3DC63}" type="slidenum">
              <a:rPr lang="en-GB" altLang="en-US" smtClean="0"/>
              <a:pPr/>
              <a:t>‹#›</a:t>
            </a:fld>
            <a:endParaRPr lang="en-GB" alt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53782200"/>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302178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990825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956020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9CB8458F-F67B-464B-B1A7-F2DD600F9504}" type="datetimeFigureOut">
              <a:rPr lang="en-GB" smtClean="0"/>
              <a:pPr>
                <a:defRPr/>
              </a:pPr>
              <a:t>26/02/2024</a:t>
            </a:fld>
            <a:endParaRPr lang="en-GB"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27B478D-78FD-4A4D-B88B-ED6FEA501E72}" type="slidenum">
              <a:rPr lang="en-GB" altLang="en-US" smtClean="0"/>
              <a:pPr/>
              <a:t>‹#›</a:t>
            </a:fld>
            <a:endParaRPr lang="en-GB" altLang="en-US"/>
          </a:p>
        </p:txBody>
      </p:sp>
    </p:spTree>
    <p:extLst>
      <p:ext uri="{BB962C8B-B14F-4D97-AF65-F5344CB8AC3E}">
        <p14:creationId xmlns:p14="http://schemas.microsoft.com/office/powerpoint/2010/main" val="546708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itle">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pPr>
              <a:defRPr/>
            </a:pPr>
            <a:fld id="{4941F575-E8EE-4EAB-8823-EE9F9BE9E781}" type="datetimeFigureOut">
              <a:rPr lang="en-GB" smtClean="0"/>
              <a:pPr>
                <a:defRPr/>
              </a:pPr>
              <a:t>26/02/2024</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pPr>
              <a:defRPr/>
            </a:pPr>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65F01DE8-FE80-4EBA-A9AD-FDFB8EC3DC63}" type="slidenum">
              <a:rPr lang="en-GB" altLang="en-US" smtClean="0"/>
              <a:pPr/>
              <a:t>‹#›</a:t>
            </a:fld>
            <a:endParaRPr lang="en-GB" alt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46079753"/>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059191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3820258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5461026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35588166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413462869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543049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3679684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5895571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2.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 Id="rId9" Type="http://schemas.openxmlformats.org/officeDocument/2006/relationships/image" Target="../media/image16.png"/></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19.png"/><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theme" Target="../theme/theme6.xml"/><Relationship Id="rId5" Type="http://schemas.openxmlformats.org/officeDocument/2006/relationships/slideLayout" Target="../slideLayouts/slideLayout31.xml"/><Relationship Id="rId4" Type="http://schemas.openxmlformats.org/officeDocument/2006/relationships/slideLayout" Target="../slideLayouts/slideLayout3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5" Type="http://schemas.openxmlformats.org/officeDocument/2006/relationships/slideLayout" Target="../slideLayouts/slideLayout36.xml"/><Relationship Id="rId4" Type="http://schemas.openxmlformats.org/officeDocument/2006/relationships/slideLayout" Target="../slideLayouts/slideLayout3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19AE7C-E7A0-4180-B9B6-97349F3E29BB}" type="datetimeFigureOut">
              <a:rPr lang="en-GB" smtClean="0"/>
              <a:t>26/02/2024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F33351-EA12-4EB4-B9B0-28101EE9DFB8}"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924097143"/>
      </p:ext>
    </p:extLst>
  </p:cSld>
  <p:clrMap bg1="lt1" tx1="dk1" bg2="lt2" tx2="dk2" accent1="accent1" accent2="accent2" accent3="accent3" accent4="accent4" accent5="accent5" accent6="accent6" hlink="hlink" folHlink="folHlink"/>
  <p:sldLayoutIdLst>
    <p:sldLayoutId id="2147484401" r:id="rId1"/>
    <p:sldLayoutId id="2147484402" r:id="rId2"/>
    <p:sldLayoutId id="2147484403" r:id="rId3"/>
    <p:sldLayoutId id="2147484404" r:id="rId4"/>
    <p:sldLayoutId id="214748440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098330291"/>
      </p:ext>
    </p:extLst>
  </p:cSld>
  <p:clrMap bg1="lt1" tx1="dk1" bg2="lt2" tx2="dk2" accent1="accent1" accent2="accent2" accent3="accent3" accent4="accent4" accent5="accent5" accent6="accent6" hlink="hlink" folHlink="folHlink"/>
  <p:sldLayoutIdLst>
    <p:sldLayoutId id="2147484407" r:id="rId1"/>
    <p:sldLayoutId id="2147484408" r:id="rId2"/>
    <p:sldLayoutId id="2147484409" r:id="rId3"/>
    <p:sldLayoutId id="2147484410" r:id="rId4"/>
    <p:sldLayoutId id="214748441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625110564"/>
      </p:ext>
    </p:extLst>
  </p:cSld>
  <p:clrMap bg1="lt1" tx1="dk1" bg2="lt2" tx2="dk2" accent1="accent1" accent2="accent2" accent3="accent3" accent4="accent4" accent5="accent5" accent6="accent6" hlink="hlink" folHlink="folHlink"/>
  <p:sldLayoutIdLst>
    <p:sldLayoutId id="2147484413" r:id="rId1"/>
    <p:sldLayoutId id="2147484414" r:id="rId2"/>
    <p:sldLayoutId id="2147484415" r:id="rId3"/>
    <p:sldLayoutId id="2147484416" r:id="rId4"/>
    <p:sldLayoutId id="2147484417" r:id="rId5"/>
    <p:sldLayoutId id="2147484418" r:id="rId6"/>
    <p:sldLayoutId id="214748441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195425644"/>
      </p:ext>
    </p:extLst>
  </p:cSld>
  <p:clrMap bg1="lt1" tx1="dk1" bg2="lt2" tx2="dk2" accent1="accent1" accent2="accent2" accent3="accent3" accent4="accent4" accent5="accent5" accent6="accent6" hlink="hlink" folHlink="folHlink"/>
  <p:sldLayoutIdLst>
    <p:sldLayoutId id="2147484421" r:id="rId1"/>
    <p:sldLayoutId id="214748442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9"/>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71610875"/>
      </p:ext>
    </p:extLst>
  </p:cSld>
  <p:clrMap bg1="lt1" tx1="dk1" bg2="lt2" tx2="dk2" accent1="accent1" accent2="accent2" accent3="accent3" accent4="accent4" accent5="accent5" accent6="accent6" hlink="hlink" folHlink="folHlink"/>
  <p:sldLayoutIdLst>
    <p:sldLayoutId id="2147484424" r:id="rId1"/>
    <p:sldLayoutId id="2147484425" r:id="rId2"/>
    <p:sldLayoutId id="2147484426" r:id="rId3"/>
    <p:sldLayoutId id="2147484440" r:id="rId4"/>
    <p:sldLayoutId id="2147484441" r:id="rId5"/>
    <p:sldLayoutId id="2147484442" r:id="rId6"/>
    <p:sldLayoutId id="214748444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01201787"/>
      </p:ext>
    </p:extLst>
  </p:cSld>
  <p:clrMap bg1="lt1" tx1="dk1" bg2="lt2" tx2="dk2" accent1="accent1" accent2="accent2" accent3="accent3" accent4="accent4" accent5="accent5" accent6="accent6" hlink="hlink" folHlink="folHlink"/>
  <p:sldLayoutIdLst>
    <p:sldLayoutId id="2147484428" r:id="rId1"/>
    <p:sldLayoutId id="2147484429" r:id="rId2"/>
    <p:sldLayoutId id="2147484430" r:id="rId3"/>
    <p:sldLayoutId id="2147484443" r:id="rId4"/>
    <p:sldLayoutId id="214748444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8778348"/>
      </p:ext>
    </p:extLst>
  </p:cSld>
  <p:clrMap bg1="lt1" tx1="dk1" bg2="lt2" tx2="dk2" accent1="accent1" accent2="accent2" accent3="accent3" accent4="accent4" accent5="accent5" accent6="accent6" hlink="hlink" folHlink="folHlink"/>
  <p:sldLayoutIdLst>
    <p:sldLayoutId id="2147484432" r:id="rId1"/>
    <p:sldLayoutId id="2147484433" r:id="rId2"/>
    <p:sldLayoutId id="2147484434" r:id="rId3"/>
    <p:sldLayoutId id="2147484435" r:id="rId4"/>
    <p:sldLayoutId id="2147484436" r:id="rId5"/>
    <p:sldLayoutId id="2147484437" r:id="rId6"/>
    <p:sldLayoutId id="2147484438" r:id="rId7"/>
    <p:sldLayoutId id="21474844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1.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eg"/></Relationships>
</file>

<file path=ppt/slides/_rels/slide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7.xml"/><Relationship Id="rId1" Type="http://schemas.openxmlformats.org/officeDocument/2006/relationships/video" Target="https://www.youtube.com/embed/jLLoTSZVrc0?feature=oembe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image" Target="../media/image36.gif"/><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27.xml"/><Relationship Id="rId1" Type="http://schemas.openxmlformats.org/officeDocument/2006/relationships/video" Target="https://www.youtube.com/embed/c_Eutci7ack?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3" Type="http://schemas.openxmlformats.org/officeDocument/2006/relationships/hyperlink" Target="http://www.scie.org.uk/publications/positionpapers/pp06.asp" TargetMode="External"/><Relationship Id="rId2" Type="http://schemas.openxmlformats.org/officeDocument/2006/relationships/notesSlide" Target="../notesSlides/notesSlide18.xml"/><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2607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CFC7129-117E-0EEF-9616-4EFA70E11A31}"/>
              </a:ext>
            </a:extLst>
          </p:cNvPr>
          <p:cNvSpPr>
            <a:spLocks noGrp="1"/>
          </p:cNvSpPr>
          <p:nvPr>
            <p:ph idx="1"/>
          </p:nvPr>
        </p:nvSpPr>
        <p:spPr/>
        <p:txBody>
          <a:bodyPr/>
          <a:lstStyle/>
          <a:p>
            <a:pPr marL="0" indent="0" algn="ctr">
              <a:buNone/>
            </a:pPr>
            <a:r>
              <a:rPr lang="en-GB" dirty="0">
                <a:solidFill>
                  <a:schemeClr val="bg1"/>
                </a:solidFill>
              </a:rPr>
              <a:t>ECAY4004:</a:t>
            </a:r>
          </a:p>
          <a:p>
            <a:pPr marL="0" indent="0" algn="ctr">
              <a:buNone/>
            </a:pPr>
            <a:r>
              <a:rPr lang="en-GB" dirty="0">
                <a:solidFill>
                  <a:schemeClr val="bg1"/>
                </a:solidFill>
              </a:rPr>
              <a:t>Agency, Empowerment and Anti-oppressive Practice </a:t>
            </a:r>
          </a:p>
          <a:p>
            <a:pPr marL="0" indent="0" algn="ctr">
              <a:buNone/>
            </a:pPr>
            <a:r>
              <a:rPr lang="en-GB" dirty="0">
                <a:solidFill>
                  <a:schemeClr val="bg1"/>
                </a:solidFill>
              </a:rPr>
              <a:t>The Concept of Power</a:t>
            </a:r>
          </a:p>
          <a:p>
            <a:pPr marL="0" indent="0" algn="ctr">
              <a:buNone/>
            </a:pPr>
            <a:r>
              <a:rPr lang="en-GB" dirty="0">
                <a:solidFill>
                  <a:schemeClr val="bg1"/>
                </a:solidFill>
              </a:rPr>
              <a:t>2024</a:t>
            </a:r>
          </a:p>
        </p:txBody>
      </p:sp>
    </p:spTree>
    <p:extLst>
      <p:ext uri="{BB962C8B-B14F-4D97-AF65-F5344CB8AC3E}">
        <p14:creationId xmlns:p14="http://schemas.microsoft.com/office/powerpoint/2010/main" val="634038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6E7EF2-46CA-B20D-38F7-9843B3466C03}"/>
              </a:ext>
            </a:extLst>
          </p:cNvPr>
          <p:cNvSpPr txBox="1"/>
          <p:nvPr/>
        </p:nvSpPr>
        <p:spPr>
          <a:xfrm>
            <a:off x="550506" y="1539551"/>
            <a:ext cx="5075853" cy="923330"/>
          </a:xfrm>
          <a:prstGeom prst="rect">
            <a:avLst/>
          </a:prstGeom>
          <a:noFill/>
        </p:spPr>
        <p:txBody>
          <a:bodyPr wrap="square" rtlCol="0">
            <a:spAutoFit/>
          </a:bodyPr>
          <a:lstStyle/>
          <a:p>
            <a:r>
              <a:rPr lang="en-GB" dirty="0">
                <a:solidFill>
                  <a:schemeClr val="bg1"/>
                </a:solidFill>
              </a:rPr>
              <a:t>Session Outcomes:</a:t>
            </a:r>
          </a:p>
          <a:p>
            <a:endParaRPr lang="en-GB" dirty="0">
              <a:solidFill>
                <a:schemeClr val="bg1"/>
              </a:solidFill>
            </a:endParaRPr>
          </a:p>
          <a:p>
            <a:r>
              <a:rPr lang="en-GB" dirty="0">
                <a:solidFill>
                  <a:schemeClr val="bg1"/>
                </a:solidFill>
              </a:rPr>
              <a:t>An introduction to the concept of power</a:t>
            </a:r>
          </a:p>
        </p:txBody>
      </p:sp>
    </p:spTree>
    <p:extLst>
      <p:ext uri="{BB962C8B-B14F-4D97-AF65-F5344CB8AC3E}">
        <p14:creationId xmlns:p14="http://schemas.microsoft.com/office/powerpoint/2010/main" val="2760059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29698-AB40-E814-4C00-E883A355FB45}"/>
              </a:ext>
            </a:extLst>
          </p:cNvPr>
          <p:cNvSpPr>
            <a:spLocks noGrp="1"/>
          </p:cNvSpPr>
          <p:nvPr>
            <p:ph type="title"/>
          </p:nvPr>
        </p:nvSpPr>
        <p:spPr/>
        <p:txBody>
          <a:bodyPr/>
          <a:lstStyle/>
          <a:p>
            <a:r>
              <a:rPr lang="en-GB" dirty="0"/>
              <a:t>Learning Review</a:t>
            </a:r>
          </a:p>
        </p:txBody>
      </p:sp>
      <p:sp>
        <p:nvSpPr>
          <p:cNvPr id="3" name="Content Placeholder 2">
            <a:extLst>
              <a:ext uri="{FF2B5EF4-FFF2-40B4-BE49-F238E27FC236}">
                <a16:creationId xmlns:a16="http://schemas.microsoft.com/office/drawing/2014/main" id="{5696FF48-DC64-2341-AE6A-06F239EDB786}"/>
              </a:ext>
            </a:extLst>
          </p:cNvPr>
          <p:cNvSpPr>
            <a:spLocks noGrp="1"/>
          </p:cNvSpPr>
          <p:nvPr>
            <p:ph idx="1"/>
          </p:nvPr>
        </p:nvSpPr>
        <p:spPr/>
        <p:txBody>
          <a:bodyPr/>
          <a:lstStyle/>
          <a:p>
            <a:pPr marL="0" indent="0">
              <a:buNone/>
            </a:pPr>
            <a:r>
              <a:rPr lang="en-GB" dirty="0"/>
              <a:t>What can you remember from our previous session?</a:t>
            </a:r>
          </a:p>
          <a:p>
            <a:endParaRPr lang="en-GB" dirty="0"/>
          </a:p>
          <a:p>
            <a:r>
              <a:rPr lang="en-GB" dirty="0"/>
              <a:t>Oppression </a:t>
            </a:r>
          </a:p>
          <a:p>
            <a:r>
              <a:rPr lang="en-GB" dirty="0"/>
              <a:t>Anti-Oppressive Practice </a:t>
            </a:r>
          </a:p>
          <a:p>
            <a:endParaRPr lang="en-GB" dirty="0"/>
          </a:p>
        </p:txBody>
      </p:sp>
    </p:spTree>
    <p:extLst>
      <p:ext uri="{BB962C8B-B14F-4D97-AF65-F5344CB8AC3E}">
        <p14:creationId xmlns:p14="http://schemas.microsoft.com/office/powerpoint/2010/main" val="3143332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506A6-3B59-E2C1-EFB0-DD0AFA398DA9}"/>
              </a:ext>
            </a:extLst>
          </p:cNvPr>
          <p:cNvSpPr>
            <a:spLocks noGrp="1"/>
          </p:cNvSpPr>
          <p:nvPr>
            <p:ph type="title"/>
          </p:nvPr>
        </p:nvSpPr>
        <p:spPr/>
        <p:txBody>
          <a:bodyPr/>
          <a:lstStyle/>
          <a:p>
            <a:r>
              <a:rPr lang="en-GB" dirty="0"/>
              <a:t>Learning Review:</a:t>
            </a:r>
            <a:br>
              <a:rPr lang="en-GB" dirty="0"/>
            </a:br>
            <a:r>
              <a:rPr lang="en-GB" dirty="0"/>
              <a:t>5 Faces of Oppression </a:t>
            </a:r>
          </a:p>
        </p:txBody>
      </p:sp>
      <p:sp>
        <p:nvSpPr>
          <p:cNvPr id="3" name="Content Placeholder 2">
            <a:extLst>
              <a:ext uri="{FF2B5EF4-FFF2-40B4-BE49-F238E27FC236}">
                <a16:creationId xmlns:a16="http://schemas.microsoft.com/office/drawing/2014/main" id="{E26392DD-243D-EBB9-3F0F-3753F2B845AB}"/>
              </a:ext>
            </a:extLst>
          </p:cNvPr>
          <p:cNvSpPr>
            <a:spLocks noGrp="1"/>
          </p:cNvSpPr>
          <p:nvPr>
            <p:ph idx="1"/>
          </p:nvPr>
        </p:nvSpPr>
        <p:spPr/>
        <p:txBody>
          <a:bodyPr/>
          <a:lstStyle/>
          <a:p>
            <a:pPr lvl="1"/>
            <a:r>
              <a:rPr lang="en-GB" u="sng" dirty="0"/>
              <a:t>Violence</a:t>
            </a:r>
          </a:p>
          <a:p>
            <a:pPr lvl="2"/>
            <a:r>
              <a:rPr lang="en-GB" dirty="0"/>
              <a:t>Direct harm inflicted upon marginalised groups</a:t>
            </a:r>
          </a:p>
          <a:p>
            <a:pPr lvl="1"/>
            <a:r>
              <a:rPr lang="en-GB" u="sng" dirty="0"/>
              <a:t>Exploitation</a:t>
            </a:r>
          </a:p>
          <a:p>
            <a:pPr lvl="2"/>
            <a:r>
              <a:rPr lang="en-GB" dirty="0"/>
              <a:t>Unfair use of people’s labour for profit without proper consent (i.e. Sweatshops) </a:t>
            </a:r>
          </a:p>
          <a:p>
            <a:pPr lvl="1"/>
            <a:r>
              <a:rPr lang="en-GB" u="sng" dirty="0"/>
              <a:t>Marginalisation</a:t>
            </a:r>
          </a:p>
          <a:p>
            <a:pPr lvl="2"/>
            <a:r>
              <a:rPr lang="en-GB" dirty="0"/>
              <a:t>Pushing specific groups to the margins of society, denying them equal opportunities </a:t>
            </a:r>
          </a:p>
          <a:p>
            <a:pPr lvl="1"/>
            <a:r>
              <a:rPr lang="en-GB" u="sng" dirty="0"/>
              <a:t>Powerlessness</a:t>
            </a:r>
          </a:p>
          <a:p>
            <a:pPr lvl="2"/>
            <a:r>
              <a:rPr lang="en-GB" dirty="0"/>
              <a:t>Stripping individuals of agency and influence</a:t>
            </a:r>
          </a:p>
          <a:p>
            <a:pPr lvl="1"/>
            <a:r>
              <a:rPr lang="en-GB" u="sng" dirty="0"/>
              <a:t>Cultural Imperialism </a:t>
            </a:r>
          </a:p>
          <a:p>
            <a:pPr lvl="2"/>
            <a:r>
              <a:rPr lang="en-GB" dirty="0"/>
              <a:t>Dominant cultures imposing their norms and values on others.</a:t>
            </a:r>
          </a:p>
          <a:p>
            <a:endParaRPr lang="en-GB" dirty="0"/>
          </a:p>
        </p:txBody>
      </p:sp>
      <p:pic>
        <p:nvPicPr>
          <p:cNvPr id="4" name="Picture 2" descr="What is exploitation? | MR Online">
            <a:extLst>
              <a:ext uri="{FF2B5EF4-FFF2-40B4-BE49-F238E27FC236}">
                <a16:creationId xmlns:a16="http://schemas.microsoft.com/office/drawing/2014/main" id="{21D9908F-C7BE-462D-3FAE-25027571B2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387" r="34902"/>
          <a:stretch/>
        </p:blipFill>
        <p:spPr bwMode="auto">
          <a:xfrm>
            <a:off x="164002" y="1027906"/>
            <a:ext cx="1071240" cy="157878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 name="Picture 2" descr="Anthropology Has New Theory on Australian Aboriginals">
            <a:extLst>
              <a:ext uri="{FF2B5EF4-FFF2-40B4-BE49-F238E27FC236}">
                <a16:creationId xmlns:a16="http://schemas.microsoft.com/office/drawing/2014/main" id="{28982E55-3D82-F1B1-FC4D-F643786FD5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5252" y="1268120"/>
            <a:ext cx="1490664" cy="109835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 name="Picture 2" descr="Zionism &amp; Communism | Our Everyday Life">
            <a:extLst>
              <a:ext uri="{FF2B5EF4-FFF2-40B4-BE49-F238E27FC236}">
                <a16:creationId xmlns:a16="http://schemas.microsoft.com/office/drawing/2014/main" id="{79FB7465-1609-D8E4-20D3-DB6C058C98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587" y="2802223"/>
            <a:ext cx="1600739" cy="213431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7" name="Picture 2" descr="A Guide to the British Aristocracy - Owlcation">
            <a:extLst>
              <a:ext uri="{FF2B5EF4-FFF2-40B4-BE49-F238E27FC236}">
                <a16:creationId xmlns:a16="http://schemas.microsoft.com/office/drawing/2014/main" id="{0F26309E-0D7E-5831-EDBE-D539A1088C5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418" y="4936542"/>
            <a:ext cx="2225816" cy="148571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8" name="Picture 4" descr="The High Cost of Violence Against Women | The OECD Forum Network">
            <a:extLst>
              <a:ext uri="{FF2B5EF4-FFF2-40B4-BE49-F238E27FC236}">
                <a16:creationId xmlns:a16="http://schemas.microsoft.com/office/drawing/2014/main" id="{6E18ABD4-EA05-D53F-A74E-010555C10C8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815" r="50893" b="-1"/>
          <a:stretch/>
        </p:blipFill>
        <p:spPr bwMode="auto">
          <a:xfrm>
            <a:off x="1933098" y="3071457"/>
            <a:ext cx="1082818" cy="159585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3246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0" presetClass="entr" presetSubtype="0" fill="hold" nodeType="with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childTnLst>
                                </p:cTn>
                              </p:par>
                              <p:par>
                                <p:cTn id="18" presetID="10" presetClass="entr" presetSubtype="0" fill="hold" nodeType="with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0" presetClass="entr" presetSubtype="0" fill="hold" nodeType="with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500"/>
                                        <p:tgtEl>
                                          <p:spTgt spid="5"/>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500"/>
                                        <p:tgtEl>
                                          <p:spTgt spid="3">
                                            <p:txEl>
                                              <p:pRg st="6" end="6"/>
                                            </p:txEl>
                                          </p:spTgt>
                                        </p:tgtEl>
                                      </p:cBhvr>
                                    </p:animEffect>
                                  </p:childTnLst>
                                </p:cTn>
                              </p:par>
                              <p:par>
                                <p:cTn id="35" presetID="10" presetClass="entr" presetSubtype="0"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fade">
                                      <p:cBhvr>
                                        <p:cTn id="40" dur="500"/>
                                        <p:tgtEl>
                                          <p:spTgt spid="6"/>
                                        </p:tgtEl>
                                      </p:cBhvr>
                                    </p:animEffec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par>
                                <p:cTn id="47" presetID="10" presetClass="entr" presetSubtype="0" fill="hold" nodeType="with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Oppression definition">
            <a:hlinkClick r:id="" action="ppaction://media"/>
            <a:extLst>
              <a:ext uri="{FF2B5EF4-FFF2-40B4-BE49-F238E27FC236}">
                <a16:creationId xmlns:a16="http://schemas.microsoft.com/office/drawing/2014/main" id="{71A9EBCD-B6E7-3477-6190-E4359EE49189}"/>
              </a:ext>
            </a:extLst>
          </p:cNvPr>
          <p:cNvPicPr>
            <a:picLocks noRot="1" noChangeAspect="1"/>
          </p:cNvPicPr>
          <p:nvPr>
            <a:videoFile r:link="rId1"/>
          </p:nvPr>
        </p:nvPicPr>
        <p:blipFill>
          <a:blip r:embed="rId3"/>
          <a:stretch>
            <a:fillRect/>
          </a:stretch>
        </p:blipFill>
        <p:spPr>
          <a:xfrm>
            <a:off x="1607649" y="1020616"/>
            <a:ext cx="9621825" cy="5436331"/>
          </a:xfrm>
          <a:prstGeom prst="rect">
            <a:avLst/>
          </a:prstGeom>
        </p:spPr>
      </p:pic>
    </p:spTree>
    <p:extLst>
      <p:ext uri="{BB962C8B-B14F-4D97-AF65-F5344CB8AC3E}">
        <p14:creationId xmlns:p14="http://schemas.microsoft.com/office/powerpoint/2010/main" val="3545687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E6D7B-2169-AA49-B531-3B1CAA801478}"/>
              </a:ext>
            </a:extLst>
          </p:cNvPr>
          <p:cNvSpPr>
            <a:spLocks noGrp="1"/>
          </p:cNvSpPr>
          <p:nvPr>
            <p:ph type="title"/>
          </p:nvPr>
        </p:nvSpPr>
        <p:spPr/>
        <p:txBody>
          <a:bodyPr/>
          <a:lstStyle/>
          <a:p>
            <a:r>
              <a:rPr lang="en-GB" dirty="0"/>
              <a:t>Learning Review:</a:t>
            </a:r>
            <a:br>
              <a:rPr lang="en-GB" dirty="0"/>
            </a:br>
            <a:r>
              <a:rPr lang="en-GB" dirty="0"/>
              <a:t>Anti-Oppressive Practice</a:t>
            </a:r>
          </a:p>
        </p:txBody>
      </p:sp>
      <p:sp>
        <p:nvSpPr>
          <p:cNvPr id="3" name="Content Placeholder 2">
            <a:extLst>
              <a:ext uri="{FF2B5EF4-FFF2-40B4-BE49-F238E27FC236}">
                <a16:creationId xmlns:a16="http://schemas.microsoft.com/office/drawing/2014/main" id="{4D032A16-9CC2-1714-2B59-C4E9C21C3487}"/>
              </a:ext>
            </a:extLst>
          </p:cNvPr>
          <p:cNvSpPr>
            <a:spLocks noGrp="1"/>
          </p:cNvSpPr>
          <p:nvPr>
            <p:ph idx="1"/>
          </p:nvPr>
        </p:nvSpPr>
        <p:spPr/>
        <p:txBody>
          <a:bodyPr/>
          <a:lstStyle/>
          <a:p>
            <a:r>
              <a:rPr lang="en-GB" dirty="0"/>
              <a:t>Anti-oppressive Practices strives to empower individuals by reducing the negative effects of social hierarchies, promoting equality, and dismantling oppressive structures and practices.</a:t>
            </a:r>
          </a:p>
        </p:txBody>
      </p:sp>
      <p:sp>
        <p:nvSpPr>
          <p:cNvPr id="4" name="TextBox 3">
            <a:extLst>
              <a:ext uri="{FF2B5EF4-FFF2-40B4-BE49-F238E27FC236}">
                <a16:creationId xmlns:a16="http://schemas.microsoft.com/office/drawing/2014/main" id="{234747AD-3092-AF9F-72FC-75BA7B4CE228}"/>
              </a:ext>
            </a:extLst>
          </p:cNvPr>
          <p:cNvSpPr txBox="1"/>
          <p:nvPr/>
        </p:nvSpPr>
        <p:spPr>
          <a:xfrm>
            <a:off x="9040483" y="5952226"/>
            <a:ext cx="2458528" cy="369332"/>
          </a:xfrm>
          <a:prstGeom prst="rect">
            <a:avLst/>
          </a:prstGeom>
          <a:noFill/>
        </p:spPr>
        <p:txBody>
          <a:bodyPr wrap="square" rtlCol="0">
            <a:spAutoFit/>
          </a:bodyPr>
          <a:lstStyle/>
          <a:p>
            <a:r>
              <a:rPr lang="en-GB" dirty="0"/>
              <a:t>(Thompson, 2016)</a:t>
            </a:r>
          </a:p>
        </p:txBody>
      </p:sp>
    </p:spTree>
    <p:extLst>
      <p:ext uri="{BB962C8B-B14F-4D97-AF65-F5344CB8AC3E}">
        <p14:creationId xmlns:p14="http://schemas.microsoft.com/office/powerpoint/2010/main" val="1360639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Shape 4">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9BD5B1-55DD-404A-07A5-77C7D5482DD4}"/>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Power</a:t>
            </a:r>
          </a:p>
        </p:txBody>
      </p:sp>
    </p:spTree>
    <p:extLst>
      <p:ext uri="{BB962C8B-B14F-4D97-AF65-F5344CB8AC3E}">
        <p14:creationId xmlns:p14="http://schemas.microsoft.com/office/powerpoint/2010/main" val="21716398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735B2-14CC-49A0-B3AB-48DCDC93CA3D}"/>
              </a:ext>
            </a:extLst>
          </p:cNvPr>
          <p:cNvSpPr>
            <a:spLocks noGrp="1"/>
          </p:cNvSpPr>
          <p:nvPr>
            <p:ph type="title"/>
          </p:nvPr>
        </p:nvSpPr>
        <p:spPr>
          <a:xfrm>
            <a:off x="3780148" y="365125"/>
            <a:ext cx="7956222" cy="1325563"/>
          </a:xfrm>
        </p:spPr>
        <p:txBody>
          <a:bodyPr>
            <a:normAutofit/>
          </a:bodyPr>
          <a:lstStyle/>
          <a:p>
            <a:r>
              <a:rPr lang="en-GB" dirty="0"/>
              <a:t>Consider…</a:t>
            </a:r>
          </a:p>
        </p:txBody>
      </p:sp>
      <p:sp>
        <p:nvSpPr>
          <p:cNvPr id="3" name="Content Placeholder 2">
            <a:extLst>
              <a:ext uri="{FF2B5EF4-FFF2-40B4-BE49-F238E27FC236}">
                <a16:creationId xmlns:a16="http://schemas.microsoft.com/office/drawing/2014/main" id="{3D2E619F-EB4F-4F29-9D80-09BEA9DE0B6C}"/>
              </a:ext>
            </a:extLst>
          </p:cNvPr>
          <p:cNvSpPr>
            <a:spLocks noGrp="1"/>
          </p:cNvSpPr>
          <p:nvPr>
            <p:ph idx="1"/>
          </p:nvPr>
        </p:nvSpPr>
        <p:spPr>
          <a:xfrm>
            <a:off x="3780148" y="1825625"/>
            <a:ext cx="7956222" cy="4667250"/>
          </a:xfrm>
        </p:spPr>
        <p:txBody>
          <a:bodyPr>
            <a:normAutofit/>
          </a:bodyPr>
          <a:lstStyle/>
          <a:p>
            <a:r>
              <a:rPr lang="en-GB" dirty="0"/>
              <a:t>An experience that made you feel powerful</a:t>
            </a:r>
          </a:p>
          <a:p>
            <a:pPr lvl="1"/>
            <a:r>
              <a:rPr lang="en-GB" dirty="0"/>
              <a:t>Discus with the group</a:t>
            </a:r>
          </a:p>
          <a:p>
            <a:endParaRPr lang="en-GB" dirty="0"/>
          </a:p>
          <a:p>
            <a:r>
              <a:rPr lang="en-GB" dirty="0"/>
              <a:t>An experience that made you feel powerless</a:t>
            </a:r>
          </a:p>
          <a:p>
            <a:pPr lvl="1"/>
            <a:r>
              <a:rPr lang="en-GB" dirty="0"/>
              <a:t>Discus with the group</a:t>
            </a:r>
          </a:p>
        </p:txBody>
      </p:sp>
      <p:pic>
        <p:nvPicPr>
          <p:cNvPr id="5" name="Picture 4" descr="Magnifying glass on clear background">
            <a:extLst>
              <a:ext uri="{FF2B5EF4-FFF2-40B4-BE49-F238E27FC236}">
                <a16:creationId xmlns:a16="http://schemas.microsoft.com/office/drawing/2014/main" id="{F2F38F3C-05FE-4297-BA11-B3CABB081C20}"/>
              </a:ext>
            </a:extLst>
          </p:cNvPr>
          <p:cNvPicPr>
            <a:picLocks noChangeAspect="1"/>
          </p:cNvPicPr>
          <p:nvPr/>
        </p:nvPicPr>
        <p:blipFill rotWithShape="1">
          <a:blip r:embed="rId3"/>
          <a:srcRect l="33479" r="7199" b="-1"/>
          <a:stretch/>
        </p:blipFill>
        <p:spPr>
          <a:xfrm>
            <a:off x="455612" y="2245894"/>
            <a:ext cx="2348033" cy="2642045"/>
          </a:xfrm>
          <a:prstGeom prst="rect">
            <a:avLst/>
          </a:prstGeom>
        </p:spPr>
      </p:pic>
    </p:spTree>
    <p:extLst>
      <p:ext uri="{BB962C8B-B14F-4D97-AF65-F5344CB8AC3E}">
        <p14:creationId xmlns:p14="http://schemas.microsoft.com/office/powerpoint/2010/main" val="3182225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E4F571-E523-4C99-9012-DC5FBC44A9C8}"/>
              </a:ext>
            </a:extLst>
          </p:cNvPr>
          <p:cNvSpPr>
            <a:spLocks noGrp="1"/>
          </p:cNvSpPr>
          <p:nvPr>
            <p:ph idx="1"/>
          </p:nvPr>
        </p:nvSpPr>
        <p:spPr>
          <a:xfrm>
            <a:off x="3796190" y="1248109"/>
            <a:ext cx="7956222" cy="4667250"/>
          </a:xfrm>
        </p:spPr>
        <p:txBody>
          <a:bodyPr>
            <a:normAutofit/>
          </a:bodyPr>
          <a:lstStyle/>
          <a:p>
            <a:pPr marL="0" indent="0" algn="ctr">
              <a:buNone/>
            </a:pPr>
            <a:r>
              <a:rPr lang="en-GB" sz="4000" i="1" dirty="0"/>
              <a:t>Power is both dynamic and multidimensional, changing according to context, circumstance and interest. Its expressions and forms can range from domination and resistance to collaboration and transformation.</a:t>
            </a:r>
          </a:p>
        </p:txBody>
      </p:sp>
    </p:spTree>
    <p:extLst>
      <p:ext uri="{BB962C8B-B14F-4D97-AF65-F5344CB8AC3E}">
        <p14:creationId xmlns:p14="http://schemas.microsoft.com/office/powerpoint/2010/main" val="3545191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B2AC-4EDD-494A-8EF3-DF90099DBBB3}"/>
              </a:ext>
            </a:extLst>
          </p:cNvPr>
          <p:cNvSpPr>
            <a:spLocks noGrp="1"/>
          </p:cNvSpPr>
          <p:nvPr>
            <p:ph type="title"/>
          </p:nvPr>
        </p:nvSpPr>
        <p:spPr/>
        <p:txBody>
          <a:bodyPr vert="horz" lIns="91440" tIns="45720" rIns="91440" bIns="45720" rtlCol="0" anchor="b">
            <a:normAutofit/>
          </a:bodyPr>
          <a:lstStyle/>
          <a:p>
            <a:r>
              <a:rPr lang="en-US" dirty="0"/>
              <a:t>Power…</a:t>
            </a:r>
          </a:p>
        </p:txBody>
      </p:sp>
      <p:sp>
        <p:nvSpPr>
          <p:cNvPr id="3" name="Content Placeholder 2">
            <a:extLst>
              <a:ext uri="{FF2B5EF4-FFF2-40B4-BE49-F238E27FC236}">
                <a16:creationId xmlns:a16="http://schemas.microsoft.com/office/drawing/2014/main" id="{863F9198-DF4B-417B-A09B-B2E21B7D29C9}"/>
              </a:ext>
            </a:extLst>
          </p:cNvPr>
          <p:cNvSpPr>
            <a:spLocks noGrp="1"/>
          </p:cNvSpPr>
          <p:nvPr>
            <p:ph idx="1"/>
          </p:nvPr>
        </p:nvSpPr>
        <p:spPr/>
        <p:txBody>
          <a:bodyPr vert="horz" lIns="91440" tIns="45720" rIns="91440" bIns="45720" rtlCol="0">
            <a:normAutofit/>
          </a:bodyPr>
          <a:lstStyle/>
          <a:p>
            <a:pPr marL="0" indent="0">
              <a:buNone/>
            </a:pPr>
            <a:r>
              <a:rPr lang="en-US" dirty="0"/>
              <a:t>“the ability to achieve a purpose. Whether or not it is good or bad depends on the purpose.”</a:t>
            </a:r>
          </a:p>
          <a:p>
            <a:endParaRPr lang="en-US" dirty="0"/>
          </a:p>
          <a:p>
            <a:endParaRPr lang="en-US" dirty="0"/>
          </a:p>
          <a:p>
            <a:r>
              <a:rPr lang="en-US" dirty="0"/>
              <a:t>Martin Luther King, Jr.</a:t>
            </a:r>
          </a:p>
        </p:txBody>
      </p:sp>
      <p:pic>
        <p:nvPicPr>
          <p:cNvPr id="1026" name="Picture 2" descr="Image result for power martin luther king the ability to achieve a purpose. Whether or not it is good or bad depends on the purpose">
            <a:extLst>
              <a:ext uri="{FF2B5EF4-FFF2-40B4-BE49-F238E27FC236}">
                <a16:creationId xmlns:a16="http://schemas.microsoft.com/office/drawing/2014/main" id="{02F3DACD-B75A-4608-A531-69CD213D0CF3}"/>
              </a:ext>
            </a:extLst>
          </p:cNvPr>
          <p:cNvPicPr>
            <a:picLocks noGrp="1" noChangeAspect="1" noChangeArrowheads="1"/>
          </p:cNvPicPr>
          <p:nvPr>
            <p:ph sz="half" idx="4294967295"/>
          </p:nvPr>
        </p:nvPicPr>
        <p:blipFill rotWithShape="1">
          <a:blip r:embed="rId3">
            <a:extLst>
              <a:ext uri="{28A0092B-C50C-407E-A947-70E740481C1C}">
                <a14:useLocalDpi xmlns:a14="http://schemas.microsoft.com/office/drawing/2010/main" val="0"/>
              </a:ext>
            </a:extLst>
          </a:blip>
          <a:srcRect l="6976" r="19601" b="-1"/>
          <a:stretch/>
        </p:blipFill>
        <p:spPr bwMode="auto">
          <a:xfrm>
            <a:off x="224589" y="2313990"/>
            <a:ext cx="2768600" cy="2514600"/>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8829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Image result for freire">
            <a:extLst>
              <a:ext uri="{FF2B5EF4-FFF2-40B4-BE49-F238E27FC236}">
                <a16:creationId xmlns:a16="http://schemas.microsoft.com/office/drawing/2014/main" id="{64EF7E70-64A7-4FD1-83A2-620BB7D0A9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3363" y="926181"/>
            <a:ext cx="9228666" cy="5743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3920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549832-EC5B-4F82-AF9A-9685BDA61D00}"/>
              </a:ext>
            </a:extLst>
          </p:cNvPr>
          <p:cNvSpPr>
            <a:spLocks noGrp="1"/>
          </p:cNvSpPr>
          <p:nvPr>
            <p:ph type="title"/>
          </p:nvPr>
        </p:nvSpPr>
        <p:spPr/>
        <p:txBody>
          <a:bodyPr/>
          <a:lstStyle/>
          <a:p>
            <a:r>
              <a:rPr lang="en-GB" dirty="0"/>
              <a:t>Freire</a:t>
            </a:r>
          </a:p>
        </p:txBody>
      </p:sp>
      <p:sp>
        <p:nvSpPr>
          <p:cNvPr id="6" name="Content Placeholder 5">
            <a:extLst>
              <a:ext uri="{FF2B5EF4-FFF2-40B4-BE49-F238E27FC236}">
                <a16:creationId xmlns:a16="http://schemas.microsoft.com/office/drawing/2014/main" id="{C7CE15F2-083B-4472-A0C2-FD3FDC634F83}"/>
              </a:ext>
            </a:extLst>
          </p:cNvPr>
          <p:cNvSpPr>
            <a:spLocks noGrp="1"/>
          </p:cNvSpPr>
          <p:nvPr>
            <p:ph idx="1"/>
          </p:nvPr>
        </p:nvSpPr>
        <p:spPr/>
        <p:txBody>
          <a:bodyPr>
            <a:normAutofit/>
          </a:bodyPr>
          <a:lstStyle/>
          <a:p>
            <a:pPr marL="0" indent="0">
              <a:buNone/>
            </a:pPr>
            <a:r>
              <a:rPr lang="en-GB" sz="3600" i="1" dirty="0"/>
              <a:t>Conscientization – Developing consciousness, but consciousness that is understood to have the power to transform reality’ </a:t>
            </a:r>
          </a:p>
          <a:p>
            <a:pPr marL="0" indent="0">
              <a:buNone/>
            </a:pPr>
            <a:endParaRPr lang="en-GB" i="1" dirty="0"/>
          </a:p>
          <a:p>
            <a:pPr marL="0" indent="0">
              <a:buNone/>
            </a:pPr>
            <a:endParaRPr lang="en-GB" i="1" dirty="0"/>
          </a:p>
          <a:p>
            <a:pPr marL="0" indent="0" algn="r">
              <a:buNone/>
            </a:pPr>
            <a:r>
              <a:rPr lang="en-GB" sz="2600" i="1" dirty="0"/>
              <a:t>(Taylor, 1993: 52).</a:t>
            </a:r>
          </a:p>
        </p:txBody>
      </p:sp>
    </p:spTree>
    <p:extLst>
      <p:ext uri="{BB962C8B-B14F-4D97-AF65-F5344CB8AC3E}">
        <p14:creationId xmlns:p14="http://schemas.microsoft.com/office/powerpoint/2010/main" val="1101051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Related image">
            <a:extLst>
              <a:ext uri="{FF2B5EF4-FFF2-40B4-BE49-F238E27FC236}">
                <a16:creationId xmlns:a16="http://schemas.microsoft.com/office/drawing/2014/main" id="{C6023B6E-D095-4B42-BF94-72A163583A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5328" y="931340"/>
            <a:ext cx="9144000"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8250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D596A-F871-D05A-FF36-18E11D2B4139}"/>
              </a:ext>
            </a:extLst>
          </p:cNvPr>
          <p:cNvSpPr>
            <a:spLocks noGrp="1"/>
          </p:cNvSpPr>
          <p:nvPr>
            <p:ph type="title"/>
          </p:nvPr>
        </p:nvSpPr>
        <p:spPr>
          <a:xfrm>
            <a:off x="3780148" y="365125"/>
            <a:ext cx="7956222" cy="1325563"/>
          </a:xfrm>
        </p:spPr>
        <p:txBody>
          <a:bodyPr anchor="ctr">
            <a:normAutofit/>
          </a:bodyPr>
          <a:lstStyle/>
          <a:p>
            <a:r>
              <a:rPr lang="en-GB" dirty="0"/>
              <a:t>Theoretical Perspectives of Power</a:t>
            </a:r>
          </a:p>
        </p:txBody>
      </p:sp>
      <p:sp>
        <p:nvSpPr>
          <p:cNvPr id="3" name="Content Placeholder 2">
            <a:extLst>
              <a:ext uri="{FF2B5EF4-FFF2-40B4-BE49-F238E27FC236}">
                <a16:creationId xmlns:a16="http://schemas.microsoft.com/office/drawing/2014/main" id="{6EFBCE25-C2A2-7513-C920-7C3CCC00DD28}"/>
              </a:ext>
            </a:extLst>
          </p:cNvPr>
          <p:cNvSpPr>
            <a:spLocks noGrp="1"/>
          </p:cNvSpPr>
          <p:nvPr>
            <p:ph idx="1"/>
          </p:nvPr>
        </p:nvSpPr>
        <p:spPr>
          <a:xfrm>
            <a:off x="3924217" y="1360404"/>
            <a:ext cx="7956550" cy="4667250"/>
          </a:xfrm>
        </p:spPr>
        <p:txBody>
          <a:bodyPr anchor="ctr">
            <a:normAutofit/>
          </a:bodyPr>
          <a:lstStyle/>
          <a:p>
            <a:r>
              <a:rPr lang="en-GB" dirty="0"/>
              <a:t>Max Weber studied power and authority, differentiating between the two concepts and formulating a system for classifying types of authority.</a:t>
            </a:r>
          </a:p>
          <a:p>
            <a:endParaRPr lang="en-GB" dirty="0"/>
          </a:p>
          <a:p>
            <a:r>
              <a:rPr lang="en-GB" dirty="0"/>
              <a:t>Power is an entity or individual's ability to control or direct others, while authority is influence that is predicated on perceived legitimacy. </a:t>
            </a:r>
          </a:p>
        </p:txBody>
      </p:sp>
      <p:pic>
        <p:nvPicPr>
          <p:cNvPr id="1026" name="Picture 2" descr="Max Weber zum 150.: „Vergesst Fairness und Gerechtigkeit“ - WELT">
            <a:extLst>
              <a:ext uri="{FF2B5EF4-FFF2-40B4-BE49-F238E27FC236}">
                <a16:creationId xmlns:a16="http://schemas.microsoft.com/office/drawing/2014/main" id="{113FCB38-03D8-7989-FEAC-9CDBFC118B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633" y="2045702"/>
            <a:ext cx="3372202" cy="329665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8607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D74D6B-A4F5-5227-A8E0-79B6253E02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192C3C-98CE-D8CC-369C-562FD2407E29}"/>
              </a:ext>
            </a:extLst>
          </p:cNvPr>
          <p:cNvSpPr>
            <a:spLocks noGrp="1"/>
          </p:cNvSpPr>
          <p:nvPr>
            <p:ph type="title"/>
          </p:nvPr>
        </p:nvSpPr>
        <p:spPr>
          <a:xfrm>
            <a:off x="3780148" y="365125"/>
            <a:ext cx="7956222" cy="1325563"/>
          </a:xfrm>
        </p:spPr>
        <p:txBody>
          <a:bodyPr anchor="ctr">
            <a:normAutofit/>
          </a:bodyPr>
          <a:lstStyle/>
          <a:p>
            <a:r>
              <a:rPr lang="en-GB" dirty="0"/>
              <a:t>Theoretical Perspectives of Power</a:t>
            </a:r>
          </a:p>
        </p:txBody>
      </p:sp>
      <p:sp>
        <p:nvSpPr>
          <p:cNvPr id="3" name="Content Placeholder 2">
            <a:extLst>
              <a:ext uri="{FF2B5EF4-FFF2-40B4-BE49-F238E27FC236}">
                <a16:creationId xmlns:a16="http://schemas.microsoft.com/office/drawing/2014/main" id="{8FE97D79-A5AA-58A9-3239-8A1AD6B16DCC}"/>
              </a:ext>
            </a:extLst>
          </p:cNvPr>
          <p:cNvSpPr>
            <a:spLocks noGrp="1"/>
          </p:cNvSpPr>
          <p:nvPr>
            <p:ph idx="1"/>
          </p:nvPr>
        </p:nvSpPr>
        <p:spPr>
          <a:xfrm>
            <a:off x="3780148" y="1690688"/>
            <a:ext cx="7956550" cy="4667250"/>
          </a:xfrm>
        </p:spPr>
        <p:txBody>
          <a:bodyPr anchor="ctr">
            <a:normAutofit lnSpcReduction="10000"/>
          </a:bodyPr>
          <a:lstStyle/>
          <a:p>
            <a:r>
              <a:rPr lang="en-GB" dirty="0"/>
              <a:t>Micheal Foucault’s theory of power offers a nuanced analysis of power as a relational and discursive phenomenon, emphasising how power operates through disciplinary practices, surveillance mechanisms, and techniques and normalisation and control.</a:t>
            </a:r>
          </a:p>
          <a:p>
            <a:endParaRPr lang="en-GB" dirty="0"/>
          </a:p>
          <a:p>
            <a:r>
              <a:rPr lang="en-GB" dirty="0"/>
              <a:t>Foucault’s concept of ‘biopower’ explores how power penetrates and regulates bodies, behaviours and populations, shaping social norms and governing individuals’ lives through institutions such as prisons, schools and hospitals.</a:t>
            </a:r>
          </a:p>
          <a:p>
            <a:pPr marL="0" indent="0">
              <a:buNone/>
            </a:pPr>
            <a:endParaRPr lang="en-GB" dirty="0"/>
          </a:p>
        </p:txBody>
      </p:sp>
      <p:pic>
        <p:nvPicPr>
          <p:cNvPr id="2052" name="Picture 4" descr="Bloomsbury Encyclopedia of Philosophers - Philosopher of the Month">
            <a:extLst>
              <a:ext uri="{FF2B5EF4-FFF2-40B4-BE49-F238E27FC236}">
                <a16:creationId xmlns:a16="http://schemas.microsoft.com/office/drawing/2014/main" id="{5788DE2D-587A-9CF6-1F53-8FC503EBB8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186" y="1813092"/>
            <a:ext cx="2680331" cy="384174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6538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AF986-EF0E-1BCF-BB1E-9D5FAA37F8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F69239-6D5A-CC91-1920-3982D65A55BD}"/>
              </a:ext>
            </a:extLst>
          </p:cNvPr>
          <p:cNvSpPr>
            <a:spLocks noGrp="1"/>
          </p:cNvSpPr>
          <p:nvPr>
            <p:ph type="title"/>
          </p:nvPr>
        </p:nvSpPr>
        <p:spPr>
          <a:xfrm>
            <a:off x="3780148" y="365125"/>
            <a:ext cx="7956222" cy="1325563"/>
          </a:xfrm>
        </p:spPr>
        <p:txBody>
          <a:bodyPr anchor="ctr">
            <a:normAutofit/>
          </a:bodyPr>
          <a:lstStyle/>
          <a:p>
            <a:r>
              <a:rPr lang="en-GB" dirty="0"/>
              <a:t>Theoretical Perspectives of Power</a:t>
            </a:r>
          </a:p>
        </p:txBody>
      </p:sp>
      <p:sp>
        <p:nvSpPr>
          <p:cNvPr id="3" name="Content Placeholder 2">
            <a:extLst>
              <a:ext uri="{FF2B5EF4-FFF2-40B4-BE49-F238E27FC236}">
                <a16:creationId xmlns:a16="http://schemas.microsoft.com/office/drawing/2014/main" id="{A5127F79-522E-580E-2A9E-FB02E29B1A26}"/>
              </a:ext>
            </a:extLst>
          </p:cNvPr>
          <p:cNvSpPr>
            <a:spLocks noGrp="1"/>
          </p:cNvSpPr>
          <p:nvPr>
            <p:ph idx="1"/>
          </p:nvPr>
        </p:nvSpPr>
        <p:spPr>
          <a:xfrm>
            <a:off x="3924217" y="1360404"/>
            <a:ext cx="7956550" cy="4667250"/>
          </a:xfrm>
        </p:spPr>
        <p:txBody>
          <a:bodyPr anchor="ctr">
            <a:normAutofit/>
          </a:bodyPr>
          <a:lstStyle/>
          <a:p>
            <a:r>
              <a:rPr lang="en-GB" dirty="0"/>
              <a:t>Kahl Marx emphasised the role of economic power and class struggle in shaping societal dynamics, highlighting how capitalist systems perpetuate inequalities and exploitation through the concentration of wealth and resources in the hands of the ruling elite.</a:t>
            </a:r>
          </a:p>
          <a:p>
            <a:pPr marL="0" indent="0">
              <a:buNone/>
            </a:pPr>
            <a:endParaRPr lang="en-GB" dirty="0"/>
          </a:p>
        </p:txBody>
      </p:sp>
      <p:pic>
        <p:nvPicPr>
          <p:cNvPr id="2050" name="Picture 2" descr="karl_marx :: Economics">
            <a:extLst>
              <a:ext uri="{FF2B5EF4-FFF2-40B4-BE49-F238E27FC236}">
                <a16:creationId xmlns:a16="http://schemas.microsoft.com/office/drawing/2014/main" id="{3AB214D8-333C-E836-16EA-7124DE3E59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9780" y="1996562"/>
            <a:ext cx="3105735" cy="339493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4940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o understand power - Eric Liu">
            <a:hlinkClick r:id="" action="ppaction://media"/>
            <a:extLst>
              <a:ext uri="{FF2B5EF4-FFF2-40B4-BE49-F238E27FC236}">
                <a16:creationId xmlns:a16="http://schemas.microsoft.com/office/drawing/2014/main" id="{28A9F442-66EF-0619-D396-172780D0C2C5}"/>
              </a:ext>
            </a:extLst>
          </p:cNvPr>
          <p:cNvPicPr>
            <a:picLocks noRot="1" noChangeAspect="1"/>
          </p:cNvPicPr>
          <p:nvPr>
            <a:videoFile r:link="rId1"/>
          </p:nvPr>
        </p:nvPicPr>
        <p:blipFill>
          <a:blip r:embed="rId3"/>
          <a:stretch>
            <a:fillRect/>
          </a:stretch>
        </p:blipFill>
        <p:spPr>
          <a:xfrm>
            <a:off x="1668378" y="1035319"/>
            <a:ext cx="9722499" cy="5493213"/>
          </a:xfrm>
          <a:prstGeom prst="rect">
            <a:avLst/>
          </a:prstGeom>
        </p:spPr>
      </p:pic>
    </p:spTree>
    <p:extLst>
      <p:ext uri="{BB962C8B-B14F-4D97-AF65-F5344CB8AC3E}">
        <p14:creationId xmlns:p14="http://schemas.microsoft.com/office/powerpoint/2010/main" val="1632163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009F2-DCB9-48B5-80DC-317CF9269EFA}"/>
              </a:ext>
            </a:extLst>
          </p:cNvPr>
          <p:cNvSpPr>
            <a:spLocks noGrp="1"/>
          </p:cNvSpPr>
          <p:nvPr>
            <p:ph type="title"/>
          </p:nvPr>
        </p:nvSpPr>
        <p:spPr/>
        <p:txBody>
          <a:bodyPr>
            <a:normAutofit/>
          </a:bodyPr>
          <a:lstStyle/>
          <a:p>
            <a:r>
              <a:rPr lang="en-GB" dirty="0"/>
              <a:t>Power can be positive..</a:t>
            </a:r>
          </a:p>
        </p:txBody>
      </p:sp>
      <p:sp>
        <p:nvSpPr>
          <p:cNvPr id="3" name="Content Placeholder 2">
            <a:extLst>
              <a:ext uri="{FF2B5EF4-FFF2-40B4-BE49-F238E27FC236}">
                <a16:creationId xmlns:a16="http://schemas.microsoft.com/office/drawing/2014/main" id="{6A39EDA5-BD94-4EF5-864B-58EF918D4EDC}"/>
              </a:ext>
            </a:extLst>
          </p:cNvPr>
          <p:cNvSpPr>
            <a:spLocks noGrp="1"/>
          </p:cNvSpPr>
          <p:nvPr>
            <p:ph idx="1"/>
          </p:nvPr>
        </p:nvSpPr>
        <p:spPr/>
        <p:txBody>
          <a:bodyPr>
            <a:normAutofit/>
          </a:bodyPr>
          <a:lstStyle/>
          <a:p>
            <a:r>
              <a:rPr lang="en-GB" dirty="0"/>
              <a:t>‘POWER TO’ do something</a:t>
            </a:r>
          </a:p>
          <a:p>
            <a:pPr lvl="1"/>
            <a:r>
              <a:rPr lang="en-GB" dirty="0"/>
              <a:t>the ability to make a decision and take action. It involves bringing about changes in people’s lives.</a:t>
            </a:r>
          </a:p>
          <a:p>
            <a:endParaRPr lang="en-GB" dirty="0"/>
          </a:p>
          <a:p>
            <a:r>
              <a:rPr lang="en-GB" dirty="0"/>
              <a:t>‘POWER WITHIN’ a person</a:t>
            </a:r>
          </a:p>
          <a:p>
            <a:pPr lvl="1"/>
            <a:r>
              <a:rPr lang="en-GB" dirty="0"/>
              <a:t>self-confidence and self-awareness, which are often linked to faith and culture. Individuals who have ‘power within’ believe they are able to make positive changes in their own lives. We sometimes say such people are ‘empowered’. </a:t>
            </a:r>
          </a:p>
          <a:p>
            <a:endParaRPr lang="en-GB" dirty="0"/>
          </a:p>
        </p:txBody>
      </p:sp>
    </p:spTree>
    <p:extLst>
      <p:ext uri="{BB962C8B-B14F-4D97-AF65-F5344CB8AC3E}">
        <p14:creationId xmlns:p14="http://schemas.microsoft.com/office/powerpoint/2010/main" val="3093933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009F2-DCB9-48B5-80DC-317CF9269EFA}"/>
              </a:ext>
            </a:extLst>
          </p:cNvPr>
          <p:cNvSpPr>
            <a:spLocks noGrp="1"/>
          </p:cNvSpPr>
          <p:nvPr>
            <p:ph type="title"/>
          </p:nvPr>
        </p:nvSpPr>
        <p:spPr>
          <a:xfrm>
            <a:off x="3780148" y="365125"/>
            <a:ext cx="7956222" cy="1325563"/>
          </a:xfrm>
        </p:spPr>
        <p:txBody>
          <a:bodyPr>
            <a:normAutofit/>
          </a:bodyPr>
          <a:lstStyle/>
          <a:p>
            <a:r>
              <a:rPr lang="en-GB" dirty="0"/>
              <a:t>Power can be positive..</a:t>
            </a:r>
          </a:p>
        </p:txBody>
      </p:sp>
      <p:sp>
        <p:nvSpPr>
          <p:cNvPr id="3" name="Content Placeholder 2">
            <a:extLst>
              <a:ext uri="{FF2B5EF4-FFF2-40B4-BE49-F238E27FC236}">
                <a16:creationId xmlns:a16="http://schemas.microsoft.com/office/drawing/2014/main" id="{6A39EDA5-BD94-4EF5-864B-58EF918D4EDC}"/>
              </a:ext>
            </a:extLst>
          </p:cNvPr>
          <p:cNvSpPr>
            <a:spLocks noGrp="1"/>
          </p:cNvSpPr>
          <p:nvPr>
            <p:ph idx="1"/>
          </p:nvPr>
        </p:nvSpPr>
        <p:spPr>
          <a:xfrm>
            <a:off x="3780148" y="1825625"/>
            <a:ext cx="7956222" cy="4667250"/>
          </a:xfrm>
        </p:spPr>
        <p:txBody>
          <a:bodyPr>
            <a:normAutofit/>
          </a:bodyPr>
          <a:lstStyle/>
          <a:p>
            <a:r>
              <a:rPr lang="en-GB" dirty="0"/>
              <a:t>‘POWER WITH’ others</a:t>
            </a:r>
          </a:p>
          <a:p>
            <a:pPr lvl="1"/>
            <a:r>
              <a:rPr lang="en-GB" dirty="0"/>
              <a:t>collective power, which comes about through acting and speaking out jointly. It involves collaboration, organisation and solidarity. </a:t>
            </a:r>
          </a:p>
          <a:p>
            <a:endParaRPr lang="en-GB" dirty="0"/>
          </a:p>
          <a:p>
            <a:r>
              <a:rPr lang="en-GB" dirty="0"/>
              <a:t>‘POWER OVER’ others</a:t>
            </a:r>
          </a:p>
          <a:p>
            <a:pPr lvl="1"/>
            <a:r>
              <a:rPr lang="en-GB" dirty="0"/>
              <a:t>the power of the strong over the weak. It is a form of control by one person, or a group of people, over others. It includes the power to exclude others.</a:t>
            </a:r>
          </a:p>
          <a:p>
            <a:endParaRPr lang="en-GB" dirty="0"/>
          </a:p>
        </p:txBody>
      </p:sp>
      <p:sp>
        <p:nvSpPr>
          <p:cNvPr id="5" name="TextBox 4">
            <a:extLst>
              <a:ext uri="{FF2B5EF4-FFF2-40B4-BE49-F238E27FC236}">
                <a16:creationId xmlns:a16="http://schemas.microsoft.com/office/drawing/2014/main" id="{CD4E114C-DBF3-679F-6DFA-033FF4489373}"/>
              </a:ext>
            </a:extLst>
          </p:cNvPr>
          <p:cNvSpPr txBox="1"/>
          <p:nvPr/>
        </p:nvSpPr>
        <p:spPr>
          <a:xfrm>
            <a:off x="7615107" y="6318913"/>
            <a:ext cx="3592585" cy="369332"/>
          </a:xfrm>
          <a:prstGeom prst="rect">
            <a:avLst/>
          </a:prstGeom>
          <a:noFill/>
        </p:spPr>
        <p:txBody>
          <a:bodyPr wrap="square">
            <a:spAutoFit/>
          </a:bodyPr>
          <a:lstStyle/>
          <a:p>
            <a:pPr marL="0" indent="0">
              <a:buNone/>
            </a:pPr>
            <a:r>
              <a:rPr lang="en-GB" altLang="en-US" sz="1800" dirty="0"/>
              <a:t>(</a:t>
            </a:r>
            <a:r>
              <a:rPr lang="en-GB" altLang="en-US" sz="1800" dirty="0" err="1"/>
              <a:t>Veneklassen</a:t>
            </a:r>
            <a:r>
              <a:rPr lang="en-GB" altLang="en-US" sz="1800" dirty="0"/>
              <a:t> and Miller, 2007)</a:t>
            </a:r>
            <a:endParaRPr lang="en-GB" sz="1800" dirty="0"/>
          </a:p>
        </p:txBody>
      </p:sp>
    </p:spTree>
    <p:extLst>
      <p:ext uri="{BB962C8B-B14F-4D97-AF65-F5344CB8AC3E}">
        <p14:creationId xmlns:p14="http://schemas.microsoft.com/office/powerpoint/2010/main" val="115218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AC7BA-3CC4-9DED-50CC-5C6D2273B93F}"/>
              </a:ext>
            </a:extLst>
          </p:cNvPr>
          <p:cNvSpPr>
            <a:spLocks noGrp="1"/>
          </p:cNvSpPr>
          <p:nvPr>
            <p:ph type="title"/>
          </p:nvPr>
        </p:nvSpPr>
        <p:spPr/>
        <p:txBody>
          <a:bodyPr vert="horz" lIns="91440" tIns="45720" rIns="91440" bIns="45720" rtlCol="0" anchor="b">
            <a:normAutofit/>
          </a:bodyPr>
          <a:lstStyle/>
          <a:p>
            <a:pPr>
              <a:lnSpc>
                <a:spcPct val="90000"/>
              </a:lnSpc>
            </a:pPr>
            <a:r>
              <a:rPr lang="en-US" sz="4400" dirty="0"/>
              <a:t>Group Task </a:t>
            </a:r>
          </a:p>
        </p:txBody>
      </p:sp>
      <p:sp>
        <p:nvSpPr>
          <p:cNvPr id="3" name="Subtitle 2">
            <a:extLst>
              <a:ext uri="{FF2B5EF4-FFF2-40B4-BE49-F238E27FC236}">
                <a16:creationId xmlns:a16="http://schemas.microsoft.com/office/drawing/2014/main" id="{DA2AE7F4-258D-CC6D-4862-CB2BF5C3C5CB}"/>
              </a:ext>
            </a:extLst>
          </p:cNvPr>
          <p:cNvSpPr>
            <a:spLocks noGrp="1"/>
          </p:cNvSpPr>
          <p:nvPr>
            <p:ph idx="1"/>
          </p:nvPr>
        </p:nvSpPr>
        <p:spPr/>
        <p:txBody>
          <a:bodyPr vert="horz" lIns="91440" tIns="45720" rIns="91440" bIns="45720" rtlCol="0">
            <a:normAutofit/>
          </a:bodyPr>
          <a:lstStyle/>
          <a:p>
            <a:pPr marL="0" indent="-182880">
              <a:buNone/>
            </a:pPr>
            <a:r>
              <a:rPr lang="en-US" dirty="0"/>
              <a:t>• Identify and describe the kind of power depicted in each of the next four drawings.</a:t>
            </a:r>
          </a:p>
          <a:p>
            <a:pPr marL="0" indent="-182880">
              <a:buNone/>
            </a:pPr>
            <a:endParaRPr lang="en-US" dirty="0"/>
          </a:p>
          <a:p>
            <a:pPr marL="0" indent="-182880">
              <a:buNone/>
            </a:pPr>
            <a:r>
              <a:rPr lang="en-US" dirty="0"/>
              <a:t> • Explain the impact of this kind of power on citizen participation.</a:t>
            </a:r>
          </a:p>
          <a:p>
            <a:pPr marL="0" indent="-182880">
              <a:buNone/>
            </a:pPr>
            <a:endParaRPr lang="en-US" dirty="0"/>
          </a:p>
          <a:p>
            <a:pPr marL="160020" indent="-342900">
              <a:buFont typeface="Arial" panose="020B0604020202020204" pitchFamily="34" charset="0"/>
              <a:buChar char="•"/>
            </a:pPr>
            <a:r>
              <a:rPr lang="en-US" dirty="0"/>
              <a:t>Discuss your findings. </a:t>
            </a:r>
          </a:p>
          <a:p>
            <a:pPr indent="-182880"/>
            <a:endParaRPr lang="en-US" dirty="0"/>
          </a:p>
        </p:txBody>
      </p:sp>
      <p:sp>
        <p:nvSpPr>
          <p:cNvPr id="4" name="TextBox 3">
            <a:extLst>
              <a:ext uri="{FF2B5EF4-FFF2-40B4-BE49-F238E27FC236}">
                <a16:creationId xmlns:a16="http://schemas.microsoft.com/office/drawing/2014/main" id="{679FBD53-92BC-0578-9B47-879AC023876B}"/>
              </a:ext>
            </a:extLst>
          </p:cNvPr>
          <p:cNvSpPr txBox="1"/>
          <p:nvPr/>
        </p:nvSpPr>
        <p:spPr>
          <a:xfrm>
            <a:off x="417095" y="1825625"/>
            <a:ext cx="2630905" cy="3539430"/>
          </a:xfrm>
          <a:prstGeom prst="rect">
            <a:avLst/>
          </a:prstGeom>
          <a:noFill/>
        </p:spPr>
        <p:txBody>
          <a:bodyPr wrap="square" rtlCol="0">
            <a:spAutoFit/>
          </a:bodyPr>
          <a:lstStyle/>
          <a:p>
            <a:r>
              <a:rPr lang="en-GB" sz="3200" dirty="0">
                <a:solidFill>
                  <a:schemeClr val="bg1"/>
                </a:solidFill>
              </a:rPr>
              <a:t>Power to</a:t>
            </a:r>
          </a:p>
          <a:p>
            <a:endParaRPr lang="en-GB" sz="3200" dirty="0">
              <a:solidFill>
                <a:schemeClr val="bg1"/>
              </a:solidFill>
            </a:endParaRPr>
          </a:p>
          <a:p>
            <a:r>
              <a:rPr lang="en-GB" sz="3200" dirty="0">
                <a:solidFill>
                  <a:schemeClr val="bg1"/>
                </a:solidFill>
              </a:rPr>
              <a:t>Power within</a:t>
            </a:r>
          </a:p>
          <a:p>
            <a:endParaRPr lang="en-GB" sz="3200" dirty="0">
              <a:solidFill>
                <a:schemeClr val="bg1"/>
              </a:solidFill>
            </a:endParaRPr>
          </a:p>
          <a:p>
            <a:r>
              <a:rPr lang="en-GB" sz="3200" dirty="0">
                <a:solidFill>
                  <a:schemeClr val="bg1"/>
                </a:solidFill>
              </a:rPr>
              <a:t>Power with</a:t>
            </a:r>
          </a:p>
          <a:p>
            <a:endParaRPr lang="en-GB" sz="3200" dirty="0">
              <a:solidFill>
                <a:schemeClr val="bg1"/>
              </a:solidFill>
            </a:endParaRPr>
          </a:p>
          <a:p>
            <a:r>
              <a:rPr lang="en-GB" sz="3200" dirty="0">
                <a:solidFill>
                  <a:schemeClr val="bg1"/>
                </a:solidFill>
              </a:rPr>
              <a:t>Power over </a:t>
            </a:r>
          </a:p>
        </p:txBody>
      </p:sp>
    </p:spTree>
    <p:extLst>
      <p:ext uri="{BB962C8B-B14F-4D97-AF65-F5344CB8AC3E}">
        <p14:creationId xmlns:p14="http://schemas.microsoft.com/office/powerpoint/2010/main" val="10742539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7E0D62F-ED13-4E3F-96E6-2FCADA638A3F}"/>
              </a:ext>
            </a:extLst>
          </p:cNvPr>
          <p:cNvPicPr>
            <a:picLocks noGrp="1" noChangeAspect="1"/>
          </p:cNvPicPr>
          <p:nvPr>
            <p:ph idx="1"/>
          </p:nvPr>
        </p:nvPicPr>
        <p:blipFill>
          <a:blip r:embed="rId3"/>
          <a:stretch>
            <a:fillRect/>
          </a:stretch>
        </p:blipFill>
        <p:spPr>
          <a:xfrm>
            <a:off x="4218041" y="1146364"/>
            <a:ext cx="6829821" cy="4821945"/>
          </a:xfrm>
          <a:prstGeom prst="rect">
            <a:avLst/>
          </a:prstGeom>
        </p:spPr>
      </p:pic>
      <p:sp>
        <p:nvSpPr>
          <p:cNvPr id="2" name="TextBox 1">
            <a:extLst>
              <a:ext uri="{FF2B5EF4-FFF2-40B4-BE49-F238E27FC236}">
                <a16:creationId xmlns:a16="http://schemas.microsoft.com/office/drawing/2014/main" id="{95258E04-F044-1EE0-5407-15666756BE15}"/>
              </a:ext>
            </a:extLst>
          </p:cNvPr>
          <p:cNvSpPr txBox="1"/>
          <p:nvPr/>
        </p:nvSpPr>
        <p:spPr>
          <a:xfrm>
            <a:off x="417095" y="1825625"/>
            <a:ext cx="2630905" cy="3539430"/>
          </a:xfrm>
          <a:prstGeom prst="rect">
            <a:avLst/>
          </a:prstGeom>
          <a:noFill/>
        </p:spPr>
        <p:txBody>
          <a:bodyPr wrap="square" rtlCol="0">
            <a:spAutoFit/>
          </a:bodyPr>
          <a:lstStyle/>
          <a:p>
            <a:r>
              <a:rPr lang="en-GB" sz="3200" dirty="0">
                <a:solidFill>
                  <a:schemeClr val="bg1"/>
                </a:solidFill>
              </a:rPr>
              <a:t>Power to</a:t>
            </a:r>
          </a:p>
          <a:p>
            <a:endParaRPr lang="en-GB" sz="3200" dirty="0">
              <a:solidFill>
                <a:schemeClr val="bg1"/>
              </a:solidFill>
            </a:endParaRPr>
          </a:p>
          <a:p>
            <a:r>
              <a:rPr lang="en-GB" sz="3200" dirty="0">
                <a:solidFill>
                  <a:schemeClr val="bg1"/>
                </a:solidFill>
              </a:rPr>
              <a:t>Power within</a:t>
            </a:r>
          </a:p>
          <a:p>
            <a:endParaRPr lang="en-GB" sz="3200" dirty="0">
              <a:solidFill>
                <a:schemeClr val="bg1"/>
              </a:solidFill>
            </a:endParaRPr>
          </a:p>
          <a:p>
            <a:r>
              <a:rPr lang="en-GB" sz="3200" dirty="0">
                <a:solidFill>
                  <a:schemeClr val="bg1"/>
                </a:solidFill>
              </a:rPr>
              <a:t>Power with</a:t>
            </a:r>
          </a:p>
          <a:p>
            <a:endParaRPr lang="en-GB" sz="3200" dirty="0">
              <a:solidFill>
                <a:schemeClr val="bg1"/>
              </a:solidFill>
            </a:endParaRPr>
          </a:p>
          <a:p>
            <a:r>
              <a:rPr lang="en-GB" sz="3200" dirty="0">
                <a:solidFill>
                  <a:schemeClr val="bg1"/>
                </a:solidFill>
              </a:rPr>
              <a:t>Power over </a:t>
            </a:r>
          </a:p>
        </p:txBody>
      </p:sp>
    </p:spTree>
    <p:extLst>
      <p:ext uri="{BB962C8B-B14F-4D97-AF65-F5344CB8AC3E}">
        <p14:creationId xmlns:p14="http://schemas.microsoft.com/office/powerpoint/2010/main" val="9823368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6BBDA83-FFA4-4AF9-A85B-0D8E00D4D2B8}"/>
              </a:ext>
            </a:extLst>
          </p:cNvPr>
          <p:cNvPicPr>
            <a:picLocks noGrp="1" noChangeAspect="1"/>
          </p:cNvPicPr>
          <p:nvPr>
            <p:ph idx="1"/>
          </p:nvPr>
        </p:nvPicPr>
        <p:blipFill>
          <a:blip r:embed="rId3"/>
          <a:stretch>
            <a:fillRect/>
          </a:stretch>
        </p:blipFill>
        <p:spPr>
          <a:xfrm>
            <a:off x="5358944" y="800010"/>
            <a:ext cx="4320480" cy="5610906"/>
          </a:xfrm>
          <a:prstGeom prst="rect">
            <a:avLst/>
          </a:prstGeom>
        </p:spPr>
      </p:pic>
      <p:sp>
        <p:nvSpPr>
          <p:cNvPr id="2" name="TextBox 1">
            <a:extLst>
              <a:ext uri="{FF2B5EF4-FFF2-40B4-BE49-F238E27FC236}">
                <a16:creationId xmlns:a16="http://schemas.microsoft.com/office/drawing/2014/main" id="{ADD186F5-2CD5-D9B1-926E-2AF8E940DE51}"/>
              </a:ext>
            </a:extLst>
          </p:cNvPr>
          <p:cNvSpPr txBox="1"/>
          <p:nvPr/>
        </p:nvSpPr>
        <p:spPr>
          <a:xfrm>
            <a:off x="417095" y="1825625"/>
            <a:ext cx="2630905" cy="3539430"/>
          </a:xfrm>
          <a:prstGeom prst="rect">
            <a:avLst/>
          </a:prstGeom>
          <a:noFill/>
        </p:spPr>
        <p:txBody>
          <a:bodyPr wrap="square" rtlCol="0">
            <a:spAutoFit/>
          </a:bodyPr>
          <a:lstStyle/>
          <a:p>
            <a:r>
              <a:rPr lang="en-GB" sz="3200" dirty="0">
                <a:solidFill>
                  <a:schemeClr val="bg1"/>
                </a:solidFill>
              </a:rPr>
              <a:t>Power to</a:t>
            </a:r>
          </a:p>
          <a:p>
            <a:endParaRPr lang="en-GB" sz="3200" dirty="0">
              <a:solidFill>
                <a:schemeClr val="bg1"/>
              </a:solidFill>
            </a:endParaRPr>
          </a:p>
          <a:p>
            <a:r>
              <a:rPr lang="en-GB" sz="3200" dirty="0">
                <a:solidFill>
                  <a:schemeClr val="bg1"/>
                </a:solidFill>
              </a:rPr>
              <a:t>Power within</a:t>
            </a:r>
          </a:p>
          <a:p>
            <a:endParaRPr lang="en-GB" sz="3200" dirty="0">
              <a:solidFill>
                <a:schemeClr val="bg1"/>
              </a:solidFill>
            </a:endParaRPr>
          </a:p>
          <a:p>
            <a:r>
              <a:rPr lang="en-GB" sz="3200" dirty="0">
                <a:solidFill>
                  <a:schemeClr val="bg1"/>
                </a:solidFill>
              </a:rPr>
              <a:t>Power with</a:t>
            </a:r>
          </a:p>
          <a:p>
            <a:endParaRPr lang="en-GB" sz="3200" dirty="0">
              <a:solidFill>
                <a:schemeClr val="bg1"/>
              </a:solidFill>
            </a:endParaRPr>
          </a:p>
          <a:p>
            <a:r>
              <a:rPr lang="en-GB" sz="3200" dirty="0">
                <a:solidFill>
                  <a:schemeClr val="bg1"/>
                </a:solidFill>
              </a:rPr>
              <a:t>Power over </a:t>
            </a:r>
          </a:p>
        </p:txBody>
      </p:sp>
    </p:spTree>
    <p:extLst>
      <p:ext uri="{BB962C8B-B14F-4D97-AF65-F5344CB8AC3E}">
        <p14:creationId xmlns:p14="http://schemas.microsoft.com/office/powerpoint/2010/main" val="16859600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F80074E-7937-472A-8952-B6AE2C41CF6F}"/>
              </a:ext>
            </a:extLst>
          </p:cNvPr>
          <p:cNvPicPr>
            <a:picLocks noGrp="1" noChangeAspect="1"/>
          </p:cNvPicPr>
          <p:nvPr>
            <p:ph idx="1"/>
          </p:nvPr>
        </p:nvPicPr>
        <p:blipFill>
          <a:blip r:embed="rId3"/>
          <a:stretch>
            <a:fillRect/>
          </a:stretch>
        </p:blipFill>
        <p:spPr>
          <a:xfrm>
            <a:off x="5005822" y="924225"/>
            <a:ext cx="4505647" cy="5298307"/>
          </a:xfrm>
          <a:prstGeom prst="rect">
            <a:avLst/>
          </a:prstGeom>
        </p:spPr>
      </p:pic>
      <p:sp>
        <p:nvSpPr>
          <p:cNvPr id="2" name="TextBox 1">
            <a:extLst>
              <a:ext uri="{FF2B5EF4-FFF2-40B4-BE49-F238E27FC236}">
                <a16:creationId xmlns:a16="http://schemas.microsoft.com/office/drawing/2014/main" id="{339A68FA-36BA-42C8-31D2-DBD3F28F1DB1}"/>
              </a:ext>
            </a:extLst>
          </p:cNvPr>
          <p:cNvSpPr txBox="1"/>
          <p:nvPr/>
        </p:nvSpPr>
        <p:spPr>
          <a:xfrm>
            <a:off x="417095" y="1825625"/>
            <a:ext cx="2630905" cy="3539430"/>
          </a:xfrm>
          <a:prstGeom prst="rect">
            <a:avLst/>
          </a:prstGeom>
          <a:noFill/>
        </p:spPr>
        <p:txBody>
          <a:bodyPr wrap="square" rtlCol="0">
            <a:spAutoFit/>
          </a:bodyPr>
          <a:lstStyle/>
          <a:p>
            <a:r>
              <a:rPr lang="en-GB" sz="3200" dirty="0">
                <a:solidFill>
                  <a:schemeClr val="bg1"/>
                </a:solidFill>
              </a:rPr>
              <a:t>Power to</a:t>
            </a:r>
          </a:p>
          <a:p>
            <a:endParaRPr lang="en-GB" sz="3200" dirty="0">
              <a:solidFill>
                <a:schemeClr val="bg1"/>
              </a:solidFill>
            </a:endParaRPr>
          </a:p>
          <a:p>
            <a:r>
              <a:rPr lang="en-GB" sz="3200" dirty="0">
                <a:solidFill>
                  <a:schemeClr val="bg1"/>
                </a:solidFill>
              </a:rPr>
              <a:t>Power within</a:t>
            </a:r>
          </a:p>
          <a:p>
            <a:endParaRPr lang="en-GB" sz="3200" dirty="0">
              <a:solidFill>
                <a:schemeClr val="bg1"/>
              </a:solidFill>
            </a:endParaRPr>
          </a:p>
          <a:p>
            <a:r>
              <a:rPr lang="en-GB" sz="3200" dirty="0">
                <a:solidFill>
                  <a:schemeClr val="bg1"/>
                </a:solidFill>
              </a:rPr>
              <a:t>Power with</a:t>
            </a:r>
          </a:p>
          <a:p>
            <a:endParaRPr lang="en-GB" sz="3200" dirty="0">
              <a:solidFill>
                <a:schemeClr val="bg1"/>
              </a:solidFill>
            </a:endParaRPr>
          </a:p>
          <a:p>
            <a:r>
              <a:rPr lang="en-GB" sz="3200" dirty="0">
                <a:solidFill>
                  <a:schemeClr val="bg1"/>
                </a:solidFill>
              </a:rPr>
              <a:t>Power over </a:t>
            </a:r>
          </a:p>
        </p:txBody>
      </p:sp>
    </p:spTree>
    <p:extLst>
      <p:ext uri="{BB962C8B-B14F-4D97-AF65-F5344CB8AC3E}">
        <p14:creationId xmlns:p14="http://schemas.microsoft.com/office/powerpoint/2010/main" val="34108743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1F6030E-049C-4AEA-880B-2C35B16FEA1A}"/>
              </a:ext>
            </a:extLst>
          </p:cNvPr>
          <p:cNvPicPr>
            <a:picLocks noGrp="1" noChangeAspect="1"/>
          </p:cNvPicPr>
          <p:nvPr>
            <p:ph idx="1"/>
          </p:nvPr>
        </p:nvPicPr>
        <p:blipFill>
          <a:blip r:embed="rId3"/>
          <a:stretch>
            <a:fillRect/>
          </a:stretch>
        </p:blipFill>
        <p:spPr>
          <a:xfrm>
            <a:off x="3400926" y="946346"/>
            <a:ext cx="8181474" cy="4965308"/>
          </a:xfrm>
          <a:prstGeom prst="rect">
            <a:avLst/>
          </a:prstGeom>
        </p:spPr>
      </p:pic>
      <p:sp>
        <p:nvSpPr>
          <p:cNvPr id="2" name="TextBox 1">
            <a:extLst>
              <a:ext uri="{FF2B5EF4-FFF2-40B4-BE49-F238E27FC236}">
                <a16:creationId xmlns:a16="http://schemas.microsoft.com/office/drawing/2014/main" id="{78A1BD0E-CB27-1C47-EF5C-1BEF6A4D5AEE}"/>
              </a:ext>
            </a:extLst>
          </p:cNvPr>
          <p:cNvSpPr txBox="1"/>
          <p:nvPr/>
        </p:nvSpPr>
        <p:spPr>
          <a:xfrm>
            <a:off x="417095" y="1825625"/>
            <a:ext cx="2630905" cy="3539430"/>
          </a:xfrm>
          <a:prstGeom prst="rect">
            <a:avLst/>
          </a:prstGeom>
          <a:noFill/>
        </p:spPr>
        <p:txBody>
          <a:bodyPr wrap="square" rtlCol="0">
            <a:spAutoFit/>
          </a:bodyPr>
          <a:lstStyle/>
          <a:p>
            <a:r>
              <a:rPr lang="en-GB" sz="3200" dirty="0">
                <a:solidFill>
                  <a:schemeClr val="bg1"/>
                </a:solidFill>
              </a:rPr>
              <a:t>Power to</a:t>
            </a:r>
          </a:p>
          <a:p>
            <a:endParaRPr lang="en-GB" sz="3200" dirty="0">
              <a:solidFill>
                <a:schemeClr val="bg1"/>
              </a:solidFill>
            </a:endParaRPr>
          </a:p>
          <a:p>
            <a:r>
              <a:rPr lang="en-GB" sz="3200" dirty="0">
                <a:solidFill>
                  <a:schemeClr val="bg1"/>
                </a:solidFill>
              </a:rPr>
              <a:t>Power within</a:t>
            </a:r>
          </a:p>
          <a:p>
            <a:endParaRPr lang="en-GB" sz="3200" dirty="0">
              <a:solidFill>
                <a:schemeClr val="bg1"/>
              </a:solidFill>
            </a:endParaRPr>
          </a:p>
          <a:p>
            <a:r>
              <a:rPr lang="en-GB" sz="3200" dirty="0">
                <a:solidFill>
                  <a:schemeClr val="bg1"/>
                </a:solidFill>
              </a:rPr>
              <a:t>Power with</a:t>
            </a:r>
          </a:p>
          <a:p>
            <a:endParaRPr lang="en-GB" sz="3200" dirty="0">
              <a:solidFill>
                <a:schemeClr val="bg1"/>
              </a:solidFill>
            </a:endParaRPr>
          </a:p>
          <a:p>
            <a:r>
              <a:rPr lang="en-GB" sz="3200" dirty="0">
                <a:solidFill>
                  <a:schemeClr val="bg1"/>
                </a:solidFill>
              </a:rPr>
              <a:t>Power over </a:t>
            </a:r>
          </a:p>
        </p:txBody>
      </p:sp>
    </p:spTree>
    <p:extLst>
      <p:ext uri="{BB962C8B-B14F-4D97-AF65-F5344CB8AC3E}">
        <p14:creationId xmlns:p14="http://schemas.microsoft.com/office/powerpoint/2010/main" val="3984589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AC7BA-3CC4-9DED-50CC-5C6D2273B93F}"/>
              </a:ext>
            </a:extLst>
          </p:cNvPr>
          <p:cNvSpPr>
            <a:spLocks noGrp="1"/>
          </p:cNvSpPr>
          <p:nvPr>
            <p:ph type="title"/>
          </p:nvPr>
        </p:nvSpPr>
        <p:spPr/>
        <p:txBody>
          <a:bodyPr vert="horz" lIns="91440" tIns="45720" rIns="91440" bIns="45720" rtlCol="0" anchor="b">
            <a:normAutofit/>
          </a:bodyPr>
          <a:lstStyle/>
          <a:p>
            <a:pPr>
              <a:lnSpc>
                <a:spcPct val="90000"/>
              </a:lnSpc>
            </a:pPr>
            <a:r>
              <a:rPr lang="en-US" sz="4400"/>
              <a:t>Group Task </a:t>
            </a:r>
          </a:p>
        </p:txBody>
      </p:sp>
      <p:sp>
        <p:nvSpPr>
          <p:cNvPr id="3" name="Subtitle 2">
            <a:extLst>
              <a:ext uri="{FF2B5EF4-FFF2-40B4-BE49-F238E27FC236}">
                <a16:creationId xmlns:a16="http://schemas.microsoft.com/office/drawing/2014/main" id="{DA2AE7F4-258D-CC6D-4862-CB2BF5C3C5CB}"/>
              </a:ext>
            </a:extLst>
          </p:cNvPr>
          <p:cNvSpPr>
            <a:spLocks noGrp="1"/>
          </p:cNvSpPr>
          <p:nvPr>
            <p:ph idx="1"/>
          </p:nvPr>
        </p:nvSpPr>
        <p:spPr/>
        <p:txBody>
          <a:bodyPr vert="horz" lIns="91440" tIns="45720" rIns="91440" bIns="45720" rtlCol="0">
            <a:normAutofit/>
          </a:bodyPr>
          <a:lstStyle/>
          <a:p>
            <a:pPr marL="0" indent="-182880">
              <a:buNone/>
            </a:pPr>
            <a:r>
              <a:rPr lang="en-US" dirty="0"/>
              <a:t>Findings: </a:t>
            </a:r>
          </a:p>
          <a:p>
            <a:pPr marL="0" indent="-182880">
              <a:buNone/>
            </a:pPr>
            <a:endParaRPr lang="en-US" dirty="0"/>
          </a:p>
          <a:p>
            <a:pPr marL="0" indent="-182880">
              <a:buNone/>
            </a:pPr>
            <a:endParaRPr lang="en-US" dirty="0"/>
          </a:p>
          <a:p>
            <a:pPr marL="0" indent="-182880">
              <a:buNone/>
            </a:pPr>
            <a:r>
              <a:rPr lang="en-US" dirty="0"/>
              <a:t>Picture 1:</a:t>
            </a:r>
          </a:p>
          <a:p>
            <a:pPr marL="0" indent="-182880">
              <a:buNone/>
            </a:pPr>
            <a:r>
              <a:rPr lang="en-US" dirty="0"/>
              <a:t>Picture 2:</a:t>
            </a:r>
          </a:p>
          <a:p>
            <a:pPr marL="0" indent="-182880">
              <a:buNone/>
            </a:pPr>
            <a:r>
              <a:rPr lang="en-US" dirty="0"/>
              <a:t>Picture 3:</a:t>
            </a:r>
          </a:p>
          <a:p>
            <a:pPr marL="0" indent="-182880">
              <a:buNone/>
            </a:pPr>
            <a:r>
              <a:rPr lang="en-US" dirty="0"/>
              <a:t>Picture 4: </a:t>
            </a:r>
          </a:p>
          <a:p>
            <a:pPr indent="-182880"/>
            <a:endParaRPr lang="en-US" dirty="0"/>
          </a:p>
        </p:txBody>
      </p:sp>
      <p:sp>
        <p:nvSpPr>
          <p:cNvPr id="4" name="TextBox 3">
            <a:extLst>
              <a:ext uri="{FF2B5EF4-FFF2-40B4-BE49-F238E27FC236}">
                <a16:creationId xmlns:a16="http://schemas.microsoft.com/office/drawing/2014/main" id="{1E0B61A6-1053-FE43-B6EA-313746A47F53}"/>
              </a:ext>
            </a:extLst>
          </p:cNvPr>
          <p:cNvSpPr txBox="1"/>
          <p:nvPr/>
        </p:nvSpPr>
        <p:spPr>
          <a:xfrm>
            <a:off x="417095" y="1825625"/>
            <a:ext cx="2630905" cy="3539430"/>
          </a:xfrm>
          <a:prstGeom prst="rect">
            <a:avLst/>
          </a:prstGeom>
          <a:noFill/>
        </p:spPr>
        <p:txBody>
          <a:bodyPr wrap="square" rtlCol="0">
            <a:spAutoFit/>
          </a:bodyPr>
          <a:lstStyle/>
          <a:p>
            <a:r>
              <a:rPr lang="en-GB" sz="3200" dirty="0">
                <a:solidFill>
                  <a:schemeClr val="bg1"/>
                </a:solidFill>
              </a:rPr>
              <a:t>Power to</a:t>
            </a:r>
          </a:p>
          <a:p>
            <a:endParaRPr lang="en-GB" sz="3200" dirty="0">
              <a:solidFill>
                <a:schemeClr val="bg1"/>
              </a:solidFill>
            </a:endParaRPr>
          </a:p>
          <a:p>
            <a:r>
              <a:rPr lang="en-GB" sz="3200" dirty="0">
                <a:solidFill>
                  <a:schemeClr val="bg1"/>
                </a:solidFill>
              </a:rPr>
              <a:t>Power within</a:t>
            </a:r>
          </a:p>
          <a:p>
            <a:endParaRPr lang="en-GB" sz="3200" dirty="0">
              <a:solidFill>
                <a:schemeClr val="bg1"/>
              </a:solidFill>
            </a:endParaRPr>
          </a:p>
          <a:p>
            <a:r>
              <a:rPr lang="en-GB" sz="3200" dirty="0">
                <a:solidFill>
                  <a:schemeClr val="bg1"/>
                </a:solidFill>
              </a:rPr>
              <a:t>Power with</a:t>
            </a:r>
          </a:p>
          <a:p>
            <a:endParaRPr lang="en-GB" sz="3200" dirty="0">
              <a:solidFill>
                <a:schemeClr val="bg1"/>
              </a:solidFill>
            </a:endParaRPr>
          </a:p>
          <a:p>
            <a:r>
              <a:rPr lang="en-GB" sz="3200" dirty="0">
                <a:solidFill>
                  <a:schemeClr val="bg1"/>
                </a:solidFill>
              </a:rPr>
              <a:t>Power over </a:t>
            </a:r>
          </a:p>
        </p:txBody>
      </p:sp>
    </p:spTree>
    <p:extLst>
      <p:ext uri="{BB962C8B-B14F-4D97-AF65-F5344CB8AC3E}">
        <p14:creationId xmlns:p14="http://schemas.microsoft.com/office/powerpoint/2010/main" val="2740393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5B14FE-5F05-4B3E-B04F-215B9957989D}"/>
              </a:ext>
            </a:extLst>
          </p:cNvPr>
          <p:cNvSpPr>
            <a:spLocks noGrp="1"/>
          </p:cNvSpPr>
          <p:nvPr>
            <p:ph idx="1"/>
          </p:nvPr>
        </p:nvSpPr>
        <p:spPr>
          <a:xfrm>
            <a:off x="1122947" y="1825625"/>
            <a:ext cx="10613423" cy="4667250"/>
          </a:xfrm>
        </p:spPr>
        <p:txBody>
          <a:bodyPr>
            <a:noAutofit/>
          </a:bodyPr>
          <a:lstStyle/>
          <a:p>
            <a:pPr marL="0" indent="0" algn="ctr">
              <a:buNone/>
            </a:pPr>
            <a:r>
              <a:rPr lang="en-GB" sz="2800" b="1" i="1" dirty="0"/>
              <a:t>‘Community’ has no inherent virtue. It can be a powerful excluder of minorities. The old people’s club that runs a publicly funded community hall too often excludes young people from the premises – or even the old people in the next street or tower block. Again, effective supervision by people reporting to a broader electorate will be needed to control these tendencies.</a:t>
            </a:r>
          </a:p>
          <a:p>
            <a:pPr marL="914400" lvl="2" indent="0">
              <a:buNone/>
            </a:pPr>
            <a:endParaRPr lang="en-GB" sz="2400" dirty="0"/>
          </a:p>
          <a:p>
            <a:pPr marL="914400" lvl="2" indent="0" algn="r">
              <a:buNone/>
            </a:pPr>
            <a:r>
              <a:rPr lang="en-GB" sz="2400" dirty="0"/>
              <a:t>(Donnison, 2009 p.151)</a:t>
            </a:r>
          </a:p>
          <a:p>
            <a:pPr marL="914400" lvl="2" indent="0">
              <a:buNone/>
            </a:pPr>
            <a:br>
              <a:rPr lang="en-GB" sz="2400" dirty="0"/>
            </a:br>
            <a:endParaRPr lang="en-GB" sz="2400" dirty="0"/>
          </a:p>
        </p:txBody>
      </p:sp>
    </p:spTree>
    <p:extLst>
      <p:ext uri="{BB962C8B-B14F-4D97-AF65-F5344CB8AC3E}">
        <p14:creationId xmlns:p14="http://schemas.microsoft.com/office/powerpoint/2010/main" val="32233248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39F4AF-348D-A8E5-5EE9-1912D2787BFC}"/>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It’s all Politics</a:t>
            </a:r>
          </a:p>
        </p:txBody>
      </p:sp>
    </p:spTree>
    <p:extLst>
      <p:ext uri="{BB962C8B-B14F-4D97-AF65-F5344CB8AC3E}">
        <p14:creationId xmlns:p14="http://schemas.microsoft.com/office/powerpoint/2010/main" val="31790037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439F1-B205-428C-8314-D813A4BAF640}"/>
              </a:ext>
            </a:extLst>
          </p:cNvPr>
          <p:cNvSpPr>
            <a:spLocks noGrp="1"/>
          </p:cNvSpPr>
          <p:nvPr>
            <p:ph type="title"/>
          </p:nvPr>
        </p:nvSpPr>
        <p:spPr/>
        <p:txBody>
          <a:bodyPr/>
          <a:lstStyle/>
          <a:p>
            <a:r>
              <a:rPr lang="en-GB" dirty="0"/>
              <a:t>Politics of power</a:t>
            </a:r>
          </a:p>
        </p:txBody>
      </p:sp>
      <p:sp>
        <p:nvSpPr>
          <p:cNvPr id="3" name="Content Placeholder 2">
            <a:extLst>
              <a:ext uri="{FF2B5EF4-FFF2-40B4-BE49-F238E27FC236}">
                <a16:creationId xmlns:a16="http://schemas.microsoft.com/office/drawing/2014/main" id="{C80218BF-5445-47D7-AF2C-984E40A39044}"/>
              </a:ext>
            </a:extLst>
          </p:cNvPr>
          <p:cNvSpPr>
            <a:spLocks noGrp="1"/>
          </p:cNvSpPr>
          <p:nvPr>
            <p:ph idx="1"/>
          </p:nvPr>
        </p:nvSpPr>
        <p:spPr/>
        <p:txBody>
          <a:bodyPr>
            <a:normAutofit/>
          </a:bodyPr>
          <a:lstStyle/>
          <a:p>
            <a:pPr marL="0" indent="0">
              <a:buNone/>
            </a:pPr>
            <a:endParaRPr lang="en-GB" sz="2400" b="1" i="1" dirty="0"/>
          </a:p>
          <a:p>
            <a:pPr marL="0" indent="0">
              <a:buNone/>
            </a:pPr>
            <a:r>
              <a:rPr lang="en-GB" sz="2400" b="1" i="1" dirty="0"/>
              <a:t>Politics is the exercise of power, and the interaction of people with power. When defined narrowly, it refers to the governing of a country or state and is limited to professional politicians. However, when defined broadly, it can refer to the interaction of all forms of power between people. </a:t>
            </a:r>
          </a:p>
          <a:p>
            <a:pPr marL="0" indent="0">
              <a:buNone/>
            </a:pPr>
            <a:endParaRPr lang="en-GB" sz="2400" i="1" dirty="0"/>
          </a:p>
          <a:p>
            <a:pPr marL="0" indent="0" algn="r">
              <a:buNone/>
            </a:pPr>
            <a:r>
              <a:rPr lang="en-GB" sz="2400" i="1" dirty="0"/>
              <a:t>(Tearfund, 2014, p.33)</a:t>
            </a:r>
          </a:p>
          <a:p>
            <a:endParaRPr lang="en-GB" sz="2400" i="1" dirty="0"/>
          </a:p>
          <a:p>
            <a:pPr marL="0" indent="0">
              <a:buNone/>
            </a:pPr>
            <a:endParaRPr lang="en-GB" sz="2400" i="1" dirty="0"/>
          </a:p>
        </p:txBody>
      </p:sp>
    </p:spTree>
    <p:extLst>
      <p:ext uri="{BB962C8B-B14F-4D97-AF65-F5344CB8AC3E}">
        <p14:creationId xmlns:p14="http://schemas.microsoft.com/office/powerpoint/2010/main" val="3790860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83595-0FF0-40F7-8A19-7B0D78165B57}"/>
              </a:ext>
            </a:extLst>
          </p:cNvPr>
          <p:cNvSpPr>
            <a:spLocks noGrp="1"/>
          </p:cNvSpPr>
          <p:nvPr>
            <p:ph type="title"/>
          </p:nvPr>
        </p:nvSpPr>
        <p:spPr>
          <a:xfrm>
            <a:off x="3780148" y="365125"/>
            <a:ext cx="7956222" cy="1325563"/>
          </a:xfrm>
        </p:spPr>
        <p:txBody>
          <a:bodyPr>
            <a:normAutofit/>
          </a:bodyPr>
          <a:lstStyle/>
          <a:p>
            <a:r>
              <a:rPr lang="en-GB" dirty="0"/>
              <a:t>Types of power</a:t>
            </a:r>
          </a:p>
        </p:txBody>
      </p:sp>
      <p:sp>
        <p:nvSpPr>
          <p:cNvPr id="3" name="Content Placeholder 2">
            <a:extLst>
              <a:ext uri="{FF2B5EF4-FFF2-40B4-BE49-F238E27FC236}">
                <a16:creationId xmlns:a16="http://schemas.microsoft.com/office/drawing/2014/main" id="{94A42402-3437-4187-BB0D-D3128B9F01BC}"/>
              </a:ext>
            </a:extLst>
          </p:cNvPr>
          <p:cNvSpPr>
            <a:spLocks noGrp="1"/>
          </p:cNvSpPr>
          <p:nvPr>
            <p:ph idx="1"/>
          </p:nvPr>
        </p:nvSpPr>
        <p:spPr>
          <a:xfrm>
            <a:off x="3780148" y="1825625"/>
            <a:ext cx="7956222" cy="4667250"/>
          </a:xfrm>
        </p:spPr>
        <p:txBody>
          <a:bodyPr>
            <a:normAutofit fontScale="92500" lnSpcReduction="10000"/>
          </a:bodyPr>
          <a:lstStyle/>
          <a:p>
            <a:r>
              <a:rPr lang="en-GB" dirty="0"/>
              <a:t>VISIBLE POWER involves decision-making that can easily be seen and understood.</a:t>
            </a:r>
          </a:p>
          <a:p>
            <a:endParaRPr lang="en-GB" dirty="0"/>
          </a:p>
          <a:p>
            <a:r>
              <a:rPr lang="en-GB" dirty="0"/>
              <a:t>HIDDEN POWER involves decision-making behind the scenes and may not be immediately obvious</a:t>
            </a:r>
          </a:p>
          <a:p>
            <a:endParaRPr lang="en-GB" dirty="0"/>
          </a:p>
          <a:p>
            <a:r>
              <a:rPr lang="en-GB" dirty="0"/>
              <a:t>INVISIBLE POWER involves decision-making based on influences that cannot easily be seen, such as worldview, cultural norms, beliefs, traditions and ideology.</a:t>
            </a:r>
          </a:p>
          <a:p>
            <a:endParaRPr lang="en-GB" dirty="0"/>
          </a:p>
          <a:p>
            <a:pPr marL="0" indent="0">
              <a:buNone/>
            </a:pPr>
            <a:r>
              <a:rPr lang="en-GB" dirty="0"/>
              <a:t>(</a:t>
            </a:r>
            <a:r>
              <a:rPr lang="en-GB" dirty="0" err="1"/>
              <a:t>Veneklassen</a:t>
            </a:r>
            <a:r>
              <a:rPr lang="en-GB" dirty="0"/>
              <a:t> and Miller, 2007)</a:t>
            </a:r>
          </a:p>
        </p:txBody>
      </p:sp>
    </p:spTree>
    <p:extLst>
      <p:ext uri="{BB962C8B-B14F-4D97-AF65-F5344CB8AC3E}">
        <p14:creationId xmlns:p14="http://schemas.microsoft.com/office/powerpoint/2010/main" val="32258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39EDD-4F79-4466-99A7-9C4E20D8D427}"/>
              </a:ext>
            </a:extLst>
          </p:cNvPr>
          <p:cNvSpPr>
            <a:spLocks noGrp="1"/>
          </p:cNvSpPr>
          <p:nvPr>
            <p:ph type="title"/>
          </p:nvPr>
        </p:nvSpPr>
        <p:spPr/>
        <p:txBody>
          <a:bodyPr vert="horz" lIns="91440" tIns="45720" rIns="91440" bIns="45720" rtlCol="0" anchor="b">
            <a:normAutofit/>
          </a:bodyPr>
          <a:lstStyle/>
          <a:p>
            <a:r>
              <a:rPr lang="en-US" dirty="0"/>
              <a:t>Politics of space</a:t>
            </a:r>
          </a:p>
        </p:txBody>
      </p:sp>
      <p:sp>
        <p:nvSpPr>
          <p:cNvPr id="3" name="Content Placeholder 2">
            <a:extLst>
              <a:ext uri="{FF2B5EF4-FFF2-40B4-BE49-F238E27FC236}">
                <a16:creationId xmlns:a16="http://schemas.microsoft.com/office/drawing/2014/main" id="{E8D0C3AF-DE76-4FA0-B034-08F0E282451E}"/>
              </a:ext>
            </a:extLst>
          </p:cNvPr>
          <p:cNvSpPr>
            <a:spLocks noGrp="1"/>
          </p:cNvSpPr>
          <p:nvPr>
            <p:ph idx="1"/>
          </p:nvPr>
        </p:nvSpPr>
        <p:spPr/>
        <p:txBody>
          <a:bodyPr vert="horz" lIns="91440" tIns="45720" rIns="91440" bIns="45720" rtlCol="0">
            <a:normAutofit/>
          </a:bodyPr>
          <a:lstStyle/>
          <a:p>
            <a:r>
              <a:rPr lang="en-US" dirty="0"/>
              <a:t>We need to be aware of the political space in which we are working and try to influence change.</a:t>
            </a:r>
          </a:p>
        </p:txBody>
      </p:sp>
      <p:pic>
        <p:nvPicPr>
          <p:cNvPr id="4" name="Picture 3">
            <a:extLst>
              <a:ext uri="{FF2B5EF4-FFF2-40B4-BE49-F238E27FC236}">
                <a16:creationId xmlns:a16="http://schemas.microsoft.com/office/drawing/2014/main" id="{8D3FFAAF-A2AA-409F-8901-24F1A80B4E28}"/>
              </a:ext>
            </a:extLst>
          </p:cNvPr>
          <p:cNvPicPr>
            <a:picLocks noChangeAspect="1"/>
          </p:cNvPicPr>
          <p:nvPr/>
        </p:nvPicPr>
        <p:blipFill>
          <a:blip r:embed="rId3"/>
          <a:stretch>
            <a:fillRect/>
          </a:stretch>
        </p:blipFill>
        <p:spPr>
          <a:xfrm>
            <a:off x="5019575" y="2918504"/>
            <a:ext cx="5151817" cy="3709308"/>
          </a:xfrm>
          <a:prstGeom prst="rect">
            <a:avLst/>
          </a:prstGeom>
        </p:spPr>
      </p:pic>
    </p:spTree>
    <p:extLst>
      <p:ext uri="{BB962C8B-B14F-4D97-AF65-F5344CB8AC3E}">
        <p14:creationId xmlns:p14="http://schemas.microsoft.com/office/powerpoint/2010/main" val="20616663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BA0AB-F02F-466D-85D6-A2FF49BF5EAF}"/>
              </a:ext>
            </a:extLst>
          </p:cNvPr>
          <p:cNvSpPr>
            <a:spLocks noGrp="1"/>
          </p:cNvSpPr>
          <p:nvPr>
            <p:ph type="title"/>
          </p:nvPr>
        </p:nvSpPr>
        <p:spPr>
          <a:xfrm>
            <a:off x="566058" y="836023"/>
            <a:ext cx="2718788" cy="5183777"/>
          </a:xfrm>
        </p:spPr>
        <p:txBody>
          <a:bodyPr anchor="ctr">
            <a:normAutofit/>
          </a:bodyPr>
          <a:lstStyle/>
          <a:p>
            <a:r>
              <a:rPr lang="en-GB" sz="3600" dirty="0">
                <a:solidFill>
                  <a:srgbClr val="FFFFFF"/>
                </a:solidFill>
              </a:rPr>
              <a:t>3 Types of Political Space</a:t>
            </a:r>
          </a:p>
        </p:txBody>
      </p:sp>
      <p:graphicFrame>
        <p:nvGraphicFramePr>
          <p:cNvPr id="5" name="Content Placeholder 2">
            <a:extLst>
              <a:ext uri="{FF2B5EF4-FFF2-40B4-BE49-F238E27FC236}">
                <a16:creationId xmlns:a16="http://schemas.microsoft.com/office/drawing/2014/main" id="{429E4B9A-21D9-157A-C7A6-1B40E4BC1F4C}"/>
              </a:ext>
            </a:extLst>
          </p:cNvPr>
          <p:cNvGraphicFramePr>
            <a:graphicFrameLocks noGrp="1"/>
          </p:cNvGraphicFramePr>
          <p:nvPr>
            <p:ph idx="1"/>
          </p:nvPr>
        </p:nvGraphicFramePr>
        <p:xfrm>
          <a:off x="4658815" y="804672"/>
          <a:ext cx="5990136" cy="52620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03F2B1A-A35A-53FD-D561-B3EF1FB6CA9E}"/>
              </a:ext>
            </a:extLst>
          </p:cNvPr>
          <p:cNvSpPr txBox="1"/>
          <p:nvPr/>
        </p:nvSpPr>
        <p:spPr>
          <a:xfrm>
            <a:off x="5085475" y="6381817"/>
            <a:ext cx="6102220" cy="369332"/>
          </a:xfrm>
          <a:prstGeom prst="rect">
            <a:avLst/>
          </a:prstGeom>
          <a:noFill/>
        </p:spPr>
        <p:txBody>
          <a:bodyPr wrap="square">
            <a:spAutoFit/>
          </a:bodyPr>
          <a:lstStyle/>
          <a:p>
            <a:pPr marL="0" indent="0" algn="r">
              <a:buNone/>
            </a:pPr>
            <a:r>
              <a:rPr lang="en-GB" sz="1800" dirty="0"/>
              <a:t>(Cornwall, 2002; </a:t>
            </a:r>
            <a:r>
              <a:rPr lang="en-GB" sz="1800" dirty="0" err="1"/>
              <a:t>Gaventa</a:t>
            </a:r>
            <a:r>
              <a:rPr lang="en-GB" sz="1800" dirty="0"/>
              <a:t>, 2006)</a:t>
            </a:r>
          </a:p>
        </p:txBody>
      </p:sp>
    </p:spTree>
    <p:extLst>
      <p:ext uri="{BB962C8B-B14F-4D97-AF65-F5344CB8AC3E}">
        <p14:creationId xmlns:p14="http://schemas.microsoft.com/office/powerpoint/2010/main" val="6527677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FDF1A-7DEE-8815-1ABC-5D60F07AA898}"/>
              </a:ext>
            </a:extLst>
          </p:cNvPr>
          <p:cNvSpPr>
            <a:spLocks noGrp="1"/>
          </p:cNvSpPr>
          <p:nvPr>
            <p:ph type="title"/>
          </p:nvPr>
        </p:nvSpPr>
        <p:spPr/>
        <p:txBody>
          <a:bodyPr/>
          <a:lstStyle/>
          <a:p>
            <a:r>
              <a:rPr lang="en-GB" dirty="0"/>
              <a:t>Political Power:</a:t>
            </a:r>
            <a:br>
              <a:rPr lang="en-GB" dirty="0"/>
            </a:br>
            <a:r>
              <a:rPr lang="en-GB" dirty="0"/>
              <a:t>What is power in Politics?</a:t>
            </a:r>
          </a:p>
        </p:txBody>
      </p:sp>
      <p:sp>
        <p:nvSpPr>
          <p:cNvPr id="3" name="Content Placeholder 2">
            <a:extLst>
              <a:ext uri="{FF2B5EF4-FFF2-40B4-BE49-F238E27FC236}">
                <a16:creationId xmlns:a16="http://schemas.microsoft.com/office/drawing/2014/main" id="{06AC3FB4-90F7-AD0D-5EB3-5E9BF4699E08}"/>
              </a:ext>
            </a:extLst>
          </p:cNvPr>
          <p:cNvSpPr>
            <a:spLocks noGrp="1"/>
          </p:cNvSpPr>
          <p:nvPr>
            <p:ph idx="1"/>
          </p:nvPr>
        </p:nvSpPr>
        <p:spPr/>
        <p:txBody>
          <a:bodyPr/>
          <a:lstStyle/>
          <a:p>
            <a:r>
              <a:rPr lang="en-GB" dirty="0"/>
              <a:t>The Political power definition in government is the ability of an individual or a group of people to influence the thought, actions, and mindset of people in a nation. </a:t>
            </a:r>
          </a:p>
          <a:p>
            <a:r>
              <a:rPr lang="en-GB" dirty="0"/>
              <a:t>This power can be legitimate power given to an entity by the people of a nation that holds authority over society. </a:t>
            </a:r>
          </a:p>
          <a:p>
            <a:r>
              <a:rPr lang="en-GB" dirty="0"/>
              <a:t>Political power can also be illegitimate, meaning power has been seized through illegal or unjust means.</a:t>
            </a:r>
          </a:p>
        </p:txBody>
      </p:sp>
    </p:spTree>
    <p:extLst>
      <p:ext uri="{BB962C8B-B14F-4D97-AF65-F5344CB8AC3E}">
        <p14:creationId xmlns:p14="http://schemas.microsoft.com/office/powerpoint/2010/main" val="2099028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9CEF5E-A76E-F70B-A1B0-8EC5ABCB08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44D2F-1C84-B368-4576-AC304EF95AA6}"/>
              </a:ext>
            </a:extLst>
          </p:cNvPr>
          <p:cNvSpPr>
            <a:spLocks noGrp="1"/>
          </p:cNvSpPr>
          <p:nvPr>
            <p:ph type="title"/>
          </p:nvPr>
        </p:nvSpPr>
        <p:spPr/>
        <p:txBody>
          <a:bodyPr/>
          <a:lstStyle/>
          <a:p>
            <a:r>
              <a:rPr lang="en-GB" dirty="0"/>
              <a:t>Political Power:</a:t>
            </a:r>
            <a:br>
              <a:rPr lang="en-GB" dirty="0"/>
            </a:br>
            <a:r>
              <a:rPr lang="en-GB" dirty="0"/>
              <a:t>What is power in Government?</a:t>
            </a:r>
          </a:p>
        </p:txBody>
      </p:sp>
      <p:sp>
        <p:nvSpPr>
          <p:cNvPr id="3" name="Content Placeholder 2">
            <a:extLst>
              <a:ext uri="{FF2B5EF4-FFF2-40B4-BE49-F238E27FC236}">
                <a16:creationId xmlns:a16="http://schemas.microsoft.com/office/drawing/2014/main" id="{EAFECFCA-DC1E-CEB4-B7DE-DA337BA1157A}"/>
              </a:ext>
            </a:extLst>
          </p:cNvPr>
          <p:cNvSpPr>
            <a:spLocks noGrp="1"/>
          </p:cNvSpPr>
          <p:nvPr>
            <p:ph idx="1"/>
          </p:nvPr>
        </p:nvSpPr>
        <p:spPr/>
        <p:txBody>
          <a:bodyPr/>
          <a:lstStyle/>
          <a:p>
            <a:r>
              <a:rPr lang="en-GB" dirty="0"/>
              <a:t>Power in Government is the authority of an individual’s or groups right to use power by making decisions, giving directives, and demanding compliance. </a:t>
            </a:r>
          </a:p>
          <a:p>
            <a:r>
              <a:rPr lang="en-GB" dirty="0"/>
              <a:t>This power can be used for good purposes, such as to pursue society’s collective goals and progress a nation forward. </a:t>
            </a:r>
          </a:p>
          <a:p>
            <a:r>
              <a:rPr lang="en-GB" dirty="0"/>
              <a:t>Political power can be used for evil purposes if authority is placed in the wrong hands. </a:t>
            </a:r>
          </a:p>
        </p:txBody>
      </p:sp>
    </p:spTree>
    <p:extLst>
      <p:ext uri="{BB962C8B-B14F-4D97-AF65-F5344CB8AC3E}">
        <p14:creationId xmlns:p14="http://schemas.microsoft.com/office/powerpoint/2010/main" val="213707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98EFC-518B-8A61-4AC8-3D57D5FB5D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5C20D3-8D5A-2B09-CB13-621D22DBFB26}"/>
              </a:ext>
            </a:extLst>
          </p:cNvPr>
          <p:cNvSpPr>
            <a:spLocks noGrp="1"/>
          </p:cNvSpPr>
          <p:nvPr>
            <p:ph type="title"/>
          </p:nvPr>
        </p:nvSpPr>
        <p:spPr/>
        <p:txBody>
          <a:bodyPr/>
          <a:lstStyle/>
          <a:p>
            <a:r>
              <a:rPr lang="en-GB" dirty="0"/>
              <a:t>Political Power:</a:t>
            </a:r>
            <a:br>
              <a:rPr lang="en-GB" dirty="0"/>
            </a:br>
            <a:r>
              <a:rPr lang="en-GB" dirty="0"/>
              <a:t>What is power in Government?</a:t>
            </a:r>
          </a:p>
        </p:txBody>
      </p:sp>
      <p:sp>
        <p:nvSpPr>
          <p:cNvPr id="3" name="Content Placeholder 2">
            <a:extLst>
              <a:ext uri="{FF2B5EF4-FFF2-40B4-BE49-F238E27FC236}">
                <a16:creationId xmlns:a16="http://schemas.microsoft.com/office/drawing/2014/main" id="{680DBEF2-0D5A-48B6-B28E-F4DD70358E42}"/>
              </a:ext>
            </a:extLst>
          </p:cNvPr>
          <p:cNvSpPr>
            <a:spLocks noGrp="1"/>
          </p:cNvSpPr>
          <p:nvPr>
            <p:ph idx="1"/>
          </p:nvPr>
        </p:nvSpPr>
        <p:spPr/>
        <p:txBody>
          <a:bodyPr>
            <a:normAutofit lnSpcReduction="10000"/>
          </a:bodyPr>
          <a:lstStyle/>
          <a:p>
            <a:r>
              <a:rPr lang="en-GB" dirty="0"/>
              <a:t>Power can be achieved in many ways:</a:t>
            </a:r>
          </a:p>
          <a:p>
            <a:pPr lvl="1"/>
            <a:r>
              <a:rPr lang="en-GB" dirty="0"/>
              <a:t>By Force or coercive means </a:t>
            </a:r>
          </a:p>
          <a:p>
            <a:pPr lvl="1"/>
            <a:r>
              <a:rPr lang="en-GB" dirty="0"/>
              <a:t>Through democratic or representative means </a:t>
            </a:r>
          </a:p>
          <a:p>
            <a:pPr lvl="1"/>
            <a:r>
              <a:rPr lang="en-GB" dirty="0"/>
              <a:t>Majoritarianism, where the majority of people in any government or organisation have the last word in the decision-making process</a:t>
            </a:r>
          </a:p>
          <a:p>
            <a:pPr lvl="1"/>
            <a:r>
              <a:rPr lang="en-GB" dirty="0"/>
              <a:t>Elitism – Theory of political power which asserts that people who have the most resources have the most political power and make decisions for society. </a:t>
            </a:r>
          </a:p>
          <a:p>
            <a:pPr lvl="1"/>
            <a:r>
              <a:rPr lang="en-GB" dirty="0"/>
              <a:t>Pluralism – Political power is held by influential groups or groups who have been rewarded with power </a:t>
            </a:r>
          </a:p>
          <a:p>
            <a:pPr lvl="1"/>
            <a:r>
              <a:rPr lang="en-GB" dirty="0"/>
              <a:t>Expert power, where power is given to individuals or groups that have certain leadership capabilities and skills </a:t>
            </a:r>
          </a:p>
        </p:txBody>
      </p:sp>
    </p:spTree>
    <p:extLst>
      <p:ext uri="{BB962C8B-B14F-4D97-AF65-F5344CB8AC3E}">
        <p14:creationId xmlns:p14="http://schemas.microsoft.com/office/powerpoint/2010/main" val="1247736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DDF39-87EB-62D9-1225-4EDE71C137C8}"/>
              </a:ext>
            </a:extLst>
          </p:cNvPr>
          <p:cNvSpPr>
            <a:spLocks noGrp="1"/>
          </p:cNvSpPr>
          <p:nvPr>
            <p:ph type="title"/>
          </p:nvPr>
        </p:nvSpPr>
        <p:spPr/>
        <p:txBody>
          <a:bodyPr/>
          <a:lstStyle/>
          <a:p>
            <a:r>
              <a:rPr lang="en-GB" dirty="0"/>
              <a:t>Political Power Discussion </a:t>
            </a:r>
          </a:p>
        </p:txBody>
      </p:sp>
      <p:sp>
        <p:nvSpPr>
          <p:cNvPr id="3" name="Content Placeholder 2">
            <a:extLst>
              <a:ext uri="{FF2B5EF4-FFF2-40B4-BE49-F238E27FC236}">
                <a16:creationId xmlns:a16="http://schemas.microsoft.com/office/drawing/2014/main" id="{F41CB695-92F6-FA3E-27FD-5A672165E06D}"/>
              </a:ext>
            </a:extLst>
          </p:cNvPr>
          <p:cNvSpPr>
            <a:spLocks noGrp="1"/>
          </p:cNvSpPr>
          <p:nvPr>
            <p:ph idx="1"/>
          </p:nvPr>
        </p:nvSpPr>
        <p:spPr/>
        <p:txBody>
          <a:bodyPr/>
          <a:lstStyle/>
          <a:p>
            <a:r>
              <a:rPr lang="en-GB" dirty="0"/>
              <a:t>Consider power from a political lens. </a:t>
            </a:r>
          </a:p>
          <a:p>
            <a:r>
              <a:rPr lang="en-GB" dirty="0"/>
              <a:t>Discuss your thoughts as a group</a:t>
            </a:r>
          </a:p>
        </p:txBody>
      </p:sp>
    </p:spTree>
    <p:extLst>
      <p:ext uri="{BB962C8B-B14F-4D97-AF65-F5344CB8AC3E}">
        <p14:creationId xmlns:p14="http://schemas.microsoft.com/office/powerpoint/2010/main" val="18601322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Content Placeholder 5">
            <a:extLst>
              <a:ext uri="{FF2B5EF4-FFF2-40B4-BE49-F238E27FC236}">
                <a16:creationId xmlns:a16="http://schemas.microsoft.com/office/drawing/2014/main" id="{10289B2D-DFA2-711E-4D17-57006A2F9D01}"/>
              </a:ext>
            </a:extLst>
          </p:cNvPr>
          <p:cNvSpPr>
            <a:spLocks noGrp="1"/>
          </p:cNvSpPr>
          <p:nvPr>
            <p:ph idx="1"/>
          </p:nvPr>
        </p:nvSpPr>
        <p:spPr>
          <a:xfrm>
            <a:off x="923731" y="1825625"/>
            <a:ext cx="10812639" cy="4667250"/>
          </a:xfrm>
        </p:spPr>
        <p:txBody>
          <a:bodyPr>
            <a:normAutofit fontScale="77500" lnSpcReduction="20000"/>
          </a:bodyPr>
          <a:lstStyle/>
          <a:p>
            <a:pPr marL="0" indent="0" eaLnBrk="1" fontAlgn="auto" hangingPunct="1">
              <a:spcAft>
                <a:spcPts val="0"/>
              </a:spcAft>
              <a:buFont typeface="Arial" panose="020B0604020202020204" pitchFamily="34" charset="0"/>
              <a:buNone/>
              <a:defRPr/>
            </a:pPr>
            <a:r>
              <a:rPr lang="en-GB" altLang="en-US" dirty="0"/>
              <a:t>Reference List </a:t>
            </a:r>
          </a:p>
          <a:p>
            <a:pPr marL="0" indent="0" eaLnBrk="1" fontAlgn="auto" hangingPunct="1">
              <a:spcAft>
                <a:spcPts val="0"/>
              </a:spcAft>
              <a:buFont typeface="Arial" panose="020B0604020202020204" pitchFamily="34" charset="0"/>
              <a:buNone/>
              <a:defRPr/>
            </a:pPr>
            <a:r>
              <a:rPr lang="en-GB" altLang="en-US" cap="none" dirty="0"/>
              <a:t>Featherstone b and </a:t>
            </a:r>
            <a:r>
              <a:rPr lang="en-GB" altLang="en-US" cap="none" dirty="0" err="1"/>
              <a:t>fraser</a:t>
            </a:r>
            <a:r>
              <a:rPr lang="en-GB" altLang="en-US" cap="none" dirty="0"/>
              <a:t> c (2012) </a:t>
            </a:r>
            <a:r>
              <a:rPr lang="en-GB" altLang="en-US" cap="none" dirty="0" err="1"/>
              <a:t>i'm</a:t>
            </a:r>
            <a:r>
              <a:rPr lang="en-GB" altLang="en-US" cap="none" dirty="0"/>
              <a:t> just a mother. I'm nothing special, they're all professionals: parental advocacy as an aid to parental engagement</a:t>
            </a:r>
            <a:r>
              <a:rPr lang="en-GB" altLang="en-US" i="1" cap="none" dirty="0"/>
              <a:t>, child and family social work</a:t>
            </a:r>
            <a:r>
              <a:rPr lang="en-GB" altLang="en-US" cap="none" dirty="0"/>
              <a:t>, 17(2), 244-253</a:t>
            </a:r>
          </a:p>
          <a:p>
            <a:pPr marL="0" indent="0" eaLnBrk="1" fontAlgn="auto" hangingPunct="1">
              <a:spcAft>
                <a:spcPts val="0"/>
              </a:spcAft>
              <a:buFont typeface="Arial" panose="020B0604020202020204" pitchFamily="34" charset="0"/>
              <a:buNone/>
              <a:defRPr/>
            </a:pPr>
            <a:r>
              <a:rPr lang="en-GB" altLang="en-US" cap="none" dirty="0"/>
              <a:t>Lawton A (2006) </a:t>
            </a:r>
            <a:r>
              <a:rPr lang="en-GB" altLang="en-US" cap="none" dirty="0">
                <a:hlinkClick r:id="rId3"/>
              </a:rPr>
              <a:t>supporting self-advocacy, stakeholder position paper 06</a:t>
            </a:r>
            <a:r>
              <a:rPr lang="en-GB" altLang="en-US" cap="none" dirty="0"/>
              <a:t> </a:t>
            </a:r>
            <a:r>
              <a:rPr lang="en-GB" altLang="en-US" cap="none" dirty="0" err="1"/>
              <a:t>london</a:t>
            </a:r>
            <a:r>
              <a:rPr lang="en-GB" altLang="en-US" cap="none" dirty="0"/>
              <a:t>: SCIE</a:t>
            </a:r>
          </a:p>
          <a:p>
            <a:pPr marL="0" indent="0" eaLnBrk="1" fontAlgn="auto" hangingPunct="1">
              <a:spcAft>
                <a:spcPts val="0"/>
              </a:spcAft>
              <a:buFont typeface="Arial" panose="020B0604020202020204" pitchFamily="34" charset="0"/>
              <a:buNone/>
              <a:defRPr/>
            </a:pPr>
            <a:r>
              <a:rPr lang="en-GB" altLang="en-US" cap="none" dirty="0"/>
              <a:t>National development team for inclusion (</a:t>
            </a:r>
            <a:r>
              <a:rPr lang="en-GB" altLang="en-US" cap="none" dirty="0" err="1"/>
              <a:t>ndti</a:t>
            </a:r>
            <a:r>
              <a:rPr lang="en-GB" altLang="en-US" cap="none" dirty="0"/>
              <a:t>) (2014) advocacy code of practice </a:t>
            </a:r>
          </a:p>
          <a:p>
            <a:pPr marL="0" indent="0" eaLnBrk="1" fontAlgn="auto" hangingPunct="1">
              <a:spcAft>
                <a:spcPts val="0"/>
              </a:spcAft>
              <a:buFont typeface="Arial" panose="020B0604020202020204" pitchFamily="34" charset="0"/>
              <a:buNone/>
              <a:defRPr/>
            </a:pPr>
            <a:r>
              <a:rPr lang="en-GB" sz="2800" cap="none" dirty="0"/>
              <a:t>Older people’s advocacy alliance, (2008), ‘minutes of older people’s advocacy alliance national forum meeting. 18th November 2008. Appendix 1’, OPAAL.</a:t>
            </a:r>
          </a:p>
          <a:p>
            <a:pPr marL="0" indent="0" eaLnBrk="1" fontAlgn="auto" hangingPunct="1">
              <a:spcAft>
                <a:spcPts val="0"/>
              </a:spcAft>
              <a:buFont typeface="Arial" panose="020B0604020202020204" pitchFamily="34" charset="0"/>
              <a:buNone/>
              <a:defRPr/>
            </a:pPr>
            <a:r>
              <a:rPr lang="en-GB" sz="2800" cap="none" dirty="0"/>
              <a:t>Oliver, M.C. And Dalrymple, J. (2008) developing advocacy for children and young people. London, UK: </a:t>
            </a:r>
            <a:r>
              <a:rPr lang="en-GB" sz="2800" cap="none" dirty="0" err="1"/>
              <a:t>jessica</a:t>
            </a:r>
            <a:r>
              <a:rPr lang="en-GB" sz="2800" cap="none" dirty="0"/>
              <a:t> Kingsley publishers.</a:t>
            </a:r>
          </a:p>
          <a:p>
            <a:pPr marL="0" indent="0" eaLnBrk="1" fontAlgn="auto" hangingPunct="1">
              <a:spcAft>
                <a:spcPts val="0"/>
              </a:spcAft>
              <a:buFont typeface="Arial" panose="020B0604020202020204" pitchFamily="34" charset="0"/>
              <a:buNone/>
              <a:defRPr/>
            </a:pPr>
            <a:r>
              <a:rPr lang="en-GB" sz="2800" cap="none" dirty="0"/>
              <a:t>Https://qualityadvocacy.Org.Uk/wp-content/uploads/2018/05/code-of-practice-1.Pdf</a:t>
            </a:r>
          </a:p>
          <a:p>
            <a:pPr marL="0" indent="0" eaLnBrk="1" fontAlgn="auto" hangingPunct="1">
              <a:spcAft>
                <a:spcPts val="0"/>
              </a:spcAft>
              <a:buFont typeface="Arial" panose="020B0604020202020204" pitchFamily="34" charset="0"/>
              <a:buNone/>
              <a:defRPr/>
            </a:pPr>
            <a:r>
              <a:rPr lang="en-GB" sz="2800" cap="none" dirty="0"/>
              <a:t>Smith, R. (2008) social work with young people. Cambridge, UK: polity press.</a:t>
            </a:r>
          </a:p>
          <a:p>
            <a:pPr marL="0" indent="0" eaLnBrk="1" fontAlgn="auto" hangingPunct="1">
              <a:spcAft>
                <a:spcPts val="0"/>
              </a:spcAft>
              <a:buFont typeface="Arial" panose="020B0604020202020204" pitchFamily="34" charset="0"/>
              <a:buNone/>
              <a:defRPr/>
            </a:pPr>
            <a:r>
              <a:rPr lang="en-GB" sz="2800" cap="none" dirty="0"/>
              <a:t>Wright, A.C. And Jaffe, K.J. (2014) six steps to successful child advocacy. London, UK: sage.</a:t>
            </a:r>
            <a:endParaRPr lang="en-GB" altLang="en-US" sz="2800" i="1" cap="none" dirty="0"/>
          </a:p>
          <a:p>
            <a:pPr marL="0" indent="0" eaLnBrk="1" fontAlgn="auto" hangingPunct="1">
              <a:spcAft>
                <a:spcPts val="0"/>
              </a:spcAft>
              <a:buFont typeface="Arial" panose="020B0604020202020204" pitchFamily="34" charset="0"/>
              <a:buNone/>
              <a:defRPr/>
            </a:pPr>
            <a:endParaRPr lang="en-GB" altLang="en-US" cap="none" dirty="0"/>
          </a:p>
          <a:p>
            <a:pPr eaLnBrk="1" fontAlgn="auto" hangingPunct="1">
              <a:spcAft>
                <a:spcPts val="0"/>
              </a:spcAft>
              <a:defRPr/>
            </a:pPr>
            <a:endParaRPr lang="en-GB" altLang="en-US" sz="2400" dirty="0"/>
          </a:p>
          <a:p>
            <a:pPr eaLnBrk="1" fontAlgn="auto" hangingPunct="1">
              <a:spcAft>
                <a:spcPts val="0"/>
              </a:spcAft>
              <a:defRPr/>
            </a:pPr>
            <a:endParaRPr lang="en-GB" altLang="en-US" sz="2400" dirty="0"/>
          </a:p>
        </p:txBody>
      </p:sp>
    </p:spTree>
    <p:extLst>
      <p:ext uri="{BB962C8B-B14F-4D97-AF65-F5344CB8AC3E}">
        <p14:creationId xmlns:p14="http://schemas.microsoft.com/office/powerpoint/2010/main" val="220607603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Widescreen_2023 Sept</Template>
  <TotalTime>669</TotalTime>
  <Words>1600</Words>
  <Application>Microsoft Office PowerPoint</Application>
  <PresentationFormat>Widescreen</PresentationFormat>
  <Paragraphs>198</Paragraphs>
  <Slides>37</Slides>
  <Notes>18</Notes>
  <HiddenSlides>0</HiddenSlides>
  <MMClips>2</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37</vt:i4>
      </vt:variant>
    </vt:vector>
  </HeadingPairs>
  <TitlesOfParts>
    <vt:vector size="47"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Learning Review</vt:lpstr>
      <vt:lpstr>Learning Review: 5 Faces of Oppression </vt:lpstr>
      <vt:lpstr>PowerPoint Presentation</vt:lpstr>
      <vt:lpstr>Learning Review: Anti-Oppressive Practice</vt:lpstr>
      <vt:lpstr>Power</vt:lpstr>
      <vt:lpstr>Consider…</vt:lpstr>
      <vt:lpstr>PowerPoint Presentation</vt:lpstr>
      <vt:lpstr>Power…</vt:lpstr>
      <vt:lpstr>PowerPoint Presentation</vt:lpstr>
      <vt:lpstr>Freire</vt:lpstr>
      <vt:lpstr>PowerPoint Presentation</vt:lpstr>
      <vt:lpstr>Theoretical Perspectives of Power</vt:lpstr>
      <vt:lpstr>Theoretical Perspectives of Power</vt:lpstr>
      <vt:lpstr>Theoretical Perspectives of Power</vt:lpstr>
      <vt:lpstr>PowerPoint Presentation</vt:lpstr>
      <vt:lpstr>Power can be positive..</vt:lpstr>
      <vt:lpstr>Power can be positive..</vt:lpstr>
      <vt:lpstr>Group Task </vt:lpstr>
      <vt:lpstr>PowerPoint Presentation</vt:lpstr>
      <vt:lpstr>PowerPoint Presentation</vt:lpstr>
      <vt:lpstr>PowerPoint Presentation</vt:lpstr>
      <vt:lpstr>PowerPoint Presentation</vt:lpstr>
      <vt:lpstr>Group Task </vt:lpstr>
      <vt:lpstr>PowerPoint Presentation</vt:lpstr>
      <vt:lpstr>It’s all Politics</vt:lpstr>
      <vt:lpstr>Politics of power</vt:lpstr>
      <vt:lpstr>Types of power</vt:lpstr>
      <vt:lpstr>Politics of space</vt:lpstr>
      <vt:lpstr>3 Types of Political Space</vt:lpstr>
      <vt:lpstr>Political Power: What is power in Politics?</vt:lpstr>
      <vt:lpstr>Political Power: What is power in Government?</vt:lpstr>
      <vt:lpstr>Political Power: What is power in Government?</vt:lpstr>
      <vt:lpstr>Political Power Discussion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Advocacy</dc:title>
  <dc:creator>Laura Jenkins (IEH)</dc:creator>
  <cp:lastModifiedBy>Laura Jenkins (IEH)</cp:lastModifiedBy>
  <cp:revision>2</cp:revision>
  <dcterms:created xsi:type="dcterms:W3CDTF">2023-01-23T09:23:11Z</dcterms:created>
  <dcterms:modified xsi:type="dcterms:W3CDTF">2024-02-26T19:40:57Z</dcterms:modified>
</cp:coreProperties>
</file>