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60" r:id="rId3"/>
    <p:sldId id="257" r:id="rId4"/>
    <p:sldId id="258" r:id="rId5"/>
    <p:sldId id="259" r:id="rId6"/>
    <p:sldId id="261" r:id="rId7"/>
    <p:sldId id="262" r:id="rId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AC159D5-A9C0-F202-19BD-784ACAADA847}" v="1442" dt="2023-02-20T04:44:34.25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vis Amoako (2130205)" userId="S::2130205@student.uwtsd.ac.uk::366ee13b-50cc-412c-a7e9-f01c5ce9b001" providerId="AD" clId="Web-{CAC159D5-A9C0-F202-19BD-784ACAADA847}"/>
    <pc:docChg chg="addSld delSld modSld sldOrd addMainMaster delMainMaster">
      <pc:chgData name="Mavis Amoako (2130205)" userId="S::2130205@student.uwtsd.ac.uk::366ee13b-50cc-412c-a7e9-f01c5ce9b001" providerId="AD" clId="Web-{CAC159D5-A9C0-F202-19BD-784ACAADA847}" dt="2023-02-20T04:44:34.259" v="2141" actId="20577"/>
      <pc:docMkLst>
        <pc:docMk/>
      </pc:docMkLst>
      <pc:sldChg chg="addSp delSp modSp mod setBg modClrScheme delDesignElem chgLayout">
        <pc:chgData name="Mavis Amoako (2130205)" userId="S::2130205@student.uwtsd.ac.uk::366ee13b-50cc-412c-a7e9-f01c5ce9b001" providerId="AD" clId="Web-{CAC159D5-A9C0-F202-19BD-784ACAADA847}" dt="2023-02-20T04:07:49.402" v="1888"/>
        <pc:sldMkLst>
          <pc:docMk/>
          <pc:sldMk cId="109857222" sldId="256"/>
        </pc:sldMkLst>
        <pc:spChg chg="mod ord">
          <ac:chgData name="Mavis Amoako (2130205)" userId="S::2130205@student.uwtsd.ac.uk::366ee13b-50cc-412c-a7e9-f01c5ce9b001" providerId="AD" clId="Web-{CAC159D5-A9C0-F202-19BD-784ACAADA847}" dt="2023-02-20T04:07:49.402" v="1888"/>
          <ac:spMkLst>
            <pc:docMk/>
            <pc:sldMk cId="109857222" sldId="256"/>
            <ac:spMk id="2" creationId="{00000000-0000-0000-0000-000000000000}"/>
          </ac:spMkLst>
        </pc:spChg>
        <pc:spChg chg="mod ord">
          <ac:chgData name="Mavis Amoako (2130205)" userId="S::2130205@student.uwtsd.ac.uk::366ee13b-50cc-412c-a7e9-f01c5ce9b001" providerId="AD" clId="Web-{CAC159D5-A9C0-F202-19BD-784ACAADA847}" dt="2023-02-20T04:07:49.402" v="1888"/>
          <ac:spMkLst>
            <pc:docMk/>
            <pc:sldMk cId="109857222" sldId="256"/>
            <ac:spMk id="3" creationId="{00000000-0000-0000-0000-000000000000}"/>
          </ac:spMkLst>
        </pc:spChg>
        <pc:spChg chg="add mod">
          <ac:chgData name="Mavis Amoako (2130205)" userId="S::2130205@student.uwtsd.ac.uk::366ee13b-50cc-412c-a7e9-f01c5ce9b001" providerId="AD" clId="Web-{CAC159D5-A9C0-F202-19BD-784ACAADA847}" dt="2023-02-18T12:13:41.218" v="300"/>
          <ac:spMkLst>
            <pc:docMk/>
            <pc:sldMk cId="109857222" sldId="256"/>
            <ac:spMk id="6" creationId="{BE04DCC3-0BBA-BBD1-73AD-C9609A7C1A3F}"/>
          </ac:spMkLst>
        </pc:spChg>
        <pc:spChg chg="add del">
          <ac:chgData name="Mavis Amoako (2130205)" userId="S::2130205@student.uwtsd.ac.uk::366ee13b-50cc-412c-a7e9-f01c5ce9b001" providerId="AD" clId="Web-{CAC159D5-A9C0-F202-19BD-784ACAADA847}" dt="2023-02-20T04:07:49.402" v="1888"/>
          <ac:spMkLst>
            <pc:docMk/>
            <pc:sldMk cId="109857222" sldId="256"/>
            <ac:spMk id="9" creationId="{D3F794D0-2982-490E-88DA-93D48975085F}"/>
          </ac:spMkLst>
        </pc:spChg>
        <pc:spChg chg="add mod">
          <ac:chgData name="Mavis Amoako (2130205)" userId="S::2130205@student.uwtsd.ac.uk::366ee13b-50cc-412c-a7e9-f01c5ce9b001" providerId="AD" clId="Web-{CAC159D5-A9C0-F202-19BD-784ACAADA847}" dt="2023-02-18T12:13:42.030" v="304"/>
          <ac:spMkLst>
            <pc:docMk/>
            <pc:sldMk cId="109857222" sldId="256"/>
            <ac:spMk id="10" creationId="{F0EB9385-15E1-FAF9-F1A6-62E932DAB794}"/>
          </ac:spMkLst>
        </pc:spChg>
        <pc:spChg chg="add del">
          <ac:chgData name="Mavis Amoako (2130205)" userId="S::2130205@student.uwtsd.ac.uk::366ee13b-50cc-412c-a7e9-f01c5ce9b001" providerId="AD" clId="Web-{CAC159D5-A9C0-F202-19BD-784ACAADA847}" dt="2023-02-20T04:07:49.402" v="1888"/>
          <ac:spMkLst>
            <pc:docMk/>
            <pc:sldMk cId="109857222" sldId="256"/>
            <ac:spMk id="11" creationId="{AFD24A3D-F07A-44A9-BE55-5576292E152D}"/>
          </ac:spMkLst>
        </pc:spChg>
        <pc:spChg chg="add del">
          <ac:chgData name="Mavis Amoako (2130205)" userId="S::2130205@student.uwtsd.ac.uk::366ee13b-50cc-412c-a7e9-f01c5ce9b001" providerId="AD" clId="Web-{CAC159D5-A9C0-F202-19BD-784ACAADA847}" dt="2023-02-20T04:07:49.402" v="1888"/>
          <ac:spMkLst>
            <pc:docMk/>
            <pc:sldMk cId="109857222" sldId="256"/>
            <ac:spMk id="13" creationId="{204441C9-FD2D-4031-B5C5-67478196CCCF}"/>
          </ac:spMkLst>
        </pc:spChg>
        <pc:spChg chg="add del">
          <ac:chgData name="Mavis Amoako (2130205)" userId="S::2130205@student.uwtsd.ac.uk::366ee13b-50cc-412c-a7e9-f01c5ce9b001" providerId="AD" clId="Web-{CAC159D5-A9C0-F202-19BD-784ACAADA847}" dt="2023-02-20T04:07:49.402" v="1888"/>
          <ac:spMkLst>
            <pc:docMk/>
            <pc:sldMk cId="109857222" sldId="256"/>
            <ac:spMk id="15" creationId="{EBF09AEC-6E6E-418F-9974-8730F1B2B6EF}"/>
          </ac:spMkLst>
        </pc:spChg>
        <pc:spChg chg="add mod">
          <ac:chgData name="Mavis Amoako (2130205)" userId="S::2130205@student.uwtsd.ac.uk::366ee13b-50cc-412c-a7e9-f01c5ce9b001" providerId="AD" clId="Web-{CAC159D5-A9C0-F202-19BD-784ACAADA847}" dt="2023-02-18T12:13:42.827" v="308"/>
          <ac:spMkLst>
            <pc:docMk/>
            <pc:sldMk cId="109857222" sldId="256"/>
            <ac:spMk id="16" creationId="{F6EB867E-B5DD-D545-46B1-79D12FE36077}"/>
          </ac:spMkLst>
        </pc:spChg>
        <pc:spChg chg="add del">
          <ac:chgData name="Mavis Amoako (2130205)" userId="S::2130205@student.uwtsd.ac.uk::366ee13b-50cc-412c-a7e9-f01c5ce9b001" providerId="AD" clId="Web-{CAC159D5-A9C0-F202-19BD-784ACAADA847}" dt="2023-02-20T04:07:49.402" v="1888"/>
          <ac:spMkLst>
            <pc:docMk/>
            <pc:sldMk cId="109857222" sldId="256"/>
            <ac:spMk id="17" creationId="{3D9D3989-3E00-4727-914E-959DFE8FACE9}"/>
          </ac:spMkLst>
        </pc:spChg>
        <pc:spChg chg="add mod">
          <ac:chgData name="Mavis Amoako (2130205)" userId="S::2130205@student.uwtsd.ac.uk::366ee13b-50cc-412c-a7e9-f01c5ce9b001" providerId="AD" clId="Web-{CAC159D5-A9C0-F202-19BD-784ACAADA847}" dt="2023-02-18T12:13:43.780" v="312"/>
          <ac:spMkLst>
            <pc:docMk/>
            <pc:sldMk cId="109857222" sldId="256"/>
            <ac:spMk id="20" creationId="{00956BA4-97C1-E3B6-C6AF-9672E9E2D8BF}"/>
          </ac:spMkLst>
        </pc:spChg>
        <pc:spChg chg="add mod">
          <ac:chgData name="Mavis Amoako (2130205)" userId="S::2130205@student.uwtsd.ac.uk::366ee13b-50cc-412c-a7e9-f01c5ce9b001" providerId="AD" clId="Web-{CAC159D5-A9C0-F202-19BD-784ACAADA847}" dt="2023-02-18T12:13:44.405" v="316"/>
          <ac:spMkLst>
            <pc:docMk/>
            <pc:sldMk cId="109857222" sldId="256"/>
            <ac:spMk id="23" creationId="{2B043B6E-6F89-A9F6-136C-CF6005E2D0D8}"/>
          </ac:spMkLst>
        </pc:spChg>
        <pc:spChg chg="add mod">
          <ac:chgData name="Mavis Amoako (2130205)" userId="S::2130205@student.uwtsd.ac.uk::366ee13b-50cc-412c-a7e9-f01c5ce9b001" providerId="AD" clId="Web-{CAC159D5-A9C0-F202-19BD-784ACAADA847}" dt="2023-02-18T12:13:44.764" v="320"/>
          <ac:spMkLst>
            <pc:docMk/>
            <pc:sldMk cId="109857222" sldId="256"/>
            <ac:spMk id="26" creationId="{81BF7E4D-E09C-011B-2CF9-B0F4517CE181}"/>
          </ac:spMkLst>
        </pc:spChg>
        <pc:spChg chg="add del mod">
          <ac:chgData name="Mavis Amoako (2130205)" userId="S::2130205@student.uwtsd.ac.uk::366ee13b-50cc-412c-a7e9-f01c5ce9b001" providerId="AD" clId="Web-{CAC159D5-A9C0-F202-19BD-784ACAADA847}" dt="2023-02-20T04:02:11.812" v="1859"/>
          <ac:spMkLst>
            <pc:docMk/>
            <pc:sldMk cId="109857222" sldId="256"/>
            <ac:spMk id="29" creationId="{50B620ED-9DDD-A36B-EAA2-415D0B2F5E0F}"/>
          </ac:spMkLst>
        </pc:spChg>
        <pc:picChg chg="add mod">
          <ac:chgData name="Mavis Amoako (2130205)" userId="S::2130205@student.uwtsd.ac.uk::366ee13b-50cc-412c-a7e9-f01c5ce9b001" providerId="AD" clId="Web-{CAC159D5-A9C0-F202-19BD-784ACAADA847}" dt="2023-02-18T12:14:14.828" v="325" actId="1076"/>
          <ac:picMkLst>
            <pc:docMk/>
            <pc:sldMk cId="109857222" sldId="256"/>
            <ac:picMk id="4" creationId="{502F8B3F-BAA9-A1F8-E6C0-F92CCD112660}"/>
          </ac:picMkLst>
        </pc:picChg>
        <pc:picChg chg="add mod">
          <ac:chgData name="Mavis Amoako (2130205)" userId="S::2130205@student.uwtsd.ac.uk::366ee13b-50cc-412c-a7e9-f01c5ce9b001" providerId="AD" clId="Web-{CAC159D5-A9C0-F202-19BD-784ACAADA847}" dt="2023-02-18T12:13:41.202" v="298"/>
          <ac:picMkLst>
            <pc:docMk/>
            <pc:sldMk cId="109857222" sldId="256"/>
            <ac:picMk id="5" creationId="{68CAAB98-E4D5-890D-19D5-4AAF9083FB54}"/>
          </ac:picMkLst>
        </pc:picChg>
        <pc:picChg chg="add mod">
          <ac:chgData name="Mavis Amoako (2130205)" userId="S::2130205@student.uwtsd.ac.uk::366ee13b-50cc-412c-a7e9-f01c5ce9b001" providerId="AD" clId="Web-{CAC159D5-A9C0-F202-19BD-784ACAADA847}" dt="2023-02-18T12:15:24.970" v="336" actId="1076"/>
          <ac:picMkLst>
            <pc:docMk/>
            <pc:sldMk cId="109857222" sldId="256"/>
            <ac:picMk id="8" creationId="{1521FBDE-262E-3A41-BD16-4468A8055560}"/>
          </ac:picMkLst>
        </pc:picChg>
        <pc:picChg chg="add mod">
          <ac:chgData name="Mavis Amoako (2130205)" userId="S::2130205@student.uwtsd.ac.uk::366ee13b-50cc-412c-a7e9-f01c5ce9b001" providerId="AD" clId="Web-{CAC159D5-A9C0-F202-19BD-784ACAADA847}" dt="2023-02-18T12:15:08.189" v="332" actId="1076"/>
          <ac:picMkLst>
            <pc:docMk/>
            <pc:sldMk cId="109857222" sldId="256"/>
            <ac:picMk id="14" creationId="{E8AE64DC-C3C7-86A3-3614-FFAA6FCB6C14}"/>
          </ac:picMkLst>
        </pc:picChg>
        <pc:picChg chg="add mod">
          <ac:chgData name="Mavis Amoako (2130205)" userId="S::2130205@student.uwtsd.ac.uk::366ee13b-50cc-412c-a7e9-f01c5ce9b001" providerId="AD" clId="Web-{CAC159D5-A9C0-F202-19BD-784ACAADA847}" dt="2023-02-18T12:14:54.407" v="331" actId="1076"/>
          <ac:picMkLst>
            <pc:docMk/>
            <pc:sldMk cId="109857222" sldId="256"/>
            <ac:picMk id="19" creationId="{7C07990E-50D7-78D1-D473-38CC395EC738}"/>
          </ac:picMkLst>
        </pc:picChg>
        <pc:picChg chg="add mod">
          <ac:chgData name="Mavis Amoako (2130205)" userId="S::2130205@student.uwtsd.ac.uk::366ee13b-50cc-412c-a7e9-f01c5ce9b001" providerId="AD" clId="Web-{CAC159D5-A9C0-F202-19BD-784ACAADA847}" dt="2023-02-18T12:15:17.673" v="334" actId="1076"/>
          <ac:picMkLst>
            <pc:docMk/>
            <pc:sldMk cId="109857222" sldId="256"/>
            <ac:picMk id="22" creationId="{3A167349-EC60-761A-963E-989C2C51F4C2}"/>
          </ac:picMkLst>
        </pc:picChg>
        <pc:picChg chg="add mod">
          <ac:chgData name="Mavis Amoako (2130205)" userId="S::2130205@student.uwtsd.ac.uk::366ee13b-50cc-412c-a7e9-f01c5ce9b001" providerId="AD" clId="Web-{CAC159D5-A9C0-F202-19BD-784ACAADA847}" dt="2023-02-18T12:15:20.892" v="335" actId="1076"/>
          <ac:picMkLst>
            <pc:docMk/>
            <pc:sldMk cId="109857222" sldId="256"/>
            <ac:picMk id="25" creationId="{600F9AF0-F2AA-FEF8-3171-A41D5CF89696}"/>
          </ac:picMkLst>
        </pc:picChg>
        <pc:picChg chg="add mod">
          <ac:chgData name="Mavis Amoako (2130205)" userId="S::2130205@student.uwtsd.ac.uk::366ee13b-50cc-412c-a7e9-f01c5ce9b001" providerId="AD" clId="Web-{CAC159D5-A9C0-F202-19BD-784ACAADA847}" dt="2023-02-18T12:14:33.922" v="328" actId="1076"/>
          <ac:picMkLst>
            <pc:docMk/>
            <pc:sldMk cId="109857222" sldId="256"/>
            <ac:picMk id="28" creationId="{B3C0673E-506F-E9F1-31A8-89273615389C}"/>
          </ac:picMkLst>
        </pc:picChg>
      </pc:sldChg>
      <pc:sldChg chg="addSp delSp modSp new add del mod ord setBg modClrScheme delDesignElem chgLayout">
        <pc:chgData name="Mavis Amoako (2130205)" userId="S::2130205@student.uwtsd.ac.uk::366ee13b-50cc-412c-a7e9-f01c5ce9b001" providerId="AD" clId="Web-{CAC159D5-A9C0-F202-19BD-784ACAADA847}" dt="2023-02-20T04:12:07.128" v="1965" actId="20577"/>
        <pc:sldMkLst>
          <pc:docMk/>
          <pc:sldMk cId="3658273241" sldId="257"/>
        </pc:sldMkLst>
        <pc:spChg chg="mod ord">
          <ac:chgData name="Mavis Amoako (2130205)" userId="S::2130205@student.uwtsd.ac.uk::366ee13b-50cc-412c-a7e9-f01c5ce9b001" providerId="AD" clId="Web-{CAC159D5-A9C0-F202-19BD-784ACAADA847}" dt="2023-02-20T04:12:07.128" v="1965" actId="20577"/>
          <ac:spMkLst>
            <pc:docMk/>
            <pc:sldMk cId="3658273241" sldId="257"/>
            <ac:spMk id="2" creationId="{D176EFAD-CDF3-ECA8-0A79-2D7517CFE614}"/>
          </ac:spMkLst>
        </pc:spChg>
        <pc:spChg chg="mod ord">
          <ac:chgData name="Mavis Amoako (2130205)" userId="S::2130205@student.uwtsd.ac.uk::366ee13b-50cc-412c-a7e9-f01c5ce9b001" providerId="AD" clId="Web-{CAC159D5-A9C0-F202-19BD-784ACAADA847}" dt="2023-02-20T04:11:20.829" v="1958" actId="20577"/>
          <ac:spMkLst>
            <pc:docMk/>
            <pc:sldMk cId="3658273241" sldId="257"/>
            <ac:spMk id="3" creationId="{9406A129-59E7-0A0A-866A-5D75C09D3D31}"/>
          </ac:spMkLst>
        </pc:spChg>
        <pc:spChg chg="add del">
          <ac:chgData name="Mavis Amoako (2130205)" userId="S::2130205@student.uwtsd.ac.uk::366ee13b-50cc-412c-a7e9-f01c5ce9b001" providerId="AD" clId="Web-{CAC159D5-A9C0-F202-19BD-784ACAADA847}" dt="2023-02-18T10:50:15.163" v="131"/>
          <ac:spMkLst>
            <pc:docMk/>
            <pc:sldMk cId="3658273241" sldId="257"/>
            <ac:spMk id="8" creationId="{45C5CC17-FF17-43CF-B073-D9051465D5CC}"/>
          </ac:spMkLst>
        </pc:spChg>
        <pc:spChg chg="add del">
          <ac:chgData name="Mavis Amoako (2130205)" userId="S::2130205@student.uwtsd.ac.uk::366ee13b-50cc-412c-a7e9-f01c5ce9b001" providerId="AD" clId="Web-{CAC159D5-A9C0-F202-19BD-784ACAADA847}" dt="2023-02-18T10:50:15.163" v="131"/>
          <ac:spMkLst>
            <pc:docMk/>
            <pc:sldMk cId="3658273241" sldId="257"/>
            <ac:spMk id="10" creationId="{1EBE2DDC-0D14-44E6-A1AB-2EEC09507435}"/>
          </ac:spMkLst>
        </pc:spChg>
        <pc:spChg chg="add del">
          <ac:chgData name="Mavis Amoako (2130205)" userId="S::2130205@student.uwtsd.ac.uk::366ee13b-50cc-412c-a7e9-f01c5ce9b001" providerId="AD" clId="Web-{CAC159D5-A9C0-F202-19BD-784ACAADA847}" dt="2023-02-18T10:50:15.163" v="131"/>
          <ac:spMkLst>
            <pc:docMk/>
            <pc:sldMk cId="3658273241" sldId="257"/>
            <ac:spMk id="12" creationId="{A8543D98-0AA2-43B4-B508-DC1DB7F3DC9A}"/>
          </ac:spMkLst>
        </pc:spChg>
        <pc:spChg chg="add del">
          <ac:chgData name="Mavis Amoako (2130205)" userId="S::2130205@student.uwtsd.ac.uk::366ee13b-50cc-412c-a7e9-f01c5ce9b001" providerId="AD" clId="Web-{CAC159D5-A9C0-F202-19BD-784ACAADA847}" dt="2023-02-18T10:50:15.163" v="131"/>
          <ac:spMkLst>
            <pc:docMk/>
            <pc:sldMk cId="3658273241" sldId="257"/>
            <ac:spMk id="14" creationId="{89723C1D-9A1A-465B-8164-483BF5426613}"/>
          </ac:spMkLst>
        </pc:spChg>
        <pc:spChg chg="add del">
          <ac:chgData name="Mavis Amoako (2130205)" userId="S::2130205@student.uwtsd.ac.uk::366ee13b-50cc-412c-a7e9-f01c5ce9b001" providerId="AD" clId="Web-{CAC159D5-A9C0-F202-19BD-784ACAADA847}" dt="2023-02-18T10:50:15.163" v="131"/>
          <ac:spMkLst>
            <pc:docMk/>
            <pc:sldMk cId="3658273241" sldId="257"/>
            <ac:spMk id="16" creationId="{A6680484-5F73-4078-85C2-415205B1A4C0}"/>
          </ac:spMkLst>
        </pc:spChg>
        <pc:spChg chg="add del">
          <ac:chgData name="Mavis Amoako (2130205)" userId="S::2130205@student.uwtsd.ac.uk::366ee13b-50cc-412c-a7e9-f01c5ce9b001" providerId="AD" clId="Web-{CAC159D5-A9C0-F202-19BD-784ACAADA847}" dt="2023-02-20T04:07:49.402" v="1888"/>
          <ac:spMkLst>
            <pc:docMk/>
            <pc:sldMk cId="3658273241" sldId="257"/>
            <ac:spMk id="21" creationId="{74A2086D-A81F-48A2-9CB9-51F15EA5C613}"/>
          </ac:spMkLst>
        </pc:spChg>
        <pc:spChg chg="add del">
          <ac:chgData name="Mavis Amoako (2130205)" userId="S::2130205@student.uwtsd.ac.uk::366ee13b-50cc-412c-a7e9-f01c5ce9b001" providerId="AD" clId="Web-{CAC159D5-A9C0-F202-19BD-784ACAADA847}" dt="2023-02-20T04:07:49.402" v="1888"/>
          <ac:spMkLst>
            <pc:docMk/>
            <pc:sldMk cId="3658273241" sldId="257"/>
            <ac:spMk id="23" creationId="{05A6AEE4-B4D1-4DB4-BBBA-E1E216C0A0C6}"/>
          </ac:spMkLst>
        </pc:spChg>
        <pc:spChg chg="add del">
          <ac:chgData name="Mavis Amoako (2130205)" userId="S::2130205@student.uwtsd.ac.uk::366ee13b-50cc-412c-a7e9-f01c5ce9b001" providerId="AD" clId="Web-{CAC159D5-A9C0-F202-19BD-784ACAADA847}" dt="2023-02-20T04:07:49.402" v="1888"/>
          <ac:spMkLst>
            <pc:docMk/>
            <pc:sldMk cId="3658273241" sldId="257"/>
            <ac:spMk id="25" creationId="{09872824-132D-4FD3-B66A-D070EFD0AAF2}"/>
          </ac:spMkLst>
        </pc:spChg>
        <pc:picChg chg="add del mod">
          <ac:chgData name="Mavis Amoako (2130205)" userId="S::2130205@student.uwtsd.ac.uk::366ee13b-50cc-412c-a7e9-f01c5ce9b001" providerId="AD" clId="Web-{CAC159D5-A9C0-F202-19BD-784ACAADA847}" dt="2023-02-19T17:50:22.152" v="577"/>
          <ac:picMkLst>
            <pc:docMk/>
            <pc:sldMk cId="3658273241" sldId="257"/>
            <ac:picMk id="4" creationId="{353A6610-B389-76F6-654A-4D4FF0ACBBFB}"/>
          </ac:picMkLst>
        </pc:picChg>
        <pc:picChg chg="add del mod">
          <ac:chgData name="Mavis Amoako (2130205)" userId="S::2130205@student.uwtsd.ac.uk::366ee13b-50cc-412c-a7e9-f01c5ce9b001" providerId="AD" clId="Web-{CAC159D5-A9C0-F202-19BD-784ACAADA847}" dt="2023-02-19T17:50:26.590" v="579"/>
          <ac:picMkLst>
            <pc:docMk/>
            <pc:sldMk cId="3658273241" sldId="257"/>
            <ac:picMk id="5" creationId="{86CF7651-22C6-5FDB-01D8-CC8284C75741}"/>
          </ac:picMkLst>
        </pc:picChg>
        <pc:picChg chg="add del mod ord">
          <ac:chgData name="Mavis Amoako (2130205)" userId="S::2130205@student.uwtsd.ac.uk::366ee13b-50cc-412c-a7e9-f01c5ce9b001" providerId="AD" clId="Web-{CAC159D5-A9C0-F202-19BD-784ACAADA847}" dt="2023-02-19T17:50:30.746" v="581"/>
          <ac:picMkLst>
            <pc:docMk/>
            <pc:sldMk cId="3658273241" sldId="257"/>
            <ac:picMk id="6" creationId="{54EAC9E7-FF1A-54D0-72F6-F96D019E43A2}"/>
          </ac:picMkLst>
        </pc:picChg>
        <pc:picChg chg="add del mod">
          <ac:chgData name="Mavis Amoako (2130205)" userId="S::2130205@student.uwtsd.ac.uk::366ee13b-50cc-412c-a7e9-f01c5ce9b001" providerId="AD" clId="Web-{CAC159D5-A9C0-F202-19BD-784ACAADA847}" dt="2023-02-19T17:50:35.965" v="583"/>
          <ac:picMkLst>
            <pc:docMk/>
            <pc:sldMk cId="3658273241" sldId="257"/>
            <ac:picMk id="7" creationId="{D744A31F-2711-3D7B-D0D3-1ABECC38BBA3}"/>
          </ac:picMkLst>
        </pc:picChg>
        <pc:picChg chg="add mod">
          <ac:chgData name="Mavis Amoako (2130205)" userId="S::2130205@student.uwtsd.ac.uk::366ee13b-50cc-412c-a7e9-f01c5ce9b001" providerId="AD" clId="Web-{CAC159D5-A9C0-F202-19BD-784ACAADA847}" dt="2023-02-19T17:58:22.010" v="589" actId="1076"/>
          <ac:picMkLst>
            <pc:docMk/>
            <pc:sldMk cId="3658273241" sldId="257"/>
            <ac:picMk id="8" creationId="{3C0D3C62-A4C3-2BAE-B4C6-00BFEA625A51}"/>
          </ac:picMkLst>
        </pc:picChg>
        <pc:picChg chg="add mod">
          <ac:chgData name="Mavis Amoako (2130205)" userId="S::2130205@student.uwtsd.ac.uk::366ee13b-50cc-412c-a7e9-f01c5ce9b001" providerId="AD" clId="Web-{CAC159D5-A9C0-F202-19BD-784ACAADA847}" dt="2023-02-19T17:58:08.571" v="585"/>
          <ac:picMkLst>
            <pc:docMk/>
            <pc:sldMk cId="3658273241" sldId="257"/>
            <ac:picMk id="9" creationId="{D5C60C4D-AAE0-0AFB-FD86-9855ACA72B50}"/>
          </ac:picMkLst>
        </pc:picChg>
        <pc:picChg chg="add mod">
          <ac:chgData name="Mavis Amoako (2130205)" userId="S::2130205@student.uwtsd.ac.uk::366ee13b-50cc-412c-a7e9-f01c5ce9b001" providerId="AD" clId="Web-{CAC159D5-A9C0-F202-19BD-784ACAADA847}" dt="2023-02-19T17:58:49.417" v="592" actId="1076"/>
          <ac:picMkLst>
            <pc:docMk/>
            <pc:sldMk cId="3658273241" sldId="257"/>
            <ac:picMk id="10" creationId="{958693A0-6B88-2114-983F-892284ABD3FC}"/>
          </ac:picMkLst>
        </pc:picChg>
        <pc:picChg chg="add mod">
          <ac:chgData name="Mavis Amoako (2130205)" userId="S::2130205@student.uwtsd.ac.uk::366ee13b-50cc-412c-a7e9-f01c5ce9b001" providerId="AD" clId="Web-{CAC159D5-A9C0-F202-19BD-784ACAADA847}" dt="2023-02-19T17:58:39.870" v="591" actId="1076"/>
          <ac:picMkLst>
            <pc:docMk/>
            <pc:sldMk cId="3658273241" sldId="257"/>
            <ac:picMk id="11" creationId="{C3B86D44-C84D-670C-C1E3-55706F9685CA}"/>
          </ac:picMkLst>
        </pc:picChg>
        <pc:picChg chg="add mod">
          <ac:chgData name="Mavis Amoako (2130205)" userId="S::2130205@student.uwtsd.ac.uk::366ee13b-50cc-412c-a7e9-f01c5ce9b001" providerId="AD" clId="Web-{CAC159D5-A9C0-F202-19BD-784ACAADA847}" dt="2023-02-19T17:58:29.869" v="590" actId="1076"/>
          <ac:picMkLst>
            <pc:docMk/>
            <pc:sldMk cId="3658273241" sldId="257"/>
            <ac:picMk id="12" creationId="{1396C674-97C7-CDC3-A014-EE11DE5E963A}"/>
          </ac:picMkLst>
        </pc:picChg>
      </pc:sldChg>
      <pc:sldChg chg="addSp delSp modSp new mod setBg modClrScheme delDesignElem chgLayout">
        <pc:chgData name="Mavis Amoako (2130205)" userId="S::2130205@student.uwtsd.ac.uk::366ee13b-50cc-412c-a7e9-f01c5ce9b001" providerId="AD" clId="Web-{CAC159D5-A9C0-F202-19BD-784ACAADA847}" dt="2023-02-20T04:07:49.402" v="1888"/>
        <pc:sldMkLst>
          <pc:docMk/>
          <pc:sldMk cId="2555328166" sldId="258"/>
        </pc:sldMkLst>
        <pc:spChg chg="mod ord">
          <ac:chgData name="Mavis Amoako (2130205)" userId="S::2130205@student.uwtsd.ac.uk::366ee13b-50cc-412c-a7e9-f01c5ce9b001" providerId="AD" clId="Web-{CAC159D5-A9C0-F202-19BD-784ACAADA847}" dt="2023-02-20T04:07:49.402" v="1888"/>
          <ac:spMkLst>
            <pc:docMk/>
            <pc:sldMk cId="2555328166" sldId="258"/>
            <ac:spMk id="2" creationId="{FE355374-59B5-2290-1E9C-ED77FEDA1433}"/>
          </ac:spMkLst>
        </pc:spChg>
        <pc:spChg chg="add del">
          <ac:chgData name="Mavis Amoako (2130205)" userId="S::2130205@student.uwtsd.ac.uk::366ee13b-50cc-412c-a7e9-f01c5ce9b001" providerId="AD" clId="Web-{CAC159D5-A9C0-F202-19BD-784ACAADA847}" dt="2023-02-18T10:33:43.721" v="91"/>
          <ac:spMkLst>
            <pc:docMk/>
            <pc:sldMk cId="2555328166" sldId="258"/>
            <ac:spMk id="3" creationId="{E51284F0-4156-DD5A-C249-BEDF2DEBA7B3}"/>
          </ac:spMkLst>
        </pc:spChg>
        <pc:spChg chg="add del mod">
          <ac:chgData name="Mavis Amoako (2130205)" userId="S::2130205@student.uwtsd.ac.uk::366ee13b-50cc-412c-a7e9-f01c5ce9b001" providerId="AD" clId="Web-{CAC159D5-A9C0-F202-19BD-784ACAADA847}" dt="2023-02-19T18:01:24.380" v="607"/>
          <ac:spMkLst>
            <pc:docMk/>
            <pc:sldMk cId="2555328166" sldId="258"/>
            <ac:spMk id="4" creationId="{C4EE21D0-D27F-D2B7-10EC-278B959C580A}"/>
          </ac:spMkLst>
        </pc:spChg>
        <pc:spChg chg="add mod">
          <ac:chgData name="Mavis Amoako (2130205)" userId="S::2130205@student.uwtsd.ac.uk::366ee13b-50cc-412c-a7e9-f01c5ce9b001" providerId="AD" clId="Web-{CAC159D5-A9C0-F202-19BD-784ACAADA847}" dt="2023-02-18T13:02:19.612" v="344"/>
          <ac:spMkLst>
            <pc:docMk/>
            <pc:sldMk cId="2555328166" sldId="258"/>
            <ac:spMk id="7" creationId="{213B6ADE-C30D-89DB-3E95-3E01F3D08997}"/>
          </ac:spMkLst>
        </pc:spChg>
        <pc:spChg chg="add del">
          <ac:chgData name="Mavis Amoako (2130205)" userId="S::2130205@student.uwtsd.ac.uk::366ee13b-50cc-412c-a7e9-f01c5ce9b001" providerId="AD" clId="Web-{CAC159D5-A9C0-F202-19BD-784ACAADA847}" dt="2023-02-18T10:33:43.705" v="90"/>
          <ac:spMkLst>
            <pc:docMk/>
            <pc:sldMk cId="2555328166" sldId="258"/>
            <ac:spMk id="9" creationId="{BD4C0BBB-0042-4603-A226-6117F3FD5B3C}"/>
          </ac:spMkLst>
        </pc:spChg>
        <pc:spChg chg="add mod">
          <ac:chgData name="Mavis Amoako (2130205)" userId="S::2130205@student.uwtsd.ac.uk::366ee13b-50cc-412c-a7e9-f01c5ce9b001" providerId="AD" clId="Web-{CAC159D5-A9C0-F202-19BD-784ACAADA847}" dt="2023-02-18T13:02:20.955" v="348"/>
          <ac:spMkLst>
            <pc:docMk/>
            <pc:sldMk cId="2555328166" sldId="258"/>
            <ac:spMk id="10" creationId="{FF711257-3BD4-39B7-FDB1-A4D41233CD59}"/>
          </ac:spMkLst>
        </pc:spChg>
        <pc:spChg chg="add del">
          <ac:chgData name="Mavis Amoako (2130205)" userId="S::2130205@student.uwtsd.ac.uk::366ee13b-50cc-412c-a7e9-f01c5ce9b001" providerId="AD" clId="Web-{CAC159D5-A9C0-F202-19BD-784ACAADA847}" dt="2023-02-18T10:33:43.705" v="90"/>
          <ac:spMkLst>
            <pc:docMk/>
            <pc:sldMk cId="2555328166" sldId="258"/>
            <ac:spMk id="11" creationId="{EC44F520-2598-460E-9F91-B02F60830CA2}"/>
          </ac:spMkLst>
        </pc:spChg>
        <pc:spChg chg="add del">
          <ac:chgData name="Mavis Amoako (2130205)" userId="S::2130205@student.uwtsd.ac.uk::366ee13b-50cc-412c-a7e9-f01c5ce9b001" providerId="AD" clId="Web-{CAC159D5-A9C0-F202-19BD-784ACAADA847}" dt="2023-02-18T10:33:43.705" v="90"/>
          <ac:spMkLst>
            <pc:docMk/>
            <pc:sldMk cId="2555328166" sldId="258"/>
            <ac:spMk id="13" creationId="{8CF1B1A9-81D7-475B-9773-FA69E2D6C2E1}"/>
          </ac:spMkLst>
        </pc:spChg>
        <pc:spChg chg="add mod">
          <ac:chgData name="Mavis Amoako (2130205)" userId="S::2130205@student.uwtsd.ac.uk::366ee13b-50cc-412c-a7e9-f01c5ce9b001" providerId="AD" clId="Web-{CAC159D5-A9C0-F202-19BD-784ACAADA847}" dt="2023-02-18T13:02:22.471" v="352"/>
          <ac:spMkLst>
            <pc:docMk/>
            <pc:sldMk cId="2555328166" sldId="258"/>
            <ac:spMk id="13" creationId="{B1FB6388-335E-14F8-08D6-59197F6B7FA1}"/>
          </ac:spMkLst>
        </pc:spChg>
        <pc:spChg chg="add del">
          <ac:chgData name="Mavis Amoako (2130205)" userId="S::2130205@student.uwtsd.ac.uk::366ee13b-50cc-412c-a7e9-f01c5ce9b001" providerId="AD" clId="Web-{CAC159D5-A9C0-F202-19BD-784ACAADA847}" dt="2023-02-18T10:33:43.705" v="90"/>
          <ac:spMkLst>
            <pc:docMk/>
            <pc:sldMk cId="2555328166" sldId="258"/>
            <ac:spMk id="15" creationId="{825938E3-FCDD-4147-B4EC-232316751F65}"/>
          </ac:spMkLst>
        </pc:spChg>
        <pc:spChg chg="add mod">
          <ac:chgData name="Mavis Amoako (2130205)" userId="S::2130205@student.uwtsd.ac.uk::366ee13b-50cc-412c-a7e9-f01c5ce9b001" providerId="AD" clId="Web-{CAC159D5-A9C0-F202-19BD-784ACAADA847}" dt="2023-02-18T13:02:22.956" v="356"/>
          <ac:spMkLst>
            <pc:docMk/>
            <pc:sldMk cId="2555328166" sldId="258"/>
            <ac:spMk id="16" creationId="{8EF8A147-12C7-3D44-975B-F71C692C0CCF}"/>
          </ac:spMkLst>
        </pc:spChg>
        <pc:spChg chg="add del">
          <ac:chgData name="Mavis Amoako (2130205)" userId="S::2130205@student.uwtsd.ac.uk::366ee13b-50cc-412c-a7e9-f01c5ce9b001" providerId="AD" clId="Web-{CAC159D5-A9C0-F202-19BD-784ACAADA847}" dt="2023-02-18T10:33:43.705" v="90"/>
          <ac:spMkLst>
            <pc:docMk/>
            <pc:sldMk cId="2555328166" sldId="258"/>
            <ac:spMk id="17" creationId="{9AA75596-FA3D-4A75-A3CB-443E14CBF572}"/>
          </ac:spMkLst>
        </pc:spChg>
        <pc:spChg chg="add del mod">
          <ac:chgData name="Mavis Amoako (2130205)" userId="S::2130205@student.uwtsd.ac.uk::366ee13b-50cc-412c-a7e9-f01c5ce9b001" providerId="AD" clId="Web-{CAC159D5-A9C0-F202-19BD-784ACAADA847}" dt="2023-02-19T18:01:38.928" v="610"/>
          <ac:spMkLst>
            <pc:docMk/>
            <pc:sldMk cId="2555328166" sldId="258"/>
            <ac:spMk id="19" creationId="{58A78277-B04E-0167-F9A9-4F532B3CF97D}"/>
          </ac:spMkLst>
        </pc:spChg>
        <pc:spChg chg="add del">
          <ac:chgData name="Mavis Amoako (2130205)" userId="S::2130205@student.uwtsd.ac.uk::366ee13b-50cc-412c-a7e9-f01c5ce9b001" providerId="AD" clId="Web-{CAC159D5-A9C0-F202-19BD-784ACAADA847}" dt="2023-02-18T10:33:43.705" v="90"/>
          <ac:spMkLst>
            <pc:docMk/>
            <pc:sldMk cId="2555328166" sldId="258"/>
            <ac:spMk id="19" creationId="{FF5FBB9B-488E-47BA-9CA3-8CC9C7D1577C}"/>
          </ac:spMkLst>
        </pc:spChg>
        <pc:spChg chg="add del">
          <ac:chgData name="Mavis Amoako (2130205)" userId="S::2130205@student.uwtsd.ac.uk::366ee13b-50cc-412c-a7e9-f01c5ce9b001" providerId="AD" clId="Web-{CAC159D5-A9C0-F202-19BD-784ACAADA847}" dt="2023-02-18T10:33:43.705" v="90"/>
          <ac:spMkLst>
            <pc:docMk/>
            <pc:sldMk cId="2555328166" sldId="258"/>
            <ac:spMk id="21" creationId="{E3574FE0-C6E5-4148-8CC5-56169A790A66}"/>
          </ac:spMkLst>
        </pc:spChg>
        <pc:spChg chg="add del">
          <ac:chgData name="Mavis Amoako (2130205)" userId="S::2130205@student.uwtsd.ac.uk::366ee13b-50cc-412c-a7e9-f01c5ce9b001" providerId="AD" clId="Web-{CAC159D5-A9C0-F202-19BD-784ACAADA847}" dt="2023-02-20T04:07:49.402" v="1888"/>
          <ac:spMkLst>
            <pc:docMk/>
            <pc:sldMk cId="2555328166" sldId="258"/>
            <ac:spMk id="23" creationId="{BD4C0BBB-0042-4603-A226-6117F3FD5B3C}"/>
          </ac:spMkLst>
        </pc:spChg>
        <pc:spChg chg="add del">
          <ac:chgData name="Mavis Amoako (2130205)" userId="S::2130205@student.uwtsd.ac.uk::366ee13b-50cc-412c-a7e9-f01c5ce9b001" providerId="AD" clId="Web-{CAC159D5-A9C0-F202-19BD-784ACAADA847}" dt="2023-02-20T04:07:49.402" v="1888"/>
          <ac:spMkLst>
            <pc:docMk/>
            <pc:sldMk cId="2555328166" sldId="258"/>
            <ac:spMk id="24" creationId="{EC44F520-2598-460E-9F91-B02F60830CA2}"/>
          </ac:spMkLst>
        </pc:spChg>
        <pc:spChg chg="add del">
          <ac:chgData name="Mavis Amoako (2130205)" userId="S::2130205@student.uwtsd.ac.uk::366ee13b-50cc-412c-a7e9-f01c5ce9b001" providerId="AD" clId="Web-{CAC159D5-A9C0-F202-19BD-784ACAADA847}" dt="2023-02-20T04:07:49.402" v="1888"/>
          <ac:spMkLst>
            <pc:docMk/>
            <pc:sldMk cId="2555328166" sldId="258"/>
            <ac:spMk id="25" creationId="{4D896123-1B32-4CB1-B2ED-E34BBC26B423}"/>
          </ac:spMkLst>
        </pc:spChg>
        <pc:spChg chg="add del">
          <ac:chgData name="Mavis Amoako (2130205)" userId="S::2130205@student.uwtsd.ac.uk::366ee13b-50cc-412c-a7e9-f01c5ce9b001" providerId="AD" clId="Web-{CAC159D5-A9C0-F202-19BD-784ACAADA847}" dt="2023-02-20T04:07:49.402" v="1888"/>
          <ac:spMkLst>
            <pc:docMk/>
            <pc:sldMk cId="2555328166" sldId="258"/>
            <ac:spMk id="27" creationId="{F57DA40C-10B8-4678-8433-AA03ED65E921}"/>
          </ac:spMkLst>
        </pc:spChg>
        <pc:spChg chg="add del">
          <ac:chgData name="Mavis Amoako (2130205)" userId="S::2130205@student.uwtsd.ac.uk::366ee13b-50cc-412c-a7e9-f01c5ce9b001" providerId="AD" clId="Web-{CAC159D5-A9C0-F202-19BD-784ACAADA847}" dt="2023-02-20T04:07:49.402" v="1888"/>
          <ac:spMkLst>
            <pc:docMk/>
            <pc:sldMk cId="2555328166" sldId="258"/>
            <ac:spMk id="28" creationId="{D1DEB652-CD49-4786-9154-A1A30E195ADF}"/>
          </ac:spMkLst>
        </pc:spChg>
        <pc:spChg chg="add del">
          <ac:chgData name="Mavis Amoako (2130205)" userId="S::2130205@student.uwtsd.ac.uk::366ee13b-50cc-412c-a7e9-f01c5ce9b001" providerId="AD" clId="Web-{CAC159D5-A9C0-F202-19BD-784ACAADA847}" dt="2023-02-20T04:07:49.402" v="1888"/>
          <ac:spMkLst>
            <pc:docMk/>
            <pc:sldMk cId="2555328166" sldId="258"/>
            <ac:spMk id="29" creationId="{59A7483D-55E4-41F7-8F87-19FAB2AEAA50}"/>
          </ac:spMkLst>
        </pc:spChg>
        <pc:picChg chg="add del mod">
          <ac:chgData name="Mavis Amoako (2130205)" userId="S::2130205@student.uwtsd.ac.uk::366ee13b-50cc-412c-a7e9-f01c5ce9b001" providerId="AD" clId="Web-{CAC159D5-A9C0-F202-19BD-784ACAADA847}" dt="2023-02-19T18:01:24.380" v="607"/>
          <ac:picMkLst>
            <pc:docMk/>
            <pc:sldMk cId="2555328166" sldId="258"/>
            <ac:picMk id="3" creationId="{951EA376-B7BC-5963-9EA1-FB2EB5D517E7}"/>
          </ac:picMkLst>
        </pc:picChg>
        <pc:picChg chg="add mod">
          <ac:chgData name="Mavis Amoako (2130205)" userId="S::2130205@student.uwtsd.ac.uk::366ee13b-50cc-412c-a7e9-f01c5ce9b001" providerId="AD" clId="Web-{CAC159D5-A9C0-F202-19BD-784ACAADA847}" dt="2023-02-19T17:59:34.655" v="602" actId="1076"/>
          <ac:picMkLst>
            <pc:docMk/>
            <pc:sldMk cId="2555328166" sldId="258"/>
            <ac:picMk id="5" creationId="{49BBD6B9-8361-E5D3-B45A-E11A276FDB9C}"/>
          </ac:picMkLst>
        </pc:picChg>
        <pc:picChg chg="add del">
          <ac:chgData name="Mavis Amoako (2130205)" userId="S::2130205@student.uwtsd.ac.uk::366ee13b-50cc-412c-a7e9-f01c5ce9b001" providerId="AD" clId="Web-{CAC159D5-A9C0-F202-19BD-784ACAADA847}" dt="2023-02-18T10:33:43.705" v="90"/>
          <ac:picMkLst>
            <pc:docMk/>
            <pc:sldMk cId="2555328166" sldId="258"/>
            <ac:picMk id="5" creationId="{6366EACB-7DBF-29A6-EABE-FE8296B85A91}"/>
          </ac:picMkLst>
        </pc:picChg>
        <pc:picChg chg="add mod">
          <ac:chgData name="Mavis Amoako (2130205)" userId="S::2130205@student.uwtsd.ac.uk::366ee13b-50cc-412c-a7e9-f01c5ce9b001" providerId="AD" clId="Web-{CAC159D5-A9C0-F202-19BD-784ACAADA847}" dt="2023-02-19T17:59:42.827" v="604" actId="1076"/>
          <ac:picMkLst>
            <pc:docMk/>
            <pc:sldMk cId="2555328166" sldId="258"/>
            <ac:picMk id="6" creationId="{62ADC272-FCB0-0C99-5FFF-DDB791041353}"/>
          </ac:picMkLst>
        </pc:picChg>
        <pc:picChg chg="add mod">
          <ac:chgData name="Mavis Amoako (2130205)" userId="S::2130205@student.uwtsd.ac.uk::366ee13b-50cc-412c-a7e9-f01c5ce9b001" providerId="AD" clId="Web-{CAC159D5-A9C0-F202-19BD-784ACAADA847}" dt="2023-02-19T18:01:32.381" v="608" actId="1076"/>
          <ac:picMkLst>
            <pc:docMk/>
            <pc:sldMk cId="2555328166" sldId="258"/>
            <ac:picMk id="8" creationId="{0D6F0017-E8C2-A2DF-6615-3AC8D7CE8812}"/>
          </ac:picMkLst>
        </pc:picChg>
        <pc:picChg chg="add mod">
          <ac:chgData name="Mavis Amoako (2130205)" userId="S::2130205@student.uwtsd.ac.uk::366ee13b-50cc-412c-a7e9-f01c5ce9b001" providerId="AD" clId="Web-{CAC159D5-A9C0-F202-19BD-784ACAADA847}" dt="2023-02-18T13:02:40.315" v="365" actId="1076"/>
          <ac:picMkLst>
            <pc:docMk/>
            <pc:sldMk cId="2555328166" sldId="258"/>
            <ac:picMk id="9" creationId="{21AF66C8-8ABE-523F-25E7-8E89D5F262AB}"/>
          </ac:picMkLst>
        </pc:picChg>
        <pc:picChg chg="add mod">
          <ac:chgData name="Mavis Amoako (2130205)" userId="S::2130205@student.uwtsd.ac.uk::366ee13b-50cc-412c-a7e9-f01c5ce9b001" providerId="AD" clId="Web-{CAC159D5-A9C0-F202-19BD-784ACAADA847}" dt="2023-02-19T18:01:50.163" v="613" actId="1076"/>
          <ac:picMkLst>
            <pc:docMk/>
            <pc:sldMk cId="2555328166" sldId="258"/>
            <ac:picMk id="12" creationId="{5277C870-DD2C-A901-CED9-347600D67719}"/>
          </ac:picMkLst>
        </pc:picChg>
        <pc:picChg chg="add mod">
          <ac:chgData name="Mavis Amoako (2130205)" userId="S::2130205@student.uwtsd.ac.uk::366ee13b-50cc-412c-a7e9-f01c5ce9b001" providerId="AD" clId="Web-{CAC159D5-A9C0-F202-19BD-784ACAADA847}" dt="2023-02-18T13:03:10.066" v="372" actId="14100"/>
          <ac:picMkLst>
            <pc:docMk/>
            <pc:sldMk cId="2555328166" sldId="258"/>
            <ac:picMk id="15" creationId="{BD409992-9E16-C599-7E36-57F3C70D6590}"/>
          </ac:picMkLst>
        </pc:picChg>
        <pc:picChg chg="add del mod">
          <ac:chgData name="Mavis Amoako (2130205)" userId="S::2130205@student.uwtsd.ac.uk::366ee13b-50cc-412c-a7e9-f01c5ce9b001" providerId="AD" clId="Web-{CAC159D5-A9C0-F202-19BD-784ACAADA847}" dt="2023-02-19T18:01:38.928" v="610"/>
          <ac:picMkLst>
            <pc:docMk/>
            <pc:sldMk cId="2555328166" sldId="258"/>
            <ac:picMk id="18" creationId="{C098972B-7DDD-7849-4962-D503403B9EC8}"/>
          </ac:picMkLst>
        </pc:picChg>
        <pc:picChg chg="add">
          <ac:chgData name="Mavis Amoako (2130205)" userId="S::2130205@student.uwtsd.ac.uk::366ee13b-50cc-412c-a7e9-f01c5ce9b001" providerId="AD" clId="Web-{CAC159D5-A9C0-F202-19BD-784ACAADA847}" dt="2023-02-18T10:33:43.721" v="91"/>
          <ac:picMkLst>
            <pc:docMk/>
            <pc:sldMk cId="2555328166" sldId="258"/>
            <ac:picMk id="26" creationId="{B2C8F27F-D551-06E8-EA7D-96BE03CE6CDA}"/>
          </ac:picMkLst>
        </pc:picChg>
      </pc:sldChg>
      <pc:sldChg chg="new del">
        <pc:chgData name="Mavis Amoako (2130205)" userId="S::2130205@student.uwtsd.ac.uk::366ee13b-50cc-412c-a7e9-f01c5ce9b001" providerId="AD" clId="Web-{CAC159D5-A9C0-F202-19BD-784ACAADA847}" dt="2023-02-18T10:34:34.379" v="94"/>
        <pc:sldMkLst>
          <pc:docMk/>
          <pc:sldMk cId="1837222292" sldId="259"/>
        </pc:sldMkLst>
      </pc:sldChg>
      <pc:sldChg chg="addSp delSp modSp new mod ord setBg modClrScheme delDesignElem chgLayout">
        <pc:chgData name="Mavis Amoako (2130205)" userId="S::2130205@student.uwtsd.ac.uk::366ee13b-50cc-412c-a7e9-f01c5ce9b001" providerId="AD" clId="Web-{CAC159D5-A9C0-F202-19BD-784ACAADA847}" dt="2023-02-20T04:07:49.402" v="1888"/>
        <pc:sldMkLst>
          <pc:docMk/>
          <pc:sldMk cId="4233928223" sldId="259"/>
        </pc:sldMkLst>
        <pc:spChg chg="mod ord">
          <ac:chgData name="Mavis Amoako (2130205)" userId="S::2130205@student.uwtsd.ac.uk::366ee13b-50cc-412c-a7e9-f01c5ce9b001" providerId="AD" clId="Web-{CAC159D5-A9C0-F202-19BD-784ACAADA847}" dt="2023-02-20T04:07:49.402" v="1888"/>
          <ac:spMkLst>
            <pc:docMk/>
            <pc:sldMk cId="4233928223" sldId="259"/>
            <ac:spMk id="2" creationId="{1B1F382A-D07F-680C-FF99-8CA467C2ED5E}"/>
          </ac:spMkLst>
        </pc:spChg>
        <pc:spChg chg="del">
          <ac:chgData name="Mavis Amoako (2130205)" userId="S::2130205@student.uwtsd.ac.uk::366ee13b-50cc-412c-a7e9-f01c5ce9b001" providerId="AD" clId="Web-{CAC159D5-A9C0-F202-19BD-784ACAADA847}" dt="2023-02-18T10:45:55.249" v="117"/>
          <ac:spMkLst>
            <pc:docMk/>
            <pc:sldMk cId="4233928223" sldId="259"/>
            <ac:spMk id="3" creationId="{825E76BE-9A76-76CA-F9CA-11752BD3E1D1}"/>
          </ac:spMkLst>
        </pc:spChg>
        <pc:spChg chg="add del">
          <ac:chgData name="Mavis Amoako (2130205)" userId="S::2130205@student.uwtsd.ac.uk::366ee13b-50cc-412c-a7e9-f01c5ce9b001" providerId="AD" clId="Web-{CAC159D5-A9C0-F202-19BD-784ACAADA847}" dt="2023-02-18T10:46:23.578" v="119"/>
          <ac:spMkLst>
            <pc:docMk/>
            <pc:sldMk cId="4233928223" sldId="259"/>
            <ac:spMk id="9" creationId="{BD4C0BBB-0042-4603-A226-6117F3FD5B3C}"/>
          </ac:spMkLst>
        </pc:spChg>
        <pc:spChg chg="add del">
          <ac:chgData name="Mavis Amoako (2130205)" userId="S::2130205@student.uwtsd.ac.uk::366ee13b-50cc-412c-a7e9-f01c5ce9b001" providerId="AD" clId="Web-{CAC159D5-A9C0-F202-19BD-784ACAADA847}" dt="2023-02-18T10:46:23.578" v="119"/>
          <ac:spMkLst>
            <pc:docMk/>
            <pc:sldMk cId="4233928223" sldId="259"/>
            <ac:spMk id="11" creationId="{EC44F520-2598-460E-9F91-B02F60830CA2}"/>
          </ac:spMkLst>
        </pc:spChg>
        <pc:spChg chg="add del">
          <ac:chgData name="Mavis Amoako (2130205)" userId="S::2130205@student.uwtsd.ac.uk::366ee13b-50cc-412c-a7e9-f01c5ce9b001" providerId="AD" clId="Web-{CAC159D5-A9C0-F202-19BD-784ACAADA847}" dt="2023-02-18T10:46:23.578" v="119"/>
          <ac:spMkLst>
            <pc:docMk/>
            <pc:sldMk cId="4233928223" sldId="259"/>
            <ac:spMk id="13" creationId="{1DBC8414-BE7E-4B6C-A114-B2C3795C883F}"/>
          </ac:spMkLst>
        </pc:spChg>
        <pc:spChg chg="add del">
          <ac:chgData name="Mavis Amoako (2130205)" userId="S::2130205@student.uwtsd.ac.uk::366ee13b-50cc-412c-a7e9-f01c5ce9b001" providerId="AD" clId="Web-{CAC159D5-A9C0-F202-19BD-784ACAADA847}" dt="2023-02-18T10:46:23.578" v="119"/>
          <ac:spMkLst>
            <pc:docMk/>
            <pc:sldMk cId="4233928223" sldId="259"/>
            <ac:spMk id="15" creationId="{0EC398C5-5C2E-4038-9DB3-DE2B5A9BEFFB}"/>
          </ac:spMkLst>
        </pc:spChg>
        <pc:spChg chg="add del">
          <ac:chgData name="Mavis Amoako (2130205)" userId="S::2130205@student.uwtsd.ac.uk::366ee13b-50cc-412c-a7e9-f01c5ce9b001" providerId="AD" clId="Web-{CAC159D5-A9C0-F202-19BD-784ACAADA847}" dt="2023-02-18T10:46:23.578" v="119"/>
          <ac:spMkLst>
            <pc:docMk/>
            <pc:sldMk cId="4233928223" sldId="259"/>
            <ac:spMk id="17" creationId="{A2F10B26-073B-4B10-8AAA-161242DD82B0}"/>
          </ac:spMkLst>
        </pc:spChg>
        <pc:spChg chg="add del">
          <ac:chgData name="Mavis Amoako (2130205)" userId="S::2130205@student.uwtsd.ac.uk::366ee13b-50cc-412c-a7e9-f01c5ce9b001" providerId="AD" clId="Web-{CAC159D5-A9C0-F202-19BD-784ACAADA847}" dt="2023-02-18T10:46:23.578" v="119"/>
          <ac:spMkLst>
            <pc:docMk/>
            <pc:sldMk cId="4233928223" sldId="259"/>
            <ac:spMk id="19" creationId="{610DBBC7-698F-4A54-B1CB-A99F9CC356DF}"/>
          </ac:spMkLst>
        </pc:spChg>
        <pc:spChg chg="add del">
          <ac:chgData name="Mavis Amoako (2130205)" userId="S::2130205@student.uwtsd.ac.uk::366ee13b-50cc-412c-a7e9-f01c5ce9b001" providerId="AD" clId="Web-{CAC159D5-A9C0-F202-19BD-784ACAADA847}" dt="2023-02-18T10:46:23.578" v="119"/>
          <ac:spMkLst>
            <pc:docMk/>
            <pc:sldMk cId="4233928223" sldId="259"/>
            <ac:spMk id="21" creationId="{DE6E822A-8BCF-432C-83E6-BBE821476CD4}"/>
          </ac:spMkLst>
        </pc:spChg>
        <pc:spChg chg="add del">
          <ac:chgData name="Mavis Amoako (2130205)" userId="S::2130205@student.uwtsd.ac.uk::366ee13b-50cc-412c-a7e9-f01c5ce9b001" providerId="AD" clId="Web-{CAC159D5-A9C0-F202-19BD-784ACAADA847}" dt="2023-02-18T10:46:27.594" v="121"/>
          <ac:spMkLst>
            <pc:docMk/>
            <pc:sldMk cId="4233928223" sldId="259"/>
            <ac:spMk id="23" creationId="{BD4C0BBB-0042-4603-A226-6117F3FD5B3C}"/>
          </ac:spMkLst>
        </pc:spChg>
        <pc:spChg chg="add del">
          <ac:chgData name="Mavis Amoako (2130205)" userId="S::2130205@student.uwtsd.ac.uk::366ee13b-50cc-412c-a7e9-f01c5ce9b001" providerId="AD" clId="Web-{CAC159D5-A9C0-F202-19BD-784ACAADA847}" dt="2023-02-18T10:46:27.594" v="121"/>
          <ac:spMkLst>
            <pc:docMk/>
            <pc:sldMk cId="4233928223" sldId="259"/>
            <ac:spMk id="24" creationId="{EC44F520-2598-460E-9F91-B02F60830CA2}"/>
          </ac:spMkLst>
        </pc:spChg>
        <pc:spChg chg="add del">
          <ac:chgData name="Mavis Amoako (2130205)" userId="S::2130205@student.uwtsd.ac.uk::366ee13b-50cc-412c-a7e9-f01c5ce9b001" providerId="AD" clId="Web-{CAC159D5-A9C0-F202-19BD-784ACAADA847}" dt="2023-02-18T10:46:27.594" v="121"/>
          <ac:spMkLst>
            <pc:docMk/>
            <pc:sldMk cId="4233928223" sldId="259"/>
            <ac:spMk id="25" creationId="{AB8C311F-7253-4AED-9701-7FC0708C41C7}"/>
          </ac:spMkLst>
        </pc:spChg>
        <pc:spChg chg="add del">
          <ac:chgData name="Mavis Amoako (2130205)" userId="S::2130205@student.uwtsd.ac.uk::366ee13b-50cc-412c-a7e9-f01c5ce9b001" providerId="AD" clId="Web-{CAC159D5-A9C0-F202-19BD-784ACAADA847}" dt="2023-02-18T10:46:27.594" v="121"/>
          <ac:spMkLst>
            <pc:docMk/>
            <pc:sldMk cId="4233928223" sldId="259"/>
            <ac:spMk id="26" creationId="{E2384209-CB15-4CDF-9D31-C44FD9A3F20D}"/>
          </ac:spMkLst>
        </pc:spChg>
        <pc:spChg chg="add del">
          <ac:chgData name="Mavis Amoako (2130205)" userId="S::2130205@student.uwtsd.ac.uk::366ee13b-50cc-412c-a7e9-f01c5ce9b001" providerId="AD" clId="Web-{CAC159D5-A9C0-F202-19BD-784ACAADA847}" dt="2023-02-18T10:46:27.594" v="121"/>
          <ac:spMkLst>
            <pc:docMk/>
            <pc:sldMk cId="4233928223" sldId="259"/>
            <ac:spMk id="27" creationId="{2633B3B5-CC90-43F0-8714-D31D1F3F0209}"/>
          </ac:spMkLst>
        </pc:spChg>
        <pc:spChg chg="add del">
          <ac:chgData name="Mavis Amoako (2130205)" userId="S::2130205@student.uwtsd.ac.uk::366ee13b-50cc-412c-a7e9-f01c5ce9b001" providerId="AD" clId="Web-{CAC159D5-A9C0-F202-19BD-784ACAADA847}" dt="2023-02-18T10:46:27.594" v="121"/>
          <ac:spMkLst>
            <pc:docMk/>
            <pc:sldMk cId="4233928223" sldId="259"/>
            <ac:spMk id="28" creationId="{A8D57A06-A426-446D-B02C-A2DC6B62E45E}"/>
          </ac:spMkLst>
        </pc:spChg>
        <pc:spChg chg="add del">
          <ac:chgData name="Mavis Amoako (2130205)" userId="S::2130205@student.uwtsd.ac.uk::366ee13b-50cc-412c-a7e9-f01c5ce9b001" providerId="AD" clId="Web-{CAC159D5-A9C0-F202-19BD-784ACAADA847}" dt="2023-02-18T10:46:30.172" v="123"/>
          <ac:spMkLst>
            <pc:docMk/>
            <pc:sldMk cId="4233928223" sldId="259"/>
            <ac:spMk id="30" creationId="{BD4C0BBB-0042-4603-A226-6117F3FD5B3C}"/>
          </ac:spMkLst>
        </pc:spChg>
        <pc:spChg chg="add del">
          <ac:chgData name="Mavis Amoako (2130205)" userId="S::2130205@student.uwtsd.ac.uk::366ee13b-50cc-412c-a7e9-f01c5ce9b001" providerId="AD" clId="Web-{CAC159D5-A9C0-F202-19BD-784ACAADA847}" dt="2023-02-18T10:46:30.172" v="123"/>
          <ac:spMkLst>
            <pc:docMk/>
            <pc:sldMk cId="4233928223" sldId="259"/>
            <ac:spMk id="31" creationId="{EC44F520-2598-460E-9F91-B02F60830CA2}"/>
          </ac:spMkLst>
        </pc:spChg>
        <pc:spChg chg="add del">
          <ac:chgData name="Mavis Amoako (2130205)" userId="S::2130205@student.uwtsd.ac.uk::366ee13b-50cc-412c-a7e9-f01c5ce9b001" providerId="AD" clId="Web-{CAC159D5-A9C0-F202-19BD-784ACAADA847}" dt="2023-02-18T10:46:30.172" v="123"/>
          <ac:spMkLst>
            <pc:docMk/>
            <pc:sldMk cId="4233928223" sldId="259"/>
            <ac:spMk id="32" creationId="{1DBC8414-BE7E-4B6C-A114-B2C3795C883F}"/>
          </ac:spMkLst>
        </pc:spChg>
        <pc:spChg chg="add del">
          <ac:chgData name="Mavis Amoako (2130205)" userId="S::2130205@student.uwtsd.ac.uk::366ee13b-50cc-412c-a7e9-f01c5ce9b001" providerId="AD" clId="Web-{CAC159D5-A9C0-F202-19BD-784ACAADA847}" dt="2023-02-18T10:46:30.172" v="123"/>
          <ac:spMkLst>
            <pc:docMk/>
            <pc:sldMk cId="4233928223" sldId="259"/>
            <ac:spMk id="33" creationId="{0EC398C5-5C2E-4038-9DB3-DE2B5A9BEFFB}"/>
          </ac:spMkLst>
        </pc:spChg>
        <pc:spChg chg="add del">
          <ac:chgData name="Mavis Amoako (2130205)" userId="S::2130205@student.uwtsd.ac.uk::366ee13b-50cc-412c-a7e9-f01c5ce9b001" providerId="AD" clId="Web-{CAC159D5-A9C0-F202-19BD-784ACAADA847}" dt="2023-02-18T10:46:30.172" v="123"/>
          <ac:spMkLst>
            <pc:docMk/>
            <pc:sldMk cId="4233928223" sldId="259"/>
            <ac:spMk id="34" creationId="{A2F10B26-073B-4B10-8AAA-161242DD82B0}"/>
          </ac:spMkLst>
        </pc:spChg>
        <pc:spChg chg="add del">
          <ac:chgData name="Mavis Amoako (2130205)" userId="S::2130205@student.uwtsd.ac.uk::366ee13b-50cc-412c-a7e9-f01c5ce9b001" providerId="AD" clId="Web-{CAC159D5-A9C0-F202-19BD-784ACAADA847}" dt="2023-02-18T10:46:30.172" v="123"/>
          <ac:spMkLst>
            <pc:docMk/>
            <pc:sldMk cId="4233928223" sldId="259"/>
            <ac:spMk id="35" creationId="{610DBBC7-698F-4A54-B1CB-A99F9CC356DF}"/>
          </ac:spMkLst>
        </pc:spChg>
        <pc:spChg chg="add del">
          <ac:chgData name="Mavis Amoako (2130205)" userId="S::2130205@student.uwtsd.ac.uk::366ee13b-50cc-412c-a7e9-f01c5ce9b001" providerId="AD" clId="Web-{CAC159D5-A9C0-F202-19BD-784ACAADA847}" dt="2023-02-18T10:46:30.172" v="123"/>
          <ac:spMkLst>
            <pc:docMk/>
            <pc:sldMk cId="4233928223" sldId="259"/>
            <ac:spMk id="36" creationId="{DE6E822A-8BCF-432C-83E6-BBE821476CD4}"/>
          </ac:spMkLst>
        </pc:spChg>
        <pc:spChg chg="add del">
          <ac:chgData name="Mavis Amoako (2130205)" userId="S::2130205@student.uwtsd.ac.uk::366ee13b-50cc-412c-a7e9-f01c5ce9b001" providerId="AD" clId="Web-{CAC159D5-A9C0-F202-19BD-784ACAADA847}" dt="2023-02-20T04:07:49.402" v="1888"/>
          <ac:spMkLst>
            <pc:docMk/>
            <pc:sldMk cId="4233928223" sldId="259"/>
            <ac:spMk id="38" creationId="{BD4C0BBB-0042-4603-A226-6117F3FD5B3C}"/>
          </ac:spMkLst>
        </pc:spChg>
        <pc:spChg chg="add del">
          <ac:chgData name="Mavis Amoako (2130205)" userId="S::2130205@student.uwtsd.ac.uk::366ee13b-50cc-412c-a7e9-f01c5ce9b001" providerId="AD" clId="Web-{CAC159D5-A9C0-F202-19BD-784ACAADA847}" dt="2023-02-20T04:07:49.402" v="1888"/>
          <ac:spMkLst>
            <pc:docMk/>
            <pc:sldMk cId="4233928223" sldId="259"/>
            <ac:spMk id="39" creationId="{EC44F520-2598-460E-9F91-B02F60830CA2}"/>
          </ac:spMkLst>
        </pc:spChg>
        <pc:spChg chg="add del">
          <ac:chgData name="Mavis Amoako (2130205)" userId="S::2130205@student.uwtsd.ac.uk::366ee13b-50cc-412c-a7e9-f01c5ce9b001" providerId="AD" clId="Web-{CAC159D5-A9C0-F202-19BD-784ACAADA847}" dt="2023-02-20T04:07:49.402" v="1888"/>
          <ac:spMkLst>
            <pc:docMk/>
            <pc:sldMk cId="4233928223" sldId="259"/>
            <ac:spMk id="40" creationId="{AB8C311F-7253-4AED-9701-7FC0708C41C7}"/>
          </ac:spMkLst>
        </pc:spChg>
        <pc:spChg chg="add del">
          <ac:chgData name="Mavis Amoako (2130205)" userId="S::2130205@student.uwtsd.ac.uk::366ee13b-50cc-412c-a7e9-f01c5ce9b001" providerId="AD" clId="Web-{CAC159D5-A9C0-F202-19BD-784ACAADA847}" dt="2023-02-20T04:07:49.402" v="1888"/>
          <ac:spMkLst>
            <pc:docMk/>
            <pc:sldMk cId="4233928223" sldId="259"/>
            <ac:spMk id="41" creationId="{E2384209-CB15-4CDF-9D31-C44FD9A3F20D}"/>
          </ac:spMkLst>
        </pc:spChg>
        <pc:spChg chg="add del">
          <ac:chgData name="Mavis Amoako (2130205)" userId="S::2130205@student.uwtsd.ac.uk::366ee13b-50cc-412c-a7e9-f01c5ce9b001" providerId="AD" clId="Web-{CAC159D5-A9C0-F202-19BD-784ACAADA847}" dt="2023-02-20T04:07:49.402" v="1888"/>
          <ac:spMkLst>
            <pc:docMk/>
            <pc:sldMk cId="4233928223" sldId="259"/>
            <ac:spMk id="42" creationId="{2633B3B5-CC90-43F0-8714-D31D1F3F0209}"/>
          </ac:spMkLst>
        </pc:spChg>
        <pc:spChg chg="add del">
          <ac:chgData name="Mavis Amoako (2130205)" userId="S::2130205@student.uwtsd.ac.uk::366ee13b-50cc-412c-a7e9-f01c5ce9b001" providerId="AD" clId="Web-{CAC159D5-A9C0-F202-19BD-784ACAADA847}" dt="2023-02-20T04:07:49.402" v="1888"/>
          <ac:spMkLst>
            <pc:docMk/>
            <pc:sldMk cId="4233928223" sldId="259"/>
            <ac:spMk id="43" creationId="{A8D57A06-A426-446D-B02C-A2DC6B62E45E}"/>
          </ac:spMkLst>
        </pc:spChg>
        <pc:spChg chg="add mod">
          <ac:chgData name="Mavis Amoako (2130205)" userId="S::2130205@student.uwtsd.ac.uk::366ee13b-50cc-412c-a7e9-f01c5ce9b001" providerId="AD" clId="Web-{CAC159D5-A9C0-F202-19BD-784ACAADA847}" dt="2023-02-20T03:37:51.377" v="1738"/>
          <ac:spMkLst>
            <pc:docMk/>
            <pc:sldMk cId="4233928223" sldId="259"/>
            <ac:spMk id="2670" creationId="{77CCBA55-FDCD-4A80-B4F9-640C84DA88F7}"/>
          </ac:spMkLst>
        </pc:spChg>
        <pc:spChg chg="add mod">
          <ac:chgData name="Mavis Amoako (2130205)" userId="S::2130205@student.uwtsd.ac.uk::366ee13b-50cc-412c-a7e9-f01c5ce9b001" providerId="AD" clId="Web-{CAC159D5-A9C0-F202-19BD-784ACAADA847}" dt="2023-02-20T03:37:53.580" v="1742"/>
          <ac:spMkLst>
            <pc:docMk/>
            <pc:sldMk cId="4233928223" sldId="259"/>
            <ac:spMk id="2673" creationId="{6AD3EE2B-CA01-908F-84C5-5A5B06350C96}"/>
          </ac:spMkLst>
        </pc:spChg>
        <pc:spChg chg="add mod">
          <ac:chgData name="Mavis Amoako (2130205)" userId="S::2130205@student.uwtsd.ac.uk::366ee13b-50cc-412c-a7e9-f01c5ce9b001" providerId="AD" clId="Web-{CAC159D5-A9C0-F202-19BD-784ACAADA847}" dt="2023-02-20T03:37:55.721" v="1746"/>
          <ac:spMkLst>
            <pc:docMk/>
            <pc:sldMk cId="4233928223" sldId="259"/>
            <ac:spMk id="2676" creationId="{EEB29F34-77B7-FCFE-6996-31824DB2D67A}"/>
          </ac:spMkLst>
        </pc:spChg>
        <pc:spChg chg="add mod">
          <ac:chgData name="Mavis Amoako (2130205)" userId="S::2130205@student.uwtsd.ac.uk::366ee13b-50cc-412c-a7e9-f01c5ce9b001" providerId="AD" clId="Web-{CAC159D5-A9C0-F202-19BD-784ACAADA847}" dt="2023-02-20T03:37:57.674" v="1750"/>
          <ac:spMkLst>
            <pc:docMk/>
            <pc:sldMk cId="4233928223" sldId="259"/>
            <ac:spMk id="2679" creationId="{15075E82-CD01-BDB5-2863-F24FEF832A23}"/>
          </ac:spMkLst>
        </pc:spChg>
        <pc:graphicFrameChg chg="add mod ord modGraphic">
          <ac:chgData name="Mavis Amoako (2130205)" userId="S::2130205@student.uwtsd.ac.uk::366ee13b-50cc-412c-a7e9-f01c5ce9b001" providerId="AD" clId="Web-{CAC159D5-A9C0-F202-19BD-784ACAADA847}" dt="2023-02-20T04:07:49.402" v="1888"/>
          <ac:graphicFrameMkLst>
            <pc:docMk/>
            <pc:sldMk cId="4233928223" sldId="259"/>
            <ac:graphicFrameMk id="4" creationId="{9C4E0267-5850-0D79-F5C1-8C81FB4BCE54}"/>
          </ac:graphicFrameMkLst>
        </pc:graphicFrameChg>
        <pc:picChg chg="add mod">
          <ac:chgData name="Mavis Amoako (2130205)" userId="S::2130205@student.uwtsd.ac.uk::366ee13b-50cc-412c-a7e9-f01c5ce9b001" providerId="AD" clId="Web-{CAC159D5-A9C0-F202-19BD-784ACAADA847}" dt="2023-02-20T03:38:29.050" v="1756" actId="1076"/>
          <ac:picMkLst>
            <pc:docMk/>
            <pc:sldMk cId="4233928223" sldId="259"/>
            <ac:picMk id="2669" creationId="{19B8DA71-B23F-FC9B-6FAF-FDF6A46CB252}"/>
          </ac:picMkLst>
        </pc:picChg>
        <pc:picChg chg="add mod">
          <ac:chgData name="Mavis Amoako (2130205)" userId="S::2130205@student.uwtsd.ac.uk::366ee13b-50cc-412c-a7e9-f01c5ce9b001" providerId="AD" clId="Web-{CAC159D5-A9C0-F202-19BD-784ACAADA847}" dt="2023-02-20T03:38:43.816" v="1759" actId="1076"/>
          <ac:picMkLst>
            <pc:docMk/>
            <pc:sldMk cId="4233928223" sldId="259"/>
            <ac:picMk id="2672" creationId="{ADD427F2-F565-FFE2-0CCD-BFACD148D9C1}"/>
          </ac:picMkLst>
        </pc:picChg>
        <pc:picChg chg="add mod">
          <ac:chgData name="Mavis Amoako (2130205)" userId="S::2130205@student.uwtsd.ac.uk::366ee13b-50cc-412c-a7e9-f01c5ce9b001" providerId="AD" clId="Web-{CAC159D5-A9C0-F202-19BD-784ACAADA847}" dt="2023-02-20T03:38:17.393" v="1753" actId="1076"/>
          <ac:picMkLst>
            <pc:docMk/>
            <pc:sldMk cId="4233928223" sldId="259"/>
            <ac:picMk id="2675" creationId="{78D797C3-C9FA-C8AC-6BF5-55CA0230F0CA}"/>
          </ac:picMkLst>
        </pc:picChg>
        <pc:picChg chg="add mod">
          <ac:chgData name="Mavis Amoako (2130205)" userId="S::2130205@student.uwtsd.ac.uk::366ee13b-50cc-412c-a7e9-f01c5ce9b001" providerId="AD" clId="Web-{CAC159D5-A9C0-F202-19BD-784ACAADA847}" dt="2023-02-20T03:38:36.159" v="1757" actId="1076"/>
          <ac:picMkLst>
            <pc:docMk/>
            <pc:sldMk cId="4233928223" sldId="259"/>
            <ac:picMk id="2678" creationId="{4F58914C-900A-B944-6F58-42DEA9AA984B}"/>
          </ac:picMkLst>
        </pc:picChg>
      </pc:sldChg>
      <pc:sldChg chg="addSp delSp modSp new mod setBg modClrScheme addAnim delDesignElem chgLayout">
        <pc:chgData name="Mavis Amoako (2130205)" userId="S::2130205@student.uwtsd.ac.uk::366ee13b-50cc-412c-a7e9-f01c5ce9b001" providerId="AD" clId="Web-{CAC159D5-A9C0-F202-19BD-784ACAADA847}" dt="2023-02-20T04:07:49.402" v="1888"/>
        <pc:sldMkLst>
          <pc:docMk/>
          <pc:sldMk cId="1678903363" sldId="260"/>
        </pc:sldMkLst>
        <pc:spChg chg="mod ord">
          <ac:chgData name="Mavis Amoako (2130205)" userId="S::2130205@student.uwtsd.ac.uk::366ee13b-50cc-412c-a7e9-f01c5ce9b001" providerId="AD" clId="Web-{CAC159D5-A9C0-F202-19BD-784ACAADA847}" dt="2023-02-20T04:07:49.402" v="1888"/>
          <ac:spMkLst>
            <pc:docMk/>
            <pc:sldMk cId="1678903363" sldId="260"/>
            <ac:spMk id="2" creationId="{A7370BDB-9B00-1076-F8B6-B5520873DAD8}"/>
          </ac:spMkLst>
        </pc:spChg>
        <pc:spChg chg="del">
          <ac:chgData name="Mavis Amoako (2130205)" userId="S::2130205@student.uwtsd.ac.uk::366ee13b-50cc-412c-a7e9-f01c5ce9b001" providerId="AD" clId="Web-{CAC159D5-A9C0-F202-19BD-784ACAADA847}" dt="2023-02-18T10:51:31.211" v="140"/>
          <ac:spMkLst>
            <pc:docMk/>
            <pc:sldMk cId="1678903363" sldId="260"/>
            <ac:spMk id="3" creationId="{1FFB2310-0FD8-9D7C-1A53-92E7D9448E3F}"/>
          </ac:spMkLst>
        </pc:spChg>
        <pc:spChg chg="add del">
          <ac:chgData name="Mavis Amoako (2130205)" userId="S::2130205@student.uwtsd.ac.uk::366ee13b-50cc-412c-a7e9-f01c5ce9b001" providerId="AD" clId="Web-{CAC159D5-A9C0-F202-19BD-784ACAADA847}" dt="2023-02-18T11:50:43.906" v="143"/>
          <ac:spMkLst>
            <pc:docMk/>
            <pc:sldMk cId="1678903363" sldId="260"/>
            <ac:spMk id="9" creationId="{BD4C0BBB-0042-4603-A226-6117F3FD5B3C}"/>
          </ac:spMkLst>
        </pc:spChg>
        <pc:spChg chg="add del">
          <ac:chgData name="Mavis Amoako (2130205)" userId="S::2130205@student.uwtsd.ac.uk::366ee13b-50cc-412c-a7e9-f01c5ce9b001" providerId="AD" clId="Web-{CAC159D5-A9C0-F202-19BD-784ACAADA847}" dt="2023-02-18T11:50:43.906" v="143"/>
          <ac:spMkLst>
            <pc:docMk/>
            <pc:sldMk cId="1678903363" sldId="260"/>
            <ac:spMk id="11" creationId="{EC44F520-2598-460E-9F91-B02F60830CA2}"/>
          </ac:spMkLst>
        </pc:spChg>
        <pc:spChg chg="add del">
          <ac:chgData name="Mavis Amoako (2130205)" userId="S::2130205@student.uwtsd.ac.uk::366ee13b-50cc-412c-a7e9-f01c5ce9b001" providerId="AD" clId="Web-{CAC159D5-A9C0-F202-19BD-784ACAADA847}" dt="2023-02-18T11:50:43.906" v="143"/>
          <ac:spMkLst>
            <pc:docMk/>
            <pc:sldMk cId="1678903363" sldId="260"/>
            <ac:spMk id="13" creationId="{8CF1B1A9-81D7-475B-9773-FA69E2D6C2E1}"/>
          </ac:spMkLst>
        </pc:spChg>
        <pc:spChg chg="add del">
          <ac:chgData name="Mavis Amoako (2130205)" userId="S::2130205@student.uwtsd.ac.uk::366ee13b-50cc-412c-a7e9-f01c5ce9b001" providerId="AD" clId="Web-{CAC159D5-A9C0-F202-19BD-784ACAADA847}" dt="2023-02-18T11:50:43.906" v="143"/>
          <ac:spMkLst>
            <pc:docMk/>
            <pc:sldMk cId="1678903363" sldId="260"/>
            <ac:spMk id="15" creationId="{825938E3-FCDD-4147-B4EC-232316751F65}"/>
          </ac:spMkLst>
        </pc:spChg>
        <pc:spChg chg="add del">
          <ac:chgData name="Mavis Amoako (2130205)" userId="S::2130205@student.uwtsd.ac.uk::366ee13b-50cc-412c-a7e9-f01c5ce9b001" providerId="AD" clId="Web-{CAC159D5-A9C0-F202-19BD-784ACAADA847}" dt="2023-02-18T11:50:43.906" v="143"/>
          <ac:spMkLst>
            <pc:docMk/>
            <pc:sldMk cId="1678903363" sldId="260"/>
            <ac:spMk id="17" creationId="{9AA75596-FA3D-4A75-A3CB-443E14CBF572}"/>
          </ac:spMkLst>
        </pc:spChg>
        <pc:spChg chg="add del">
          <ac:chgData name="Mavis Amoako (2130205)" userId="S::2130205@student.uwtsd.ac.uk::366ee13b-50cc-412c-a7e9-f01c5ce9b001" providerId="AD" clId="Web-{CAC159D5-A9C0-F202-19BD-784ACAADA847}" dt="2023-02-18T11:50:43.906" v="143"/>
          <ac:spMkLst>
            <pc:docMk/>
            <pc:sldMk cId="1678903363" sldId="260"/>
            <ac:spMk id="19" creationId="{FF5FBB9B-488E-47BA-9CA3-8CC9C7D1577C}"/>
          </ac:spMkLst>
        </pc:spChg>
        <pc:spChg chg="add del">
          <ac:chgData name="Mavis Amoako (2130205)" userId="S::2130205@student.uwtsd.ac.uk::366ee13b-50cc-412c-a7e9-f01c5ce9b001" providerId="AD" clId="Web-{CAC159D5-A9C0-F202-19BD-784ACAADA847}" dt="2023-02-18T11:50:43.906" v="143"/>
          <ac:spMkLst>
            <pc:docMk/>
            <pc:sldMk cId="1678903363" sldId="260"/>
            <ac:spMk id="21" creationId="{E3574FE0-C6E5-4148-8CC5-56169A790A66}"/>
          </ac:spMkLst>
        </pc:spChg>
        <pc:spChg chg="add del">
          <ac:chgData name="Mavis Amoako (2130205)" userId="S::2130205@student.uwtsd.ac.uk::366ee13b-50cc-412c-a7e9-f01c5ce9b001" providerId="AD" clId="Web-{CAC159D5-A9C0-F202-19BD-784ACAADA847}" dt="2023-02-18T11:55:15.543" v="203"/>
          <ac:spMkLst>
            <pc:docMk/>
            <pc:sldMk cId="1678903363" sldId="260"/>
            <ac:spMk id="26" creationId="{BD4C0BBB-0042-4603-A226-6117F3FD5B3C}"/>
          </ac:spMkLst>
        </pc:spChg>
        <pc:spChg chg="add del">
          <ac:chgData name="Mavis Amoako (2130205)" userId="S::2130205@student.uwtsd.ac.uk::366ee13b-50cc-412c-a7e9-f01c5ce9b001" providerId="AD" clId="Web-{CAC159D5-A9C0-F202-19BD-784ACAADA847}" dt="2023-02-18T11:55:15.543" v="203"/>
          <ac:spMkLst>
            <pc:docMk/>
            <pc:sldMk cId="1678903363" sldId="260"/>
            <ac:spMk id="28" creationId="{EC44F520-2598-460E-9F91-B02F60830CA2}"/>
          </ac:spMkLst>
        </pc:spChg>
        <pc:spChg chg="add del">
          <ac:chgData name="Mavis Amoako (2130205)" userId="S::2130205@student.uwtsd.ac.uk::366ee13b-50cc-412c-a7e9-f01c5ce9b001" providerId="AD" clId="Web-{CAC159D5-A9C0-F202-19BD-784ACAADA847}" dt="2023-02-18T11:55:15.543" v="203"/>
          <ac:spMkLst>
            <pc:docMk/>
            <pc:sldMk cId="1678903363" sldId="260"/>
            <ac:spMk id="30" creationId="{8153A6A2-A2D8-433A-A0A9-CEBE3BDCFC5A}"/>
          </ac:spMkLst>
        </pc:spChg>
        <pc:spChg chg="add del">
          <ac:chgData name="Mavis Amoako (2130205)" userId="S::2130205@student.uwtsd.ac.uk::366ee13b-50cc-412c-a7e9-f01c5ce9b001" providerId="AD" clId="Web-{CAC159D5-A9C0-F202-19BD-784ACAADA847}" dt="2023-02-18T11:55:15.543" v="203"/>
          <ac:spMkLst>
            <pc:docMk/>
            <pc:sldMk cId="1678903363" sldId="260"/>
            <ac:spMk id="32" creationId="{891FFCF1-D9E9-4D3D-B1D8-D03B99AFD04A}"/>
          </ac:spMkLst>
        </pc:spChg>
        <pc:spChg chg="add del">
          <ac:chgData name="Mavis Amoako (2130205)" userId="S::2130205@student.uwtsd.ac.uk::366ee13b-50cc-412c-a7e9-f01c5ce9b001" providerId="AD" clId="Web-{CAC159D5-A9C0-F202-19BD-784ACAADA847}" dt="2023-02-18T11:55:15.543" v="203"/>
          <ac:spMkLst>
            <pc:docMk/>
            <pc:sldMk cId="1678903363" sldId="260"/>
            <ac:spMk id="34" creationId="{2CCB1E69-D4F3-4D92-BAE3-ADF28EA87D39}"/>
          </ac:spMkLst>
        </pc:spChg>
        <pc:spChg chg="add del">
          <ac:chgData name="Mavis Amoako (2130205)" userId="S::2130205@student.uwtsd.ac.uk::366ee13b-50cc-412c-a7e9-f01c5ce9b001" providerId="AD" clId="Web-{CAC159D5-A9C0-F202-19BD-784ACAADA847}" dt="2023-02-20T04:07:49.402" v="1888"/>
          <ac:spMkLst>
            <pc:docMk/>
            <pc:sldMk cId="1678903363" sldId="260"/>
            <ac:spMk id="39" creationId="{BD4C0BBB-0042-4603-A226-6117F3FD5B3C}"/>
          </ac:spMkLst>
        </pc:spChg>
        <pc:spChg chg="add del">
          <ac:chgData name="Mavis Amoako (2130205)" userId="S::2130205@student.uwtsd.ac.uk::366ee13b-50cc-412c-a7e9-f01c5ce9b001" providerId="AD" clId="Web-{CAC159D5-A9C0-F202-19BD-784ACAADA847}" dt="2023-02-20T04:07:49.402" v="1888"/>
          <ac:spMkLst>
            <pc:docMk/>
            <pc:sldMk cId="1678903363" sldId="260"/>
            <ac:spMk id="41" creationId="{EC44F520-2598-460E-9F91-B02F60830CA2}"/>
          </ac:spMkLst>
        </pc:spChg>
        <pc:spChg chg="add del">
          <ac:chgData name="Mavis Amoako (2130205)" userId="S::2130205@student.uwtsd.ac.uk::366ee13b-50cc-412c-a7e9-f01c5ce9b001" providerId="AD" clId="Web-{CAC159D5-A9C0-F202-19BD-784ACAADA847}" dt="2023-02-20T04:07:49.402" v="1888"/>
          <ac:spMkLst>
            <pc:docMk/>
            <pc:sldMk cId="1678903363" sldId="260"/>
            <ac:spMk id="43" creationId="{69946EB8-055B-498E-8CD3-B881E8473602}"/>
          </ac:spMkLst>
        </pc:spChg>
        <pc:spChg chg="add del">
          <ac:chgData name="Mavis Amoako (2130205)" userId="S::2130205@student.uwtsd.ac.uk::366ee13b-50cc-412c-a7e9-f01c5ce9b001" providerId="AD" clId="Web-{CAC159D5-A9C0-F202-19BD-784ACAADA847}" dt="2023-02-20T04:07:49.402" v="1888"/>
          <ac:spMkLst>
            <pc:docMk/>
            <pc:sldMk cId="1678903363" sldId="260"/>
            <ac:spMk id="45" creationId="{9513FCB7-F81C-4694-9C59-2EDA7EB03A4A}"/>
          </ac:spMkLst>
        </pc:spChg>
        <pc:spChg chg="add del">
          <ac:chgData name="Mavis Amoako (2130205)" userId="S::2130205@student.uwtsd.ac.uk::366ee13b-50cc-412c-a7e9-f01c5ce9b001" providerId="AD" clId="Web-{CAC159D5-A9C0-F202-19BD-784ACAADA847}" dt="2023-02-20T04:07:49.402" v="1888"/>
          <ac:spMkLst>
            <pc:docMk/>
            <pc:sldMk cId="1678903363" sldId="260"/>
            <ac:spMk id="47" creationId="{26EDD747-C1E6-4D31-A168-FA39F7A09643}"/>
          </ac:spMkLst>
        </pc:spChg>
        <pc:picChg chg="add mod">
          <ac:chgData name="Mavis Amoako (2130205)" userId="S::2130205@student.uwtsd.ac.uk::366ee13b-50cc-412c-a7e9-f01c5ce9b001" providerId="AD" clId="Web-{CAC159D5-A9C0-F202-19BD-784ACAADA847}" dt="2023-02-18T11:55:15.543" v="203"/>
          <ac:picMkLst>
            <pc:docMk/>
            <pc:sldMk cId="1678903363" sldId="260"/>
            <ac:picMk id="3" creationId="{77D45A5D-E1D2-F3A8-93AB-B00AB2A5FE7F}"/>
          </ac:picMkLst>
        </pc:picChg>
        <pc:picChg chg="add mod ord">
          <ac:chgData name="Mavis Amoako (2130205)" userId="S::2130205@student.uwtsd.ac.uk::366ee13b-50cc-412c-a7e9-f01c5ce9b001" providerId="AD" clId="Web-{CAC159D5-A9C0-F202-19BD-784ACAADA847}" dt="2023-02-18T11:55:15.543" v="203"/>
          <ac:picMkLst>
            <pc:docMk/>
            <pc:sldMk cId="1678903363" sldId="260"/>
            <ac:picMk id="4" creationId="{F0DACB77-7090-81A6-313C-CBF47F6DE541}"/>
          </ac:picMkLst>
        </pc:picChg>
        <pc:picChg chg="add mod ord">
          <ac:chgData name="Mavis Amoako (2130205)" userId="S::2130205@student.uwtsd.ac.uk::366ee13b-50cc-412c-a7e9-f01c5ce9b001" providerId="AD" clId="Web-{CAC159D5-A9C0-F202-19BD-784ACAADA847}" dt="2023-02-18T11:55:15.543" v="203"/>
          <ac:picMkLst>
            <pc:docMk/>
            <pc:sldMk cId="1678903363" sldId="260"/>
            <ac:picMk id="5" creationId="{52A48951-0015-065C-6C5B-65EA84332CB0}"/>
          </ac:picMkLst>
        </pc:picChg>
      </pc:sldChg>
      <pc:sldChg chg="new del">
        <pc:chgData name="Mavis Amoako (2130205)" userId="S::2130205@student.uwtsd.ac.uk::366ee13b-50cc-412c-a7e9-f01c5ce9b001" providerId="AD" clId="Web-{CAC159D5-A9C0-F202-19BD-784ACAADA847}" dt="2023-02-18T10:34:37.191" v="95"/>
        <pc:sldMkLst>
          <pc:docMk/>
          <pc:sldMk cId="1980690629" sldId="260"/>
        </pc:sldMkLst>
      </pc:sldChg>
      <pc:sldChg chg="modSp new mod modClrScheme chgLayout">
        <pc:chgData name="Mavis Amoako (2130205)" userId="S::2130205@student.uwtsd.ac.uk::366ee13b-50cc-412c-a7e9-f01c5ce9b001" providerId="AD" clId="Web-{CAC159D5-A9C0-F202-19BD-784ACAADA847}" dt="2023-02-20T04:07:49.402" v="1888"/>
        <pc:sldMkLst>
          <pc:docMk/>
          <pc:sldMk cId="2213271950" sldId="261"/>
        </pc:sldMkLst>
        <pc:spChg chg="mod ord">
          <ac:chgData name="Mavis Amoako (2130205)" userId="S::2130205@student.uwtsd.ac.uk::366ee13b-50cc-412c-a7e9-f01c5ce9b001" providerId="AD" clId="Web-{CAC159D5-A9C0-F202-19BD-784ACAADA847}" dt="2023-02-20T04:07:49.402" v="1888"/>
          <ac:spMkLst>
            <pc:docMk/>
            <pc:sldMk cId="2213271950" sldId="261"/>
            <ac:spMk id="2" creationId="{C5853A2E-F93B-143D-8B69-BDF6EB25BB97}"/>
          </ac:spMkLst>
        </pc:spChg>
        <pc:spChg chg="mod ord">
          <ac:chgData name="Mavis Amoako (2130205)" userId="S::2130205@student.uwtsd.ac.uk::366ee13b-50cc-412c-a7e9-f01c5ce9b001" providerId="AD" clId="Web-{CAC159D5-A9C0-F202-19BD-784ACAADA847}" dt="2023-02-20T04:07:49.402" v="1888"/>
          <ac:spMkLst>
            <pc:docMk/>
            <pc:sldMk cId="2213271950" sldId="261"/>
            <ac:spMk id="3" creationId="{6FD6F639-D0C6-1C0A-B6CE-E68D7A80D056}"/>
          </ac:spMkLst>
        </pc:spChg>
      </pc:sldChg>
      <pc:sldChg chg="modSp new mod modClrScheme chgLayout">
        <pc:chgData name="Mavis Amoako (2130205)" userId="S::2130205@student.uwtsd.ac.uk::366ee13b-50cc-412c-a7e9-f01c5ce9b001" providerId="AD" clId="Web-{CAC159D5-A9C0-F202-19BD-784ACAADA847}" dt="2023-02-20T04:44:34.259" v="2141" actId="20577"/>
        <pc:sldMkLst>
          <pc:docMk/>
          <pc:sldMk cId="1216480152" sldId="262"/>
        </pc:sldMkLst>
        <pc:spChg chg="mod ord">
          <ac:chgData name="Mavis Amoako (2130205)" userId="S::2130205@student.uwtsd.ac.uk::366ee13b-50cc-412c-a7e9-f01c5ce9b001" providerId="AD" clId="Web-{CAC159D5-A9C0-F202-19BD-784ACAADA847}" dt="2023-02-20T04:38:14.343" v="2068" actId="20577"/>
          <ac:spMkLst>
            <pc:docMk/>
            <pc:sldMk cId="1216480152" sldId="262"/>
            <ac:spMk id="2" creationId="{55BB2898-8450-C7E8-0304-FE76BB43B31E}"/>
          </ac:spMkLst>
        </pc:spChg>
        <pc:spChg chg="mod ord">
          <ac:chgData name="Mavis Amoako (2130205)" userId="S::2130205@student.uwtsd.ac.uk::366ee13b-50cc-412c-a7e9-f01c5ce9b001" providerId="AD" clId="Web-{CAC159D5-A9C0-F202-19BD-784ACAADA847}" dt="2023-02-20T04:44:34.259" v="2141" actId="20577"/>
          <ac:spMkLst>
            <pc:docMk/>
            <pc:sldMk cId="1216480152" sldId="262"/>
            <ac:spMk id="3" creationId="{A155D0F3-F67F-B4AA-666A-D8BAAA7BF043}"/>
          </ac:spMkLst>
        </pc:spChg>
        <pc:spChg chg="mod ord">
          <ac:chgData name="Mavis Amoako (2130205)" userId="S::2130205@student.uwtsd.ac.uk::366ee13b-50cc-412c-a7e9-f01c5ce9b001" providerId="AD" clId="Web-{CAC159D5-A9C0-F202-19BD-784ACAADA847}" dt="2023-02-20T04:37:57.484" v="2059" actId="20577"/>
          <ac:spMkLst>
            <pc:docMk/>
            <pc:sldMk cId="1216480152" sldId="262"/>
            <ac:spMk id="4" creationId="{3B446A7A-90F6-1F8C-D9F3-10ED6F8AAA4E}"/>
          </ac:spMkLst>
        </pc:spChg>
      </pc:sldChg>
      <pc:sldChg chg="new del">
        <pc:chgData name="Mavis Amoako (2130205)" userId="S::2130205@student.uwtsd.ac.uk::366ee13b-50cc-412c-a7e9-f01c5ce9b001" providerId="AD" clId="Web-{CAC159D5-A9C0-F202-19BD-784ACAADA847}" dt="2023-02-20T02:43:13.429" v="1272"/>
        <pc:sldMkLst>
          <pc:docMk/>
          <pc:sldMk cId="2581196257" sldId="262"/>
        </pc:sldMkLst>
      </pc:sldChg>
      <pc:sldChg chg="new del">
        <pc:chgData name="Mavis Amoako (2130205)" userId="S::2130205@student.uwtsd.ac.uk::366ee13b-50cc-412c-a7e9-f01c5ce9b001" providerId="AD" clId="Web-{CAC159D5-A9C0-F202-19BD-784ACAADA847}" dt="2023-02-20T04:12:42.676" v="1967"/>
        <pc:sldMkLst>
          <pc:docMk/>
          <pc:sldMk cId="760200016" sldId="263"/>
        </pc:sldMkLst>
      </pc:sldChg>
      <pc:sldMasterChg chg="del delSldLayout">
        <pc:chgData name="Mavis Amoako (2130205)" userId="S::2130205@student.uwtsd.ac.uk::366ee13b-50cc-412c-a7e9-f01c5ce9b001" providerId="AD" clId="Web-{CAC159D5-A9C0-F202-19BD-784ACAADA847}" dt="2023-02-18T10:24:16.858" v="0"/>
        <pc:sldMasterMkLst>
          <pc:docMk/>
          <pc:sldMasterMk cId="2460954070" sldId="2147483660"/>
        </pc:sldMasterMkLst>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2385387890" sldId="2147483661"/>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949138452" sldId="2147483662"/>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2591524520" sldId="2147483663"/>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1203092039" sldId="2147483664"/>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3733172339" sldId="2147483665"/>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3210312558" sldId="2147483666"/>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3146388984" sldId="2147483667"/>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3171841454" sldId="2147483668"/>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1718958274" sldId="2147483669"/>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2202905451" sldId="2147483670"/>
          </pc:sldLayoutMkLst>
        </pc:sldLayoutChg>
        <pc:sldLayoutChg chg="del">
          <pc:chgData name="Mavis Amoako (2130205)" userId="S::2130205@student.uwtsd.ac.uk::366ee13b-50cc-412c-a7e9-f01c5ce9b001" providerId="AD" clId="Web-{CAC159D5-A9C0-F202-19BD-784ACAADA847}" dt="2023-02-18T10:24:16.858" v="0"/>
          <pc:sldLayoutMkLst>
            <pc:docMk/>
            <pc:sldMasterMk cId="2460954070" sldId="2147483660"/>
            <pc:sldLayoutMk cId="3479445657" sldId="2147483671"/>
          </pc:sldLayoutMkLst>
        </pc:sldLayoutChg>
      </pc:sldMasterChg>
      <pc:sldMasterChg chg="add del replId addSldLayout delSldLayout">
        <pc:chgData name="Mavis Amoako (2130205)" userId="S::2130205@student.uwtsd.ac.uk::366ee13b-50cc-412c-a7e9-f01c5ce9b001" providerId="AD" clId="Web-{CAC159D5-A9C0-F202-19BD-784ACAADA847}" dt="2023-02-20T04:07:49.402" v="1888"/>
        <pc:sldMasterMkLst>
          <pc:docMk/>
          <pc:sldMasterMk cId="1111024510" sldId="2147483672"/>
        </pc:sldMasterMkLst>
        <pc:sldLayoutChg chg="add del">
          <pc:chgData name="Mavis Amoako (2130205)" userId="S::2130205@student.uwtsd.ac.uk::366ee13b-50cc-412c-a7e9-f01c5ce9b001" providerId="AD" clId="Web-{CAC159D5-A9C0-F202-19BD-784ACAADA847}" dt="2023-02-20T04:07:49.402" v="1888"/>
          <pc:sldLayoutMkLst>
            <pc:docMk/>
            <pc:sldMasterMk cId="1111024510" sldId="2147483672"/>
            <pc:sldLayoutMk cId="80293681" sldId="2147483673"/>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3142507969" sldId="2147483674"/>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4133349731" sldId="2147483675"/>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3203085027" sldId="2147483676"/>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3259288674" sldId="2147483677"/>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1962216285" sldId="2147483678"/>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1994675744" sldId="2147483679"/>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3118009871" sldId="2147483680"/>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2972949548" sldId="2147483681"/>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1014740045" sldId="2147483682"/>
          </pc:sldLayoutMkLst>
        </pc:sldLayoutChg>
        <pc:sldLayoutChg chg="add del replId">
          <pc:chgData name="Mavis Amoako (2130205)" userId="S::2130205@student.uwtsd.ac.uk::366ee13b-50cc-412c-a7e9-f01c5ce9b001" providerId="AD" clId="Web-{CAC159D5-A9C0-F202-19BD-784ACAADA847}" dt="2023-02-20T04:07:49.402" v="1888"/>
          <pc:sldLayoutMkLst>
            <pc:docMk/>
            <pc:sldMasterMk cId="1111024510" sldId="2147483672"/>
            <pc:sldLayoutMk cId="3646165416" sldId="2147483683"/>
          </pc:sldLayoutMkLst>
        </pc:sldLayoutChg>
      </pc:sldMasterChg>
      <pc:sldMasterChg chg="add addSldLayout modSldLayout">
        <pc:chgData name="Mavis Amoako (2130205)" userId="S::2130205@student.uwtsd.ac.uk::366ee13b-50cc-412c-a7e9-f01c5ce9b001" providerId="AD" clId="Web-{CAC159D5-A9C0-F202-19BD-784ACAADA847}" dt="2023-02-20T04:07:49.402" v="1888"/>
        <pc:sldMasterMkLst>
          <pc:docMk/>
          <pc:sldMasterMk cId="2964068012" sldId="2147483684"/>
        </pc:sldMasterMkLst>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2784546221" sldId="2147483685"/>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928214578" sldId="2147483686"/>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3447181147" sldId="2147483687"/>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4209548036" sldId="2147483688"/>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391605763" sldId="2147483689"/>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953066664" sldId="2147483690"/>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3503875727" sldId="2147483691"/>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215131455" sldId="2147483692"/>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2720467366" sldId="2147483693"/>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3475266529" sldId="2147483694"/>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3307667421" sldId="2147483695"/>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4068901805" sldId="2147483696"/>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2573439240" sldId="2147483697"/>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597169213" sldId="2147483698"/>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2112369437" sldId="2147483699"/>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4186526695" sldId="2147483700"/>
          </pc:sldLayoutMkLst>
        </pc:sldLayoutChg>
        <pc:sldLayoutChg chg="add mod replId">
          <pc:chgData name="Mavis Amoako (2130205)" userId="S::2130205@student.uwtsd.ac.uk::366ee13b-50cc-412c-a7e9-f01c5ce9b001" providerId="AD" clId="Web-{CAC159D5-A9C0-F202-19BD-784ACAADA847}" dt="2023-02-20T04:07:49.402" v="1888"/>
          <pc:sldLayoutMkLst>
            <pc:docMk/>
            <pc:sldMasterMk cId="2964068012" sldId="2147483684"/>
            <pc:sldLayoutMk cId="4018359927" sldId="2147483701"/>
          </pc:sldLayoutMkLst>
        </pc:sldLayoutChg>
      </pc:sldMaster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F7AB001-DC9C-46E2-9EB7-85AB8570CDAB}" type="doc">
      <dgm:prSet loTypeId="urn:microsoft.com/office/officeart/2005/8/layout/hList6" loCatId="list" qsTypeId="urn:microsoft.com/office/officeart/2005/8/quickstyle/simple1" qsCatId="simple" csTypeId="urn:microsoft.com/office/officeart/2005/8/colors/accent1_2" csCatId="accent1" phldr="1"/>
      <dgm:spPr/>
      <dgm:t>
        <a:bodyPr/>
        <a:lstStyle/>
        <a:p>
          <a:endParaRPr lang="en-GB"/>
        </a:p>
      </dgm:t>
    </dgm:pt>
    <dgm:pt modelId="{2D6761FC-B1C3-4499-A18E-7893D2CA5C4C}">
      <dgm:prSet phldrT="[Text]" phldr="0"/>
      <dgm:spPr/>
      <dgm:t>
        <a:bodyPr/>
        <a:lstStyle/>
        <a:p>
          <a:pPr rtl="0"/>
          <a:r>
            <a:rPr lang="en-GB" dirty="0">
              <a:latin typeface="Tw Cen MT"/>
            </a:rPr>
            <a:t>  Observation. </a:t>
          </a:r>
        </a:p>
      </dgm:t>
    </dgm:pt>
    <dgm:pt modelId="{DCCB5D38-D814-44E4-ABA0-775F739F406D}" type="parTrans" cxnId="{0E4C320E-28D7-425E-85C1-D779B7859010}">
      <dgm:prSet/>
      <dgm:spPr/>
      <dgm:t>
        <a:bodyPr/>
        <a:lstStyle/>
        <a:p>
          <a:endParaRPr lang="en-GB"/>
        </a:p>
      </dgm:t>
    </dgm:pt>
    <dgm:pt modelId="{E641DC7E-CDEC-406E-9916-F10D4915783C}" type="sibTrans" cxnId="{0E4C320E-28D7-425E-85C1-D779B7859010}">
      <dgm:prSet/>
      <dgm:spPr/>
      <dgm:t>
        <a:bodyPr/>
        <a:lstStyle/>
        <a:p>
          <a:endParaRPr lang="en-GB"/>
        </a:p>
      </dgm:t>
    </dgm:pt>
    <dgm:pt modelId="{C4946998-FCE5-449C-87B2-E780BE714F56}">
      <dgm:prSet phldrT="[Text]" phldr="0"/>
      <dgm:spPr/>
      <dgm:t>
        <a:bodyPr/>
        <a:lstStyle/>
        <a:p>
          <a:pPr rtl="0"/>
          <a:r>
            <a:rPr lang="en-GB" dirty="0">
              <a:latin typeface="Tw Cen MT"/>
            </a:rPr>
            <a:t>Because of what I observed , I bought her some teddy bear . I saw she had a favouriate one which is Moana.</a:t>
          </a:r>
        </a:p>
      </dgm:t>
    </dgm:pt>
    <dgm:pt modelId="{2DB85981-11D2-442E-9AF0-DD5756BE34F9}" type="parTrans" cxnId="{C74FBAD2-3C67-49F1-B9DD-E8C041229BDB}">
      <dgm:prSet/>
      <dgm:spPr/>
      <dgm:t>
        <a:bodyPr/>
        <a:lstStyle/>
        <a:p>
          <a:endParaRPr lang="en-GB"/>
        </a:p>
      </dgm:t>
    </dgm:pt>
    <dgm:pt modelId="{2DF17601-4127-4AD6-AB9F-97EDFA099768}" type="sibTrans" cxnId="{C74FBAD2-3C67-49F1-B9DD-E8C041229BDB}">
      <dgm:prSet/>
      <dgm:spPr/>
      <dgm:t>
        <a:bodyPr/>
        <a:lstStyle/>
        <a:p>
          <a:endParaRPr lang="en-GB"/>
        </a:p>
      </dgm:t>
    </dgm:pt>
    <dgm:pt modelId="{B6D5C849-12FE-4754-87E8-5820C07B1E2C}">
      <dgm:prSet phldrT="[Text]" phldr="0"/>
      <dgm:spPr/>
      <dgm:t>
        <a:bodyPr/>
        <a:lstStyle/>
        <a:p>
          <a:pPr rtl="0"/>
          <a:r>
            <a:rPr lang="en-GB" dirty="0">
              <a:latin typeface="Tw Cen MT"/>
            </a:rPr>
            <a:t>The principle of my daughters' development from head to toe , she was able to control her head  first and her body. </a:t>
          </a:r>
          <a:endParaRPr lang="en-GB" dirty="0"/>
        </a:p>
      </dgm:t>
    </dgm:pt>
    <dgm:pt modelId="{3617D57F-BE22-4C1C-82F0-0330D8D5E4D9}" type="parTrans" cxnId="{0B6528D1-211E-4D95-A551-8FAAE8A576DB}">
      <dgm:prSet/>
      <dgm:spPr/>
      <dgm:t>
        <a:bodyPr/>
        <a:lstStyle/>
        <a:p>
          <a:endParaRPr lang="en-GB"/>
        </a:p>
      </dgm:t>
    </dgm:pt>
    <dgm:pt modelId="{10DA8D1B-2815-4D63-A300-9C5DD38EF109}" type="sibTrans" cxnId="{0B6528D1-211E-4D95-A551-8FAAE8A576DB}">
      <dgm:prSet/>
      <dgm:spPr/>
      <dgm:t>
        <a:bodyPr/>
        <a:lstStyle/>
        <a:p>
          <a:endParaRPr lang="en-GB"/>
        </a:p>
      </dgm:t>
    </dgm:pt>
    <dgm:pt modelId="{8D8750CE-5BCC-4680-AD11-576533821187}">
      <dgm:prSet phldrT="[Text]" phldr="0"/>
      <dgm:spPr/>
      <dgm:t>
        <a:bodyPr/>
        <a:lstStyle/>
        <a:p>
          <a:pPr rtl="0"/>
          <a:r>
            <a:rPr lang="en-GB" dirty="0">
              <a:latin typeface="Tw Cen MT"/>
            </a:rPr>
            <a:t>. I saw my daugher always keeps quiet when watching monia's videos.     as time goes on , I saw her sing alone when watching the cartoon.</a:t>
          </a:r>
          <a:endParaRPr lang="en-GB" dirty="0"/>
        </a:p>
      </dgm:t>
    </dgm:pt>
    <dgm:pt modelId="{53542B44-50DA-4165-963B-9906E93CF690}" type="parTrans" cxnId="{7CE77B7D-DCEF-4F0A-8F2A-2C4763A49F2D}">
      <dgm:prSet/>
      <dgm:spPr/>
      <dgm:t>
        <a:bodyPr/>
        <a:lstStyle/>
        <a:p>
          <a:endParaRPr lang="en-GB"/>
        </a:p>
      </dgm:t>
    </dgm:pt>
    <dgm:pt modelId="{18CB873C-12A1-4360-BB53-188D8387603C}" type="sibTrans" cxnId="{7CE77B7D-DCEF-4F0A-8F2A-2C4763A49F2D}">
      <dgm:prSet/>
      <dgm:spPr/>
      <dgm:t>
        <a:bodyPr/>
        <a:lstStyle/>
        <a:p>
          <a:endParaRPr lang="en-GB"/>
        </a:p>
      </dgm:t>
    </dgm:pt>
    <dgm:pt modelId="{D1105545-AF63-45D9-98B7-7847D3B8EBCA}">
      <dgm:prSet phldrT="[Text]" phldr="0"/>
      <dgm:spPr/>
      <dgm:t>
        <a:bodyPr/>
        <a:lstStyle/>
        <a:p>
          <a:r>
            <a:rPr lang="en-GB" dirty="0">
              <a:latin typeface="Tw Cen MT"/>
            </a:rPr>
            <a:t>Brightina's cognitive development has started .</a:t>
          </a:r>
          <a:endParaRPr lang="en-GB" dirty="0"/>
        </a:p>
      </dgm:t>
    </dgm:pt>
    <dgm:pt modelId="{75D75234-8765-414C-B179-4487959D14C1}" type="parTrans" cxnId="{40643B7B-042F-4AA3-8D27-8E8BC0637BD8}">
      <dgm:prSet/>
      <dgm:spPr/>
      <dgm:t>
        <a:bodyPr/>
        <a:lstStyle/>
        <a:p>
          <a:endParaRPr lang="en-GB"/>
        </a:p>
      </dgm:t>
    </dgm:pt>
    <dgm:pt modelId="{CDCB4CE5-3F4E-4605-8288-DA2F77125214}" type="sibTrans" cxnId="{40643B7B-042F-4AA3-8D27-8E8BC0637BD8}">
      <dgm:prSet/>
      <dgm:spPr/>
      <dgm:t>
        <a:bodyPr/>
        <a:lstStyle/>
        <a:p>
          <a:endParaRPr lang="en-GB"/>
        </a:p>
      </dgm:t>
    </dgm:pt>
    <dgm:pt modelId="{E2CC4B2B-2CD2-4B27-B4B7-A770A27956A0}">
      <dgm:prSet phldrT="[Text]" phldr="0"/>
      <dgm:spPr/>
      <dgm:t>
        <a:bodyPr/>
        <a:lstStyle/>
        <a:p>
          <a:pPr rtl="0"/>
          <a:r>
            <a:rPr lang="en-GB" dirty="0">
              <a:latin typeface="Tw Cen MT"/>
            </a:rPr>
            <a:t>   Every child is born with tabila rusta by JOHN LOOK.I  then carried on to  help  fulfill my daughers' clato that’s when a child learns something they form a clasta in their mind. </a:t>
          </a:r>
          <a:endParaRPr lang="en-GB" dirty="0"/>
        </a:p>
      </dgm:t>
    </dgm:pt>
    <dgm:pt modelId="{8EE639C0-3144-480D-AE01-155D7EB6A37D}" type="parTrans" cxnId="{71DC6DF0-7BC3-434C-AFB4-6407633F4DED}">
      <dgm:prSet/>
      <dgm:spPr/>
      <dgm:t>
        <a:bodyPr/>
        <a:lstStyle/>
        <a:p>
          <a:endParaRPr lang="en-GB"/>
        </a:p>
      </dgm:t>
    </dgm:pt>
    <dgm:pt modelId="{BAD5C825-4054-4B54-91E3-77EE8010FE05}" type="sibTrans" cxnId="{71DC6DF0-7BC3-434C-AFB4-6407633F4DED}">
      <dgm:prSet/>
      <dgm:spPr/>
      <dgm:t>
        <a:bodyPr/>
        <a:lstStyle/>
        <a:p>
          <a:endParaRPr lang="en-GB"/>
        </a:p>
      </dgm:t>
    </dgm:pt>
    <dgm:pt modelId="{04315BF7-4760-46B6-8428-F0B93572041A}">
      <dgm:prSet phldrT="[Text]" phldr="1"/>
      <dgm:spPr/>
      <dgm:t>
        <a:bodyPr/>
        <a:lstStyle/>
        <a:p>
          <a:endParaRPr lang="en-GB" dirty="0"/>
        </a:p>
      </dgm:t>
    </dgm:pt>
    <dgm:pt modelId="{E6C084F0-4522-4F82-8225-58B3AD4828A1}" type="parTrans" cxnId="{F58F9B3A-1815-4113-B169-C6437C7DB4A3}">
      <dgm:prSet/>
      <dgm:spPr/>
      <dgm:t>
        <a:bodyPr/>
        <a:lstStyle/>
        <a:p>
          <a:endParaRPr lang="en-GB"/>
        </a:p>
      </dgm:t>
    </dgm:pt>
    <dgm:pt modelId="{27AF03C2-9F12-4D65-A46E-9C87798D3FB0}" type="sibTrans" cxnId="{F58F9B3A-1815-4113-B169-C6437C7DB4A3}">
      <dgm:prSet/>
      <dgm:spPr/>
      <dgm:t>
        <a:bodyPr/>
        <a:lstStyle/>
        <a:p>
          <a:endParaRPr lang="en-GB"/>
        </a:p>
      </dgm:t>
    </dgm:pt>
    <dgm:pt modelId="{B3F88C39-EC90-43F7-A74E-E0BE0ADD16C0}">
      <dgm:prSet phldrT="[Text]" phldr="0"/>
      <dgm:spPr/>
      <dgm:t>
        <a:bodyPr/>
        <a:lstStyle/>
        <a:p>
          <a:pPr rtl="0"/>
          <a:r>
            <a:rPr lang="en-GB" dirty="0">
              <a:latin typeface="Tw Cen MT"/>
            </a:rPr>
            <a:t>I later saw her sing and later dancing as well , this was  a good form of exercise to her bones strong</a:t>
          </a:r>
          <a:endParaRPr lang="en-GB" dirty="0"/>
        </a:p>
      </dgm:t>
    </dgm:pt>
    <dgm:pt modelId="{A38A477A-60BA-41AD-9855-D67D64AFDADD}" type="parTrans" cxnId="{2BABD358-5147-4777-8515-0E9C31FB36DB}">
      <dgm:prSet/>
      <dgm:spPr/>
      <dgm:t>
        <a:bodyPr/>
        <a:lstStyle/>
        <a:p>
          <a:endParaRPr lang="en-GB"/>
        </a:p>
      </dgm:t>
    </dgm:pt>
    <dgm:pt modelId="{A1B20A95-857F-4043-BFC1-8B67D8DD6CF6}" type="sibTrans" cxnId="{2BABD358-5147-4777-8515-0E9C31FB36DB}">
      <dgm:prSet/>
      <dgm:spPr/>
      <dgm:t>
        <a:bodyPr/>
        <a:lstStyle/>
        <a:p>
          <a:endParaRPr lang="en-GB"/>
        </a:p>
      </dgm:t>
    </dgm:pt>
    <dgm:pt modelId="{40BAE03A-1251-479D-8674-12AC3285BADC}">
      <dgm:prSet phldrT="[Text]" phldr="1"/>
      <dgm:spPr/>
      <dgm:t>
        <a:bodyPr/>
        <a:lstStyle/>
        <a:p>
          <a:endParaRPr lang="en-GB" dirty="0"/>
        </a:p>
      </dgm:t>
    </dgm:pt>
    <dgm:pt modelId="{26C57C39-C02D-4DCE-A34B-4E22F8A7DFF2}" type="parTrans" cxnId="{C28A45C9-D216-41ED-A8E8-EAF8E69405C2}">
      <dgm:prSet/>
      <dgm:spPr/>
      <dgm:t>
        <a:bodyPr/>
        <a:lstStyle/>
        <a:p>
          <a:endParaRPr lang="en-GB"/>
        </a:p>
      </dgm:t>
    </dgm:pt>
    <dgm:pt modelId="{2168B536-4851-42EC-9976-4AEBE3210D14}" type="sibTrans" cxnId="{C28A45C9-D216-41ED-A8E8-EAF8E69405C2}">
      <dgm:prSet/>
      <dgm:spPr/>
      <dgm:t>
        <a:bodyPr/>
        <a:lstStyle/>
        <a:p>
          <a:endParaRPr lang="en-GB"/>
        </a:p>
      </dgm:t>
    </dgm:pt>
    <dgm:pt modelId="{CAA30B6C-FF40-4BEA-87FC-9BAC9E674A7F}">
      <dgm:prSet phldr="0"/>
      <dgm:spPr/>
      <dgm:t>
        <a:bodyPr/>
        <a:lstStyle/>
        <a:p>
          <a:pPr rtl="0"/>
          <a:r>
            <a:rPr lang="en-GB" dirty="0">
              <a:latin typeface="Tw Cen MT"/>
            </a:rPr>
            <a:t>I have been monitoring my daughter some time now , she really enjoy watching cartoons on tv </a:t>
          </a:r>
          <a:endParaRPr lang="en-GB" dirty="0"/>
        </a:p>
      </dgm:t>
    </dgm:pt>
    <dgm:pt modelId="{88EB1441-0A96-4CDA-A251-AF9DBF4D01FD}" type="parTrans" cxnId="{5DE4BEE5-56F9-427D-BD82-095FA89BAE3E}">
      <dgm:prSet/>
      <dgm:spPr/>
    </dgm:pt>
    <dgm:pt modelId="{FB615AC7-1D41-47AE-81DF-4BD53B0115CE}" type="sibTrans" cxnId="{5DE4BEE5-56F9-427D-BD82-095FA89BAE3E}">
      <dgm:prSet/>
      <dgm:spPr/>
    </dgm:pt>
    <dgm:pt modelId="{FF29F1CC-B3D7-4E8A-B004-07AAB52F2A27}">
      <dgm:prSet phldr="0"/>
      <dgm:spPr/>
      <dgm:t>
        <a:bodyPr/>
        <a:lstStyle/>
        <a:p>
          <a:pPr rtl="0"/>
          <a:endParaRPr lang="en-GB">
            <a:latin typeface="Tw Cen MT"/>
          </a:endParaRPr>
        </a:p>
      </dgm:t>
    </dgm:pt>
    <dgm:pt modelId="{851B6A4C-7D7C-4D6A-94C1-1CAC338B3416}" type="parTrans" cxnId="{DD4E310D-89E7-4BF7-8E08-B50FDCECB732}">
      <dgm:prSet/>
      <dgm:spPr/>
    </dgm:pt>
    <dgm:pt modelId="{0BC5732D-A435-4988-A658-5CA3E76B2660}" type="sibTrans" cxnId="{DD4E310D-89E7-4BF7-8E08-B50FDCECB732}">
      <dgm:prSet/>
      <dgm:spPr/>
    </dgm:pt>
    <dgm:pt modelId="{427F02B3-F4A3-43DB-9D58-F31FB3C5203F}">
      <dgm:prSet phldr="0"/>
      <dgm:spPr/>
      <dgm:t>
        <a:bodyPr/>
        <a:lstStyle/>
        <a:p>
          <a:pPr rtl="0"/>
          <a:r>
            <a:rPr lang="en-GB" dirty="0">
              <a:latin typeface="Tw Cen MT"/>
            </a:rPr>
            <a:t>Variations.  I will watch the videos or cartoons with Brightina .i will  buy the favouriate cartoon for her to  play with. This is to help fulfil Brightin's clato, thus children learn by feel or touch and understands more.</a:t>
          </a:r>
          <a:endParaRPr lang="en-GB" dirty="0"/>
        </a:p>
      </dgm:t>
    </dgm:pt>
    <dgm:pt modelId="{F570B383-F712-4EEB-92A8-EAB3683CD603}" type="parTrans" cxnId="{62F43A44-8177-4183-9F4C-5E50AAB5E685}">
      <dgm:prSet/>
      <dgm:spPr/>
    </dgm:pt>
    <dgm:pt modelId="{B401C102-BB3A-44C8-A1EC-5E1EF98A744D}" type="sibTrans" cxnId="{62F43A44-8177-4183-9F4C-5E50AAB5E685}">
      <dgm:prSet/>
      <dgm:spPr/>
    </dgm:pt>
    <dgm:pt modelId="{D0E65AFA-1861-49B3-B4CA-DDC15A7924EF}">
      <dgm:prSet phldr="0"/>
      <dgm:spPr/>
      <dgm:t>
        <a:bodyPr/>
        <a:lstStyle/>
        <a:p>
          <a:pPr rtl="0"/>
          <a:endParaRPr lang="en-GB">
            <a:latin typeface="Tw Cen MT"/>
          </a:endParaRPr>
        </a:p>
      </dgm:t>
    </dgm:pt>
    <dgm:pt modelId="{855679A4-CAD4-4174-AE80-DC1DC97C3C46}" type="parTrans" cxnId="{B9B3A7E4-11FC-4E0B-96EC-2BCC6BB848B1}">
      <dgm:prSet/>
      <dgm:spPr/>
    </dgm:pt>
    <dgm:pt modelId="{5C20A9E7-C385-4D50-8D71-6C8D0BCE5E2B}" type="sibTrans" cxnId="{B9B3A7E4-11FC-4E0B-96EC-2BCC6BB848B1}">
      <dgm:prSet/>
      <dgm:spPr/>
    </dgm:pt>
    <dgm:pt modelId="{0D81DD39-B609-49ED-A6DA-14CA168CCE4B}">
      <dgm:prSet phldr="0"/>
      <dgm:spPr/>
      <dgm:t>
        <a:bodyPr/>
        <a:lstStyle/>
        <a:p>
          <a:pPr rtl="0"/>
          <a:endParaRPr lang="en-GB">
            <a:latin typeface="Tw Cen MT"/>
          </a:endParaRPr>
        </a:p>
      </dgm:t>
    </dgm:pt>
    <dgm:pt modelId="{34363A63-3FBE-48E7-8DB1-2EE996A9FD98}" type="parTrans" cxnId="{49CE2F89-555B-4BF6-AE2B-08CE7D0082D8}">
      <dgm:prSet/>
      <dgm:spPr/>
    </dgm:pt>
    <dgm:pt modelId="{4AA72BE1-413B-473B-B4DF-B3E938850E5E}" type="sibTrans" cxnId="{49CE2F89-555B-4BF6-AE2B-08CE7D0082D8}">
      <dgm:prSet/>
      <dgm:spPr/>
    </dgm:pt>
    <dgm:pt modelId="{7E2B1E91-7029-408E-AA58-F04B08C136E5}">
      <dgm:prSet phldr="0"/>
      <dgm:spPr/>
      <dgm:t>
        <a:bodyPr/>
        <a:lstStyle/>
        <a:p>
          <a:pPr rtl="0"/>
          <a:endParaRPr lang="en-GB">
            <a:latin typeface="Tw Cen MT"/>
          </a:endParaRPr>
        </a:p>
      </dgm:t>
    </dgm:pt>
    <dgm:pt modelId="{59F7D5A9-7FD6-4698-A02E-33D9B71CA7FC}" type="parTrans" cxnId="{3FAC278D-BA7F-4615-BD0F-A8C8AEF6CD02}">
      <dgm:prSet/>
      <dgm:spPr/>
    </dgm:pt>
    <dgm:pt modelId="{4B194811-0236-496D-AB97-99594A89BD47}" type="sibTrans" cxnId="{3FAC278D-BA7F-4615-BD0F-A8C8AEF6CD02}">
      <dgm:prSet/>
      <dgm:spPr/>
    </dgm:pt>
    <dgm:pt modelId="{C94BBBDE-C831-4DE9-8ADE-419BA5D3171E}">
      <dgm:prSet phldr="0"/>
      <dgm:spPr/>
      <dgm:t>
        <a:bodyPr/>
        <a:lstStyle/>
        <a:p>
          <a:pPr rtl="0"/>
          <a:endParaRPr lang="en-GB" dirty="0">
            <a:latin typeface="Tw Cen MT"/>
          </a:endParaRPr>
        </a:p>
      </dgm:t>
    </dgm:pt>
    <dgm:pt modelId="{E2C01344-C500-413D-A615-E018A341288C}" type="parTrans" cxnId="{49D46F3C-1144-4BE9-97DA-1915E71247FF}">
      <dgm:prSet/>
      <dgm:spPr/>
    </dgm:pt>
    <dgm:pt modelId="{914DE7DB-C8C1-45DE-A624-65F7E2CF6F65}" type="sibTrans" cxnId="{49D46F3C-1144-4BE9-97DA-1915E71247FF}">
      <dgm:prSet/>
      <dgm:spPr/>
    </dgm:pt>
    <dgm:pt modelId="{2690B4F3-45DB-4E1D-ACD9-C1E824FFCEF6}" type="pres">
      <dgm:prSet presAssocID="{9F7AB001-DC9C-46E2-9EB7-85AB8570CDAB}" presName="Name0" presStyleCnt="0">
        <dgm:presLayoutVars>
          <dgm:dir/>
          <dgm:resizeHandles val="exact"/>
        </dgm:presLayoutVars>
      </dgm:prSet>
      <dgm:spPr/>
    </dgm:pt>
    <dgm:pt modelId="{5DCD1228-69FD-4CC1-BB38-FE76E504DBA8}" type="pres">
      <dgm:prSet presAssocID="{2D6761FC-B1C3-4499-A18E-7893D2CA5C4C}" presName="node" presStyleLbl="node1" presStyleIdx="0" presStyleCnt="8">
        <dgm:presLayoutVars>
          <dgm:bulletEnabled val="1"/>
        </dgm:presLayoutVars>
      </dgm:prSet>
      <dgm:spPr/>
    </dgm:pt>
    <dgm:pt modelId="{856FB9D3-EB96-4E9A-BCEF-55AC4DA6FA15}" type="pres">
      <dgm:prSet presAssocID="{E641DC7E-CDEC-406E-9916-F10D4915783C}" presName="sibTrans" presStyleCnt="0"/>
      <dgm:spPr/>
    </dgm:pt>
    <dgm:pt modelId="{574E27D2-4174-4D38-979F-CFB0230B8933}" type="pres">
      <dgm:prSet presAssocID="{CAA30B6C-FF40-4BEA-87FC-9BAC9E674A7F}" presName="node" presStyleLbl="node1" presStyleIdx="1" presStyleCnt="8">
        <dgm:presLayoutVars>
          <dgm:bulletEnabled val="1"/>
        </dgm:presLayoutVars>
      </dgm:prSet>
      <dgm:spPr/>
    </dgm:pt>
    <dgm:pt modelId="{BB96B679-ED7F-4DFC-8955-599A18BB7202}" type="pres">
      <dgm:prSet presAssocID="{FB615AC7-1D41-47AE-81DF-4BD53B0115CE}" presName="sibTrans" presStyleCnt="0"/>
      <dgm:spPr/>
    </dgm:pt>
    <dgm:pt modelId="{9920714D-2779-4CD9-AF74-C112B1BE6EFA}" type="pres">
      <dgm:prSet presAssocID="{C4946998-FCE5-449C-87B2-E780BE714F56}" presName="node" presStyleLbl="node1" presStyleIdx="2" presStyleCnt="8">
        <dgm:presLayoutVars>
          <dgm:bulletEnabled val="1"/>
        </dgm:presLayoutVars>
      </dgm:prSet>
      <dgm:spPr/>
    </dgm:pt>
    <dgm:pt modelId="{248F94A0-6C88-41A4-9120-ED744CBD860E}" type="pres">
      <dgm:prSet presAssocID="{2DF17601-4127-4AD6-AB9F-97EDFA099768}" presName="sibTrans" presStyleCnt="0"/>
      <dgm:spPr/>
    </dgm:pt>
    <dgm:pt modelId="{BDACC990-50CE-44A9-8402-9E76B6E6DB19}" type="pres">
      <dgm:prSet presAssocID="{427F02B3-F4A3-43DB-9D58-F31FB3C5203F}" presName="node" presStyleLbl="node1" presStyleIdx="3" presStyleCnt="8">
        <dgm:presLayoutVars>
          <dgm:bulletEnabled val="1"/>
        </dgm:presLayoutVars>
      </dgm:prSet>
      <dgm:spPr/>
    </dgm:pt>
    <dgm:pt modelId="{E3715B80-1E54-46BC-BCEA-FC8CA4C3C85C}" type="pres">
      <dgm:prSet presAssocID="{B401C102-BB3A-44C8-A1EC-5E1EF98A744D}" presName="sibTrans" presStyleCnt="0"/>
      <dgm:spPr/>
    </dgm:pt>
    <dgm:pt modelId="{1217525C-0810-42B2-8B66-463166DFB021}" type="pres">
      <dgm:prSet presAssocID="{B6D5C849-12FE-4754-87E8-5820C07B1E2C}" presName="node" presStyleLbl="node1" presStyleIdx="4" presStyleCnt="8">
        <dgm:presLayoutVars>
          <dgm:bulletEnabled val="1"/>
        </dgm:presLayoutVars>
      </dgm:prSet>
      <dgm:spPr/>
    </dgm:pt>
    <dgm:pt modelId="{E5884761-1EEE-4D51-A93C-DE43ABC41389}" type="pres">
      <dgm:prSet presAssocID="{10DA8D1B-2815-4D63-A300-9C5DD38EF109}" presName="sibTrans" presStyleCnt="0"/>
      <dgm:spPr/>
    </dgm:pt>
    <dgm:pt modelId="{7BA46998-981E-4FD3-9C20-855A5DC74B97}" type="pres">
      <dgm:prSet presAssocID="{C94BBBDE-C831-4DE9-8ADE-419BA5D3171E}" presName="node" presStyleLbl="node1" presStyleIdx="5" presStyleCnt="8">
        <dgm:presLayoutVars>
          <dgm:bulletEnabled val="1"/>
        </dgm:presLayoutVars>
      </dgm:prSet>
      <dgm:spPr/>
    </dgm:pt>
    <dgm:pt modelId="{61180352-9DF4-48D2-A7B1-3B30BCD72E92}" type="pres">
      <dgm:prSet presAssocID="{914DE7DB-C8C1-45DE-A624-65F7E2CF6F65}" presName="sibTrans" presStyleCnt="0"/>
      <dgm:spPr/>
    </dgm:pt>
    <dgm:pt modelId="{17C13EF8-D8E7-4ECF-AAB7-F3A9D3A1920D}" type="pres">
      <dgm:prSet presAssocID="{B3F88C39-EC90-43F7-A74E-E0BE0ADD16C0}" presName="node" presStyleLbl="node1" presStyleIdx="6" presStyleCnt="8">
        <dgm:presLayoutVars>
          <dgm:bulletEnabled val="1"/>
        </dgm:presLayoutVars>
      </dgm:prSet>
      <dgm:spPr/>
    </dgm:pt>
    <dgm:pt modelId="{8CA66F53-B9D6-4AA5-8C8E-9A5B4AB4369F}" type="pres">
      <dgm:prSet presAssocID="{A1B20A95-857F-4043-BFC1-8B67D8DD6CF6}" presName="sibTrans" presStyleCnt="0"/>
      <dgm:spPr/>
    </dgm:pt>
    <dgm:pt modelId="{7BEBFA20-F5E7-4C5A-B1AC-6F3CAF3C9592}" type="pres">
      <dgm:prSet presAssocID="{D0E65AFA-1861-49B3-B4CA-DDC15A7924EF}" presName="node" presStyleLbl="node1" presStyleIdx="7" presStyleCnt="8">
        <dgm:presLayoutVars>
          <dgm:bulletEnabled val="1"/>
        </dgm:presLayoutVars>
      </dgm:prSet>
      <dgm:spPr/>
    </dgm:pt>
  </dgm:ptLst>
  <dgm:cxnLst>
    <dgm:cxn modelId="{56FE9C0A-3454-4BCE-B216-FAD2FBB57FFD}" type="presOf" srcId="{0D81DD39-B609-49ED-A6DA-14CA168CCE4B}" destId="{7BEBFA20-F5E7-4C5A-B1AC-6F3CAF3C9592}" srcOrd="0" destOrd="1" presId="urn:microsoft.com/office/officeart/2005/8/layout/hList6"/>
    <dgm:cxn modelId="{DD4E310D-89E7-4BF7-8E08-B50FDCECB732}" srcId="{B3F88C39-EC90-43F7-A74E-E0BE0ADD16C0}" destId="{FF29F1CC-B3D7-4E8A-B004-07AAB52F2A27}" srcOrd="1" destOrd="0" parTransId="{851B6A4C-7D7C-4D6A-94C1-1CAC338B3416}" sibTransId="{0BC5732D-A435-4988-A658-5CA3E76B2660}"/>
    <dgm:cxn modelId="{6A28790D-7D37-4754-AF01-97C4006B9C6A}" type="presOf" srcId="{C94BBBDE-C831-4DE9-8ADE-419BA5D3171E}" destId="{7BA46998-981E-4FD3-9C20-855A5DC74B97}" srcOrd="0" destOrd="0" presId="urn:microsoft.com/office/officeart/2005/8/layout/hList6"/>
    <dgm:cxn modelId="{0E4C320E-28D7-425E-85C1-D779B7859010}" srcId="{9F7AB001-DC9C-46E2-9EB7-85AB8570CDAB}" destId="{2D6761FC-B1C3-4499-A18E-7893D2CA5C4C}" srcOrd="0" destOrd="0" parTransId="{DCCB5D38-D814-44E4-ABA0-775F739F406D}" sibTransId="{E641DC7E-CDEC-406E-9916-F10D4915783C}"/>
    <dgm:cxn modelId="{C79D6219-A6D2-4D36-9C72-D4158C491DFF}" type="presOf" srcId="{FF29F1CC-B3D7-4E8A-B004-07AAB52F2A27}" destId="{17C13EF8-D8E7-4ECF-AAB7-F3A9D3A1920D}" srcOrd="0" destOrd="2" presId="urn:microsoft.com/office/officeart/2005/8/layout/hList6"/>
    <dgm:cxn modelId="{B7887D2E-E656-47D3-BA41-87F718E4FAF4}" type="presOf" srcId="{B3F88C39-EC90-43F7-A74E-E0BE0ADD16C0}" destId="{17C13EF8-D8E7-4ECF-AAB7-F3A9D3A1920D}" srcOrd="0" destOrd="0" presId="urn:microsoft.com/office/officeart/2005/8/layout/hList6"/>
    <dgm:cxn modelId="{F58F9B3A-1815-4113-B169-C6437C7DB4A3}" srcId="{C94BBBDE-C831-4DE9-8ADE-419BA5D3171E}" destId="{04315BF7-4760-46B6-8428-F0B93572041A}" srcOrd="2" destOrd="0" parTransId="{E6C084F0-4522-4F82-8225-58B3AD4828A1}" sibTransId="{27AF03C2-9F12-4D65-A46E-9C87798D3FB0}"/>
    <dgm:cxn modelId="{49D46F3C-1144-4BE9-97DA-1915E71247FF}" srcId="{9F7AB001-DC9C-46E2-9EB7-85AB8570CDAB}" destId="{C94BBBDE-C831-4DE9-8ADE-419BA5D3171E}" srcOrd="5" destOrd="0" parTransId="{E2C01344-C500-413D-A615-E018A341288C}" sibTransId="{914DE7DB-C8C1-45DE-A624-65F7E2CF6F65}"/>
    <dgm:cxn modelId="{BF6E6C41-B75A-4929-B4F4-65C8A39B465D}" type="presOf" srcId="{7E2B1E91-7029-408E-AA58-F04B08C136E5}" destId="{7BEBFA20-F5E7-4C5A-B1AC-6F3CAF3C9592}" srcOrd="0" destOrd="2" presId="urn:microsoft.com/office/officeart/2005/8/layout/hList6"/>
    <dgm:cxn modelId="{62F43A44-8177-4183-9F4C-5E50AAB5E685}" srcId="{9F7AB001-DC9C-46E2-9EB7-85AB8570CDAB}" destId="{427F02B3-F4A3-43DB-9D58-F31FB3C5203F}" srcOrd="3" destOrd="0" parTransId="{F570B383-F712-4EEB-92A8-EAB3683CD603}" sibTransId="{B401C102-BB3A-44C8-A1EC-5E1EF98A744D}"/>
    <dgm:cxn modelId="{0863A947-6E7F-43A1-9E89-0C1BD7DF768F}" type="presOf" srcId="{C4946998-FCE5-449C-87B2-E780BE714F56}" destId="{9920714D-2779-4CD9-AF74-C112B1BE6EFA}" srcOrd="0" destOrd="0" presId="urn:microsoft.com/office/officeart/2005/8/layout/hList6"/>
    <dgm:cxn modelId="{B142B270-4C60-4901-9A23-A105D4376AD5}" type="presOf" srcId="{427F02B3-F4A3-43DB-9D58-F31FB3C5203F}" destId="{BDACC990-50CE-44A9-8402-9E76B6E6DB19}" srcOrd="0" destOrd="0" presId="urn:microsoft.com/office/officeart/2005/8/layout/hList6"/>
    <dgm:cxn modelId="{C2241D55-92F9-48CA-8A57-3C310EC8B1B0}" type="presOf" srcId="{CAA30B6C-FF40-4BEA-87FC-9BAC9E674A7F}" destId="{574E27D2-4174-4D38-979F-CFB0230B8933}" srcOrd="0" destOrd="0" presId="urn:microsoft.com/office/officeart/2005/8/layout/hList6"/>
    <dgm:cxn modelId="{2BABD358-5147-4777-8515-0E9C31FB36DB}" srcId="{9F7AB001-DC9C-46E2-9EB7-85AB8570CDAB}" destId="{B3F88C39-EC90-43F7-A74E-E0BE0ADD16C0}" srcOrd="6" destOrd="0" parTransId="{A38A477A-60BA-41AD-9855-D67D64AFDADD}" sibTransId="{A1B20A95-857F-4043-BFC1-8B67D8DD6CF6}"/>
    <dgm:cxn modelId="{40643B7B-042F-4AA3-8D27-8E8BC0637BD8}" srcId="{C94BBBDE-C831-4DE9-8ADE-419BA5D3171E}" destId="{D1105545-AF63-45D9-98B7-7847D3B8EBCA}" srcOrd="0" destOrd="0" parTransId="{75D75234-8765-414C-B179-4487959D14C1}" sibTransId="{CDCB4CE5-3F4E-4605-8288-DA2F77125214}"/>
    <dgm:cxn modelId="{7CE77B7D-DCEF-4F0A-8F2A-2C4763A49F2D}" srcId="{B6D5C849-12FE-4754-87E8-5820C07B1E2C}" destId="{8D8750CE-5BCC-4680-AD11-576533821187}" srcOrd="0" destOrd="0" parTransId="{53542B44-50DA-4165-963B-9906E93CF690}" sibTransId="{18CB873C-12A1-4360-BB53-188D8387603C}"/>
    <dgm:cxn modelId="{49CE2F89-555B-4BF6-AE2B-08CE7D0082D8}" srcId="{D0E65AFA-1861-49B3-B4CA-DDC15A7924EF}" destId="{0D81DD39-B609-49ED-A6DA-14CA168CCE4B}" srcOrd="0" destOrd="0" parTransId="{34363A63-3FBE-48E7-8DB1-2EE996A9FD98}" sibTransId="{4AA72BE1-413B-473B-B4DF-B3E938850E5E}"/>
    <dgm:cxn modelId="{3FAC278D-BA7F-4615-BD0F-A8C8AEF6CD02}" srcId="{D0E65AFA-1861-49B3-B4CA-DDC15A7924EF}" destId="{7E2B1E91-7029-408E-AA58-F04B08C136E5}" srcOrd="1" destOrd="0" parTransId="{59F7D5A9-7FD6-4698-A02E-33D9B71CA7FC}" sibTransId="{4B194811-0236-496D-AB97-99594A89BD47}"/>
    <dgm:cxn modelId="{53229B8F-7F3D-444F-BFC6-C056870F6782}" type="presOf" srcId="{8D8750CE-5BCC-4680-AD11-576533821187}" destId="{1217525C-0810-42B2-8B66-463166DFB021}" srcOrd="0" destOrd="1" presId="urn:microsoft.com/office/officeart/2005/8/layout/hList6"/>
    <dgm:cxn modelId="{3F2FA79A-0AE4-4D43-9E65-B6ED7F9DA9C2}" type="presOf" srcId="{B6D5C849-12FE-4754-87E8-5820C07B1E2C}" destId="{1217525C-0810-42B2-8B66-463166DFB021}" srcOrd="0" destOrd="0" presId="urn:microsoft.com/office/officeart/2005/8/layout/hList6"/>
    <dgm:cxn modelId="{3502BC9C-DA20-4146-ADD9-4BCC339CD902}" type="presOf" srcId="{04315BF7-4760-46B6-8428-F0B93572041A}" destId="{7BA46998-981E-4FD3-9C20-855A5DC74B97}" srcOrd="0" destOrd="3" presId="urn:microsoft.com/office/officeart/2005/8/layout/hList6"/>
    <dgm:cxn modelId="{9416ADA4-A28B-446A-8E51-060F3EA29375}" type="presOf" srcId="{D0E65AFA-1861-49B3-B4CA-DDC15A7924EF}" destId="{7BEBFA20-F5E7-4C5A-B1AC-6F3CAF3C9592}" srcOrd="0" destOrd="0" presId="urn:microsoft.com/office/officeart/2005/8/layout/hList6"/>
    <dgm:cxn modelId="{101467A6-CA78-4FED-9DB1-C68612DA0AC2}" type="presOf" srcId="{E2CC4B2B-2CD2-4B27-B4B7-A770A27956A0}" destId="{7BA46998-981E-4FD3-9C20-855A5DC74B97}" srcOrd="0" destOrd="2" presId="urn:microsoft.com/office/officeart/2005/8/layout/hList6"/>
    <dgm:cxn modelId="{C28A45C9-D216-41ED-A8E8-EAF8E69405C2}" srcId="{B3F88C39-EC90-43F7-A74E-E0BE0ADD16C0}" destId="{40BAE03A-1251-479D-8674-12AC3285BADC}" srcOrd="0" destOrd="0" parTransId="{26C57C39-C02D-4DCE-A34B-4E22F8A7DFF2}" sibTransId="{2168B536-4851-42EC-9976-4AEBE3210D14}"/>
    <dgm:cxn modelId="{0B6528D1-211E-4D95-A551-8FAAE8A576DB}" srcId="{9F7AB001-DC9C-46E2-9EB7-85AB8570CDAB}" destId="{B6D5C849-12FE-4754-87E8-5820C07B1E2C}" srcOrd="4" destOrd="0" parTransId="{3617D57F-BE22-4C1C-82F0-0330D8D5E4D9}" sibTransId="{10DA8D1B-2815-4D63-A300-9C5DD38EF109}"/>
    <dgm:cxn modelId="{C74FBAD2-3C67-49F1-B9DD-E8C041229BDB}" srcId="{9F7AB001-DC9C-46E2-9EB7-85AB8570CDAB}" destId="{C4946998-FCE5-449C-87B2-E780BE714F56}" srcOrd="2" destOrd="0" parTransId="{2DB85981-11D2-442E-9AF0-DD5756BE34F9}" sibTransId="{2DF17601-4127-4AD6-AB9F-97EDFA099768}"/>
    <dgm:cxn modelId="{4896D1D5-5F45-4CD2-AB9A-4AD2702E0BEE}" type="presOf" srcId="{2D6761FC-B1C3-4499-A18E-7893D2CA5C4C}" destId="{5DCD1228-69FD-4CC1-BB38-FE76E504DBA8}" srcOrd="0" destOrd="0" presId="urn:microsoft.com/office/officeart/2005/8/layout/hList6"/>
    <dgm:cxn modelId="{B9B3A7E4-11FC-4E0B-96EC-2BCC6BB848B1}" srcId="{9F7AB001-DC9C-46E2-9EB7-85AB8570CDAB}" destId="{D0E65AFA-1861-49B3-B4CA-DDC15A7924EF}" srcOrd="7" destOrd="0" parTransId="{855679A4-CAD4-4174-AE80-DC1DC97C3C46}" sibTransId="{5C20A9E7-C385-4D50-8D71-6C8D0BCE5E2B}"/>
    <dgm:cxn modelId="{5DE4BEE5-56F9-427D-BD82-095FA89BAE3E}" srcId="{9F7AB001-DC9C-46E2-9EB7-85AB8570CDAB}" destId="{CAA30B6C-FF40-4BEA-87FC-9BAC9E674A7F}" srcOrd="1" destOrd="0" parTransId="{88EB1441-0A96-4CDA-A251-AF9DBF4D01FD}" sibTransId="{FB615AC7-1D41-47AE-81DF-4BD53B0115CE}"/>
    <dgm:cxn modelId="{71DC6DF0-7BC3-434C-AFB4-6407633F4DED}" srcId="{C94BBBDE-C831-4DE9-8ADE-419BA5D3171E}" destId="{E2CC4B2B-2CD2-4B27-B4B7-A770A27956A0}" srcOrd="1" destOrd="0" parTransId="{8EE639C0-3144-480D-AE01-155D7EB6A37D}" sibTransId="{BAD5C825-4054-4B54-91E3-77EE8010FE05}"/>
    <dgm:cxn modelId="{276818F5-038B-40A4-89D6-D73765C75D28}" type="presOf" srcId="{9F7AB001-DC9C-46E2-9EB7-85AB8570CDAB}" destId="{2690B4F3-45DB-4E1D-ACD9-C1E824FFCEF6}" srcOrd="0" destOrd="0" presId="urn:microsoft.com/office/officeart/2005/8/layout/hList6"/>
    <dgm:cxn modelId="{BB8EC5F9-5C9B-4984-9ED1-738654403371}" type="presOf" srcId="{40BAE03A-1251-479D-8674-12AC3285BADC}" destId="{17C13EF8-D8E7-4ECF-AAB7-F3A9D3A1920D}" srcOrd="0" destOrd="1" presId="urn:microsoft.com/office/officeart/2005/8/layout/hList6"/>
    <dgm:cxn modelId="{35AF36FD-2DB4-464F-95BF-0C4DA6A5C35C}" type="presOf" srcId="{D1105545-AF63-45D9-98B7-7847D3B8EBCA}" destId="{7BA46998-981E-4FD3-9C20-855A5DC74B97}" srcOrd="0" destOrd="1" presId="urn:microsoft.com/office/officeart/2005/8/layout/hList6"/>
    <dgm:cxn modelId="{8CB106D5-4CD0-4F89-87BF-BF3E19F706B2}" type="presParOf" srcId="{2690B4F3-45DB-4E1D-ACD9-C1E824FFCEF6}" destId="{5DCD1228-69FD-4CC1-BB38-FE76E504DBA8}" srcOrd="0" destOrd="0" presId="urn:microsoft.com/office/officeart/2005/8/layout/hList6"/>
    <dgm:cxn modelId="{C03205E0-8670-4E72-A352-4477766263DB}" type="presParOf" srcId="{2690B4F3-45DB-4E1D-ACD9-C1E824FFCEF6}" destId="{856FB9D3-EB96-4E9A-BCEF-55AC4DA6FA15}" srcOrd="1" destOrd="0" presId="urn:microsoft.com/office/officeart/2005/8/layout/hList6"/>
    <dgm:cxn modelId="{DA71C6E3-9A03-4FE6-A63E-B88EAFEBC34C}" type="presParOf" srcId="{2690B4F3-45DB-4E1D-ACD9-C1E824FFCEF6}" destId="{574E27D2-4174-4D38-979F-CFB0230B8933}" srcOrd="2" destOrd="0" presId="urn:microsoft.com/office/officeart/2005/8/layout/hList6"/>
    <dgm:cxn modelId="{53A05DF0-6D37-4F79-915D-0E41FC1A3F4B}" type="presParOf" srcId="{2690B4F3-45DB-4E1D-ACD9-C1E824FFCEF6}" destId="{BB96B679-ED7F-4DFC-8955-599A18BB7202}" srcOrd="3" destOrd="0" presId="urn:microsoft.com/office/officeart/2005/8/layout/hList6"/>
    <dgm:cxn modelId="{A0573739-4067-4B0F-A9F5-3A310B0817C6}" type="presParOf" srcId="{2690B4F3-45DB-4E1D-ACD9-C1E824FFCEF6}" destId="{9920714D-2779-4CD9-AF74-C112B1BE6EFA}" srcOrd="4" destOrd="0" presId="urn:microsoft.com/office/officeart/2005/8/layout/hList6"/>
    <dgm:cxn modelId="{5E7CCB64-4B4D-4F05-AF68-599E51789DFB}" type="presParOf" srcId="{2690B4F3-45DB-4E1D-ACD9-C1E824FFCEF6}" destId="{248F94A0-6C88-41A4-9120-ED744CBD860E}" srcOrd="5" destOrd="0" presId="urn:microsoft.com/office/officeart/2005/8/layout/hList6"/>
    <dgm:cxn modelId="{FB25949B-D732-4733-AAE3-562A35DA463A}" type="presParOf" srcId="{2690B4F3-45DB-4E1D-ACD9-C1E824FFCEF6}" destId="{BDACC990-50CE-44A9-8402-9E76B6E6DB19}" srcOrd="6" destOrd="0" presId="urn:microsoft.com/office/officeart/2005/8/layout/hList6"/>
    <dgm:cxn modelId="{97CE349B-04F2-47F5-98E4-B33F21B2C55B}" type="presParOf" srcId="{2690B4F3-45DB-4E1D-ACD9-C1E824FFCEF6}" destId="{E3715B80-1E54-46BC-BCEA-FC8CA4C3C85C}" srcOrd="7" destOrd="0" presId="urn:microsoft.com/office/officeart/2005/8/layout/hList6"/>
    <dgm:cxn modelId="{41FA764B-231A-466A-A74D-33BAC7FD5DC6}" type="presParOf" srcId="{2690B4F3-45DB-4E1D-ACD9-C1E824FFCEF6}" destId="{1217525C-0810-42B2-8B66-463166DFB021}" srcOrd="8" destOrd="0" presId="urn:microsoft.com/office/officeart/2005/8/layout/hList6"/>
    <dgm:cxn modelId="{D5C9B763-0164-4296-BCF4-11E5CAE384BD}" type="presParOf" srcId="{2690B4F3-45DB-4E1D-ACD9-C1E824FFCEF6}" destId="{E5884761-1EEE-4D51-A93C-DE43ABC41389}" srcOrd="9" destOrd="0" presId="urn:microsoft.com/office/officeart/2005/8/layout/hList6"/>
    <dgm:cxn modelId="{D1DF2D97-C006-4624-A9AD-647FF62F0885}" type="presParOf" srcId="{2690B4F3-45DB-4E1D-ACD9-C1E824FFCEF6}" destId="{7BA46998-981E-4FD3-9C20-855A5DC74B97}" srcOrd="10" destOrd="0" presId="urn:microsoft.com/office/officeart/2005/8/layout/hList6"/>
    <dgm:cxn modelId="{22F463FE-A342-463D-90BA-1E1E2A44F3F6}" type="presParOf" srcId="{2690B4F3-45DB-4E1D-ACD9-C1E824FFCEF6}" destId="{61180352-9DF4-48D2-A7B1-3B30BCD72E92}" srcOrd="11" destOrd="0" presId="urn:microsoft.com/office/officeart/2005/8/layout/hList6"/>
    <dgm:cxn modelId="{E167C23E-5401-4E7B-8F75-62CB1894ED7B}" type="presParOf" srcId="{2690B4F3-45DB-4E1D-ACD9-C1E824FFCEF6}" destId="{17C13EF8-D8E7-4ECF-AAB7-F3A9D3A1920D}" srcOrd="12" destOrd="0" presId="urn:microsoft.com/office/officeart/2005/8/layout/hList6"/>
    <dgm:cxn modelId="{03716828-E43C-46DD-A343-AB01611CCA6A}" type="presParOf" srcId="{2690B4F3-45DB-4E1D-ACD9-C1E824FFCEF6}" destId="{8CA66F53-B9D6-4AA5-8C8E-9A5B4AB4369F}" srcOrd="13" destOrd="0" presId="urn:microsoft.com/office/officeart/2005/8/layout/hList6"/>
    <dgm:cxn modelId="{33F73D21-9322-4EDE-A2C6-84332987D394}" type="presParOf" srcId="{2690B4F3-45DB-4E1D-ACD9-C1E824FFCEF6}" destId="{7BEBFA20-F5E7-4C5A-B1AC-6F3CAF3C9592}" srcOrd="14"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CD1228-69FD-4CC1-BB38-FE76E504DBA8}">
      <dsp:nvSpPr>
        <dsp:cNvPr id="0" name=""/>
        <dsp:cNvSpPr/>
      </dsp:nvSpPr>
      <dsp:spPr>
        <a:xfrm rot="16200000">
          <a:off x="-970174"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Tw Cen MT"/>
            </a:rPr>
            <a:t>  Observation. </a:t>
          </a:r>
        </a:p>
      </dsp:txBody>
      <dsp:txXfrm rot="5400000">
        <a:off x="4892" y="624840"/>
        <a:ext cx="1174067" cy="1874520"/>
      </dsp:txXfrm>
    </dsp:sp>
    <dsp:sp modelId="{574E27D2-4174-4D38-979F-CFB0230B8933}">
      <dsp:nvSpPr>
        <dsp:cNvPr id="0" name=""/>
        <dsp:cNvSpPr/>
      </dsp:nvSpPr>
      <dsp:spPr>
        <a:xfrm rot="16200000">
          <a:off x="291948"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Tw Cen MT"/>
            </a:rPr>
            <a:t>I have been monitoring my daughter some time now , she really enjoy watching cartoons on tv </a:t>
          </a:r>
          <a:endParaRPr lang="en-GB" sz="800" kern="1200" dirty="0"/>
        </a:p>
      </dsp:txBody>
      <dsp:txXfrm rot="5400000">
        <a:off x="1267014" y="624840"/>
        <a:ext cx="1174067" cy="1874520"/>
      </dsp:txXfrm>
    </dsp:sp>
    <dsp:sp modelId="{9920714D-2779-4CD9-AF74-C112B1BE6EFA}">
      <dsp:nvSpPr>
        <dsp:cNvPr id="0" name=""/>
        <dsp:cNvSpPr/>
      </dsp:nvSpPr>
      <dsp:spPr>
        <a:xfrm rot="16200000">
          <a:off x="1554071"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Tw Cen MT"/>
            </a:rPr>
            <a:t>Because of what I observed , I bought her some teddy bear . I saw she had a favouriate one which is Moana.</a:t>
          </a:r>
        </a:p>
      </dsp:txBody>
      <dsp:txXfrm rot="5400000">
        <a:off x="2529137" y="624840"/>
        <a:ext cx="1174067" cy="1874520"/>
      </dsp:txXfrm>
    </dsp:sp>
    <dsp:sp modelId="{BDACC990-50CE-44A9-8402-9E76B6E6DB19}">
      <dsp:nvSpPr>
        <dsp:cNvPr id="0" name=""/>
        <dsp:cNvSpPr/>
      </dsp:nvSpPr>
      <dsp:spPr>
        <a:xfrm rot="16200000">
          <a:off x="2816194"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ctr" anchorCtr="0">
          <a:noAutofit/>
        </a:bodyPr>
        <a:lstStyle/>
        <a:p>
          <a:pPr marL="0" lvl="0" indent="0" algn="ctr" defTabSz="355600" rtl="0">
            <a:lnSpc>
              <a:spcPct val="90000"/>
            </a:lnSpc>
            <a:spcBef>
              <a:spcPct val="0"/>
            </a:spcBef>
            <a:spcAft>
              <a:spcPct val="35000"/>
            </a:spcAft>
            <a:buNone/>
          </a:pPr>
          <a:r>
            <a:rPr lang="en-GB" sz="800" kern="1200" dirty="0">
              <a:latin typeface="Tw Cen MT"/>
            </a:rPr>
            <a:t>Variations.  I will watch the videos or cartoons with Brightina .i will  buy the favouriate cartoon for her to  play with. This is to help fulfil Brightin's clato, thus children learn by feel or touch and understands more.</a:t>
          </a:r>
          <a:endParaRPr lang="en-GB" sz="800" kern="1200" dirty="0"/>
        </a:p>
      </dsp:txBody>
      <dsp:txXfrm rot="5400000">
        <a:off x="3791260" y="624840"/>
        <a:ext cx="1174067" cy="1874520"/>
      </dsp:txXfrm>
    </dsp:sp>
    <dsp:sp modelId="{1217525C-0810-42B2-8B66-463166DFB021}">
      <dsp:nvSpPr>
        <dsp:cNvPr id="0" name=""/>
        <dsp:cNvSpPr/>
      </dsp:nvSpPr>
      <dsp:spPr>
        <a:xfrm rot="16200000">
          <a:off x="4078317"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t" anchorCtr="0">
          <a:noAutofit/>
        </a:bodyPr>
        <a:lstStyle/>
        <a:p>
          <a:pPr marL="0" lvl="0" indent="0" algn="l" defTabSz="355600" rtl="0">
            <a:lnSpc>
              <a:spcPct val="90000"/>
            </a:lnSpc>
            <a:spcBef>
              <a:spcPct val="0"/>
            </a:spcBef>
            <a:spcAft>
              <a:spcPct val="35000"/>
            </a:spcAft>
            <a:buNone/>
          </a:pPr>
          <a:r>
            <a:rPr lang="en-GB" sz="800" kern="1200" dirty="0">
              <a:latin typeface="Tw Cen MT"/>
            </a:rPr>
            <a:t>The principle of my daughters' development from head to toe , she was able to control her head  first and her body. </a:t>
          </a:r>
          <a:endParaRPr lang="en-GB" sz="800" kern="1200" dirty="0"/>
        </a:p>
        <a:p>
          <a:pPr marL="57150" lvl="1" indent="-57150" algn="l" defTabSz="266700" rtl="0">
            <a:lnSpc>
              <a:spcPct val="90000"/>
            </a:lnSpc>
            <a:spcBef>
              <a:spcPct val="0"/>
            </a:spcBef>
            <a:spcAft>
              <a:spcPct val="15000"/>
            </a:spcAft>
            <a:buChar char="•"/>
          </a:pPr>
          <a:r>
            <a:rPr lang="en-GB" sz="600" kern="1200" dirty="0">
              <a:latin typeface="Tw Cen MT"/>
            </a:rPr>
            <a:t>. I saw my daugher always keeps quiet when watching monia's videos.     as time goes on , I saw her sing alone when watching the cartoon.</a:t>
          </a:r>
          <a:endParaRPr lang="en-GB" sz="600" kern="1200" dirty="0"/>
        </a:p>
      </dsp:txBody>
      <dsp:txXfrm rot="5400000">
        <a:off x="5053383" y="624840"/>
        <a:ext cx="1174067" cy="1874520"/>
      </dsp:txXfrm>
    </dsp:sp>
    <dsp:sp modelId="{7BA46998-981E-4FD3-9C20-855A5DC74B97}">
      <dsp:nvSpPr>
        <dsp:cNvPr id="0" name=""/>
        <dsp:cNvSpPr/>
      </dsp:nvSpPr>
      <dsp:spPr>
        <a:xfrm rot="16200000">
          <a:off x="5340440"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t" anchorCtr="0">
          <a:noAutofit/>
        </a:bodyPr>
        <a:lstStyle/>
        <a:p>
          <a:pPr marL="0" lvl="0" indent="0" algn="l" defTabSz="355600" rtl="0">
            <a:lnSpc>
              <a:spcPct val="90000"/>
            </a:lnSpc>
            <a:spcBef>
              <a:spcPct val="0"/>
            </a:spcBef>
            <a:spcAft>
              <a:spcPct val="35000"/>
            </a:spcAft>
            <a:buNone/>
          </a:pPr>
          <a:endParaRPr lang="en-GB" sz="800" kern="1200" dirty="0">
            <a:latin typeface="Tw Cen MT"/>
          </a:endParaRPr>
        </a:p>
        <a:p>
          <a:pPr marL="57150" lvl="1" indent="-57150" algn="l" defTabSz="266700">
            <a:lnSpc>
              <a:spcPct val="90000"/>
            </a:lnSpc>
            <a:spcBef>
              <a:spcPct val="0"/>
            </a:spcBef>
            <a:spcAft>
              <a:spcPct val="15000"/>
            </a:spcAft>
            <a:buChar char="•"/>
          </a:pPr>
          <a:r>
            <a:rPr lang="en-GB" sz="600" kern="1200" dirty="0">
              <a:latin typeface="Tw Cen MT"/>
            </a:rPr>
            <a:t>Brightina's cognitive development has started .</a:t>
          </a:r>
          <a:endParaRPr lang="en-GB" sz="600" kern="1200" dirty="0"/>
        </a:p>
        <a:p>
          <a:pPr marL="57150" lvl="1" indent="-57150" algn="l" defTabSz="266700" rtl="0">
            <a:lnSpc>
              <a:spcPct val="90000"/>
            </a:lnSpc>
            <a:spcBef>
              <a:spcPct val="0"/>
            </a:spcBef>
            <a:spcAft>
              <a:spcPct val="15000"/>
            </a:spcAft>
            <a:buChar char="•"/>
          </a:pPr>
          <a:r>
            <a:rPr lang="en-GB" sz="600" kern="1200" dirty="0">
              <a:latin typeface="Tw Cen MT"/>
            </a:rPr>
            <a:t>   Every child is born with tabila rusta by JOHN LOOK.I  then carried on to  help  fulfill my daughers' clato that’s when a child learns something they form a clasta in their mind. </a:t>
          </a:r>
          <a:endParaRPr lang="en-GB" sz="600" kern="1200" dirty="0"/>
        </a:p>
        <a:p>
          <a:pPr marL="57150" lvl="1" indent="-57150" algn="l" defTabSz="266700">
            <a:lnSpc>
              <a:spcPct val="90000"/>
            </a:lnSpc>
            <a:spcBef>
              <a:spcPct val="0"/>
            </a:spcBef>
            <a:spcAft>
              <a:spcPct val="15000"/>
            </a:spcAft>
            <a:buChar char="•"/>
          </a:pPr>
          <a:endParaRPr lang="en-GB" sz="600" kern="1200" dirty="0"/>
        </a:p>
      </dsp:txBody>
      <dsp:txXfrm rot="5400000">
        <a:off x="6315506" y="624840"/>
        <a:ext cx="1174067" cy="1874520"/>
      </dsp:txXfrm>
    </dsp:sp>
    <dsp:sp modelId="{17C13EF8-D8E7-4ECF-AAB7-F3A9D3A1920D}">
      <dsp:nvSpPr>
        <dsp:cNvPr id="0" name=""/>
        <dsp:cNvSpPr/>
      </dsp:nvSpPr>
      <dsp:spPr>
        <a:xfrm rot="16200000">
          <a:off x="6602563"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t" anchorCtr="0">
          <a:noAutofit/>
        </a:bodyPr>
        <a:lstStyle/>
        <a:p>
          <a:pPr marL="0" lvl="0" indent="0" algn="l" defTabSz="355600" rtl="0">
            <a:lnSpc>
              <a:spcPct val="90000"/>
            </a:lnSpc>
            <a:spcBef>
              <a:spcPct val="0"/>
            </a:spcBef>
            <a:spcAft>
              <a:spcPct val="35000"/>
            </a:spcAft>
            <a:buNone/>
          </a:pPr>
          <a:r>
            <a:rPr lang="en-GB" sz="800" kern="1200" dirty="0">
              <a:latin typeface="Tw Cen MT"/>
            </a:rPr>
            <a:t>I later saw her sing and later dancing as well , this was  a good form of exercise to her bones strong</a:t>
          </a:r>
          <a:endParaRPr lang="en-GB" sz="800" kern="1200" dirty="0"/>
        </a:p>
        <a:p>
          <a:pPr marL="57150" lvl="1" indent="-57150" algn="l" defTabSz="266700">
            <a:lnSpc>
              <a:spcPct val="90000"/>
            </a:lnSpc>
            <a:spcBef>
              <a:spcPct val="0"/>
            </a:spcBef>
            <a:spcAft>
              <a:spcPct val="15000"/>
            </a:spcAft>
            <a:buChar char="•"/>
          </a:pPr>
          <a:endParaRPr lang="en-GB" sz="600" kern="1200" dirty="0"/>
        </a:p>
        <a:p>
          <a:pPr marL="57150" lvl="1" indent="-57150" algn="l" defTabSz="266700" rtl="0">
            <a:lnSpc>
              <a:spcPct val="90000"/>
            </a:lnSpc>
            <a:spcBef>
              <a:spcPct val="0"/>
            </a:spcBef>
            <a:spcAft>
              <a:spcPct val="15000"/>
            </a:spcAft>
            <a:buChar char="•"/>
          </a:pPr>
          <a:endParaRPr lang="en-GB" sz="600" kern="1200">
            <a:latin typeface="Tw Cen MT"/>
          </a:endParaRPr>
        </a:p>
      </dsp:txBody>
      <dsp:txXfrm rot="5400000">
        <a:off x="7577629" y="624840"/>
        <a:ext cx="1174067" cy="1874520"/>
      </dsp:txXfrm>
    </dsp:sp>
    <dsp:sp modelId="{7BEBFA20-F5E7-4C5A-B1AC-6F3CAF3C9592}">
      <dsp:nvSpPr>
        <dsp:cNvPr id="0" name=""/>
        <dsp:cNvSpPr/>
      </dsp:nvSpPr>
      <dsp:spPr>
        <a:xfrm rot="16200000">
          <a:off x="7864686" y="975066"/>
          <a:ext cx="3124200" cy="1174067"/>
        </a:xfrm>
        <a:prstGeom prst="flowChartManualOperation">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0800" tIns="0" rIns="51600" bIns="0" numCol="1" spcCol="1270" anchor="t" anchorCtr="0">
          <a:noAutofit/>
        </a:bodyPr>
        <a:lstStyle/>
        <a:p>
          <a:pPr marL="0" lvl="0" indent="0" algn="l" defTabSz="355600" rtl="0">
            <a:lnSpc>
              <a:spcPct val="90000"/>
            </a:lnSpc>
            <a:spcBef>
              <a:spcPct val="0"/>
            </a:spcBef>
            <a:spcAft>
              <a:spcPct val="35000"/>
            </a:spcAft>
            <a:buNone/>
          </a:pPr>
          <a:endParaRPr lang="en-GB" sz="800" kern="1200">
            <a:latin typeface="Tw Cen MT"/>
          </a:endParaRPr>
        </a:p>
        <a:p>
          <a:pPr marL="57150" lvl="1" indent="-57150" algn="l" defTabSz="266700" rtl="0">
            <a:lnSpc>
              <a:spcPct val="90000"/>
            </a:lnSpc>
            <a:spcBef>
              <a:spcPct val="0"/>
            </a:spcBef>
            <a:spcAft>
              <a:spcPct val="15000"/>
            </a:spcAft>
            <a:buChar char="•"/>
          </a:pPr>
          <a:endParaRPr lang="en-GB" sz="600" kern="1200">
            <a:latin typeface="Tw Cen MT"/>
          </a:endParaRPr>
        </a:p>
        <a:p>
          <a:pPr marL="57150" lvl="1" indent="-57150" algn="l" defTabSz="266700" rtl="0">
            <a:lnSpc>
              <a:spcPct val="90000"/>
            </a:lnSpc>
            <a:spcBef>
              <a:spcPct val="0"/>
            </a:spcBef>
            <a:spcAft>
              <a:spcPct val="15000"/>
            </a:spcAft>
            <a:buChar char="•"/>
          </a:pPr>
          <a:endParaRPr lang="en-GB" sz="600" kern="1200">
            <a:latin typeface="Tw Cen MT"/>
          </a:endParaRPr>
        </a:p>
      </dsp:txBody>
      <dsp:txXfrm rot="5400000">
        <a:off x="8839752" y="624840"/>
        <a:ext cx="1174067" cy="1874520"/>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9" name="Group 18"/>
          <p:cNvGrpSpPr/>
          <p:nvPr/>
        </p:nvGrpSpPr>
        <p:grpSpPr>
          <a:xfrm>
            <a:off x="546100" y="-4763"/>
            <a:ext cx="5014912" cy="6862763"/>
            <a:chOff x="2928938" y="-4763"/>
            <a:chExt cx="5014912" cy="6862763"/>
          </a:xfrm>
        </p:grpSpPr>
        <p:sp>
          <p:nvSpPr>
            <p:cNvPr id="22" name="Freeform 6"/>
            <p:cNvSpPr/>
            <p:nvPr/>
          </p:nvSpPr>
          <p:spPr bwMode="auto">
            <a:xfrm>
              <a:off x="3367088" y="-4763"/>
              <a:ext cx="1063625" cy="2782888"/>
            </a:xfrm>
            <a:custGeom>
              <a:avLst/>
              <a:gdLst/>
              <a:ahLst/>
              <a:cxnLst/>
              <a:rect l="0" t="0" r="r" b="b"/>
              <a:pathLst>
                <a:path w="670" h="1753">
                  <a:moveTo>
                    <a:pt x="0" y="1696"/>
                  </a:moveTo>
                  <a:lnTo>
                    <a:pt x="225" y="1753"/>
                  </a:lnTo>
                  <a:lnTo>
                    <a:pt x="670" y="0"/>
                  </a:lnTo>
                  <a:lnTo>
                    <a:pt x="430" y="0"/>
                  </a:lnTo>
                  <a:lnTo>
                    <a:pt x="0" y="1696"/>
                  </a:lnTo>
                  <a:close/>
                </a:path>
              </a:pathLst>
            </a:custGeom>
            <a:solidFill>
              <a:schemeClr val="accent1"/>
            </a:solidFill>
            <a:ln>
              <a:noFill/>
            </a:ln>
          </p:spPr>
        </p:sp>
        <p:sp>
          <p:nvSpPr>
            <p:cNvPr id="23" name="Freeform 7"/>
            <p:cNvSpPr/>
            <p:nvPr/>
          </p:nvSpPr>
          <p:spPr bwMode="auto">
            <a:xfrm>
              <a:off x="2928938" y="-4763"/>
              <a:ext cx="1035050" cy="2673350"/>
            </a:xfrm>
            <a:custGeom>
              <a:avLst/>
              <a:gdLst/>
              <a:ahLst/>
              <a:cxnLst/>
              <a:rect l="0" t="0" r="r" b="b"/>
              <a:pathLst>
                <a:path w="652" h="1684">
                  <a:moveTo>
                    <a:pt x="225" y="1684"/>
                  </a:moveTo>
                  <a:lnTo>
                    <a:pt x="652" y="0"/>
                  </a:lnTo>
                  <a:lnTo>
                    <a:pt x="411" y="0"/>
                  </a:lnTo>
                  <a:lnTo>
                    <a:pt x="0" y="1627"/>
                  </a:lnTo>
                  <a:lnTo>
                    <a:pt x="219" y="1681"/>
                  </a:lnTo>
                  <a:lnTo>
                    <a:pt x="225" y="1684"/>
                  </a:lnTo>
                  <a:close/>
                </a:path>
              </a:pathLst>
            </a:custGeom>
            <a:solidFill>
              <a:schemeClr val="tx1">
                <a:lumMod val="65000"/>
                <a:lumOff val="35000"/>
              </a:schemeClr>
            </a:solidFill>
            <a:ln>
              <a:noFill/>
            </a:ln>
          </p:spPr>
        </p:sp>
        <p:sp>
          <p:nvSpPr>
            <p:cNvPr id="24" name="Freeform 9"/>
            <p:cNvSpPr/>
            <p:nvPr/>
          </p:nvSpPr>
          <p:spPr bwMode="auto">
            <a:xfrm>
              <a:off x="2928938" y="2582862"/>
              <a:ext cx="2693987" cy="4275138"/>
            </a:xfrm>
            <a:custGeom>
              <a:avLst/>
              <a:gdLst/>
              <a:ahLst/>
              <a:cxnLst/>
              <a:rect l="0" t="0" r="r" b="b"/>
              <a:pathLst>
                <a:path w="1697" h="2693">
                  <a:moveTo>
                    <a:pt x="0" y="0"/>
                  </a:moveTo>
                  <a:lnTo>
                    <a:pt x="1622" y="2693"/>
                  </a:lnTo>
                  <a:lnTo>
                    <a:pt x="1697" y="2693"/>
                  </a:lnTo>
                  <a:lnTo>
                    <a:pt x="0" y="0"/>
                  </a:lnTo>
                  <a:close/>
                </a:path>
              </a:pathLst>
            </a:custGeom>
            <a:solidFill>
              <a:schemeClr val="tx1">
                <a:lumMod val="85000"/>
                <a:lumOff val="15000"/>
              </a:schemeClr>
            </a:solidFill>
            <a:ln>
              <a:noFill/>
            </a:ln>
          </p:spPr>
        </p:sp>
        <p:sp>
          <p:nvSpPr>
            <p:cNvPr id="25" name="Freeform 10"/>
            <p:cNvSpPr/>
            <p:nvPr/>
          </p:nvSpPr>
          <p:spPr bwMode="auto">
            <a:xfrm>
              <a:off x="3371850" y="2692400"/>
              <a:ext cx="3332162" cy="4165600"/>
            </a:xfrm>
            <a:custGeom>
              <a:avLst/>
              <a:gdLst/>
              <a:ahLst/>
              <a:cxnLst/>
              <a:rect l="0" t="0" r="r" b="b"/>
              <a:pathLst>
                <a:path w="2099" h="2624">
                  <a:moveTo>
                    <a:pt x="2099" y="2624"/>
                  </a:moveTo>
                  <a:lnTo>
                    <a:pt x="0" y="0"/>
                  </a:lnTo>
                  <a:lnTo>
                    <a:pt x="2021" y="2624"/>
                  </a:lnTo>
                  <a:lnTo>
                    <a:pt x="2099" y="2624"/>
                  </a:lnTo>
                  <a:close/>
                </a:path>
              </a:pathLst>
            </a:custGeom>
            <a:solidFill>
              <a:schemeClr val="accent1">
                <a:lumMod val="50000"/>
              </a:schemeClr>
            </a:solidFill>
            <a:ln>
              <a:noFill/>
            </a:ln>
          </p:spPr>
        </p:sp>
        <p:sp>
          <p:nvSpPr>
            <p:cNvPr id="26" name="Freeform 11"/>
            <p:cNvSpPr/>
            <p:nvPr/>
          </p:nvSpPr>
          <p:spPr bwMode="auto">
            <a:xfrm>
              <a:off x="3367088" y="2687637"/>
              <a:ext cx="4576762" cy="4170363"/>
            </a:xfrm>
            <a:custGeom>
              <a:avLst/>
              <a:gdLst/>
              <a:ahLst/>
              <a:cxnLst/>
              <a:rect l="0" t="0" r="r" b="b"/>
              <a:pathLst>
                <a:path w="2883" h="2627">
                  <a:moveTo>
                    <a:pt x="0" y="0"/>
                  </a:moveTo>
                  <a:lnTo>
                    <a:pt x="3" y="3"/>
                  </a:lnTo>
                  <a:lnTo>
                    <a:pt x="2102" y="2627"/>
                  </a:lnTo>
                  <a:lnTo>
                    <a:pt x="2883" y="2627"/>
                  </a:lnTo>
                  <a:lnTo>
                    <a:pt x="225" y="57"/>
                  </a:lnTo>
                  <a:lnTo>
                    <a:pt x="0" y="0"/>
                  </a:lnTo>
                  <a:close/>
                </a:path>
              </a:pathLst>
            </a:custGeom>
            <a:solidFill>
              <a:schemeClr val="accent1">
                <a:lumMod val="75000"/>
              </a:schemeClr>
            </a:solidFill>
            <a:ln>
              <a:noFill/>
            </a:ln>
          </p:spPr>
        </p:sp>
        <p:sp>
          <p:nvSpPr>
            <p:cNvPr id="27" name="Freeform 12"/>
            <p:cNvSpPr/>
            <p:nvPr/>
          </p:nvSpPr>
          <p:spPr bwMode="auto">
            <a:xfrm>
              <a:off x="2928938" y="2578100"/>
              <a:ext cx="3584575" cy="4279900"/>
            </a:xfrm>
            <a:custGeom>
              <a:avLst/>
              <a:gdLst/>
              <a:ahLst/>
              <a:cxnLst/>
              <a:rect l="0" t="0" r="r" b="b"/>
              <a:pathLst>
                <a:path w="2258" h="2696">
                  <a:moveTo>
                    <a:pt x="2258" y="2696"/>
                  </a:moveTo>
                  <a:lnTo>
                    <a:pt x="264" y="111"/>
                  </a:lnTo>
                  <a:lnTo>
                    <a:pt x="228" y="60"/>
                  </a:lnTo>
                  <a:lnTo>
                    <a:pt x="225" y="57"/>
                  </a:lnTo>
                  <a:lnTo>
                    <a:pt x="0" y="0"/>
                  </a:lnTo>
                  <a:lnTo>
                    <a:pt x="0" y="3"/>
                  </a:lnTo>
                  <a:lnTo>
                    <a:pt x="1697" y="2696"/>
                  </a:lnTo>
                  <a:lnTo>
                    <a:pt x="2258" y="2696"/>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2928401" y="1380068"/>
            <a:ext cx="8574622" cy="2616199"/>
          </a:xfrm>
        </p:spPr>
        <p:txBody>
          <a:bodyPr anchor="b">
            <a:normAutofit/>
          </a:bodyPr>
          <a:lstStyle>
            <a:lvl1pPr algn="r">
              <a:defRPr sz="6000">
                <a:effectLst/>
              </a:defRPr>
            </a:lvl1pPr>
          </a:lstStyle>
          <a:p>
            <a:r>
              <a:rPr lang="en-US" dirty="0"/>
              <a:t>Click to edit Master title style</a:t>
            </a:r>
          </a:p>
        </p:txBody>
      </p:sp>
      <p:sp>
        <p:nvSpPr>
          <p:cNvPr id="3" name="Subtitle 2"/>
          <p:cNvSpPr>
            <a:spLocks noGrp="1"/>
          </p:cNvSpPr>
          <p:nvPr>
            <p:ph type="subTitle" idx="1"/>
          </p:nvPr>
        </p:nvSpPr>
        <p:spPr>
          <a:xfrm>
            <a:off x="4515377" y="3996267"/>
            <a:ext cx="6987645" cy="1388534"/>
          </a:xfrm>
        </p:spPr>
        <p:txBody>
          <a:bodyPr anchor="t">
            <a:normAutofit/>
          </a:bodyPr>
          <a:lstStyle>
            <a:lvl1pPr marL="0" indent="0" algn="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a:xfrm>
            <a:off x="5332412" y="5883275"/>
            <a:ext cx="4324044" cy="365125"/>
          </a:xfrm>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845462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nchor="ct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10951856" y="5867131"/>
            <a:ext cx="551167" cy="365125"/>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282145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72279" y="2666999"/>
            <a:ext cx="8930747" cy="2110382"/>
          </a:xfrm>
        </p:spPr>
        <p:txBody>
          <a:bodyPr anchor="b"/>
          <a:lstStyle>
            <a:lvl1pPr algn="r">
              <a:defRPr sz="4000" b="0" cap="none"/>
            </a:lvl1pPr>
          </a:lstStyle>
          <a:p>
            <a:r>
              <a:rPr lang="en-US" dirty="0"/>
              <a:t>Click to edit Master title style</a:t>
            </a:r>
          </a:p>
        </p:txBody>
      </p:sp>
      <p:sp>
        <p:nvSpPr>
          <p:cNvPr id="3" name="Text Placeholder 2"/>
          <p:cNvSpPr>
            <a:spLocks noGrp="1"/>
          </p:cNvSpPr>
          <p:nvPr>
            <p:ph type="body" idx="1"/>
          </p:nvPr>
        </p:nvSpPr>
        <p:spPr>
          <a:xfrm>
            <a:off x="2572278" y="4777381"/>
            <a:ext cx="8930748"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47181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84311" y="685800"/>
            <a:ext cx="10018713" cy="1752599"/>
          </a:xfrm>
        </p:spPr>
        <p:txBody>
          <a:bodyPr/>
          <a:lstStyle/>
          <a:p>
            <a:r>
              <a:rPr lang="en-US" dirty="0"/>
              <a:t>Click to edit Master title style</a:t>
            </a:r>
          </a:p>
        </p:txBody>
      </p:sp>
      <p:sp>
        <p:nvSpPr>
          <p:cNvPr id="3" name="Content Placeholder 2"/>
          <p:cNvSpPr>
            <a:spLocks noGrp="1"/>
          </p:cNvSpPr>
          <p:nvPr>
            <p:ph sz="half" idx="1"/>
          </p:nvPr>
        </p:nvSpPr>
        <p:spPr>
          <a:xfrm>
            <a:off x="1484312" y="2666999"/>
            <a:ext cx="4895055" cy="3124201"/>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607967" y="2667000"/>
            <a:ext cx="4895056" cy="3124200"/>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2095480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772179" y="2658533"/>
            <a:ext cx="4607188"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484311"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880487" y="2667000"/>
            <a:ext cx="4622537"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607967" y="3335337"/>
            <a:ext cx="4895056" cy="2455862"/>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6057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53066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038757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1600200"/>
            <a:ext cx="3549121"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262033" y="685799"/>
            <a:ext cx="6240990"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484312" y="2971800"/>
            <a:ext cx="3549121"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51314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2724" y="1752599"/>
            <a:ext cx="5426158" cy="1371600"/>
          </a:xfrm>
        </p:spPr>
        <p:txBody>
          <a:bodyPr anchor="b">
            <a:normAutofit/>
          </a:bodyPr>
          <a:lstStyle>
            <a:lvl1pPr algn="ctr">
              <a:defRPr sz="2800" b="0"/>
            </a:lvl1pPr>
          </a:lstStyle>
          <a:p>
            <a:r>
              <a:rPr lang="en-US" dirty="0"/>
              <a:t>Click to edit Master title style</a:t>
            </a:r>
          </a:p>
        </p:txBody>
      </p:sp>
      <p:sp>
        <p:nvSpPr>
          <p:cNvPr id="14" name="Picture Placeholder 2"/>
          <p:cNvSpPr>
            <a:spLocks noGrp="1" noChangeAspect="1"/>
          </p:cNvSpPr>
          <p:nvPr>
            <p:ph type="pic" idx="1"/>
          </p:nvPr>
        </p:nvSpPr>
        <p:spPr>
          <a:xfrm>
            <a:off x="7594682" y="914400"/>
            <a:ext cx="3280974"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2724" y="3124199"/>
            <a:ext cx="5426158"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7204673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1" y="4732865"/>
            <a:ext cx="10018711"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2386012" y="932112"/>
            <a:ext cx="8225944"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484311" y="5299603"/>
            <a:ext cx="1001871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4752665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484312" y="685800"/>
            <a:ext cx="10018711" cy="3048000"/>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484312" y="4343400"/>
            <a:ext cx="10018713"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0766742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2436811" y="3428999"/>
            <a:ext cx="8532815"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484311" y="4343400"/>
            <a:ext cx="1001871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68901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484313" y="3308581"/>
            <a:ext cx="10018709" cy="1468800"/>
          </a:xfrm>
        </p:spPr>
        <p:txBody>
          <a:bodyPr anchor="b">
            <a:normAutofit/>
          </a:bodyPr>
          <a:lstStyle>
            <a:lvl1pPr algn="r">
              <a:defRPr sz="3200" b="0" cap="none"/>
            </a:lvl1pPr>
          </a:lstStyle>
          <a:p>
            <a:r>
              <a:rPr lang="en-US" dirty="0"/>
              <a:t>Click to edit Master title style</a:t>
            </a:r>
          </a:p>
        </p:txBody>
      </p:sp>
      <p:sp>
        <p:nvSpPr>
          <p:cNvPr id="3" name="Text Placeholder 2"/>
          <p:cNvSpPr>
            <a:spLocks noGrp="1"/>
          </p:cNvSpPr>
          <p:nvPr>
            <p:ph type="body" idx="1"/>
          </p:nvPr>
        </p:nvSpPr>
        <p:spPr>
          <a:xfrm>
            <a:off x="1484312" y="4777381"/>
            <a:ext cx="1001871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3439240"/>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1598612" y="863023"/>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10893425" y="2819399"/>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2208212" y="685800"/>
            <a:ext cx="8990012" cy="2743199"/>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484313" y="3886200"/>
            <a:ext cx="1001871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2" y="4775200"/>
            <a:ext cx="1001871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9716921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484313" y="685800"/>
            <a:ext cx="10018712" cy="2727325"/>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0" name="Text Placeholder 9"/>
          <p:cNvSpPr>
            <a:spLocks noGrp="1"/>
          </p:cNvSpPr>
          <p:nvPr>
            <p:ph type="body" sz="quarter" idx="13"/>
          </p:nvPr>
        </p:nvSpPr>
        <p:spPr>
          <a:xfrm>
            <a:off x="1484312" y="3505200"/>
            <a:ext cx="10018713"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dirty="0"/>
              <a:t>Click to edit Master text styles</a:t>
            </a:r>
          </a:p>
        </p:txBody>
      </p:sp>
      <p:sp>
        <p:nvSpPr>
          <p:cNvPr id="3" name="Text Placeholder 2"/>
          <p:cNvSpPr>
            <a:spLocks noGrp="1"/>
          </p:cNvSpPr>
          <p:nvPr>
            <p:ph type="body" idx="1"/>
          </p:nvPr>
        </p:nvSpPr>
        <p:spPr>
          <a:xfrm>
            <a:off x="1484311" y="4343400"/>
            <a:ext cx="10018713"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11236943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18652669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732655" y="685800"/>
            <a:ext cx="1770369" cy="51054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484312" y="685800"/>
            <a:ext cx="8019742" cy="5105400"/>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2/19/2023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183599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7" name="Group 6"/>
          <p:cNvGrpSpPr/>
          <p:nvPr/>
        </p:nvGrpSpPr>
        <p:grpSpPr>
          <a:xfrm>
            <a:off x="150812" y="0"/>
            <a:ext cx="2436813" cy="6858001"/>
            <a:chOff x="1320800" y="0"/>
            <a:chExt cx="2436813" cy="6858001"/>
          </a:xfrm>
        </p:grpSpPr>
        <p:sp>
          <p:nvSpPr>
            <p:cNvPr id="8" name="Freeform 6"/>
            <p:cNvSpPr/>
            <p:nvPr/>
          </p:nvSpPr>
          <p:spPr bwMode="auto">
            <a:xfrm>
              <a:off x="1627188" y="0"/>
              <a:ext cx="1122363" cy="5329238"/>
            </a:xfrm>
            <a:custGeom>
              <a:avLst/>
              <a:gdLst/>
              <a:ahLst/>
              <a:cxnLst/>
              <a:rect l="0" t="0" r="r" b="b"/>
              <a:pathLst>
                <a:path w="707" h="3357">
                  <a:moveTo>
                    <a:pt x="0" y="3330"/>
                  </a:moveTo>
                  <a:lnTo>
                    <a:pt x="156" y="3357"/>
                  </a:lnTo>
                  <a:lnTo>
                    <a:pt x="707" y="0"/>
                  </a:lnTo>
                  <a:lnTo>
                    <a:pt x="547" y="0"/>
                  </a:lnTo>
                  <a:lnTo>
                    <a:pt x="0" y="3330"/>
                  </a:lnTo>
                  <a:close/>
                </a:path>
              </a:pathLst>
            </a:custGeom>
            <a:solidFill>
              <a:schemeClr val="accent1"/>
            </a:solidFill>
            <a:ln>
              <a:noFill/>
            </a:ln>
          </p:spPr>
        </p:sp>
        <p:sp>
          <p:nvSpPr>
            <p:cNvPr id="9" name="Freeform 7"/>
            <p:cNvSpPr/>
            <p:nvPr/>
          </p:nvSpPr>
          <p:spPr bwMode="auto">
            <a:xfrm>
              <a:off x="1320800" y="0"/>
              <a:ext cx="1117600" cy="5276850"/>
            </a:xfrm>
            <a:custGeom>
              <a:avLst/>
              <a:gdLst/>
              <a:ahLst/>
              <a:cxnLst/>
              <a:rect l="0" t="0" r="r" b="b"/>
              <a:pathLst>
                <a:path w="704" h="3324">
                  <a:moveTo>
                    <a:pt x="704" y="0"/>
                  </a:moveTo>
                  <a:lnTo>
                    <a:pt x="545" y="0"/>
                  </a:lnTo>
                  <a:lnTo>
                    <a:pt x="0" y="3300"/>
                  </a:lnTo>
                  <a:lnTo>
                    <a:pt x="157" y="3324"/>
                  </a:lnTo>
                  <a:lnTo>
                    <a:pt x="704" y="0"/>
                  </a:lnTo>
                  <a:close/>
                </a:path>
              </a:pathLst>
            </a:custGeom>
            <a:solidFill>
              <a:schemeClr val="tx1">
                <a:lumMod val="65000"/>
                <a:lumOff val="35000"/>
              </a:schemeClr>
            </a:solidFill>
            <a:ln>
              <a:noFill/>
            </a:ln>
          </p:spPr>
        </p:sp>
        <p:sp>
          <p:nvSpPr>
            <p:cNvPr id="10" name="Freeform 8"/>
            <p:cNvSpPr/>
            <p:nvPr/>
          </p:nvSpPr>
          <p:spPr bwMode="auto">
            <a:xfrm>
              <a:off x="1320800" y="5238750"/>
              <a:ext cx="1228725" cy="1619250"/>
            </a:xfrm>
            <a:custGeom>
              <a:avLst/>
              <a:gdLst/>
              <a:ahLst/>
              <a:cxnLst/>
              <a:rect l="0" t="0" r="r" b="b"/>
              <a:pathLst>
                <a:path w="774" h="1020">
                  <a:moveTo>
                    <a:pt x="0" y="0"/>
                  </a:moveTo>
                  <a:lnTo>
                    <a:pt x="740" y="1020"/>
                  </a:lnTo>
                  <a:lnTo>
                    <a:pt x="774" y="1020"/>
                  </a:lnTo>
                  <a:lnTo>
                    <a:pt x="0" y="0"/>
                  </a:lnTo>
                  <a:close/>
                </a:path>
              </a:pathLst>
            </a:custGeom>
            <a:solidFill>
              <a:schemeClr val="tx1">
                <a:lumMod val="85000"/>
                <a:lumOff val="15000"/>
              </a:schemeClr>
            </a:solidFill>
            <a:ln>
              <a:noFill/>
            </a:ln>
          </p:spPr>
        </p:sp>
        <p:sp>
          <p:nvSpPr>
            <p:cNvPr id="11" name="Freeform 9"/>
            <p:cNvSpPr/>
            <p:nvPr/>
          </p:nvSpPr>
          <p:spPr bwMode="auto">
            <a:xfrm>
              <a:off x="1627188" y="5291138"/>
              <a:ext cx="1495425" cy="1566863"/>
            </a:xfrm>
            <a:custGeom>
              <a:avLst/>
              <a:gdLst/>
              <a:ahLst/>
              <a:cxnLst/>
              <a:rect l="0" t="0" r="r" b="b"/>
              <a:pathLst>
                <a:path w="942" h="987">
                  <a:moveTo>
                    <a:pt x="0" y="0"/>
                  </a:moveTo>
                  <a:lnTo>
                    <a:pt x="909" y="987"/>
                  </a:lnTo>
                  <a:lnTo>
                    <a:pt x="942" y="987"/>
                  </a:lnTo>
                  <a:lnTo>
                    <a:pt x="0" y="0"/>
                  </a:lnTo>
                  <a:close/>
                </a:path>
              </a:pathLst>
            </a:custGeom>
            <a:solidFill>
              <a:schemeClr val="accent1">
                <a:lumMod val="50000"/>
              </a:schemeClr>
            </a:solidFill>
            <a:ln>
              <a:noFill/>
            </a:ln>
          </p:spPr>
        </p:sp>
        <p:sp>
          <p:nvSpPr>
            <p:cNvPr id="12" name="Freeform 10"/>
            <p:cNvSpPr/>
            <p:nvPr/>
          </p:nvSpPr>
          <p:spPr bwMode="auto">
            <a:xfrm>
              <a:off x="1627188" y="5286375"/>
              <a:ext cx="2130425" cy="1571625"/>
            </a:xfrm>
            <a:custGeom>
              <a:avLst/>
              <a:gdLst/>
              <a:ahLst/>
              <a:cxnLst/>
              <a:rect l="0" t="0" r="r" b="b"/>
              <a:pathLst>
                <a:path w="1342" h="990">
                  <a:moveTo>
                    <a:pt x="0" y="3"/>
                  </a:moveTo>
                  <a:lnTo>
                    <a:pt x="942" y="990"/>
                  </a:lnTo>
                  <a:lnTo>
                    <a:pt x="1342" y="990"/>
                  </a:lnTo>
                  <a:lnTo>
                    <a:pt x="156" y="27"/>
                  </a:lnTo>
                  <a:lnTo>
                    <a:pt x="0" y="0"/>
                  </a:lnTo>
                  <a:lnTo>
                    <a:pt x="0" y="3"/>
                  </a:lnTo>
                  <a:close/>
                </a:path>
              </a:pathLst>
            </a:custGeom>
            <a:solidFill>
              <a:schemeClr val="accent1">
                <a:lumMod val="75000"/>
              </a:schemeClr>
            </a:solidFill>
            <a:ln>
              <a:noFill/>
            </a:ln>
          </p:spPr>
        </p:sp>
        <p:sp>
          <p:nvSpPr>
            <p:cNvPr id="13" name="Freeform 11"/>
            <p:cNvSpPr/>
            <p:nvPr/>
          </p:nvSpPr>
          <p:spPr bwMode="auto">
            <a:xfrm>
              <a:off x="1320800" y="5238750"/>
              <a:ext cx="1695450" cy="1619250"/>
            </a:xfrm>
            <a:custGeom>
              <a:avLst/>
              <a:gdLst/>
              <a:ahLst/>
              <a:cxnLst/>
              <a:rect l="0" t="0" r="r" b="b"/>
              <a:pathLst>
                <a:path w="1068" h="1020">
                  <a:moveTo>
                    <a:pt x="1068" y="1020"/>
                  </a:moveTo>
                  <a:lnTo>
                    <a:pt x="184" y="60"/>
                  </a:lnTo>
                  <a:lnTo>
                    <a:pt x="154" y="27"/>
                  </a:lnTo>
                  <a:lnTo>
                    <a:pt x="157" y="27"/>
                  </a:lnTo>
                  <a:lnTo>
                    <a:pt x="157" y="24"/>
                  </a:lnTo>
                  <a:lnTo>
                    <a:pt x="154" y="24"/>
                  </a:lnTo>
                  <a:lnTo>
                    <a:pt x="0" y="0"/>
                  </a:lnTo>
                  <a:lnTo>
                    <a:pt x="0" y="0"/>
                  </a:lnTo>
                  <a:lnTo>
                    <a:pt x="774" y="1020"/>
                  </a:lnTo>
                  <a:lnTo>
                    <a:pt x="1068" y="1020"/>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1484311" y="685800"/>
            <a:ext cx="10018713" cy="1752599"/>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484310" y="2666999"/>
            <a:ext cx="10018713" cy="3124201"/>
          </a:xfrm>
          <a:prstGeom prst="rect">
            <a:avLst/>
          </a:prstGeom>
        </p:spPr>
        <p:txBody>
          <a:bodyPr vert="horz" lIns="91440" tIns="45720" rIns="91440" bIns="45720" rtlCol="0"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9732656" y="5883275"/>
            <a:ext cx="1143000"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2/19/2023</a:t>
            </a:fld>
            <a:endParaRPr lang="en-US" dirty="0"/>
          </a:p>
        </p:txBody>
      </p:sp>
      <p:sp>
        <p:nvSpPr>
          <p:cNvPr id="5" name="Footer Placeholder 4"/>
          <p:cNvSpPr>
            <a:spLocks noGrp="1"/>
          </p:cNvSpPr>
          <p:nvPr>
            <p:ph type="ftr" sz="quarter" idx="3"/>
          </p:nvPr>
        </p:nvSpPr>
        <p:spPr>
          <a:xfrm>
            <a:off x="2572279" y="5883275"/>
            <a:ext cx="708417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951856" y="5883275"/>
            <a:ext cx="551167"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296406801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13" Type="http://schemas.openxmlformats.org/officeDocument/2006/relationships/hyperlink" Target="https://creativecommons.org/licenses/by-nc-nd/3.0/" TargetMode="External"/><Relationship Id="rId18" Type="http://schemas.openxmlformats.org/officeDocument/2006/relationships/hyperlink" Target="https://creativecommons.org/licenses/by-nc/3.0/" TargetMode="External"/><Relationship Id="rId3" Type="http://schemas.openxmlformats.org/officeDocument/2006/relationships/image" Target="../media/image3.jpeg"/><Relationship Id="rId7" Type="http://schemas.openxmlformats.org/officeDocument/2006/relationships/hyperlink" Target="https://www.flickr.com/photos/usdagov/16784233542" TargetMode="External"/><Relationship Id="rId12" Type="http://schemas.openxmlformats.org/officeDocument/2006/relationships/hyperlink" Target="http://www.alittletipsy.com/2014/06/family-reunion-games.html" TargetMode="External"/><Relationship Id="rId17" Type="http://schemas.openxmlformats.org/officeDocument/2006/relationships/hyperlink" Target="https://freepngimg.com/png/93592-play-human-family-mother-behavior-child" TargetMode="External"/><Relationship Id="rId2" Type="http://schemas.openxmlformats.org/officeDocument/2006/relationships/image" Target="../media/image2.jpeg"/><Relationship Id="rId16" Type="http://schemas.openxmlformats.org/officeDocument/2006/relationships/image" Target="../media/image8.png"/><Relationship Id="rId20" Type="http://schemas.openxmlformats.org/officeDocument/2006/relationships/hyperlink" Target="https://www.mariowiki.com/Family_Album_%22The_Early_Years%22" TargetMode="External"/><Relationship Id="rId1" Type="http://schemas.openxmlformats.org/officeDocument/2006/relationships/slideLayout" Target="../slideLayouts/slideLayout1.xml"/><Relationship Id="rId6" Type="http://schemas.openxmlformats.org/officeDocument/2006/relationships/image" Target="../media/image4.jpeg"/><Relationship Id="rId11" Type="http://schemas.openxmlformats.org/officeDocument/2006/relationships/image" Target="../media/image6.jpeg"/><Relationship Id="rId5" Type="http://schemas.openxmlformats.org/officeDocument/2006/relationships/hyperlink" Target="https://creativecommons.org/licenses/by-nc-sa/3.0/" TargetMode="External"/><Relationship Id="rId15" Type="http://schemas.openxmlformats.org/officeDocument/2006/relationships/hyperlink" Target="https://worditout.com/word-cloud/4182114" TargetMode="External"/><Relationship Id="rId10" Type="http://schemas.openxmlformats.org/officeDocument/2006/relationships/hyperlink" Target="https://www.flickr.com/photos/182229932@N07/48213282416" TargetMode="External"/><Relationship Id="rId19" Type="http://schemas.openxmlformats.org/officeDocument/2006/relationships/image" Target="../media/image9.jpeg"/><Relationship Id="rId4" Type="http://schemas.openxmlformats.org/officeDocument/2006/relationships/hyperlink" Target="https://www.ag.ndsu.edu/publications/kids-family/family-engagement-in-early-childhood-settings-in-north-dakota" TargetMode="External"/><Relationship Id="rId9" Type="http://schemas.openxmlformats.org/officeDocument/2006/relationships/image" Target="../media/image5.jpeg"/><Relationship Id="rId14" Type="http://schemas.openxmlformats.org/officeDocument/2006/relationships/image" Target="../media/image7.png"/></Relationships>
</file>

<file path=ppt/slides/_rels/slide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image" Target="../media/image10.jpeg"/><Relationship Id="rId1" Type="http://schemas.openxmlformats.org/officeDocument/2006/relationships/slideLayout" Target="../slideLayouts/slideLayout2.xml"/><Relationship Id="rId4" Type="http://schemas.openxmlformats.org/officeDocument/2006/relationships/image" Target="../media/image12.jpeg"/></Relationships>
</file>

<file path=ppt/slides/_rels/slide3.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jpeg"/></Relationships>
</file>

<file path=ppt/slides/_rels/slide4.xml.rels><?xml version="1.0" encoding="UTF-8" standalone="yes"?>
<Relationships xmlns="http://schemas.openxmlformats.org/package/2006/relationships"><Relationship Id="rId8" Type="http://schemas.openxmlformats.org/officeDocument/2006/relationships/image" Target="../media/image21.jpeg"/><Relationship Id="rId13" Type="http://schemas.openxmlformats.org/officeDocument/2006/relationships/image" Target="../media/image23.jpeg"/><Relationship Id="rId3" Type="http://schemas.openxmlformats.org/officeDocument/2006/relationships/image" Target="../media/image19.jpeg"/><Relationship Id="rId7" Type="http://schemas.openxmlformats.org/officeDocument/2006/relationships/hyperlink" Target="https://newfoundjoye.blogspot.com/2010/06/cartoon-chatter-fosters-home-for.html" TargetMode="External"/><Relationship Id="rId12" Type="http://schemas.openxmlformats.org/officeDocument/2006/relationships/hyperlink" Target="http://mylittleoneandme-debolina-raja-gupta.blogspot.com/2010/08/marathon-movies-to-kepe-her-in-one.html" TargetMode="External"/><Relationship Id="rId2" Type="http://schemas.openxmlformats.org/officeDocument/2006/relationships/image" Target="../media/image18.jpeg"/><Relationship Id="rId1" Type="http://schemas.openxmlformats.org/officeDocument/2006/relationships/slideLayout" Target="../slideLayouts/slideLayout2.xml"/><Relationship Id="rId6" Type="http://schemas.openxmlformats.org/officeDocument/2006/relationships/image" Target="../media/image20.jpeg"/><Relationship Id="rId11" Type="http://schemas.openxmlformats.org/officeDocument/2006/relationships/image" Target="../media/image22.jpeg"/><Relationship Id="rId5" Type="http://schemas.openxmlformats.org/officeDocument/2006/relationships/hyperlink" Target="https://creativecommons.org/licenses/by-nc-nd/3.0/" TargetMode="External"/><Relationship Id="rId10" Type="http://schemas.openxmlformats.org/officeDocument/2006/relationships/hyperlink" Target="https://creativecommons.org/licenses/by/3.0/" TargetMode="External"/><Relationship Id="rId4" Type="http://schemas.openxmlformats.org/officeDocument/2006/relationships/hyperlink" Target="https://cleffairy.com/cbeebies-friends-its-party-time-the-musical-premieres-at-resorts-world-genting/" TargetMode="External"/><Relationship Id="rId9" Type="http://schemas.openxmlformats.org/officeDocument/2006/relationships/hyperlink" Target="http://cute-pictures.blogspot.com/2009/01/friends.html" TargetMode="External"/><Relationship Id="rId14" Type="http://schemas.openxmlformats.org/officeDocument/2006/relationships/image" Target="../media/image24.jpeg"/></Relationships>
</file>

<file path=ppt/slides/_rels/slide5.xml.rels><?xml version="1.0" encoding="UTF-8" standalone="yes"?>
<Relationships xmlns="http://schemas.openxmlformats.org/package/2006/relationships"><Relationship Id="rId8" Type="http://schemas.openxmlformats.org/officeDocument/2006/relationships/hyperlink" Target="https://tscpl.org/books-movies-music/stay-movies-go-music" TargetMode="External"/><Relationship Id="rId13" Type="http://schemas.openxmlformats.org/officeDocument/2006/relationships/image" Target="../media/image27.png"/><Relationship Id="rId3" Type="http://schemas.openxmlformats.org/officeDocument/2006/relationships/diagramLayout" Target="../diagrams/layout1.xml"/><Relationship Id="rId7" Type="http://schemas.openxmlformats.org/officeDocument/2006/relationships/image" Target="../media/image25.jpeg"/><Relationship Id="rId12" Type="http://schemas.openxmlformats.org/officeDocument/2006/relationships/hyperlink" Target="https://creativecommons.org/licenses/by-nc/3.0/" TargetMode="External"/><Relationship Id="rId17" Type="http://schemas.openxmlformats.org/officeDocument/2006/relationships/hyperlink" Target="https://creativecommons.org/licenses/by-sa/3.0/" TargetMode="External"/><Relationship Id="rId2" Type="http://schemas.openxmlformats.org/officeDocument/2006/relationships/diagramData" Target="../diagrams/data1.xml"/><Relationship Id="rId16" Type="http://schemas.openxmlformats.org/officeDocument/2006/relationships/hyperlink" Target="https://www.arcadeclub.co.uk/games/popn-music-party/" TargetMode="External"/><Relationship Id="rId1" Type="http://schemas.openxmlformats.org/officeDocument/2006/relationships/slideLayout" Target="../slideLayouts/slideLayout2.xml"/><Relationship Id="rId6" Type="http://schemas.microsoft.com/office/2007/relationships/diagramDrawing" Target="../diagrams/drawing1.xml"/><Relationship Id="rId11" Type="http://schemas.openxmlformats.org/officeDocument/2006/relationships/hyperlink" Target="https://www.pngall.com/music-band-png" TargetMode="External"/><Relationship Id="rId5" Type="http://schemas.openxmlformats.org/officeDocument/2006/relationships/diagramColors" Target="../diagrams/colors1.xml"/><Relationship Id="rId15" Type="http://schemas.openxmlformats.org/officeDocument/2006/relationships/image" Target="../media/image28.jpeg"/><Relationship Id="rId10" Type="http://schemas.openxmlformats.org/officeDocument/2006/relationships/image" Target="../media/image26.png"/><Relationship Id="rId4" Type="http://schemas.openxmlformats.org/officeDocument/2006/relationships/diagramQuickStyle" Target="../diagrams/quickStyle1.xml"/><Relationship Id="rId9" Type="http://schemas.openxmlformats.org/officeDocument/2006/relationships/hyperlink" Target="https://creativecommons.org/licenses/by-nc-sa/3.0/" TargetMode="External"/><Relationship Id="rId14" Type="http://schemas.openxmlformats.org/officeDocument/2006/relationships/hyperlink" Target="http://www.pngall.com/music-band-png/download/32875"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Pastel colours in gradient surface design">
            <a:extLst>
              <a:ext uri="{FF2B5EF4-FFF2-40B4-BE49-F238E27FC236}">
                <a16:creationId xmlns:a16="http://schemas.microsoft.com/office/drawing/2014/main" id="{502F8B3F-BAA9-A1F8-E6C0-F92CCD112660}"/>
              </a:ext>
            </a:extLst>
          </p:cNvPr>
          <p:cNvPicPr>
            <a:picLocks noChangeAspect="1"/>
          </p:cNvPicPr>
          <p:nvPr/>
        </p:nvPicPr>
        <p:blipFill rotWithShape="1">
          <a:blip r:embed="rId2"/>
          <a:srcRect t="21815" r="-2" b="23286"/>
          <a:stretch/>
        </p:blipFill>
        <p:spPr>
          <a:xfrm>
            <a:off x="-221675" y="-166245"/>
            <a:ext cx="12192002" cy="4461036"/>
          </a:xfrm>
          <a:prstGeom prst="rect">
            <a:avLst/>
          </a:prstGeom>
        </p:spPr>
      </p:pic>
      <p:sp>
        <p:nvSpPr>
          <p:cNvPr id="2" name="Title 1"/>
          <p:cNvSpPr>
            <a:spLocks noGrp="1"/>
          </p:cNvSpPr>
          <p:nvPr>
            <p:ph type="ctrTitle"/>
          </p:nvPr>
        </p:nvSpPr>
        <p:spPr>
          <a:xfrm>
            <a:off x="1383807" y="4611271"/>
            <a:ext cx="9436593" cy="1171556"/>
          </a:xfrm>
        </p:spPr>
        <p:txBody>
          <a:bodyPr>
            <a:normAutofit fontScale="90000"/>
          </a:bodyPr>
          <a:lstStyle/>
          <a:p>
            <a:pPr algn="l"/>
            <a:r>
              <a:rPr lang="en-GB" sz="3600" dirty="0">
                <a:solidFill>
                  <a:schemeClr val="bg1"/>
                </a:solidFill>
              </a:rPr>
              <a:t>Activity designed for my 2 </a:t>
            </a:r>
            <a:r>
              <a:rPr lang="en-GB" sz="3600">
                <a:solidFill>
                  <a:schemeClr val="bg1"/>
                </a:solidFill>
              </a:rPr>
              <a:t>to5 years daughter </a:t>
            </a:r>
            <a:br>
              <a:rPr lang="en-GB" sz="3600" dirty="0">
                <a:solidFill>
                  <a:schemeClr val="bg1"/>
                </a:solidFill>
              </a:rPr>
            </a:br>
            <a:endParaRPr lang="en-GB" sz="3600" dirty="0">
              <a:solidFill>
                <a:schemeClr val="bg1"/>
              </a:solidFill>
            </a:endParaRPr>
          </a:p>
        </p:txBody>
      </p:sp>
      <p:sp>
        <p:nvSpPr>
          <p:cNvPr id="3" name="Subtitle 2"/>
          <p:cNvSpPr>
            <a:spLocks noGrp="1"/>
          </p:cNvSpPr>
          <p:nvPr>
            <p:ph type="subTitle" idx="1"/>
          </p:nvPr>
        </p:nvSpPr>
        <p:spPr>
          <a:xfrm>
            <a:off x="1371601" y="5970897"/>
            <a:ext cx="9448800" cy="429904"/>
          </a:xfrm>
        </p:spPr>
        <p:txBody>
          <a:bodyPr vert="horz" lIns="0" tIns="0" rIns="0" bIns="0" rtlCol="0" anchor="t">
            <a:normAutofit/>
          </a:bodyPr>
          <a:lstStyle/>
          <a:p>
            <a:r>
              <a:rPr lang="en-GB" dirty="0">
                <a:ea typeface="+mn-lt"/>
                <a:cs typeface="+mn-lt"/>
              </a:rPr>
              <a:t>Name for activity is singing and dancing </a:t>
            </a:r>
            <a:r>
              <a:rPr lang="en-GB" dirty="0" err="1">
                <a:ea typeface="+mn-lt"/>
                <a:cs typeface="+mn-lt"/>
              </a:rPr>
              <a:t>competetion</a:t>
            </a:r>
            <a:endParaRPr lang="en-US" dirty="0" err="1"/>
          </a:p>
        </p:txBody>
      </p:sp>
      <p:pic>
        <p:nvPicPr>
          <p:cNvPr id="5" name="Picture 5" descr="A person holding a baby&#10;&#10;Description automatically generated">
            <a:extLst>
              <a:ext uri="{FF2B5EF4-FFF2-40B4-BE49-F238E27FC236}">
                <a16:creationId xmlns:a16="http://schemas.microsoft.com/office/drawing/2014/main" id="{68CAAB98-E4D5-890D-19D5-4AAF9083FB54}"/>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4724400" y="2562045"/>
            <a:ext cx="2743199" cy="1733909"/>
          </a:xfrm>
          <a:prstGeom prst="rect">
            <a:avLst/>
          </a:prstGeom>
        </p:spPr>
      </p:pic>
      <p:sp>
        <p:nvSpPr>
          <p:cNvPr id="6" name="TextBox 5">
            <a:extLst>
              <a:ext uri="{FF2B5EF4-FFF2-40B4-BE49-F238E27FC236}">
                <a16:creationId xmlns:a16="http://schemas.microsoft.com/office/drawing/2014/main" id="{BE04DCC3-0BBA-BBD1-73AD-C9609A7C1A3F}"/>
              </a:ext>
            </a:extLst>
          </p:cNvPr>
          <p:cNvSpPr txBox="1"/>
          <p:nvPr/>
        </p:nvSpPr>
        <p:spPr>
          <a:xfrm>
            <a:off x="4724400" y="4295775"/>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BY-SA-NC</a:t>
            </a:r>
            <a:r>
              <a:rPr lang="en-US"/>
              <a:t>.</a:t>
            </a:r>
          </a:p>
        </p:txBody>
      </p:sp>
      <p:pic>
        <p:nvPicPr>
          <p:cNvPr id="8" name="Picture 9">
            <a:extLst>
              <a:ext uri="{FF2B5EF4-FFF2-40B4-BE49-F238E27FC236}">
                <a16:creationId xmlns:a16="http://schemas.microsoft.com/office/drawing/2014/main" id="{1521FBDE-262E-3A41-BD16-4468A8055560}"/>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468582" y="2282346"/>
            <a:ext cx="2743200" cy="1933090"/>
          </a:xfrm>
          <a:prstGeom prst="rect">
            <a:avLst/>
          </a:prstGeom>
        </p:spPr>
      </p:pic>
      <p:sp>
        <p:nvSpPr>
          <p:cNvPr id="10" name="TextBox 9">
            <a:extLst>
              <a:ext uri="{FF2B5EF4-FFF2-40B4-BE49-F238E27FC236}">
                <a16:creationId xmlns:a16="http://schemas.microsoft.com/office/drawing/2014/main" id="{F0EB9385-15E1-FAF9-F1A6-62E932DAB794}"/>
              </a:ext>
            </a:extLst>
          </p:cNvPr>
          <p:cNvSpPr txBox="1"/>
          <p:nvPr/>
        </p:nvSpPr>
        <p:spPr>
          <a:xfrm>
            <a:off x="4724400" y="4395788"/>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8"/>
              </a:rPr>
              <a:t>CC BY</a:t>
            </a:r>
            <a:r>
              <a:rPr lang="en-US"/>
              <a:t>.</a:t>
            </a:r>
          </a:p>
        </p:txBody>
      </p:sp>
      <p:pic>
        <p:nvPicPr>
          <p:cNvPr id="14" name="Picture 15" descr="Text&#10;&#10;Description automatically generated">
            <a:extLst>
              <a:ext uri="{FF2B5EF4-FFF2-40B4-BE49-F238E27FC236}">
                <a16:creationId xmlns:a16="http://schemas.microsoft.com/office/drawing/2014/main" id="{E8AE64DC-C3C7-86A3-3614-FFAA6FCB6C14}"/>
              </a:ext>
            </a:extLst>
          </p:cNvPr>
          <p:cNvPicPr>
            <a:picLocks noChangeAspect="1"/>
          </p:cNvPicPr>
          <p:nvPr/>
        </p:nvPicPr>
        <p:blipFill>
          <a:blip r:embed="rId9">
            <a:extLst>
              <a:ext uri="{837473B0-CC2E-450A-ABE3-18F120FF3D39}">
                <a1611:picAttrSrcUrl xmlns:a1611="http://schemas.microsoft.com/office/drawing/2016/11/main" r:id="rId10"/>
              </a:ext>
            </a:extLst>
          </a:blip>
          <a:stretch>
            <a:fillRect/>
          </a:stretch>
        </p:blipFill>
        <p:spPr>
          <a:xfrm>
            <a:off x="4807527" y="993509"/>
            <a:ext cx="2743199" cy="1379636"/>
          </a:xfrm>
          <a:prstGeom prst="rect">
            <a:avLst/>
          </a:prstGeom>
        </p:spPr>
      </p:pic>
      <p:sp>
        <p:nvSpPr>
          <p:cNvPr id="16" name="TextBox 15">
            <a:extLst>
              <a:ext uri="{FF2B5EF4-FFF2-40B4-BE49-F238E27FC236}">
                <a16:creationId xmlns:a16="http://schemas.microsoft.com/office/drawing/2014/main" id="{F6EB867E-B5DD-D545-46B1-79D12FE36077}"/>
              </a:ext>
            </a:extLst>
          </p:cNvPr>
          <p:cNvSpPr txBox="1"/>
          <p:nvPr/>
        </p:nvSpPr>
        <p:spPr>
          <a:xfrm>
            <a:off x="4724400" y="4119563"/>
            <a:ext cx="2743200" cy="317500"/>
          </a:xfrm>
          <a:prstGeom prst="rect">
            <a:avLst/>
          </a:prstGeom>
        </p:spPr>
        <p:txBody>
          <a:bodyPr>
            <a:normAutofit fontScale="47500" lnSpcReduction="20000"/>
          </a:bodyPr>
          <a:lstStyle/>
          <a:p>
            <a:r>
              <a:rPr lang="en-US">
                <a:hlinkClick r:id="rId10"/>
              </a:rPr>
              <a:t>This Photo</a:t>
            </a:r>
            <a:r>
              <a:rPr lang="en-US"/>
              <a:t> by Unknown author is licensed under </a:t>
            </a:r>
            <a:r>
              <a:rPr lang="en-US">
                <a:hlinkClick r:id="rId8"/>
              </a:rPr>
              <a:t>CC BY</a:t>
            </a:r>
            <a:r>
              <a:rPr lang="en-US"/>
              <a:t>.</a:t>
            </a:r>
          </a:p>
        </p:txBody>
      </p:sp>
      <p:pic>
        <p:nvPicPr>
          <p:cNvPr id="19" name="Picture 19">
            <a:extLst>
              <a:ext uri="{FF2B5EF4-FFF2-40B4-BE49-F238E27FC236}">
                <a16:creationId xmlns:a16="http://schemas.microsoft.com/office/drawing/2014/main" id="{7C07990E-50D7-78D1-D473-38CC395EC738}"/>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5666509" y="-52604"/>
            <a:ext cx="2743200" cy="3471862"/>
          </a:xfrm>
          <a:prstGeom prst="rect">
            <a:avLst/>
          </a:prstGeom>
        </p:spPr>
      </p:pic>
      <p:sp>
        <p:nvSpPr>
          <p:cNvPr id="20" name="TextBox 19">
            <a:extLst>
              <a:ext uri="{FF2B5EF4-FFF2-40B4-BE49-F238E27FC236}">
                <a16:creationId xmlns:a16="http://schemas.microsoft.com/office/drawing/2014/main" id="{00956BA4-97C1-E3B6-C6AF-9672E9E2D8BF}"/>
              </a:ext>
            </a:extLst>
          </p:cNvPr>
          <p:cNvSpPr txBox="1"/>
          <p:nvPr/>
        </p:nvSpPr>
        <p:spPr>
          <a:xfrm>
            <a:off x="4724400" y="5164138"/>
            <a:ext cx="2743200" cy="317500"/>
          </a:xfrm>
          <a:prstGeom prst="rect">
            <a:avLst/>
          </a:prstGeom>
        </p:spPr>
        <p:txBody>
          <a:bodyPr>
            <a:normAutofit fontScale="47500" lnSpcReduction="20000"/>
          </a:bodyPr>
          <a:lstStyle/>
          <a:p>
            <a:r>
              <a:rPr lang="en-US">
                <a:hlinkClick r:id="rId12"/>
              </a:rPr>
              <a:t>This Photo</a:t>
            </a:r>
            <a:r>
              <a:rPr lang="en-US"/>
              <a:t> by Unknown author is licensed under </a:t>
            </a:r>
            <a:r>
              <a:rPr lang="en-US">
                <a:hlinkClick r:id="rId13"/>
              </a:rPr>
              <a:t>CC BY-NC-ND</a:t>
            </a:r>
            <a:r>
              <a:rPr lang="en-US"/>
              <a:t>.</a:t>
            </a:r>
          </a:p>
        </p:txBody>
      </p:sp>
      <p:pic>
        <p:nvPicPr>
          <p:cNvPr id="22" name="Picture 22" descr="Text&#10;&#10;Description automatically generated">
            <a:extLst>
              <a:ext uri="{FF2B5EF4-FFF2-40B4-BE49-F238E27FC236}">
                <a16:creationId xmlns:a16="http://schemas.microsoft.com/office/drawing/2014/main" id="{3A167349-EC60-761A-963E-989C2C51F4C2}"/>
              </a:ext>
            </a:extLst>
          </p:cNvPr>
          <p:cNvPicPr>
            <a:picLocks noChangeAspect="1"/>
          </p:cNvPicPr>
          <p:nvPr/>
        </p:nvPicPr>
        <p:blipFill>
          <a:blip r:embed="rId14">
            <a:extLst>
              <a:ext uri="{837473B0-CC2E-450A-ABE3-18F120FF3D39}">
                <a1611:picAttrSrcUrl xmlns:a1611="http://schemas.microsoft.com/office/drawing/2016/11/main" r:id="rId15"/>
              </a:ext>
            </a:extLst>
          </a:blip>
          <a:stretch>
            <a:fillRect/>
          </a:stretch>
        </p:blipFill>
        <p:spPr>
          <a:xfrm>
            <a:off x="2064327" y="154062"/>
            <a:ext cx="2743199" cy="1700783"/>
          </a:xfrm>
          <a:prstGeom prst="rect">
            <a:avLst/>
          </a:prstGeom>
        </p:spPr>
      </p:pic>
      <p:sp>
        <p:nvSpPr>
          <p:cNvPr id="23" name="TextBox 22">
            <a:extLst>
              <a:ext uri="{FF2B5EF4-FFF2-40B4-BE49-F238E27FC236}">
                <a16:creationId xmlns:a16="http://schemas.microsoft.com/office/drawing/2014/main" id="{2B043B6E-6F89-A9F6-136C-CF6005E2D0D8}"/>
              </a:ext>
            </a:extLst>
          </p:cNvPr>
          <p:cNvSpPr txBox="1"/>
          <p:nvPr/>
        </p:nvSpPr>
        <p:spPr>
          <a:xfrm>
            <a:off x="4724400" y="4279900"/>
            <a:ext cx="2743200" cy="317500"/>
          </a:xfrm>
          <a:prstGeom prst="rect">
            <a:avLst/>
          </a:prstGeom>
        </p:spPr>
        <p:txBody>
          <a:bodyPr>
            <a:normAutofit fontScale="47500" lnSpcReduction="20000"/>
          </a:bodyPr>
          <a:lstStyle/>
          <a:p>
            <a:r>
              <a:rPr lang="en-US">
                <a:hlinkClick r:id="rId15"/>
              </a:rPr>
              <a:t>This Photo</a:t>
            </a:r>
            <a:r>
              <a:rPr lang="en-US"/>
              <a:t> by Unknown author is licensed under </a:t>
            </a:r>
            <a:r>
              <a:rPr lang="en-US">
                <a:hlinkClick r:id="rId13"/>
              </a:rPr>
              <a:t>CC BY-NC-ND</a:t>
            </a:r>
            <a:r>
              <a:rPr lang="en-US"/>
              <a:t>.</a:t>
            </a:r>
          </a:p>
        </p:txBody>
      </p:sp>
      <p:pic>
        <p:nvPicPr>
          <p:cNvPr id="25" name="Picture 25" descr="A picture containing toy, doll, vector graphics&#10;&#10;Description automatically generated">
            <a:extLst>
              <a:ext uri="{FF2B5EF4-FFF2-40B4-BE49-F238E27FC236}">
                <a16:creationId xmlns:a16="http://schemas.microsoft.com/office/drawing/2014/main" id="{600F9AF0-F2AA-FEF8-3171-A41D5CF89696}"/>
              </a:ext>
            </a:extLst>
          </p:cNvPr>
          <p:cNvPicPr>
            <a:picLocks noChangeAspect="1"/>
          </p:cNvPicPr>
          <p:nvPr/>
        </p:nvPicPr>
        <p:blipFill>
          <a:blip r:embed="rId16">
            <a:extLst>
              <a:ext uri="{837473B0-CC2E-450A-ABE3-18F120FF3D39}">
                <a1611:picAttrSrcUrl xmlns:a1611="http://schemas.microsoft.com/office/drawing/2016/11/main" r:id="rId17"/>
              </a:ext>
            </a:extLst>
          </a:blip>
          <a:stretch>
            <a:fillRect/>
          </a:stretch>
        </p:blipFill>
        <p:spPr>
          <a:xfrm>
            <a:off x="-4159" y="-3"/>
            <a:ext cx="1920244" cy="2286005"/>
          </a:xfrm>
          <a:prstGeom prst="rect">
            <a:avLst/>
          </a:prstGeom>
        </p:spPr>
      </p:pic>
      <p:sp>
        <p:nvSpPr>
          <p:cNvPr id="26" name="TextBox 25">
            <a:extLst>
              <a:ext uri="{FF2B5EF4-FFF2-40B4-BE49-F238E27FC236}">
                <a16:creationId xmlns:a16="http://schemas.microsoft.com/office/drawing/2014/main" id="{81BF7E4D-E09C-011B-2CF9-B0F4517CE181}"/>
              </a:ext>
            </a:extLst>
          </p:cNvPr>
          <p:cNvSpPr txBox="1"/>
          <p:nvPr/>
        </p:nvSpPr>
        <p:spPr>
          <a:xfrm>
            <a:off x="5135563" y="4572000"/>
            <a:ext cx="1920875" cy="317500"/>
          </a:xfrm>
          <a:prstGeom prst="rect">
            <a:avLst/>
          </a:prstGeom>
        </p:spPr>
        <p:txBody>
          <a:bodyPr>
            <a:normAutofit fontScale="47500" lnSpcReduction="20000"/>
          </a:bodyPr>
          <a:lstStyle/>
          <a:p>
            <a:r>
              <a:rPr lang="en-US">
                <a:hlinkClick r:id="rId17"/>
              </a:rPr>
              <a:t>This Photo</a:t>
            </a:r>
            <a:r>
              <a:rPr lang="en-US"/>
              <a:t> by Unknown author is licensed under </a:t>
            </a:r>
            <a:r>
              <a:rPr lang="en-US">
                <a:hlinkClick r:id="rId18"/>
              </a:rPr>
              <a:t>CC BY-NC</a:t>
            </a:r>
            <a:r>
              <a:rPr lang="en-US"/>
              <a:t>.</a:t>
            </a:r>
          </a:p>
        </p:txBody>
      </p:sp>
      <p:pic>
        <p:nvPicPr>
          <p:cNvPr id="28" name="Picture 28" descr="Calendar&#10;&#10;Description automatically generated">
            <a:extLst>
              <a:ext uri="{FF2B5EF4-FFF2-40B4-BE49-F238E27FC236}">
                <a16:creationId xmlns:a16="http://schemas.microsoft.com/office/drawing/2014/main" id="{B3C0673E-506F-E9F1-31A8-89273615389C}"/>
              </a:ext>
            </a:extLst>
          </p:cNvPr>
          <p:cNvPicPr>
            <a:picLocks noChangeAspect="1"/>
          </p:cNvPicPr>
          <p:nvPr/>
        </p:nvPicPr>
        <p:blipFill>
          <a:blip r:embed="rId19">
            <a:extLst>
              <a:ext uri="{837473B0-CC2E-450A-ABE3-18F120FF3D39}">
                <a1611:picAttrSrcUrl xmlns:a1611="http://schemas.microsoft.com/office/drawing/2016/11/main" r:id="rId20"/>
              </a:ext>
            </a:extLst>
          </a:blip>
          <a:stretch>
            <a:fillRect/>
          </a:stretch>
        </p:blipFill>
        <p:spPr>
          <a:xfrm>
            <a:off x="7910945" y="428936"/>
            <a:ext cx="3740727" cy="4032781"/>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370BDB-9B00-1076-F8B6-B5520873DAD8}"/>
              </a:ext>
            </a:extLst>
          </p:cNvPr>
          <p:cNvSpPr>
            <a:spLocks noGrp="1"/>
          </p:cNvSpPr>
          <p:nvPr>
            <p:ph type="title"/>
          </p:nvPr>
        </p:nvSpPr>
        <p:spPr>
          <a:xfrm>
            <a:off x="804081" y="1028701"/>
            <a:ext cx="3005919" cy="3315852"/>
          </a:xfrm>
        </p:spPr>
        <p:txBody>
          <a:bodyPr vert="horz" lIns="0" tIns="0" rIns="0" bIns="0" rtlCol="0" anchor="b">
            <a:normAutofit/>
          </a:bodyPr>
          <a:lstStyle/>
          <a:p>
            <a:pPr>
              <a:lnSpc>
                <a:spcPct val="90000"/>
              </a:lnSpc>
            </a:pPr>
            <a:r>
              <a:rPr lang="en-US" sz="1500" spc="750"/>
              <a:t>My details MY Name is Mavis Amoako</a:t>
            </a:r>
            <a:br>
              <a:rPr lang="en-US" sz="1500" spc="750"/>
            </a:br>
            <a:br>
              <a:rPr lang="en-US" sz="1500" spc="750"/>
            </a:br>
            <a:r>
              <a:rPr lang="en-US" sz="1500" spc="750"/>
              <a:t>student number;2130205</a:t>
            </a:r>
            <a:br>
              <a:rPr lang="en-US" sz="1500" spc="750"/>
            </a:br>
            <a:r>
              <a:rPr lang="en-US" sz="1500" spc="750"/>
              <a:t>module code ; lchs4006</a:t>
            </a:r>
            <a:br>
              <a:rPr lang="en-US" sz="1500" spc="750"/>
            </a:br>
            <a:endParaRPr lang="en-US" sz="1500" spc="750"/>
          </a:p>
        </p:txBody>
      </p:sp>
      <p:pic>
        <p:nvPicPr>
          <p:cNvPr id="3" name="Picture 3" descr="Stick figure families holding hands">
            <a:extLst>
              <a:ext uri="{FF2B5EF4-FFF2-40B4-BE49-F238E27FC236}">
                <a16:creationId xmlns:a16="http://schemas.microsoft.com/office/drawing/2014/main" id="{77D45A5D-E1D2-F3A8-93AB-B00AB2A5FE7F}"/>
              </a:ext>
            </a:extLst>
          </p:cNvPr>
          <p:cNvPicPr>
            <a:picLocks noChangeAspect="1"/>
          </p:cNvPicPr>
          <p:nvPr/>
        </p:nvPicPr>
        <p:blipFill rotWithShape="1">
          <a:blip r:embed="rId2"/>
          <a:srcRect l="14696" r="1353" b="4"/>
          <a:stretch/>
        </p:blipFill>
        <p:spPr>
          <a:xfrm>
            <a:off x="8115292" y="-21849"/>
            <a:ext cx="4076708" cy="3241252"/>
          </a:xfrm>
          <a:prstGeom prst="rect">
            <a:avLst/>
          </a:prstGeom>
        </p:spPr>
      </p:pic>
      <p:pic>
        <p:nvPicPr>
          <p:cNvPr id="5" name="Picture 4" descr="Red drawing pins on a map">
            <a:extLst>
              <a:ext uri="{FF2B5EF4-FFF2-40B4-BE49-F238E27FC236}">
                <a16:creationId xmlns:a16="http://schemas.microsoft.com/office/drawing/2014/main" id="{52A48951-0015-065C-6C5B-65EA84332CB0}"/>
              </a:ext>
            </a:extLst>
          </p:cNvPr>
          <p:cNvPicPr>
            <a:picLocks noChangeAspect="1"/>
          </p:cNvPicPr>
          <p:nvPr/>
        </p:nvPicPr>
        <p:blipFill rotWithShape="1">
          <a:blip r:embed="rId3"/>
          <a:srcRect l="22316" r="30157" b="1"/>
          <a:stretch/>
        </p:blipFill>
        <p:spPr>
          <a:xfrm>
            <a:off x="4038594" y="-21681"/>
            <a:ext cx="4076707" cy="6433154"/>
          </a:xfrm>
          <a:prstGeom prst="rect">
            <a:avLst/>
          </a:prstGeom>
        </p:spPr>
      </p:pic>
      <p:pic>
        <p:nvPicPr>
          <p:cNvPr id="4" name="Picture 5" descr="Abstract light violet sparkling spray circle">
            <a:extLst>
              <a:ext uri="{FF2B5EF4-FFF2-40B4-BE49-F238E27FC236}">
                <a16:creationId xmlns:a16="http://schemas.microsoft.com/office/drawing/2014/main" id="{F0DACB77-7090-81A6-313C-CBF47F6DE541}"/>
              </a:ext>
            </a:extLst>
          </p:cNvPr>
          <p:cNvPicPr>
            <a:picLocks noChangeAspect="1"/>
          </p:cNvPicPr>
          <p:nvPr/>
        </p:nvPicPr>
        <p:blipFill rotWithShape="1">
          <a:blip r:embed="rId4"/>
          <a:srcRect l="20463" r="7779" b="-2"/>
          <a:stretch/>
        </p:blipFill>
        <p:spPr>
          <a:xfrm>
            <a:off x="8115293" y="3215731"/>
            <a:ext cx="4076708" cy="3195742"/>
          </a:xfrm>
          <a:prstGeom prst="rect">
            <a:avLst/>
          </a:prstGeom>
        </p:spPr>
      </p:pic>
    </p:spTree>
    <p:extLst>
      <p:ext uri="{BB962C8B-B14F-4D97-AF65-F5344CB8AC3E}">
        <p14:creationId xmlns:p14="http://schemas.microsoft.com/office/powerpoint/2010/main" val="16789033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6EFAD-CDF3-ECA8-0A79-2D7517CFE614}"/>
              </a:ext>
            </a:extLst>
          </p:cNvPr>
          <p:cNvSpPr>
            <a:spLocks noGrp="1"/>
          </p:cNvSpPr>
          <p:nvPr>
            <p:ph type="title"/>
          </p:nvPr>
        </p:nvSpPr>
        <p:spPr>
          <a:xfrm>
            <a:off x="1371600" y="580030"/>
            <a:ext cx="10240903" cy="1009934"/>
          </a:xfrm>
        </p:spPr>
        <p:txBody>
          <a:bodyPr anchor="ctr">
            <a:normAutofit fontScale="90000"/>
          </a:bodyPr>
          <a:lstStyle/>
          <a:p>
            <a:r>
              <a:rPr lang="en-GB">
                <a:solidFill>
                  <a:schemeClr val="bg1"/>
                </a:solidFill>
              </a:rPr>
              <a:t>Dckhvygetaa ils</a:t>
            </a:r>
            <a:r>
              <a:rPr lang="en-GB" b="0">
                <a:solidFill>
                  <a:schemeClr val="bg1"/>
                </a:solidFill>
              </a:rPr>
              <a:t> of the child involved in the activity.</a:t>
            </a:r>
          </a:p>
        </p:txBody>
      </p:sp>
      <p:sp>
        <p:nvSpPr>
          <p:cNvPr id="3" name="Content Placeholder 2">
            <a:extLst>
              <a:ext uri="{FF2B5EF4-FFF2-40B4-BE49-F238E27FC236}">
                <a16:creationId xmlns:a16="http://schemas.microsoft.com/office/drawing/2014/main" id="{9406A129-59E7-0A0A-866A-5D75C09D3D31}"/>
              </a:ext>
            </a:extLst>
          </p:cNvPr>
          <p:cNvSpPr>
            <a:spLocks noGrp="1"/>
          </p:cNvSpPr>
          <p:nvPr>
            <p:ph idx="1"/>
          </p:nvPr>
        </p:nvSpPr>
        <p:spPr>
          <a:xfrm>
            <a:off x="1371600" y="4408851"/>
            <a:ext cx="9448799" cy="1869119"/>
          </a:xfrm>
        </p:spPr>
        <p:txBody>
          <a:bodyPr vert="horz" lIns="0" tIns="0" rIns="0" bIns="0" rtlCol="0" anchor="t">
            <a:normAutofit/>
          </a:bodyPr>
          <a:lstStyle/>
          <a:p>
            <a:r>
              <a:rPr lang="en-GB" sz="1600" dirty="0"/>
              <a:t>Name of the toddler ; </a:t>
            </a:r>
            <a:r>
              <a:rPr lang="en-GB" sz="1200" b="1" err="1"/>
              <a:t>Brightina</a:t>
            </a:r>
            <a:endParaRPr lang="en-GB" sz="1200" b="1"/>
          </a:p>
          <a:p>
            <a:pPr>
              <a:buClr>
                <a:srgbClr val="1287C3"/>
              </a:buClr>
            </a:pPr>
            <a:r>
              <a:rPr lang="en-GB" sz="1200" b="1"/>
              <a:t>She is in the age group of 2 to 5 years            this activity was carried ut to promote her cognitive development</a:t>
            </a:r>
            <a:endParaRPr lang="en-GB" sz="1200" b="1" dirty="0"/>
          </a:p>
          <a:p>
            <a:endParaRPr lang="en-GB" sz="1600" dirty="0"/>
          </a:p>
          <a:p>
            <a:endParaRPr lang="en-GB" sz="1600"/>
          </a:p>
          <a:p>
            <a:endParaRPr lang="en-GB" sz="1600"/>
          </a:p>
        </p:txBody>
      </p:sp>
      <p:pic>
        <p:nvPicPr>
          <p:cNvPr id="8" name="Picture 8" descr="Children in superhero costume">
            <a:extLst>
              <a:ext uri="{FF2B5EF4-FFF2-40B4-BE49-F238E27FC236}">
                <a16:creationId xmlns:a16="http://schemas.microsoft.com/office/drawing/2014/main" id="{3C0D3C62-A4C3-2BAE-B4C6-00BFEA625A51}"/>
              </a:ext>
            </a:extLst>
          </p:cNvPr>
          <p:cNvPicPr>
            <a:picLocks noChangeAspect="1"/>
          </p:cNvPicPr>
          <p:nvPr/>
        </p:nvPicPr>
        <p:blipFill>
          <a:blip r:embed="rId2"/>
          <a:stretch>
            <a:fillRect/>
          </a:stretch>
        </p:blipFill>
        <p:spPr>
          <a:xfrm>
            <a:off x="1371600" y="2378288"/>
            <a:ext cx="2743199" cy="1879751"/>
          </a:xfrm>
          <a:prstGeom prst="rect">
            <a:avLst/>
          </a:prstGeom>
        </p:spPr>
      </p:pic>
      <p:pic>
        <p:nvPicPr>
          <p:cNvPr id="9" name="Picture 9" descr="Children playing with blocks">
            <a:extLst>
              <a:ext uri="{FF2B5EF4-FFF2-40B4-BE49-F238E27FC236}">
                <a16:creationId xmlns:a16="http://schemas.microsoft.com/office/drawing/2014/main" id="{D5C60C4D-AAE0-0AFB-FD86-9855ACA72B50}"/>
              </a:ext>
            </a:extLst>
          </p:cNvPr>
          <p:cNvPicPr>
            <a:picLocks noChangeAspect="1"/>
          </p:cNvPicPr>
          <p:nvPr/>
        </p:nvPicPr>
        <p:blipFill>
          <a:blip r:embed="rId3"/>
          <a:stretch>
            <a:fillRect/>
          </a:stretch>
        </p:blipFill>
        <p:spPr>
          <a:xfrm>
            <a:off x="4724400" y="2513583"/>
            <a:ext cx="2743200" cy="1830834"/>
          </a:xfrm>
          <a:prstGeom prst="rect">
            <a:avLst/>
          </a:prstGeom>
        </p:spPr>
      </p:pic>
      <p:pic>
        <p:nvPicPr>
          <p:cNvPr id="10" name="Picture 10" descr="Girl on floor with children and teacher">
            <a:extLst>
              <a:ext uri="{FF2B5EF4-FFF2-40B4-BE49-F238E27FC236}">
                <a16:creationId xmlns:a16="http://schemas.microsoft.com/office/drawing/2014/main" id="{958693A0-6B88-2114-983F-892284ABD3FC}"/>
              </a:ext>
            </a:extLst>
          </p:cNvPr>
          <p:cNvPicPr>
            <a:picLocks noChangeAspect="1"/>
          </p:cNvPicPr>
          <p:nvPr/>
        </p:nvPicPr>
        <p:blipFill>
          <a:blip r:embed="rId4"/>
          <a:stretch>
            <a:fillRect/>
          </a:stretch>
        </p:blipFill>
        <p:spPr>
          <a:xfrm>
            <a:off x="4724400" y="2583873"/>
            <a:ext cx="2743200" cy="1828800"/>
          </a:xfrm>
          <a:prstGeom prst="rect">
            <a:avLst/>
          </a:prstGeom>
        </p:spPr>
      </p:pic>
      <p:pic>
        <p:nvPicPr>
          <p:cNvPr id="11" name="Picture 11" descr="Smiling child seated at piano with musical score, wearing headphones and playing piano">
            <a:extLst>
              <a:ext uri="{FF2B5EF4-FFF2-40B4-BE49-F238E27FC236}">
                <a16:creationId xmlns:a16="http://schemas.microsoft.com/office/drawing/2014/main" id="{C3B86D44-C84D-670C-C1E3-55706F9685CA}"/>
              </a:ext>
            </a:extLst>
          </p:cNvPr>
          <p:cNvPicPr>
            <a:picLocks noChangeAspect="1"/>
          </p:cNvPicPr>
          <p:nvPr/>
        </p:nvPicPr>
        <p:blipFill>
          <a:blip r:embed="rId5"/>
          <a:stretch>
            <a:fillRect/>
          </a:stretch>
        </p:blipFill>
        <p:spPr>
          <a:xfrm>
            <a:off x="1371600" y="4913155"/>
            <a:ext cx="2743199" cy="1825362"/>
          </a:xfrm>
          <a:prstGeom prst="rect">
            <a:avLst/>
          </a:prstGeom>
        </p:spPr>
      </p:pic>
      <p:pic>
        <p:nvPicPr>
          <p:cNvPr id="12" name="Picture 12" descr="Mother and daughter reading book on bed">
            <a:extLst>
              <a:ext uri="{FF2B5EF4-FFF2-40B4-BE49-F238E27FC236}">
                <a16:creationId xmlns:a16="http://schemas.microsoft.com/office/drawing/2014/main" id="{1396C674-97C7-CDC3-A014-EE11DE5E963A}"/>
              </a:ext>
            </a:extLst>
          </p:cNvPr>
          <p:cNvPicPr>
            <a:picLocks noChangeAspect="1"/>
          </p:cNvPicPr>
          <p:nvPr/>
        </p:nvPicPr>
        <p:blipFill>
          <a:blip r:embed="rId6"/>
          <a:stretch>
            <a:fillRect/>
          </a:stretch>
        </p:blipFill>
        <p:spPr>
          <a:xfrm>
            <a:off x="6359236" y="4911659"/>
            <a:ext cx="2743199" cy="1828353"/>
          </a:xfrm>
          <a:prstGeom prst="rect">
            <a:avLst/>
          </a:prstGeom>
        </p:spPr>
      </p:pic>
    </p:spTree>
    <p:extLst>
      <p:ext uri="{BB962C8B-B14F-4D97-AF65-F5344CB8AC3E}">
        <p14:creationId xmlns:p14="http://schemas.microsoft.com/office/powerpoint/2010/main" val="36582732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 name="Picture 4" descr="Silver metal newtons cradle">
            <a:extLst>
              <a:ext uri="{FF2B5EF4-FFF2-40B4-BE49-F238E27FC236}">
                <a16:creationId xmlns:a16="http://schemas.microsoft.com/office/drawing/2014/main" id="{B2C8F27F-D551-06E8-EA7D-96BE03CE6CDA}"/>
              </a:ext>
            </a:extLst>
          </p:cNvPr>
          <p:cNvPicPr>
            <a:picLocks noChangeAspect="1"/>
          </p:cNvPicPr>
          <p:nvPr/>
        </p:nvPicPr>
        <p:blipFill rotWithShape="1">
          <a:blip r:embed="rId2"/>
          <a:srcRect t="17268" r="-2" b="3085"/>
          <a:stretch/>
        </p:blipFill>
        <p:spPr>
          <a:xfrm>
            <a:off x="20" y="-1824"/>
            <a:ext cx="12191980" cy="6865514"/>
          </a:xfrm>
          <a:prstGeom prst="rect">
            <a:avLst/>
          </a:prstGeom>
        </p:spPr>
      </p:pic>
      <p:sp>
        <p:nvSpPr>
          <p:cNvPr id="2" name="Title 1">
            <a:extLst>
              <a:ext uri="{FF2B5EF4-FFF2-40B4-BE49-F238E27FC236}">
                <a16:creationId xmlns:a16="http://schemas.microsoft.com/office/drawing/2014/main" id="{FE355374-59B5-2290-1E9C-ED77FEDA1433}"/>
              </a:ext>
            </a:extLst>
          </p:cNvPr>
          <p:cNvSpPr>
            <a:spLocks noGrp="1"/>
          </p:cNvSpPr>
          <p:nvPr>
            <p:ph type="title"/>
          </p:nvPr>
        </p:nvSpPr>
        <p:spPr>
          <a:xfrm>
            <a:off x="751114" y="709684"/>
            <a:ext cx="5124247" cy="1927695"/>
          </a:xfrm>
        </p:spPr>
        <p:txBody>
          <a:bodyPr vert="horz" lIns="0" tIns="0" rIns="0" bIns="0" rtlCol="0" anchor="b">
            <a:normAutofit fontScale="90000"/>
          </a:bodyPr>
          <a:lstStyle/>
          <a:p>
            <a:r>
              <a:rPr lang="en-US" sz="4000" spc="750" dirty="0">
                <a:solidFill>
                  <a:schemeClr val="bg1"/>
                </a:solidFill>
              </a:rPr>
              <a:t>The activity in </a:t>
            </a:r>
            <a:r>
              <a:rPr lang="en-US" sz="4000" spc="750" dirty="0" err="1">
                <a:solidFill>
                  <a:schemeClr val="bg1"/>
                </a:solidFill>
              </a:rPr>
              <a:t>detials</a:t>
            </a:r>
            <a:r>
              <a:rPr lang="en-US" sz="4000" spc="750" dirty="0">
                <a:solidFill>
                  <a:schemeClr val="bg1"/>
                </a:solidFill>
              </a:rPr>
              <a:t>. </a:t>
            </a:r>
            <a:br>
              <a:rPr lang="en-US" sz="4000" spc="750" dirty="0">
                <a:solidFill>
                  <a:schemeClr val="bg1"/>
                </a:solidFill>
              </a:rPr>
            </a:br>
            <a:r>
              <a:rPr lang="en-US" sz="4000" spc="750" dirty="0">
                <a:solidFill>
                  <a:schemeClr val="bg1"/>
                </a:solidFill>
              </a:rPr>
              <a:t>I read books about </a:t>
            </a:r>
            <a:r>
              <a:rPr lang="en-US" sz="4000" spc="750" dirty="0" err="1">
                <a:solidFill>
                  <a:schemeClr val="bg1"/>
                </a:solidFill>
              </a:rPr>
              <a:t>piagets</a:t>
            </a:r>
            <a:r>
              <a:rPr lang="en-US" sz="4000" spc="750" dirty="0">
                <a:solidFill>
                  <a:schemeClr val="bg1"/>
                </a:solidFill>
              </a:rPr>
              <a:t> theory about cognitive development.  </a:t>
            </a:r>
          </a:p>
        </p:txBody>
      </p:sp>
      <p:pic>
        <p:nvPicPr>
          <p:cNvPr id="6" name="Picture 6">
            <a:extLst>
              <a:ext uri="{FF2B5EF4-FFF2-40B4-BE49-F238E27FC236}">
                <a16:creationId xmlns:a16="http://schemas.microsoft.com/office/drawing/2014/main" id="{62ADC272-FCB0-0C99-5FFF-DDB791041353}"/>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7065818" y="904009"/>
            <a:ext cx="2743200" cy="2057400"/>
          </a:xfrm>
          <a:prstGeom prst="rect">
            <a:avLst/>
          </a:prstGeom>
        </p:spPr>
      </p:pic>
      <p:sp>
        <p:nvSpPr>
          <p:cNvPr id="7" name="TextBox 6">
            <a:extLst>
              <a:ext uri="{FF2B5EF4-FFF2-40B4-BE49-F238E27FC236}">
                <a16:creationId xmlns:a16="http://schemas.microsoft.com/office/drawing/2014/main" id="{213B6ADE-C30D-89DB-3E95-3E01F3D08997}"/>
              </a:ext>
            </a:extLst>
          </p:cNvPr>
          <p:cNvSpPr txBox="1"/>
          <p:nvPr/>
        </p:nvSpPr>
        <p:spPr>
          <a:xfrm>
            <a:off x="4724400" y="4457700"/>
            <a:ext cx="2743200" cy="317500"/>
          </a:xfrm>
          <a:prstGeom prst="rect">
            <a:avLst/>
          </a:prstGeom>
        </p:spPr>
        <p:txBody>
          <a:bodyPr>
            <a:normAutofit fontScale="47500" lnSpcReduction="20000"/>
          </a:bodyPr>
          <a:lstStyle/>
          <a:p>
            <a:r>
              <a:rPr lang="en-US">
                <a:hlinkClick r:id="rId4"/>
              </a:rPr>
              <a:t>This Photo</a:t>
            </a:r>
            <a:r>
              <a:rPr lang="en-US"/>
              <a:t> by Unknown author is licensed under </a:t>
            </a:r>
            <a:r>
              <a:rPr lang="en-US">
                <a:hlinkClick r:id="rId5"/>
              </a:rPr>
              <a:t>CC BY-NC-ND</a:t>
            </a:r>
            <a:r>
              <a:rPr lang="en-US"/>
              <a:t>.</a:t>
            </a:r>
          </a:p>
        </p:txBody>
      </p:sp>
      <p:pic>
        <p:nvPicPr>
          <p:cNvPr id="9" name="Picture 9" descr="Map&#10;&#10;Description automatically generated">
            <a:extLst>
              <a:ext uri="{FF2B5EF4-FFF2-40B4-BE49-F238E27FC236}">
                <a16:creationId xmlns:a16="http://schemas.microsoft.com/office/drawing/2014/main" id="{21AF66C8-8ABE-523F-25E7-8E89D5F262AB}"/>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10016836" y="392084"/>
            <a:ext cx="2743200" cy="2194560"/>
          </a:xfrm>
          <a:prstGeom prst="rect">
            <a:avLst/>
          </a:prstGeom>
        </p:spPr>
      </p:pic>
      <p:sp>
        <p:nvSpPr>
          <p:cNvPr id="10" name="TextBox 9">
            <a:extLst>
              <a:ext uri="{FF2B5EF4-FFF2-40B4-BE49-F238E27FC236}">
                <a16:creationId xmlns:a16="http://schemas.microsoft.com/office/drawing/2014/main" id="{FF711257-3BD4-39B7-FDB1-A4D41233CD59}"/>
              </a:ext>
            </a:extLst>
          </p:cNvPr>
          <p:cNvSpPr txBox="1"/>
          <p:nvPr/>
        </p:nvSpPr>
        <p:spPr>
          <a:xfrm>
            <a:off x="4724400" y="4525963"/>
            <a:ext cx="2743200" cy="317500"/>
          </a:xfrm>
          <a:prstGeom prst="rect">
            <a:avLst/>
          </a:prstGeom>
        </p:spPr>
        <p:txBody>
          <a:bodyPr>
            <a:normAutofit fontScale="47500" lnSpcReduction="20000"/>
          </a:bodyPr>
          <a:lstStyle/>
          <a:p>
            <a:r>
              <a:rPr lang="en-US">
                <a:hlinkClick r:id="rId7"/>
              </a:rPr>
              <a:t>This Photo</a:t>
            </a:r>
            <a:r>
              <a:rPr lang="en-US"/>
              <a:t> by Unknown author is licensed under </a:t>
            </a:r>
            <a:r>
              <a:rPr lang="en-US">
                <a:hlinkClick r:id="rId5"/>
              </a:rPr>
              <a:t>CC BY-NC-ND</a:t>
            </a:r>
            <a:r>
              <a:rPr lang="en-US"/>
              <a:t>.</a:t>
            </a:r>
          </a:p>
        </p:txBody>
      </p:sp>
      <p:pic>
        <p:nvPicPr>
          <p:cNvPr id="12" name="Picture 12" descr="A picture containing person, wooden, wood&#10;&#10;Description automatically generated">
            <a:extLst>
              <a:ext uri="{FF2B5EF4-FFF2-40B4-BE49-F238E27FC236}">
                <a16:creationId xmlns:a16="http://schemas.microsoft.com/office/drawing/2014/main" id="{5277C870-DD2C-A901-CED9-347600D67719}"/>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138545" y="7193973"/>
            <a:ext cx="2743200" cy="2057400"/>
          </a:xfrm>
          <a:prstGeom prst="rect">
            <a:avLst/>
          </a:prstGeom>
        </p:spPr>
      </p:pic>
      <p:sp>
        <p:nvSpPr>
          <p:cNvPr id="13" name="TextBox 12">
            <a:extLst>
              <a:ext uri="{FF2B5EF4-FFF2-40B4-BE49-F238E27FC236}">
                <a16:creationId xmlns:a16="http://schemas.microsoft.com/office/drawing/2014/main" id="{B1FB6388-335E-14F8-08D6-59197F6B7FA1}"/>
              </a:ext>
            </a:extLst>
          </p:cNvPr>
          <p:cNvSpPr txBox="1"/>
          <p:nvPr/>
        </p:nvSpPr>
        <p:spPr>
          <a:xfrm>
            <a:off x="4724400" y="4457700"/>
            <a:ext cx="2743200" cy="317500"/>
          </a:xfrm>
          <a:prstGeom prst="rect">
            <a:avLst/>
          </a:prstGeom>
        </p:spPr>
        <p:txBody>
          <a:bodyPr>
            <a:normAutofit fontScale="47500" lnSpcReduction="20000"/>
          </a:bodyPr>
          <a:lstStyle/>
          <a:p>
            <a:r>
              <a:rPr lang="en-US">
                <a:hlinkClick r:id="rId9"/>
              </a:rPr>
              <a:t>This Photo</a:t>
            </a:r>
            <a:r>
              <a:rPr lang="en-US"/>
              <a:t> by Unknown author is licensed under </a:t>
            </a:r>
            <a:r>
              <a:rPr lang="en-US">
                <a:hlinkClick r:id="rId10"/>
              </a:rPr>
              <a:t>CC BY</a:t>
            </a:r>
            <a:r>
              <a:rPr lang="en-US"/>
              <a:t>.</a:t>
            </a:r>
          </a:p>
        </p:txBody>
      </p:sp>
      <p:pic>
        <p:nvPicPr>
          <p:cNvPr id="15" name="Picture 15" descr="A picture containing toy&#10;&#10;Description automatically generated">
            <a:extLst>
              <a:ext uri="{FF2B5EF4-FFF2-40B4-BE49-F238E27FC236}">
                <a16:creationId xmlns:a16="http://schemas.microsoft.com/office/drawing/2014/main" id="{BD409992-9E16-C599-7E36-57F3C70D6590}"/>
              </a:ext>
            </a:extLst>
          </p:cNvPr>
          <p:cNvPicPr>
            <a:picLocks noChangeAspect="1"/>
          </p:cNvPicPr>
          <p:nvPr/>
        </p:nvPicPr>
        <p:blipFill>
          <a:blip r:embed="rId11">
            <a:extLst>
              <a:ext uri="{837473B0-CC2E-450A-ABE3-18F120FF3D39}">
                <a1611:picAttrSrcUrl xmlns:a1611="http://schemas.microsoft.com/office/drawing/2016/11/main" r:id="rId12"/>
              </a:ext>
            </a:extLst>
          </a:blip>
          <a:stretch>
            <a:fillRect/>
          </a:stretch>
        </p:blipFill>
        <p:spPr>
          <a:xfrm>
            <a:off x="9337964" y="3704983"/>
            <a:ext cx="3089563" cy="2939381"/>
          </a:xfrm>
          <a:prstGeom prst="rect">
            <a:avLst/>
          </a:prstGeom>
        </p:spPr>
      </p:pic>
      <p:sp>
        <p:nvSpPr>
          <p:cNvPr id="16" name="TextBox 15">
            <a:extLst>
              <a:ext uri="{FF2B5EF4-FFF2-40B4-BE49-F238E27FC236}">
                <a16:creationId xmlns:a16="http://schemas.microsoft.com/office/drawing/2014/main" id="{8EF8A147-12C7-3D44-975B-F71C692C0CCF}"/>
              </a:ext>
            </a:extLst>
          </p:cNvPr>
          <p:cNvSpPr txBox="1"/>
          <p:nvPr/>
        </p:nvSpPr>
        <p:spPr>
          <a:xfrm>
            <a:off x="4724400" y="4538663"/>
            <a:ext cx="2743200" cy="317500"/>
          </a:xfrm>
          <a:prstGeom prst="rect">
            <a:avLst/>
          </a:prstGeom>
        </p:spPr>
        <p:txBody>
          <a:bodyPr>
            <a:normAutofit fontScale="47500" lnSpcReduction="20000"/>
          </a:bodyPr>
          <a:lstStyle/>
          <a:p>
            <a:r>
              <a:rPr lang="en-US">
                <a:hlinkClick r:id="rId12"/>
              </a:rPr>
              <a:t>This Photo</a:t>
            </a:r>
            <a:r>
              <a:rPr lang="en-US"/>
              <a:t> by Unknown author is licensed under </a:t>
            </a:r>
            <a:r>
              <a:rPr lang="en-US">
                <a:hlinkClick r:id="rId5"/>
              </a:rPr>
              <a:t>CC BY-NC-ND</a:t>
            </a:r>
            <a:r>
              <a:rPr lang="en-US"/>
              <a:t>.</a:t>
            </a:r>
          </a:p>
        </p:txBody>
      </p:sp>
      <p:pic>
        <p:nvPicPr>
          <p:cNvPr id="5" name="Picture 7" descr="Mother and daughters dancing">
            <a:extLst>
              <a:ext uri="{FF2B5EF4-FFF2-40B4-BE49-F238E27FC236}">
                <a16:creationId xmlns:a16="http://schemas.microsoft.com/office/drawing/2014/main" id="{49BBD6B9-8361-E5D3-B45A-E11A276FDB9C}"/>
              </a:ext>
            </a:extLst>
          </p:cNvPr>
          <p:cNvPicPr>
            <a:picLocks noChangeAspect="1"/>
          </p:cNvPicPr>
          <p:nvPr/>
        </p:nvPicPr>
        <p:blipFill>
          <a:blip r:embed="rId13"/>
          <a:stretch>
            <a:fillRect/>
          </a:stretch>
        </p:blipFill>
        <p:spPr>
          <a:xfrm>
            <a:off x="6913418" y="3755099"/>
            <a:ext cx="2743199" cy="1897038"/>
          </a:xfrm>
          <a:prstGeom prst="rect">
            <a:avLst/>
          </a:prstGeom>
        </p:spPr>
      </p:pic>
      <p:pic>
        <p:nvPicPr>
          <p:cNvPr id="8" name="Picture 10" descr="Man dancing with children in living room">
            <a:extLst>
              <a:ext uri="{FF2B5EF4-FFF2-40B4-BE49-F238E27FC236}">
                <a16:creationId xmlns:a16="http://schemas.microsoft.com/office/drawing/2014/main" id="{0D6F0017-E8C2-A2DF-6615-3AC8D7CE8812}"/>
              </a:ext>
            </a:extLst>
          </p:cNvPr>
          <p:cNvPicPr>
            <a:picLocks noChangeAspect="1"/>
          </p:cNvPicPr>
          <p:nvPr/>
        </p:nvPicPr>
        <p:blipFill>
          <a:blip r:embed="rId14"/>
          <a:stretch>
            <a:fillRect/>
          </a:stretch>
        </p:blipFill>
        <p:spPr>
          <a:xfrm>
            <a:off x="4322618" y="7807037"/>
            <a:ext cx="2743200" cy="1828800"/>
          </a:xfrm>
          <a:prstGeom prst="rect">
            <a:avLst/>
          </a:prstGeom>
        </p:spPr>
      </p:pic>
    </p:spTree>
    <p:extLst>
      <p:ext uri="{BB962C8B-B14F-4D97-AF65-F5344CB8AC3E}">
        <p14:creationId xmlns:p14="http://schemas.microsoft.com/office/powerpoint/2010/main" val="25553281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F382A-D07F-680C-FF99-8CA467C2ED5E}"/>
              </a:ext>
            </a:extLst>
          </p:cNvPr>
          <p:cNvSpPr>
            <a:spLocks noGrp="1"/>
          </p:cNvSpPr>
          <p:nvPr>
            <p:ph type="title"/>
          </p:nvPr>
        </p:nvSpPr>
        <p:spPr/>
        <p:txBody>
          <a:bodyPr/>
          <a:lstStyle/>
          <a:p>
            <a:r>
              <a:rPr lang="en-GB" dirty="0"/>
              <a:t>Purpose for this activity</a:t>
            </a:r>
          </a:p>
        </p:txBody>
      </p:sp>
      <p:graphicFrame>
        <p:nvGraphicFramePr>
          <p:cNvPr id="4" name="Diagram 4">
            <a:extLst>
              <a:ext uri="{FF2B5EF4-FFF2-40B4-BE49-F238E27FC236}">
                <a16:creationId xmlns:a16="http://schemas.microsoft.com/office/drawing/2014/main" id="{9C4E0267-5850-0D79-F5C1-8C81FB4BCE54}"/>
              </a:ext>
            </a:extLst>
          </p:cNvPr>
          <p:cNvGraphicFramePr>
            <a:graphicFrameLocks noGrp="1"/>
          </p:cNvGraphicFramePr>
          <p:nvPr>
            <p:ph idx="1"/>
          </p:nvPr>
        </p:nvGraphicFramePr>
        <p:xfrm>
          <a:off x="1484313" y="2667000"/>
          <a:ext cx="10018712" cy="3124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2669" name="Picture 2669" descr="A picture containing text, tree, person, outdoor&#10;&#10;Description automatically generated">
            <a:extLst>
              <a:ext uri="{FF2B5EF4-FFF2-40B4-BE49-F238E27FC236}">
                <a16:creationId xmlns:a16="http://schemas.microsoft.com/office/drawing/2014/main" id="{19B8DA71-B23F-FC9B-6FAF-FDF6A46CB252}"/>
              </a:ext>
            </a:extLst>
          </p:cNvPr>
          <p:cNvPicPr>
            <a:picLocks noChangeAspect="1"/>
          </p:cNvPicPr>
          <p:nvPr/>
        </p:nvPicPr>
        <p:blipFill>
          <a:blip r:embed="rId7">
            <a:extLst>
              <a:ext uri="{837473B0-CC2E-450A-ABE3-18F120FF3D39}">
                <a1611:picAttrSrcUrl xmlns:a1611="http://schemas.microsoft.com/office/drawing/2016/11/main" r:id="rId8"/>
              </a:ext>
            </a:extLst>
          </a:blip>
          <a:stretch>
            <a:fillRect/>
          </a:stretch>
        </p:blipFill>
        <p:spPr>
          <a:xfrm>
            <a:off x="4336473" y="-1381298"/>
            <a:ext cx="2743200" cy="1280160"/>
          </a:xfrm>
          <a:prstGeom prst="rect">
            <a:avLst/>
          </a:prstGeom>
        </p:spPr>
      </p:pic>
      <p:sp>
        <p:nvSpPr>
          <p:cNvPr id="2670" name="TextBox 2669">
            <a:extLst>
              <a:ext uri="{FF2B5EF4-FFF2-40B4-BE49-F238E27FC236}">
                <a16:creationId xmlns:a16="http://schemas.microsoft.com/office/drawing/2014/main" id="{77CCBA55-FDCD-4A80-B4F9-640C84DA88F7}"/>
              </a:ext>
            </a:extLst>
          </p:cNvPr>
          <p:cNvSpPr txBox="1"/>
          <p:nvPr/>
        </p:nvSpPr>
        <p:spPr>
          <a:xfrm>
            <a:off x="4724400" y="4068763"/>
            <a:ext cx="2743200" cy="317500"/>
          </a:xfrm>
          <a:prstGeom prst="rect">
            <a:avLst/>
          </a:prstGeom>
        </p:spPr>
        <p:txBody>
          <a:bodyPr>
            <a:normAutofit fontScale="47500" lnSpcReduction="20000"/>
          </a:bodyPr>
          <a:lstStyle/>
          <a:p>
            <a:r>
              <a:rPr lang="en-US">
                <a:hlinkClick r:id="rId8"/>
              </a:rPr>
              <a:t>This Photo</a:t>
            </a:r>
            <a:r>
              <a:rPr lang="en-US"/>
              <a:t> by Unknown author is licensed under </a:t>
            </a:r>
            <a:r>
              <a:rPr lang="en-US">
                <a:hlinkClick r:id="rId9"/>
              </a:rPr>
              <a:t>CC BY-SA-NC</a:t>
            </a:r>
            <a:r>
              <a:rPr lang="en-US"/>
              <a:t>.</a:t>
            </a:r>
          </a:p>
        </p:txBody>
      </p:sp>
      <p:pic>
        <p:nvPicPr>
          <p:cNvPr id="2672" name="Picture 2672" descr="A picture containing application&#10;&#10;Description automatically generated">
            <a:extLst>
              <a:ext uri="{FF2B5EF4-FFF2-40B4-BE49-F238E27FC236}">
                <a16:creationId xmlns:a16="http://schemas.microsoft.com/office/drawing/2014/main" id="{ADD427F2-F565-FFE2-0CCD-BFACD148D9C1}"/>
              </a:ext>
            </a:extLst>
          </p:cNvPr>
          <p:cNvPicPr>
            <a:picLocks noChangeAspect="1"/>
          </p:cNvPicPr>
          <p:nvPr/>
        </p:nvPicPr>
        <p:blipFill>
          <a:blip r:embed="rId10">
            <a:extLst>
              <a:ext uri="{837473B0-CC2E-450A-ABE3-18F120FF3D39}">
                <a1611:picAttrSrcUrl xmlns:a1611="http://schemas.microsoft.com/office/drawing/2016/11/main" r:id="rId11"/>
              </a:ext>
            </a:extLst>
          </a:blip>
          <a:stretch>
            <a:fillRect/>
          </a:stretch>
        </p:blipFill>
        <p:spPr>
          <a:xfrm>
            <a:off x="9448800" y="5253491"/>
            <a:ext cx="2743200" cy="1615745"/>
          </a:xfrm>
          <a:prstGeom prst="rect">
            <a:avLst/>
          </a:prstGeom>
        </p:spPr>
      </p:pic>
      <p:sp>
        <p:nvSpPr>
          <p:cNvPr id="2673" name="TextBox 2672">
            <a:extLst>
              <a:ext uri="{FF2B5EF4-FFF2-40B4-BE49-F238E27FC236}">
                <a16:creationId xmlns:a16="http://schemas.microsoft.com/office/drawing/2014/main" id="{6AD3EE2B-CA01-908F-84C5-5A5B06350C96}"/>
              </a:ext>
            </a:extLst>
          </p:cNvPr>
          <p:cNvSpPr txBox="1"/>
          <p:nvPr/>
        </p:nvSpPr>
        <p:spPr>
          <a:xfrm>
            <a:off x="4724400" y="4237038"/>
            <a:ext cx="2743200" cy="317500"/>
          </a:xfrm>
          <a:prstGeom prst="rect">
            <a:avLst/>
          </a:prstGeom>
        </p:spPr>
        <p:txBody>
          <a:bodyPr>
            <a:normAutofit fontScale="47500" lnSpcReduction="20000"/>
          </a:bodyPr>
          <a:lstStyle/>
          <a:p>
            <a:r>
              <a:rPr lang="en-US">
                <a:hlinkClick r:id="rId11"/>
              </a:rPr>
              <a:t>This Photo</a:t>
            </a:r>
            <a:r>
              <a:rPr lang="en-US"/>
              <a:t> by Unknown author is licensed under </a:t>
            </a:r>
            <a:r>
              <a:rPr lang="en-US">
                <a:hlinkClick r:id="rId12"/>
              </a:rPr>
              <a:t>CC BY-NC</a:t>
            </a:r>
            <a:r>
              <a:rPr lang="en-US"/>
              <a:t>.</a:t>
            </a:r>
          </a:p>
        </p:txBody>
      </p:sp>
      <p:pic>
        <p:nvPicPr>
          <p:cNvPr id="2675" name="Picture 2675" descr="A picture containing person, toy&#10;&#10;Description automatically generated">
            <a:extLst>
              <a:ext uri="{FF2B5EF4-FFF2-40B4-BE49-F238E27FC236}">
                <a16:creationId xmlns:a16="http://schemas.microsoft.com/office/drawing/2014/main" id="{78D797C3-C9FA-C8AC-6BF5-55CA0230F0CA}"/>
              </a:ext>
            </a:extLst>
          </p:cNvPr>
          <p:cNvPicPr>
            <a:picLocks noChangeAspect="1"/>
          </p:cNvPicPr>
          <p:nvPr/>
        </p:nvPicPr>
        <p:blipFill>
          <a:blip r:embed="rId13">
            <a:extLst>
              <a:ext uri="{837473B0-CC2E-450A-ABE3-18F120FF3D39}">
                <a1611:picAttrSrcUrl xmlns:a1611="http://schemas.microsoft.com/office/drawing/2016/11/main" r:id="rId14"/>
              </a:ext>
            </a:extLst>
          </a:blip>
          <a:stretch>
            <a:fillRect/>
          </a:stretch>
        </p:blipFill>
        <p:spPr>
          <a:xfrm>
            <a:off x="0" y="5095875"/>
            <a:ext cx="2743200" cy="1543050"/>
          </a:xfrm>
          <a:prstGeom prst="rect">
            <a:avLst/>
          </a:prstGeom>
        </p:spPr>
      </p:pic>
      <p:sp>
        <p:nvSpPr>
          <p:cNvPr id="2676" name="TextBox 2675">
            <a:extLst>
              <a:ext uri="{FF2B5EF4-FFF2-40B4-BE49-F238E27FC236}">
                <a16:creationId xmlns:a16="http://schemas.microsoft.com/office/drawing/2014/main" id="{EEB29F34-77B7-FCFE-6996-31824DB2D67A}"/>
              </a:ext>
            </a:extLst>
          </p:cNvPr>
          <p:cNvSpPr txBox="1"/>
          <p:nvPr/>
        </p:nvSpPr>
        <p:spPr>
          <a:xfrm>
            <a:off x="4724400" y="4200525"/>
            <a:ext cx="2743200" cy="317500"/>
          </a:xfrm>
          <a:prstGeom prst="rect">
            <a:avLst/>
          </a:prstGeom>
        </p:spPr>
        <p:txBody>
          <a:bodyPr>
            <a:normAutofit fontScale="47500" lnSpcReduction="20000"/>
          </a:bodyPr>
          <a:lstStyle/>
          <a:p>
            <a:r>
              <a:rPr lang="en-US">
                <a:hlinkClick r:id="rId14"/>
              </a:rPr>
              <a:t>This Photo</a:t>
            </a:r>
            <a:r>
              <a:rPr lang="en-US"/>
              <a:t> by Unknown author is licensed under </a:t>
            </a:r>
            <a:r>
              <a:rPr lang="en-US">
                <a:hlinkClick r:id="rId12"/>
              </a:rPr>
              <a:t>CC BY-NC</a:t>
            </a:r>
            <a:r>
              <a:rPr lang="en-US"/>
              <a:t>.</a:t>
            </a:r>
          </a:p>
        </p:txBody>
      </p:sp>
      <p:pic>
        <p:nvPicPr>
          <p:cNvPr id="2678" name="Picture 2678" descr="A picture containing text&#10;&#10;Description automatically generated">
            <a:extLst>
              <a:ext uri="{FF2B5EF4-FFF2-40B4-BE49-F238E27FC236}">
                <a16:creationId xmlns:a16="http://schemas.microsoft.com/office/drawing/2014/main" id="{4F58914C-900A-B944-6F58-42DEA9AA984B}"/>
              </a:ext>
            </a:extLst>
          </p:cNvPr>
          <p:cNvPicPr>
            <a:picLocks noChangeAspect="1"/>
          </p:cNvPicPr>
          <p:nvPr/>
        </p:nvPicPr>
        <p:blipFill>
          <a:blip r:embed="rId15">
            <a:extLst>
              <a:ext uri="{837473B0-CC2E-450A-ABE3-18F120FF3D39}">
                <a1611:picAttrSrcUrl xmlns:a1611="http://schemas.microsoft.com/office/drawing/2016/11/main" r:id="rId16"/>
              </a:ext>
            </a:extLst>
          </a:blip>
          <a:stretch>
            <a:fillRect/>
          </a:stretch>
        </p:blipFill>
        <p:spPr>
          <a:xfrm>
            <a:off x="9545781" y="-10391"/>
            <a:ext cx="2743200" cy="2057400"/>
          </a:xfrm>
          <a:prstGeom prst="rect">
            <a:avLst/>
          </a:prstGeom>
        </p:spPr>
      </p:pic>
      <p:sp>
        <p:nvSpPr>
          <p:cNvPr id="2679" name="TextBox 2678">
            <a:extLst>
              <a:ext uri="{FF2B5EF4-FFF2-40B4-BE49-F238E27FC236}">
                <a16:creationId xmlns:a16="http://schemas.microsoft.com/office/drawing/2014/main" id="{15075E82-CD01-BDB5-2863-F24FEF832A23}"/>
              </a:ext>
            </a:extLst>
          </p:cNvPr>
          <p:cNvSpPr txBox="1"/>
          <p:nvPr/>
        </p:nvSpPr>
        <p:spPr>
          <a:xfrm>
            <a:off x="4724400" y="4457700"/>
            <a:ext cx="2743200" cy="317500"/>
          </a:xfrm>
          <a:prstGeom prst="rect">
            <a:avLst/>
          </a:prstGeom>
        </p:spPr>
        <p:txBody>
          <a:bodyPr>
            <a:normAutofit fontScale="47500" lnSpcReduction="20000"/>
          </a:bodyPr>
          <a:lstStyle/>
          <a:p>
            <a:r>
              <a:rPr lang="en-US">
                <a:hlinkClick r:id="rId16"/>
              </a:rPr>
              <a:t>This Photo</a:t>
            </a:r>
            <a:r>
              <a:rPr lang="en-US"/>
              <a:t> by Unknown author is licensed under </a:t>
            </a:r>
            <a:r>
              <a:rPr lang="en-US">
                <a:hlinkClick r:id="rId17"/>
              </a:rPr>
              <a:t>CC BY-SA</a:t>
            </a:r>
            <a:r>
              <a:rPr lang="en-US"/>
              <a:t>.</a:t>
            </a:r>
          </a:p>
        </p:txBody>
      </p:sp>
    </p:spTree>
    <p:extLst>
      <p:ext uri="{BB962C8B-B14F-4D97-AF65-F5344CB8AC3E}">
        <p14:creationId xmlns:p14="http://schemas.microsoft.com/office/powerpoint/2010/main" val="4233928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853A2E-F93B-143D-8B69-BDF6EB25BB97}"/>
              </a:ext>
            </a:extLst>
          </p:cNvPr>
          <p:cNvSpPr>
            <a:spLocks noGrp="1"/>
          </p:cNvSpPr>
          <p:nvPr>
            <p:ph type="title"/>
          </p:nvPr>
        </p:nvSpPr>
        <p:spPr/>
        <p:txBody>
          <a:bodyPr/>
          <a:lstStyle/>
          <a:p>
            <a:r>
              <a:rPr lang="en-GB" dirty="0"/>
              <a:t>Reasons for choosing the and naming my activity</a:t>
            </a:r>
          </a:p>
        </p:txBody>
      </p:sp>
      <p:sp>
        <p:nvSpPr>
          <p:cNvPr id="3" name="Content Placeholder 2">
            <a:extLst>
              <a:ext uri="{FF2B5EF4-FFF2-40B4-BE49-F238E27FC236}">
                <a16:creationId xmlns:a16="http://schemas.microsoft.com/office/drawing/2014/main" id="{6FD6F639-D0C6-1C0A-B6CE-E68D7A80D056}"/>
              </a:ext>
            </a:extLst>
          </p:cNvPr>
          <p:cNvSpPr>
            <a:spLocks noGrp="1"/>
          </p:cNvSpPr>
          <p:nvPr>
            <p:ph idx="1"/>
          </p:nvPr>
        </p:nvSpPr>
        <p:spPr/>
        <p:txBody>
          <a:bodyPr vert="horz" lIns="0" tIns="0" rIns="0" bIns="0" rtlCol="0" anchor="t">
            <a:normAutofit fontScale="92500" lnSpcReduction="20000"/>
          </a:bodyPr>
          <a:lstStyle/>
          <a:p>
            <a:r>
              <a:rPr lang="en-GB" dirty="0"/>
              <a:t>I am going to use physiological theory to explain why I </a:t>
            </a:r>
            <a:r>
              <a:rPr lang="en-GB" err="1"/>
              <a:t>chosed</a:t>
            </a:r>
            <a:r>
              <a:rPr lang="en-GB" dirty="0"/>
              <a:t> this topic .</a:t>
            </a:r>
          </a:p>
          <a:p>
            <a:r>
              <a:rPr lang="en-GB" dirty="0"/>
              <a:t>I have  observed my daughter , and watched her growing up , I was particular about her  cognitive development  and the activity was inspired by a book I read about Piaget's  theory of cognitive development .  Ego centric is explained as how we understand things in our own  way. And my daughter </a:t>
            </a:r>
            <a:r>
              <a:rPr lang="en-GB" err="1"/>
              <a:t>exihibited</a:t>
            </a:r>
            <a:r>
              <a:rPr lang="en-GB" dirty="0"/>
              <a:t> her preoperational stage that’s how child thinks all  objects are alive and even talks to toys.</a:t>
            </a:r>
          </a:p>
          <a:p>
            <a:r>
              <a:rPr lang="en-GB" dirty="0"/>
              <a:t>After reading </a:t>
            </a:r>
            <a:r>
              <a:rPr lang="en-GB" err="1"/>
              <a:t>Vygostsk</a:t>
            </a:r>
            <a:r>
              <a:rPr lang="en-GB" dirty="0"/>
              <a:t> disagrees with </a:t>
            </a:r>
            <a:r>
              <a:rPr lang="en-GB" err="1"/>
              <a:t>Piagets</a:t>
            </a:r>
            <a:r>
              <a:rPr lang="en-GB" dirty="0"/>
              <a:t>' and he explains a </a:t>
            </a:r>
            <a:r>
              <a:rPr lang="en-GB" err="1"/>
              <a:t>childs'</a:t>
            </a:r>
            <a:r>
              <a:rPr lang="en-GB" dirty="0"/>
              <a:t> principle of development must be influenced by social , family and teachers can come in and help correct mistakes .</a:t>
            </a:r>
          </a:p>
          <a:p>
            <a:r>
              <a:rPr lang="en-GB" dirty="0"/>
              <a:t>I decided to use </a:t>
            </a:r>
            <a:r>
              <a:rPr lang="en-GB" err="1"/>
              <a:t>Vygoskys</a:t>
            </a:r>
            <a:r>
              <a:rPr lang="en-GB" dirty="0"/>
              <a:t>' </a:t>
            </a:r>
            <a:r>
              <a:rPr lang="en-GB"/>
              <a:t>scaffording method . Thus supporting my daughters ' interest. </a:t>
            </a:r>
            <a:endParaRPr lang="en-GB" dirty="0"/>
          </a:p>
        </p:txBody>
      </p:sp>
    </p:spTree>
    <p:extLst>
      <p:ext uri="{BB962C8B-B14F-4D97-AF65-F5344CB8AC3E}">
        <p14:creationId xmlns:p14="http://schemas.microsoft.com/office/powerpoint/2010/main" val="221327195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BB2898-8450-C7E8-0304-FE76BB43B31E}"/>
              </a:ext>
            </a:extLst>
          </p:cNvPr>
          <p:cNvSpPr>
            <a:spLocks noGrp="1"/>
          </p:cNvSpPr>
          <p:nvPr>
            <p:ph type="title"/>
          </p:nvPr>
        </p:nvSpPr>
        <p:spPr/>
        <p:txBody>
          <a:bodyPr/>
          <a:lstStyle/>
          <a:p>
            <a:r>
              <a:rPr lang="en-GB" dirty="0"/>
              <a:t>Books I </a:t>
            </a:r>
            <a:r>
              <a:rPr lang="en-GB"/>
              <a:t>red </a:t>
            </a:r>
          </a:p>
        </p:txBody>
      </p:sp>
      <p:sp>
        <p:nvSpPr>
          <p:cNvPr id="3" name="Content Placeholder 2">
            <a:extLst>
              <a:ext uri="{FF2B5EF4-FFF2-40B4-BE49-F238E27FC236}">
                <a16:creationId xmlns:a16="http://schemas.microsoft.com/office/drawing/2014/main" id="{A155D0F3-F67F-B4AA-666A-D8BAAA7BF043}"/>
              </a:ext>
            </a:extLst>
          </p:cNvPr>
          <p:cNvSpPr>
            <a:spLocks noGrp="1"/>
          </p:cNvSpPr>
          <p:nvPr>
            <p:ph idx="1"/>
          </p:nvPr>
        </p:nvSpPr>
        <p:spPr/>
        <p:txBody>
          <a:bodyPr/>
          <a:lstStyle/>
          <a:p>
            <a:r>
              <a:rPr lang="en-GB"/>
              <a:t>Referene </a:t>
            </a:r>
          </a:p>
          <a:p>
            <a:pPr>
              <a:buClr>
                <a:srgbClr val="1287C3"/>
              </a:buClr>
            </a:pPr>
            <a:r>
              <a:rPr lang="en-GB"/>
              <a:t>Macleoad – Brudenell,I(2004)Ed</a:t>
            </a:r>
            <a:endParaRPr lang="en-GB" dirty="0"/>
          </a:p>
          <a:p>
            <a:pPr>
              <a:buClr>
                <a:srgbClr val="1287C3"/>
              </a:buClr>
            </a:pPr>
            <a:r>
              <a:rPr lang="en-GB"/>
              <a:t>Walkup , V.(2004)</a:t>
            </a:r>
          </a:p>
          <a:p>
            <a:pPr>
              <a:buClr>
                <a:srgbClr val="1287C3"/>
              </a:buClr>
            </a:pPr>
            <a:r>
              <a:rPr lang="en-GB"/>
              <a:t>Walkup .V. ED.(2011)</a:t>
            </a:r>
            <a:endParaRPr lang="en-GB" dirty="0"/>
          </a:p>
        </p:txBody>
      </p:sp>
      <p:sp>
        <p:nvSpPr>
          <p:cNvPr id="4" name="Text Placeholder 3">
            <a:extLst>
              <a:ext uri="{FF2B5EF4-FFF2-40B4-BE49-F238E27FC236}">
                <a16:creationId xmlns:a16="http://schemas.microsoft.com/office/drawing/2014/main" id="{3B446A7A-90F6-1F8C-D9F3-10ED6F8AAA4E}"/>
              </a:ext>
            </a:extLst>
          </p:cNvPr>
          <p:cNvSpPr>
            <a:spLocks noGrp="1"/>
          </p:cNvSpPr>
          <p:nvPr>
            <p:ph type="body" sz="half" idx="2"/>
          </p:nvPr>
        </p:nvSpPr>
        <p:spPr/>
        <p:txBody>
          <a:bodyPr/>
          <a:lstStyle/>
          <a:p>
            <a:r>
              <a:rPr lang="en-GB"/>
              <a:t>Reading list  </a:t>
            </a:r>
            <a:endParaRPr lang="en-US"/>
          </a:p>
          <a:p>
            <a:r>
              <a:rPr lang="en-GB"/>
              <a:t>advanced  early year care and education </a:t>
            </a:r>
          </a:p>
          <a:p>
            <a:r>
              <a:rPr lang="en-GB"/>
              <a:t>Exploring education </a:t>
            </a:r>
          </a:p>
          <a:p>
            <a:r>
              <a:rPr lang="en-GB"/>
              <a:t>L watched a video of lev-Vygostsky.</a:t>
            </a:r>
            <a:endParaRPr lang="en-GB" dirty="0"/>
          </a:p>
        </p:txBody>
      </p:sp>
    </p:spTree>
    <p:extLst>
      <p:ext uri="{BB962C8B-B14F-4D97-AF65-F5344CB8AC3E}">
        <p14:creationId xmlns:p14="http://schemas.microsoft.com/office/powerpoint/2010/main" val="12164801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CDD0D1"/>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7</Slides>
  <Notes>0</Notes>
  <HiddenSlides>0</HiddenSlides>
  <MMClips>0</MMClips>
  <ScaleCrop>false</ScaleCrop>
  <HeadingPairs>
    <vt:vector size="4" baseType="variant">
      <vt:variant>
        <vt:lpstr>Theme</vt:lpstr>
      </vt:variant>
      <vt:variant>
        <vt:i4>1</vt:i4>
      </vt:variant>
      <vt:variant>
        <vt:lpstr>Slide Titles</vt:lpstr>
      </vt:variant>
      <vt:variant>
        <vt:i4>7</vt:i4>
      </vt:variant>
    </vt:vector>
  </HeadingPairs>
  <TitlesOfParts>
    <vt:vector size="8" baseType="lpstr">
      <vt:lpstr>Parallax</vt:lpstr>
      <vt:lpstr>Activity designed for my 2 to5 years daughter  </vt:lpstr>
      <vt:lpstr>My details MY Name is Mavis Amoako  student number;2130205 module code ; lchs4006 </vt:lpstr>
      <vt:lpstr>Dckhvygetaa ils of the child involved in the activity.</vt:lpstr>
      <vt:lpstr>The activity in detials.  I read books about piagets theory about cognitive development.  </vt:lpstr>
      <vt:lpstr>Purpose for this activity</vt:lpstr>
      <vt:lpstr>Reasons for choosing the and naming my activity</vt:lpstr>
      <vt:lpstr>Books I red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761</cp:revision>
  <dcterms:created xsi:type="dcterms:W3CDTF">2023-02-18T10:23:57Z</dcterms:created>
  <dcterms:modified xsi:type="dcterms:W3CDTF">2023-02-20T04:44:36Z</dcterms:modified>
</cp:coreProperties>
</file>