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C623D0-1F3C-4308-8F9C-7DFFC3B1D18A}" v="3" dt="2022-10-24T09:46:40.7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6" d="100"/>
          <a:sy n="116" d="100"/>
        </p:scale>
        <p:origin x="67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8DC623D0-1F3C-4308-8F9C-7DFFC3B1D18A}"/>
    <pc:docChg chg="undo custSel addSld delSld modSld">
      <pc:chgData name="Tim Bashford" userId="5fd3d9a1-443c-4717-9608-098946ca22e0" providerId="ADAL" clId="{8DC623D0-1F3C-4308-8F9C-7DFFC3B1D18A}" dt="2022-10-24T11:14:37.503" v="2824" actId="20577"/>
      <pc:docMkLst>
        <pc:docMk/>
      </pc:docMkLst>
      <pc:sldChg chg="modSp new del">
        <pc:chgData name="Tim Bashford" userId="5fd3d9a1-443c-4717-9608-098946ca22e0" providerId="ADAL" clId="{8DC623D0-1F3C-4308-8F9C-7DFFC3B1D18A}" dt="2022-10-24T09:17:07.014" v="3" actId="2696"/>
        <pc:sldMkLst>
          <pc:docMk/>
          <pc:sldMk cId="2194667255" sldId="256"/>
        </pc:sldMkLst>
        <pc:spChg chg="mod">
          <ac:chgData name="Tim Bashford" userId="5fd3d9a1-443c-4717-9608-098946ca22e0" providerId="ADAL" clId="{8DC623D0-1F3C-4308-8F9C-7DFFC3B1D18A}" dt="2022-10-24T09:16:51.429" v="1"/>
          <ac:spMkLst>
            <pc:docMk/>
            <pc:sldMk cId="2194667255" sldId="256"/>
            <ac:spMk id="2" creationId="{BAC86930-608A-2107-9744-7A9CBA806E46}"/>
          </ac:spMkLst>
        </pc:spChg>
        <pc:spChg chg="mod">
          <ac:chgData name="Tim Bashford" userId="5fd3d9a1-443c-4717-9608-098946ca22e0" providerId="ADAL" clId="{8DC623D0-1F3C-4308-8F9C-7DFFC3B1D18A}" dt="2022-10-24T09:16:51.429" v="1"/>
          <ac:spMkLst>
            <pc:docMk/>
            <pc:sldMk cId="2194667255" sldId="256"/>
            <ac:spMk id="3" creationId="{9C81B651-3F6B-C6C5-7918-0B88662557AA}"/>
          </ac:spMkLst>
        </pc:spChg>
      </pc:sldChg>
      <pc:sldChg chg="addSp modSp new mod">
        <pc:chgData name="Tim Bashford" userId="5fd3d9a1-443c-4717-9608-098946ca22e0" providerId="ADAL" clId="{8DC623D0-1F3C-4308-8F9C-7DFFC3B1D18A}" dt="2022-10-24T11:14:37.503" v="2824" actId="20577"/>
        <pc:sldMkLst>
          <pc:docMk/>
          <pc:sldMk cId="2106619033" sldId="257"/>
        </pc:sldMkLst>
        <pc:spChg chg="mod">
          <ac:chgData name="Tim Bashford" userId="5fd3d9a1-443c-4717-9608-098946ca22e0" providerId="ADAL" clId="{8DC623D0-1F3C-4308-8F9C-7DFFC3B1D18A}" dt="2022-10-24T09:19:39.168" v="279" actId="20577"/>
          <ac:spMkLst>
            <pc:docMk/>
            <pc:sldMk cId="2106619033" sldId="257"/>
            <ac:spMk id="2" creationId="{2EE76082-55BA-448B-B195-F4667E255A61}"/>
          </ac:spMkLst>
        </pc:spChg>
        <pc:spChg chg="mod">
          <ac:chgData name="Tim Bashford" userId="5fd3d9a1-443c-4717-9608-098946ca22e0" providerId="ADAL" clId="{8DC623D0-1F3C-4308-8F9C-7DFFC3B1D18A}" dt="2022-10-24T11:14:37.503" v="2824" actId="20577"/>
          <ac:spMkLst>
            <pc:docMk/>
            <pc:sldMk cId="2106619033" sldId="257"/>
            <ac:spMk id="3" creationId="{E41E661D-5D6B-E8DD-EE70-7A4BA6F9B236}"/>
          </ac:spMkLst>
        </pc:spChg>
        <pc:spChg chg="add mod">
          <ac:chgData name="Tim Bashford" userId="5fd3d9a1-443c-4717-9608-098946ca22e0" providerId="ADAL" clId="{8DC623D0-1F3C-4308-8F9C-7DFFC3B1D18A}" dt="2022-10-24T09:46:52.811" v="2383" actId="1076"/>
          <ac:spMkLst>
            <pc:docMk/>
            <pc:sldMk cId="2106619033" sldId="257"/>
            <ac:spMk id="4" creationId="{8A15FC94-26BA-7A86-1C78-E4B2DA6147D2}"/>
          </ac:spMkLst>
        </pc:spChg>
      </pc:sldChg>
      <pc:sldChg chg="modSp new mod">
        <pc:chgData name="Tim Bashford" userId="5fd3d9a1-443c-4717-9608-098946ca22e0" providerId="ADAL" clId="{8DC623D0-1F3C-4308-8F9C-7DFFC3B1D18A}" dt="2022-10-24T09:38:18.564" v="1674" actId="20577"/>
        <pc:sldMkLst>
          <pc:docMk/>
          <pc:sldMk cId="473403963" sldId="258"/>
        </pc:sldMkLst>
        <pc:spChg chg="mod">
          <ac:chgData name="Tim Bashford" userId="5fd3d9a1-443c-4717-9608-098946ca22e0" providerId="ADAL" clId="{8DC623D0-1F3C-4308-8F9C-7DFFC3B1D18A}" dt="2022-10-24T09:28:47.707" v="750" actId="20577"/>
          <ac:spMkLst>
            <pc:docMk/>
            <pc:sldMk cId="473403963" sldId="258"/>
            <ac:spMk id="2" creationId="{8AFA6279-F6B9-E3D4-8185-E4894913385E}"/>
          </ac:spMkLst>
        </pc:spChg>
        <pc:spChg chg="mod">
          <ac:chgData name="Tim Bashford" userId="5fd3d9a1-443c-4717-9608-098946ca22e0" providerId="ADAL" clId="{8DC623D0-1F3C-4308-8F9C-7DFFC3B1D18A}" dt="2022-10-24T09:38:18.564" v="1674" actId="20577"/>
          <ac:spMkLst>
            <pc:docMk/>
            <pc:sldMk cId="473403963" sldId="258"/>
            <ac:spMk id="3" creationId="{7A5F9344-BFDB-EF26-40E5-7FDE6F69D25F}"/>
          </ac:spMkLst>
        </pc:spChg>
      </pc:sldChg>
      <pc:sldChg chg="modSp new mod">
        <pc:chgData name="Tim Bashford" userId="5fd3d9a1-443c-4717-9608-098946ca22e0" providerId="ADAL" clId="{8DC623D0-1F3C-4308-8F9C-7DFFC3B1D18A}" dt="2022-10-24T09:45:44.433" v="2366" actId="27636"/>
        <pc:sldMkLst>
          <pc:docMk/>
          <pc:sldMk cId="4160864947" sldId="259"/>
        </pc:sldMkLst>
        <pc:spChg chg="mod">
          <ac:chgData name="Tim Bashford" userId="5fd3d9a1-443c-4717-9608-098946ca22e0" providerId="ADAL" clId="{8DC623D0-1F3C-4308-8F9C-7DFFC3B1D18A}" dt="2022-10-24T09:40:03.614" v="1685" actId="20577"/>
          <ac:spMkLst>
            <pc:docMk/>
            <pc:sldMk cId="4160864947" sldId="259"/>
            <ac:spMk id="2" creationId="{A90397FA-900B-D891-F9DA-0AD8FEBB48FA}"/>
          </ac:spMkLst>
        </pc:spChg>
        <pc:spChg chg="mod">
          <ac:chgData name="Tim Bashford" userId="5fd3d9a1-443c-4717-9608-098946ca22e0" providerId="ADAL" clId="{8DC623D0-1F3C-4308-8F9C-7DFFC3B1D18A}" dt="2022-10-24T09:45:44.433" v="2366" actId="27636"/>
          <ac:spMkLst>
            <pc:docMk/>
            <pc:sldMk cId="4160864947" sldId="259"/>
            <ac:spMk id="3" creationId="{33D658D9-0839-9D0F-F3A8-F1E19850405C}"/>
          </ac:spMkLst>
        </pc:spChg>
      </pc:sldChg>
      <pc:sldChg chg="modSp new mod">
        <pc:chgData name="Tim Bashford" userId="5fd3d9a1-443c-4717-9608-098946ca22e0" providerId="ADAL" clId="{8DC623D0-1F3C-4308-8F9C-7DFFC3B1D18A}" dt="2022-10-24T09:53:42.564" v="2821" actId="20577"/>
        <pc:sldMkLst>
          <pc:docMk/>
          <pc:sldMk cId="4171980750" sldId="260"/>
        </pc:sldMkLst>
        <pc:spChg chg="mod">
          <ac:chgData name="Tim Bashford" userId="5fd3d9a1-443c-4717-9608-098946ca22e0" providerId="ADAL" clId="{8DC623D0-1F3C-4308-8F9C-7DFFC3B1D18A}" dt="2022-10-24T09:48:49.288" v="2396" actId="20577"/>
          <ac:spMkLst>
            <pc:docMk/>
            <pc:sldMk cId="4171980750" sldId="260"/>
            <ac:spMk id="2" creationId="{A2AFAFE6-DD44-0435-0192-E0188207FA11}"/>
          </ac:spMkLst>
        </pc:spChg>
        <pc:spChg chg="mod">
          <ac:chgData name="Tim Bashford" userId="5fd3d9a1-443c-4717-9608-098946ca22e0" providerId="ADAL" clId="{8DC623D0-1F3C-4308-8F9C-7DFFC3B1D18A}" dt="2022-10-24T09:53:42.564" v="2821" actId="20577"/>
          <ac:spMkLst>
            <pc:docMk/>
            <pc:sldMk cId="4171980750" sldId="260"/>
            <ac:spMk id="3" creationId="{23A3161B-2D5C-F821-A459-D5ED67366EA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11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566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1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4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133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824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81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03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813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613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247220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84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832162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7821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529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524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A7AB56-9102-47F2-B1DD-03E7A793433A}" type="datetimeFigureOut">
              <a:rPr lang="en-GB" smtClean="0"/>
              <a:t>24/10/2022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3CB0B39-6ECB-4122-99D1-731054A45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588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76082-55BA-448B-B195-F4667E255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E661D-5D6B-E8DD-EE70-7A4BA6F9B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76317"/>
            <a:ext cx="8596668" cy="4465046"/>
          </a:xfrm>
        </p:spPr>
        <p:txBody>
          <a:bodyPr/>
          <a:lstStyle/>
          <a:p>
            <a:r>
              <a:rPr lang="en-GB" dirty="0"/>
              <a:t>Take an unordered group of whole numbers (you may decide the data structure).</a:t>
            </a:r>
          </a:p>
          <a:p>
            <a:r>
              <a:rPr lang="en-GB" dirty="0"/>
              <a:t>Find the largest gap between </a:t>
            </a:r>
            <a:r>
              <a:rPr lang="en-GB" b="1" dirty="0"/>
              <a:t>numerically</a:t>
            </a:r>
            <a:r>
              <a:rPr lang="en-GB" dirty="0"/>
              <a:t> ordered numbers.</a:t>
            </a:r>
          </a:p>
          <a:p>
            <a:r>
              <a:rPr lang="en-GB" dirty="0"/>
              <a:t>E.G. if provided with:</a:t>
            </a:r>
          </a:p>
          <a:p>
            <a:pPr lvl="1"/>
            <a:r>
              <a:rPr lang="en-GB" dirty="0"/>
              <a:t>11, 14, 10, 5, 1, 5, 12, 16, 6, 12, 10, 10, 12, </a:t>
            </a:r>
            <a:r>
              <a:rPr lang="en-GB"/>
              <a:t>14, 4, </a:t>
            </a:r>
            <a:r>
              <a:rPr lang="en-GB" dirty="0"/>
              <a:t>11</a:t>
            </a:r>
          </a:p>
          <a:p>
            <a:pPr marL="0" indent="0">
              <a:buNone/>
            </a:pPr>
            <a:r>
              <a:rPr lang="en-GB" dirty="0"/>
              <a:t>     Your function should return 4. Because when ordered numerically, the largest    	gap is between 6 and 10.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15FC94-26BA-7A86-1C78-E4B2DA6147D2}"/>
              </a:ext>
            </a:extLst>
          </p:cNvPr>
          <p:cNvSpPr txBox="1"/>
          <p:nvPr/>
        </p:nvSpPr>
        <p:spPr>
          <a:xfrm>
            <a:off x="789410" y="6248400"/>
            <a:ext cx="10743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Credit: </a:t>
            </a:r>
            <a:r>
              <a:rPr lang="en-GB" sz="1100" dirty="0" err="1"/>
              <a:t>edabit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106619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A6279-F6B9-E3D4-8185-E48949133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F9344-BFDB-EF26-40E5-7FDE6F69D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Find the sum of distinct pairs for a group of integers (you may decide the data structure).</a:t>
            </a:r>
          </a:p>
          <a:p>
            <a:pPr lvl="1"/>
            <a:r>
              <a:rPr lang="en-GB" dirty="0"/>
              <a:t>When a pair is detected, only sum the value once in the final output.</a:t>
            </a:r>
          </a:p>
          <a:p>
            <a:r>
              <a:rPr lang="en-GB" dirty="0"/>
              <a:t>Each number may only match once and should only be counted once.</a:t>
            </a:r>
          </a:p>
          <a:p>
            <a:r>
              <a:rPr lang="en-GB" dirty="0"/>
              <a:t>E.G. if provided with:</a:t>
            </a:r>
          </a:p>
          <a:p>
            <a:pPr lvl="1"/>
            <a:r>
              <a:rPr lang="en-GB" dirty="0"/>
              <a:t>22, 3, 7, 5, 4, 22, 4, 0, -5, 12, -22, 22, 7, 3, -24, 4, 4 </a:t>
            </a:r>
          </a:p>
          <a:p>
            <a:pPr marL="0" indent="0">
              <a:buNone/>
            </a:pPr>
            <a:r>
              <a:rPr lang="en-GB" dirty="0"/>
              <a:t>     This should identify the duplicates: </a:t>
            </a:r>
            <a:r>
              <a:rPr lang="en-GB" b="1" dirty="0"/>
              <a:t>22</a:t>
            </a:r>
            <a:r>
              <a:rPr lang="en-GB" dirty="0"/>
              <a:t>, </a:t>
            </a:r>
            <a:r>
              <a:rPr lang="en-GB" b="1" dirty="0"/>
              <a:t>3</a:t>
            </a:r>
            <a:r>
              <a:rPr lang="en-GB" dirty="0"/>
              <a:t>, </a:t>
            </a:r>
            <a:r>
              <a:rPr lang="en-GB" b="1" dirty="0"/>
              <a:t>7</a:t>
            </a:r>
            <a:r>
              <a:rPr lang="en-GB" dirty="0"/>
              <a:t>, 5, </a:t>
            </a:r>
            <a:r>
              <a:rPr lang="en-GB" b="1" dirty="0"/>
              <a:t>4</a:t>
            </a:r>
            <a:r>
              <a:rPr lang="en-GB" dirty="0"/>
              <a:t>, </a:t>
            </a:r>
            <a:r>
              <a:rPr lang="en-GB" b="1" dirty="0"/>
              <a:t>22</a:t>
            </a:r>
            <a:r>
              <a:rPr lang="en-GB" dirty="0"/>
              <a:t>, </a:t>
            </a:r>
            <a:r>
              <a:rPr lang="en-GB" b="1" dirty="0"/>
              <a:t>4</a:t>
            </a:r>
            <a:r>
              <a:rPr lang="en-GB" dirty="0"/>
              <a:t>, 0, -5, 12, -22, 22, </a:t>
            </a:r>
            <a:r>
              <a:rPr lang="en-GB" b="1" dirty="0"/>
              <a:t>7</a:t>
            </a:r>
            <a:r>
              <a:rPr lang="en-GB" dirty="0"/>
              <a:t>, 	</a:t>
            </a:r>
            <a:r>
              <a:rPr lang="en-GB" b="1" dirty="0"/>
              <a:t>3</a:t>
            </a:r>
            <a:r>
              <a:rPr lang="en-GB" dirty="0"/>
              <a:t>, -24, </a:t>
            </a:r>
            <a:r>
              <a:rPr lang="en-GB" b="1" dirty="0"/>
              <a:t>4</a:t>
            </a:r>
            <a:r>
              <a:rPr lang="en-GB" dirty="0"/>
              <a:t>, </a:t>
            </a:r>
            <a:r>
              <a:rPr lang="en-GB" b="1" dirty="0"/>
              <a:t>4</a:t>
            </a:r>
            <a:r>
              <a:rPr lang="en-GB" dirty="0"/>
              <a:t> – and should therefore sum 22, 3, 7, 4, 4 to return 40.</a:t>
            </a:r>
          </a:p>
          <a:p>
            <a:pPr marL="0" indent="0">
              <a:buNone/>
            </a:pPr>
            <a:r>
              <a:rPr lang="en-GB" dirty="0"/>
              <a:t>	Note: we only match pairs. We don’t match the third 22 because it doesn’t 	form part of a pair. We do, however, match the fourth 4 as two pairs.</a:t>
            </a:r>
          </a:p>
          <a:p>
            <a:pPr marL="0" indent="0">
              <a:buNone/>
            </a:pPr>
            <a:r>
              <a:rPr lang="en-GB" dirty="0"/>
              <a:t>	Negative numbers should be supported, and should be subtracted – but a negative 	and positive of the same value will, of course, not match.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734039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397FA-900B-D891-F9DA-0AD8FEBB4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658D9-0839-9D0F-F3A8-F1E1985040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Create a cash denomination calculator. This should take in a value in GBP and return the way to represent it with the smallest quantity of standard notes and coins.</a:t>
            </a:r>
          </a:p>
          <a:p>
            <a:pPr lvl="1"/>
            <a:r>
              <a:rPr lang="en-GB" dirty="0"/>
              <a:t>Standard notes are £50, £20, £10, £5.</a:t>
            </a:r>
          </a:p>
          <a:p>
            <a:pPr lvl="1"/>
            <a:r>
              <a:rPr lang="en-GB" dirty="0"/>
              <a:t>Standard coins are £2, £1, 50p, 20p, 10p, 5p, 2p, 1p.</a:t>
            </a:r>
          </a:p>
          <a:p>
            <a:r>
              <a:rPr lang="en-GB" dirty="0"/>
              <a:t>E.G. if given the value £5.55, you should output: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	£5: 1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	50p: 1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	5p: 1</a:t>
            </a:r>
          </a:p>
          <a:p>
            <a:r>
              <a:rPr lang="en-GB" dirty="0"/>
              <a:t>You should not output the value of coins or notes you are not using.</a:t>
            </a:r>
          </a:p>
          <a:p>
            <a:r>
              <a:rPr lang="en-GB" dirty="0"/>
              <a:t>You should always find the most efficient way. E.G. for £0.04, 2 x 2p is correct, 4 x 1p is incorrect.</a:t>
            </a:r>
          </a:p>
        </p:txBody>
      </p:sp>
    </p:spTree>
    <p:extLst>
      <p:ext uri="{BB962C8B-B14F-4D97-AF65-F5344CB8AC3E}">
        <p14:creationId xmlns:p14="http://schemas.microsoft.com/office/powerpoint/2010/main" val="4160864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FAFE6-DD44-0435-0192-E0188207F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3161B-2D5C-F821-A459-D5ED67366E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a sentence, find the first repeated alphanumeric character. </a:t>
            </a:r>
          </a:p>
          <a:p>
            <a:r>
              <a:rPr lang="en-GB" dirty="0"/>
              <a:t>For example, the pangram “The quick brown fox jumps over the lazy dog” should give the value ‘o’, which is the first character to appear for a second time.</a:t>
            </a:r>
          </a:p>
          <a:p>
            <a:r>
              <a:rPr lang="en-GB" dirty="0"/>
              <a:t>This should only match alphanumeric characters, i.e. letters and numbers. Punctuation may be in the input, but should not be matched.</a:t>
            </a:r>
          </a:p>
          <a:p>
            <a:r>
              <a:rPr lang="en-GB" dirty="0"/>
              <a:t>Letters should be matched regardless of their case.</a:t>
            </a:r>
          </a:p>
        </p:txBody>
      </p:sp>
    </p:spTree>
    <p:extLst>
      <p:ext uri="{BB962C8B-B14F-4D97-AF65-F5344CB8AC3E}">
        <p14:creationId xmlns:p14="http://schemas.microsoft.com/office/powerpoint/2010/main" val="417198075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118</TotalTime>
  <Words>539</Words>
  <Application>Microsoft Office PowerPoint</Application>
  <PresentationFormat>Widescreen</PresentationFormat>
  <Paragraphs>31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Trebuchet MS</vt:lpstr>
      <vt:lpstr>Wingdings 3</vt:lpstr>
      <vt:lpstr>Facet</vt:lpstr>
      <vt:lpstr>Exercise 1</vt:lpstr>
      <vt:lpstr>Exercise 2</vt:lpstr>
      <vt:lpstr>Exercise 3</vt:lpstr>
      <vt:lpstr>Exercise 4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Exercise 1</dc:title>
  <dc:creator>Tim Bashford</dc:creator>
  <cp:lastModifiedBy>Tim Bashford</cp:lastModifiedBy>
  <cp:revision>1</cp:revision>
  <dcterms:created xsi:type="dcterms:W3CDTF">2022-10-24T09:16:32Z</dcterms:created>
  <dcterms:modified xsi:type="dcterms:W3CDTF">2022-10-24T11:14:45Z</dcterms:modified>
</cp:coreProperties>
</file>