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3/23/2020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B02557A-7053-4340-A874-8AB926A8EDA1}" type="datetimeFigureOut">
              <a:rPr lang="en-US" dirty="0"/>
              <a:pPr/>
              <a:t>3/23/2020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3/23/2020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3/23/2020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3/23/2020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B02557A-7053-4340-A874-8AB926A8EDA1}" type="datetimeFigureOut">
              <a:rPr lang="en-US" dirty="0"/>
              <a:pPr/>
              <a:t>3/23/2020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raveltips.usatoday.com/history-marriott-hotel-21444.html" TargetMode="External"/><Relationship Id="rId2" Type="http://schemas.openxmlformats.org/officeDocument/2006/relationships/hyperlink" Target="https://www.marriott.com/culture-and-values/marriott-family-history.m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D01D9-5537-4907-B65C-71E43C71BA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FOREST OF ARDEN HOTEL MARRIOTT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147A49-48AB-4EC4-80B7-47503A6BEC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68418" y="4754880"/>
            <a:ext cx="4146012" cy="1228257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Sorin Brozban </a:t>
            </a:r>
          </a:p>
          <a:p>
            <a:r>
              <a:rPr lang="en-US" dirty="0"/>
              <a:t>Student ID: 1816277</a:t>
            </a:r>
          </a:p>
          <a:p>
            <a:r>
              <a:rPr lang="en-US" dirty="0"/>
              <a:t>Lecturer: Dr </a:t>
            </a:r>
            <a:r>
              <a:rPr lang="en-US" dirty="0" err="1"/>
              <a:t>Olu</a:t>
            </a:r>
            <a:r>
              <a:rPr lang="en-US" dirty="0"/>
              <a:t>, Dr Jazz</a:t>
            </a:r>
          </a:p>
        </p:txBody>
      </p:sp>
    </p:spTree>
    <p:extLst>
      <p:ext uri="{BB962C8B-B14F-4D97-AF65-F5344CB8AC3E}">
        <p14:creationId xmlns:p14="http://schemas.microsoft.com/office/powerpoint/2010/main" val="3427070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6FF157-CD87-4C5E-93D3-8B06935E8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US"/>
              <a:t>Introduction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067B1F-7AAC-4A7A-8C60-D09D3E6BC0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692" b="338"/>
          <a:stretch/>
        </p:blipFill>
        <p:spPr>
          <a:xfrm>
            <a:off x="633999" y="1371141"/>
            <a:ext cx="6898017" cy="3878582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2848D-42C8-4714-A109-F2F7B4060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r>
              <a:rPr lang="en-US"/>
              <a:t>In this presentation, I will speak about the history of Forest of Arden Hotel Marriott and what I observed during my trip to it. 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759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4BDEE-D17C-4EB6-88ED-155FEB955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</p:spPr>
        <p:txBody>
          <a:bodyPr>
            <a:normAutofit/>
          </a:bodyPr>
          <a:lstStyle/>
          <a:p>
            <a:r>
              <a:rPr lang="en-US"/>
              <a:t>History of Marriott</a:t>
            </a:r>
          </a:p>
        </p:txBody>
      </p:sp>
      <p:pic>
        <p:nvPicPr>
          <p:cNvPr id="4" name="Picture 3" descr="A person standing in front of a window&#10;&#10;Description automatically generated">
            <a:extLst>
              <a:ext uri="{FF2B5EF4-FFF2-40B4-BE49-F238E27FC236}">
                <a16:creationId xmlns:a16="http://schemas.microsoft.com/office/drawing/2014/main" id="{AC5D6910-FA6A-4BDD-8330-8BD6CDDBD4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64" r="24245" b="-4"/>
          <a:stretch/>
        </p:blipFill>
        <p:spPr>
          <a:xfrm>
            <a:off x="2574388" y="2349177"/>
            <a:ext cx="3293245" cy="1894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25B28BA-D640-43E9-ABEB-D042C1AA3B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23286"/>
          <a:stretch/>
        </p:blipFill>
        <p:spPr>
          <a:xfrm>
            <a:off x="2574388" y="4464131"/>
            <a:ext cx="3293245" cy="18948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C3416-D008-41BE-BFF5-AF5F1A9D9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5362" y="2438400"/>
            <a:ext cx="5348909" cy="365150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1000"/>
              </a:lnSpc>
            </a:pPr>
            <a:r>
              <a:rPr lang="en-US" sz="1600" dirty="0"/>
              <a:t>The well-known business around the world, first started with a small family business which was a root beer stand.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It was initiated by JW Marriott and his wife Alice Marriott in 1927.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In 1927, JW Marriott and Alice Marriott they opened the first beer franchise In Washington, DC along their partner Hugh Colton.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In 1957, Marriott opened his first motor hotel in Arlington, Virginia.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In 1969, Marriott opens his first international hotel in Acapulco, Mexico.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Marriott family never stopped to search for new ideas to serve the customers.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They have 5 core values: put people first, peruse excellence, embrace change, act with integrity and serve our world. </a:t>
            </a:r>
          </a:p>
          <a:p>
            <a:pPr>
              <a:lnSpc>
                <a:spcPct val="101000"/>
              </a:lnSpc>
            </a:pPr>
            <a:r>
              <a:rPr lang="en-US" sz="1600" dirty="0"/>
              <a:t>The Forest of Arden Hotel and Country club was first initiated in 1989 and started a golf business as well as a hotel. </a:t>
            </a:r>
          </a:p>
        </p:txBody>
      </p:sp>
    </p:spTree>
    <p:extLst>
      <p:ext uri="{BB962C8B-B14F-4D97-AF65-F5344CB8AC3E}">
        <p14:creationId xmlns:p14="http://schemas.microsoft.com/office/powerpoint/2010/main" val="30543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87338A-2474-46F0-ABA7-5DEEC35FE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US" dirty="0"/>
              <a:t>Types of operations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BC32C7-CF97-4391-B038-767AA87F78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1439345"/>
            <a:ext cx="6898017" cy="374217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2EEDB-3750-4E23-8A77-2F2B5CCF3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pPr>
              <a:lnSpc>
                <a:spcPct val="101000"/>
              </a:lnSpc>
            </a:pPr>
            <a:r>
              <a:rPr lang="en-US" dirty="0"/>
              <a:t>Marketing: sales, spa, golf, bars, restaurant</a:t>
            </a:r>
            <a:endParaRPr lang="en-US"/>
          </a:p>
          <a:p>
            <a:pPr>
              <a:lnSpc>
                <a:spcPct val="101000"/>
              </a:lnSpc>
            </a:pPr>
            <a:r>
              <a:rPr lang="en-US" dirty="0"/>
              <a:t>Food and beverages: different cuisines, planning, organization and control. </a:t>
            </a:r>
            <a:endParaRPr lang="en-US"/>
          </a:p>
          <a:p>
            <a:pPr>
              <a:lnSpc>
                <a:spcPct val="101000"/>
              </a:lnSpc>
            </a:pPr>
            <a:r>
              <a:rPr lang="en-US" dirty="0"/>
              <a:t>Housekeeping: hygiene, cleanliness </a:t>
            </a:r>
            <a:endParaRPr lang="en-US"/>
          </a:p>
          <a:p>
            <a:pPr>
              <a:lnSpc>
                <a:spcPct val="101000"/>
              </a:lnSpc>
            </a:pPr>
            <a:r>
              <a:rPr lang="en-US" dirty="0"/>
              <a:t>Front office: reception, bookings and management </a:t>
            </a:r>
            <a:endParaRPr lang="en-US"/>
          </a:p>
          <a:p>
            <a:pPr>
              <a:lnSpc>
                <a:spcPct val="101000"/>
              </a:lnSpc>
            </a:pPr>
            <a:r>
              <a:rPr lang="en-US" dirty="0"/>
              <a:t>Finance department: profits</a:t>
            </a:r>
            <a:endParaRPr lang="en-US"/>
          </a:p>
          <a:p>
            <a:pPr>
              <a:lnSpc>
                <a:spcPct val="101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821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29861-8FEC-4E19-B548-0C47B763E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US" dirty="0"/>
              <a:t>Food and Beverages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C0C580-A5C9-4D3D-9FD1-B40CD94D35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1008219"/>
            <a:ext cx="6898017" cy="4604426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5D534-AF5F-4404-8C78-6AAF8B0DB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r>
              <a:rPr lang="en-US" dirty="0"/>
              <a:t>In the Forest of Arden hotel, the food was fresh and well cooked. It was put on clean plates.</a:t>
            </a:r>
          </a:p>
          <a:p>
            <a:r>
              <a:rPr lang="en-US" dirty="0"/>
              <a:t>Cold kitchen</a:t>
            </a:r>
          </a:p>
          <a:p>
            <a:r>
              <a:rPr lang="en-US" dirty="0"/>
              <a:t>Hot kitchen</a:t>
            </a:r>
          </a:p>
          <a:p>
            <a:r>
              <a:rPr lang="en-US" dirty="0"/>
              <a:t>Buffet </a:t>
            </a:r>
          </a:p>
          <a:p>
            <a:r>
              <a:rPr lang="en-US" dirty="0"/>
              <a:t>Acholic and non-alcoholic beverages for customers </a:t>
            </a:r>
          </a:p>
        </p:txBody>
      </p:sp>
    </p:spTree>
    <p:extLst>
      <p:ext uri="{BB962C8B-B14F-4D97-AF65-F5344CB8AC3E}">
        <p14:creationId xmlns:p14="http://schemas.microsoft.com/office/powerpoint/2010/main" val="1873479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DBD58C-4FF1-4A12-A11F-E5BB99E54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US" dirty="0"/>
              <a:t>Types of menu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74447F-0939-4998-B9F6-8C803E3DB6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723676"/>
            <a:ext cx="6898017" cy="517351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0BCF5-0758-4174-BB3F-171254F2E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r>
              <a:rPr lang="en-US" dirty="0"/>
              <a:t>Traditional British menu </a:t>
            </a:r>
          </a:p>
          <a:p>
            <a:r>
              <a:rPr lang="en-US" dirty="0"/>
              <a:t>Irish menu</a:t>
            </a:r>
          </a:p>
          <a:p>
            <a:r>
              <a:rPr lang="en-US" dirty="0"/>
              <a:t>French menu</a:t>
            </a:r>
          </a:p>
          <a:p>
            <a:r>
              <a:rPr lang="en-US" dirty="0"/>
              <a:t>Vegetarian menu</a:t>
            </a:r>
          </a:p>
          <a:p>
            <a:r>
              <a:rPr lang="en-US" dirty="0"/>
              <a:t>Kids menu </a:t>
            </a:r>
          </a:p>
        </p:txBody>
      </p:sp>
    </p:spTree>
    <p:extLst>
      <p:ext uri="{BB962C8B-B14F-4D97-AF65-F5344CB8AC3E}">
        <p14:creationId xmlns:p14="http://schemas.microsoft.com/office/powerpoint/2010/main" val="1995706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5288AE-E11A-4C0F-A820-FCBB9FC081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16" r="9091" b="19835"/>
          <a:stretch/>
        </p:blipFill>
        <p:spPr>
          <a:xfrm>
            <a:off x="0" y="0"/>
            <a:ext cx="12192000" cy="6862703"/>
          </a:xfrm>
          <a:prstGeom prst="rect">
            <a:avLst/>
          </a:prstGeom>
        </p:spPr>
      </p:pic>
      <p:sp>
        <p:nvSpPr>
          <p:cNvPr id="9" name="Rounded Rectangle 17">
            <a:extLst>
              <a:ext uri="{FF2B5EF4-FFF2-40B4-BE49-F238E27FC236}">
                <a16:creationId xmlns:a16="http://schemas.microsoft.com/office/drawing/2014/main" id="{19738FD9-60D1-4D66-A0E4-3CABDD655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784" y="467784"/>
            <a:ext cx="7418915" cy="5922963"/>
          </a:xfrm>
          <a:prstGeom prst="roundRect">
            <a:avLst>
              <a:gd name="adj" fmla="val 5227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B4661-FBA8-4849-925B-8138A05CA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9" y="985785"/>
            <a:ext cx="6233004" cy="1560716"/>
          </a:xfrm>
        </p:spPr>
        <p:txBody>
          <a:bodyPr>
            <a:normAutofit/>
          </a:bodyPr>
          <a:lstStyle/>
          <a:p>
            <a:r>
              <a:rPr lang="en-US"/>
              <a:t>How marketing works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D455BEA-6E29-435D-A5DB-88C5853E56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69848" y="2593449"/>
            <a:ext cx="6224118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38D5B-2580-41D2-8770-DFE19BBE5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9" y="2855840"/>
            <a:ext cx="6233003" cy="3196168"/>
          </a:xfrm>
        </p:spPr>
        <p:txBody>
          <a:bodyPr>
            <a:normAutofit/>
          </a:bodyPr>
          <a:lstStyle/>
          <a:p>
            <a:r>
              <a:rPr lang="en-US"/>
              <a:t>Golf training for amateurs </a:t>
            </a:r>
          </a:p>
          <a:p>
            <a:r>
              <a:rPr lang="en-US"/>
              <a:t>Shops with brand golf objects</a:t>
            </a:r>
          </a:p>
          <a:p>
            <a:r>
              <a:rPr lang="en-US"/>
              <a:t>Bar: selling drinks of their choice to customers</a:t>
            </a:r>
          </a:p>
          <a:p>
            <a:r>
              <a:rPr lang="en-US"/>
              <a:t>Restaurant: different menus to choose from </a:t>
            </a:r>
          </a:p>
          <a:p>
            <a:r>
              <a:rPr lang="en-US"/>
              <a:t>Conference meetings </a:t>
            </a:r>
          </a:p>
          <a:p>
            <a:r>
              <a:rPr lang="en-US"/>
              <a:t>Banquets </a:t>
            </a:r>
          </a:p>
          <a:p>
            <a:r>
              <a:rPr lang="en-US"/>
              <a:t>Weddings </a:t>
            </a:r>
            <a:endParaRPr lang="en-US" dirty="0"/>
          </a:p>
        </p:txBody>
      </p:sp>
      <p:sp>
        <p:nvSpPr>
          <p:cNvPr id="15" name="Rounded Rectangle 18">
            <a:extLst>
              <a:ext uri="{FF2B5EF4-FFF2-40B4-BE49-F238E27FC236}">
                <a16:creationId xmlns:a16="http://schemas.microsoft.com/office/drawing/2014/main" id="{C0279480-9DCB-4A52-99D2-EF55FEE1F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964" y="670965"/>
            <a:ext cx="7012862" cy="5516602"/>
          </a:xfrm>
          <a:prstGeom prst="roundRect">
            <a:avLst>
              <a:gd name="adj" fmla="val 2462"/>
            </a:avLst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4947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9783B6-BD00-4CD0-84A5-AE75B5512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US" dirty="0"/>
              <a:t>Health and safety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EF955F-D6A1-4264-9BBE-4A5982B64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2656" y="640081"/>
            <a:ext cx="5340702" cy="534070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E8A0A-0A1E-4FDA-A8A2-EA381090A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r>
              <a:rPr lang="en-US" dirty="0"/>
              <a:t>They keep a clean environment for the clients as they provide hand </a:t>
            </a:r>
            <a:r>
              <a:rPr lang="en-US" dirty="0" err="1"/>
              <a:t>sanitisers</a:t>
            </a:r>
            <a:r>
              <a:rPr lang="en-US" dirty="0"/>
              <a:t> and clean sheets for any new customers. </a:t>
            </a:r>
          </a:p>
          <a:p>
            <a:r>
              <a:rPr lang="en-US" dirty="0"/>
              <a:t>The food is kept safe in containers away from any hazard that could harm a customer. </a:t>
            </a:r>
          </a:p>
        </p:txBody>
      </p:sp>
    </p:spTree>
    <p:extLst>
      <p:ext uri="{BB962C8B-B14F-4D97-AF65-F5344CB8AC3E}">
        <p14:creationId xmlns:p14="http://schemas.microsoft.com/office/powerpoint/2010/main" val="2512088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6307B-B2F8-42F4-A66A-BC87DB578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D3B15-163A-48BA-811D-D16A53AE15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conclusion, Marriott is a 5 star hotel with the best reviews as they provide a good service that makes the clients feel relaxed and comfortable. Marriott has one of the best hotels around the world. </a:t>
            </a:r>
          </a:p>
        </p:txBody>
      </p:sp>
    </p:spTree>
    <p:extLst>
      <p:ext uri="{BB962C8B-B14F-4D97-AF65-F5344CB8AC3E}">
        <p14:creationId xmlns:p14="http://schemas.microsoft.com/office/powerpoint/2010/main" val="3703783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99D8B-AC8E-4BE8-82D5-281909DB6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27044-297F-4254-BD4D-1066F1719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https://www.marriott.com/culture-and-values/marriott-family-history.mi</a:t>
            </a:r>
            <a:endParaRPr lang="en-US" dirty="0"/>
          </a:p>
          <a:p>
            <a:r>
              <a:rPr lang="en-US">
                <a:hlinkClick r:id="rId3"/>
              </a:rPr>
              <a:t>https://traveltips.usatoday.com/history-marriott-hotel-21444.html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633309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30</TotalTime>
  <Words>428</Words>
  <Application>Microsoft Office PowerPoint</Application>
  <PresentationFormat>Widescreen</PresentationFormat>
  <Paragraphs>48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Century Schoolbook</vt:lpstr>
      <vt:lpstr>Corbel</vt:lpstr>
      <vt:lpstr>Feathered</vt:lpstr>
      <vt:lpstr>FOREST OF ARDEN HOTEL MARRIOTT</vt:lpstr>
      <vt:lpstr>Introduction </vt:lpstr>
      <vt:lpstr>History of Marriott</vt:lpstr>
      <vt:lpstr>Types of operations</vt:lpstr>
      <vt:lpstr>Food and Beverages</vt:lpstr>
      <vt:lpstr>Types of menu</vt:lpstr>
      <vt:lpstr>How marketing works</vt:lpstr>
      <vt:lpstr>Health and safety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FOREST OF ARDEN HOTEL MARRIOTT</dc:title>
  <dc:creator>sorin brozban</dc:creator>
  <cp:lastModifiedBy>Gawain Frampton</cp:lastModifiedBy>
  <cp:revision>6</cp:revision>
  <dcterms:created xsi:type="dcterms:W3CDTF">2020-03-13T14:07:23Z</dcterms:created>
  <dcterms:modified xsi:type="dcterms:W3CDTF">2020-03-23T10:00:02Z</dcterms:modified>
</cp:coreProperties>
</file>