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y="6858000" cx="12192000"/>
  <p:notesSz cx="6858000" cy="9144000"/>
  <p:embeddedFontLst>
    <p:embeddedFont>
      <p:font typeface="Poppins"/>
      <p:regular r:id="rId19"/>
      <p:bold r:id="rId20"/>
      <p:italic r:id="rId21"/>
      <p:boldItalic r:id="rId22"/>
    </p:embeddedFont>
    <p:embeddedFont>
      <p:font typeface="Lato"/>
      <p:regular r:id="rId23"/>
      <p:bold r:id="rId24"/>
      <p:italic r:id="rId25"/>
      <p:boldItalic r:id="rId26"/>
    </p:embeddedFont>
    <p:embeddedFont>
      <p:font typeface="Barlow Condensed"/>
      <p:regular r:id="rId27"/>
      <p:bold r:id="rId28"/>
      <p:italic r:id="rId29"/>
      <p:boldItalic r:id="rId30"/>
    </p:embeddedFont>
    <p:embeddedFont>
      <p:font typeface="Barlow Semi Condensed"/>
      <p:regular r:id="rId31"/>
      <p:bold r:id="rId32"/>
      <p:italic r:id="rId33"/>
      <p:boldItalic r:id="rId34"/>
    </p:embeddedFont>
    <p:embeddedFont>
      <p:font typeface="Barlow"/>
      <p:regular r:id="rId35"/>
      <p:bold r:id="rId36"/>
      <p:italic r:id="rId37"/>
      <p:boldItalic r:id="rId38"/>
    </p:embeddedFont>
    <p:embeddedFont>
      <p:font typeface="Barlow Semi Condensed SemiBold"/>
      <p:regular r:id="rId39"/>
      <p:bold r:id="rId40"/>
      <p:italic r:id="rId41"/>
      <p:boldItalic r:id="rId42"/>
    </p:embeddedFont>
    <p:embeddedFont>
      <p:font typeface="Homemade Apple"/>
      <p:regular r:id="rId43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384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font" Target="fonts/BarlowSemiCondensedSemiBold-bold.fntdata"/><Relationship Id="rId20" Type="http://schemas.openxmlformats.org/officeDocument/2006/relationships/font" Target="fonts/Poppins-bold.fntdata"/><Relationship Id="rId42" Type="http://schemas.openxmlformats.org/officeDocument/2006/relationships/font" Target="fonts/BarlowSemiCondensedSemiBold-boldItalic.fntdata"/><Relationship Id="rId41" Type="http://schemas.openxmlformats.org/officeDocument/2006/relationships/font" Target="fonts/BarlowSemiCondensedSemiBold-italic.fntdata"/><Relationship Id="rId22" Type="http://schemas.openxmlformats.org/officeDocument/2006/relationships/font" Target="fonts/Poppins-boldItalic.fntdata"/><Relationship Id="rId21" Type="http://schemas.openxmlformats.org/officeDocument/2006/relationships/font" Target="fonts/Poppins-italic.fntdata"/><Relationship Id="rId43" Type="http://schemas.openxmlformats.org/officeDocument/2006/relationships/font" Target="fonts/HomemadeApple-regular.fntdata"/><Relationship Id="rId24" Type="http://schemas.openxmlformats.org/officeDocument/2006/relationships/font" Target="fonts/Lato-bold.fntdata"/><Relationship Id="rId23" Type="http://schemas.openxmlformats.org/officeDocument/2006/relationships/font" Target="fonts/Lato-regular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Lato-boldItalic.fntdata"/><Relationship Id="rId25" Type="http://schemas.openxmlformats.org/officeDocument/2006/relationships/font" Target="fonts/Lato-italic.fntdata"/><Relationship Id="rId28" Type="http://schemas.openxmlformats.org/officeDocument/2006/relationships/font" Target="fonts/BarlowCondensed-bold.fntdata"/><Relationship Id="rId27" Type="http://schemas.openxmlformats.org/officeDocument/2006/relationships/font" Target="fonts/BarlowCondensed-regular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font" Target="fonts/BarlowCondensed-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font" Target="fonts/BarlowSemiCondensed-regular.fntdata"/><Relationship Id="rId30" Type="http://schemas.openxmlformats.org/officeDocument/2006/relationships/font" Target="fonts/BarlowCondensed-boldItalic.fntdata"/><Relationship Id="rId11" Type="http://schemas.openxmlformats.org/officeDocument/2006/relationships/slide" Target="slides/slide6.xml"/><Relationship Id="rId33" Type="http://schemas.openxmlformats.org/officeDocument/2006/relationships/font" Target="fonts/BarlowSemiCondensed-italic.fntdata"/><Relationship Id="rId10" Type="http://schemas.openxmlformats.org/officeDocument/2006/relationships/slide" Target="slides/slide5.xml"/><Relationship Id="rId32" Type="http://schemas.openxmlformats.org/officeDocument/2006/relationships/font" Target="fonts/BarlowSemiCondensed-bold.fntdata"/><Relationship Id="rId13" Type="http://schemas.openxmlformats.org/officeDocument/2006/relationships/slide" Target="slides/slide8.xml"/><Relationship Id="rId35" Type="http://schemas.openxmlformats.org/officeDocument/2006/relationships/font" Target="fonts/Barlow-regular.fntdata"/><Relationship Id="rId12" Type="http://schemas.openxmlformats.org/officeDocument/2006/relationships/slide" Target="slides/slide7.xml"/><Relationship Id="rId34" Type="http://schemas.openxmlformats.org/officeDocument/2006/relationships/font" Target="fonts/BarlowSemiCondensed-boldItalic.fntdata"/><Relationship Id="rId15" Type="http://schemas.openxmlformats.org/officeDocument/2006/relationships/slide" Target="slides/slide10.xml"/><Relationship Id="rId37" Type="http://schemas.openxmlformats.org/officeDocument/2006/relationships/font" Target="fonts/Barlow-italic.fntdata"/><Relationship Id="rId14" Type="http://schemas.openxmlformats.org/officeDocument/2006/relationships/slide" Target="slides/slide9.xml"/><Relationship Id="rId36" Type="http://schemas.openxmlformats.org/officeDocument/2006/relationships/font" Target="fonts/Barlow-bold.fntdata"/><Relationship Id="rId17" Type="http://schemas.openxmlformats.org/officeDocument/2006/relationships/slide" Target="slides/slide12.xml"/><Relationship Id="rId39" Type="http://schemas.openxmlformats.org/officeDocument/2006/relationships/font" Target="fonts/BarlowSemiCondensedSemiBold-regular.fntdata"/><Relationship Id="rId16" Type="http://schemas.openxmlformats.org/officeDocument/2006/relationships/slide" Target="slides/slide11.xml"/><Relationship Id="rId38" Type="http://schemas.openxmlformats.org/officeDocument/2006/relationships/font" Target="fonts/Barlow-boldItalic.fntdata"/><Relationship Id="rId19" Type="http://schemas.openxmlformats.org/officeDocument/2006/relationships/font" Target="fonts/Poppins-regular.fntdata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6" name="Shape 4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7" name="Google Shape;467;g218c6c1eab0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8" name="Google Shape;468;g218c6c1eab0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2" name="Shape 4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" name="Google Shape;473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4" name="Google Shape;474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8" name="Shape 4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9" name="Google Shape;479;g6fd8ccc017_0_10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0" name="Google Shape;480;g6fd8ccc017_0_10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0" name="Shape 5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" name="Google Shape;501;g6fd8ccc017_0_10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2" name="Google Shape;502;g6fd8ccc017_0_10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2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Google Shape;513;g6fd8ccc017_0_1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4" name="Google Shape;514;g6fd8ccc017_0_1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8" name="Shape 5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" name="Google Shape;519;g6fd8ccc017_0_1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0" name="Google Shape;520;g6fd8ccc017_0_1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0" name="Shape 5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1" name="Google Shape;531;g6fd8ccc017_0_1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2" name="Google Shape;532;g6fd8ccc017_0_1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2" name="Shape 5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" name="Google Shape;543;g6fd8ccc017_0_1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4" name="Google Shape;544;g6fd8ccc017_0_1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1" name="Shape 5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" name="Google Shape;552;g6fd8ccc017_0_12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3" name="Google Shape;553;g6fd8ccc017_0_1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4" name="Shape 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" name="Google Shape;565;g6fd8ccc017_0_14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6" name="Google Shape;566;g6fd8ccc017_0_1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9" name="Shape 5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0" name="Google Shape;590;g6fd8ccc017_0_43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1" name="Google Shape;591;g6fd8ccc017_0_4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8" name="Shape 5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g218c6c1eab0_0_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0" name="Google Shape;600;g218c6c1eab0_0_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5" name="Shape 6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6" name="Google Shape;606;g218c6c1eab0_0_2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7" name="Google Shape;607;g218c6c1eab0_0_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slidesmania.com/" TargetMode="External"/><Relationship Id="rId3" Type="http://schemas.openxmlformats.org/officeDocument/2006/relationships/image" Target="../media/image2.png"/><Relationship Id="rId4" Type="http://schemas.openxmlformats.org/officeDocument/2006/relationships/hyperlink" Target="https://slidesmania.com/questions-powerpoint-google-slides/can-i-use-these-templates/" TargetMode="External"/><Relationship Id="rId11" Type="http://schemas.openxmlformats.org/officeDocument/2006/relationships/hyperlink" Target="https://www.instagram.com/slidesmania/" TargetMode="External"/><Relationship Id="rId10" Type="http://schemas.openxmlformats.org/officeDocument/2006/relationships/image" Target="../media/image1.png"/><Relationship Id="rId12" Type="http://schemas.openxmlformats.org/officeDocument/2006/relationships/image" Target="../media/image5.png"/><Relationship Id="rId9" Type="http://schemas.openxmlformats.org/officeDocument/2006/relationships/hyperlink" Target="https://www.pinterest.com/slidesmania/" TargetMode="External"/><Relationship Id="rId5" Type="http://schemas.openxmlformats.org/officeDocument/2006/relationships/hyperlink" Target="https://www.facebook.com/SlidesManiaSM/" TargetMode="External"/><Relationship Id="rId6" Type="http://schemas.openxmlformats.org/officeDocument/2006/relationships/image" Target="../media/image4.png"/><Relationship Id="rId7" Type="http://schemas.openxmlformats.org/officeDocument/2006/relationships/hyperlink" Target="https://twitter.com/SlidesManiaSM/" TargetMode="External"/><Relationship Id="rId8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">
  <p:cSld name="CUSTOM"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2"/>
          <p:cNvSpPr/>
          <p:nvPr/>
        </p:nvSpPr>
        <p:spPr>
          <a:xfrm>
            <a:off x="5002300" y="-89649"/>
            <a:ext cx="7189800" cy="36813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" name="Google Shape;12;p2"/>
          <p:cNvSpPr/>
          <p:nvPr/>
        </p:nvSpPr>
        <p:spPr>
          <a:xfrm rot="-8570502">
            <a:off x="6123522" y="276626"/>
            <a:ext cx="3279347" cy="2411105"/>
          </a:xfrm>
          <a:custGeom>
            <a:rect b="b" l="l" r="r" t="t"/>
            <a:pathLst>
              <a:path extrusionOk="0" h="4226027" w="5502190">
                <a:moveTo>
                  <a:pt x="3032484" y="99"/>
                </a:moveTo>
                <a:cubicBezTo>
                  <a:pt x="2717679" y="-6626"/>
                  <a:pt x="2231544" y="330681"/>
                  <a:pt x="1984537" y="512300"/>
                </a:cubicBezTo>
                <a:cubicBezTo>
                  <a:pt x="1737530" y="693919"/>
                  <a:pt x="1680100" y="923234"/>
                  <a:pt x="1550442" y="1089812"/>
                </a:cubicBezTo>
                <a:cubicBezTo>
                  <a:pt x="1420784" y="1256390"/>
                  <a:pt x="1387564" y="1458429"/>
                  <a:pt x="1206589" y="1511769"/>
                </a:cubicBezTo>
                <a:cubicBezTo>
                  <a:pt x="946557" y="1587969"/>
                  <a:pt x="687477" y="1339367"/>
                  <a:pt x="417919" y="1369847"/>
                </a:cubicBezTo>
                <a:cubicBezTo>
                  <a:pt x="176937" y="1397469"/>
                  <a:pt x="12154" y="1649882"/>
                  <a:pt x="725" y="1891817"/>
                </a:cubicBezTo>
                <a:cubicBezTo>
                  <a:pt x="-9753" y="2133752"/>
                  <a:pt x="95022" y="2365209"/>
                  <a:pt x="204560" y="2581427"/>
                </a:cubicBezTo>
                <a:cubicBezTo>
                  <a:pt x="346482" y="2860509"/>
                  <a:pt x="517932" y="3151974"/>
                  <a:pt x="802730" y="3283419"/>
                </a:cubicBezTo>
                <a:cubicBezTo>
                  <a:pt x="1023710" y="3385337"/>
                  <a:pt x="1278980" y="3375812"/>
                  <a:pt x="1514247" y="3438677"/>
                </a:cubicBezTo>
                <a:cubicBezTo>
                  <a:pt x="1731417" y="3496779"/>
                  <a:pt x="1931442" y="3620604"/>
                  <a:pt x="2080985" y="3788244"/>
                </a:cubicBezTo>
                <a:cubicBezTo>
                  <a:pt x="2192427" y="3913022"/>
                  <a:pt x="2278152" y="4063517"/>
                  <a:pt x="2414360" y="4161624"/>
                </a:cubicBezTo>
                <a:cubicBezTo>
                  <a:pt x="2652485" y="4334027"/>
                  <a:pt x="2956246" y="4112170"/>
                  <a:pt x="3206840" y="4053992"/>
                </a:cubicBezTo>
                <a:cubicBezTo>
                  <a:pt x="3457434" y="3995814"/>
                  <a:pt x="3669154" y="3946463"/>
                  <a:pt x="3917924" y="3812556"/>
                </a:cubicBezTo>
                <a:cubicBezTo>
                  <a:pt x="4166694" y="3678649"/>
                  <a:pt x="4469509" y="3461215"/>
                  <a:pt x="4699460" y="3250549"/>
                </a:cubicBezTo>
                <a:cubicBezTo>
                  <a:pt x="4929411" y="3039883"/>
                  <a:pt x="5155708" y="2827639"/>
                  <a:pt x="5297630" y="2548557"/>
                </a:cubicBezTo>
                <a:cubicBezTo>
                  <a:pt x="5407168" y="2332339"/>
                  <a:pt x="5511943" y="2100882"/>
                  <a:pt x="5501465" y="1858947"/>
                </a:cubicBezTo>
                <a:cubicBezTo>
                  <a:pt x="5490036" y="1617012"/>
                  <a:pt x="5271905" y="1470195"/>
                  <a:pt x="5084271" y="1336977"/>
                </a:cubicBezTo>
                <a:cubicBezTo>
                  <a:pt x="4896637" y="1203759"/>
                  <a:pt x="4577479" y="1190357"/>
                  <a:pt x="4375662" y="1059636"/>
                </a:cubicBezTo>
                <a:cubicBezTo>
                  <a:pt x="4173845" y="928915"/>
                  <a:pt x="3935278" y="730765"/>
                  <a:pt x="3873366" y="552648"/>
                </a:cubicBezTo>
                <a:cubicBezTo>
                  <a:pt x="3709161" y="325905"/>
                  <a:pt x="3347289" y="6824"/>
                  <a:pt x="3032484" y="99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" name="Google Shape;13;p2"/>
          <p:cNvSpPr/>
          <p:nvPr/>
        </p:nvSpPr>
        <p:spPr>
          <a:xfrm>
            <a:off x="433400" y="-604100"/>
            <a:ext cx="11221505" cy="7962137"/>
          </a:xfrm>
          <a:custGeom>
            <a:rect b="b" l="l" r="r" t="t"/>
            <a:pathLst>
              <a:path extrusionOk="0" h="6834452" w="7958514">
                <a:moveTo>
                  <a:pt x="1477342" y="179222"/>
                </a:moveTo>
                <a:cubicBezTo>
                  <a:pt x="1542844" y="351264"/>
                  <a:pt x="1370013" y="513046"/>
                  <a:pt x="1223225" y="624321"/>
                </a:cubicBezTo>
                <a:cubicBezTo>
                  <a:pt x="902027" y="868179"/>
                  <a:pt x="609240" y="1149917"/>
                  <a:pt x="354334" y="1462433"/>
                </a:cubicBezTo>
                <a:cubicBezTo>
                  <a:pt x="128628" y="1738647"/>
                  <a:pt x="-78138" y="2094569"/>
                  <a:pt x="29191" y="2434707"/>
                </a:cubicBezTo>
                <a:cubicBezTo>
                  <a:pt x="104953" y="2674618"/>
                  <a:pt x="321978" y="2842714"/>
                  <a:pt x="544527" y="2961092"/>
                </a:cubicBezTo>
                <a:cubicBezTo>
                  <a:pt x="767077" y="3078680"/>
                  <a:pt x="1010145" y="3164701"/>
                  <a:pt x="1209020" y="3318592"/>
                </a:cubicBezTo>
                <a:cubicBezTo>
                  <a:pt x="1309246" y="3396721"/>
                  <a:pt x="1402369" y="3503261"/>
                  <a:pt x="1407894" y="3630319"/>
                </a:cubicBezTo>
                <a:cubicBezTo>
                  <a:pt x="1411050" y="3712394"/>
                  <a:pt x="1377116" y="3791312"/>
                  <a:pt x="1340024" y="3865496"/>
                </a:cubicBezTo>
                <a:cubicBezTo>
                  <a:pt x="1130101" y="4291654"/>
                  <a:pt x="829423" y="4668884"/>
                  <a:pt x="616343" y="5093464"/>
                </a:cubicBezTo>
                <a:cubicBezTo>
                  <a:pt x="403264" y="5518045"/>
                  <a:pt x="281730" y="6026279"/>
                  <a:pt x="459296" y="6467432"/>
                </a:cubicBezTo>
                <a:cubicBezTo>
                  <a:pt x="527955" y="6639474"/>
                  <a:pt x="660537" y="6805991"/>
                  <a:pt x="843628" y="6831245"/>
                </a:cubicBezTo>
                <a:cubicBezTo>
                  <a:pt x="1014881" y="6854921"/>
                  <a:pt x="1182187" y="6744435"/>
                  <a:pt x="1280046" y="6601593"/>
                </a:cubicBezTo>
                <a:cubicBezTo>
                  <a:pt x="1377905" y="6458751"/>
                  <a:pt x="1420521" y="6286709"/>
                  <a:pt x="1467082" y="6119402"/>
                </a:cubicBezTo>
                <a:cubicBezTo>
                  <a:pt x="1710940" y="5255247"/>
                  <a:pt x="2183661" y="4368994"/>
                  <a:pt x="3014670" y="4029646"/>
                </a:cubicBezTo>
                <a:cubicBezTo>
                  <a:pt x="3163037" y="3968879"/>
                  <a:pt x="3324030" y="3927841"/>
                  <a:pt x="3481867" y="3953884"/>
                </a:cubicBezTo>
                <a:cubicBezTo>
                  <a:pt x="3639703" y="3979927"/>
                  <a:pt x="3791226" y="4087256"/>
                  <a:pt x="3833053" y="4241147"/>
                </a:cubicBezTo>
                <a:cubicBezTo>
                  <a:pt x="3855939" y="4324800"/>
                  <a:pt x="3844891" y="4413189"/>
                  <a:pt x="3829896" y="4498421"/>
                </a:cubicBezTo>
                <a:cubicBezTo>
                  <a:pt x="3787280" y="4736754"/>
                  <a:pt x="3709151" y="4968773"/>
                  <a:pt x="3679952" y="5209474"/>
                </a:cubicBezTo>
                <a:cubicBezTo>
                  <a:pt x="3650752" y="5450175"/>
                  <a:pt x="3674427" y="5709816"/>
                  <a:pt x="3817270" y="5905534"/>
                </a:cubicBezTo>
                <a:cubicBezTo>
                  <a:pt x="4023246" y="6188851"/>
                  <a:pt x="4443881" y="6262244"/>
                  <a:pt x="4766657" y="6125716"/>
                </a:cubicBezTo>
                <a:cubicBezTo>
                  <a:pt x="5089433" y="5989187"/>
                  <a:pt x="5317506" y="5682195"/>
                  <a:pt x="5431149" y="5349949"/>
                </a:cubicBezTo>
                <a:cubicBezTo>
                  <a:pt x="5494284" y="5166069"/>
                  <a:pt x="5527429" y="4971141"/>
                  <a:pt x="5614239" y="4796732"/>
                </a:cubicBezTo>
                <a:cubicBezTo>
                  <a:pt x="5719990" y="4582863"/>
                  <a:pt x="5906237" y="4409243"/>
                  <a:pt x="6126419" y="4317697"/>
                </a:cubicBezTo>
                <a:cubicBezTo>
                  <a:pt x="6457087" y="4181169"/>
                  <a:pt x="6831159" y="4230098"/>
                  <a:pt x="7186292" y="4182747"/>
                </a:cubicBezTo>
                <a:cubicBezTo>
                  <a:pt x="7540635" y="4135396"/>
                  <a:pt x="7932859" y="3919949"/>
                  <a:pt x="7957324" y="3563239"/>
                </a:cubicBezTo>
                <a:cubicBezTo>
                  <a:pt x="7980210" y="3229414"/>
                  <a:pt x="7669272" y="2969773"/>
                  <a:pt x="7363858" y="2834033"/>
                </a:cubicBezTo>
                <a:cubicBezTo>
                  <a:pt x="7108163" y="2720391"/>
                  <a:pt x="6832738" y="2650943"/>
                  <a:pt x="6553367" y="2628057"/>
                </a:cubicBezTo>
                <a:cubicBezTo>
                  <a:pt x="6127997" y="2593333"/>
                  <a:pt x="5694736" y="2668305"/>
                  <a:pt x="5275680" y="2587019"/>
                </a:cubicBezTo>
                <a:cubicBezTo>
                  <a:pt x="4998677" y="2533355"/>
                  <a:pt x="4706679" y="2379464"/>
                  <a:pt x="4633285" y="2107196"/>
                </a:cubicBezTo>
                <a:cubicBezTo>
                  <a:pt x="4562258" y="1844398"/>
                  <a:pt x="4719306" y="1579232"/>
                  <a:pt x="4868462" y="1351948"/>
                </a:cubicBezTo>
                <a:cubicBezTo>
                  <a:pt x="4997098" y="1156230"/>
                  <a:pt x="5125735" y="960513"/>
                  <a:pt x="5255161" y="764796"/>
                </a:cubicBezTo>
                <a:cubicBezTo>
                  <a:pt x="5360911" y="603802"/>
                  <a:pt x="5471397" y="404928"/>
                  <a:pt x="5392479" y="228940"/>
                </a:cubicBezTo>
                <a:cubicBezTo>
                  <a:pt x="5305669" y="38747"/>
                  <a:pt x="5053920" y="866"/>
                  <a:pt x="4843997" y="77"/>
                </a:cubicBezTo>
                <a:cubicBezTo>
                  <a:pt x="4533848" y="-1501"/>
                  <a:pt x="4223699" y="21385"/>
                  <a:pt x="3914339" y="43482"/>
                </a:cubicBezTo>
                <a:cubicBezTo>
                  <a:pt x="3097535" y="102671"/>
                  <a:pt x="2281519" y="162649"/>
                  <a:pt x="1465504" y="221838"/>
                </a:cubicBezTo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" name="Google Shape;14;p2"/>
          <p:cNvSpPr/>
          <p:nvPr/>
        </p:nvSpPr>
        <p:spPr>
          <a:xfrm flipH="1" rot="8570502">
            <a:off x="9105372" y="3053688"/>
            <a:ext cx="3279347" cy="2411105"/>
          </a:xfrm>
          <a:custGeom>
            <a:rect b="b" l="l" r="r" t="t"/>
            <a:pathLst>
              <a:path extrusionOk="0" h="4226027" w="5502190">
                <a:moveTo>
                  <a:pt x="3032484" y="99"/>
                </a:moveTo>
                <a:cubicBezTo>
                  <a:pt x="2717679" y="-6626"/>
                  <a:pt x="2231544" y="330681"/>
                  <a:pt x="1984537" y="512300"/>
                </a:cubicBezTo>
                <a:cubicBezTo>
                  <a:pt x="1737530" y="693919"/>
                  <a:pt x="1680100" y="923234"/>
                  <a:pt x="1550442" y="1089812"/>
                </a:cubicBezTo>
                <a:cubicBezTo>
                  <a:pt x="1420784" y="1256390"/>
                  <a:pt x="1387564" y="1458429"/>
                  <a:pt x="1206589" y="1511769"/>
                </a:cubicBezTo>
                <a:cubicBezTo>
                  <a:pt x="946557" y="1587969"/>
                  <a:pt x="687477" y="1339367"/>
                  <a:pt x="417919" y="1369847"/>
                </a:cubicBezTo>
                <a:cubicBezTo>
                  <a:pt x="176937" y="1397469"/>
                  <a:pt x="12154" y="1649882"/>
                  <a:pt x="725" y="1891817"/>
                </a:cubicBezTo>
                <a:cubicBezTo>
                  <a:pt x="-9753" y="2133752"/>
                  <a:pt x="95022" y="2365209"/>
                  <a:pt x="204560" y="2581427"/>
                </a:cubicBezTo>
                <a:cubicBezTo>
                  <a:pt x="346482" y="2860509"/>
                  <a:pt x="517932" y="3151974"/>
                  <a:pt x="802730" y="3283419"/>
                </a:cubicBezTo>
                <a:cubicBezTo>
                  <a:pt x="1023710" y="3385337"/>
                  <a:pt x="1278980" y="3375812"/>
                  <a:pt x="1514247" y="3438677"/>
                </a:cubicBezTo>
                <a:cubicBezTo>
                  <a:pt x="1731417" y="3496779"/>
                  <a:pt x="1931442" y="3620604"/>
                  <a:pt x="2080985" y="3788244"/>
                </a:cubicBezTo>
                <a:cubicBezTo>
                  <a:pt x="2192427" y="3913022"/>
                  <a:pt x="2278152" y="4063517"/>
                  <a:pt x="2414360" y="4161624"/>
                </a:cubicBezTo>
                <a:cubicBezTo>
                  <a:pt x="2652485" y="4334027"/>
                  <a:pt x="2956246" y="4112170"/>
                  <a:pt x="3206840" y="4053992"/>
                </a:cubicBezTo>
                <a:cubicBezTo>
                  <a:pt x="3457434" y="3995814"/>
                  <a:pt x="3669154" y="3946463"/>
                  <a:pt x="3917924" y="3812556"/>
                </a:cubicBezTo>
                <a:cubicBezTo>
                  <a:pt x="4166694" y="3678649"/>
                  <a:pt x="4469509" y="3461215"/>
                  <a:pt x="4699460" y="3250549"/>
                </a:cubicBezTo>
                <a:cubicBezTo>
                  <a:pt x="4929411" y="3039883"/>
                  <a:pt x="5155708" y="2827639"/>
                  <a:pt x="5297630" y="2548557"/>
                </a:cubicBezTo>
                <a:cubicBezTo>
                  <a:pt x="5407168" y="2332339"/>
                  <a:pt x="5511943" y="2100882"/>
                  <a:pt x="5501465" y="1858947"/>
                </a:cubicBezTo>
                <a:cubicBezTo>
                  <a:pt x="5490036" y="1617012"/>
                  <a:pt x="5271905" y="1470195"/>
                  <a:pt x="5084271" y="1336977"/>
                </a:cubicBezTo>
                <a:cubicBezTo>
                  <a:pt x="4896637" y="1203759"/>
                  <a:pt x="4577479" y="1190357"/>
                  <a:pt x="4375662" y="1059636"/>
                </a:cubicBezTo>
                <a:cubicBezTo>
                  <a:pt x="4173845" y="928915"/>
                  <a:pt x="3935278" y="730765"/>
                  <a:pt x="3873366" y="552648"/>
                </a:cubicBezTo>
                <a:cubicBezTo>
                  <a:pt x="3709161" y="325905"/>
                  <a:pt x="3347289" y="6824"/>
                  <a:pt x="3032484" y="99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" name="Google Shape;15;p2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 rtl="0" algn="r">
              <a:buNone/>
              <a:defRPr sz="1300">
                <a:solidFill>
                  <a:schemeClr val="dk2"/>
                </a:solidFill>
              </a:defRPr>
            </a:lvl1pPr>
            <a:lvl2pPr lvl="1" rtl="0" algn="r">
              <a:buNone/>
              <a:defRPr sz="1300">
                <a:solidFill>
                  <a:schemeClr val="dk2"/>
                </a:solidFill>
              </a:defRPr>
            </a:lvl2pPr>
            <a:lvl3pPr lvl="2" rtl="0" algn="r">
              <a:buNone/>
              <a:defRPr sz="1300">
                <a:solidFill>
                  <a:schemeClr val="dk2"/>
                </a:solidFill>
              </a:defRPr>
            </a:lvl3pPr>
            <a:lvl4pPr lvl="3" rtl="0" algn="r">
              <a:buNone/>
              <a:defRPr sz="1300">
                <a:solidFill>
                  <a:schemeClr val="dk2"/>
                </a:solidFill>
              </a:defRPr>
            </a:lvl4pPr>
            <a:lvl5pPr lvl="4" rtl="0" algn="r">
              <a:buNone/>
              <a:defRPr sz="1300">
                <a:solidFill>
                  <a:schemeClr val="dk2"/>
                </a:solidFill>
              </a:defRPr>
            </a:lvl5pPr>
            <a:lvl6pPr lvl="5" rtl="0" algn="r">
              <a:buNone/>
              <a:defRPr sz="1300">
                <a:solidFill>
                  <a:schemeClr val="dk2"/>
                </a:solidFill>
              </a:defRPr>
            </a:lvl6pPr>
            <a:lvl7pPr lvl="6" rtl="0" algn="r">
              <a:buNone/>
              <a:defRPr sz="1300">
                <a:solidFill>
                  <a:schemeClr val="dk2"/>
                </a:solidFill>
              </a:defRPr>
            </a:lvl7pPr>
            <a:lvl8pPr lvl="7" rtl="0" algn="r">
              <a:buNone/>
              <a:defRPr sz="1300">
                <a:solidFill>
                  <a:schemeClr val="dk2"/>
                </a:solidFill>
              </a:defRPr>
            </a:lvl8pPr>
            <a:lvl9pPr lvl="8" rtl="0" algn="r">
              <a:buNone/>
              <a:defRPr sz="13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6" name="Google Shape;16;p2"/>
          <p:cNvSpPr/>
          <p:nvPr/>
        </p:nvSpPr>
        <p:spPr>
          <a:xfrm flipH="1" rot="-1662900">
            <a:off x="2030593" y="2418765"/>
            <a:ext cx="6743551" cy="4172739"/>
          </a:xfrm>
          <a:custGeom>
            <a:rect b="b" l="l" r="r" t="t"/>
            <a:pathLst>
              <a:path extrusionOk="0" h="3827104" w="5502190">
                <a:moveTo>
                  <a:pt x="3327831" y="52"/>
                </a:moveTo>
                <a:cubicBezTo>
                  <a:pt x="3246660" y="-1092"/>
                  <a:pt x="3237853" y="17247"/>
                  <a:pt x="3085925" y="27260"/>
                </a:cubicBezTo>
                <a:cubicBezTo>
                  <a:pt x="2933997" y="37273"/>
                  <a:pt x="2629634" y="38777"/>
                  <a:pt x="2416265" y="60130"/>
                </a:cubicBezTo>
                <a:cubicBezTo>
                  <a:pt x="2202896" y="81483"/>
                  <a:pt x="1968589" y="17267"/>
                  <a:pt x="1805712" y="155380"/>
                </a:cubicBezTo>
                <a:cubicBezTo>
                  <a:pt x="1662837" y="278252"/>
                  <a:pt x="1612355" y="474467"/>
                  <a:pt x="1550442" y="652585"/>
                </a:cubicBezTo>
                <a:cubicBezTo>
                  <a:pt x="1488530" y="830702"/>
                  <a:pt x="1387564" y="1021202"/>
                  <a:pt x="1206589" y="1074542"/>
                </a:cubicBezTo>
                <a:cubicBezTo>
                  <a:pt x="946557" y="1150742"/>
                  <a:pt x="687477" y="902140"/>
                  <a:pt x="417919" y="932620"/>
                </a:cubicBezTo>
                <a:cubicBezTo>
                  <a:pt x="176937" y="960242"/>
                  <a:pt x="12154" y="1212655"/>
                  <a:pt x="725" y="1454590"/>
                </a:cubicBezTo>
                <a:cubicBezTo>
                  <a:pt x="-9753" y="1696525"/>
                  <a:pt x="95022" y="1927982"/>
                  <a:pt x="204560" y="2144200"/>
                </a:cubicBezTo>
                <a:cubicBezTo>
                  <a:pt x="346482" y="2423282"/>
                  <a:pt x="517932" y="2714747"/>
                  <a:pt x="802730" y="2846192"/>
                </a:cubicBezTo>
                <a:cubicBezTo>
                  <a:pt x="1023710" y="2948110"/>
                  <a:pt x="1278980" y="2938585"/>
                  <a:pt x="1514247" y="3001450"/>
                </a:cubicBezTo>
                <a:cubicBezTo>
                  <a:pt x="1731417" y="3059552"/>
                  <a:pt x="1931442" y="3183377"/>
                  <a:pt x="2080985" y="3351017"/>
                </a:cubicBezTo>
                <a:cubicBezTo>
                  <a:pt x="2192427" y="3475795"/>
                  <a:pt x="2278152" y="3626290"/>
                  <a:pt x="2414360" y="3724397"/>
                </a:cubicBezTo>
                <a:cubicBezTo>
                  <a:pt x="2652485" y="3896800"/>
                  <a:pt x="3023007" y="3846317"/>
                  <a:pt x="3206840" y="3616765"/>
                </a:cubicBezTo>
                <a:cubicBezTo>
                  <a:pt x="3236606" y="3579618"/>
                  <a:pt x="3261118" y="3540000"/>
                  <a:pt x="3281597" y="3498466"/>
                </a:cubicBezTo>
                <a:lnTo>
                  <a:pt x="3286653" y="3485484"/>
                </a:lnTo>
                <a:lnTo>
                  <a:pt x="3341255" y="3415332"/>
                </a:lnTo>
                <a:cubicBezTo>
                  <a:pt x="3367091" y="3382144"/>
                  <a:pt x="3393345" y="3349342"/>
                  <a:pt x="3421205" y="3318147"/>
                </a:cubicBezTo>
                <a:cubicBezTo>
                  <a:pt x="3570748" y="3150507"/>
                  <a:pt x="3770773" y="3026682"/>
                  <a:pt x="3987943" y="2968580"/>
                </a:cubicBezTo>
                <a:cubicBezTo>
                  <a:pt x="4223210" y="2905715"/>
                  <a:pt x="4478480" y="2915240"/>
                  <a:pt x="4699460" y="2813322"/>
                </a:cubicBezTo>
                <a:cubicBezTo>
                  <a:pt x="4984258" y="2681877"/>
                  <a:pt x="5155708" y="2390412"/>
                  <a:pt x="5297630" y="2111330"/>
                </a:cubicBezTo>
                <a:cubicBezTo>
                  <a:pt x="5407168" y="1895112"/>
                  <a:pt x="5511943" y="1663655"/>
                  <a:pt x="5501465" y="1421720"/>
                </a:cubicBezTo>
                <a:cubicBezTo>
                  <a:pt x="5490036" y="1179785"/>
                  <a:pt x="5325253" y="927372"/>
                  <a:pt x="5084271" y="899750"/>
                </a:cubicBezTo>
                <a:cubicBezTo>
                  <a:pt x="4814713" y="869270"/>
                  <a:pt x="4555633" y="1117872"/>
                  <a:pt x="4295601" y="1041672"/>
                </a:cubicBezTo>
                <a:cubicBezTo>
                  <a:pt x="4114626" y="988332"/>
                  <a:pt x="4013660" y="797832"/>
                  <a:pt x="3951748" y="619715"/>
                </a:cubicBezTo>
                <a:cubicBezTo>
                  <a:pt x="3889835" y="441597"/>
                  <a:pt x="3839353" y="245382"/>
                  <a:pt x="3696478" y="122510"/>
                </a:cubicBezTo>
                <a:cubicBezTo>
                  <a:pt x="3594680" y="36189"/>
                  <a:pt x="3463116" y="1959"/>
                  <a:pt x="3327831" y="52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" name="Google Shape;17;p2"/>
          <p:cNvSpPr/>
          <p:nvPr/>
        </p:nvSpPr>
        <p:spPr>
          <a:xfrm>
            <a:off x="2562225" y="1719263"/>
            <a:ext cx="6986700" cy="36813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rotWithShape="0" algn="tl" dir="2700000" dist="127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8" name="Google Shape;18;p2"/>
          <p:cNvGrpSpPr/>
          <p:nvPr/>
        </p:nvGrpSpPr>
        <p:grpSpPr>
          <a:xfrm rot="10280301">
            <a:off x="-54562" y="4650336"/>
            <a:ext cx="2248038" cy="2349087"/>
            <a:chOff x="1219199" y="2085764"/>
            <a:chExt cx="2248026" cy="2349075"/>
          </a:xfrm>
        </p:grpSpPr>
        <p:sp>
          <p:nvSpPr>
            <p:cNvPr id="19" name="Google Shape;19;p2"/>
            <p:cNvSpPr/>
            <p:nvPr/>
          </p:nvSpPr>
          <p:spPr>
            <a:xfrm>
              <a:off x="1316461" y="2549982"/>
              <a:ext cx="907732" cy="314690"/>
            </a:xfrm>
            <a:custGeom>
              <a:rect b="b" l="l" r="r" t="t"/>
              <a:pathLst>
                <a:path extrusionOk="0" h="314690" w="907732">
                  <a:moveTo>
                    <a:pt x="864870" y="229866"/>
                  </a:moveTo>
                  <a:cubicBezTo>
                    <a:pt x="720090" y="290826"/>
                    <a:pt x="561023" y="327021"/>
                    <a:pt x="404812" y="310828"/>
                  </a:cubicBezTo>
                  <a:cubicBezTo>
                    <a:pt x="248602" y="294636"/>
                    <a:pt x="94297" y="222246"/>
                    <a:pt x="0" y="96516"/>
                  </a:cubicBezTo>
                  <a:cubicBezTo>
                    <a:pt x="128588" y="49843"/>
                    <a:pt x="262890" y="19363"/>
                    <a:pt x="399097" y="5076"/>
                  </a:cubicBezTo>
                  <a:cubicBezTo>
                    <a:pt x="445770" y="313"/>
                    <a:pt x="492443" y="-2544"/>
                    <a:pt x="539115" y="3171"/>
                  </a:cubicBezTo>
                  <a:cubicBezTo>
                    <a:pt x="680085" y="20316"/>
                    <a:pt x="798195" y="112708"/>
                    <a:pt x="907733" y="202243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3014641" y="2560582"/>
              <a:ext cx="452584" cy="799911"/>
            </a:xfrm>
            <a:custGeom>
              <a:rect b="b" l="l" r="r" t="t"/>
              <a:pathLst>
                <a:path extrusionOk="0" h="799911" w="452584">
                  <a:moveTo>
                    <a:pt x="10477" y="11242"/>
                  </a:moveTo>
                  <a:cubicBezTo>
                    <a:pt x="-15240" y="330329"/>
                    <a:pt x="167640" y="656084"/>
                    <a:pt x="452438" y="799912"/>
                  </a:cubicBezTo>
                  <a:cubicBezTo>
                    <a:pt x="456247" y="570359"/>
                    <a:pt x="385763" y="339854"/>
                    <a:pt x="253365" y="152212"/>
                  </a:cubicBezTo>
                  <a:cubicBezTo>
                    <a:pt x="203835" y="81727"/>
                    <a:pt x="138113" y="12194"/>
                    <a:pt x="52388" y="764"/>
                  </a:cubicBezTo>
                  <a:cubicBezTo>
                    <a:pt x="31433" y="-2093"/>
                    <a:pt x="5715" y="2669"/>
                    <a:pt x="0" y="21719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1499482" y="3009893"/>
              <a:ext cx="770330" cy="495068"/>
            </a:xfrm>
            <a:custGeom>
              <a:rect b="b" l="l" r="r" t="t"/>
              <a:pathLst>
                <a:path extrusionOk="0" h="495068" w="770330">
                  <a:moveTo>
                    <a:pt x="770330" y="6435"/>
                  </a:moveTo>
                  <a:cubicBezTo>
                    <a:pt x="608405" y="-4043"/>
                    <a:pt x="436955" y="-11663"/>
                    <a:pt x="295032" y="67395"/>
                  </a:cubicBezTo>
                  <a:cubicBezTo>
                    <a:pt x="235024" y="100732"/>
                    <a:pt x="184542" y="149310"/>
                    <a:pt x="137869" y="199792"/>
                  </a:cubicBezTo>
                  <a:cubicBezTo>
                    <a:pt x="62622" y="281707"/>
                    <a:pt x="-7863" y="383625"/>
                    <a:pt x="709" y="495068"/>
                  </a:cubicBezTo>
                  <a:cubicBezTo>
                    <a:pt x="65479" y="480780"/>
                    <a:pt x="124534" y="447443"/>
                    <a:pt x="181684" y="414105"/>
                  </a:cubicBezTo>
                  <a:cubicBezTo>
                    <a:pt x="320749" y="333142"/>
                    <a:pt x="461719" y="252180"/>
                    <a:pt x="585545" y="14931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1219199" y="3429537"/>
              <a:ext cx="741045" cy="462377"/>
            </a:xfrm>
            <a:custGeom>
              <a:rect b="b" l="l" r="r" t="t"/>
              <a:pathLst>
                <a:path extrusionOk="0" h="462377" w="741045">
                  <a:moveTo>
                    <a:pt x="741045" y="415"/>
                  </a:moveTo>
                  <a:cubicBezTo>
                    <a:pt x="585788" y="-4348"/>
                    <a:pt x="427673" y="31847"/>
                    <a:pt x="294323" y="110905"/>
                  </a:cubicBezTo>
                  <a:cubicBezTo>
                    <a:pt x="160973" y="189962"/>
                    <a:pt x="52388" y="315692"/>
                    <a:pt x="0" y="462377"/>
                  </a:cubicBezTo>
                  <a:cubicBezTo>
                    <a:pt x="63818" y="427135"/>
                    <a:pt x="136208" y="414752"/>
                    <a:pt x="206693" y="393797"/>
                  </a:cubicBezTo>
                  <a:cubicBezTo>
                    <a:pt x="415290" y="331885"/>
                    <a:pt x="600075" y="194725"/>
                    <a:pt x="721043" y="137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1842181" y="3485196"/>
              <a:ext cx="368906" cy="949643"/>
            </a:xfrm>
            <a:custGeom>
              <a:rect b="b" l="l" r="r" t="t"/>
              <a:pathLst>
                <a:path extrusionOk="0" h="949643" w="368906">
                  <a:moveTo>
                    <a:pt x="332377" y="0"/>
                  </a:moveTo>
                  <a:cubicBezTo>
                    <a:pt x="170452" y="83820"/>
                    <a:pt x="85679" y="265748"/>
                    <a:pt x="38054" y="441008"/>
                  </a:cubicBezTo>
                  <a:cubicBezTo>
                    <a:pt x="-7666" y="610553"/>
                    <a:pt x="-27668" y="802958"/>
                    <a:pt x="68534" y="949643"/>
                  </a:cubicBezTo>
                  <a:cubicBezTo>
                    <a:pt x="163784" y="814388"/>
                    <a:pt x="246652" y="669608"/>
                    <a:pt x="294277" y="511493"/>
                  </a:cubicBezTo>
                  <a:cubicBezTo>
                    <a:pt x="341902" y="353378"/>
                    <a:pt x="397146" y="210503"/>
                    <a:pt x="352379" y="52388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2401752" y="2940244"/>
              <a:ext cx="379701" cy="849752"/>
            </a:xfrm>
            <a:custGeom>
              <a:rect b="b" l="l" r="r" t="t"/>
              <a:pathLst>
                <a:path extrusionOk="0" h="849752" w="379701">
                  <a:moveTo>
                    <a:pt x="343352" y="16315"/>
                  </a:moveTo>
                  <a:cubicBezTo>
                    <a:pt x="350020" y="12505"/>
                    <a:pt x="345257" y="1075"/>
                    <a:pt x="338590" y="123"/>
                  </a:cubicBezTo>
                  <a:cubicBezTo>
                    <a:pt x="330970" y="-830"/>
                    <a:pt x="324302" y="3933"/>
                    <a:pt x="318588" y="8695"/>
                  </a:cubicBezTo>
                  <a:cubicBezTo>
                    <a:pt x="79510" y="209673"/>
                    <a:pt x="-41457" y="542095"/>
                    <a:pt x="12835" y="849753"/>
                  </a:cubicBezTo>
                  <a:cubicBezTo>
                    <a:pt x="59507" y="842133"/>
                    <a:pt x="92845" y="801175"/>
                    <a:pt x="119515" y="762123"/>
                  </a:cubicBezTo>
                  <a:cubicBezTo>
                    <a:pt x="238577" y="586863"/>
                    <a:pt x="324302" y="389695"/>
                    <a:pt x="369070" y="183003"/>
                  </a:cubicBezTo>
                  <a:cubicBezTo>
                    <a:pt x="382405" y="122043"/>
                    <a:pt x="390025" y="51558"/>
                    <a:pt x="349068" y="4885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2790925" y="3149916"/>
              <a:ext cx="336131" cy="766762"/>
            </a:xfrm>
            <a:custGeom>
              <a:rect b="b" l="l" r="r" t="t"/>
              <a:pathLst>
                <a:path extrusionOk="0" h="766762" w="336131">
                  <a:moveTo>
                    <a:pt x="32284" y="0"/>
                  </a:moveTo>
                  <a:cubicBezTo>
                    <a:pt x="-11531" y="77153"/>
                    <a:pt x="-3911" y="172403"/>
                    <a:pt x="15139" y="259080"/>
                  </a:cubicBezTo>
                  <a:cubicBezTo>
                    <a:pt x="58954" y="460058"/>
                    <a:pt x="161824" y="657225"/>
                    <a:pt x="336132" y="766763"/>
                  </a:cubicBezTo>
                  <a:cubicBezTo>
                    <a:pt x="335179" y="624840"/>
                    <a:pt x="318034" y="482917"/>
                    <a:pt x="268504" y="349567"/>
                  </a:cubicBezTo>
                  <a:cubicBezTo>
                    <a:pt x="218974" y="216217"/>
                    <a:pt x="135154" y="94298"/>
                    <a:pt x="17997" y="1524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2062807" y="2085764"/>
              <a:ext cx="538469" cy="247859"/>
            </a:xfrm>
            <a:custGeom>
              <a:rect b="b" l="l" r="r" t="t"/>
              <a:pathLst>
                <a:path extrusionOk="0" h="247859" w="538469">
                  <a:moveTo>
                    <a:pt x="538470" y="1162"/>
                  </a:moveTo>
                  <a:cubicBezTo>
                    <a:pt x="385117" y="-7410"/>
                    <a:pt x="228907" y="31642"/>
                    <a:pt x="97462" y="111652"/>
                  </a:cubicBezTo>
                  <a:cubicBezTo>
                    <a:pt x="46980" y="142132"/>
                    <a:pt x="-4455" y="188805"/>
                    <a:pt x="307" y="247860"/>
                  </a:cubicBezTo>
                  <a:cubicBezTo>
                    <a:pt x="184140" y="221190"/>
                    <a:pt x="384165" y="184995"/>
                    <a:pt x="505132" y="43072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2287081" y="2451886"/>
              <a:ext cx="393879" cy="285419"/>
            </a:xfrm>
            <a:custGeom>
              <a:rect b="b" l="l" r="r" t="t"/>
              <a:pathLst>
                <a:path extrusionOk="0" h="285419" w="393879">
                  <a:moveTo>
                    <a:pt x="17968" y="284645"/>
                  </a:moveTo>
                  <a:cubicBezTo>
                    <a:pt x="167510" y="239878"/>
                    <a:pt x="298956" y="146533"/>
                    <a:pt x="391348" y="20803"/>
                  </a:cubicBezTo>
                  <a:cubicBezTo>
                    <a:pt x="401826" y="5563"/>
                    <a:pt x="377060" y="-8725"/>
                    <a:pt x="366583" y="6515"/>
                  </a:cubicBezTo>
                  <a:cubicBezTo>
                    <a:pt x="278953" y="125578"/>
                    <a:pt x="152271" y="215113"/>
                    <a:pt x="10348" y="257023"/>
                  </a:cubicBezTo>
                  <a:cubicBezTo>
                    <a:pt x="-7749" y="262738"/>
                    <a:pt x="-130" y="290360"/>
                    <a:pt x="17968" y="284645"/>
                  </a:cubicBezTo>
                  <a:lnTo>
                    <a:pt x="17968" y="284645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2202307" y="2248396"/>
              <a:ext cx="643293" cy="1205823"/>
            </a:xfrm>
            <a:custGeom>
              <a:rect b="b" l="l" r="r" t="t"/>
              <a:pathLst>
                <a:path extrusionOk="0" h="1205823" w="643293">
                  <a:moveTo>
                    <a:pt x="616140" y="7123"/>
                  </a:moveTo>
                  <a:cubicBezTo>
                    <a:pt x="537082" y="160475"/>
                    <a:pt x="458025" y="313828"/>
                    <a:pt x="378967" y="467180"/>
                  </a:cubicBezTo>
                  <a:cubicBezTo>
                    <a:pt x="298957" y="620533"/>
                    <a:pt x="218947" y="772933"/>
                    <a:pt x="138937" y="925333"/>
                  </a:cubicBezTo>
                  <a:cubicBezTo>
                    <a:pt x="93217" y="1012011"/>
                    <a:pt x="47497" y="1097736"/>
                    <a:pt x="1777" y="1184413"/>
                  </a:cubicBezTo>
                  <a:cubicBezTo>
                    <a:pt x="-6795" y="1200606"/>
                    <a:pt x="17970" y="1214893"/>
                    <a:pt x="26542" y="1198700"/>
                  </a:cubicBezTo>
                  <a:cubicBezTo>
                    <a:pt x="107505" y="1046300"/>
                    <a:pt x="188467" y="893901"/>
                    <a:pt x="268477" y="741501"/>
                  </a:cubicBezTo>
                  <a:cubicBezTo>
                    <a:pt x="348487" y="589101"/>
                    <a:pt x="428497" y="435748"/>
                    <a:pt x="507555" y="282396"/>
                  </a:cubicBezTo>
                  <a:cubicBezTo>
                    <a:pt x="552322" y="195718"/>
                    <a:pt x="597090" y="109040"/>
                    <a:pt x="641857" y="21410"/>
                  </a:cubicBezTo>
                  <a:cubicBezTo>
                    <a:pt x="649477" y="5218"/>
                    <a:pt x="624712" y="-9070"/>
                    <a:pt x="616140" y="7123"/>
                  </a:cubicBezTo>
                  <a:lnTo>
                    <a:pt x="616140" y="712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2746931" y="2185748"/>
              <a:ext cx="145232" cy="755709"/>
            </a:xfrm>
            <a:custGeom>
              <a:rect b="b" l="l" r="r" t="t"/>
              <a:pathLst>
                <a:path extrusionOk="0" h="755709" w="145232">
                  <a:moveTo>
                    <a:pt x="115330" y="13573"/>
                  </a:moveTo>
                  <a:cubicBezTo>
                    <a:pt x="122950" y="205026"/>
                    <a:pt x="101043" y="397431"/>
                    <a:pt x="50560" y="583168"/>
                  </a:cubicBezTo>
                  <a:cubicBezTo>
                    <a:pt x="36273" y="635556"/>
                    <a:pt x="20080" y="687943"/>
                    <a:pt x="1030" y="738426"/>
                  </a:cubicBezTo>
                  <a:cubicBezTo>
                    <a:pt x="-5637" y="755571"/>
                    <a:pt x="21985" y="763191"/>
                    <a:pt x="28653" y="746046"/>
                  </a:cubicBezTo>
                  <a:cubicBezTo>
                    <a:pt x="95328" y="564118"/>
                    <a:pt x="133428" y="372666"/>
                    <a:pt x="142953" y="179308"/>
                  </a:cubicBezTo>
                  <a:cubicBezTo>
                    <a:pt x="145810" y="124063"/>
                    <a:pt x="145810" y="68818"/>
                    <a:pt x="143905" y="13573"/>
                  </a:cubicBezTo>
                  <a:cubicBezTo>
                    <a:pt x="142953" y="-4524"/>
                    <a:pt x="114378" y="-4524"/>
                    <a:pt x="115330" y="13573"/>
                  </a:cubicBezTo>
                  <a:lnTo>
                    <a:pt x="115330" y="1357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2893603" y="2364818"/>
              <a:ext cx="119181" cy="207969"/>
            </a:xfrm>
            <a:custGeom>
              <a:rect b="b" l="l" r="r" t="t"/>
              <a:pathLst>
                <a:path extrusionOk="0" h="207969" w="119181">
                  <a:moveTo>
                    <a:pt x="91" y="13573"/>
                  </a:moveTo>
                  <a:cubicBezTo>
                    <a:pt x="6759" y="86916"/>
                    <a:pt x="40096" y="155496"/>
                    <a:pt x="94389" y="204073"/>
                  </a:cubicBezTo>
                  <a:cubicBezTo>
                    <a:pt x="107724" y="216456"/>
                    <a:pt x="128679" y="196453"/>
                    <a:pt x="114391" y="184071"/>
                  </a:cubicBezTo>
                  <a:cubicBezTo>
                    <a:pt x="65814" y="140256"/>
                    <a:pt x="34381" y="79296"/>
                    <a:pt x="28666" y="13573"/>
                  </a:cubicBezTo>
                  <a:cubicBezTo>
                    <a:pt x="26761" y="-4524"/>
                    <a:pt x="-1814" y="-4524"/>
                    <a:pt x="91" y="13573"/>
                  </a:cubicBezTo>
                  <a:lnTo>
                    <a:pt x="91" y="1357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31" name="Google Shape;31;p2"/>
          <p:cNvCxnSpPr/>
          <p:nvPr/>
        </p:nvCxnSpPr>
        <p:spPr>
          <a:xfrm>
            <a:off x="1972238" y="1482165"/>
            <a:ext cx="4500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32" name="Google Shape;32;p2"/>
          <p:cNvCxnSpPr/>
          <p:nvPr/>
        </p:nvCxnSpPr>
        <p:spPr>
          <a:xfrm>
            <a:off x="5590991" y="5638801"/>
            <a:ext cx="4500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33" name="Google Shape;33;p2"/>
          <p:cNvCxnSpPr/>
          <p:nvPr/>
        </p:nvCxnSpPr>
        <p:spPr>
          <a:xfrm rot="-5400000">
            <a:off x="8166262" y="4311436"/>
            <a:ext cx="3276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34" name="Google Shape;34;p2"/>
          <p:cNvCxnSpPr/>
          <p:nvPr/>
        </p:nvCxnSpPr>
        <p:spPr>
          <a:xfrm rot="-5400000">
            <a:off x="710615" y="2826283"/>
            <a:ext cx="3276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35" name="Google Shape;35;p2"/>
          <p:cNvSpPr/>
          <p:nvPr/>
        </p:nvSpPr>
        <p:spPr>
          <a:xfrm>
            <a:off x="-500529" y="-677867"/>
            <a:ext cx="4004711" cy="4876482"/>
          </a:xfrm>
          <a:custGeom>
            <a:rect b="b" l="l" r="r" t="t"/>
            <a:pathLst>
              <a:path extrusionOk="0" h="4876482" w="4004711">
                <a:moveTo>
                  <a:pt x="153725" y="3744710"/>
                </a:moveTo>
                <a:cubicBezTo>
                  <a:pt x="117530" y="3092248"/>
                  <a:pt x="-150460" y="2203537"/>
                  <a:pt x="118444" y="1627153"/>
                </a:cubicBezTo>
                <a:cubicBezTo>
                  <a:pt x="387348" y="1050769"/>
                  <a:pt x="1285637" y="557169"/>
                  <a:pt x="1767148" y="286407"/>
                </a:cubicBezTo>
                <a:cubicBezTo>
                  <a:pt x="2248659" y="15645"/>
                  <a:pt x="2683777" y="-10206"/>
                  <a:pt x="3007509" y="2581"/>
                </a:cubicBezTo>
                <a:cubicBezTo>
                  <a:pt x="3331241" y="15368"/>
                  <a:pt x="3545067" y="224934"/>
                  <a:pt x="3709538" y="363130"/>
                </a:cubicBezTo>
                <a:cubicBezTo>
                  <a:pt x="3874009" y="501326"/>
                  <a:pt x="4049580" y="641260"/>
                  <a:pt x="3994335" y="831760"/>
                </a:cubicBezTo>
                <a:cubicBezTo>
                  <a:pt x="3977191" y="891767"/>
                  <a:pt x="3939091" y="944155"/>
                  <a:pt x="3897180" y="990827"/>
                </a:cubicBezTo>
                <a:cubicBezTo>
                  <a:pt x="3727635" y="1178470"/>
                  <a:pt x="3486653" y="1285150"/>
                  <a:pt x="3243766" y="1354683"/>
                </a:cubicBezTo>
                <a:cubicBezTo>
                  <a:pt x="3000878" y="1424215"/>
                  <a:pt x="2749418" y="1461363"/>
                  <a:pt x="2507483" y="1536610"/>
                </a:cubicBezTo>
                <a:cubicBezTo>
                  <a:pt x="2217923" y="1627097"/>
                  <a:pt x="1938840" y="1776640"/>
                  <a:pt x="1741673" y="2007145"/>
                </a:cubicBezTo>
                <a:cubicBezTo>
                  <a:pt x="1544505" y="2237650"/>
                  <a:pt x="1470350" y="2466312"/>
                  <a:pt x="1506405" y="2852965"/>
                </a:cubicBezTo>
                <a:cubicBezTo>
                  <a:pt x="1542460" y="3239618"/>
                  <a:pt x="2086658" y="3992946"/>
                  <a:pt x="1958002" y="4327062"/>
                </a:cubicBezTo>
                <a:cubicBezTo>
                  <a:pt x="1829346" y="4661178"/>
                  <a:pt x="1035183" y="4954719"/>
                  <a:pt x="734470" y="4857660"/>
                </a:cubicBezTo>
                <a:cubicBezTo>
                  <a:pt x="433757" y="4760601"/>
                  <a:pt x="189920" y="4397172"/>
                  <a:pt x="153725" y="374471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" name="Google Shape;36;p2"/>
          <p:cNvSpPr/>
          <p:nvPr/>
        </p:nvSpPr>
        <p:spPr>
          <a:xfrm>
            <a:off x="-1149775" y="-342162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" name="Google Shape;37;p2"/>
          <p:cNvSpPr/>
          <p:nvPr/>
        </p:nvSpPr>
        <p:spPr>
          <a:xfrm>
            <a:off x="-997375" y="-189762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" name="Google Shape;38;p2"/>
          <p:cNvSpPr/>
          <p:nvPr/>
        </p:nvSpPr>
        <p:spPr>
          <a:xfrm>
            <a:off x="-844975" y="-37362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39" name="Google Shape;39;p2"/>
          <p:cNvGrpSpPr/>
          <p:nvPr/>
        </p:nvGrpSpPr>
        <p:grpSpPr>
          <a:xfrm>
            <a:off x="10153501" y="2849039"/>
            <a:ext cx="2437255" cy="2244038"/>
            <a:chOff x="4876277" y="2305179"/>
            <a:chExt cx="2437255" cy="2244038"/>
          </a:xfrm>
        </p:grpSpPr>
        <p:sp>
          <p:nvSpPr>
            <p:cNvPr id="40" name="Google Shape;40;p2"/>
            <p:cNvSpPr/>
            <p:nvPr/>
          </p:nvSpPr>
          <p:spPr>
            <a:xfrm>
              <a:off x="5319601" y="2340661"/>
              <a:ext cx="1713528" cy="2115492"/>
            </a:xfrm>
            <a:custGeom>
              <a:rect b="b" l="l" r="r" t="t"/>
              <a:pathLst>
                <a:path extrusionOk="0" h="2115492" w="1713528">
                  <a:moveTo>
                    <a:pt x="132509" y="13918"/>
                  </a:moveTo>
                  <a:cubicBezTo>
                    <a:pt x="101076" y="-23229"/>
                    <a:pt x="57261" y="22491"/>
                    <a:pt x="42973" y="52018"/>
                  </a:cubicBezTo>
                  <a:cubicBezTo>
                    <a:pt x="33448" y="73926"/>
                    <a:pt x="29638" y="98691"/>
                    <a:pt x="24876" y="121551"/>
                  </a:cubicBezTo>
                  <a:cubicBezTo>
                    <a:pt x="20113" y="146316"/>
                    <a:pt x="16303" y="171081"/>
                    <a:pt x="12493" y="195846"/>
                  </a:cubicBezTo>
                  <a:cubicBezTo>
                    <a:pt x="-842" y="295858"/>
                    <a:pt x="-3699" y="396823"/>
                    <a:pt x="4873" y="496836"/>
                  </a:cubicBezTo>
                  <a:cubicBezTo>
                    <a:pt x="22018" y="697813"/>
                    <a:pt x="80121" y="894028"/>
                    <a:pt x="170609" y="1074051"/>
                  </a:cubicBezTo>
                  <a:cubicBezTo>
                    <a:pt x="262048" y="1255978"/>
                    <a:pt x="386826" y="1418856"/>
                    <a:pt x="536369" y="1557921"/>
                  </a:cubicBezTo>
                  <a:cubicBezTo>
                    <a:pt x="685911" y="1696986"/>
                    <a:pt x="857361" y="1811286"/>
                    <a:pt x="1041194" y="1900821"/>
                  </a:cubicBezTo>
                  <a:cubicBezTo>
                    <a:pt x="1225026" y="1990356"/>
                    <a:pt x="1420289" y="2056078"/>
                    <a:pt x="1620314" y="2099893"/>
                  </a:cubicBezTo>
                  <a:cubicBezTo>
                    <a:pt x="1645079" y="2105608"/>
                    <a:pt x="1670796" y="2110371"/>
                    <a:pt x="1695561" y="2115133"/>
                  </a:cubicBezTo>
                  <a:cubicBezTo>
                    <a:pt x="1713658" y="2118943"/>
                    <a:pt x="1721279" y="2091321"/>
                    <a:pt x="1703181" y="2087511"/>
                  </a:cubicBezTo>
                  <a:cubicBezTo>
                    <a:pt x="1507919" y="2051316"/>
                    <a:pt x="1316466" y="1994166"/>
                    <a:pt x="1135491" y="1914156"/>
                  </a:cubicBezTo>
                  <a:cubicBezTo>
                    <a:pt x="955469" y="1834146"/>
                    <a:pt x="784019" y="1732228"/>
                    <a:pt x="632571" y="1605546"/>
                  </a:cubicBezTo>
                  <a:cubicBezTo>
                    <a:pt x="481123" y="1479816"/>
                    <a:pt x="350631" y="1330273"/>
                    <a:pt x="250619" y="1160728"/>
                  </a:cubicBezTo>
                  <a:cubicBezTo>
                    <a:pt x="150606" y="992136"/>
                    <a:pt x="81073" y="806398"/>
                    <a:pt x="48688" y="613993"/>
                  </a:cubicBezTo>
                  <a:cubicBezTo>
                    <a:pt x="32496" y="518743"/>
                    <a:pt x="25828" y="421588"/>
                    <a:pt x="30591" y="324433"/>
                  </a:cubicBezTo>
                  <a:cubicBezTo>
                    <a:pt x="32496" y="275856"/>
                    <a:pt x="37258" y="228231"/>
                    <a:pt x="44878" y="179653"/>
                  </a:cubicBezTo>
                  <a:cubicBezTo>
                    <a:pt x="48688" y="154888"/>
                    <a:pt x="53451" y="131076"/>
                    <a:pt x="58213" y="107263"/>
                  </a:cubicBezTo>
                  <a:cubicBezTo>
                    <a:pt x="62976" y="86308"/>
                    <a:pt x="65833" y="65353"/>
                    <a:pt x="80121" y="47256"/>
                  </a:cubicBezTo>
                  <a:cubicBezTo>
                    <a:pt x="87741" y="37731"/>
                    <a:pt x="102028" y="21538"/>
                    <a:pt x="113458" y="33921"/>
                  </a:cubicBezTo>
                  <a:cubicBezTo>
                    <a:pt x="124888" y="48208"/>
                    <a:pt x="144891" y="28206"/>
                    <a:pt x="132509" y="13918"/>
                  </a:cubicBezTo>
                  <a:lnTo>
                    <a:pt x="132509" y="13918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4876277" y="2305179"/>
              <a:ext cx="1483703" cy="2244038"/>
            </a:xfrm>
            <a:custGeom>
              <a:rect b="b" l="l" r="r" t="t"/>
              <a:pathLst>
                <a:path extrusionOk="0" h="2244038" w="1483703">
                  <a:moveTo>
                    <a:pt x="22430" y="10348"/>
                  </a:moveTo>
                  <a:cubicBezTo>
                    <a:pt x="-22338" y="217993"/>
                    <a:pt x="4332" y="433258"/>
                    <a:pt x="63387" y="635188"/>
                  </a:cubicBezTo>
                  <a:cubicBezTo>
                    <a:pt x="116727" y="817116"/>
                    <a:pt x="193880" y="992376"/>
                    <a:pt x="284367" y="1158111"/>
                  </a:cubicBezTo>
                  <a:cubicBezTo>
                    <a:pt x="369140" y="1313368"/>
                    <a:pt x="468200" y="1460053"/>
                    <a:pt x="581547" y="1595308"/>
                  </a:cubicBezTo>
                  <a:cubicBezTo>
                    <a:pt x="692990" y="1729611"/>
                    <a:pt x="818720" y="1851531"/>
                    <a:pt x="957785" y="1958211"/>
                  </a:cubicBezTo>
                  <a:cubicBezTo>
                    <a:pt x="1095897" y="2063938"/>
                    <a:pt x="1246392" y="2152521"/>
                    <a:pt x="1406412" y="2219196"/>
                  </a:cubicBezTo>
                  <a:cubicBezTo>
                    <a:pt x="1426415" y="2227768"/>
                    <a:pt x="1446417" y="2235388"/>
                    <a:pt x="1466420" y="2243008"/>
                  </a:cubicBezTo>
                  <a:cubicBezTo>
                    <a:pt x="1483565" y="2249676"/>
                    <a:pt x="1491185" y="2222053"/>
                    <a:pt x="1474040" y="2215386"/>
                  </a:cubicBezTo>
                  <a:cubicBezTo>
                    <a:pt x="1314020" y="2155378"/>
                    <a:pt x="1162572" y="2071558"/>
                    <a:pt x="1023507" y="1971546"/>
                  </a:cubicBezTo>
                  <a:cubicBezTo>
                    <a:pt x="884442" y="1871533"/>
                    <a:pt x="757760" y="1753423"/>
                    <a:pt x="644412" y="1624836"/>
                  </a:cubicBezTo>
                  <a:cubicBezTo>
                    <a:pt x="530112" y="1495296"/>
                    <a:pt x="429147" y="1352421"/>
                    <a:pt x="342470" y="1202878"/>
                  </a:cubicBezTo>
                  <a:cubicBezTo>
                    <a:pt x="251982" y="1045716"/>
                    <a:pt x="174830" y="879981"/>
                    <a:pt x="116727" y="707578"/>
                  </a:cubicBezTo>
                  <a:cubicBezTo>
                    <a:pt x="50052" y="510411"/>
                    <a:pt x="10047" y="300861"/>
                    <a:pt x="36717" y="93216"/>
                  </a:cubicBezTo>
                  <a:cubicBezTo>
                    <a:pt x="39575" y="67498"/>
                    <a:pt x="44337" y="42733"/>
                    <a:pt x="50052" y="17968"/>
                  </a:cubicBezTo>
                  <a:cubicBezTo>
                    <a:pt x="53862" y="-129"/>
                    <a:pt x="26240" y="-7749"/>
                    <a:pt x="22430" y="10348"/>
                  </a:cubicBezTo>
                  <a:lnTo>
                    <a:pt x="22430" y="10348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5903324" y="3239520"/>
              <a:ext cx="1410208" cy="919185"/>
            </a:xfrm>
            <a:custGeom>
              <a:rect b="b" l="l" r="r" t="t"/>
              <a:pathLst>
                <a:path extrusionOk="0" h="919185" w="1410208">
                  <a:moveTo>
                    <a:pt x="3128" y="10409"/>
                  </a:moveTo>
                  <a:cubicBezTo>
                    <a:pt x="-11160" y="74227"/>
                    <a:pt x="25988" y="131377"/>
                    <a:pt x="64088" y="179002"/>
                  </a:cubicBezTo>
                  <a:cubicBezTo>
                    <a:pt x="99330" y="223769"/>
                    <a:pt x="136478" y="266632"/>
                    <a:pt x="175530" y="308542"/>
                  </a:cubicBezTo>
                  <a:cubicBezTo>
                    <a:pt x="252683" y="390457"/>
                    <a:pt x="336503" y="464752"/>
                    <a:pt x="426990" y="532379"/>
                  </a:cubicBezTo>
                  <a:cubicBezTo>
                    <a:pt x="607013" y="667634"/>
                    <a:pt x="808943" y="772409"/>
                    <a:pt x="1023255" y="840037"/>
                  </a:cubicBezTo>
                  <a:cubicBezTo>
                    <a:pt x="1145175" y="879089"/>
                    <a:pt x="1269953" y="904807"/>
                    <a:pt x="1396635" y="919095"/>
                  </a:cubicBezTo>
                  <a:cubicBezTo>
                    <a:pt x="1414733" y="920999"/>
                    <a:pt x="1414733" y="892424"/>
                    <a:pt x="1396635" y="890520"/>
                  </a:cubicBezTo>
                  <a:cubicBezTo>
                    <a:pt x="1179466" y="865754"/>
                    <a:pt x="967058" y="802889"/>
                    <a:pt x="769890" y="707639"/>
                  </a:cubicBezTo>
                  <a:cubicBezTo>
                    <a:pt x="572723" y="612389"/>
                    <a:pt x="390795" y="483802"/>
                    <a:pt x="235538" y="328545"/>
                  </a:cubicBezTo>
                  <a:cubicBezTo>
                    <a:pt x="192675" y="285682"/>
                    <a:pt x="150765" y="239962"/>
                    <a:pt x="111713" y="192337"/>
                  </a:cubicBezTo>
                  <a:cubicBezTo>
                    <a:pt x="72660" y="144712"/>
                    <a:pt x="15510" y="83752"/>
                    <a:pt x="29798" y="17077"/>
                  </a:cubicBezTo>
                  <a:cubicBezTo>
                    <a:pt x="34560" y="-68"/>
                    <a:pt x="6938" y="-7688"/>
                    <a:pt x="3128" y="10409"/>
                  </a:cubicBezTo>
                  <a:lnTo>
                    <a:pt x="3128" y="10409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3" name="Google Shape;43;p2"/>
          <p:cNvGrpSpPr/>
          <p:nvPr/>
        </p:nvGrpSpPr>
        <p:grpSpPr>
          <a:xfrm>
            <a:off x="9652874" y="-89649"/>
            <a:ext cx="2250905" cy="2349075"/>
            <a:chOff x="1219199" y="2085764"/>
            <a:chExt cx="2250905" cy="2349075"/>
          </a:xfrm>
        </p:grpSpPr>
        <p:sp>
          <p:nvSpPr>
            <p:cNvPr id="44" name="Google Shape;44;p2"/>
            <p:cNvSpPr/>
            <p:nvPr/>
          </p:nvSpPr>
          <p:spPr>
            <a:xfrm>
              <a:off x="1379342" y="2479579"/>
              <a:ext cx="907732" cy="314690"/>
            </a:xfrm>
            <a:custGeom>
              <a:rect b="b" l="l" r="r" t="t"/>
              <a:pathLst>
                <a:path extrusionOk="0" h="314690" w="907732">
                  <a:moveTo>
                    <a:pt x="864870" y="229866"/>
                  </a:moveTo>
                  <a:cubicBezTo>
                    <a:pt x="720090" y="290826"/>
                    <a:pt x="561023" y="327021"/>
                    <a:pt x="404812" y="310828"/>
                  </a:cubicBezTo>
                  <a:cubicBezTo>
                    <a:pt x="248602" y="294636"/>
                    <a:pt x="94297" y="222246"/>
                    <a:pt x="0" y="96516"/>
                  </a:cubicBezTo>
                  <a:cubicBezTo>
                    <a:pt x="128588" y="49843"/>
                    <a:pt x="262890" y="19363"/>
                    <a:pt x="399097" y="5076"/>
                  </a:cubicBezTo>
                  <a:cubicBezTo>
                    <a:pt x="445770" y="313"/>
                    <a:pt x="492443" y="-2544"/>
                    <a:pt x="539115" y="3171"/>
                  </a:cubicBezTo>
                  <a:cubicBezTo>
                    <a:pt x="680085" y="20316"/>
                    <a:pt x="798195" y="112708"/>
                    <a:pt x="907733" y="202243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5" name="Google Shape;45;p2"/>
            <p:cNvSpPr/>
            <p:nvPr/>
          </p:nvSpPr>
          <p:spPr>
            <a:xfrm>
              <a:off x="3017520" y="2630993"/>
              <a:ext cx="452584" cy="799911"/>
            </a:xfrm>
            <a:custGeom>
              <a:rect b="b" l="l" r="r" t="t"/>
              <a:pathLst>
                <a:path extrusionOk="0" h="799911" w="452584">
                  <a:moveTo>
                    <a:pt x="10477" y="11242"/>
                  </a:moveTo>
                  <a:cubicBezTo>
                    <a:pt x="-15240" y="330329"/>
                    <a:pt x="167640" y="656084"/>
                    <a:pt x="452438" y="799912"/>
                  </a:cubicBezTo>
                  <a:cubicBezTo>
                    <a:pt x="456247" y="570359"/>
                    <a:pt x="385763" y="339854"/>
                    <a:pt x="253365" y="152212"/>
                  </a:cubicBezTo>
                  <a:cubicBezTo>
                    <a:pt x="203835" y="81727"/>
                    <a:pt x="138113" y="12194"/>
                    <a:pt x="52388" y="764"/>
                  </a:cubicBezTo>
                  <a:cubicBezTo>
                    <a:pt x="31433" y="-2093"/>
                    <a:pt x="5715" y="2669"/>
                    <a:pt x="0" y="21719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6" name="Google Shape;46;p2"/>
            <p:cNvSpPr/>
            <p:nvPr/>
          </p:nvSpPr>
          <p:spPr>
            <a:xfrm>
              <a:off x="1621943" y="2940235"/>
              <a:ext cx="770330" cy="495068"/>
            </a:xfrm>
            <a:custGeom>
              <a:rect b="b" l="l" r="r" t="t"/>
              <a:pathLst>
                <a:path extrusionOk="0" h="495068" w="770330">
                  <a:moveTo>
                    <a:pt x="770330" y="6435"/>
                  </a:moveTo>
                  <a:cubicBezTo>
                    <a:pt x="608405" y="-4043"/>
                    <a:pt x="436955" y="-11663"/>
                    <a:pt x="295032" y="67395"/>
                  </a:cubicBezTo>
                  <a:cubicBezTo>
                    <a:pt x="235024" y="100732"/>
                    <a:pt x="184542" y="149310"/>
                    <a:pt x="137869" y="199792"/>
                  </a:cubicBezTo>
                  <a:cubicBezTo>
                    <a:pt x="62622" y="281707"/>
                    <a:pt x="-7863" y="383625"/>
                    <a:pt x="709" y="495068"/>
                  </a:cubicBezTo>
                  <a:cubicBezTo>
                    <a:pt x="65479" y="480780"/>
                    <a:pt x="124534" y="447443"/>
                    <a:pt x="181684" y="414105"/>
                  </a:cubicBezTo>
                  <a:cubicBezTo>
                    <a:pt x="320749" y="333142"/>
                    <a:pt x="461719" y="252180"/>
                    <a:pt x="585545" y="14931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" name="Google Shape;47;p2"/>
            <p:cNvSpPr/>
            <p:nvPr/>
          </p:nvSpPr>
          <p:spPr>
            <a:xfrm>
              <a:off x="1219199" y="3429537"/>
              <a:ext cx="741045" cy="462377"/>
            </a:xfrm>
            <a:custGeom>
              <a:rect b="b" l="l" r="r" t="t"/>
              <a:pathLst>
                <a:path extrusionOk="0" h="462377" w="741045">
                  <a:moveTo>
                    <a:pt x="741045" y="415"/>
                  </a:moveTo>
                  <a:cubicBezTo>
                    <a:pt x="585788" y="-4348"/>
                    <a:pt x="427673" y="31847"/>
                    <a:pt x="294323" y="110905"/>
                  </a:cubicBezTo>
                  <a:cubicBezTo>
                    <a:pt x="160973" y="189962"/>
                    <a:pt x="52388" y="315692"/>
                    <a:pt x="0" y="462377"/>
                  </a:cubicBezTo>
                  <a:cubicBezTo>
                    <a:pt x="63818" y="427135"/>
                    <a:pt x="136208" y="414752"/>
                    <a:pt x="206693" y="393797"/>
                  </a:cubicBezTo>
                  <a:cubicBezTo>
                    <a:pt x="415290" y="331885"/>
                    <a:pt x="600075" y="194725"/>
                    <a:pt x="721043" y="1375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" name="Google Shape;48;p2"/>
            <p:cNvSpPr/>
            <p:nvPr/>
          </p:nvSpPr>
          <p:spPr>
            <a:xfrm>
              <a:off x="1842181" y="3485196"/>
              <a:ext cx="368906" cy="949643"/>
            </a:xfrm>
            <a:custGeom>
              <a:rect b="b" l="l" r="r" t="t"/>
              <a:pathLst>
                <a:path extrusionOk="0" h="949643" w="368906">
                  <a:moveTo>
                    <a:pt x="332377" y="0"/>
                  </a:moveTo>
                  <a:cubicBezTo>
                    <a:pt x="170452" y="83820"/>
                    <a:pt x="85679" y="265748"/>
                    <a:pt x="38054" y="441008"/>
                  </a:cubicBezTo>
                  <a:cubicBezTo>
                    <a:pt x="-7666" y="610553"/>
                    <a:pt x="-27668" y="802958"/>
                    <a:pt x="68534" y="949643"/>
                  </a:cubicBezTo>
                  <a:cubicBezTo>
                    <a:pt x="163784" y="814388"/>
                    <a:pt x="246652" y="669608"/>
                    <a:pt x="294277" y="511493"/>
                  </a:cubicBezTo>
                  <a:cubicBezTo>
                    <a:pt x="341902" y="353378"/>
                    <a:pt x="397146" y="210503"/>
                    <a:pt x="352379" y="52388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" name="Google Shape;49;p2"/>
            <p:cNvSpPr/>
            <p:nvPr/>
          </p:nvSpPr>
          <p:spPr>
            <a:xfrm>
              <a:off x="2401752" y="2940244"/>
              <a:ext cx="379701" cy="849752"/>
            </a:xfrm>
            <a:custGeom>
              <a:rect b="b" l="l" r="r" t="t"/>
              <a:pathLst>
                <a:path extrusionOk="0" h="849752" w="379701">
                  <a:moveTo>
                    <a:pt x="343352" y="16315"/>
                  </a:moveTo>
                  <a:cubicBezTo>
                    <a:pt x="350020" y="12505"/>
                    <a:pt x="345257" y="1075"/>
                    <a:pt x="338590" y="123"/>
                  </a:cubicBezTo>
                  <a:cubicBezTo>
                    <a:pt x="330970" y="-830"/>
                    <a:pt x="324302" y="3933"/>
                    <a:pt x="318588" y="8695"/>
                  </a:cubicBezTo>
                  <a:cubicBezTo>
                    <a:pt x="79510" y="209673"/>
                    <a:pt x="-41457" y="542095"/>
                    <a:pt x="12835" y="849753"/>
                  </a:cubicBezTo>
                  <a:cubicBezTo>
                    <a:pt x="59507" y="842133"/>
                    <a:pt x="92845" y="801175"/>
                    <a:pt x="119515" y="762123"/>
                  </a:cubicBezTo>
                  <a:cubicBezTo>
                    <a:pt x="238577" y="586863"/>
                    <a:pt x="324302" y="389695"/>
                    <a:pt x="369070" y="183003"/>
                  </a:cubicBezTo>
                  <a:cubicBezTo>
                    <a:pt x="382405" y="122043"/>
                    <a:pt x="390025" y="51558"/>
                    <a:pt x="349068" y="4885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" name="Google Shape;50;p2"/>
            <p:cNvSpPr/>
            <p:nvPr/>
          </p:nvSpPr>
          <p:spPr>
            <a:xfrm>
              <a:off x="2790925" y="3149916"/>
              <a:ext cx="336131" cy="766762"/>
            </a:xfrm>
            <a:custGeom>
              <a:rect b="b" l="l" r="r" t="t"/>
              <a:pathLst>
                <a:path extrusionOk="0" h="766762" w="336131">
                  <a:moveTo>
                    <a:pt x="32284" y="0"/>
                  </a:moveTo>
                  <a:cubicBezTo>
                    <a:pt x="-11531" y="77153"/>
                    <a:pt x="-3911" y="172403"/>
                    <a:pt x="15139" y="259080"/>
                  </a:cubicBezTo>
                  <a:cubicBezTo>
                    <a:pt x="58954" y="460058"/>
                    <a:pt x="161824" y="657225"/>
                    <a:pt x="336132" y="766763"/>
                  </a:cubicBezTo>
                  <a:cubicBezTo>
                    <a:pt x="335179" y="624840"/>
                    <a:pt x="318034" y="482917"/>
                    <a:pt x="268504" y="349567"/>
                  </a:cubicBezTo>
                  <a:cubicBezTo>
                    <a:pt x="218974" y="216217"/>
                    <a:pt x="135154" y="94298"/>
                    <a:pt x="17997" y="1524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" name="Google Shape;51;p2"/>
            <p:cNvSpPr/>
            <p:nvPr/>
          </p:nvSpPr>
          <p:spPr>
            <a:xfrm>
              <a:off x="2062807" y="2085764"/>
              <a:ext cx="538469" cy="247859"/>
            </a:xfrm>
            <a:custGeom>
              <a:rect b="b" l="l" r="r" t="t"/>
              <a:pathLst>
                <a:path extrusionOk="0" h="247859" w="538469">
                  <a:moveTo>
                    <a:pt x="538470" y="1162"/>
                  </a:moveTo>
                  <a:cubicBezTo>
                    <a:pt x="385117" y="-7410"/>
                    <a:pt x="228907" y="31642"/>
                    <a:pt x="97462" y="111652"/>
                  </a:cubicBezTo>
                  <a:cubicBezTo>
                    <a:pt x="46980" y="142132"/>
                    <a:pt x="-4455" y="188805"/>
                    <a:pt x="307" y="247860"/>
                  </a:cubicBezTo>
                  <a:cubicBezTo>
                    <a:pt x="184140" y="221190"/>
                    <a:pt x="384165" y="184995"/>
                    <a:pt x="505132" y="43072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" name="Google Shape;52;p2"/>
            <p:cNvSpPr/>
            <p:nvPr/>
          </p:nvSpPr>
          <p:spPr>
            <a:xfrm>
              <a:off x="2287081" y="2451886"/>
              <a:ext cx="393879" cy="285419"/>
            </a:xfrm>
            <a:custGeom>
              <a:rect b="b" l="l" r="r" t="t"/>
              <a:pathLst>
                <a:path extrusionOk="0" h="285419" w="393879">
                  <a:moveTo>
                    <a:pt x="17968" y="284645"/>
                  </a:moveTo>
                  <a:cubicBezTo>
                    <a:pt x="167510" y="239878"/>
                    <a:pt x="298956" y="146533"/>
                    <a:pt x="391348" y="20803"/>
                  </a:cubicBezTo>
                  <a:cubicBezTo>
                    <a:pt x="401826" y="5563"/>
                    <a:pt x="377060" y="-8725"/>
                    <a:pt x="366583" y="6515"/>
                  </a:cubicBezTo>
                  <a:cubicBezTo>
                    <a:pt x="278953" y="125578"/>
                    <a:pt x="152271" y="215113"/>
                    <a:pt x="10348" y="257023"/>
                  </a:cubicBezTo>
                  <a:cubicBezTo>
                    <a:pt x="-7749" y="262738"/>
                    <a:pt x="-130" y="290360"/>
                    <a:pt x="17968" y="284645"/>
                  </a:cubicBezTo>
                  <a:lnTo>
                    <a:pt x="17968" y="2846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" name="Google Shape;53;p2"/>
            <p:cNvSpPr/>
            <p:nvPr/>
          </p:nvSpPr>
          <p:spPr>
            <a:xfrm>
              <a:off x="2202307" y="2248396"/>
              <a:ext cx="643293" cy="1205823"/>
            </a:xfrm>
            <a:custGeom>
              <a:rect b="b" l="l" r="r" t="t"/>
              <a:pathLst>
                <a:path extrusionOk="0" h="1205823" w="643293">
                  <a:moveTo>
                    <a:pt x="616140" y="7123"/>
                  </a:moveTo>
                  <a:cubicBezTo>
                    <a:pt x="537082" y="160475"/>
                    <a:pt x="458025" y="313828"/>
                    <a:pt x="378967" y="467180"/>
                  </a:cubicBezTo>
                  <a:cubicBezTo>
                    <a:pt x="298957" y="620533"/>
                    <a:pt x="218947" y="772933"/>
                    <a:pt x="138937" y="925333"/>
                  </a:cubicBezTo>
                  <a:cubicBezTo>
                    <a:pt x="93217" y="1012011"/>
                    <a:pt x="47497" y="1097736"/>
                    <a:pt x="1777" y="1184413"/>
                  </a:cubicBezTo>
                  <a:cubicBezTo>
                    <a:pt x="-6795" y="1200606"/>
                    <a:pt x="17970" y="1214893"/>
                    <a:pt x="26542" y="1198700"/>
                  </a:cubicBezTo>
                  <a:cubicBezTo>
                    <a:pt x="107505" y="1046300"/>
                    <a:pt x="188467" y="893901"/>
                    <a:pt x="268477" y="741501"/>
                  </a:cubicBezTo>
                  <a:cubicBezTo>
                    <a:pt x="348487" y="589101"/>
                    <a:pt x="428497" y="435748"/>
                    <a:pt x="507555" y="282396"/>
                  </a:cubicBezTo>
                  <a:cubicBezTo>
                    <a:pt x="552322" y="195718"/>
                    <a:pt x="597090" y="109040"/>
                    <a:pt x="641857" y="21410"/>
                  </a:cubicBezTo>
                  <a:cubicBezTo>
                    <a:pt x="649477" y="5218"/>
                    <a:pt x="624712" y="-9070"/>
                    <a:pt x="616140" y="7123"/>
                  </a:cubicBezTo>
                  <a:lnTo>
                    <a:pt x="616140" y="712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" name="Google Shape;54;p2"/>
            <p:cNvSpPr/>
            <p:nvPr/>
          </p:nvSpPr>
          <p:spPr>
            <a:xfrm>
              <a:off x="2746931" y="2185748"/>
              <a:ext cx="145232" cy="755709"/>
            </a:xfrm>
            <a:custGeom>
              <a:rect b="b" l="l" r="r" t="t"/>
              <a:pathLst>
                <a:path extrusionOk="0" h="755709" w="145232">
                  <a:moveTo>
                    <a:pt x="115330" y="13573"/>
                  </a:moveTo>
                  <a:cubicBezTo>
                    <a:pt x="122950" y="205026"/>
                    <a:pt x="101043" y="397431"/>
                    <a:pt x="50560" y="583168"/>
                  </a:cubicBezTo>
                  <a:cubicBezTo>
                    <a:pt x="36273" y="635556"/>
                    <a:pt x="20080" y="687943"/>
                    <a:pt x="1030" y="738426"/>
                  </a:cubicBezTo>
                  <a:cubicBezTo>
                    <a:pt x="-5637" y="755571"/>
                    <a:pt x="21985" y="763191"/>
                    <a:pt x="28653" y="746046"/>
                  </a:cubicBezTo>
                  <a:cubicBezTo>
                    <a:pt x="95328" y="564118"/>
                    <a:pt x="133428" y="372666"/>
                    <a:pt x="142953" y="179308"/>
                  </a:cubicBezTo>
                  <a:cubicBezTo>
                    <a:pt x="145810" y="124063"/>
                    <a:pt x="145810" y="68818"/>
                    <a:pt x="143905" y="13573"/>
                  </a:cubicBezTo>
                  <a:cubicBezTo>
                    <a:pt x="142953" y="-4524"/>
                    <a:pt x="114378" y="-4524"/>
                    <a:pt x="115330" y="13573"/>
                  </a:cubicBezTo>
                  <a:lnTo>
                    <a:pt x="115330" y="135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" name="Google Shape;55;p2"/>
            <p:cNvSpPr/>
            <p:nvPr/>
          </p:nvSpPr>
          <p:spPr>
            <a:xfrm>
              <a:off x="2893603" y="2364818"/>
              <a:ext cx="119181" cy="207969"/>
            </a:xfrm>
            <a:custGeom>
              <a:rect b="b" l="l" r="r" t="t"/>
              <a:pathLst>
                <a:path extrusionOk="0" h="207969" w="119181">
                  <a:moveTo>
                    <a:pt x="91" y="13573"/>
                  </a:moveTo>
                  <a:cubicBezTo>
                    <a:pt x="6759" y="86916"/>
                    <a:pt x="40096" y="155496"/>
                    <a:pt x="94389" y="204073"/>
                  </a:cubicBezTo>
                  <a:cubicBezTo>
                    <a:pt x="107724" y="216456"/>
                    <a:pt x="128679" y="196453"/>
                    <a:pt x="114391" y="184071"/>
                  </a:cubicBezTo>
                  <a:cubicBezTo>
                    <a:pt x="65814" y="140256"/>
                    <a:pt x="34381" y="79296"/>
                    <a:pt x="28666" y="13573"/>
                  </a:cubicBezTo>
                  <a:cubicBezTo>
                    <a:pt x="26761" y="-4524"/>
                    <a:pt x="-1814" y="-4524"/>
                    <a:pt x="91" y="13573"/>
                  </a:cubicBezTo>
                  <a:lnTo>
                    <a:pt x="91" y="135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6" name="Google Shape;56;p2"/>
          <p:cNvGrpSpPr/>
          <p:nvPr/>
        </p:nvGrpSpPr>
        <p:grpSpPr>
          <a:xfrm>
            <a:off x="10177290" y="5267968"/>
            <a:ext cx="1548196" cy="1240407"/>
            <a:chOff x="10177290" y="5267968"/>
            <a:chExt cx="1548196" cy="1240407"/>
          </a:xfrm>
        </p:grpSpPr>
        <p:sp>
          <p:nvSpPr>
            <p:cNvPr id="57" name="Google Shape;57;p2"/>
            <p:cNvSpPr/>
            <p:nvPr/>
          </p:nvSpPr>
          <p:spPr>
            <a:xfrm>
              <a:off x="10777725" y="5988729"/>
              <a:ext cx="387748" cy="519646"/>
            </a:xfrm>
            <a:custGeom>
              <a:rect b="b" l="l" r="r" t="t"/>
              <a:pathLst>
                <a:path extrusionOk="0" h="519646" w="387748">
                  <a:moveTo>
                    <a:pt x="188595" y="38466"/>
                  </a:moveTo>
                  <a:cubicBezTo>
                    <a:pt x="173355" y="-586"/>
                    <a:pt x="119063" y="-10111"/>
                    <a:pt x="82868" y="10844"/>
                  </a:cubicBezTo>
                  <a:cubicBezTo>
                    <a:pt x="46673" y="31799"/>
                    <a:pt x="28575" y="72756"/>
                    <a:pt x="19050" y="112761"/>
                  </a:cubicBezTo>
                  <a:cubicBezTo>
                    <a:pt x="-7620" y="225156"/>
                    <a:pt x="21908" y="349934"/>
                    <a:pt x="97155" y="437564"/>
                  </a:cubicBezTo>
                  <a:cubicBezTo>
                    <a:pt x="125730" y="471854"/>
                    <a:pt x="162878" y="501381"/>
                    <a:pt x="205740" y="513764"/>
                  </a:cubicBezTo>
                  <a:cubicBezTo>
                    <a:pt x="248603" y="526146"/>
                    <a:pt x="299085" y="519479"/>
                    <a:pt x="331470" y="488999"/>
                  </a:cubicBezTo>
                  <a:cubicBezTo>
                    <a:pt x="350520" y="471854"/>
                    <a:pt x="361950" y="448041"/>
                    <a:pt x="370523" y="424229"/>
                  </a:cubicBezTo>
                  <a:cubicBezTo>
                    <a:pt x="426720" y="270876"/>
                    <a:pt x="340043" y="80376"/>
                    <a:pt x="188595" y="22274"/>
                  </a:cubicBezTo>
                  <a:cubicBezTo>
                    <a:pt x="153353" y="8939"/>
                    <a:pt x="115253" y="1319"/>
                    <a:pt x="79058" y="9891"/>
                  </a:cubicBezTo>
                  <a:cubicBezTo>
                    <a:pt x="42863" y="18464"/>
                    <a:pt x="9525" y="45134"/>
                    <a:pt x="0" y="8132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" name="Google Shape;58;p2"/>
            <p:cNvSpPr/>
            <p:nvPr/>
          </p:nvSpPr>
          <p:spPr>
            <a:xfrm rot="10438560">
              <a:off x="10512423" y="5289779"/>
              <a:ext cx="442826" cy="516183"/>
            </a:xfrm>
            <a:custGeom>
              <a:rect b="b" l="l" r="r" t="t"/>
              <a:pathLst>
                <a:path extrusionOk="0" h="515912" w="442594">
                  <a:moveTo>
                    <a:pt x="81055" y="37103"/>
                  </a:moveTo>
                  <a:cubicBezTo>
                    <a:pt x="50575" y="30435"/>
                    <a:pt x="21047" y="54248"/>
                    <a:pt x="8665" y="81871"/>
                  </a:cubicBezTo>
                  <a:cubicBezTo>
                    <a:pt x="-2765" y="110446"/>
                    <a:pt x="-860" y="142831"/>
                    <a:pt x="2950" y="173311"/>
                  </a:cubicBezTo>
                  <a:cubicBezTo>
                    <a:pt x="13427" y="263798"/>
                    <a:pt x="35335" y="357143"/>
                    <a:pt x="93437" y="427628"/>
                  </a:cubicBezTo>
                  <a:cubicBezTo>
                    <a:pt x="151540" y="498113"/>
                    <a:pt x="253457" y="539071"/>
                    <a:pt x="337277" y="501923"/>
                  </a:cubicBezTo>
                  <a:cubicBezTo>
                    <a:pt x="431575" y="460013"/>
                    <a:pt x="463960" y="333331"/>
                    <a:pt x="428717" y="236176"/>
                  </a:cubicBezTo>
                  <a:cubicBezTo>
                    <a:pt x="393475" y="139021"/>
                    <a:pt x="308702" y="69488"/>
                    <a:pt x="218215" y="19958"/>
                  </a:cubicBezTo>
                  <a:cubicBezTo>
                    <a:pt x="193450" y="6623"/>
                    <a:pt x="163922" y="-6712"/>
                    <a:pt x="138205" y="3766"/>
                  </a:cubicBezTo>
                  <a:cubicBezTo>
                    <a:pt x="117250" y="12338"/>
                    <a:pt x="104867" y="33293"/>
                    <a:pt x="94390" y="52343"/>
                  </a:cubicBezTo>
                  <a:cubicBezTo>
                    <a:pt x="68672" y="98063"/>
                    <a:pt x="42955" y="143783"/>
                    <a:pt x="16285" y="189503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" name="Google Shape;59;p2"/>
            <p:cNvSpPr/>
            <p:nvPr/>
          </p:nvSpPr>
          <p:spPr>
            <a:xfrm>
              <a:off x="11305196" y="5530008"/>
              <a:ext cx="420290" cy="491773"/>
            </a:xfrm>
            <a:custGeom>
              <a:rect b="b" l="l" r="r" t="t"/>
              <a:pathLst>
                <a:path extrusionOk="0" h="491773" w="420290">
                  <a:moveTo>
                    <a:pt x="42029" y="138078"/>
                  </a:moveTo>
                  <a:cubicBezTo>
                    <a:pt x="53459" y="124742"/>
                    <a:pt x="25837" y="106645"/>
                    <a:pt x="12502" y="118075"/>
                  </a:cubicBezTo>
                  <a:cubicBezTo>
                    <a:pt x="-1786" y="129505"/>
                    <a:pt x="-833" y="149507"/>
                    <a:pt x="1072" y="167605"/>
                  </a:cubicBezTo>
                  <a:cubicBezTo>
                    <a:pt x="10597" y="263807"/>
                    <a:pt x="36314" y="363820"/>
                    <a:pt x="105847" y="431448"/>
                  </a:cubicBezTo>
                  <a:cubicBezTo>
                    <a:pt x="175379" y="499075"/>
                    <a:pt x="299204" y="517173"/>
                    <a:pt x="365879" y="447640"/>
                  </a:cubicBezTo>
                  <a:cubicBezTo>
                    <a:pt x="390644" y="421923"/>
                    <a:pt x="404932" y="388585"/>
                    <a:pt x="413504" y="354295"/>
                  </a:cubicBezTo>
                  <a:cubicBezTo>
                    <a:pt x="438269" y="244757"/>
                    <a:pt x="393502" y="123790"/>
                    <a:pt x="307777" y="51400"/>
                  </a:cubicBezTo>
                  <a:cubicBezTo>
                    <a:pt x="281107" y="28540"/>
                    <a:pt x="248722" y="9490"/>
                    <a:pt x="214432" y="2822"/>
                  </a:cubicBezTo>
                  <a:cubicBezTo>
                    <a:pt x="119182" y="-17180"/>
                    <a:pt x="18217" y="72355"/>
                    <a:pt x="25837" y="16951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" name="Google Shape;60;p2"/>
            <p:cNvSpPr/>
            <p:nvPr/>
          </p:nvSpPr>
          <p:spPr>
            <a:xfrm>
              <a:off x="10177290" y="5878132"/>
              <a:ext cx="427235" cy="584051"/>
            </a:xfrm>
            <a:custGeom>
              <a:rect b="b" l="l" r="r" t="t"/>
              <a:pathLst>
                <a:path extrusionOk="0" h="584051" w="427235">
                  <a:moveTo>
                    <a:pt x="76110" y="62890"/>
                  </a:moveTo>
                  <a:cubicBezTo>
                    <a:pt x="8483" y="111467"/>
                    <a:pt x="-8662" y="206717"/>
                    <a:pt x="3720" y="289585"/>
                  </a:cubicBezTo>
                  <a:cubicBezTo>
                    <a:pt x="15150" y="366737"/>
                    <a:pt x="48488" y="440080"/>
                    <a:pt x="97065" y="500087"/>
                  </a:cubicBezTo>
                  <a:cubicBezTo>
                    <a:pt x="135165" y="546760"/>
                    <a:pt x="188505" y="586765"/>
                    <a:pt x="248513" y="583907"/>
                  </a:cubicBezTo>
                  <a:cubicBezTo>
                    <a:pt x="289470" y="582002"/>
                    <a:pt x="326618" y="560095"/>
                    <a:pt x="355193" y="530567"/>
                  </a:cubicBezTo>
                  <a:cubicBezTo>
                    <a:pt x="424725" y="460082"/>
                    <a:pt x="442823" y="348640"/>
                    <a:pt x="414248" y="254342"/>
                  </a:cubicBezTo>
                  <a:cubicBezTo>
                    <a:pt x="385673" y="160045"/>
                    <a:pt x="316140" y="80987"/>
                    <a:pt x="234225" y="26695"/>
                  </a:cubicBezTo>
                  <a:cubicBezTo>
                    <a:pt x="214223" y="13360"/>
                    <a:pt x="192315" y="977"/>
                    <a:pt x="168503" y="25"/>
                  </a:cubicBezTo>
                  <a:cubicBezTo>
                    <a:pt x="131355" y="-928"/>
                    <a:pt x="98970" y="25742"/>
                    <a:pt x="81825" y="58127"/>
                  </a:cubicBezTo>
                  <a:cubicBezTo>
                    <a:pt x="64680" y="90512"/>
                    <a:pt x="60870" y="128612"/>
                    <a:pt x="57060" y="164807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61" name="Google Shape;61;p2"/>
          <p:cNvSpPr txBox="1"/>
          <p:nvPr>
            <p:ph type="ctrTitle"/>
          </p:nvPr>
        </p:nvSpPr>
        <p:spPr>
          <a:xfrm>
            <a:off x="2814000" y="2024075"/>
            <a:ext cx="6549000" cy="2010300"/>
          </a:xfrm>
          <a:prstGeom prst="rect">
            <a:avLst/>
          </a:prstGeom>
        </p:spPr>
        <p:txBody>
          <a:bodyPr anchorCtr="0" anchor="b" bIns="121900" lIns="121900" spcFirstLastPara="1" rIns="121900" wrap="square" tIns="12190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5500"/>
              <a:buNone/>
              <a:defRPr sz="5500"/>
            </a:lvl1pPr>
            <a:lvl2pPr lvl="1" rtl="0">
              <a:spcBef>
                <a:spcPts val="0"/>
              </a:spcBef>
              <a:spcAft>
                <a:spcPts val="0"/>
              </a:spcAft>
              <a:buSzPts val="5500"/>
              <a:buNone/>
              <a:defRPr sz="5500"/>
            </a:lvl2pPr>
            <a:lvl3pPr lvl="2" rtl="0">
              <a:spcBef>
                <a:spcPts val="0"/>
              </a:spcBef>
              <a:spcAft>
                <a:spcPts val="0"/>
              </a:spcAft>
              <a:buSzPts val="5500"/>
              <a:buNone/>
              <a:defRPr sz="5500"/>
            </a:lvl3pPr>
            <a:lvl4pPr lvl="3" rtl="0">
              <a:spcBef>
                <a:spcPts val="0"/>
              </a:spcBef>
              <a:spcAft>
                <a:spcPts val="0"/>
              </a:spcAft>
              <a:buSzPts val="5500"/>
              <a:buNone/>
              <a:defRPr sz="5500"/>
            </a:lvl4pPr>
            <a:lvl5pPr lvl="4" rtl="0">
              <a:spcBef>
                <a:spcPts val="0"/>
              </a:spcBef>
              <a:spcAft>
                <a:spcPts val="0"/>
              </a:spcAft>
              <a:buSzPts val="5500"/>
              <a:buNone/>
              <a:defRPr sz="5500"/>
            </a:lvl5pPr>
            <a:lvl6pPr lvl="5" rtl="0">
              <a:spcBef>
                <a:spcPts val="0"/>
              </a:spcBef>
              <a:spcAft>
                <a:spcPts val="0"/>
              </a:spcAft>
              <a:buSzPts val="5500"/>
              <a:buNone/>
              <a:defRPr sz="5500"/>
            </a:lvl6pPr>
            <a:lvl7pPr lvl="6" rtl="0">
              <a:spcBef>
                <a:spcPts val="0"/>
              </a:spcBef>
              <a:spcAft>
                <a:spcPts val="0"/>
              </a:spcAft>
              <a:buSzPts val="5500"/>
              <a:buNone/>
              <a:defRPr sz="5500"/>
            </a:lvl7pPr>
            <a:lvl8pPr lvl="7" rtl="0">
              <a:spcBef>
                <a:spcPts val="0"/>
              </a:spcBef>
              <a:spcAft>
                <a:spcPts val="0"/>
              </a:spcAft>
              <a:buSzPts val="5500"/>
              <a:buNone/>
              <a:defRPr sz="5500"/>
            </a:lvl8pPr>
            <a:lvl9pPr lvl="8" rtl="0">
              <a:spcBef>
                <a:spcPts val="0"/>
              </a:spcBef>
              <a:spcAft>
                <a:spcPts val="0"/>
              </a:spcAft>
              <a:buSzPts val="5500"/>
              <a:buNone/>
              <a:defRPr sz="5500"/>
            </a:lvl9pPr>
          </a:lstStyle>
          <a:p/>
        </p:txBody>
      </p:sp>
      <p:sp>
        <p:nvSpPr>
          <p:cNvPr id="62" name="Google Shape;62;p2"/>
          <p:cNvSpPr txBox="1"/>
          <p:nvPr>
            <p:ph idx="1" type="subTitle"/>
          </p:nvPr>
        </p:nvSpPr>
        <p:spPr>
          <a:xfrm>
            <a:off x="2814000" y="4083626"/>
            <a:ext cx="6549000" cy="105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500"/>
              <a:buNone/>
              <a:defRPr sz="2500">
                <a:solidFill>
                  <a:schemeClr val="lt2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500"/>
              <a:buNone/>
              <a:defRPr sz="2500">
                <a:solidFill>
                  <a:schemeClr val="lt2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500"/>
              <a:buNone/>
              <a:defRPr sz="2500">
                <a:solidFill>
                  <a:schemeClr val="lt2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500"/>
              <a:buNone/>
              <a:defRPr sz="2500">
                <a:solidFill>
                  <a:schemeClr val="lt2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500"/>
              <a:buNone/>
              <a:defRPr sz="2500">
                <a:solidFill>
                  <a:schemeClr val="lt2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500"/>
              <a:buNone/>
              <a:defRPr sz="2500">
                <a:solidFill>
                  <a:schemeClr val="lt2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500"/>
              <a:buNone/>
              <a:defRPr sz="2500">
                <a:solidFill>
                  <a:schemeClr val="lt2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500"/>
              <a:buNone/>
              <a:defRPr sz="2500">
                <a:solidFill>
                  <a:schemeClr val="lt2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itle and text">
  <p:cSld name="CUSTOM_5"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" name="Google Shape;64;p3"/>
          <p:cNvGrpSpPr/>
          <p:nvPr/>
        </p:nvGrpSpPr>
        <p:grpSpPr>
          <a:xfrm flipH="1">
            <a:off x="275508" y="5267968"/>
            <a:ext cx="988183" cy="1240407"/>
            <a:chOff x="10177290" y="5267968"/>
            <a:chExt cx="988183" cy="1240407"/>
          </a:xfrm>
        </p:grpSpPr>
        <p:sp>
          <p:nvSpPr>
            <p:cNvPr id="65" name="Google Shape;65;p3"/>
            <p:cNvSpPr/>
            <p:nvPr/>
          </p:nvSpPr>
          <p:spPr>
            <a:xfrm>
              <a:off x="10777725" y="5988729"/>
              <a:ext cx="387748" cy="519646"/>
            </a:xfrm>
            <a:custGeom>
              <a:rect b="b" l="l" r="r" t="t"/>
              <a:pathLst>
                <a:path extrusionOk="0" h="519646" w="387748">
                  <a:moveTo>
                    <a:pt x="188595" y="38466"/>
                  </a:moveTo>
                  <a:cubicBezTo>
                    <a:pt x="173355" y="-586"/>
                    <a:pt x="119063" y="-10111"/>
                    <a:pt x="82868" y="10844"/>
                  </a:cubicBezTo>
                  <a:cubicBezTo>
                    <a:pt x="46673" y="31799"/>
                    <a:pt x="28575" y="72756"/>
                    <a:pt x="19050" y="112761"/>
                  </a:cubicBezTo>
                  <a:cubicBezTo>
                    <a:pt x="-7620" y="225156"/>
                    <a:pt x="21908" y="349934"/>
                    <a:pt x="97155" y="437564"/>
                  </a:cubicBezTo>
                  <a:cubicBezTo>
                    <a:pt x="125730" y="471854"/>
                    <a:pt x="162878" y="501381"/>
                    <a:pt x="205740" y="513764"/>
                  </a:cubicBezTo>
                  <a:cubicBezTo>
                    <a:pt x="248603" y="526146"/>
                    <a:pt x="299085" y="519479"/>
                    <a:pt x="331470" y="488999"/>
                  </a:cubicBezTo>
                  <a:cubicBezTo>
                    <a:pt x="350520" y="471854"/>
                    <a:pt x="361950" y="448041"/>
                    <a:pt x="370523" y="424229"/>
                  </a:cubicBezTo>
                  <a:cubicBezTo>
                    <a:pt x="426720" y="270876"/>
                    <a:pt x="340043" y="80376"/>
                    <a:pt x="188595" y="22274"/>
                  </a:cubicBezTo>
                  <a:cubicBezTo>
                    <a:pt x="153353" y="8939"/>
                    <a:pt x="115253" y="1319"/>
                    <a:pt x="79058" y="9891"/>
                  </a:cubicBezTo>
                  <a:cubicBezTo>
                    <a:pt x="42863" y="18464"/>
                    <a:pt x="9525" y="45134"/>
                    <a:pt x="0" y="8132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" name="Google Shape;66;p3"/>
            <p:cNvSpPr/>
            <p:nvPr/>
          </p:nvSpPr>
          <p:spPr>
            <a:xfrm rot="10438560">
              <a:off x="10512423" y="5289779"/>
              <a:ext cx="442826" cy="516183"/>
            </a:xfrm>
            <a:custGeom>
              <a:rect b="b" l="l" r="r" t="t"/>
              <a:pathLst>
                <a:path extrusionOk="0" h="515912" w="442594">
                  <a:moveTo>
                    <a:pt x="81055" y="37103"/>
                  </a:moveTo>
                  <a:cubicBezTo>
                    <a:pt x="50575" y="30435"/>
                    <a:pt x="21047" y="54248"/>
                    <a:pt x="8665" y="81871"/>
                  </a:cubicBezTo>
                  <a:cubicBezTo>
                    <a:pt x="-2765" y="110446"/>
                    <a:pt x="-860" y="142831"/>
                    <a:pt x="2950" y="173311"/>
                  </a:cubicBezTo>
                  <a:cubicBezTo>
                    <a:pt x="13427" y="263798"/>
                    <a:pt x="35335" y="357143"/>
                    <a:pt x="93437" y="427628"/>
                  </a:cubicBezTo>
                  <a:cubicBezTo>
                    <a:pt x="151540" y="498113"/>
                    <a:pt x="253457" y="539071"/>
                    <a:pt x="337277" y="501923"/>
                  </a:cubicBezTo>
                  <a:cubicBezTo>
                    <a:pt x="431575" y="460013"/>
                    <a:pt x="463960" y="333331"/>
                    <a:pt x="428717" y="236176"/>
                  </a:cubicBezTo>
                  <a:cubicBezTo>
                    <a:pt x="393475" y="139021"/>
                    <a:pt x="308702" y="69488"/>
                    <a:pt x="218215" y="19958"/>
                  </a:cubicBezTo>
                  <a:cubicBezTo>
                    <a:pt x="193450" y="6623"/>
                    <a:pt x="163922" y="-6712"/>
                    <a:pt x="138205" y="3766"/>
                  </a:cubicBezTo>
                  <a:cubicBezTo>
                    <a:pt x="117250" y="12338"/>
                    <a:pt x="104867" y="33293"/>
                    <a:pt x="94390" y="52343"/>
                  </a:cubicBezTo>
                  <a:cubicBezTo>
                    <a:pt x="68672" y="98063"/>
                    <a:pt x="42955" y="143783"/>
                    <a:pt x="16285" y="189503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" name="Google Shape;67;p3"/>
            <p:cNvSpPr/>
            <p:nvPr/>
          </p:nvSpPr>
          <p:spPr>
            <a:xfrm>
              <a:off x="10177290" y="5878132"/>
              <a:ext cx="427235" cy="584051"/>
            </a:xfrm>
            <a:custGeom>
              <a:rect b="b" l="l" r="r" t="t"/>
              <a:pathLst>
                <a:path extrusionOk="0" h="584051" w="427235">
                  <a:moveTo>
                    <a:pt x="76110" y="62890"/>
                  </a:moveTo>
                  <a:cubicBezTo>
                    <a:pt x="8483" y="111467"/>
                    <a:pt x="-8662" y="206717"/>
                    <a:pt x="3720" y="289585"/>
                  </a:cubicBezTo>
                  <a:cubicBezTo>
                    <a:pt x="15150" y="366737"/>
                    <a:pt x="48488" y="440080"/>
                    <a:pt x="97065" y="500087"/>
                  </a:cubicBezTo>
                  <a:cubicBezTo>
                    <a:pt x="135165" y="546760"/>
                    <a:pt x="188505" y="586765"/>
                    <a:pt x="248513" y="583907"/>
                  </a:cubicBezTo>
                  <a:cubicBezTo>
                    <a:pt x="289470" y="582002"/>
                    <a:pt x="326618" y="560095"/>
                    <a:pt x="355193" y="530567"/>
                  </a:cubicBezTo>
                  <a:cubicBezTo>
                    <a:pt x="424725" y="460082"/>
                    <a:pt x="442823" y="348640"/>
                    <a:pt x="414248" y="254342"/>
                  </a:cubicBezTo>
                  <a:cubicBezTo>
                    <a:pt x="385673" y="160045"/>
                    <a:pt x="316140" y="80987"/>
                    <a:pt x="234225" y="26695"/>
                  </a:cubicBezTo>
                  <a:cubicBezTo>
                    <a:pt x="214223" y="13360"/>
                    <a:pt x="192315" y="977"/>
                    <a:pt x="168503" y="25"/>
                  </a:cubicBezTo>
                  <a:cubicBezTo>
                    <a:pt x="131355" y="-928"/>
                    <a:pt x="98970" y="25742"/>
                    <a:pt x="81825" y="58127"/>
                  </a:cubicBezTo>
                  <a:cubicBezTo>
                    <a:pt x="64680" y="90512"/>
                    <a:pt x="60870" y="128612"/>
                    <a:pt x="57060" y="164807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68" name="Google Shape;68;p3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 rtl="0" algn="r">
              <a:buNone/>
              <a:defRPr sz="1300">
                <a:solidFill>
                  <a:schemeClr val="dk2"/>
                </a:solidFill>
              </a:defRPr>
            </a:lvl1pPr>
            <a:lvl2pPr lvl="1" rtl="0" algn="r">
              <a:buNone/>
              <a:defRPr sz="1300">
                <a:solidFill>
                  <a:schemeClr val="dk2"/>
                </a:solidFill>
              </a:defRPr>
            </a:lvl2pPr>
            <a:lvl3pPr lvl="2" rtl="0" algn="r">
              <a:buNone/>
              <a:defRPr sz="1300">
                <a:solidFill>
                  <a:schemeClr val="dk2"/>
                </a:solidFill>
              </a:defRPr>
            </a:lvl3pPr>
            <a:lvl4pPr lvl="3" rtl="0" algn="r">
              <a:buNone/>
              <a:defRPr sz="1300">
                <a:solidFill>
                  <a:schemeClr val="dk2"/>
                </a:solidFill>
              </a:defRPr>
            </a:lvl4pPr>
            <a:lvl5pPr lvl="4" rtl="0" algn="r">
              <a:buNone/>
              <a:defRPr sz="1300">
                <a:solidFill>
                  <a:schemeClr val="dk2"/>
                </a:solidFill>
              </a:defRPr>
            </a:lvl5pPr>
            <a:lvl6pPr lvl="5" rtl="0" algn="r">
              <a:buNone/>
              <a:defRPr sz="1300">
                <a:solidFill>
                  <a:schemeClr val="dk2"/>
                </a:solidFill>
              </a:defRPr>
            </a:lvl6pPr>
            <a:lvl7pPr lvl="6" rtl="0" algn="r">
              <a:buNone/>
              <a:defRPr sz="1300">
                <a:solidFill>
                  <a:schemeClr val="dk2"/>
                </a:solidFill>
              </a:defRPr>
            </a:lvl7pPr>
            <a:lvl8pPr lvl="7" rtl="0" algn="r">
              <a:buNone/>
              <a:defRPr sz="1300">
                <a:solidFill>
                  <a:schemeClr val="dk2"/>
                </a:solidFill>
              </a:defRPr>
            </a:lvl8pPr>
            <a:lvl9pPr lvl="8" rtl="0" algn="r">
              <a:buNone/>
              <a:defRPr sz="13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69" name="Google Shape;69;p3"/>
          <p:cNvSpPr/>
          <p:nvPr/>
        </p:nvSpPr>
        <p:spPr>
          <a:xfrm flipH="1">
            <a:off x="75" y="-89650"/>
            <a:ext cx="6438600" cy="40803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0" name="Google Shape;70;p3"/>
          <p:cNvSpPr/>
          <p:nvPr/>
        </p:nvSpPr>
        <p:spPr>
          <a:xfrm flipH="1">
            <a:off x="-213912" y="-177163"/>
            <a:ext cx="11221505" cy="7534983"/>
          </a:xfrm>
          <a:custGeom>
            <a:rect b="b" l="l" r="r" t="t"/>
            <a:pathLst>
              <a:path extrusionOk="0" h="6834452" w="7958514">
                <a:moveTo>
                  <a:pt x="1477342" y="179222"/>
                </a:moveTo>
                <a:cubicBezTo>
                  <a:pt x="1542844" y="351264"/>
                  <a:pt x="1370013" y="513046"/>
                  <a:pt x="1223225" y="624321"/>
                </a:cubicBezTo>
                <a:cubicBezTo>
                  <a:pt x="902027" y="868179"/>
                  <a:pt x="609240" y="1149917"/>
                  <a:pt x="354334" y="1462433"/>
                </a:cubicBezTo>
                <a:cubicBezTo>
                  <a:pt x="128628" y="1738647"/>
                  <a:pt x="-78138" y="2094569"/>
                  <a:pt x="29191" y="2434707"/>
                </a:cubicBezTo>
                <a:cubicBezTo>
                  <a:pt x="104953" y="2674618"/>
                  <a:pt x="321978" y="2842714"/>
                  <a:pt x="544527" y="2961092"/>
                </a:cubicBezTo>
                <a:cubicBezTo>
                  <a:pt x="767077" y="3078680"/>
                  <a:pt x="1010145" y="3164701"/>
                  <a:pt x="1209020" y="3318592"/>
                </a:cubicBezTo>
                <a:cubicBezTo>
                  <a:pt x="1309246" y="3396721"/>
                  <a:pt x="1402369" y="3503261"/>
                  <a:pt x="1407894" y="3630319"/>
                </a:cubicBezTo>
                <a:cubicBezTo>
                  <a:pt x="1411050" y="3712394"/>
                  <a:pt x="1377116" y="3791312"/>
                  <a:pt x="1340024" y="3865496"/>
                </a:cubicBezTo>
                <a:cubicBezTo>
                  <a:pt x="1130101" y="4291654"/>
                  <a:pt x="829423" y="4668884"/>
                  <a:pt x="616343" y="5093464"/>
                </a:cubicBezTo>
                <a:cubicBezTo>
                  <a:pt x="403264" y="5518045"/>
                  <a:pt x="281730" y="6026279"/>
                  <a:pt x="459296" y="6467432"/>
                </a:cubicBezTo>
                <a:cubicBezTo>
                  <a:pt x="527955" y="6639474"/>
                  <a:pt x="660537" y="6805991"/>
                  <a:pt x="843628" y="6831245"/>
                </a:cubicBezTo>
                <a:cubicBezTo>
                  <a:pt x="1014881" y="6854921"/>
                  <a:pt x="1182187" y="6744435"/>
                  <a:pt x="1280046" y="6601593"/>
                </a:cubicBezTo>
                <a:cubicBezTo>
                  <a:pt x="1377905" y="6458751"/>
                  <a:pt x="1420521" y="6286709"/>
                  <a:pt x="1467082" y="6119402"/>
                </a:cubicBezTo>
                <a:cubicBezTo>
                  <a:pt x="1710940" y="5255247"/>
                  <a:pt x="2183661" y="4368994"/>
                  <a:pt x="3014670" y="4029646"/>
                </a:cubicBezTo>
                <a:cubicBezTo>
                  <a:pt x="3163037" y="3968879"/>
                  <a:pt x="3324030" y="3927841"/>
                  <a:pt x="3481867" y="3953884"/>
                </a:cubicBezTo>
                <a:cubicBezTo>
                  <a:pt x="3639703" y="3979927"/>
                  <a:pt x="3791226" y="4087256"/>
                  <a:pt x="3833053" y="4241147"/>
                </a:cubicBezTo>
                <a:cubicBezTo>
                  <a:pt x="3855939" y="4324800"/>
                  <a:pt x="3844891" y="4413189"/>
                  <a:pt x="3829896" y="4498421"/>
                </a:cubicBezTo>
                <a:cubicBezTo>
                  <a:pt x="3787280" y="4736754"/>
                  <a:pt x="3709151" y="4968773"/>
                  <a:pt x="3679952" y="5209474"/>
                </a:cubicBezTo>
                <a:cubicBezTo>
                  <a:pt x="3650752" y="5450175"/>
                  <a:pt x="3674427" y="5709816"/>
                  <a:pt x="3817270" y="5905534"/>
                </a:cubicBezTo>
                <a:cubicBezTo>
                  <a:pt x="4023246" y="6188851"/>
                  <a:pt x="4443881" y="6262244"/>
                  <a:pt x="4766657" y="6125716"/>
                </a:cubicBezTo>
                <a:cubicBezTo>
                  <a:pt x="5089433" y="5989187"/>
                  <a:pt x="5317506" y="5682195"/>
                  <a:pt x="5431149" y="5349949"/>
                </a:cubicBezTo>
                <a:cubicBezTo>
                  <a:pt x="5494284" y="5166069"/>
                  <a:pt x="5527429" y="4971141"/>
                  <a:pt x="5614239" y="4796732"/>
                </a:cubicBezTo>
                <a:cubicBezTo>
                  <a:pt x="5719990" y="4582863"/>
                  <a:pt x="5906237" y="4409243"/>
                  <a:pt x="6126419" y="4317697"/>
                </a:cubicBezTo>
                <a:cubicBezTo>
                  <a:pt x="6457087" y="4181169"/>
                  <a:pt x="6831159" y="4230098"/>
                  <a:pt x="7186292" y="4182747"/>
                </a:cubicBezTo>
                <a:cubicBezTo>
                  <a:pt x="7540635" y="4135396"/>
                  <a:pt x="7932859" y="3919949"/>
                  <a:pt x="7957324" y="3563239"/>
                </a:cubicBezTo>
                <a:cubicBezTo>
                  <a:pt x="7980210" y="3229414"/>
                  <a:pt x="7669272" y="2969773"/>
                  <a:pt x="7363858" y="2834033"/>
                </a:cubicBezTo>
                <a:cubicBezTo>
                  <a:pt x="7108163" y="2720391"/>
                  <a:pt x="6832738" y="2650943"/>
                  <a:pt x="6553367" y="2628057"/>
                </a:cubicBezTo>
                <a:cubicBezTo>
                  <a:pt x="6127997" y="2593333"/>
                  <a:pt x="5694736" y="2668305"/>
                  <a:pt x="5275680" y="2587019"/>
                </a:cubicBezTo>
                <a:cubicBezTo>
                  <a:pt x="4998677" y="2533355"/>
                  <a:pt x="4706679" y="2379464"/>
                  <a:pt x="4633285" y="2107196"/>
                </a:cubicBezTo>
                <a:cubicBezTo>
                  <a:pt x="4562258" y="1844398"/>
                  <a:pt x="4719306" y="1579232"/>
                  <a:pt x="4868462" y="1351948"/>
                </a:cubicBezTo>
                <a:cubicBezTo>
                  <a:pt x="4997098" y="1156230"/>
                  <a:pt x="5125735" y="960513"/>
                  <a:pt x="5255161" y="764796"/>
                </a:cubicBezTo>
                <a:cubicBezTo>
                  <a:pt x="5360911" y="603802"/>
                  <a:pt x="5471397" y="404928"/>
                  <a:pt x="5392479" y="228940"/>
                </a:cubicBezTo>
                <a:cubicBezTo>
                  <a:pt x="5305669" y="38747"/>
                  <a:pt x="5053920" y="866"/>
                  <a:pt x="4843997" y="77"/>
                </a:cubicBezTo>
                <a:cubicBezTo>
                  <a:pt x="4533848" y="-1501"/>
                  <a:pt x="4223699" y="21385"/>
                  <a:pt x="3914339" y="43482"/>
                </a:cubicBezTo>
                <a:cubicBezTo>
                  <a:pt x="3097535" y="102671"/>
                  <a:pt x="2281519" y="162649"/>
                  <a:pt x="1465504" y="221838"/>
                </a:cubicBezTo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1" name="Google Shape;71;p3"/>
          <p:cNvSpPr/>
          <p:nvPr/>
        </p:nvSpPr>
        <p:spPr>
          <a:xfrm rot="1662900">
            <a:off x="2666837" y="2418765"/>
            <a:ext cx="6743551" cy="4172739"/>
          </a:xfrm>
          <a:custGeom>
            <a:rect b="b" l="l" r="r" t="t"/>
            <a:pathLst>
              <a:path extrusionOk="0" h="3827104" w="5502190">
                <a:moveTo>
                  <a:pt x="3327831" y="52"/>
                </a:moveTo>
                <a:cubicBezTo>
                  <a:pt x="3246660" y="-1092"/>
                  <a:pt x="3237853" y="17247"/>
                  <a:pt x="3085925" y="27260"/>
                </a:cubicBezTo>
                <a:cubicBezTo>
                  <a:pt x="2933997" y="37273"/>
                  <a:pt x="2629634" y="38777"/>
                  <a:pt x="2416265" y="60130"/>
                </a:cubicBezTo>
                <a:cubicBezTo>
                  <a:pt x="2202896" y="81483"/>
                  <a:pt x="1968589" y="17267"/>
                  <a:pt x="1805712" y="155380"/>
                </a:cubicBezTo>
                <a:cubicBezTo>
                  <a:pt x="1662837" y="278252"/>
                  <a:pt x="1612355" y="474467"/>
                  <a:pt x="1550442" y="652585"/>
                </a:cubicBezTo>
                <a:cubicBezTo>
                  <a:pt x="1488530" y="830702"/>
                  <a:pt x="1387564" y="1021202"/>
                  <a:pt x="1206589" y="1074542"/>
                </a:cubicBezTo>
                <a:cubicBezTo>
                  <a:pt x="946557" y="1150742"/>
                  <a:pt x="687477" y="902140"/>
                  <a:pt x="417919" y="932620"/>
                </a:cubicBezTo>
                <a:cubicBezTo>
                  <a:pt x="176937" y="960242"/>
                  <a:pt x="12154" y="1212655"/>
                  <a:pt x="725" y="1454590"/>
                </a:cubicBezTo>
                <a:cubicBezTo>
                  <a:pt x="-9753" y="1696525"/>
                  <a:pt x="95022" y="1927982"/>
                  <a:pt x="204560" y="2144200"/>
                </a:cubicBezTo>
                <a:cubicBezTo>
                  <a:pt x="346482" y="2423282"/>
                  <a:pt x="517932" y="2714747"/>
                  <a:pt x="802730" y="2846192"/>
                </a:cubicBezTo>
                <a:cubicBezTo>
                  <a:pt x="1023710" y="2948110"/>
                  <a:pt x="1278980" y="2938585"/>
                  <a:pt x="1514247" y="3001450"/>
                </a:cubicBezTo>
                <a:cubicBezTo>
                  <a:pt x="1731417" y="3059552"/>
                  <a:pt x="1931442" y="3183377"/>
                  <a:pt x="2080985" y="3351017"/>
                </a:cubicBezTo>
                <a:cubicBezTo>
                  <a:pt x="2192427" y="3475795"/>
                  <a:pt x="2278152" y="3626290"/>
                  <a:pt x="2414360" y="3724397"/>
                </a:cubicBezTo>
                <a:cubicBezTo>
                  <a:pt x="2652485" y="3896800"/>
                  <a:pt x="3023007" y="3846317"/>
                  <a:pt x="3206840" y="3616765"/>
                </a:cubicBezTo>
                <a:cubicBezTo>
                  <a:pt x="3236606" y="3579618"/>
                  <a:pt x="3261118" y="3540000"/>
                  <a:pt x="3281597" y="3498466"/>
                </a:cubicBezTo>
                <a:lnTo>
                  <a:pt x="3286653" y="3485484"/>
                </a:lnTo>
                <a:lnTo>
                  <a:pt x="3341255" y="3415332"/>
                </a:lnTo>
                <a:cubicBezTo>
                  <a:pt x="3367091" y="3382144"/>
                  <a:pt x="3393345" y="3349342"/>
                  <a:pt x="3421205" y="3318147"/>
                </a:cubicBezTo>
                <a:cubicBezTo>
                  <a:pt x="3570748" y="3150507"/>
                  <a:pt x="3770773" y="3026682"/>
                  <a:pt x="3987943" y="2968580"/>
                </a:cubicBezTo>
                <a:cubicBezTo>
                  <a:pt x="4223210" y="2905715"/>
                  <a:pt x="4478480" y="2915240"/>
                  <a:pt x="4699460" y="2813322"/>
                </a:cubicBezTo>
                <a:cubicBezTo>
                  <a:pt x="4984258" y="2681877"/>
                  <a:pt x="5155708" y="2390412"/>
                  <a:pt x="5297630" y="2111330"/>
                </a:cubicBezTo>
                <a:cubicBezTo>
                  <a:pt x="5407168" y="1895112"/>
                  <a:pt x="5511943" y="1663655"/>
                  <a:pt x="5501465" y="1421720"/>
                </a:cubicBezTo>
                <a:cubicBezTo>
                  <a:pt x="5490036" y="1179785"/>
                  <a:pt x="5325253" y="927372"/>
                  <a:pt x="5084271" y="899750"/>
                </a:cubicBezTo>
                <a:cubicBezTo>
                  <a:pt x="4814713" y="869270"/>
                  <a:pt x="4555633" y="1117872"/>
                  <a:pt x="4295601" y="1041672"/>
                </a:cubicBezTo>
                <a:cubicBezTo>
                  <a:pt x="4114626" y="988332"/>
                  <a:pt x="4013660" y="797832"/>
                  <a:pt x="3951748" y="619715"/>
                </a:cubicBezTo>
                <a:cubicBezTo>
                  <a:pt x="3889835" y="441597"/>
                  <a:pt x="3839353" y="245382"/>
                  <a:pt x="3696478" y="122510"/>
                </a:cubicBezTo>
                <a:cubicBezTo>
                  <a:pt x="3594680" y="36189"/>
                  <a:pt x="3463116" y="1959"/>
                  <a:pt x="3327831" y="52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2" name="Google Shape;72;p3"/>
          <p:cNvSpPr/>
          <p:nvPr/>
        </p:nvSpPr>
        <p:spPr>
          <a:xfrm flipH="1">
            <a:off x="950125" y="593375"/>
            <a:ext cx="5844000" cy="57771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rotWithShape="0" algn="tl" dir="2700000" dist="127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73" name="Google Shape;73;p3"/>
          <p:cNvGrpSpPr/>
          <p:nvPr/>
        </p:nvGrpSpPr>
        <p:grpSpPr>
          <a:xfrm flipH="1" rot="-10280301">
            <a:off x="9873855" y="4595411"/>
            <a:ext cx="2248038" cy="2349087"/>
            <a:chOff x="1219199" y="2085764"/>
            <a:chExt cx="2248026" cy="2349075"/>
          </a:xfrm>
        </p:grpSpPr>
        <p:sp>
          <p:nvSpPr>
            <p:cNvPr id="74" name="Google Shape;74;p3"/>
            <p:cNvSpPr/>
            <p:nvPr/>
          </p:nvSpPr>
          <p:spPr>
            <a:xfrm>
              <a:off x="1316461" y="2549982"/>
              <a:ext cx="907732" cy="314690"/>
            </a:xfrm>
            <a:custGeom>
              <a:rect b="b" l="l" r="r" t="t"/>
              <a:pathLst>
                <a:path extrusionOk="0" h="314690" w="907732">
                  <a:moveTo>
                    <a:pt x="864870" y="229866"/>
                  </a:moveTo>
                  <a:cubicBezTo>
                    <a:pt x="720090" y="290826"/>
                    <a:pt x="561023" y="327021"/>
                    <a:pt x="404812" y="310828"/>
                  </a:cubicBezTo>
                  <a:cubicBezTo>
                    <a:pt x="248602" y="294636"/>
                    <a:pt x="94297" y="222246"/>
                    <a:pt x="0" y="96516"/>
                  </a:cubicBezTo>
                  <a:cubicBezTo>
                    <a:pt x="128588" y="49843"/>
                    <a:pt x="262890" y="19363"/>
                    <a:pt x="399097" y="5076"/>
                  </a:cubicBezTo>
                  <a:cubicBezTo>
                    <a:pt x="445770" y="313"/>
                    <a:pt x="492443" y="-2544"/>
                    <a:pt x="539115" y="3171"/>
                  </a:cubicBezTo>
                  <a:cubicBezTo>
                    <a:pt x="680085" y="20316"/>
                    <a:pt x="798195" y="112708"/>
                    <a:pt x="907733" y="202243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" name="Google Shape;75;p3"/>
            <p:cNvSpPr/>
            <p:nvPr/>
          </p:nvSpPr>
          <p:spPr>
            <a:xfrm>
              <a:off x="3014641" y="2560582"/>
              <a:ext cx="452584" cy="799911"/>
            </a:xfrm>
            <a:custGeom>
              <a:rect b="b" l="l" r="r" t="t"/>
              <a:pathLst>
                <a:path extrusionOk="0" h="799911" w="452584">
                  <a:moveTo>
                    <a:pt x="10477" y="11242"/>
                  </a:moveTo>
                  <a:cubicBezTo>
                    <a:pt x="-15240" y="330329"/>
                    <a:pt x="167640" y="656084"/>
                    <a:pt x="452438" y="799912"/>
                  </a:cubicBezTo>
                  <a:cubicBezTo>
                    <a:pt x="456247" y="570359"/>
                    <a:pt x="385763" y="339854"/>
                    <a:pt x="253365" y="152212"/>
                  </a:cubicBezTo>
                  <a:cubicBezTo>
                    <a:pt x="203835" y="81727"/>
                    <a:pt x="138113" y="12194"/>
                    <a:pt x="52388" y="764"/>
                  </a:cubicBezTo>
                  <a:cubicBezTo>
                    <a:pt x="31433" y="-2093"/>
                    <a:pt x="5715" y="2669"/>
                    <a:pt x="0" y="21719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" name="Google Shape;76;p3"/>
            <p:cNvSpPr/>
            <p:nvPr/>
          </p:nvSpPr>
          <p:spPr>
            <a:xfrm>
              <a:off x="1499482" y="3009893"/>
              <a:ext cx="770330" cy="495068"/>
            </a:xfrm>
            <a:custGeom>
              <a:rect b="b" l="l" r="r" t="t"/>
              <a:pathLst>
                <a:path extrusionOk="0" h="495068" w="770330">
                  <a:moveTo>
                    <a:pt x="770330" y="6435"/>
                  </a:moveTo>
                  <a:cubicBezTo>
                    <a:pt x="608405" y="-4043"/>
                    <a:pt x="436955" y="-11663"/>
                    <a:pt x="295032" y="67395"/>
                  </a:cubicBezTo>
                  <a:cubicBezTo>
                    <a:pt x="235024" y="100732"/>
                    <a:pt x="184542" y="149310"/>
                    <a:pt x="137869" y="199792"/>
                  </a:cubicBezTo>
                  <a:cubicBezTo>
                    <a:pt x="62622" y="281707"/>
                    <a:pt x="-7863" y="383625"/>
                    <a:pt x="709" y="495068"/>
                  </a:cubicBezTo>
                  <a:cubicBezTo>
                    <a:pt x="65479" y="480780"/>
                    <a:pt x="124534" y="447443"/>
                    <a:pt x="181684" y="414105"/>
                  </a:cubicBezTo>
                  <a:cubicBezTo>
                    <a:pt x="320749" y="333142"/>
                    <a:pt x="461719" y="252180"/>
                    <a:pt x="585545" y="14931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" name="Google Shape;77;p3"/>
            <p:cNvSpPr/>
            <p:nvPr/>
          </p:nvSpPr>
          <p:spPr>
            <a:xfrm>
              <a:off x="1219199" y="3429537"/>
              <a:ext cx="741045" cy="462377"/>
            </a:xfrm>
            <a:custGeom>
              <a:rect b="b" l="l" r="r" t="t"/>
              <a:pathLst>
                <a:path extrusionOk="0" h="462377" w="741045">
                  <a:moveTo>
                    <a:pt x="741045" y="415"/>
                  </a:moveTo>
                  <a:cubicBezTo>
                    <a:pt x="585788" y="-4348"/>
                    <a:pt x="427673" y="31847"/>
                    <a:pt x="294323" y="110905"/>
                  </a:cubicBezTo>
                  <a:cubicBezTo>
                    <a:pt x="160973" y="189962"/>
                    <a:pt x="52388" y="315692"/>
                    <a:pt x="0" y="462377"/>
                  </a:cubicBezTo>
                  <a:cubicBezTo>
                    <a:pt x="63818" y="427135"/>
                    <a:pt x="136208" y="414752"/>
                    <a:pt x="206693" y="393797"/>
                  </a:cubicBezTo>
                  <a:cubicBezTo>
                    <a:pt x="415290" y="331885"/>
                    <a:pt x="600075" y="194725"/>
                    <a:pt x="721043" y="137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" name="Google Shape;78;p3"/>
            <p:cNvSpPr/>
            <p:nvPr/>
          </p:nvSpPr>
          <p:spPr>
            <a:xfrm>
              <a:off x="1842181" y="3485196"/>
              <a:ext cx="368906" cy="949643"/>
            </a:xfrm>
            <a:custGeom>
              <a:rect b="b" l="l" r="r" t="t"/>
              <a:pathLst>
                <a:path extrusionOk="0" h="949643" w="368906">
                  <a:moveTo>
                    <a:pt x="332377" y="0"/>
                  </a:moveTo>
                  <a:cubicBezTo>
                    <a:pt x="170452" y="83820"/>
                    <a:pt x="85679" y="265748"/>
                    <a:pt x="38054" y="441008"/>
                  </a:cubicBezTo>
                  <a:cubicBezTo>
                    <a:pt x="-7666" y="610553"/>
                    <a:pt x="-27668" y="802958"/>
                    <a:pt x="68534" y="949643"/>
                  </a:cubicBezTo>
                  <a:cubicBezTo>
                    <a:pt x="163784" y="814388"/>
                    <a:pt x="246652" y="669608"/>
                    <a:pt x="294277" y="511493"/>
                  </a:cubicBezTo>
                  <a:cubicBezTo>
                    <a:pt x="341902" y="353378"/>
                    <a:pt x="397146" y="210503"/>
                    <a:pt x="352379" y="52388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" name="Google Shape;79;p3"/>
            <p:cNvSpPr/>
            <p:nvPr/>
          </p:nvSpPr>
          <p:spPr>
            <a:xfrm>
              <a:off x="2401752" y="2940244"/>
              <a:ext cx="379701" cy="849752"/>
            </a:xfrm>
            <a:custGeom>
              <a:rect b="b" l="l" r="r" t="t"/>
              <a:pathLst>
                <a:path extrusionOk="0" h="849752" w="379701">
                  <a:moveTo>
                    <a:pt x="343352" y="16315"/>
                  </a:moveTo>
                  <a:cubicBezTo>
                    <a:pt x="350020" y="12505"/>
                    <a:pt x="345257" y="1075"/>
                    <a:pt x="338590" y="123"/>
                  </a:cubicBezTo>
                  <a:cubicBezTo>
                    <a:pt x="330970" y="-830"/>
                    <a:pt x="324302" y="3933"/>
                    <a:pt x="318588" y="8695"/>
                  </a:cubicBezTo>
                  <a:cubicBezTo>
                    <a:pt x="79510" y="209673"/>
                    <a:pt x="-41457" y="542095"/>
                    <a:pt x="12835" y="849753"/>
                  </a:cubicBezTo>
                  <a:cubicBezTo>
                    <a:pt x="59507" y="842133"/>
                    <a:pt x="92845" y="801175"/>
                    <a:pt x="119515" y="762123"/>
                  </a:cubicBezTo>
                  <a:cubicBezTo>
                    <a:pt x="238577" y="586863"/>
                    <a:pt x="324302" y="389695"/>
                    <a:pt x="369070" y="183003"/>
                  </a:cubicBezTo>
                  <a:cubicBezTo>
                    <a:pt x="382405" y="122043"/>
                    <a:pt x="390025" y="51558"/>
                    <a:pt x="349068" y="4885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" name="Google Shape;80;p3"/>
            <p:cNvSpPr/>
            <p:nvPr/>
          </p:nvSpPr>
          <p:spPr>
            <a:xfrm>
              <a:off x="2790925" y="3149916"/>
              <a:ext cx="336131" cy="766762"/>
            </a:xfrm>
            <a:custGeom>
              <a:rect b="b" l="l" r="r" t="t"/>
              <a:pathLst>
                <a:path extrusionOk="0" h="766762" w="336131">
                  <a:moveTo>
                    <a:pt x="32284" y="0"/>
                  </a:moveTo>
                  <a:cubicBezTo>
                    <a:pt x="-11531" y="77153"/>
                    <a:pt x="-3911" y="172403"/>
                    <a:pt x="15139" y="259080"/>
                  </a:cubicBezTo>
                  <a:cubicBezTo>
                    <a:pt x="58954" y="460058"/>
                    <a:pt x="161824" y="657225"/>
                    <a:pt x="336132" y="766763"/>
                  </a:cubicBezTo>
                  <a:cubicBezTo>
                    <a:pt x="335179" y="624840"/>
                    <a:pt x="318034" y="482917"/>
                    <a:pt x="268504" y="349567"/>
                  </a:cubicBezTo>
                  <a:cubicBezTo>
                    <a:pt x="218974" y="216217"/>
                    <a:pt x="135154" y="94298"/>
                    <a:pt x="17997" y="1524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" name="Google Shape;81;p3"/>
            <p:cNvSpPr/>
            <p:nvPr/>
          </p:nvSpPr>
          <p:spPr>
            <a:xfrm>
              <a:off x="2062807" y="2085764"/>
              <a:ext cx="538469" cy="247859"/>
            </a:xfrm>
            <a:custGeom>
              <a:rect b="b" l="l" r="r" t="t"/>
              <a:pathLst>
                <a:path extrusionOk="0" h="247859" w="538469">
                  <a:moveTo>
                    <a:pt x="538470" y="1162"/>
                  </a:moveTo>
                  <a:cubicBezTo>
                    <a:pt x="385117" y="-7410"/>
                    <a:pt x="228907" y="31642"/>
                    <a:pt x="97462" y="111652"/>
                  </a:cubicBezTo>
                  <a:cubicBezTo>
                    <a:pt x="46980" y="142132"/>
                    <a:pt x="-4455" y="188805"/>
                    <a:pt x="307" y="247860"/>
                  </a:cubicBezTo>
                  <a:cubicBezTo>
                    <a:pt x="184140" y="221190"/>
                    <a:pt x="384165" y="184995"/>
                    <a:pt x="505132" y="43072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" name="Google Shape;82;p3"/>
            <p:cNvSpPr/>
            <p:nvPr/>
          </p:nvSpPr>
          <p:spPr>
            <a:xfrm>
              <a:off x="2287081" y="2451886"/>
              <a:ext cx="393879" cy="285419"/>
            </a:xfrm>
            <a:custGeom>
              <a:rect b="b" l="l" r="r" t="t"/>
              <a:pathLst>
                <a:path extrusionOk="0" h="285419" w="393879">
                  <a:moveTo>
                    <a:pt x="17968" y="284645"/>
                  </a:moveTo>
                  <a:cubicBezTo>
                    <a:pt x="167510" y="239878"/>
                    <a:pt x="298956" y="146533"/>
                    <a:pt x="391348" y="20803"/>
                  </a:cubicBezTo>
                  <a:cubicBezTo>
                    <a:pt x="401826" y="5563"/>
                    <a:pt x="377060" y="-8725"/>
                    <a:pt x="366583" y="6515"/>
                  </a:cubicBezTo>
                  <a:cubicBezTo>
                    <a:pt x="278953" y="125578"/>
                    <a:pt x="152271" y="215113"/>
                    <a:pt x="10348" y="257023"/>
                  </a:cubicBezTo>
                  <a:cubicBezTo>
                    <a:pt x="-7749" y="262738"/>
                    <a:pt x="-130" y="290360"/>
                    <a:pt x="17968" y="284645"/>
                  </a:cubicBezTo>
                  <a:lnTo>
                    <a:pt x="17968" y="284645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3" name="Google Shape;83;p3"/>
            <p:cNvSpPr/>
            <p:nvPr/>
          </p:nvSpPr>
          <p:spPr>
            <a:xfrm>
              <a:off x="2202307" y="2248396"/>
              <a:ext cx="643293" cy="1205823"/>
            </a:xfrm>
            <a:custGeom>
              <a:rect b="b" l="l" r="r" t="t"/>
              <a:pathLst>
                <a:path extrusionOk="0" h="1205823" w="643293">
                  <a:moveTo>
                    <a:pt x="616140" y="7123"/>
                  </a:moveTo>
                  <a:cubicBezTo>
                    <a:pt x="537082" y="160475"/>
                    <a:pt x="458025" y="313828"/>
                    <a:pt x="378967" y="467180"/>
                  </a:cubicBezTo>
                  <a:cubicBezTo>
                    <a:pt x="298957" y="620533"/>
                    <a:pt x="218947" y="772933"/>
                    <a:pt x="138937" y="925333"/>
                  </a:cubicBezTo>
                  <a:cubicBezTo>
                    <a:pt x="93217" y="1012011"/>
                    <a:pt x="47497" y="1097736"/>
                    <a:pt x="1777" y="1184413"/>
                  </a:cubicBezTo>
                  <a:cubicBezTo>
                    <a:pt x="-6795" y="1200606"/>
                    <a:pt x="17970" y="1214893"/>
                    <a:pt x="26542" y="1198700"/>
                  </a:cubicBezTo>
                  <a:cubicBezTo>
                    <a:pt x="107505" y="1046300"/>
                    <a:pt x="188467" y="893901"/>
                    <a:pt x="268477" y="741501"/>
                  </a:cubicBezTo>
                  <a:cubicBezTo>
                    <a:pt x="348487" y="589101"/>
                    <a:pt x="428497" y="435748"/>
                    <a:pt x="507555" y="282396"/>
                  </a:cubicBezTo>
                  <a:cubicBezTo>
                    <a:pt x="552322" y="195718"/>
                    <a:pt x="597090" y="109040"/>
                    <a:pt x="641857" y="21410"/>
                  </a:cubicBezTo>
                  <a:cubicBezTo>
                    <a:pt x="649477" y="5218"/>
                    <a:pt x="624712" y="-9070"/>
                    <a:pt x="616140" y="7123"/>
                  </a:cubicBezTo>
                  <a:lnTo>
                    <a:pt x="616140" y="712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" name="Google Shape;84;p3"/>
            <p:cNvSpPr/>
            <p:nvPr/>
          </p:nvSpPr>
          <p:spPr>
            <a:xfrm>
              <a:off x="2746931" y="2185748"/>
              <a:ext cx="145232" cy="755709"/>
            </a:xfrm>
            <a:custGeom>
              <a:rect b="b" l="l" r="r" t="t"/>
              <a:pathLst>
                <a:path extrusionOk="0" h="755709" w="145232">
                  <a:moveTo>
                    <a:pt x="115330" y="13573"/>
                  </a:moveTo>
                  <a:cubicBezTo>
                    <a:pt x="122950" y="205026"/>
                    <a:pt x="101043" y="397431"/>
                    <a:pt x="50560" y="583168"/>
                  </a:cubicBezTo>
                  <a:cubicBezTo>
                    <a:pt x="36273" y="635556"/>
                    <a:pt x="20080" y="687943"/>
                    <a:pt x="1030" y="738426"/>
                  </a:cubicBezTo>
                  <a:cubicBezTo>
                    <a:pt x="-5637" y="755571"/>
                    <a:pt x="21985" y="763191"/>
                    <a:pt x="28653" y="746046"/>
                  </a:cubicBezTo>
                  <a:cubicBezTo>
                    <a:pt x="95328" y="564118"/>
                    <a:pt x="133428" y="372666"/>
                    <a:pt x="142953" y="179308"/>
                  </a:cubicBezTo>
                  <a:cubicBezTo>
                    <a:pt x="145810" y="124063"/>
                    <a:pt x="145810" y="68818"/>
                    <a:pt x="143905" y="13573"/>
                  </a:cubicBezTo>
                  <a:cubicBezTo>
                    <a:pt x="142953" y="-4524"/>
                    <a:pt x="114378" y="-4524"/>
                    <a:pt x="115330" y="13573"/>
                  </a:cubicBezTo>
                  <a:lnTo>
                    <a:pt x="115330" y="1357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5" name="Google Shape;85;p3"/>
            <p:cNvSpPr/>
            <p:nvPr/>
          </p:nvSpPr>
          <p:spPr>
            <a:xfrm>
              <a:off x="2893603" y="2364818"/>
              <a:ext cx="119181" cy="207969"/>
            </a:xfrm>
            <a:custGeom>
              <a:rect b="b" l="l" r="r" t="t"/>
              <a:pathLst>
                <a:path extrusionOk="0" h="207969" w="119181">
                  <a:moveTo>
                    <a:pt x="91" y="13573"/>
                  </a:moveTo>
                  <a:cubicBezTo>
                    <a:pt x="6759" y="86916"/>
                    <a:pt x="40096" y="155496"/>
                    <a:pt x="94389" y="204073"/>
                  </a:cubicBezTo>
                  <a:cubicBezTo>
                    <a:pt x="107724" y="216456"/>
                    <a:pt x="128679" y="196453"/>
                    <a:pt x="114391" y="184071"/>
                  </a:cubicBezTo>
                  <a:cubicBezTo>
                    <a:pt x="65814" y="140256"/>
                    <a:pt x="34381" y="79296"/>
                    <a:pt x="28666" y="13573"/>
                  </a:cubicBezTo>
                  <a:cubicBezTo>
                    <a:pt x="26761" y="-4524"/>
                    <a:pt x="-1814" y="-4524"/>
                    <a:pt x="91" y="13573"/>
                  </a:cubicBezTo>
                  <a:lnTo>
                    <a:pt x="91" y="1357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86" name="Google Shape;86;p3"/>
          <p:cNvCxnSpPr/>
          <p:nvPr/>
        </p:nvCxnSpPr>
        <p:spPr>
          <a:xfrm rot="10800000">
            <a:off x="2987718" y="416265"/>
            <a:ext cx="4500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87" name="Google Shape;87;p3"/>
          <p:cNvSpPr/>
          <p:nvPr/>
        </p:nvSpPr>
        <p:spPr>
          <a:xfrm flipH="1">
            <a:off x="7936799" y="-677867"/>
            <a:ext cx="4004711" cy="4876482"/>
          </a:xfrm>
          <a:custGeom>
            <a:rect b="b" l="l" r="r" t="t"/>
            <a:pathLst>
              <a:path extrusionOk="0" h="4876482" w="4004711">
                <a:moveTo>
                  <a:pt x="153725" y="3744710"/>
                </a:moveTo>
                <a:cubicBezTo>
                  <a:pt x="117530" y="3092248"/>
                  <a:pt x="-150460" y="2203537"/>
                  <a:pt x="118444" y="1627153"/>
                </a:cubicBezTo>
                <a:cubicBezTo>
                  <a:pt x="387348" y="1050769"/>
                  <a:pt x="1285637" y="557169"/>
                  <a:pt x="1767148" y="286407"/>
                </a:cubicBezTo>
                <a:cubicBezTo>
                  <a:pt x="2248659" y="15645"/>
                  <a:pt x="2683777" y="-10206"/>
                  <a:pt x="3007509" y="2581"/>
                </a:cubicBezTo>
                <a:cubicBezTo>
                  <a:pt x="3331241" y="15368"/>
                  <a:pt x="3545067" y="224934"/>
                  <a:pt x="3709538" y="363130"/>
                </a:cubicBezTo>
                <a:cubicBezTo>
                  <a:pt x="3874009" y="501326"/>
                  <a:pt x="4049580" y="641260"/>
                  <a:pt x="3994335" y="831760"/>
                </a:cubicBezTo>
                <a:cubicBezTo>
                  <a:pt x="3977191" y="891767"/>
                  <a:pt x="3939091" y="944155"/>
                  <a:pt x="3897180" y="990827"/>
                </a:cubicBezTo>
                <a:cubicBezTo>
                  <a:pt x="3727635" y="1178470"/>
                  <a:pt x="3486653" y="1285150"/>
                  <a:pt x="3243766" y="1354683"/>
                </a:cubicBezTo>
                <a:cubicBezTo>
                  <a:pt x="3000878" y="1424215"/>
                  <a:pt x="2749418" y="1461363"/>
                  <a:pt x="2507483" y="1536610"/>
                </a:cubicBezTo>
                <a:cubicBezTo>
                  <a:pt x="2217923" y="1627097"/>
                  <a:pt x="1938840" y="1776640"/>
                  <a:pt x="1741673" y="2007145"/>
                </a:cubicBezTo>
                <a:cubicBezTo>
                  <a:pt x="1544505" y="2237650"/>
                  <a:pt x="1470350" y="2466312"/>
                  <a:pt x="1506405" y="2852965"/>
                </a:cubicBezTo>
                <a:cubicBezTo>
                  <a:pt x="1542460" y="3239618"/>
                  <a:pt x="2086658" y="3992946"/>
                  <a:pt x="1958002" y="4327062"/>
                </a:cubicBezTo>
                <a:cubicBezTo>
                  <a:pt x="1829346" y="4661178"/>
                  <a:pt x="1035183" y="4954719"/>
                  <a:pt x="734470" y="4857660"/>
                </a:cubicBezTo>
                <a:cubicBezTo>
                  <a:pt x="433757" y="4760601"/>
                  <a:pt x="189920" y="4397172"/>
                  <a:pt x="153725" y="374471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8" name="Google Shape;88;p3"/>
          <p:cNvSpPr/>
          <p:nvPr/>
        </p:nvSpPr>
        <p:spPr>
          <a:xfrm flipH="1">
            <a:off x="6794137" y="-342162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9" name="Google Shape;89;p3"/>
          <p:cNvSpPr/>
          <p:nvPr/>
        </p:nvSpPr>
        <p:spPr>
          <a:xfrm flipH="1">
            <a:off x="6641737" y="-189762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0" name="Google Shape;90;p3"/>
          <p:cNvSpPr/>
          <p:nvPr/>
        </p:nvSpPr>
        <p:spPr>
          <a:xfrm flipH="1">
            <a:off x="6489337" y="-37362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91" name="Google Shape;91;p3"/>
          <p:cNvGrpSpPr/>
          <p:nvPr/>
        </p:nvGrpSpPr>
        <p:grpSpPr>
          <a:xfrm flipH="1">
            <a:off x="-1149775" y="2849039"/>
            <a:ext cx="2437255" cy="2244038"/>
            <a:chOff x="4876277" y="2305179"/>
            <a:chExt cx="2437255" cy="2244038"/>
          </a:xfrm>
        </p:grpSpPr>
        <p:sp>
          <p:nvSpPr>
            <p:cNvPr id="92" name="Google Shape;92;p3"/>
            <p:cNvSpPr/>
            <p:nvPr/>
          </p:nvSpPr>
          <p:spPr>
            <a:xfrm>
              <a:off x="5319601" y="2340661"/>
              <a:ext cx="1713528" cy="2115492"/>
            </a:xfrm>
            <a:custGeom>
              <a:rect b="b" l="l" r="r" t="t"/>
              <a:pathLst>
                <a:path extrusionOk="0" h="2115492" w="1713528">
                  <a:moveTo>
                    <a:pt x="132509" y="13918"/>
                  </a:moveTo>
                  <a:cubicBezTo>
                    <a:pt x="101076" y="-23229"/>
                    <a:pt x="57261" y="22491"/>
                    <a:pt x="42973" y="52018"/>
                  </a:cubicBezTo>
                  <a:cubicBezTo>
                    <a:pt x="33448" y="73926"/>
                    <a:pt x="29638" y="98691"/>
                    <a:pt x="24876" y="121551"/>
                  </a:cubicBezTo>
                  <a:cubicBezTo>
                    <a:pt x="20113" y="146316"/>
                    <a:pt x="16303" y="171081"/>
                    <a:pt x="12493" y="195846"/>
                  </a:cubicBezTo>
                  <a:cubicBezTo>
                    <a:pt x="-842" y="295858"/>
                    <a:pt x="-3699" y="396823"/>
                    <a:pt x="4873" y="496836"/>
                  </a:cubicBezTo>
                  <a:cubicBezTo>
                    <a:pt x="22018" y="697813"/>
                    <a:pt x="80121" y="894028"/>
                    <a:pt x="170609" y="1074051"/>
                  </a:cubicBezTo>
                  <a:cubicBezTo>
                    <a:pt x="262048" y="1255978"/>
                    <a:pt x="386826" y="1418856"/>
                    <a:pt x="536369" y="1557921"/>
                  </a:cubicBezTo>
                  <a:cubicBezTo>
                    <a:pt x="685911" y="1696986"/>
                    <a:pt x="857361" y="1811286"/>
                    <a:pt x="1041194" y="1900821"/>
                  </a:cubicBezTo>
                  <a:cubicBezTo>
                    <a:pt x="1225026" y="1990356"/>
                    <a:pt x="1420289" y="2056078"/>
                    <a:pt x="1620314" y="2099893"/>
                  </a:cubicBezTo>
                  <a:cubicBezTo>
                    <a:pt x="1645079" y="2105608"/>
                    <a:pt x="1670796" y="2110371"/>
                    <a:pt x="1695561" y="2115133"/>
                  </a:cubicBezTo>
                  <a:cubicBezTo>
                    <a:pt x="1713658" y="2118943"/>
                    <a:pt x="1721279" y="2091321"/>
                    <a:pt x="1703181" y="2087511"/>
                  </a:cubicBezTo>
                  <a:cubicBezTo>
                    <a:pt x="1507919" y="2051316"/>
                    <a:pt x="1316466" y="1994166"/>
                    <a:pt x="1135491" y="1914156"/>
                  </a:cubicBezTo>
                  <a:cubicBezTo>
                    <a:pt x="955469" y="1834146"/>
                    <a:pt x="784019" y="1732228"/>
                    <a:pt x="632571" y="1605546"/>
                  </a:cubicBezTo>
                  <a:cubicBezTo>
                    <a:pt x="481123" y="1479816"/>
                    <a:pt x="350631" y="1330273"/>
                    <a:pt x="250619" y="1160728"/>
                  </a:cubicBezTo>
                  <a:cubicBezTo>
                    <a:pt x="150606" y="992136"/>
                    <a:pt x="81073" y="806398"/>
                    <a:pt x="48688" y="613993"/>
                  </a:cubicBezTo>
                  <a:cubicBezTo>
                    <a:pt x="32496" y="518743"/>
                    <a:pt x="25828" y="421588"/>
                    <a:pt x="30591" y="324433"/>
                  </a:cubicBezTo>
                  <a:cubicBezTo>
                    <a:pt x="32496" y="275856"/>
                    <a:pt x="37258" y="228231"/>
                    <a:pt x="44878" y="179653"/>
                  </a:cubicBezTo>
                  <a:cubicBezTo>
                    <a:pt x="48688" y="154888"/>
                    <a:pt x="53451" y="131076"/>
                    <a:pt x="58213" y="107263"/>
                  </a:cubicBezTo>
                  <a:cubicBezTo>
                    <a:pt x="62976" y="86308"/>
                    <a:pt x="65833" y="65353"/>
                    <a:pt x="80121" y="47256"/>
                  </a:cubicBezTo>
                  <a:cubicBezTo>
                    <a:pt x="87741" y="37731"/>
                    <a:pt x="102028" y="21538"/>
                    <a:pt x="113458" y="33921"/>
                  </a:cubicBezTo>
                  <a:cubicBezTo>
                    <a:pt x="124888" y="48208"/>
                    <a:pt x="144891" y="28206"/>
                    <a:pt x="132509" y="13918"/>
                  </a:cubicBezTo>
                  <a:lnTo>
                    <a:pt x="132509" y="13918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3" name="Google Shape;93;p3"/>
            <p:cNvSpPr/>
            <p:nvPr/>
          </p:nvSpPr>
          <p:spPr>
            <a:xfrm>
              <a:off x="4876277" y="2305179"/>
              <a:ext cx="1483703" cy="2244038"/>
            </a:xfrm>
            <a:custGeom>
              <a:rect b="b" l="l" r="r" t="t"/>
              <a:pathLst>
                <a:path extrusionOk="0" h="2244038" w="1483703">
                  <a:moveTo>
                    <a:pt x="22430" y="10348"/>
                  </a:moveTo>
                  <a:cubicBezTo>
                    <a:pt x="-22338" y="217993"/>
                    <a:pt x="4332" y="433258"/>
                    <a:pt x="63387" y="635188"/>
                  </a:cubicBezTo>
                  <a:cubicBezTo>
                    <a:pt x="116727" y="817116"/>
                    <a:pt x="193880" y="992376"/>
                    <a:pt x="284367" y="1158111"/>
                  </a:cubicBezTo>
                  <a:cubicBezTo>
                    <a:pt x="369140" y="1313368"/>
                    <a:pt x="468200" y="1460053"/>
                    <a:pt x="581547" y="1595308"/>
                  </a:cubicBezTo>
                  <a:cubicBezTo>
                    <a:pt x="692990" y="1729611"/>
                    <a:pt x="818720" y="1851531"/>
                    <a:pt x="957785" y="1958211"/>
                  </a:cubicBezTo>
                  <a:cubicBezTo>
                    <a:pt x="1095897" y="2063938"/>
                    <a:pt x="1246392" y="2152521"/>
                    <a:pt x="1406412" y="2219196"/>
                  </a:cubicBezTo>
                  <a:cubicBezTo>
                    <a:pt x="1426415" y="2227768"/>
                    <a:pt x="1446417" y="2235388"/>
                    <a:pt x="1466420" y="2243008"/>
                  </a:cubicBezTo>
                  <a:cubicBezTo>
                    <a:pt x="1483565" y="2249676"/>
                    <a:pt x="1491185" y="2222053"/>
                    <a:pt x="1474040" y="2215386"/>
                  </a:cubicBezTo>
                  <a:cubicBezTo>
                    <a:pt x="1314020" y="2155378"/>
                    <a:pt x="1162572" y="2071558"/>
                    <a:pt x="1023507" y="1971546"/>
                  </a:cubicBezTo>
                  <a:cubicBezTo>
                    <a:pt x="884442" y="1871533"/>
                    <a:pt x="757760" y="1753423"/>
                    <a:pt x="644412" y="1624836"/>
                  </a:cubicBezTo>
                  <a:cubicBezTo>
                    <a:pt x="530112" y="1495296"/>
                    <a:pt x="429147" y="1352421"/>
                    <a:pt x="342470" y="1202878"/>
                  </a:cubicBezTo>
                  <a:cubicBezTo>
                    <a:pt x="251982" y="1045716"/>
                    <a:pt x="174830" y="879981"/>
                    <a:pt x="116727" y="707578"/>
                  </a:cubicBezTo>
                  <a:cubicBezTo>
                    <a:pt x="50052" y="510411"/>
                    <a:pt x="10047" y="300861"/>
                    <a:pt x="36717" y="93216"/>
                  </a:cubicBezTo>
                  <a:cubicBezTo>
                    <a:pt x="39575" y="67498"/>
                    <a:pt x="44337" y="42733"/>
                    <a:pt x="50052" y="17968"/>
                  </a:cubicBezTo>
                  <a:cubicBezTo>
                    <a:pt x="53862" y="-129"/>
                    <a:pt x="26240" y="-7749"/>
                    <a:pt x="22430" y="10348"/>
                  </a:cubicBezTo>
                  <a:lnTo>
                    <a:pt x="22430" y="10348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4" name="Google Shape;94;p3"/>
            <p:cNvSpPr/>
            <p:nvPr/>
          </p:nvSpPr>
          <p:spPr>
            <a:xfrm>
              <a:off x="5903324" y="3239520"/>
              <a:ext cx="1410208" cy="919185"/>
            </a:xfrm>
            <a:custGeom>
              <a:rect b="b" l="l" r="r" t="t"/>
              <a:pathLst>
                <a:path extrusionOk="0" h="919185" w="1410208">
                  <a:moveTo>
                    <a:pt x="3128" y="10409"/>
                  </a:moveTo>
                  <a:cubicBezTo>
                    <a:pt x="-11160" y="74227"/>
                    <a:pt x="25988" y="131377"/>
                    <a:pt x="64088" y="179002"/>
                  </a:cubicBezTo>
                  <a:cubicBezTo>
                    <a:pt x="99330" y="223769"/>
                    <a:pt x="136478" y="266632"/>
                    <a:pt x="175530" y="308542"/>
                  </a:cubicBezTo>
                  <a:cubicBezTo>
                    <a:pt x="252683" y="390457"/>
                    <a:pt x="336503" y="464752"/>
                    <a:pt x="426990" y="532379"/>
                  </a:cubicBezTo>
                  <a:cubicBezTo>
                    <a:pt x="607013" y="667634"/>
                    <a:pt x="808943" y="772409"/>
                    <a:pt x="1023255" y="840037"/>
                  </a:cubicBezTo>
                  <a:cubicBezTo>
                    <a:pt x="1145175" y="879089"/>
                    <a:pt x="1269953" y="904807"/>
                    <a:pt x="1396635" y="919095"/>
                  </a:cubicBezTo>
                  <a:cubicBezTo>
                    <a:pt x="1414733" y="920999"/>
                    <a:pt x="1414733" y="892424"/>
                    <a:pt x="1396635" y="890520"/>
                  </a:cubicBezTo>
                  <a:cubicBezTo>
                    <a:pt x="1179466" y="865754"/>
                    <a:pt x="967058" y="802889"/>
                    <a:pt x="769890" y="707639"/>
                  </a:cubicBezTo>
                  <a:cubicBezTo>
                    <a:pt x="572723" y="612389"/>
                    <a:pt x="390795" y="483802"/>
                    <a:pt x="235538" y="328545"/>
                  </a:cubicBezTo>
                  <a:cubicBezTo>
                    <a:pt x="192675" y="285682"/>
                    <a:pt x="150765" y="239962"/>
                    <a:pt x="111713" y="192337"/>
                  </a:cubicBezTo>
                  <a:cubicBezTo>
                    <a:pt x="72660" y="144712"/>
                    <a:pt x="15510" y="83752"/>
                    <a:pt x="29798" y="17077"/>
                  </a:cubicBezTo>
                  <a:cubicBezTo>
                    <a:pt x="34560" y="-68"/>
                    <a:pt x="6938" y="-7688"/>
                    <a:pt x="3128" y="10409"/>
                  </a:cubicBezTo>
                  <a:lnTo>
                    <a:pt x="3128" y="10409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95" name="Google Shape;95;p3"/>
          <p:cNvGrpSpPr/>
          <p:nvPr/>
        </p:nvGrpSpPr>
        <p:grpSpPr>
          <a:xfrm flipH="1">
            <a:off x="287752" y="-116337"/>
            <a:ext cx="2250905" cy="2349075"/>
            <a:chOff x="1219199" y="2085764"/>
            <a:chExt cx="2250905" cy="2349075"/>
          </a:xfrm>
        </p:grpSpPr>
        <p:sp>
          <p:nvSpPr>
            <p:cNvPr id="96" name="Google Shape;96;p3"/>
            <p:cNvSpPr/>
            <p:nvPr/>
          </p:nvSpPr>
          <p:spPr>
            <a:xfrm>
              <a:off x="1379342" y="2479579"/>
              <a:ext cx="907732" cy="314690"/>
            </a:xfrm>
            <a:custGeom>
              <a:rect b="b" l="l" r="r" t="t"/>
              <a:pathLst>
                <a:path extrusionOk="0" h="314690" w="907732">
                  <a:moveTo>
                    <a:pt x="864870" y="229866"/>
                  </a:moveTo>
                  <a:cubicBezTo>
                    <a:pt x="720090" y="290826"/>
                    <a:pt x="561023" y="327021"/>
                    <a:pt x="404812" y="310828"/>
                  </a:cubicBezTo>
                  <a:cubicBezTo>
                    <a:pt x="248602" y="294636"/>
                    <a:pt x="94297" y="222246"/>
                    <a:pt x="0" y="96516"/>
                  </a:cubicBezTo>
                  <a:cubicBezTo>
                    <a:pt x="128588" y="49843"/>
                    <a:pt x="262890" y="19363"/>
                    <a:pt x="399097" y="5076"/>
                  </a:cubicBezTo>
                  <a:cubicBezTo>
                    <a:pt x="445770" y="313"/>
                    <a:pt x="492443" y="-2544"/>
                    <a:pt x="539115" y="3171"/>
                  </a:cubicBezTo>
                  <a:cubicBezTo>
                    <a:pt x="680085" y="20316"/>
                    <a:pt x="798195" y="112708"/>
                    <a:pt x="907733" y="202243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7" name="Google Shape;97;p3"/>
            <p:cNvSpPr/>
            <p:nvPr/>
          </p:nvSpPr>
          <p:spPr>
            <a:xfrm>
              <a:off x="3017520" y="2630993"/>
              <a:ext cx="452584" cy="799911"/>
            </a:xfrm>
            <a:custGeom>
              <a:rect b="b" l="l" r="r" t="t"/>
              <a:pathLst>
                <a:path extrusionOk="0" h="799911" w="452584">
                  <a:moveTo>
                    <a:pt x="10477" y="11242"/>
                  </a:moveTo>
                  <a:cubicBezTo>
                    <a:pt x="-15240" y="330329"/>
                    <a:pt x="167640" y="656084"/>
                    <a:pt x="452438" y="799912"/>
                  </a:cubicBezTo>
                  <a:cubicBezTo>
                    <a:pt x="456247" y="570359"/>
                    <a:pt x="385763" y="339854"/>
                    <a:pt x="253365" y="152212"/>
                  </a:cubicBezTo>
                  <a:cubicBezTo>
                    <a:pt x="203835" y="81727"/>
                    <a:pt x="138113" y="12194"/>
                    <a:pt x="52388" y="764"/>
                  </a:cubicBezTo>
                  <a:cubicBezTo>
                    <a:pt x="31433" y="-2093"/>
                    <a:pt x="5715" y="2669"/>
                    <a:pt x="0" y="21719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8" name="Google Shape;98;p3"/>
            <p:cNvSpPr/>
            <p:nvPr/>
          </p:nvSpPr>
          <p:spPr>
            <a:xfrm>
              <a:off x="1621943" y="2940235"/>
              <a:ext cx="770330" cy="495068"/>
            </a:xfrm>
            <a:custGeom>
              <a:rect b="b" l="l" r="r" t="t"/>
              <a:pathLst>
                <a:path extrusionOk="0" h="495068" w="770330">
                  <a:moveTo>
                    <a:pt x="770330" y="6435"/>
                  </a:moveTo>
                  <a:cubicBezTo>
                    <a:pt x="608405" y="-4043"/>
                    <a:pt x="436955" y="-11663"/>
                    <a:pt x="295032" y="67395"/>
                  </a:cubicBezTo>
                  <a:cubicBezTo>
                    <a:pt x="235024" y="100732"/>
                    <a:pt x="184542" y="149310"/>
                    <a:pt x="137869" y="199792"/>
                  </a:cubicBezTo>
                  <a:cubicBezTo>
                    <a:pt x="62622" y="281707"/>
                    <a:pt x="-7863" y="383625"/>
                    <a:pt x="709" y="495068"/>
                  </a:cubicBezTo>
                  <a:cubicBezTo>
                    <a:pt x="65479" y="480780"/>
                    <a:pt x="124534" y="447443"/>
                    <a:pt x="181684" y="414105"/>
                  </a:cubicBezTo>
                  <a:cubicBezTo>
                    <a:pt x="320749" y="333142"/>
                    <a:pt x="461719" y="252180"/>
                    <a:pt x="585545" y="14931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9" name="Google Shape;99;p3"/>
            <p:cNvSpPr/>
            <p:nvPr/>
          </p:nvSpPr>
          <p:spPr>
            <a:xfrm>
              <a:off x="1219199" y="3429537"/>
              <a:ext cx="741045" cy="462377"/>
            </a:xfrm>
            <a:custGeom>
              <a:rect b="b" l="l" r="r" t="t"/>
              <a:pathLst>
                <a:path extrusionOk="0" h="462377" w="741045">
                  <a:moveTo>
                    <a:pt x="741045" y="415"/>
                  </a:moveTo>
                  <a:cubicBezTo>
                    <a:pt x="585788" y="-4348"/>
                    <a:pt x="427673" y="31847"/>
                    <a:pt x="294323" y="110905"/>
                  </a:cubicBezTo>
                  <a:cubicBezTo>
                    <a:pt x="160973" y="189962"/>
                    <a:pt x="52388" y="315692"/>
                    <a:pt x="0" y="462377"/>
                  </a:cubicBezTo>
                  <a:cubicBezTo>
                    <a:pt x="63818" y="427135"/>
                    <a:pt x="136208" y="414752"/>
                    <a:pt x="206693" y="393797"/>
                  </a:cubicBezTo>
                  <a:cubicBezTo>
                    <a:pt x="415290" y="331885"/>
                    <a:pt x="600075" y="194725"/>
                    <a:pt x="721043" y="1375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0" name="Google Shape;100;p3"/>
            <p:cNvSpPr/>
            <p:nvPr/>
          </p:nvSpPr>
          <p:spPr>
            <a:xfrm>
              <a:off x="1842181" y="3485196"/>
              <a:ext cx="368906" cy="949643"/>
            </a:xfrm>
            <a:custGeom>
              <a:rect b="b" l="l" r="r" t="t"/>
              <a:pathLst>
                <a:path extrusionOk="0" h="949643" w="368906">
                  <a:moveTo>
                    <a:pt x="332377" y="0"/>
                  </a:moveTo>
                  <a:cubicBezTo>
                    <a:pt x="170452" y="83820"/>
                    <a:pt x="85679" y="265748"/>
                    <a:pt x="38054" y="441008"/>
                  </a:cubicBezTo>
                  <a:cubicBezTo>
                    <a:pt x="-7666" y="610553"/>
                    <a:pt x="-27668" y="802958"/>
                    <a:pt x="68534" y="949643"/>
                  </a:cubicBezTo>
                  <a:cubicBezTo>
                    <a:pt x="163784" y="814388"/>
                    <a:pt x="246652" y="669608"/>
                    <a:pt x="294277" y="511493"/>
                  </a:cubicBezTo>
                  <a:cubicBezTo>
                    <a:pt x="341902" y="353378"/>
                    <a:pt x="397146" y="210503"/>
                    <a:pt x="352379" y="52388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1" name="Google Shape;101;p3"/>
            <p:cNvSpPr/>
            <p:nvPr/>
          </p:nvSpPr>
          <p:spPr>
            <a:xfrm>
              <a:off x="2401752" y="2940244"/>
              <a:ext cx="379701" cy="849752"/>
            </a:xfrm>
            <a:custGeom>
              <a:rect b="b" l="l" r="r" t="t"/>
              <a:pathLst>
                <a:path extrusionOk="0" h="849752" w="379701">
                  <a:moveTo>
                    <a:pt x="343352" y="16315"/>
                  </a:moveTo>
                  <a:cubicBezTo>
                    <a:pt x="350020" y="12505"/>
                    <a:pt x="345257" y="1075"/>
                    <a:pt x="338590" y="123"/>
                  </a:cubicBezTo>
                  <a:cubicBezTo>
                    <a:pt x="330970" y="-830"/>
                    <a:pt x="324302" y="3933"/>
                    <a:pt x="318588" y="8695"/>
                  </a:cubicBezTo>
                  <a:cubicBezTo>
                    <a:pt x="79510" y="209673"/>
                    <a:pt x="-41457" y="542095"/>
                    <a:pt x="12835" y="849753"/>
                  </a:cubicBezTo>
                  <a:cubicBezTo>
                    <a:pt x="59507" y="842133"/>
                    <a:pt x="92845" y="801175"/>
                    <a:pt x="119515" y="762123"/>
                  </a:cubicBezTo>
                  <a:cubicBezTo>
                    <a:pt x="238577" y="586863"/>
                    <a:pt x="324302" y="389695"/>
                    <a:pt x="369070" y="183003"/>
                  </a:cubicBezTo>
                  <a:cubicBezTo>
                    <a:pt x="382405" y="122043"/>
                    <a:pt x="390025" y="51558"/>
                    <a:pt x="349068" y="4885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2" name="Google Shape;102;p3"/>
            <p:cNvSpPr/>
            <p:nvPr/>
          </p:nvSpPr>
          <p:spPr>
            <a:xfrm>
              <a:off x="2790925" y="3149916"/>
              <a:ext cx="336131" cy="766762"/>
            </a:xfrm>
            <a:custGeom>
              <a:rect b="b" l="l" r="r" t="t"/>
              <a:pathLst>
                <a:path extrusionOk="0" h="766762" w="336131">
                  <a:moveTo>
                    <a:pt x="32284" y="0"/>
                  </a:moveTo>
                  <a:cubicBezTo>
                    <a:pt x="-11531" y="77153"/>
                    <a:pt x="-3911" y="172403"/>
                    <a:pt x="15139" y="259080"/>
                  </a:cubicBezTo>
                  <a:cubicBezTo>
                    <a:pt x="58954" y="460058"/>
                    <a:pt x="161824" y="657225"/>
                    <a:pt x="336132" y="766763"/>
                  </a:cubicBezTo>
                  <a:cubicBezTo>
                    <a:pt x="335179" y="624840"/>
                    <a:pt x="318034" y="482917"/>
                    <a:pt x="268504" y="349567"/>
                  </a:cubicBezTo>
                  <a:cubicBezTo>
                    <a:pt x="218974" y="216217"/>
                    <a:pt x="135154" y="94298"/>
                    <a:pt x="17997" y="1524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3" name="Google Shape;103;p3"/>
            <p:cNvSpPr/>
            <p:nvPr/>
          </p:nvSpPr>
          <p:spPr>
            <a:xfrm>
              <a:off x="2062807" y="2085764"/>
              <a:ext cx="538469" cy="247859"/>
            </a:xfrm>
            <a:custGeom>
              <a:rect b="b" l="l" r="r" t="t"/>
              <a:pathLst>
                <a:path extrusionOk="0" h="247859" w="538469">
                  <a:moveTo>
                    <a:pt x="538470" y="1162"/>
                  </a:moveTo>
                  <a:cubicBezTo>
                    <a:pt x="385117" y="-7410"/>
                    <a:pt x="228907" y="31642"/>
                    <a:pt x="97462" y="111652"/>
                  </a:cubicBezTo>
                  <a:cubicBezTo>
                    <a:pt x="46980" y="142132"/>
                    <a:pt x="-4455" y="188805"/>
                    <a:pt x="307" y="247860"/>
                  </a:cubicBezTo>
                  <a:cubicBezTo>
                    <a:pt x="184140" y="221190"/>
                    <a:pt x="384165" y="184995"/>
                    <a:pt x="505132" y="43072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4" name="Google Shape;104;p3"/>
            <p:cNvSpPr/>
            <p:nvPr/>
          </p:nvSpPr>
          <p:spPr>
            <a:xfrm>
              <a:off x="2287081" y="2451886"/>
              <a:ext cx="393879" cy="285419"/>
            </a:xfrm>
            <a:custGeom>
              <a:rect b="b" l="l" r="r" t="t"/>
              <a:pathLst>
                <a:path extrusionOk="0" h="285419" w="393879">
                  <a:moveTo>
                    <a:pt x="17968" y="284645"/>
                  </a:moveTo>
                  <a:cubicBezTo>
                    <a:pt x="167510" y="239878"/>
                    <a:pt x="298956" y="146533"/>
                    <a:pt x="391348" y="20803"/>
                  </a:cubicBezTo>
                  <a:cubicBezTo>
                    <a:pt x="401826" y="5563"/>
                    <a:pt x="377060" y="-8725"/>
                    <a:pt x="366583" y="6515"/>
                  </a:cubicBezTo>
                  <a:cubicBezTo>
                    <a:pt x="278953" y="125578"/>
                    <a:pt x="152271" y="215113"/>
                    <a:pt x="10348" y="257023"/>
                  </a:cubicBezTo>
                  <a:cubicBezTo>
                    <a:pt x="-7749" y="262738"/>
                    <a:pt x="-130" y="290360"/>
                    <a:pt x="17968" y="284645"/>
                  </a:cubicBezTo>
                  <a:lnTo>
                    <a:pt x="17968" y="2846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5" name="Google Shape;105;p3"/>
            <p:cNvSpPr/>
            <p:nvPr/>
          </p:nvSpPr>
          <p:spPr>
            <a:xfrm>
              <a:off x="2202307" y="2248396"/>
              <a:ext cx="643293" cy="1205823"/>
            </a:xfrm>
            <a:custGeom>
              <a:rect b="b" l="l" r="r" t="t"/>
              <a:pathLst>
                <a:path extrusionOk="0" h="1205823" w="643293">
                  <a:moveTo>
                    <a:pt x="616140" y="7123"/>
                  </a:moveTo>
                  <a:cubicBezTo>
                    <a:pt x="537082" y="160475"/>
                    <a:pt x="458025" y="313828"/>
                    <a:pt x="378967" y="467180"/>
                  </a:cubicBezTo>
                  <a:cubicBezTo>
                    <a:pt x="298957" y="620533"/>
                    <a:pt x="218947" y="772933"/>
                    <a:pt x="138937" y="925333"/>
                  </a:cubicBezTo>
                  <a:cubicBezTo>
                    <a:pt x="93217" y="1012011"/>
                    <a:pt x="47497" y="1097736"/>
                    <a:pt x="1777" y="1184413"/>
                  </a:cubicBezTo>
                  <a:cubicBezTo>
                    <a:pt x="-6795" y="1200606"/>
                    <a:pt x="17970" y="1214893"/>
                    <a:pt x="26542" y="1198700"/>
                  </a:cubicBezTo>
                  <a:cubicBezTo>
                    <a:pt x="107505" y="1046300"/>
                    <a:pt x="188467" y="893901"/>
                    <a:pt x="268477" y="741501"/>
                  </a:cubicBezTo>
                  <a:cubicBezTo>
                    <a:pt x="348487" y="589101"/>
                    <a:pt x="428497" y="435748"/>
                    <a:pt x="507555" y="282396"/>
                  </a:cubicBezTo>
                  <a:cubicBezTo>
                    <a:pt x="552322" y="195718"/>
                    <a:pt x="597090" y="109040"/>
                    <a:pt x="641857" y="21410"/>
                  </a:cubicBezTo>
                  <a:cubicBezTo>
                    <a:pt x="649477" y="5218"/>
                    <a:pt x="624712" y="-9070"/>
                    <a:pt x="616140" y="7123"/>
                  </a:cubicBezTo>
                  <a:lnTo>
                    <a:pt x="616140" y="712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6" name="Google Shape;106;p3"/>
            <p:cNvSpPr/>
            <p:nvPr/>
          </p:nvSpPr>
          <p:spPr>
            <a:xfrm>
              <a:off x="2746931" y="2185748"/>
              <a:ext cx="145232" cy="755709"/>
            </a:xfrm>
            <a:custGeom>
              <a:rect b="b" l="l" r="r" t="t"/>
              <a:pathLst>
                <a:path extrusionOk="0" h="755709" w="145232">
                  <a:moveTo>
                    <a:pt x="115330" y="13573"/>
                  </a:moveTo>
                  <a:cubicBezTo>
                    <a:pt x="122950" y="205026"/>
                    <a:pt x="101043" y="397431"/>
                    <a:pt x="50560" y="583168"/>
                  </a:cubicBezTo>
                  <a:cubicBezTo>
                    <a:pt x="36273" y="635556"/>
                    <a:pt x="20080" y="687943"/>
                    <a:pt x="1030" y="738426"/>
                  </a:cubicBezTo>
                  <a:cubicBezTo>
                    <a:pt x="-5637" y="755571"/>
                    <a:pt x="21985" y="763191"/>
                    <a:pt x="28653" y="746046"/>
                  </a:cubicBezTo>
                  <a:cubicBezTo>
                    <a:pt x="95328" y="564118"/>
                    <a:pt x="133428" y="372666"/>
                    <a:pt x="142953" y="179308"/>
                  </a:cubicBezTo>
                  <a:cubicBezTo>
                    <a:pt x="145810" y="124063"/>
                    <a:pt x="145810" y="68818"/>
                    <a:pt x="143905" y="13573"/>
                  </a:cubicBezTo>
                  <a:cubicBezTo>
                    <a:pt x="142953" y="-4524"/>
                    <a:pt x="114378" y="-4524"/>
                    <a:pt x="115330" y="13573"/>
                  </a:cubicBezTo>
                  <a:lnTo>
                    <a:pt x="115330" y="135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7" name="Google Shape;107;p3"/>
            <p:cNvSpPr/>
            <p:nvPr/>
          </p:nvSpPr>
          <p:spPr>
            <a:xfrm>
              <a:off x="2893603" y="2364818"/>
              <a:ext cx="119181" cy="207969"/>
            </a:xfrm>
            <a:custGeom>
              <a:rect b="b" l="l" r="r" t="t"/>
              <a:pathLst>
                <a:path extrusionOk="0" h="207969" w="119181">
                  <a:moveTo>
                    <a:pt x="91" y="13573"/>
                  </a:moveTo>
                  <a:cubicBezTo>
                    <a:pt x="6759" y="86916"/>
                    <a:pt x="40096" y="155496"/>
                    <a:pt x="94389" y="204073"/>
                  </a:cubicBezTo>
                  <a:cubicBezTo>
                    <a:pt x="107724" y="216456"/>
                    <a:pt x="128679" y="196453"/>
                    <a:pt x="114391" y="184071"/>
                  </a:cubicBezTo>
                  <a:cubicBezTo>
                    <a:pt x="65814" y="140256"/>
                    <a:pt x="34381" y="79296"/>
                    <a:pt x="28666" y="13573"/>
                  </a:cubicBezTo>
                  <a:cubicBezTo>
                    <a:pt x="26761" y="-4524"/>
                    <a:pt x="-1814" y="-4524"/>
                    <a:pt x="91" y="13573"/>
                  </a:cubicBezTo>
                  <a:lnTo>
                    <a:pt x="91" y="135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108" name="Google Shape;108;p3"/>
          <p:cNvCxnSpPr/>
          <p:nvPr/>
        </p:nvCxnSpPr>
        <p:spPr>
          <a:xfrm rot="10800000">
            <a:off x="415590" y="6578751"/>
            <a:ext cx="4500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109" name="Google Shape;109;p3"/>
          <p:cNvCxnSpPr/>
          <p:nvPr/>
        </p:nvCxnSpPr>
        <p:spPr>
          <a:xfrm rot="-5400000">
            <a:off x="-935681" y="5251386"/>
            <a:ext cx="3276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110" name="Google Shape;110;p3"/>
          <p:cNvSpPr txBox="1"/>
          <p:nvPr>
            <p:ph type="title"/>
          </p:nvPr>
        </p:nvSpPr>
        <p:spPr>
          <a:xfrm>
            <a:off x="1287475" y="915325"/>
            <a:ext cx="5151300" cy="7197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11" name="Google Shape;111;p3"/>
          <p:cNvSpPr txBox="1"/>
          <p:nvPr>
            <p:ph idx="1" type="body"/>
          </p:nvPr>
        </p:nvSpPr>
        <p:spPr>
          <a:xfrm>
            <a:off x="1287475" y="3252991"/>
            <a:ext cx="5151300" cy="2964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81000" lvl="0" marL="457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1pPr>
            <a:lvl2pPr indent="-381000" lvl="1" marL="9144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○"/>
              <a:defRPr sz="2400"/>
            </a:lvl2pPr>
            <a:lvl3pPr indent="-381000" lvl="2" marL="13716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■"/>
              <a:defRPr sz="2400"/>
            </a:lvl3pPr>
            <a:lvl4pPr indent="-381000" lvl="3" marL="18288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●"/>
              <a:defRPr sz="2400"/>
            </a:lvl4pPr>
            <a:lvl5pPr indent="-381000" lvl="4" marL="22860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○"/>
              <a:defRPr sz="2400"/>
            </a:lvl5pPr>
            <a:lvl6pPr indent="-381000" lvl="5" marL="27432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■"/>
              <a:defRPr sz="2400"/>
            </a:lvl6pPr>
            <a:lvl7pPr indent="-381000" lvl="6" marL="32004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●"/>
              <a:defRPr sz="2400"/>
            </a:lvl7pPr>
            <a:lvl8pPr indent="-381000" lvl="7" marL="36576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○"/>
              <a:defRPr sz="2400"/>
            </a:lvl8pPr>
            <a:lvl9pPr indent="-381000" lvl="8" marL="4114800" rtl="0">
              <a:lnSpc>
                <a:spcPct val="115000"/>
              </a:lnSpc>
              <a:spcBef>
                <a:spcPts val="2100"/>
              </a:spcBef>
              <a:spcAft>
                <a:spcPts val="2100"/>
              </a:spcAft>
              <a:buSzPts val="2400"/>
              <a:buChar char="■"/>
              <a:defRPr sz="2400"/>
            </a:lvl9pPr>
          </a:lstStyle>
          <a:p/>
        </p:txBody>
      </p:sp>
      <p:sp>
        <p:nvSpPr>
          <p:cNvPr id="112" name="Google Shape;112;p3"/>
          <p:cNvSpPr txBox="1"/>
          <p:nvPr>
            <p:ph idx="2" type="subTitle"/>
          </p:nvPr>
        </p:nvSpPr>
        <p:spPr>
          <a:xfrm>
            <a:off x="1287475" y="1986017"/>
            <a:ext cx="5151300" cy="916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b="1" sz="6000">
                <a:solidFill>
                  <a:schemeClr val="accent3"/>
                </a:solidFill>
              </a:defRPr>
            </a:lvl1pPr>
            <a:lvl2pPr lvl="1" rtl="0">
              <a:spcBef>
                <a:spcPts val="2100"/>
              </a:spcBef>
              <a:spcAft>
                <a:spcPts val="0"/>
              </a:spcAft>
              <a:buNone/>
              <a:defRPr b="1">
                <a:solidFill>
                  <a:schemeClr val="accent3"/>
                </a:solidFill>
              </a:defRPr>
            </a:lvl2pPr>
            <a:lvl3pPr lvl="2" rtl="0">
              <a:spcBef>
                <a:spcPts val="2100"/>
              </a:spcBef>
              <a:spcAft>
                <a:spcPts val="0"/>
              </a:spcAft>
              <a:buNone/>
              <a:defRPr b="1">
                <a:solidFill>
                  <a:schemeClr val="accent3"/>
                </a:solidFill>
              </a:defRPr>
            </a:lvl3pPr>
            <a:lvl4pPr lvl="3" rtl="0">
              <a:spcBef>
                <a:spcPts val="2100"/>
              </a:spcBef>
              <a:spcAft>
                <a:spcPts val="0"/>
              </a:spcAft>
              <a:buNone/>
              <a:defRPr b="1">
                <a:solidFill>
                  <a:schemeClr val="accent3"/>
                </a:solidFill>
              </a:defRPr>
            </a:lvl4pPr>
            <a:lvl5pPr lvl="4" rtl="0">
              <a:spcBef>
                <a:spcPts val="2100"/>
              </a:spcBef>
              <a:spcAft>
                <a:spcPts val="0"/>
              </a:spcAft>
              <a:buNone/>
              <a:defRPr b="1">
                <a:solidFill>
                  <a:schemeClr val="accent3"/>
                </a:solidFill>
              </a:defRPr>
            </a:lvl5pPr>
            <a:lvl6pPr lvl="5" rtl="0">
              <a:spcBef>
                <a:spcPts val="2100"/>
              </a:spcBef>
              <a:spcAft>
                <a:spcPts val="0"/>
              </a:spcAft>
              <a:buNone/>
              <a:defRPr b="1">
                <a:solidFill>
                  <a:schemeClr val="accent3"/>
                </a:solidFill>
              </a:defRPr>
            </a:lvl6pPr>
            <a:lvl7pPr lvl="6" rtl="0">
              <a:spcBef>
                <a:spcPts val="2100"/>
              </a:spcBef>
              <a:spcAft>
                <a:spcPts val="0"/>
              </a:spcAft>
              <a:buNone/>
              <a:defRPr b="1">
                <a:solidFill>
                  <a:schemeClr val="accent3"/>
                </a:solidFill>
              </a:defRPr>
            </a:lvl7pPr>
            <a:lvl8pPr lvl="7" rtl="0">
              <a:spcBef>
                <a:spcPts val="2100"/>
              </a:spcBef>
              <a:spcAft>
                <a:spcPts val="0"/>
              </a:spcAft>
              <a:buNone/>
              <a:defRPr b="1">
                <a:solidFill>
                  <a:schemeClr val="accent3"/>
                </a:solidFill>
              </a:defRPr>
            </a:lvl8pPr>
            <a:lvl9pPr lvl="8" rtl="0">
              <a:spcBef>
                <a:spcPts val="2100"/>
              </a:spcBef>
              <a:spcAft>
                <a:spcPts val="2100"/>
              </a:spcAft>
              <a:buNone/>
              <a:defRPr b="1">
                <a:solidFill>
                  <a:schemeClr val="accent3"/>
                </a:solidFill>
              </a:defRPr>
            </a:lvl9pPr>
          </a:lstStyle>
          <a:p/>
        </p:txBody>
      </p:sp>
      <p:cxnSp>
        <p:nvCxnSpPr>
          <p:cNvPr id="113" name="Google Shape;113;p3"/>
          <p:cNvCxnSpPr/>
          <p:nvPr/>
        </p:nvCxnSpPr>
        <p:spPr>
          <a:xfrm rot="-5400000">
            <a:off x="5473341" y="1760383"/>
            <a:ext cx="3276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114" name="Google Shape;114;p3"/>
          <p:cNvSpPr txBox="1"/>
          <p:nvPr/>
        </p:nvSpPr>
        <p:spPr>
          <a:xfrm rot="5400000">
            <a:off x="-679350" y="457287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200">
              <a:solidFill>
                <a:srgbClr val="000000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genda">
  <p:cSld name="CUSTOM_10"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4"/>
          <p:cNvSpPr/>
          <p:nvPr/>
        </p:nvSpPr>
        <p:spPr>
          <a:xfrm>
            <a:off x="-348129" y="-525467"/>
            <a:ext cx="4004711" cy="4876482"/>
          </a:xfrm>
          <a:custGeom>
            <a:rect b="b" l="l" r="r" t="t"/>
            <a:pathLst>
              <a:path extrusionOk="0" h="4876482" w="4004711">
                <a:moveTo>
                  <a:pt x="153725" y="3744710"/>
                </a:moveTo>
                <a:cubicBezTo>
                  <a:pt x="117530" y="3092248"/>
                  <a:pt x="-150460" y="2203537"/>
                  <a:pt x="118444" y="1627153"/>
                </a:cubicBezTo>
                <a:cubicBezTo>
                  <a:pt x="387348" y="1050769"/>
                  <a:pt x="1285637" y="557169"/>
                  <a:pt x="1767148" y="286407"/>
                </a:cubicBezTo>
                <a:cubicBezTo>
                  <a:pt x="2248659" y="15645"/>
                  <a:pt x="2683777" y="-10206"/>
                  <a:pt x="3007509" y="2581"/>
                </a:cubicBezTo>
                <a:cubicBezTo>
                  <a:pt x="3331241" y="15368"/>
                  <a:pt x="3545067" y="224934"/>
                  <a:pt x="3709538" y="363130"/>
                </a:cubicBezTo>
                <a:cubicBezTo>
                  <a:pt x="3874009" y="501326"/>
                  <a:pt x="4049580" y="641260"/>
                  <a:pt x="3994335" y="831760"/>
                </a:cubicBezTo>
                <a:cubicBezTo>
                  <a:pt x="3977191" y="891767"/>
                  <a:pt x="3939091" y="944155"/>
                  <a:pt x="3897180" y="990827"/>
                </a:cubicBezTo>
                <a:cubicBezTo>
                  <a:pt x="3727635" y="1178470"/>
                  <a:pt x="3486653" y="1285150"/>
                  <a:pt x="3243766" y="1354683"/>
                </a:cubicBezTo>
                <a:cubicBezTo>
                  <a:pt x="3000878" y="1424215"/>
                  <a:pt x="2749418" y="1461363"/>
                  <a:pt x="2507483" y="1536610"/>
                </a:cubicBezTo>
                <a:cubicBezTo>
                  <a:pt x="2217923" y="1627097"/>
                  <a:pt x="1938840" y="1776640"/>
                  <a:pt x="1741673" y="2007145"/>
                </a:cubicBezTo>
                <a:cubicBezTo>
                  <a:pt x="1544505" y="2237650"/>
                  <a:pt x="1470350" y="2466312"/>
                  <a:pt x="1506405" y="2852965"/>
                </a:cubicBezTo>
                <a:cubicBezTo>
                  <a:pt x="1542460" y="3239618"/>
                  <a:pt x="2086658" y="3992946"/>
                  <a:pt x="1958002" y="4327062"/>
                </a:cubicBezTo>
                <a:cubicBezTo>
                  <a:pt x="1829346" y="4661178"/>
                  <a:pt x="1035183" y="4954719"/>
                  <a:pt x="734470" y="4857660"/>
                </a:cubicBezTo>
                <a:cubicBezTo>
                  <a:pt x="433757" y="4760601"/>
                  <a:pt x="189920" y="4397172"/>
                  <a:pt x="153725" y="374471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7" name="Google Shape;117;p4"/>
          <p:cNvSpPr/>
          <p:nvPr/>
        </p:nvSpPr>
        <p:spPr>
          <a:xfrm>
            <a:off x="5002306" y="-89647"/>
            <a:ext cx="7189800" cy="5020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8" name="Google Shape;118;p4"/>
          <p:cNvSpPr/>
          <p:nvPr/>
        </p:nvSpPr>
        <p:spPr>
          <a:xfrm>
            <a:off x="433388" y="-177163"/>
            <a:ext cx="11221505" cy="7534983"/>
          </a:xfrm>
          <a:custGeom>
            <a:rect b="b" l="l" r="r" t="t"/>
            <a:pathLst>
              <a:path extrusionOk="0" h="6834452" w="7958514">
                <a:moveTo>
                  <a:pt x="1477342" y="179222"/>
                </a:moveTo>
                <a:cubicBezTo>
                  <a:pt x="1542844" y="351264"/>
                  <a:pt x="1370013" y="513046"/>
                  <a:pt x="1223225" y="624321"/>
                </a:cubicBezTo>
                <a:cubicBezTo>
                  <a:pt x="902027" y="868179"/>
                  <a:pt x="609240" y="1149917"/>
                  <a:pt x="354334" y="1462433"/>
                </a:cubicBezTo>
                <a:cubicBezTo>
                  <a:pt x="128628" y="1738647"/>
                  <a:pt x="-78138" y="2094569"/>
                  <a:pt x="29191" y="2434707"/>
                </a:cubicBezTo>
                <a:cubicBezTo>
                  <a:pt x="104953" y="2674618"/>
                  <a:pt x="321978" y="2842714"/>
                  <a:pt x="544527" y="2961092"/>
                </a:cubicBezTo>
                <a:cubicBezTo>
                  <a:pt x="767077" y="3078680"/>
                  <a:pt x="1010145" y="3164701"/>
                  <a:pt x="1209020" y="3318592"/>
                </a:cubicBezTo>
                <a:cubicBezTo>
                  <a:pt x="1309246" y="3396721"/>
                  <a:pt x="1402369" y="3503261"/>
                  <a:pt x="1407894" y="3630319"/>
                </a:cubicBezTo>
                <a:cubicBezTo>
                  <a:pt x="1411050" y="3712394"/>
                  <a:pt x="1377116" y="3791312"/>
                  <a:pt x="1340024" y="3865496"/>
                </a:cubicBezTo>
                <a:cubicBezTo>
                  <a:pt x="1130101" y="4291654"/>
                  <a:pt x="829423" y="4668884"/>
                  <a:pt x="616343" y="5093464"/>
                </a:cubicBezTo>
                <a:cubicBezTo>
                  <a:pt x="403264" y="5518045"/>
                  <a:pt x="281730" y="6026279"/>
                  <a:pt x="459296" y="6467432"/>
                </a:cubicBezTo>
                <a:cubicBezTo>
                  <a:pt x="527955" y="6639474"/>
                  <a:pt x="660537" y="6805991"/>
                  <a:pt x="843628" y="6831245"/>
                </a:cubicBezTo>
                <a:cubicBezTo>
                  <a:pt x="1014881" y="6854921"/>
                  <a:pt x="1182187" y="6744435"/>
                  <a:pt x="1280046" y="6601593"/>
                </a:cubicBezTo>
                <a:cubicBezTo>
                  <a:pt x="1377905" y="6458751"/>
                  <a:pt x="1420521" y="6286709"/>
                  <a:pt x="1467082" y="6119402"/>
                </a:cubicBezTo>
                <a:cubicBezTo>
                  <a:pt x="1710940" y="5255247"/>
                  <a:pt x="2183661" y="4368994"/>
                  <a:pt x="3014670" y="4029646"/>
                </a:cubicBezTo>
                <a:cubicBezTo>
                  <a:pt x="3163037" y="3968879"/>
                  <a:pt x="3324030" y="3927841"/>
                  <a:pt x="3481867" y="3953884"/>
                </a:cubicBezTo>
                <a:cubicBezTo>
                  <a:pt x="3639703" y="3979927"/>
                  <a:pt x="3791226" y="4087256"/>
                  <a:pt x="3833053" y="4241147"/>
                </a:cubicBezTo>
                <a:cubicBezTo>
                  <a:pt x="3855939" y="4324800"/>
                  <a:pt x="3844891" y="4413189"/>
                  <a:pt x="3829896" y="4498421"/>
                </a:cubicBezTo>
                <a:cubicBezTo>
                  <a:pt x="3787280" y="4736754"/>
                  <a:pt x="3709151" y="4968773"/>
                  <a:pt x="3679952" y="5209474"/>
                </a:cubicBezTo>
                <a:cubicBezTo>
                  <a:pt x="3650752" y="5450175"/>
                  <a:pt x="3674427" y="5709816"/>
                  <a:pt x="3817270" y="5905534"/>
                </a:cubicBezTo>
                <a:cubicBezTo>
                  <a:pt x="4023246" y="6188851"/>
                  <a:pt x="4443881" y="6262244"/>
                  <a:pt x="4766657" y="6125716"/>
                </a:cubicBezTo>
                <a:cubicBezTo>
                  <a:pt x="5089433" y="5989187"/>
                  <a:pt x="5317506" y="5682195"/>
                  <a:pt x="5431149" y="5349949"/>
                </a:cubicBezTo>
                <a:cubicBezTo>
                  <a:pt x="5494284" y="5166069"/>
                  <a:pt x="5527429" y="4971141"/>
                  <a:pt x="5614239" y="4796732"/>
                </a:cubicBezTo>
                <a:cubicBezTo>
                  <a:pt x="5719990" y="4582863"/>
                  <a:pt x="5906237" y="4409243"/>
                  <a:pt x="6126419" y="4317697"/>
                </a:cubicBezTo>
                <a:cubicBezTo>
                  <a:pt x="6457087" y="4181169"/>
                  <a:pt x="6831159" y="4230098"/>
                  <a:pt x="7186292" y="4182747"/>
                </a:cubicBezTo>
                <a:cubicBezTo>
                  <a:pt x="7540635" y="4135396"/>
                  <a:pt x="7932859" y="3919949"/>
                  <a:pt x="7957324" y="3563239"/>
                </a:cubicBezTo>
                <a:cubicBezTo>
                  <a:pt x="7980210" y="3229414"/>
                  <a:pt x="7669272" y="2969773"/>
                  <a:pt x="7363858" y="2834033"/>
                </a:cubicBezTo>
                <a:cubicBezTo>
                  <a:pt x="7108163" y="2720391"/>
                  <a:pt x="6832738" y="2650943"/>
                  <a:pt x="6553367" y="2628057"/>
                </a:cubicBezTo>
                <a:cubicBezTo>
                  <a:pt x="6127997" y="2593333"/>
                  <a:pt x="5694736" y="2668305"/>
                  <a:pt x="5275680" y="2587019"/>
                </a:cubicBezTo>
                <a:cubicBezTo>
                  <a:pt x="4998677" y="2533355"/>
                  <a:pt x="4706679" y="2379464"/>
                  <a:pt x="4633285" y="2107196"/>
                </a:cubicBezTo>
                <a:cubicBezTo>
                  <a:pt x="4562258" y="1844398"/>
                  <a:pt x="4719306" y="1579232"/>
                  <a:pt x="4868462" y="1351948"/>
                </a:cubicBezTo>
                <a:cubicBezTo>
                  <a:pt x="4997098" y="1156230"/>
                  <a:pt x="5125735" y="960513"/>
                  <a:pt x="5255161" y="764796"/>
                </a:cubicBezTo>
                <a:cubicBezTo>
                  <a:pt x="5360911" y="603802"/>
                  <a:pt x="5471397" y="404928"/>
                  <a:pt x="5392479" y="228940"/>
                </a:cubicBezTo>
                <a:cubicBezTo>
                  <a:pt x="5305669" y="38747"/>
                  <a:pt x="5053920" y="866"/>
                  <a:pt x="4843997" y="77"/>
                </a:cubicBezTo>
                <a:cubicBezTo>
                  <a:pt x="4533848" y="-1501"/>
                  <a:pt x="4223699" y="21385"/>
                  <a:pt x="3914339" y="43482"/>
                </a:cubicBezTo>
                <a:cubicBezTo>
                  <a:pt x="3097535" y="102671"/>
                  <a:pt x="2281519" y="162649"/>
                  <a:pt x="1465504" y="221838"/>
                </a:cubicBezTo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9" name="Google Shape;119;p4"/>
          <p:cNvSpPr/>
          <p:nvPr/>
        </p:nvSpPr>
        <p:spPr>
          <a:xfrm flipH="1" rot="-1664400">
            <a:off x="1801458" y="304516"/>
            <a:ext cx="9900063" cy="6757752"/>
          </a:xfrm>
          <a:custGeom>
            <a:rect b="b" l="l" r="r" t="t"/>
            <a:pathLst>
              <a:path extrusionOk="0" h="3827104" w="5502190">
                <a:moveTo>
                  <a:pt x="3327831" y="52"/>
                </a:moveTo>
                <a:cubicBezTo>
                  <a:pt x="3246660" y="-1092"/>
                  <a:pt x="3237853" y="17247"/>
                  <a:pt x="3085925" y="27260"/>
                </a:cubicBezTo>
                <a:cubicBezTo>
                  <a:pt x="2933997" y="37273"/>
                  <a:pt x="2629634" y="38777"/>
                  <a:pt x="2416265" y="60130"/>
                </a:cubicBezTo>
                <a:cubicBezTo>
                  <a:pt x="2202896" y="81483"/>
                  <a:pt x="1968589" y="17267"/>
                  <a:pt x="1805712" y="155380"/>
                </a:cubicBezTo>
                <a:cubicBezTo>
                  <a:pt x="1662837" y="278252"/>
                  <a:pt x="1612355" y="474467"/>
                  <a:pt x="1550442" y="652585"/>
                </a:cubicBezTo>
                <a:cubicBezTo>
                  <a:pt x="1488530" y="830702"/>
                  <a:pt x="1387564" y="1021202"/>
                  <a:pt x="1206589" y="1074542"/>
                </a:cubicBezTo>
                <a:cubicBezTo>
                  <a:pt x="946557" y="1150742"/>
                  <a:pt x="687477" y="902140"/>
                  <a:pt x="417919" y="932620"/>
                </a:cubicBezTo>
                <a:cubicBezTo>
                  <a:pt x="176937" y="960242"/>
                  <a:pt x="12154" y="1212655"/>
                  <a:pt x="725" y="1454590"/>
                </a:cubicBezTo>
                <a:cubicBezTo>
                  <a:pt x="-9753" y="1696525"/>
                  <a:pt x="95022" y="1927982"/>
                  <a:pt x="204560" y="2144200"/>
                </a:cubicBezTo>
                <a:cubicBezTo>
                  <a:pt x="346482" y="2423282"/>
                  <a:pt x="517932" y="2714747"/>
                  <a:pt x="802730" y="2846192"/>
                </a:cubicBezTo>
                <a:cubicBezTo>
                  <a:pt x="1023710" y="2948110"/>
                  <a:pt x="1278980" y="2938585"/>
                  <a:pt x="1514247" y="3001450"/>
                </a:cubicBezTo>
                <a:cubicBezTo>
                  <a:pt x="1731417" y="3059552"/>
                  <a:pt x="1931442" y="3183377"/>
                  <a:pt x="2080985" y="3351017"/>
                </a:cubicBezTo>
                <a:cubicBezTo>
                  <a:pt x="2192427" y="3475795"/>
                  <a:pt x="2278152" y="3626290"/>
                  <a:pt x="2414360" y="3724397"/>
                </a:cubicBezTo>
                <a:cubicBezTo>
                  <a:pt x="2652485" y="3896800"/>
                  <a:pt x="3023007" y="3846317"/>
                  <a:pt x="3206840" y="3616765"/>
                </a:cubicBezTo>
                <a:cubicBezTo>
                  <a:pt x="3236606" y="3579618"/>
                  <a:pt x="3261118" y="3540000"/>
                  <a:pt x="3281597" y="3498466"/>
                </a:cubicBezTo>
                <a:lnTo>
                  <a:pt x="3286653" y="3485484"/>
                </a:lnTo>
                <a:lnTo>
                  <a:pt x="3341255" y="3415332"/>
                </a:lnTo>
                <a:cubicBezTo>
                  <a:pt x="3367091" y="3382144"/>
                  <a:pt x="3393345" y="3349342"/>
                  <a:pt x="3421205" y="3318147"/>
                </a:cubicBezTo>
                <a:cubicBezTo>
                  <a:pt x="3570748" y="3150507"/>
                  <a:pt x="3770773" y="3026682"/>
                  <a:pt x="3987943" y="2968580"/>
                </a:cubicBezTo>
                <a:cubicBezTo>
                  <a:pt x="4223210" y="2905715"/>
                  <a:pt x="4478480" y="2915240"/>
                  <a:pt x="4699460" y="2813322"/>
                </a:cubicBezTo>
                <a:cubicBezTo>
                  <a:pt x="4984258" y="2681877"/>
                  <a:pt x="5155708" y="2390412"/>
                  <a:pt x="5297630" y="2111330"/>
                </a:cubicBezTo>
                <a:cubicBezTo>
                  <a:pt x="5407168" y="1895112"/>
                  <a:pt x="5511943" y="1663655"/>
                  <a:pt x="5501465" y="1421720"/>
                </a:cubicBezTo>
                <a:cubicBezTo>
                  <a:pt x="5490036" y="1179785"/>
                  <a:pt x="5325253" y="927372"/>
                  <a:pt x="5084271" y="899750"/>
                </a:cubicBezTo>
                <a:cubicBezTo>
                  <a:pt x="4814713" y="869270"/>
                  <a:pt x="4555633" y="1117872"/>
                  <a:pt x="4295601" y="1041672"/>
                </a:cubicBezTo>
                <a:cubicBezTo>
                  <a:pt x="4114626" y="988332"/>
                  <a:pt x="4013660" y="797832"/>
                  <a:pt x="3951748" y="619715"/>
                </a:cubicBezTo>
                <a:cubicBezTo>
                  <a:pt x="3889835" y="441597"/>
                  <a:pt x="3839353" y="245382"/>
                  <a:pt x="3696478" y="122510"/>
                </a:cubicBezTo>
                <a:cubicBezTo>
                  <a:pt x="3594680" y="36189"/>
                  <a:pt x="3463116" y="1959"/>
                  <a:pt x="3327831" y="52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0" name="Google Shape;120;p4"/>
          <p:cNvSpPr/>
          <p:nvPr/>
        </p:nvSpPr>
        <p:spPr>
          <a:xfrm rot="-10317056">
            <a:off x="8265011" y="2131759"/>
            <a:ext cx="4004110" cy="4875750"/>
          </a:xfrm>
          <a:custGeom>
            <a:rect b="b" l="l" r="r" t="t"/>
            <a:pathLst>
              <a:path extrusionOk="0" h="4876482" w="4004711">
                <a:moveTo>
                  <a:pt x="153725" y="3744710"/>
                </a:moveTo>
                <a:cubicBezTo>
                  <a:pt x="117530" y="3092248"/>
                  <a:pt x="-150460" y="2203537"/>
                  <a:pt x="118444" y="1627153"/>
                </a:cubicBezTo>
                <a:cubicBezTo>
                  <a:pt x="387348" y="1050769"/>
                  <a:pt x="1285637" y="557169"/>
                  <a:pt x="1767148" y="286407"/>
                </a:cubicBezTo>
                <a:cubicBezTo>
                  <a:pt x="2248659" y="15645"/>
                  <a:pt x="2683777" y="-10206"/>
                  <a:pt x="3007509" y="2581"/>
                </a:cubicBezTo>
                <a:cubicBezTo>
                  <a:pt x="3331241" y="15368"/>
                  <a:pt x="3545067" y="224934"/>
                  <a:pt x="3709538" y="363130"/>
                </a:cubicBezTo>
                <a:cubicBezTo>
                  <a:pt x="3874009" y="501326"/>
                  <a:pt x="4049580" y="641260"/>
                  <a:pt x="3994335" y="831760"/>
                </a:cubicBezTo>
                <a:cubicBezTo>
                  <a:pt x="3977191" y="891767"/>
                  <a:pt x="3939091" y="944155"/>
                  <a:pt x="3897180" y="990827"/>
                </a:cubicBezTo>
                <a:cubicBezTo>
                  <a:pt x="3727635" y="1178470"/>
                  <a:pt x="3486653" y="1285150"/>
                  <a:pt x="3243766" y="1354683"/>
                </a:cubicBezTo>
                <a:cubicBezTo>
                  <a:pt x="3000878" y="1424215"/>
                  <a:pt x="2749418" y="1461363"/>
                  <a:pt x="2507483" y="1536610"/>
                </a:cubicBezTo>
                <a:cubicBezTo>
                  <a:pt x="2217923" y="1627097"/>
                  <a:pt x="1938840" y="1776640"/>
                  <a:pt x="1741673" y="2007145"/>
                </a:cubicBezTo>
                <a:cubicBezTo>
                  <a:pt x="1544505" y="2237650"/>
                  <a:pt x="1470350" y="2466312"/>
                  <a:pt x="1506405" y="2852965"/>
                </a:cubicBezTo>
                <a:cubicBezTo>
                  <a:pt x="1542460" y="3239618"/>
                  <a:pt x="2086658" y="3992946"/>
                  <a:pt x="1958002" y="4327062"/>
                </a:cubicBezTo>
                <a:cubicBezTo>
                  <a:pt x="1829346" y="4661178"/>
                  <a:pt x="1035183" y="4954719"/>
                  <a:pt x="734470" y="4857660"/>
                </a:cubicBezTo>
                <a:cubicBezTo>
                  <a:pt x="433757" y="4760601"/>
                  <a:pt x="189920" y="4397172"/>
                  <a:pt x="153725" y="374471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1" name="Google Shape;121;p4"/>
          <p:cNvSpPr/>
          <p:nvPr/>
        </p:nvSpPr>
        <p:spPr>
          <a:xfrm>
            <a:off x="-1149775" y="-342162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2" name="Google Shape;122;p4"/>
          <p:cNvSpPr/>
          <p:nvPr/>
        </p:nvSpPr>
        <p:spPr>
          <a:xfrm>
            <a:off x="-997375" y="-189762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" name="Google Shape;123;p4"/>
          <p:cNvSpPr/>
          <p:nvPr/>
        </p:nvSpPr>
        <p:spPr>
          <a:xfrm>
            <a:off x="-844975" y="-37362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24" name="Google Shape;124;p4"/>
          <p:cNvGrpSpPr/>
          <p:nvPr/>
        </p:nvGrpSpPr>
        <p:grpSpPr>
          <a:xfrm>
            <a:off x="10153501" y="2849039"/>
            <a:ext cx="2437255" cy="2244038"/>
            <a:chOff x="4876277" y="2305179"/>
            <a:chExt cx="2437255" cy="2244038"/>
          </a:xfrm>
        </p:grpSpPr>
        <p:sp>
          <p:nvSpPr>
            <p:cNvPr id="125" name="Google Shape;125;p4"/>
            <p:cNvSpPr/>
            <p:nvPr/>
          </p:nvSpPr>
          <p:spPr>
            <a:xfrm>
              <a:off x="5319601" y="2340661"/>
              <a:ext cx="1713528" cy="2115492"/>
            </a:xfrm>
            <a:custGeom>
              <a:rect b="b" l="l" r="r" t="t"/>
              <a:pathLst>
                <a:path extrusionOk="0" h="2115492" w="1713528">
                  <a:moveTo>
                    <a:pt x="132509" y="13918"/>
                  </a:moveTo>
                  <a:cubicBezTo>
                    <a:pt x="101076" y="-23229"/>
                    <a:pt x="57261" y="22491"/>
                    <a:pt x="42973" y="52018"/>
                  </a:cubicBezTo>
                  <a:cubicBezTo>
                    <a:pt x="33448" y="73926"/>
                    <a:pt x="29638" y="98691"/>
                    <a:pt x="24876" y="121551"/>
                  </a:cubicBezTo>
                  <a:cubicBezTo>
                    <a:pt x="20113" y="146316"/>
                    <a:pt x="16303" y="171081"/>
                    <a:pt x="12493" y="195846"/>
                  </a:cubicBezTo>
                  <a:cubicBezTo>
                    <a:pt x="-842" y="295858"/>
                    <a:pt x="-3699" y="396823"/>
                    <a:pt x="4873" y="496836"/>
                  </a:cubicBezTo>
                  <a:cubicBezTo>
                    <a:pt x="22018" y="697813"/>
                    <a:pt x="80121" y="894028"/>
                    <a:pt x="170609" y="1074051"/>
                  </a:cubicBezTo>
                  <a:cubicBezTo>
                    <a:pt x="262048" y="1255978"/>
                    <a:pt x="386826" y="1418856"/>
                    <a:pt x="536369" y="1557921"/>
                  </a:cubicBezTo>
                  <a:cubicBezTo>
                    <a:pt x="685911" y="1696986"/>
                    <a:pt x="857361" y="1811286"/>
                    <a:pt x="1041194" y="1900821"/>
                  </a:cubicBezTo>
                  <a:cubicBezTo>
                    <a:pt x="1225026" y="1990356"/>
                    <a:pt x="1420289" y="2056078"/>
                    <a:pt x="1620314" y="2099893"/>
                  </a:cubicBezTo>
                  <a:cubicBezTo>
                    <a:pt x="1645079" y="2105608"/>
                    <a:pt x="1670796" y="2110371"/>
                    <a:pt x="1695561" y="2115133"/>
                  </a:cubicBezTo>
                  <a:cubicBezTo>
                    <a:pt x="1713658" y="2118943"/>
                    <a:pt x="1721279" y="2091321"/>
                    <a:pt x="1703181" y="2087511"/>
                  </a:cubicBezTo>
                  <a:cubicBezTo>
                    <a:pt x="1507919" y="2051316"/>
                    <a:pt x="1316466" y="1994166"/>
                    <a:pt x="1135491" y="1914156"/>
                  </a:cubicBezTo>
                  <a:cubicBezTo>
                    <a:pt x="955469" y="1834146"/>
                    <a:pt x="784019" y="1732228"/>
                    <a:pt x="632571" y="1605546"/>
                  </a:cubicBezTo>
                  <a:cubicBezTo>
                    <a:pt x="481123" y="1479816"/>
                    <a:pt x="350631" y="1330273"/>
                    <a:pt x="250619" y="1160728"/>
                  </a:cubicBezTo>
                  <a:cubicBezTo>
                    <a:pt x="150606" y="992136"/>
                    <a:pt x="81073" y="806398"/>
                    <a:pt x="48688" y="613993"/>
                  </a:cubicBezTo>
                  <a:cubicBezTo>
                    <a:pt x="32496" y="518743"/>
                    <a:pt x="25828" y="421588"/>
                    <a:pt x="30591" y="324433"/>
                  </a:cubicBezTo>
                  <a:cubicBezTo>
                    <a:pt x="32496" y="275856"/>
                    <a:pt x="37258" y="228231"/>
                    <a:pt x="44878" y="179653"/>
                  </a:cubicBezTo>
                  <a:cubicBezTo>
                    <a:pt x="48688" y="154888"/>
                    <a:pt x="53451" y="131076"/>
                    <a:pt x="58213" y="107263"/>
                  </a:cubicBezTo>
                  <a:cubicBezTo>
                    <a:pt x="62976" y="86308"/>
                    <a:pt x="65833" y="65353"/>
                    <a:pt x="80121" y="47256"/>
                  </a:cubicBezTo>
                  <a:cubicBezTo>
                    <a:pt x="87741" y="37731"/>
                    <a:pt x="102028" y="21538"/>
                    <a:pt x="113458" y="33921"/>
                  </a:cubicBezTo>
                  <a:cubicBezTo>
                    <a:pt x="124888" y="48208"/>
                    <a:pt x="144891" y="28206"/>
                    <a:pt x="132509" y="13918"/>
                  </a:cubicBezTo>
                  <a:lnTo>
                    <a:pt x="132509" y="13918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6" name="Google Shape;126;p4"/>
            <p:cNvSpPr/>
            <p:nvPr/>
          </p:nvSpPr>
          <p:spPr>
            <a:xfrm>
              <a:off x="4876277" y="2305179"/>
              <a:ext cx="1483703" cy="2244038"/>
            </a:xfrm>
            <a:custGeom>
              <a:rect b="b" l="l" r="r" t="t"/>
              <a:pathLst>
                <a:path extrusionOk="0" h="2244038" w="1483703">
                  <a:moveTo>
                    <a:pt x="22430" y="10348"/>
                  </a:moveTo>
                  <a:cubicBezTo>
                    <a:pt x="-22338" y="217993"/>
                    <a:pt x="4332" y="433258"/>
                    <a:pt x="63387" y="635188"/>
                  </a:cubicBezTo>
                  <a:cubicBezTo>
                    <a:pt x="116727" y="817116"/>
                    <a:pt x="193880" y="992376"/>
                    <a:pt x="284367" y="1158111"/>
                  </a:cubicBezTo>
                  <a:cubicBezTo>
                    <a:pt x="369140" y="1313368"/>
                    <a:pt x="468200" y="1460053"/>
                    <a:pt x="581547" y="1595308"/>
                  </a:cubicBezTo>
                  <a:cubicBezTo>
                    <a:pt x="692990" y="1729611"/>
                    <a:pt x="818720" y="1851531"/>
                    <a:pt x="957785" y="1958211"/>
                  </a:cubicBezTo>
                  <a:cubicBezTo>
                    <a:pt x="1095897" y="2063938"/>
                    <a:pt x="1246392" y="2152521"/>
                    <a:pt x="1406412" y="2219196"/>
                  </a:cubicBezTo>
                  <a:cubicBezTo>
                    <a:pt x="1426415" y="2227768"/>
                    <a:pt x="1446417" y="2235388"/>
                    <a:pt x="1466420" y="2243008"/>
                  </a:cubicBezTo>
                  <a:cubicBezTo>
                    <a:pt x="1483565" y="2249676"/>
                    <a:pt x="1491185" y="2222053"/>
                    <a:pt x="1474040" y="2215386"/>
                  </a:cubicBezTo>
                  <a:cubicBezTo>
                    <a:pt x="1314020" y="2155378"/>
                    <a:pt x="1162572" y="2071558"/>
                    <a:pt x="1023507" y="1971546"/>
                  </a:cubicBezTo>
                  <a:cubicBezTo>
                    <a:pt x="884442" y="1871533"/>
                    <a:pt x="757760" y="1753423"/>
                    <a:pt x="644412" y="1624836"/>
                  </a:cubicBezTo>
                  <a:cubicBezTo>
                    <a:pt x="530112" y="1495296"/>
                    <a:pt x="429147" y="1352421"/>
                    <a:pt x="342470" y="1202878"/>
                  </a:cubicBezTo>
                  <a:cubicBezTo>
                    <a:pt x="251982" y="1045716"/>
                    <a:pt x="174830" y="879981"/>
                    <a:pt x="116727" y="707578"/>
                  </a:cubicBezTo>
                  <a:cubicBezTo>
                    <a:pt x="50052" y="510411"/>
                    <a:pt x="10047" y="300861"/>
                    <a:pt x="36717" y="93216"/>
                  </a:cubicBezTo>
                  <a:cubicBezTo>
                    <a:pt x="39575" y="67498"/>
                    <a:pt x="44337" y="42733"/>
                    <a:pt x="50052" y="17968"/>
                  </a:cubicBezTo>
                  <a:cubicBezTo>
                    <a:pt x="53862" y="-129"/>
                    <a:pt x="26240" y="-7749"/>
                    <a:pt x="22430" y="10348"/>
                  </a:cubicBezTo>
                  <a:lnTo>
                    <a:pt x="22430" y="10348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7" name="Google Shape;127;p4"/>
            <p:cNvSpPr/>
            <p:nvPr/>
          </p:nvSpPr>
          <p:spPr>
            <a:xfrm>
              <a:off x="5903324" y="3239520"/>
              <a:ext cx="1410208" cy="919185"/>
            </a:xfrm>
            <a:custGeom>
              <a:rect b="b" l="l" r="r" t="t"/>
              <a:pathLst>
                <a:path extrusionOk="0" h="919185" w="1410208">
                  <a:moveTo>
                    <a:pt x="3128" y="10409"/>
                  </a:moveTo>
                  <a:cubicBezTo>
                    <a:pt x="-11160" y="74227"/>
                    <a:pt x="25988" y="131377"/>
                    <a:pt x="64088" y="179002"/>
                  </a:cubicBezTo>
                  <a:cubicBezTo>
                    <a:pt x="99330" y="223769"/>
                    <a:pt x="136478" y="266632"/>
                    <a:pt x="175530" y="308542"/>
                  </a:cubicBezTo>
                  <a:cubicBezTo>
                    <a:pt x="252683" y="390457"/>
                    <a:pt x="336503" y="464752"/>
                    <a:pt x="426990" y="532379"/>
                  </a:cubicBezTo>
                  <a:cubicBezTo>
                    <a:pt x="607013" y="667634"/>
                    <a:pt x="808943" y="772409"/>
                    <a:pt x="1023255" y="840037"/>
                  </a:cubicBezTo>
                  <a:cubicBezTo>
                    <a:pt x="1145175" y="879089"/>
                    <a:pt x="1269953" y="904807"/>
                    <a:pt x="1396635" y="919095"/>
                  </a:cubicBezTo>
                  <a:cubicBezTo>
                    <a:pt x="1414733" y="920999"/>
                    <a:pt x="1414733" y="892424"/>
                    <a:pt x="1396635" y="890520"/>
                  </a:cubicBezTo>
                  <a:cubicBezTo>
                    <a:pt x="1179466" y="865754"/>
                    <a:pt x="967058" y="802889"/>
                    <a:pt x="769890" y="707639"/>
                  </a:cubicBezTo>
                  <a:cubicBezTo>
                    <a:pt x="572723" y="612389"/>
                    <a:pt x="390795" y="483802"/>
                    <a:pt x="235538" y="328545"/>
                  </a:cubicBezTo>
                  <a:cubicBezTo>
                    <a:pt x="192675" y="285682"/>
                    <a:pt x="150765" y="239962"/>
                    <a:pt x="111713" y="192337"/>
                  </a:cubicBezTo>
                  <a:cubicBezTo>
                    <a:pt x="72660" y="144712"/>
                    <a:pt x="15510" y="83752"/>
                    <a:pt x="29798" y="17077"/>
                  </a:cubicBezTo>
                  <a:cubicBezTo>
                    <a:pt x="34560" y="-68"/>
                    <a:pt x="6938" y="-7688"/>
                    <a:pt x="3128" y="10409"/>
                  </a:cubicBezTo>
                  <a:lnTo>
                    <a:pt x="3128" y="10409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28" name="Google Shape;128;p4"/>
          <p:cNvGrpSpPr/>
          <p:nvPr/>
        </p:nvGrpSpPr>
        <p:grpSpPr>
          <a:xfrm>
            <a:off x="10177290" y="5267968"/>
            <a:ext cx="1548196" cy="1240407"/>
            <a:chOff x="10177290" y="5267968"/>
            <a:chExt cx="1548196" cy="1240407"/>
          </a:xfrm>
        </p:grpSpPr>
        <p:sp>
          <p:nvSpPr>
            <p:cNvPr id="129" name="Google Shape;129;p4"/>
            <p:cNvSpPr/>
            <p:nvPr/>
          </p:nvSpPr>
          <p:spPr>
            <a:xfrm>
              <a:off x="10777725" y="5988729"/>
              <a:ext cx="387748" cy="519646"/>
            </a:xfrm>
            <a:custGeom>
              <a:rect b="b" l="l" r="r" t="t"/>
              <a:pathLst>
                <a:path extrusionOk="0" h="519646" w="387748">
                  <a:moveTo>
                    <a:pt x="188595" y="38466"/>
                  </a:moveTo>
                  <a:cubicBezTo>
                    <a:pt x="173355" y="-586"/>
                    <a:pt x="119063" y="-10111"/>
                    <a:pt x="82868" y="10844"/>
                  </a:cubicBezTo>
                  <a:cubicBezTo>
                    <a:pt x="46673" y="31799"/>
                    <a:pt x="28575" y="72756"/>
                    <a:pt x="19050" y="112761"/>
                  </a:cubicBezTo>
                  <a:cubicBezTo>
                    <a:pt x="-7620" y="225156"/>
                    <a:pt x="21908" y="349934"/>
                    <a:pt x="97155" y="437564"/>
                  </a:cubicBezTo>
                  <a:cubicBezTo>
                    <a:pt x="125730" y="471854"/>
                    <a:pt x="162878" y="501381"/>
                    <a:pt x="205740" y="513764"/>
                  </a:cubicBezTo>
                  <a:cubicBezTo>
                    <a:pt x="248603" y="526146"/>
                    <a:pt x="299085" y="519479"/>
                    <a:pt x="331470" y="488999"/>
                  </a:cubicBezTo>
                  <a:cubicBezTo>
                    <a:pt x="350520" y="471854"/>
                    <a:pt x="361950" y="448041"/>
                    <a:pt x="370523" y="424229"/>
                  </a:cubicBezTo>
                  <a:cubicBezTo>
                    <a:pt x="426720" y="270876"/>
                    <a:pt x="340043" y="80376"/>
                    <a:pt x="188595" y="22274"/>
                  </a:cubicBezTo>
                  <a:cubicBezTo>
                    <a:pt x="153353" y="8939"/>
                    <a:pt x="115253" y="1319"/>
                    <a:pt x="79058" y="9891"/>
                  </a:cubicBezTo>
                  <a:cubicBezTo>
                    <a:pt x="42863" y="18464"/>
                    <a:pt x="9525" y="45134"/>
                    <a:pt x="0" y="8132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0" name="Google Shape;130;p4"/>
            <p:cNvSpPr/>
            <p:nvPr/>
          </p:nvSpPr>
          <p:spPr>
            <a:xfrm rot="10438560">
              <a:off x="10512423" y="5289779"/>
              <a:ext cx="442826" cy="516183"/>
            </a:xfrm>
            <a:custGeom>
              <a:rect b="b" l="l" r="r" t="t"/>
              <a:pathLst>
                <a:path extrusionOk="0" h="515912" w="442594">
                  <a:moveTo>
                    <a:pt x="81055" y="37103"/>
                  </a:moveTo>
                  <a:cubicBezTo>
                    <a:pt x="50575" y="30435"/>
                    <a:pt x="21047" y="54248"/>
                    <a:pt x="8665" y="81871"/>
                  </a:cubicBezTo>
                  <a:cubicBezTo>
                    <a:pt x="-2765" y="110446"/>
                    <a:pt x="-860" y="142831"/>
                    <a:pt x="2950" y="173311"/>
                  </a:cubicBezTo>
                  <a:cubicBezTo>
                    <a:pt x="13427" y="263798"/>
                    <a:pt x="35335" y="357143"/>
                    <a:pt x="93437" y="427628"/>
                  </a:cubicBezTo>
                  <a:cubicBezTo>
                    <a:pt x="151540" y="498113"/>
                    <a:pt x="253457" y="539071"/>
                    <a:pt x="337277" y="501923"/>
                  </a:cubicBezTo>
                  <a:cubicBezTo>
                    <a:pt x="431575" y="460013"/>
                    <a:pt x="463960" y="333331"/>
                    <a:pt x="428717" y="236176"/>
                  </a:cubicBezTo>
                  <a:cubicBezTo>
                    <a:pt x="393475" y="139021"/>
                    <a:pt x="308702" y="69488"/>
                    <a:pt x="218215" y="19958"/>
                  </a:cubicBezTo>
                  <a:cubicBezTo>
                    <a:pt x="193450" y="6623"/>
                    <a:pt x="163922" y="-6712"/>
                    <a:pt x="138205" y="3766"/>
                  </a:cubicBezTo>
                  <a:cubicBezTo>
                    <a:pt x="117250" y="12338"/>
                    <a:pt x="104867" y="33293"/>
                    <a:pt x="94390" y="52343"/>
                  </a:cubicBezTo>
                  <a:cubicBezTo>
                    <a:pt x="68672" y="98063"/>
                    <a:pt x="42955" y="143783"/>
                    <a:pt x="16285" y="189503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1" name="Google Shape;131;p4"/>
            <p:cNvSpPr/>
            <p:nvPr/>
          </p:nvSpPr>
          <p:spPr>
            <a:xfrm>
              <a:off x="11305196" y="5530008"/>
              <a:ext cx="420290" cy="491773"/>
            </a:xfrm>
            <a:custGeom>
              <a:rect b="b" l="l" r="r" t="t"/>
              <a:pathLst>
                <a:path extrusionOk="0" h="491773" w="420290">
                  <a:moveTo>
                    <a:pt x="42029" y="138078"/>
                  </a:moveTo>
                  <a:cubicBezTo>
                    <a:pt x="53459" y="124742"/>
                    <a:pt x="25837" y="106645"/>
                    <a:pt x="12502" y="118075"/>
                  </a:cubicBezTo>
                  <a:cubicBezTo>
                    <a:pt x="-1786" y="129505"/>
                    <a:pt x="-833" y="149507"/>
                    <a:pt x="1072" y="167605"/>
                  </a:cubicBezTo>
                  <a:cubicBezTo>
                    <a:pt x="10597" y="263807"/>
                    <a:pt x="36314" y="363820"/>
                    <a:pt x="105847" y="431448"/>
                  </a:cubicBezTo>
                  <a:cubicBezTo>
                    <a:pt x="175379" y="499075"/>
                    <a:pt x="299204" y="517173"/>
                    <a:pt x="365879" y="447640"/>
                  </a:cubicBezTo>
                  <a:cubicBezTo>
                    <a:pt x="390644" y="421923"/>
                    <a:pt x="404932" y="388585"/>
                    <a:pt x="413504" y="354295"/>
                  </a:cubicBezTo>
                  <a:cubicBezTo>
                    <a:pt x="438269" y="244757"/>
                    <a:pt x="393502" y="123790"/>
                    <a:pt x="307777" y="51400"/>
                  </a:cubicBezTo>
                  <a:cubicBezTo>
                    <a:pt x="281107" y="28540"/>
                    <a:pt x="248722" y="9490"/>
                    <a:pt x="214432" y="2822"/>
                  </a:cubicBezTo>
                  <a:cubicBezTo>
                    <a:pt x="119182" y="-17180"/>
                    <a:pt x="18217" y="72355"/>
                    <a:pt x="25837" y="16951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2" name="Google Shape;132;p4"/>
            <p:cNvSpPr/>
            <p:nvPr/>
          </p:nvSpPr>
          <p:spPr>
            <a:xfrm>
              <a:off x="10177290" y="5878132"/>
              <a:ext cx="427235" cy="584051"/>
            </a:xfrm>
            <a:custGeom>
              <a:rect b="b" l="l" r="r" t="t"/>
              <a:pathLst>
                <a:path extrusionOk="0" h="584051" w="427235">
                  <a:moveTo>
                    <a:pt x="76110" y="62890"/>
                  </a:moveTo>
                  <a:cubicBezTo>
                    <a:pt x="8483" y="111467"/>
                    <a:pt x="-8662" y="206717"/>
                    <a:pt x="3720" y="289585"/>
                  </a:cubicBezTo>
                  <a:cubicBezTo>
                    <a:pt x="15150" y="366737"/>
                    <a:pt x="48488" y="440080"/>
                    <a:pt x="97065" y="500087"/>
                  </a:cubicBezTo>
                  <a:cubicBezTo>
                    <a:pt x="135165" y="546760"/>
                    <a:pt x="188505" y="586765"/>
                    <a:pt x="248513" y="583907"/>
                  </a:cubicBezTo>
                  <a:cubicBezTo>
                    <a:pt x="289470" y="582002"/>
                    <a:pt x="326618" y="560095"/>
                    <a:pt x="355193" y="530567"/>
                  </a:cubicBezTo>
                  <a:cubicBezTo>
                    <a:pt x="424725" y="460082"/>
                    <a:pt x="442823" y="348640"/>
                    <a:pt x="414248" y="254342"/>
                  </a:cubicBezTo>
                  <a:cubicBezTo>
                    <a:pt x="385673" y="160045"/>
                    <a:pt x="316140" y="80987"/>
                    <a:pt x="234225" y="26695"/>
                  </a:cubicBezTo>
                  <a:cubicBezTo>
                    <a:pt x="214223" y="13360"/>
                    <a:pt x="192315" y="977"/>
                    <a:pt x="168503" y="25"/>
                  </a:cubicBezTo>
                  <a:cubicBezTo>
                    <a:pt x="131355" y="-928"/>
                    <a:pt x="98970" y="25742"/>
                    <a:pt x="81825" y="58127"/>
                  </a:cubicBezTo>
                  <a:cubicBezTo>
                    <a:pt x="64680" y="90512"/>
                    <a:pt x="60870" y="128612"/>
                    <a:pt x="57060" y="164807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33" name="Google Shape;133;p4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 rtl="0" algn="r">
              <a:buNone/>
              <a:defRPr sz="1300">
                <a:solidFill>
                  <a:schemeClr val="dk2"/>
                </a:solidFill>
              </a:defRPr>
            </a:lvl1pPr>
            <a:lvl2pPr lvl="1" rtl="0" algn="r">
              <a:buNone/>
              <a:defRPr sz="1300">
                <a:solidFill>
                  <a:schemeClr val="dk2"/>
                </a:solidFill>
              </a:defRPr>
            </a:lvl2pPr>
            <a:lvl3pPr lvl="2" rtl="0" algn="r">
              <a:buNone/>
              <a:defRPr sz="1300">
                <a:solidFill>
                  <a:schemeClr val="dk2"/>
                </a:solidFill>
              </a:defRPr>
            </a:lvl3pPr>
            <a:lvl4pPr lvl="3" rtl="0" algn="r">
              <a:buNone/>
              <a:defRPr sz="1300">
                <a:solidFill>
                  <a:schemeClr val="dk2"/>
                </a:solidFill>
              </a:defRPr>
            </a:lvl4pPr>
            <a:lvl5pPr lvl="4" rtl="0" algn="r">
              <a:buNone/>
              <a:defRPr sz="1300">
                <a:solidFill>
                  <a:schemeClr val="dk2"/>
                </a:solidFill>
              </a:defRPr>
            </a:lvl5pPr>
            <a:lvl6pPr lvl="5" rtl="0" algn="r">
              <a:buNone/>
              <a:defRPr sz="1300">
                <a:solidFill>
                  <a:schemeClr val="dk2"/>
                </a:solidFill>
              </a:defRPr>
            </a:lvl6pPr>
            <a:lvl7pPr lvl="6" rtl="0" algn="r">
              <a:buNone/>
              <a:defRPr sz="1300">
                <a:solidFill>
                  <a:schemeClr val="dk2"/>
                </a:solidFill>
              </a:defRPr>
            </a:lvl7pPr>
            <a:lvl8pPr lvl="7" rtl="0" algn="r">
              <a:buNone/>
              <a:defRPr sz="1300">
                <a:solidFill>
                  <a:schemeClr val="dk2"/>
                </a:solidFill>
              </a:defRPr>
            </a:lvl8pPr>
            <a:lvl9pPr lvl="8" rtl="0" algn="r">
              <a:buNone/>
              <a:defRPr sz="13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34" name="Google Shape;134;p4"/>
          <p:cNvSpPr/>
          <p:nvPr/>
        </p:nvSpPr>
        <p:spPr>
          <a:xfrm flipH="1">
            <a:off x="577400" y="593375"/>
            <a:ext cx="11077500" cy="57771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rotWithShape="0" algn="tl" dir="2700000" dist="127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c</a:t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5" name="Google Shape;135;p4"/>
          <p:cNvSpPr txBox="1"/>
          <p:nvPr>
            <p:ph idx="1" type="body"/>
          </p:nvPr>
        </p:nvSpPr>
        <p:spPr>
          <a:xfrm>
            <a:off x="872800" y="2178450"/>
            <a:ext cx="10423800" cy="391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81000" lvl="0" marL="457200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1pPr>
            <a:lvl2pPr indent="-381000" lvl="1" marL="914400" rtl="0">
              <a:spcBef>
                <a:spcPts val="2100"/>
              </a:spcBef>
              <a:spcAft>
                <a:spcPts val="0"/>
              </a:spcAft>
              <a:buSzPts val="2400"/>
              <a:buChar char="○"/>
              <a:defRPr sz="2400"/>
            </a:lvl2pPr>
            <a:lvl3pPr indent="-381000" lvl="2" marL="1371600" rtl="0">
              <a:spcBef>
                <a:spcPts val="2100"/>
              </a:spcBef>
              <a:spcAft>
                <a:spcPts val="0"/>
              </a:spcAft>
              <a:buSzPts val="2400"/>
              <a:buChar char="■"/>
              <a:defRPr sz="2400"/>
            </a:lvl3pPr>
            <a:lvl4pPr indent="-381000" lvl="3" marL="1828800" rtl="0">
              <a:spcBef>
                <a:spcPts val="2100"/>
              </a:spcBef>
              <a:spcAft>
                <a:spcPts val="0"/>
              </a:spcAft>
              <a:buSzPts val="2400"/>
              <a:buChar char="●"/>
              <a:defRPr sz="2400"/>
            </a:lvl4pPr>
            <a:lvl5pPr indent="-381000" lvl="4" marL="2286000" rtl="0">
              <a:spcBef>
                <a:spcPts val="2100"/>
              </a:spcBef>
              <a:spcAft>
                <a:spcPts val="0"/>
              </a:spcAft>
              <a:buSzPts val="2400"/>
              <a:buChar char="○"/>
              <a:defRPr sz="2400"/>
            </a:lvl5pPr>
            <a:lvl6pPr indent="-381000" lvl="5" marL="2743200" rtl="0">
              <a:spcBef>
                <a:spcPts val="2100"/>
              </a:spcBef>
              <a:spcAft>
                <a:spcPts val="0"/>
              </a:spcAft>
              <a:buSzPts val="2400"/>
              <a:buChar char="■"/>
              <a:defRPr sz="2400"/>
            </a:lvl6pPr>
            <a:lvl7pPr indent="-381000" lvl="6" marL="3200400" rtl="0">
              <a:spcBef>
                <a:spcPts val="2100"/>
              </a:spcBef>
              <a:spcAft>
                <a:spcPts val="0"/>
              </a:spcAft>
              <a:buSzPts val="2400"/>
              <a:buChar char="●"/>
              <a:defRPr sz="2400"/>
            </a:lvl7pPr>
            <a:lvl8pPr indent="-381000" lvl="7" marL="3657600" rtl="0">
              <a:spcBef>
                <a:spcPts val="2100"/>
              </a:spcBef>
              <a:spcAft>
                <a:spcPts val="0"/>
              </a:spcAft>
              <a:buSzPts val="2400"/>
              <a:buChar char="○"/>
              <a:defRPr sz="2400"/>
            </a:lvl8pPr>
            <a:lvl9pPr indent="-381000" lvl="8" marL="4114800" rtl="0">
              <a:spcBef>
                <a:spcPts val="2100"/>
              </a:spcBef>
              <a:spcAft>
                <a:spcPts val="2100"/>
              </a:spcAft>
              <a:buSzPts val="2400"/>
              <a:buChar char="■"/>
              <a:defRPr sz="2400"/>
            </a:lvl9pPr>
          </a:lstStyle>
          <a:p/>
        </p:txBody>
      </p:sp>
      <p:sp>
        <p:nvSpPr>
          <p:cNvPr id="136" name="Google Shape;136;p4"/>
          <p:cNvSpPr txBox="1"/>
          <p:nvPr>
            <p:ph type="title"/>
          </p:nvPr>
        </p:nvSpPr>
        <p:spPr>
          <a:xfrm>
            <a:off x="872800" y="898175"/>
            <a:ext cx="103407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9pPr>
          </a:lstStyle>
          <a:p/>
        </p:txBody>
      </p:sp>
      <p:grpSp>
        <p:nvGrpSpPr>
          <p:cNvPr id="137" name="Google Shape;137;p4"/>
          <p:cNvGrpSpPr/>
          <p:nvPr/>
        </p:nvGrpSpPr>
        <p:grpSpPr>
          <a:xfrm rot="10280301">
            <a:off x="-61998" y="4650899"/>
            <a:ext cx="2248038" cy="2250341"/>
            <a:chOff x="1219199" y="2184509"/>
            <a:chExt cx="2248026" cy="2250330"/>
          </a:xfrm>
        </p:grpSpPr>
        <p:sp>
          <p:nvSpPr>
            <p:cNvPr id="138" name="Google Shape;138;p4"/>
            <p:cNvSpPr/>
            <p:nvPr/>
          </p:nvSpPr>
          <p:spPr>
            <a:xfrm>
              <a:off x="1316461" y="2549982"/>
              <a:ext cx="907732" cy="314690"/>
            </a:xfrm>
            <a:custGeom>
              <a:rect b="b" l="l" r="r" t="t"/>
              <a:pathLst>
                <a:path extrusionOk="0" h="314690" w="907732">
                  <a:moveTo>
                    <a:pt x="864870" y="229866"/>
                  </a:moveTo>
                  <a:cubicBezTo>
                    <a:pt x="720090" y="290826"/>
                    <a:pt x="561023" y="327021"/>
                    <a:pt x="404812" y="310828"/>
                  </a:cubicBezTo>
                  <a:cubicBezTo>
                    <a:pt x="248602" y="294636"/>
                    <a:pt x="94297" y="222246"/>
                    <a:pt x="0" y="96516"/>
                  </a:cubicBezTo>
                  <a:cubicBezTo>
                    <a:pt x="128588" y="49843"/>
                    <a:pt x="262890" y="19363"/>
                    <a:pt x="399097" y="5076"/>
                  </a:cubicBezTo>
                  <a:cubicBezTo>
                    <a:pt x="445770" y="313"/>
                    <a:pt x="492443" y="-2544"/>
                    <a:pt x="539115" y="3171"/>
                  </a:cubicBezTo>
                  <a:cubicBezTo>
                    <a:pt x="680085" y="20316"/>
                    <a:pt x="798195" y="112708"/>
                    <a:pt x="907733" y="202243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9" name="Google Shape;139;p4"/>
            <p:cNvSpPr/>
            <p:nvPr/>
          </p:nvSpPr>
          <p:spPr>
            <a:xfrm>
              <a:off x="3014641" y="2560582"/>
              <a:ext cx="452584" cy="799911"/>
            </a:xfrm>
            <a:custGeom>
              <a:rect b="b" l="l" r="r" t="t"/>
              <a:pathLst>
                <a:path extrusionOk="0" h="799911" w="452584">
                  <a:moveTo>
                    <a:pt x="10477" y="11242"/>
                  </a:moveTo>
                  <a:cubicBezTo>
                    <a:pt x="-15240" y="330329"/>
                    <a:pt x="167640" y="656084"/>
                    <a:pt x="452438" y="799912"/>
                  </a:cubicBezTo>
                  <a:cubicBezTo>
                    <a:pt x="456247" y="570359"/>
                    <a:pt x="385763" y="339854"/>
                    <a:pt x="253365" y="152212"/>
                  </a:cubicBezTo>
                  <a:cubicBezTo>
                    <a:pt x="203835" y="81727"/>
                    <a:pt x="138113" y="12194"/>
                    <a:pt x="52388" y="764"/>
                  </a:cubicBezTo>
                  <a:cubicBezTo>
                    <a:pt x="31433" y="-2093"/>
                    <a:pt x="5715" y="2669"/>
                    <a:pt x="0" y="21719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0" name="Google Shape;140;p4"/>
            <p:cNvSpPr/>
            <p:nvPr/>
          </p:nvSpPr>
          <p:spPr>
            <a:xfrm>
              <a:off x="1499482" y="3009893"/>
              <a:ext cx="770330" cy="495068"/>
            </a:xfrm>
            <a:custGeom>
              <a:rect b="b" l="l" r="r" t="t"/>
              <a:pathLst>
                <a:path extrusionOk="0" h="495068" w="770330">
                  <a:moveTo>
                    <a:pt x="770330" y="6435"/>
                  </a:moveTo>
                  <a:cubicBezTo>
                    <a:pt x="608405" y="-4043"/>
                    <a:pt x="436955" y="-11663"/>
                    <a:pt x="295032" y="67395"/>
                  </a:cubicBezTo>
                  <a:cubicBezTo>
                    <a:pt x="235024" y="100732"/>
                    <a:pt x="184542" y="149310"/>
                    <a:pt x="137869" y="199792"/>
                  </a:cubicBezTo>
                  <a:cubicBezTo>
                    <a:pt x="62622" y="281707"/>
                    <a:pt x="-7863" y="383625"/>
                    <a:pt x="709" y="495068"/>
                  </a:cubicBezTo>
                  <a:cubicBezTo>
                    <a:pt x="65479" y="480780"/>
                    <a:pt x="124534" y="447443"/>
                    <a:pt x="181684" y="414105"/>
                  </a:cubicBezTo>
                  <a:cubicBezTo>
                    <a:pt x="320749" y="333142"/>
                    <a:pt x="461719" y="252180"/>
                    <a:pt x="585545" y="14931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1" name="Google Shape;141;p4"/>
            <p:cNvSpPr/>
            <p:nvPr/>
          </p:nvSpPr>
          <p:spPr>
            <a:xfrm>
              <a:off x="1219199" y="3429537"/>
              <a:ext cx="741045" cy="462377"/>
            </a:xfrm>
            <a:custGeom>
              <a:rect b="b" l="l" r="r" t="t"/>
              <a:pathLst>
                <a:path extrusionOk="0" h="462377" w="741045">
                  <a:moveTo>
                    <a:pt x="741045" y="415"/>
                  </a:moveTo>
                  <a:cubicBezTo>
                    <a:pt x="585788" y="-4348"/>
                    <a:pt x="427673" y="31847"/>
                    <a:pt x="294323" y="110905"/>
                  </a:cubicBezTo>
                  <a:cubicBezTo>
                    <a:pt x="160973" y="189962"/>
                    <a:pt x="52388" y="315692"/>
                    <a:pt x="0" y="462377"/>
                  </a:cubicBezTo>
                  <a:cubicBezTo>
                    <a:pt x="63818" y="427135"/>
                    <a:pt x="136208" y="414752"/>
                    <a:pt x="206693" y="393797"/>
                  </a:cubicBezTo>
                  <a:cubicBezTo>
                    <a:pt x="415290" y="331885"/>
                    <a:pt x="600075" y="194725"/>
                    <a:pt x="721043" y="1375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2" name="Google Shape;142;p4"/>
            <p:cNvSpPr/>
            <p:nvPr/>
          </p:nvSpPr>
          <p:spPr>
            <a:xfrm>
              <a:off x="1842181" y="3485196"/>
              <a:ext cx="368906" cy="949643"/>
            </a:xfrm>
            <a:custGeom>
              <a:rect b="b" l="l" r="r" t="t"/>
              <a:pathLst>
                <a:path extrusionOk="0" h="949643" w="368906">
                  <a:moveTo>
                    <a:pt x="332377" y="0"/>
                  </a:moveTo>
                  <a:cubicBezTo>
                    <a:pt x="170452" y="83820"/>
                    <a:pt x="85679" y="265748"/>
                    <a:pt x="38054" y="441008"/>
                  </a:cubicBezTo>
                  <a:cubicBezTo>
                    <a:pt x="-7666" y="610553"/>
                    <a:pt x="-27668" y="802958"/>
                    <a:pt x="68534" y="949643"/>
                  </a:cubicBezTo>
                  <a:cubicBezTo>
                    <a:pt x="163784" y="814388"/>
                    <a:pt x="246652" y="669608"/>
                    <a:pt x="294277" y="511493"/>
                  </a:cubicBezTo>
                  <a:cubicBezTo>
                    <a:pt x="341902" y="353378"/>
                    <a:pt x="397146" y="210503"/>
                    <a:pt x="352379" y="52388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3" name="Google Shape;143;p4"/>
            <p:cNvSpPr/>
            <p:nvPr/>
          </p:nvSpPr>
          <p:spPr>
            <a:xfrm>
              <a:off x="2401752" y="2940244"/>
              <a:ext cx="379701" cy="849752"/>
            </a:xfrm>
            <a:custGeom>
              <a:rect b="b" l="l" r="r" t="t"/>
              <a:pathLst>
                <a:path extrusionOk="0" h="849752" w="379701">
                  <a:moveTo>
                    <a:pt x="343352" y="16315"/>
                  </a:moveTo>
                  <a:cubicBezTo>
                    <a:pt x="350020" y="12505"/>
                    <a:pt x="345257" y="1075"/>
                    <a:pt x="338590" y="123"/>
                  </a:cubicBezTo>
                  <a:cubicBezTo>
                    <a:pt x="330970" y="-830"/>
                    <a:pt x="324302" y="3933"/>
                    <a:pt x="318588" y="8695"/>
                  </a:cubicBezTo>
                  <a:cubicBezTo>
                    <a:pt x="79510" y="209673"/>
                    <a:pt x="-41457" y="542095"/>
                    <a:pt x="12835" y="849753"/>
                  </a:cubicBezTo>
                  <a:cubicBezTo>
                    <a:pt x="59507" y="842133"/>
                    <a:pt x="92845" y="801175"/>
                    <a:pt x="119515" y="762123"/>
                  </a:cubicBezTo>
                  <a:cubicBezTo>
                    <a:pt x="238577" y="586863"/>
                    <a:pt x="324302" y="389695"/>
                    <a:pt x="369070" y="183003"/>
                  </a:cubicBezTo>
                  <a:cubicBezTo>
                    <a:pt x="382405" y="122043"/>
                    <a:pt x="390025" y="51558"/>
                    <a:pt x="349068" y="4885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4" name="Google Shape;144;p4"/>
            <p:cNvSpPr/>
            <p:nvPr/>
          </p:nvSpPr>
          <p:spPr>
            <a:xfrm>
              <a:off x="2790925" y="3149916"/>
              <a:ext cx="336131" cy="766762"/>
            </a:xfrm>
            <a:custGeom>
              <a:rect b="b" l="l" r="r" t="t"/>
              <a:pathLst>
                <a:path extrusionOk="0" h="766762" w="336131">
                  <a:moveTo>
                    <a:pt x="32284" y="0"/>
                  </a:moveTo>
                  <a:cubicBezTo>
                    <a:pt x="-11531" y="77153"/>
                    <a:pt x="-3911" y="172403"/>
                    <a:pt x="15139" y="259080"/>
                  </a:cubicBezTo>
                  <a:cubicBezTo>
                    <a:pt x="58954" y="460058"/>
                    <a:pt x="161824" y="657225"/>
                    <a:pt x="336132" y="766763"/>
                  </a:cubicBezTo>
                  <a:cubicBezTo>
                    <a:pt x="335179" y="624840"/>
                    <a:pt x="318034" y="482917"/>
                    <a:pt x="268504" y="349567"/>
                  </a:cubicBezTo>
                  <a:cubicBezTo>
                    <a:pt x="218974" y="216217"/>
                    <a:pt x="135154" y="94298"/>
                    <a:pt x="17997" y="1524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5" name="Google Shape;145;p4"/>
            <p:cNvSpPr/>
            <p:nvPr/>
          </p:nvSpPr>
          <p:spPr>
            <a:xfrm>
              <a:off x="2218979" y="2184509"/>
              <a:ext cx="538469" cy="247859"/>
            </a:xfrm>
            <a:custGeom>
              <a:rect b="b" l="l" r="r" t="t"/>
              <a:pathLst>
                <a:path extrusionOk="0" h="247859" w="538469">
                  <a:moveTo>
                    <a:pt x="538470" y="1162"/>
                  </a:moveTo>
                  <a:cubicBezTo>
                    <a:pt x="385117" y="-7410"/>
                    <a:pt x="228907" y="31642"/>
                    <a:pt x="97462" y="111652"/>
                  </a:cubicBezTo>
                  <a:cubicBezTo>
                    <a:pt x="46980" y="142132"/>
                    <a:pt x="-4455" y="188805"/>
                    <a:pt x="307" y="247860"/>
                  </a:cubicBezTo>
                  <a:cubicBezTo>
                    <a:pt x="184140" y="221190"/>
                    <a:pt x="384165" y="184995"/>
                    <a:pt x="505132" y="43072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6" name="Google Shape;146;p4"/>
            <p:cNvSpPr/>
            <p:nvPr/>
          </p:nvSpPr>
          <p:spPr>
            <a:xfrm>
              <a:off x="2287081" y="2451886"/>
              <a:ext cx="393879" cy="285419"/>
            </a:xfrm>
            <a:custGeom>
              <a:rect b="b" l="l" r="r" t="t"/>
              <a:pathLst>
                <a:path extrusionOk="0" h="285419" w="393879">
                  <a:moveTo>
                    <a:pt x="17968" y="284645"/>
                  </a:moveTo>
                  <a:cubicBezTo>
                    <a:pt x="167510" y="239878"/>
                    <a:pt x="298956" y="146533"/>
                    <a:pt x="391348" y="20803"/>
                  </a:cubicBezTo>
                  <a:cubicBezTo>
                    <a:pt x="401826" y="5563"/>
                    <a:pt x="377060" y="-8725"/>
                    <a:pt x="366583" y="6515"/>
                  </a:cubicBezTo>
                  <a:cubicBezTo>
                    <a:pt x="278953" y="125578"/>
                    <a:pt x="152271" y="215113"/>
                    <a:pt x="10348" y="257023"/>
                  </a:cubicBezTo>
                  <a:cubicBezTo>
                    <a:pt x="-7749" y="262738"/>
                    <a:pt x="-130" y="290360"/>
                    <a:pt x="17968" y="284645"/>
                  </a:cubicBezTo>
                  <a:lnTo>
                    <a:pt x="17968" y="2846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7" name="Google Shape;147;p4"/>
            <p:cNvSpPr/>
            <p:nvPr/>
          </p:nvSpPr>
          <p:spPr>
            <a:xfrm>
              <a:off x="2202307" y="2248396"/>
              <a:ext cx="643293" cy="1205823"/>
            </a:xfrm>
            <a:custGeom>
              <a:rect b="b" l="l" r="r" t="t"/>
              <a:pathLst>
                <a:path extrusionOk="0" h="1205823" w="643293">
                  <a:moveTo>
                    <a:pt x="616140" y="7123"/>
                  </a:moveTo>
                  <a:cubicBezTo>
                    <a:pt x="537082" y="160475"/>
                    <a:pt x="458025" y="313828"/>
                    <a:pt x="378967" y="467180"/>
                  </a:cubicBezTo>
                  <a:cubicBezTo>
                    <a:pt x="298957" y="620533"/>
                    <a:pt x="218947" y="772933"/>
                    <a:pt x="138937" y="925333"/>
                  </a:cubicBezTo>
                  <a:cubicBezTo>
                    <a:pt x="93217" y="1012011"/>
                    <a:pt x="47497" y="1097736"/>
                    <a:pt x="1777" y="1184413"/>
                  </a:cubicBezTo>
                  <a:cubicBezTo>
                    <a:pt x="-6795" y="1200606"/>
                    <a:pt x="17970" y="1214893"/>
                    <a:pt x="26542" y="1198700"/>
                  </a:cubicBezTo>
                  <a:cubicBezTo>
                    <a:pt x="107505" y="1046300"/>
                    <a:pt x="188467" y="893901"/>
                    <a:pt x="268477" y="741501"/>
                  </a:cubicBezTo>
                  <a:cubicBezTo>
                    <a:pt x="348487" y="589101"/>
                    <a:pt x="428497" y="435748"/>
                    <a:pt x="507555" y="282396"/>
                  </a:cubicBezTo>
                  <a:cubicBezTo>
                    <a:pt x="552322" y="195718"/>
                    <a:pt x="597090" y="109040"/>
                    <a:pt x="641857" y="21410"/>
                  </a:cubicBezTo>
                  <a:cubicBezTo>
                    <a:pt x="649477" y="5218"/>
                    <a:pt x="624712" y="-9070"/>
                    <a:pt x="616140" y="7123"/>
                  </a:cubicBezTo>
                  <a:lnTo>
                    <a:pt x="616140" y="712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8" name="Google Shape;148;p4"/>
            <p:cNvSpPr/>
            <p:nvPr/>
          </p:nvSpPr>
          <p:spPr>
            <a:xfrm>
              <a:off x="2746931" y="2185748"/>
              <a:ext cx="145232" cy="755709"/>
            </a:xfrm>
            <a:custGeom>
              <a:rect b="b" l="l" r="r" t="t"/>
              <a:pathLst>
                <a:path extrusionOk="0" h="755709" w="145232">
                  <a:moveTo>
                    <a:pt x="115330" y="13573"/>
                  </a:moveTo>
                  <a:cubicBezTo>
                    <a:pt x="122950" y="205026"/>
                    <a:pt x="101043" y="397431"/>
                    <a:pt x="50560" y="583168"/>
                  </a:cubicBezTo>
                  <a:cubicBezTo>
                    <a:pt x="36273" y="635556"/>
                    <a:pt x="20080" y="687943"/>
                    <a:pt x="1030" y="738426"/>
                  </a:cubicBezTo>
                  <a:cubicBezTo>
                    <a:pt x="-5637" y="755571"/>
                    <a:pt x="21985" y="763191"/>
                    <a:pt x="28653" y="746046"/>
                  </a:cubicBezTo>
                  <a:cubicBezTo>
                    <a:pt x="95328" y="564118"/>
                    <a:pt x="133428" y="372666"/>
                    <a:pt x="142953" y="179308"/>
                  </a:cubicBezTo>
                  <a:cubicBezTo>
                    <a:pt x="145810" y="124063"/>
                    <a:pt x="145810" y="68818"/>
                    <a:pt x="143905" y="13573"/>
                  </a:cubicBezTo>
                  <a:cubicBezTo>
                    <a:pt x="142953" y="-4524"/>
                    <a:pt x="114378" y="-4524"/>
                    <a:pt x="115330" y="13573"/>
                  </a:cubicBezTo>
                  <a:lnTo>
                    <a:pt x="115330" y="135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9" name="Google Shape;149;p4"/>
            <p:cNvSpPr/>
            <p:nvPr/>
          </p:nvSpPr>
          <p:spPr>
            <a:xfrm>
              <a:off x="2893603" y="2364818"/>
              <a:ext cx="119181" cy="207969"/>
            </a:xfrm>
            <a:custGeom>
              <a:rect b="b" l="l" r="r" t="t"/>
              <a:pathLst>
                <a:path extrusionOk="0" h="207969" w="119181">
                  <a:moveTo>
                    <a:pt x="91" y="13573"/>
                  </a:moveTo>
                  <a:cubicBezTo>
                    <a:pt x="6759" y="86916"/>
                    <a:pt x="40096" y="155496"/>
                    <a:pt x="94389" y="204073"/>
                  </a:cubicBezTo>
                  <a:cubicBezTo>
                    <a:pt x="107724" y="216456"/>
                    <a:pt x="128679" y="196453"/>
                    <a:pt x="114391" y="184071"/>
                  </a:cubicBezTo>
                  <a:cubicBezTo>
                    <a:pt x="65814" y="140256"/>
                    <a:pt x="34381" y="79296"/>
                    <a:pt x="28666" y="13573"/>
                  </a:cubicBezTo>
                  <a:cubicBezTo>
                    <a:pt x="26761" y="-4524"/>
                    <a:pt x="-1814" y="-4524"/>
                    <a:pt x="91" y="13573"/>
                  </a:cubicBezTo>
                  <a:lnTo>
                    <a:pt x="91" y="135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50" name="Google Shape;150;p4"/>
          <p:cNvGrpSpPr/>
          <p:nvPr/>
        </p:nvGrpSpPr>
        <p:grpSpPr>
          <a:xfrm>
            <a:off x="9652874" y="-89649"/>
            <a:ext cx="2250905" cy="2349075"/>
            <a:chOff x="1219199" y="2085764"/>
            <a:chExt cx="2250905" cy="2349075"/>
          </a:xfrm>
        </p:grpSpPr>
        <p:sp>
          <p:nvSpPr>
            <p:cNvPr id="151" name="Google Shape;151;p4"/>
            <p:cNvSpPr/>
            <p:nvPr/>
          </p:nvSpPr>
          <p:spPr>
            <a:xfrm>
              <a:off x="1379342" y="2479579"/>
              <a:ext cx="907732" cy="314690"/>
            </a:xfrm>
            <a:custGeom>
              <a:rect b="b" l="l" r="r" t="t"/>
              <a:pathLst>
                <a:path extrusionOk="0" h="314690" w="907732">
                  <a:moveTo>
                    <a:pt x="864870" y="229866"/>
                  </a:moveTo>
                  <a:cubicBezTo>
                    <a:pt x="720090" y="290826"/>
                    <a:pt x="561023" y="327021"/>
                    <a:pt x="404812" y="310828"/>
                  </a:cubicBezTo>
                  <a:cubicBezTo>
                    <a:pt x="248602" y="294636"/>
                    <a:pt x="94297" y="222246"/>
                    <a:pt x="0" y="96516"/>
                  </a:cubicBezTo>
                  <a:cubicBezTo>
                    <a:pt x="128588" y="49843"/>
                    <a:pt x="262890" y="19363"/>
                    <a:pt x="399097" y="5076"/>
                  </a:cubicBezTo>
                  <a:cubicBezTo>
                    <a:pt x="445770" y="313"/>
                    <a:pt x="492443" y="-2544"/>
                    <a:pt x="539115" y="3171"/>
                  </a:cubicBezTo>
                  <a:cubicBezTo>
                    <a:pt x="680085" y="20316"/>
                    <a:pt x="798195" y="112708"/>
                    <a:pt x="907733" y="202243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2" name="Google Shape;152;p4"/>
            <p:cNvSpPr/>
            <p:nvPr/>
          </p:nvSpPr>
          <p:spPr>
            <a:xfrm>
              <a:off x="3017520" y="2630993"/>
              <a:ext cx="452584" cy="799911"/>
            </a:xfrm>
            <a:custGeom>
              <a:rect b="b" l="l" r="r" t="t"/>
              <a:pathLst>
                <a:path extrusionOk="0" h="799911" w="452584">
                  <a:moveTo>
                    <a:pt x="10477" y="11242"/>
                  </a:moveTo>
                  <a:cubicBezTo>
                    <a:pt x="-15240" y="330329"/>
                    <a:pt x="167640" y="656084"/>
                    <a:pt x="452438" y="799912"/>
                  </a:cubicBezTo>
                  <a:cubicBezTo>
                    <a:pt x="456247" y="570359"/>
                    <a:pt x="385763" y="339854"/>
                    <a:pt x="253365" y="152212"/>
                  </a:cubicBezTo>
                  <a:cubicBezTo>
                    <a:pt x="203835" y="81727"/>
                    <a:pt x="138113" y="12194"/>
                    <a:pt x="52388" y="764"/>
                  </a:cubicBezTo>
                  <a:cubicBezTo>
                    <a:pt x="31433" y="-2093"/>
                    <a:pt x="5715" y="2669"/>
                    <a:pt x="0" y="2171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3" name="Google Shape;153;p4"/>
            <p:cNvSpPr/>
            <p:nvPr/>
          </p:nvSpPr>
          <p:spPr>
            <a:xfrm>
              <a:off x="1621943" y="2940235"/>
              <a:ext cx="770330" cy="495068"/>
            </a:xfrm>
            <a:custGeom>
              <a:rect b="b" l="l" r="r" t="t"/>
              <a:pathLst>
                <a:path extrusionOk="0" h="495068" w="770330">
                  <a:moveTo>
                    <a:pt x="770330" y="6435"/>
                  </a:moveTo>
                  <a:cubicBezTo>
                    <a:pt x="608405" y="-4043"/>
                    <a:pt x="436955" y="-11663"/>
                    <a:pt x="295032" y="67395"/>
                  </a:cubicBezTo>
                  <a:cubicBezTo>
                    <a:pt x="235024" y="100732"/>
                    <a:pt x="184542" y="149310"/>
                    <a:pt x="137869" y="199792"/>
                  </a:cubicBezTo>
                  <a:cubicBezTo>
                    <a:pt x="62622" y="281707"/>
                    <a:pt x="-7863" y="383625"/>
                    <a:pt x="709" y="495068"/>
                  </a:cubicBezTo>
                  <a:cubicBezTo>
                    <a:pt x="65479" y="480780"/>
                    <a:pt x="124534" y="447443"/>
                    <a:pt x="181684" y="414105"/>
                  </a:cubicBezTo>
                  <a:cubicBezTo>
                    <a:pt x="320749" y="333142"/>
                    <a:pt x="461719" y="252180"/>
                    <a:pt x="585545" y="14931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4" name="Google Shape;154;p4"/>
            <p:cNvSpPr/>
            <p:nvPr/>
          </p:nvSpPr>
          <p:spPr>
            <a:xfrm>
              <a:off x="1219199" y="3429537"/>
              <a:ext cx="741045" cy="462377"/>
            </a:xfrm>
            <a:custGeom>
              <a:rect b="b" l="l" r="r" t="t"/>
              <a:pathLst>
                <a:path extrusionOk="0" h="462377" w="741045">
                  <a:moveTo>
                    <a:pt x="741045" y="415"/>
                  </a:moveTo>
                  <a:cubicBezTo>
                    <a:pt x="585788" y="-4348"/>
                    <a:pt x="427673" y="31847"/>
                    <a:pt x="294323" y="110905"/>
                  </a:cubicBezTo>
                  <a:cubicBezTo>
                    <a:pt x="160973" y="189962"/>
                    <a:pt x="52388" y="315692"/>
                    <a:pt x="0" y="462377"/>
                  </a:cubicBezTo>
                  <a:cubicBezTo>
                    <a:pt x="63818" y="427135"/>
                    <a:pt x="136208" y="414752"/>
                    <a:pt x="206693" y="393797"/>
                  </a:cubicBezTo>
                  <a:cubicBezTo>
                    <a:pt x="415290" y="331885"/>
                    <a:pt x="600075" y="194725"/>
                    <a:pt x="721043" y="1375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5" name="Google Shape;155;p4"/>
            <p:cNvSpPr/>
            <p:nvPr/>
          </p:nvSpPr>
          <p:spPr>
            <a:xfrm>
              <a:off x="1842181" y="3485196"/>
              <a:ext cx="368906" cy="949643"/>
            </a:xfrm>
            <a:custGeom>
              <a:rect b="b" l="l" r="r" t="t"/>
              <a:pathLst>
                <a:path extrusionOk="0" h="949643" w="368906">
                  <a:moveTo>
                    <a:pt x="332377" y="0"/>
                  </a:moveTo>
                  <a:cubicBezTo>
                    <a:pt x="170452" y="83820"/>
                    <a:pt x="85679" y="265748"/>
                    <a:pt x="38054" y="441008"/>
                  </a:cubicBezTo>
                  <a:cubicBezTo>
                    <a:pt x="-7666" y="610553"/>
                    <a:pt x="-27668" y="802958"/>
                    <a:pt x="68534" y="949643"/>
                  </a:cubicBezTo>
                  <a:cubicBezTo>
                    <a:pt x="163784" y="814388"/>
                    <a:pt x="246652" y="669608"/>
                    <a:pt x="294277" y="511493"/>
                  </a:cubicBezTo>
                  <a:cubicBezTo>
                    <a:pt x="341902" y="353378"/>
                    <a:pt x="397146" y="210503"/>
                    <a:pt x="352379" y="52388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6" name="Google Shape;156;p4"/>
            <p:cNvSpPr/>
            <p:nvPr/>
          </p:nvSpPr>
          <p:spPr>
            <a:xfrm>
              <a:off x="2401752" y="2940244"/>
              <a:ext cx="379701" cy="849752"/>
            </a:xfrm>
            <a:custGeom>
              <a:rect b="b" l="l" r="r" t="t"/>
              <a:pathLst>
                <a:path extrusionOk="0" h="849752" w="379701">
                  <a:moveTo>
                    <a:pt x="343352" y="16315"/>
                  </a:moveTo>
                  <a:cubicBezTo>
                    <a:pt x="350020" y="12505"/>
                    <a:pt x="345257" y="1075"/>
                    <a:pt x="338590" y="123"/>
                  </a:cubicBezTo>
                  <a:cubicBezTo>
                    <a:pt x="330970" y="-830"/>
                    <a:pt x="324302" y="3933"/>
                    <a:pt x="318588" y="8695"/>
                  </a:cubicBezTo>
                  <a:cubicBezTo>
                    <a:pt x="79510" y="209673"/>
                    <a:pt x="-41457" y="542095"/>
                    <a:pt x="12835" y="849753"/>
                  </a:cubicBezTo>
                  <a:cubicBezTo>
                    <a:pt x="59507" y="842133"/>
                    <a:pt x="92845" y="801175"/>
                    <a:pt x="119515" y="762123"/>
                  </a:cubicBezTo>
                  <a:cubicBezTo>
                    <a:pt x="238577" y="586863"/>
                    <a:pt x="324302" y="389695"/>
                    <a:pt x="369070" y="183003"/>
                  </a:cubicBezTo>
                  <a:cubicBezTo>
                    <a:pt x="382405" y="122043"/>
                    <a:pt x="390025" y="51558"/>
                    <a:pt x="349068" y="4885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7" name="Google Shape;157;p4"/>
            <p:cNvSpPr/>
            <p:nvPr/>
          </p:nvSpPr>
          <p:spPr>
            <a:xfrm>
              <a:off x="2790925" y="3149916"/>
              <a:ext cx="336131" cy="766762"/>
            </a:xfrm>
            <a:custGeom>
              <a:rect b="b" l="l" r="r" t="t"/>
              <a:pathLst>
                <a:path extrusionOk="0" h="766762" w="336131">
                  <a:moveTo>
                    <a:pt x="32284" y="0"/>
                  </a:moveTo>
                  <a:cubicBezTo>
                    <a:pt x="-11531" y="77153"/>
                    <a:pt x="-3911" y="172403"/>
                    <a:pt x="15139" y="259080"/>
                  </a:cubicBezTo>
                  <a:cubicBezTo>
                    <a:pt x="58954" y="460058"/>
                    <a:pt x="161824" y="657225"/>
                    <a:pt x="336132" y="766763"/>
                  </a:cubicBezTo>
                  <a:cubicBezTo>
                    <a:pt x="335179" y="624840"/>
                    <a:pt x="318034" y="482917"/>
                    <a:pt x="268504" y="349567"/>
                  </a:cubicBezTo>
                  <a:cubicBezTo>
                    <a:pt x="218974" y="216217"/>
                    <a:pt x="135154" y="94298"/>
                    <a:pt x="17997" y="1524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" name="Google Shape;158;p4"/>
            <p:cNvSpPr/>
            <p:nvPr/>
          </p:nvSpPr>
          <p:spPr>
            <a:xfrm>
              <a:off x="2062807" y="2085764"/>
              <a:ext cx="538469" cy="247859"/>
            </a:xfrm>
            <a:custGeom>
              <a:rect b="b" l="l" r="r" t="t"/>
              <a:pathLst>
                <a:path extrusionOk="0" h="247859" w="538469">
                  <a:moveTo>
                    <a:pt x="538470" y="1162"/>
                  </a:moveTo>
                  <a:cubicBezTo>
                    <a:pt x="385117" y="-7410"/>
                    <a:pt x="228907" y="31642"/>
                    <a:pt x="97462" y="111652"/>
                  </a:cubicBezTo>
                  <a:cubicBezTo>
                    <a:pt x="46980" y="142132"/>
                    <a:pt x="-4455" y="188805"/>
                    <a:pt x="307" y="247860"/>
                  </a:cubicBezTo>
                  <a:cubicBezTo>
                    <a:pt x="184140" y="221190"/>
                    <a:pt x="384165" y="184995"/>
                    <a:pt x="505132" y="43072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9" name="Google Shape;159;p4"/>
            <p:cNvSpPr/>
            <p:nvPr/>
          </p:nvSpPr>
          <p:spPr>
            <a:xfrm>
              <a:off x="2287081" y="2451886"/>
              <a:ext cx="393879" cy="285419"/>
            </a:xfrm>
            <a:custGeom>
              <a:rect b="b" l="l" r="r" t="t"/>
              <a:pathLst>
                <a:path extrusionOk="0" h="285419" w="393879">
                  <a:moveTo>
                    <a:pt x="17968" y="284645"/>
                  </a:moveTo>
                  <a:cubicBezTo>
                    <a:pt x="167510" y="239878"/>
                    <a:pt x="298956" y="146533"/>
                    <a:pt x="391348" y="20803"/>
                  </a:cubicBezTo>
                  <a:cubicBezTo>
                    <a:pt x="401826" y="5563"/>
                    <a:pt x="377060" y="-8725"/>
                    <a:pt x="366583" y="6515"/>
                  </a:cubicBezTo>
                  <a:cubicBezTo>
                    <a:pt x="278953" y="125578"/>
                    <a:pt x="152271" y="215113"/>
                    <a:pt x="10348" y="257023"/>
                  </a:cubicBezTo>
                  <a:cubicBezTo>
                    <a:pt x="-7749" y="262738"/>
                    <a:pt x="-130" y="290360"/>
                    <a:pt x="17968" y="284645"/>
                  </a:cubicBezTo>
                  <a:lnTo>
                    <a:pt x="17968" y="28464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0" name="Google Shape;160;p4"/>
            <p:cNvSpPr/>
            <p:nvPr/>
          </p:nvSpPr>
          <p:spPr>
            <a:xfrm>
              <a:off x="2202307" y="2248396"/>
              <a:ext cx="643293" cy="1205823"/>
            </a:xfrm>
            <a:custGeom>
              <a:rect b="b" l="l" r="r" t="t"/>
              <a:pathLst>
                <a:path extrusionOk="0" h="1205823" w="643293">
                  <a:moveTo>
                    <a:pt x="616140" y="7123"/>
                  </a:moveTo>
                  <a:cubicBezTo>
                    <a:pt x="537082" y="160475"/>
                    <a:pt x="458025" y="313828"/>
                    <a:pt x="378967" y="467180"/>
                  </a:cubicBezTo>
                  <a:cubicBezTo>
                    <a:pt x="298957" y="620533"/>
                    <a:pt x="218947" y="772933"/>
                    <a:pt x="138937" y="925333"/>
                  </a:cubicBezTo>
                  <a:cubicBezTo>
                    <a:pt x="93217" y="1012011"/>
                    <a:pt x="47497" y="1097736"/>
                    <a:pt x="1777" y="1184413"/>
                  </a:cubicBezTo>
                  <a:cubicBezTo>
                    <a:pt x="-6795" y="1200606"/>
                    <a:pt x="17970" y="1214893"/>
                    <a:pt x="26542" y="1198700"/>
                  </a:cubicBezTo>
                  <a:cubicBezTo>
                    <a:pt x="107505" y="1046300"/>
                    <a:pt x="188467" y="893901"/>
                    <a:pt x="268477" y="741501"/>
                  </a:cubicBezTo>
                  <a:cubicBezTo>
                    <a:pt x="348487" y="589101"/>
                    <a:pt x="428497" y="435748"/>
                    <a:pt x="507555" y="282396"/>
                  </a:cubicBezTo>
                  <a:cubicBezTo>
                    <a:pt x="552322" y="195718"/>
                    <a:pt x="597090" y="109040"/>
                    <a:pt x="641857" y="21410"/>
                  </a:cubicBezTo>
                  <a:cubicBezTo>
                    <a:pt x="649477" y="5218"/>
                    <a:pt x="624712" y="-9070"/>
                    <a:pt x="616140" y="7123"/>
                  </a:cubicBezTo>
                  <a:lnTo>
                    <a:pt x="616140" y="7123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1" name="Google Shape;161;p4"/>
            <p:cNvSpPr/>
            <p:nvPr/>
          </p:nvSpPr>
          <p:spPr>
            <a:xfrm>
              <a:off x="2746931" y="2185748"/>
              <a:ext cx="145232" cy="755709"/>
            </a:xfrm>
            <a:custGeom>
              <a:rect b="b" l="l" r="r" t="t"/>
              <a:pathLst>
                <a:path extrusionOk="0" h="755709" w="145232">
                  <a:moveTo>
                    <a:pt x="115330" y="13573"/>
                  </a:moveTo>
                  <a:cubicBezTo>
                    <a:pt x="122950" y="205026"/>
                    <a:pt x="101043" y="397431"/>
                    <a:pt x="50560" y="583168"/>
                  </a:cubicBezTo>
                  <a:cubicBezTo>
                    <a:pt x="36273" y="635556"/>
                    <a:pt x="20080" y="687943"/>
                    <a:pt x="1030" y="738426"/>
                  </a:cubicBezTo>
                  <a:cubicBezTo>
                    <a:pt x="-5637" y="755571"/>
                    <a:pt x="21985" y="763191"/>
                    <a:pt x="28653" y="746046"/>
                  </a:cubicBezTo>
                  <a:cubicBezTo>
                    <a:pt x="95328" y="564118"/>
                    <a:pt x="133428" y="372666"/>
                    <a:pt x="142953" y="179308"/>
                  </a:cubicBezTo>
                  <a:cubicBezTo>
                    <a:pt x="145810" y="124063"/>
                    <a:pt x="145810" y="68818"/>
                    <a:pt x="143905" y="13573"/>
                  </a:cubicBezTo>
                  <a:cubicBezTo>
                    <a:pt x="142953" y="-4524"/>
                    <a:pt x="114378" y="-4524"/>
                    <a:pt x="115330" y="13573"/>
                  </a:cubicBezTo>
                  <a:lnTo>
                    <a:pt x="115330" y="13573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2" name="Google Shape;162;p4"/>
            <p:cNvSpPr/>
            <p:nvPr/>
          </p:nvSpPr>
          <p:spPr>
            <a:xfrm>
              <a:off x="2893603" y="2364818"/>
              <a:ext cx="119181" cy="207969"/>
            </a:xfrm>
            <a:custGeom>
              <a:rect b="b" l="l" r="r" t="t"/>
              <a:pathLst>
                <a:path extrusionOk="0" h="207969" w="119181">
                  <a:moveTo>
                    <a:pt x="91" y="13573"/>
                  </a:moveTo>
                  <a:cubicBezTo>
                    <a:pt x="6759" y="86916"/>
                    <a:pt x="40096" y="155496"/>
                    <a:pt x="94389" y="204073"/>
                  </a:cubicBezTo>
                  <a:cubicBezTo>
                    <a:pt x="107724" y="216456"/>
                    <a:pt x="128679" y="196453"/>
                    <a:pt x="114391" y="184071"/>
                  </a:cubicBezTo>
                  <a:cubicBezTo>
                    <a:pt x="65814" y="140256"/>
                    <a:pt x="34381" y="79296"/>
                    <a:pt x="28666" y="13573"/>
                  </a:cubicBezTo>
                  <a:cubicBezTo>
                    <a:pt x="26761" y="-4524"/>
                    <a:pt x="-1814" y="-4524"/>
                    <a:pt x="91" y="13573"/>
                  </a:cubicBezTo>
                  <a:lnTo>
                    <a:pt x="91" y="13573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163" name="Google Shape;163;p4"/>
          <p:cNvCxnSpPr/>
          <p:nvPr/>
        </p:nvCxnSpPr>
        <p:spPr>
          <a:xfrm>
            <a:off x="-8962" y="339165"/>
            <a:ext cx="4500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164" name="Google Shape;164;p4"/>
          <p:cNvCxnSpPr/>
          <p:nvPr/>
        </p:nvCxnSpPr>
        <p:spPr>
          <a:xfrm rot="-5400000">
            <a:off x="-1270585" y="1683283"/>
            <a:ext cx="3276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165" name="Google Shape;165;p4"/>
          <p:cNvCxnSpPr/>
          <p:nvPr/>
        </p:nvCxnSpPr>
        <p:spPr>
          <a:xfrm>
            <a:off x="7711566" y="6660301"/>
            <a:ext cx="4500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166" name="Google Shape;166;p4"/>
          <p:cNvCxnSpPr/>
          <p:nvPr/>
        </p:nvCxnSpPr>
        <p:spPr>
          <a:xfrm rot="-5400000">
            <a:off x="10286837" y="5332936"/>
            <a:ext cx="3276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Header">
  <p:cSld name="CUSTOM_1"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8" name="Google Shape;168;p5"/>
          <p:cNvGrpSpPr/>
          <p:nvPr/>
        </p:nvGrpSpPr>
        <p:grpSpPr>
          <a:xfrm flipH="1" rot="10800000">
            <a:off x="10944790" y="294245"/>
            <a:ext cx="988183" cy="1240407"/>
            <a:chOff x="10177290" y="5267968"/>
            <a:chExt cx="988183" cy="1240407"/>
          </a:xfrm>
        </p:grpSpPr>
        <p:sp>
          <p:nvSpPr>
            <p:cNvPr id="169" name="Google Shape;169;p5"/>
            <p:cNvSpPr/>
            <p:nvPr/>
          </p:nvSpPr>
          <p:spPr>
            <a:xfrm>
              <a:off x="10777725" y="5988729"/>
              <a:ext cx="387748" cy="519646"/>
            </a:xfrm>
            <a:custGeom>
              <a:rect b="b" l="l" r="r" t="t"/>
              <a:pathLst>
                <a:path extrusionOk="0" h="519646" w="387748">
                  <a:moveTo>
                    <a:pt x="188595" y="38466"/>
                  </a:moveTo>
                  <a:cubicBezTo>
                    <a:pt x="173355" y="-586"/>
                    <a:pt x="119063" y="-10111"/>
                    <a:pt x="82868" y="10844"/>
                  </a:cubicBezTo>
                  <a:cubicBezTo>
                    <a:pt x="46673" y="31799"/>
                    <a:pt x="28575" y="72756"/>
                    <a:pt x="19050" y="112761"/>
                  </a:cubicBezTo>
                  <a:cubicBezTo>
                    <a:pt x="-7620" y="225156"/>
                    <a:pt x="21908" y="349934"/>
                    <a:pt x="97155" y="437564"/>
                  </a:cubicBezTo>
                  <a:cubicBezTo>
                    <a:pt x="125730" y="471854"/>
                    <a:pt x="162878" y="501381"/>
                    <a:pt x="205740" y="513764"/>
                  </a:cubicBezTo>
                  <a:cubicBezTo>
                    <a:pt x="248603" y="526146"/>
                    <a:pt x="299085" y="519479"/>
                    <a:pt x="331470" y="488999"/>
                  </a:cubicBezTo>
                  <a:cubicBezTo>
                    <a:pt x="350520" y="471854"/>
                    <a:pt x="361950" y="448041"/>
                    <a:pt x="370523" y="424229"/>
                  </a:cubicBezTo>
                  <a:cubicBezTo>
                    <a:pt x="426720" y="270876"/>
                    <a:pt x="340043" y="80376"/>
                    <a:pt x="188595" y="22274"/>
                  </a:cubicBezTo>
                  <a:cubicBezTo>
                    <a:pt x="153353" y="8939"/>
                    <a:pt x="115253" y="1319"/>
                    <a:pt x="79058" y="9891"/>
                  </a:cubicBezTo>
                  <a:cubicBezTo>
                    <a:pt x="42863" y="18464"/>
                    <a:pt x="9525" y="45134"/>
                    <a:pt x="0" y="8132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0" name="Google Shape;170;p5"/>
            <p:cNvSpPr/>
            <p:nvPr/>
          </p:nvSpPr>
          <p:spPr>
            <a:xfrm rot="10438560">
              <a:off x="10512423" y="5289779"/>
              <a:ext cx="442826" cy="516183"/>
            </a:xfrm>
            <a:custGeom>
              <a:rect b="b" l="l" r="r" t="t"/>
              <a:pathLst>
                <a:path extrusionOk="0" h="515912" w="442594">
                  <a:moveTo>
                    <a:pt x="81055" y="37103"/>
                  </a:moveTo>
                  <a:cubicBezTo>
                    <a:pt x="50575" y="30435"/>
                    <a:pt x="21047" y="54248"/>
                    <a:pt x="8665" y="81871"/>
                  </a:cubicBezTo>
                  <a:cubicBezTo>
                    <a:pt x="-2765" y="110446"/>
                    <a:pt x="-860" y="142831"/>
                    <a:pt x="2950" y="173311"/>
                  </a:cubicBezTo>
                  <a:cubicBezTo>
                    <a:pt x="13427" y="263798"/>
                    <a:pt x="35335" y="357143"/>
                    <a:pt x="93437" y="427628"/>
                  </a:cubicBezTo>
                  <a:cubicBezTo>
                    <a:pt x="151540" y="498113"/>
                    <a:pt x="253457" y="539071"/>
                    <a:pt x="337277" y="501923"/>
                  </a:cubicBezTo>
                  <a:cubicBezTo>
                    <a:pt x="431575" y="460013"/>
                    <a:pt x="463960" y="333331"/>
                    <a:pt x="428717" y="236176"/>
                  </a:cubicBezTo>
                  <a:cubicBezTo>
                    <a:pt x="393475" y="139021"/>
                    <a:pt x="308702" y="69488"/>
                    <a:pt x="218215" y="19958"/>
                  </a:cubicBezTo>
                  <a:cubicBezTo>
                    <a:pt x="193450" y="6623"/>
                    <a:pt x="163922" y="-6712"/>
                    <a:pt x="138205" y="3766"/>
                  </a:cubicBezTo>
                  <a:cubicBezTo>
                    <a:pt x="117250" y="12338"/>
                    <a:pt x="104867" y="33293"/>
                    <a:pt x="94390" y="52343"/>
                  </a:cubicBezTo>
                  <a:cubicBezTo>
                    <a:pt x="68672" y="98063"/>
                    <a:pt x="42955" y="143783"/>
                    <a:pt x="16285" y="189503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1" name="Google Shape;171;p5"/>
            <p:cNvSpPr/>
            <p:nvPr/>
          </p:nvSpPr>
          <p:spPr>
            <a:xfrm>
              <a:off x="10177290" y="5878132"/>
              <a:ext cx="427235" cy="584051"/>
            </a:xfrm>
            <a:custGeom>
              <a:rect b="b" l="l" r="r" t="t"/>
              <a:pathLst>
                <a:path extrusionOk="0" h="584051" w="427235">
                  <a:moveTo>
                    <a:pt x="76110" y="62890"/>
                  </a:moveTo>
                  <a:cubicBezTo>
                    <a:pt x="8483" y="111467"/>
                    <a:pt x="-8662" y="206717"/>
                    <a:pt x="3720" y="289585"/>
                  </a:cubicBezTo>
                  <a:cubicBezTo>
                    <a:pt x="15150" y="366737"/>
                    <a:pt x="48488" y="440080"/>
                    <a:pt x="97065" y="500087"/>
                  </a:cubicBezTo>
                  <a:cubicBezTo>
                    <a:pt x="135165" y="546760"/>
                    <a:pt x="188505" y="586765"/>
                    <a:pt x="248513" y="583907"/>
                  </a:cubicBezTo>
                  <a:cubicBezTo>
                    <a:pt x="289470" y="582002"/>
                    <a:pt x="326618" y="560095"/>
                    <a:pt x="355193" y="530567"/>
                  </a:cubicBezTo>
                  <a:cubicBezTo>
                    <a:pt x="424725" y="460082"/>
                    <a:pt x="442823" y="348640"/>
                    <a:pt x="414248" y="254342"/>
                  </a:cubicBezTo>
                  <a:cubicBezTo>
                    <a:pt x="385673" y="160045"/>
                    <a:pt x="316140" y="80987"/>
                    <a:pt x="234225" y="26695"/>
                  </a:cubicBezTo>
                  <a:cubicBezTo>
                    <a:pt x="214223" y="13360"/>
                    <a:pt x="192315" y="977"/>
                    <a:pt x="168503" y="25"/>
                  </a:cubicBezTo>
                  <a:cubicBezTo>
                    <a:pt x="131355" y="-928"/>
                    <a:pt x="98970" y="25742"/>
                    <a:pt x="81825" y="58127"/>
                  </a:cubicBezTo>
                  <a:cubicBezTo>
                    <a:pt x="64680" y="90512"/>
                    <a:pt x="60870" y="128612"/>
                    <a:pt x="57060" y="164807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72" name="Google Shape;172;p5"/>
          <p:cNvSpPr/>
          <p:nvPr/>
        </p:nvSpPr>
        <p:spPr>
          <a:xfrm flipH="1" rot="10800000">
            <a:off x="5769806" y="2811970"/>
            <a:ext cx="6438600" cy="40803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3" name="Google Shape;173;p5"/>
          <p:cNvSpPr/>
          <p:nvPr/>
        </p:nvSpPr>
        <p:spPr>
          <a:xfrm flipH="1" rot="10800000">
            <a:off x="1200888" y="-555200"/>
            <a:ext cx="11221505" cy="7534983"/>
          </a:xfrm>
          <a:custGeom>
            <a:rect b="b" l="l" r="r" t="t"/>
            <a:pathLst>
              <a:path extrusionOk="0" h="6834452" w="7958514">
                <a:moveTo>
                  <a:pt x="1477342" y="179222"/>
                </a:moveTo>
                <a:cubicBezTo>
                  <a:pt x="1542844" y="351264"/>
                  <a:pt x="1370013" y="513046"/>
                  <a:pt x="1223225" y="624321"/>
                </a:cubicBezTo>
                <a:cubicBezTo>
                  <a:pt x="902027" y="868179"/>
                  <a:pt x="609240" y="1149917"/>
                  <a:pt x="354334" y="1462433"/>
                </a:cubicBezTo>
                <a:cubicBezTo>
                  <a:pt x="128628" y="1738647"/>
                  <a:pt x="-78138" y="2094569"/>
                  <a:pt x="29191" y="2434707"/>
                </a:cubicBezTo>
                <a:cubicBezTo>
                  <a:pt x="104953" y="2674618"/>
                  <a:pt x="321978" y="2842714"/>
                  <a:pt x="544527" y="2961092"/>
                </a:cubicBezTo>
                <a:cubicBezTo>
                  <a:pt x="767077" y="3078680"/>
                  <a:pt x="1010145" y="3164701"/>
                  <a:pt x="1209020" y="3318592"/>
                </a:cubicBezTo>
                <a:cubicBezTo>
                  <a:pt x="1309246" y="3396721"/>
                  <a:pt x="1402369" y="3503261"/>
                  <a:pt x="1407894" y="3630319"/>
                </a:cubicBezTo>
                <a:cubicBezTo>
                  <a:pt x="1411050" y="3712394"/>
                  <a:pt x="1377116" y="3791312"/>
                  <a:pt x="1340024" y="3865496"/>
                </a:cubicBezTo>
                <a:cubicBezTo>
                  <a:pt x="1130101" y="4291654"/>
                  <a:pt x="829423" y="4668884"/>
                  <a:pt x="616343" y="5093464"/>
                </a:cubicBezTo>
                <a:cubicBezTo>
                  <a:pt x="403264" y="5518045"/>
                  <a:pt x="281730" y="6026279"/>
                  <a:pt x="459296" y="6467432"/>
                </a:cubicBezTo>
                <a:cubicBezTo>
                  <a:pt x="527955" y="6639474"/>
                  <a:pt x="660537" y="6805991"/>
                  <a:pt x="843628" y="6831245"/>
                </a:cubicBezTo>
                <a:cubicBezTo>
                  <a:pt x="1014881" y="6854921"/>
                  <a:pt x="1182187" y="6744435"/>
                  <a:pt x="1280046" y="6601593"/>
                </a:cubicBezTo>
                <a:cubicBezTo>
                  <a:pt x="1377905" y="6458751"/>
                  <a:pt x="1420521" y="6286709"/>
                  <a:pt x="1467082" y="6119402"/>
                </a:cubicBezTo>
                <a:cubicBezTo>
                  <a:pt x="1710940" y="5255247"/>
                  <a:pt x="2183661" y="4368994"/>
                  <a:pt x="3014670" y="4029646"/>
                </a:cubicBezTo>
                <a:cubicBezTo>
                  <a:pt x="3163037" y="3968879"/>
                  <a:pt x="3324030" y="3927841"/>
                  <a:pt x="3481867" y="3953884"/>
                </a:cubicBezTo>
                <a:cubicBezTo>
                  <a:pt x="3639703" y="3979927"/>
                  <a:pt x="3791226" y="4087256"/>
                  <a:pt x="3833053" y="4241147"/>
                </a:cubicBezTo>
                <a:cubicBezTo>
                  <a:pt x="3855939" y="4324800"/>
                  <a:pt x="3844891" y="4413189"/>
                  <a:pt x="3829896" y="4498421"/>
                </a:cubicBezTo>
                <a:cubicBezTo>
                  <a:pt x="3787280" y="4736754"/>
                  <a:pt x="3709151" y="4968773"/>
                  <a:pt x="3679952" y="5209474"/>
                </a:cubicBezTo>
                <a:cubicBezTo>
                  <a:pt x="3650752" y="5450175"/>
                  <a:pt x="3674427" y="5709816"/>
                  <a:pt x="3817270" y="5905534"/>
                </a:cubicBezTo>
                <a:cubicBezTo>
                  <a:pt x="4023246" y="6188851"/>
                  <a:pt x="4443881" y="6262244"/>
                  <a:pt x="4766657" y="6125716"/>
                </a:cubicBezTo>
                <a:cubicBezTo>
                  <a:pt x="5089433" y="5989187"/>
                  <a:pt x="5317506" y="5682195"/>
                  <a:pt x="5431149" y="5349949"/>
                </a:cubicBezTo>
                <a:cubicBezTo>
                  <a:pt x="5494284" y="5166069"/>
                  <a:pt x="5527429" y="4971141"/>
                  <a:pt x="5614239" y="4796732"/>
                </a:cubicBezTo>
                <a:cubicBezTo>
                  <a:pt x="5719990" y="4582863"/>
                  <a:pt x="5906237" y="4409243"/>
                  <a:pt x="6126419" y="4317697"/>
                </a:cubicBezTo>
                <a:cubicBezTo>
                  <a:pt x="6457087" y="4181169"/>
                  <a:pt x="6831159" y="4230098"/>
                  <a:pt x="7186292" y="4182747"/>
                </a:cubicBezTo>
                <a:cubicBezTo>
                  <a:pt x="7540635" y="4135396"/>
                  <a:pt x="7932859" y="3919949"/>
                  <a:pt x="7957324" y="3563239"/>
                </a:cubicBezTo>
                <a:cubicBezTo>
                  <a:pt x="7980210" y="3229414"/>
                  <a:pt x="7669272" y="2969773"/>
                  <a:pt x="7363858" y="2834033"/>
                </a:cubicBezTo>
                <a:cubicBezTo>
                  <a:pt x="7108163" y="2720391"/>
                  <a:pt x="6832738" y="2650943"/>
                  <a:pt x="6553367" y="2628057"/>
                </a:cubicBezTo>
                <a:cubicBezTo>
                  <a:pt x="6127997" y="2593333"/>
                  <a:pt x="5694736" y="2668305"/>
                  <a:pt x="5275680" y="2587019"/>
                </a:cubicBezTo>
                <a:cubicBezTo>
                  <a:pt x="4998677" y="2533355"/>
                  <a:pt x="4706679" y="2379464"/>
                  <a:pt x="4633285" y="2107196"/>
                </a:cubicBezTo>
                <a:cubicBezTo>
                  <a:pt x="4562258" y="1844398"/>
                  <a:pt x="4719306" y="1579232"/>
                  <a:pt x="4868462" y="1351948"/>
                </a:cubicBezTo>
                <a:cubicBezTo>
                  <a:pt x="4997098" y="1156230"/>
                  <a:pt x="5125735" y="960513"/>
                  <a:pt x="5255161" y="764796"/>
                </a:cubicBezTo>
                <a:cubicBezTo>
                  <a:pt x="5360911" y="603802"/>
                  <a:pt x="5471397" y="404928"/>
                  <a:pt x="5392479" y="228940"/>
                </a:cubicBezTo>
                <a:cubicBezTo>
                  <a:pt x="5305669" y="38747"/>
                  <a:pt x="5053920" y="866"/>
                  <a:pt x="4843997" y="77"/>
                </a:cubicBezTo>
                <a:cubicBezTo>
                  <a:pt x="4533848" y="-1501"/>
                  <a:pt x="4223699" y="21385"/>
                  <a:pt x="3914339" y="43482"/>
                </a:cubicBezTo>
                <a:cubicBezTo>
                  <a:pt x="3097535" y="102671"/>
                  <a:pt x="2281519" y="162649"/>
                  <a:pt x="1465504" y="221838"/>
                </a:cubicBezTo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4" name="Google Shape;174;p5"/>
          <p:cNvSpPr/>
          <p:nvPr/>
        </p:nvSpPr>
        <p:spPr>
          <a:xfrm rot="-9137100">
            <a:off x="2859781" y="-53935"/>
            <a:ext cx="6743551" cy="4172739"/>
          </a:xfrm>
          <a:custGeom>
            <a:rect b="b" l="l" r="r" t="t"/>
            <a:pathLst>
              <a:path extrusionOk="0" h="3827104" w="5502190">
                <a:moveTo>
                  <a:pt x="3327831" y="52"/>
                </a:moveTo>
                <a:cubicBezTo>
                  <a:pt x="3246660" y="-1092"/>
                  <a:pt x="3237853" y="17247"/>
                  <a:pt x="3085925" y="27260"/>
                </a:cubicBezTo>
                <a:cubicBezTo>
                  <a:pt x="2933997" y="37273"/>
                  <a:pt x="2629634" y="38777"/>
                  <a:pt x="2416265" y="60130"/>
                </a:cubicBezTo>
                <a:cubicBezTo>
                  <a:pt x="2202896" y="81483"/>
                  <a:pt x="1968589" y="17267"/>
                  <a:pt x="1805712" y="155380"/>
                </a:cubicBezTo>
                <a:cubicBezTo>
                  <a:pt x="1662837" y="278252"/>
                  <a:pt x="1612355" y="474467"/>
                  <a:pt x="1550442" y="652585"/>
                </a:cubicBezTo>
                <a:cubicBezTo>
                  <a:pt x="1488530" y="830702"/>
                  <a:pt x="1387564" y="1021202"/>
                  <a:pt x="1206589" y="1074542"/>
                </a:cubicBezTo>
                <a:cubicBezTo>
                  <a:pt x="946557" y="1150742"/>
                  <a:pt x="687477" y="902140"/>
                  <a:pt x="417919" y="932620"/>
                </a:cubicBezTo>
                <a:cubicBezTo>
                  <a:pt x="176937" y="960242"/>
                  <a:pt x="12154" y="1212655"/>
                  <a:pt x="725" y="1454590"/>
                </a:cubicBezTo>
                <a:cubicBezTo>
                  <a:pt x="-9753" y="1696525"/>
                  <a:pt x="95022" y="1927982"/>
                  <a:pt x="204560" y="2144200"/>
                </a:cubicBezTo>
                <a:cubicBezTo>
                  <a:pt x="346482" y="2423282"/>
                  <a:pt x="517932" y="2714747"/>
                  <a:pt x="802730" y="2846192"/>
                </a:cubicBezTo>
                <a:cubicBezTo>
                  <a:pt x="1023710" y="2948110"/>
                  <a:pt x="1278980" y="2938585"/>
                  <a:pt x="1514247" y="3001450"/>
                </a:cubicBezTo>
                <a:cubicBezTo>
                  <a:pt x="1731417" y="3059552"/>
                  <a:pt x="1931442" y="3183377"/>
                  <a:pt x="2080985" y="3351017"/>
                </a:cubicBezTo>
                <a:cubicBezTo>
                  <a:pt x="2192427" y="3475795"/>
                  <a:pt x="2278152" y="3626290"/>
                  <a:pt x="2414360" y="3724397"/>
                </a:cubicBezTo>
                <a:cubicBezTo>
                  <a:pt x="2652485" y="3896800"/>
                  <a:pt x="3023007" y="3846317"/>
                  <a:pt x="3206840" y="3616765"/>
                </a:cubicBezTo>
                <a:cubicBezTo>
                  <a:pt x="3236606" y="3579618"/>
                  <a:pt x="3261118" y="3540000"/>
                  <a:pt x="3281597" y="3498466"/>
                </a:cubicBezTo>
                <a:lnTo>
                  <a:pt x="3286653" y="3485484"/>
                </a:lnTo>
                <a:lnTo>
                  <a:pt x="3341255" y="3415332"/>
                </a:lnTo>
                <a:cubicBezTo>
                  <a:pt x="3367091" y="3382144"/>
                  <a:pt x="3393345" y="3349342"/>
                  <a:pt x="3421205" y="3318147"/>
                </a:cubicBezTo>
                <a:cubicBezTo>
                  <a:pt x="3570748" y="3150507"/>
                  <a:pt x="3770773" y="3026682"/>
                  <a:pt x="3987943" y="2968580"/>
                </a:cubicBezTo>
                <a:cubicBezTo>
                  <a:pt x="4223210" y="2905715"/>
                  <a:pt x="4478480" y="2915240"/>
                  <a:pt x="4699460" y="2813322"/>
                </a:cubicBezTo>
                <a:cubicBezTo>
                  <a:pt x="4984258" y="2681877"/>
                  <a:pt x="5155708" y="2390412"/>
                  <a:pt x="5297630" y="2111330"/>
                </a:cubicBezTo>
                <a:cubicBezTo>
                  <a:pt x="5407168" y="1895112"/>
                  <a:pt x="5511943" y="1663655"/>
                  <a:pt x="5501465" y="1421720"/>
                </a:cubicBezTo>
                <a:cubicBezTo>
                  <a:pt x="5490036" y="1179785"/>
                  <a:pt x="5325253" y="927372"/>
                  <a:pt x="5084271" y="899750"/>
                </a:cubicBezTo>
                <a:cubicBezTo>
                  <a:pt x="4814713" y="869270"/>
                  <a:pt x="4555633" y="1117872"/>
                  <a:pt x="4295601" y="1041672"/>
                </a:cubicBezTo>
                <a:cubicBezTo>
                  <a:pt x="4114626" y="988332"/>
                  <a:pt x="4013660" y="797832"/>
                  <a:pt x="3951748" y="619715"/>
                </a:cubicBezTo>
                <a:cubicBezTo>
                  <a:pt x="3889835" y="441597"/>
                  <a:pt x="3839353" y="245382"/>
                  <a:pt x="3696478" y="122510"/>
                </a:cubicBezTo>
                <a:cubicBezTo>
                  <a:pt x="3594680" y="36189"/>
                  <a:pt x="3463116" y="1959"/>
                  <a:pt x="3327831" y="52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5" name="Google Shape;175;p5"/>
          <p:cNvSpPr/>
          <p:nvPr/>
        </p:nvSpPr>
        <p:spPr>
          <a:xfrm flipH="1" rot="10800000">
            <a:off x="266971" y="2604005"/>
            <a:ext cx="4004711" cy="4876482"/>
          </a:xfrm>
          <a:custGeom>
            <a:rect b="b" l="l" r="r" t="t"/>
            <a:pathLst>
              <a:path extrusionOk="0" h="4876482" w="4004711">
                <a:moveTo>
                  <a:pt x="153725" y="3744710"/>
                </a:moveTo>
                <a:cubicBezTo>
                  <a:pt x="117530" y="3092248"/>
                  <a:pt x="-150460" y="2203537"/>
                  <a:pt x="118444" y="1627153"/>
                </a:cubicBezTo>
                <a:cubicBezTo>
                  <a:pt x="387348" y="1050769"/>
                  <a:pt x="1285637" y="557169"/>
                  <a:pt x="1767148" y="286407"/>
                </a:cubicBezTo>
                <a:cubicBezTo>
                  <a:pt x="2248659" y="15645"/>
                  <a:pt x="2683777" y="-10206"/>
                  <a:pt x="3007509" y="2581"/>
                </a:cubicBezTo>
                <a:cubicBezTo>
                  <a:pt x="3331241" y="15368"/>
                  <a:pt x="3545067" y="224934"/>
                  <a:pt x="3709538" y="363130"/>
                </a:cubicBezTo>
                <a:cubicBezTo>
                  <a:pt x="3874009" y="501326"/>
                  <a:pt x="4049580" y="641260"/>
                  <a:pt x="3994335" y="831760"/>
                </a:cubicBezTo>
                <a:cubicBezTo>
                  <a:pt x="3977191" y="891767"/>
                  <a:pt x="3939091" y="944155"/>
                  <a:pt x="3897180" y="990827"/>
                </a:cubicBezTo>
                <a:cubicBezTo>
                  <a:pt x="3727635" y="1178470"/>
                  <a:pt x="3486653" y="1285150"/>
                  <a:pt x="3243766" y="1354683"/>
                </a:cubicBezTo>
                <a:cubicBezTo>
                  <a:pt x="3000878" y="1424215"/>
                  <a:pt x="2749418" y="1461363"/>
                  <a:pt x="2507483" y="1536610"/>
                </a:cubicBezTo>
                <a:cubicBezTo>
                  <a:pt x="2217923" y="1627097"/>
                  <a:pt x="1938840" y="1776640"/>
                  <a:pt x="1741673" y="2007145"/>
                </a:cubicBezTo>
                <a:cubicBezTo>
                  <a:pt x="1544505" y="2237650"/>
                  <a:pt x="1470350" y="2466312"/>
                  <a:pt x="1506405" y="2852965"/>
                </a:cubicBezTo>
                <a:cubicBezTo>
                  <a:pt x="1542460" y="3239618"/>
                  <a:pt x="2086658" y="3992946"/>
                  <a:pt x="1958002" y="4327062"/>
                </a:cubicBezTo>
                <a:cubicBezTo>
                  <a:pt x="1829346" y="4661178"/>
                  <a:pt x="1035183" y="4954719"/>
                  <a:pt x="734470" y="4857660"/>
                </a:cubicBezTo>
                <a:cubicBezTo>
                  <a:pt x="433757" y="4760601"/>
                  <a:pt x="189920" y="4397172"/>
                  <a:pt x="153725" y="374471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76" name="Google Shape;176;p5"/>
          <p:cNvGrpSpPr/>
          <p:nvPr/>
        </p:nvGrpSpPr>
        <p:grpSpPr>
          <a:xfrm flipH="1" rot="10800000">
            <a:off x="10921001" y="1709543"/>
            <a:ext cx="2437255" cy="2244038"/>
            <a:chOff x="4876277" y="2305179"/>
            <a:chExt cx="2437255" cy="2244038"/>
          </a:xfrm>
        </p:grpSpPr>
        <p:sp>
          <p:nvSpPr>
            <p:cNvPr id="177" name="Google Shape;177;p5"/>
            <p:cNvSpPr/>
            <p:nvPr/>
          </p:nvSpPr>
          <p:spPr>
            <a:xfrm>
              <a:off x="5319601" y="2340661"/>
              <a:ext cx="1713528" cy="2115492"/>
            </a:xfrm>
            <a:custGeom>
              <a:rect b="b" l="l" r="r" t="t"/>
              <a:pathLst>
                <a:path extrusionOk="0" h="2115492" w="1713528">
                  <a:moveTo>
                    <a:pt x="132509" y="13918"/>
                  </a:moveTo>
                  <a:cubicBezTo>
                    <a:pt x="101076" y="-23229"/>
                    <a:pt x="57261" y="22491"/>
                    <a:pt x="42973" y="52018"/>
                  </a:cubicBezTo>
                  <a:cubicBezTo>
                    <a:pt x="33448" y="73926"/>
                    <a:pt x="29638" y="98691"/>
                    <a:pt x="24876" y="121551"/>
                  </a:cubicBezTo>
                  <a:cubicBezTo>
                    <a:pt x="20113" y="146316"/>
                    <a:pt x="16303" y="171081"/>
                    <a:pt x="12493" y="195846"/>
                  </a:cubicBezTo>
                  <a:cubicBezTo>
                    <a:pt x="-842" y="295858"/>
                    <a:pt x="-3699" y="396823"/>
                    <a:pt x="4873" y="496836"/>
                  </a:cubicBezTo>
                  <a:cubicBezTo>
                    <a:pt x="22018" y="697813"/>
                    <a:pt x="80121" y="894028"/>
                    <a:pt x="170609" y="1074051"/>
                  </a:cubicBezTo>
                  <a:cubicBezTo>
                    <a:pt x="262048" y="1255978"/>
                    <a:pt x="386826" y="1418856"/>
                    <a:pt x="536369" y="1557921"/>
                  </a:cubicBezTo>
                  <a:cubicBezTo>
                    <a:pt x="685911" y="1696986"/>
                    <a:pt x="857361" y="1811286"/>
                    <a:pt x="1041194" y="1900821"/>
                  </a:cubicBezTo>
                  <a:cubicBezTo>
                    <a:pt x="1225026" y="1990356"/>
                    <a:pt x="1420289" y="2056078"/>
                    <a:pt x="1620314" y="2099893"/>
                  </a:cubicBezTo>
                  <a:cubicBezTo>
                    <a:pt x="1645079" y="2105608"/>
                    <a:pt x="1670796" y="2110371"/>
                    <a:pt x="1695561" y="2115133"/>
                  </a:cubicBezTo>
                  <a:cubicBezTo>
                    <a:pt x="1713658" y="2118943"/>
                    <a:pt x="1721279" y="2091321"/>
                    <a:pt x="1703181" y="2087511"/>
                  </a:cubicBezTo>
                  <a:cubicBezTo>
                    <a:pt x="1507919" y="2051316"/>
                    <a:pt x="1316466" y="1994166"/>
                    <a:pt x="1135491" y="1914156"/>
                  </a:cubicBezTo>
                  <a:cubicBezTo>
                    <a:pt x="955469" y="1834146"/>
                    <a:pt x="784019" y="1732228"/>
                    <a:pt x="632571" y="1605546"/>
                  </a:cubicBezTo>
                  <a:cubicBezTo>
                    <a:pt x="481123" y="1479816"/>
                    <a:pt x="350631" y="1330273"/>
                    <a:pt x="250619" y="1160728"/>
                  </a:cubicBezTo>
                  <a:cubicBezTo>
                    <a:pt x="150606" y="992136"/>
                    <a:pt x="81073" y="806398"/>
                    <a:pt x="48688" y="613993"/>
                  </a:cubicBezTo>
                  <a:cubicBezTo>
                    <a:pt x="32496" y="518743"/>
                    <a:pt x="25828" y="421588"/>
                    <a:pt x="30591" y="324433"/>
                  </a:cubicBezTo>
                  <a:cubicBezTo>
                    <a:pt x="32496" y="275856"/>
                    <a:pt x="37258" y="228231"/>
                    <a:pt x="44878" y="179653"/>
                  </a:cubicBezTo>
                  <a:cubicBezTo>
                    <a:pt x="48688" y="154888"/>
                    <a:pt x="53451" y="131076"/>
                    <a:pt x="58213" y="107263"/>
                  </a:cubicBezTo>
                  <a:cubicBezTo>
                    <a:pt x="62976" y="86308"/>
                    <a:pt x="65833" y="65353"/>
                    <a:pt x="80121" y="47256"/>
                  </a:cubicBezTo>
                  <a:cubicBezTo>
                    <a:pt x="87741" y="37731"/>
                    <a:pt x="102028" y="21538"/>
                    <a:pt x="113458" y="33921"/>
                  </a:cubicBezTo>
                  <a:cubicBezTo>
                    <a:pt x="124888" y="48208"/>
                    <a:pt x="144891" y="28206"/>
                    <a:pt x="132509" y="13918"/>
                  </a:cubicBezTo>
                  <a:lnTo>
                    <a:pt x="132509" y="13918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8" name="Google Shape;178;p5"/>
            <p:cNvSpPr/>
            <p:nvPr/>
          </p:nvSpPr>
          <p:spPr>
            <a:xfrm>
              <a:off x="4876277" y="2305179"/>
              <a:ext cx="1483703" cy="2244038"/>
            </a:xfrm>
            <a:custGeom>
              <a:rect b="b" l="l" r="r" t="t"/>
              <a:pathLst>
                <a:path extrusionOk="0" h="2244038" w="1483703">
                  <a:moveTo>
                    <a:pt x="22430" y="10348"/>
                  </a:moveTo>
                  <a:cubicBezTo>
                    <a:pt x="-22338" y="217993"/>
                    <a:pt x="4332" y="433258"/>
                    <a:pt x="63387" y="635188"/>
                  </a:cubicBezTo>
                  <a:cubicBezTo>
                    <a:pt x="116727" y="817116"/>
                    <a:pt x="193880" y="992376"/>
                    <a:pt x="284367" y="1158111"/>
                  </a:cubicBezTo>
                  <a:cubicBezTo>
                    <a:pt x="369140" y="1313368"/>
                    <a:pt x="468200" y="1460053"/>
                    <a:pt x="581547" y="1595308"/>
                  </a:cubicBezTo>
                  <a:cubicBezTo>
                    <a:pt x="692990" y="1729611"/>
                    <a:pt x="818720" y="1851531"/>
                    <a:pt x="957785" y="1958211"/>
                  </a:cubicBezTo>
                  <a:cubicBezTo>
                    <a:pt x="1095897" y="2063938"/>
                    <a:pt x="1246392" y="2152521"/>
                    <a:pt x="1406412" y="2219196"/>
                  </a:cubicBezTo>
                  <a:cubicBezTo>
                    <a:pt x="1426415" y="2227768"/>
                    <a:pt x="1446417" y="2235388"/>
                    <a:pt x="1466420" y="2243008"/>
                  </a:cubicBezTo>
                  <a:cubicBezTo>
                    <a:pt x="1483565" y="2249676"/>
                    <a:pt x="1491185" y="2222053"/>
                    <a:pt x="1474040" y="2215386"/>
                  </a:cubicBezTo>
                  <a:cubicBezTo>
                    <a:pt x="1314020" y="2155378"/>
                    <a:pt x="1162572" y="2071558"/>
                    <a:pt x="1023507" y="1971546"/>
                  </a:cubicBezTo>
                  <a:cubicBezTo>
                    <a:pt x="884442" y="1871533"/>
                    <a:pt x="757760" y="1753423"/>
                    <a:pt x="644412" y="1624836"/>
                  </a:cubicBezTo>
                  <a:cubicBezTo>
                    <a:pt x="530112" y="1495296"/>
                    <a:pt x="429147" y="1352421"/>
                    <a:pt x="342470" y="1202878"/>
                  </a:cubicBezTo>
                  <a:cubicBezTo>
                    <a:pt x="251982" y="1045716"/>
                    <a:pt x="174830" y="879981"/>
                    <a:pt x="116727" y="707578"/>
                  </a:cubicBezTo>
                  <a:cubicBezTo>
                    <a:pt x="50052" y="510411"/>
                    <a:pt x="10047" y="300861"/>
                    <a:pt x="36717" y="93216"/>
                  </a:cubicBezTo>
                  <a:cubicBezTo>
                    <a:pt x="39575" y="67498"/>
                    <a:pt x="44337" y="42733"/>
                    <a:pt x="50052" y="17968"/>
                  </a:cubicBezTo>
                  <a:cubicBezTo>
                    <a:pt x="53862" y="-129"/>
                    <a:pt x="26240" y="-7749"/>
                    <a:pt x="22430" y="10348"/>
                  </a:cubicBezTo>
                  <a:lnTo>
                    <a:pt x="22430" y="10348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9" name="Google Shape;179;p5"/>
            <p:cNvSpPr/>
            <p:nvPr/>
          </p:nvSpPr>
          <p:spPr>
            <a:xfrm>
              <a:off x="5903324" y="3239520"/>
              <a:ext cx="1410208" cy="919185"/>
            </a:xfrm>
            <a:custGeom>
              <a:rect b="b" l="l" r="r" t="t"/>
              <a:pathLst>
                <a:path extrusionOk="0" h="919185" w="1410208">
                  <a:moveTo>
                    <a:pt x="3128" y="10409"/>
                  </a:moveTo>
                  <a:cubicBezTo>
                    <a:pt x="-11160" y="74227"/>
                    <a:pt x="25988" y="131377"/>
                    <a:pt x="64088" y="179002"/>
                  </a:cubicBezTo>
                  <a:cubicBezTo>
                    <a:pt x="99330" y="223769"/>
                    <a:pt x="136478" y="266632"/>
                    <a:pt x="175530" y="308542"/>
                  </a:cubicBezTo>
                  <a:cubicBezTo>
                    <a:pt x="252683" y="390457"/>
                    <a:pt x="336503" y="464752"/>
                    <a:pt x="426990" y="532379"/>
                  </a:cubicBezTo>
                  <a:cubicBezTo>
                    <a:pt x="607013" y="667634"/>
                    <a:pt x="808943" y="772409"/>
                    <a:pt x="1023255" y="840037"/>
                  </a:cubicBezTo>
                  <a:cubicBezTo>
                    <a:pt x="1145175" y="879089"/>
                    <a:pt x="1269953" y="904807"/>
                    <a:pt x="1396635" y="919095"/>
                  </a:cubicBezTo>
                  <a:cubicBezTo>
                    <a:pt x="1414733" y="920999"/>
                    <a:pt x="1414733" y="892424"/>
                    <a:pt x="1396635" y="890520"/>
                  </a:cubicBezTo>
                  <a:cubicBezTo>
                    <a:pt x="1179466" y="865754"/>
                    <a:pt x="967058" y="802889"/>
                    <a:pt x="769890" y="707639"/>
                  </a:cubicBezTo>
                  <a:cubicBezTo>
                    <a:pt x="572723" y="612389"/>
                    <a:pt x="390795" y="483802"/>
                    <a:pt x="235538" y="328545"/>
                  </a:cubicBezTo>
                  <a:cubicBezTo>
                    <a:pt x="192675" y="285682"/>
                    <a:pt x="150765" y="239962"/>
                    <a:pt x="111713" y="192337"/>
                  </a:cubicBezTo>
                  <a:cubicBezTo>
                    <a:pt x="72660" y="144712"/>
                    <a:pt x="15510" y="83752"/>
                    <a:pt x="29798" y="17077"/>
                  </a:cubicBezTo>
                  <a:cubicBezTo>
                    <a:pt x="34560" y="-68"/>
                    <a:pt x="6938" y="-7688"/>
                    <a:pt x="3128" y="10409"/>
                  </a:cubicBezTo>
                  <a:lnTo>
                    <a:pt x="3128" y="10409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180" name="Google Shape;180;p5"/>
          <p:cNvCxnSpPr/>
          <p:nvPr/>
        </p:nvCxnSpPr>
        <p:spPr>
          <a:xfrm>
            <a:off x="7292891" y="376269"/>
            <a:ext cx="4500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181" name="Google Shape;181;p5"/>
          <p:cNvCxnSpPr/>
          <p:nvPr/>
        </p:nvCxnSpPr>
        <p:spPr>
          <a:xfrm rot="5400000">
            <a:off x="9791962" y="1551234"/>
            <a:ext cx="3276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182" name="Google Shape;182;p5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 rtl="0" algn="r">
              <a:buNone/>
              <a:defRPr sz="1300">
                <a:solidFill>
                  <a:schemeClr val="dk2"/>
                </a:solidFill>
              </a:defRPr>
            </a:lvl1pPr>
            <a:lvl2pPr lvl="1" rtl="0" algn="r">
              <a:buNone/>
              <a:defRPr sz="1300">
                <a:solidFill>
                  <a:schemeClr val="dk2"/>
                </a:solidFill>
              </a:defRPr>
            </a:lvl2pPr>
            <a:lvl3pPr lvl="2" rtl="0" algn="r">
              <a:buNone/>
              <a:defRPr sz="1300">
                <a:solidFill>
                  <a:schemeClr val="dk2"/>
                </a:solidFill>
              </a:defRPr>
            </a:lvl3pPr>
            <a:lvl4pPr lvl="3" rtl="0" algn="r">
              <a:buNone/>
              <a:defRPr sz="1300">
                <a:solidFill>
                  <a:schemeClr val="dk2"/>
                </a:solidFill>
              </a:defRPr>
            </a:lvl4pPr>
            <a:lvl5pPr lvl="4" rtl="0" algn="r">
              <a:buNone/>
              <a:defRPr sz="1300">
                <a:solidFill>
                  <a:schemeClr val="dk2"/>
                </a:solidFill>
              </a:defRPr>
            </a:lvl5pPr>
            <a:lvl6pPr lvl="5" rtl="0" algn="r">
              <a:buNone/>
              <a:defRPr sz="1300">
                <a:solidFill>
                  <a:schemeClr val="dk2"/>
                </a:solidFill>
              </a:defRPr>
            </a:lvl6pPr>
            <a:lvl7pPr lvl="6" rtl="0" algn="r">
              <a:buNone/>
              <a:defRPr sz="1300">
                <a:solidFill>
                  <a:schemeClr val="dk2"/>
                </a:solidFill>
              </a:defRPr>
            </a:lvl7pPr>
            <a:lvl8pPr lvl="7" rtl="0" algn="r">
              <a:buNone/>
              <a:defRPr sz="1300">
                <a:solidFill>
                  <a:schemeClr val="dk2"/>
                </a:solidFill>
              </a:defRPr>
            </a:lvl8pPr>
            <a:lvl9pPr lvl="8" rtl="0" algn="r">
              <a:buNone/>
              <a:defRPr sz="13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cxnSp>
        <p:nvCxnSpPr>
          <p:cNvPr id="183" name="Google Shape;183;p5"/>
          <p:cNvCxnSpPr/>
          <p:nvPr/>
        </p:nvCxnSpPr>
        <p:spPr>
          <a:xfrm>
            <a:off x="656763" y="6386367"/>
            <a:ext cx="4500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184" name="Google Shape;184;p5"/>
          <p:cNvCxnSpPr/>
          <p:nvPr/>
        </p:nvCxnSpPr>
        <p:spPr>
          <a:xfrm rot="5400000">
            <a:off x="-604860" y="5042250"/>
            <a:ext cx="3276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185" name="Google Shape;185;p5"/>
          <p:cNvSpPr/>
          <p:nvPr/>
        </p:nvSpPr>
        <p:spPr>
          <a:xfrm flipH="1" rot="10800000">
            <a:off x="1295675" y="677425"/>
            <a:ext cx="9812100" cy="54552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rotWithShape="0" algn="tl" dir="2700000" dist="127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c</a:t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86" name="Google Shape;186;p5"/>
          <p:cNvGrpSpPr/>
          <p:nvPr/>
        </p:nvGrpSpPr>
        <p:grpSpPr>
          <a:xfrm flipH="1" rot="519699">
            <a:off x="86588" y="-141878"/>
            <a:ext cx="2248038" cy="2349087"/>
            <a:chOff x="1219199" y="2085764"/>
            <a:chExt cx="2248026" cy="2349075"/>
          </a:xfrm>
        </p:grpSpPr>
        <p:sp>
          <p:nvSpPr>
            <p:cNvPr id="187" name="Google Shape;187;p5"/>
            <p:cNvSpPr/>
            <p:nvPr/>
          </p:nvSpPr>
          <p:spPr>
            <a:xfrm>
              <a:off x="1316461" y="2549982"/>
              <a:ext cx="907732" cy="314690"/>
            </a:xfrm>
            <a:custGeom>
              <a:rect b="b" l="l" r="r" t="t"/>
              <a:pathLst>
                <a:path extrusionOk="0" h="314690" w="907732">
                  <a:moveTo>
                    <a:pt x="864870" y="229866"/>
                  </a:moveTo>
                  <a:cubicBezTo>
                    <a:pt x="720090" y="290826"/>
                    <a:pt x="561023" y="327021"/>
                    <a:pt x="404812" y="310828"/>
                  </a:cubicBezTo>
                  <a:cubicBezTo>
                    <a:pt x="248602" y="294636"/>
                    <a:pt x="94297" y="222246"/>
                    <a:pt x="0" y="96516"/>
                  </a:cubicBezTo>
                  <a:cubicBezTo>
                    <a:pt x="128588" y="49843"/>
                    <a:pt x="262890" y="19363"/>
                    <a:pt x="399097" y="5076"/>
                  </a:cubicBezTo>
                  <a:cubicBezTo>
                    <a:pt x="445770" y="313"/>
                    <a:pt x="492443" y="-2544"/>
                    <a:pt x="539115" y="3171"/>
                  </a:cubicBezTo>
                  <a:cubicBezTo>
                    <a:pt x="680085" y="20316"/>
                    <a:pt x="798195" y="112708"/>
                    <a:pt x="907733" y="202243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8" name="Google Shape;188;p5"/>
            <p:cNvSpPr/>
            <p:nvPr/>
          </p:nvSpPr>
          <p:spPr>
            <a:xfrm>
              <a:off x="3014641" y="2560582"/>
              <a:ext cx="452584" cy="799911"/>
            </a:xfrm>
            <a:custGeom>
              <a:rect b="b" l="l" r="r" t="t"/>
              <a:pathLst>
                <a:path extrusionOk="0" h="799911" w="452584">
                  <a:moveTo>
                    <a:pt x="10477" y="11242"/>
                  </a:moveTo>
                  <a:cubicBezTo>
                    <a:pt x="-15240" y="330329"/>
                    <a:pt x="167640" y="656084"/>
                    <a:pt x="452438" y="799912"/>
                  </a:cubicBezTo>
                  <a:cubicBezTo>
                    <a:pt x="456247" y="570359"/>
                    <a:pt x="385763" y="339854"/>
                    <a:pt x="253365" y="152212"/>
                  </a:cubicBezTo>
                  <a:cubicBezTo>
                    <a:pt x="203835" y="81727"/>
                    <a:pt x="138113" y="12194"/>
                    <a:pt x="52388" y="764"/>
                  </a:cubicBezTo>
                  <a:cubicBezTo>
                    <a:pt x="31433" y="-2093"/>
                    <a:pt x="5715" y="2669"/>
                    <a:pt x="0" y="21719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9" name="Google Shape;189;p5"/>
            <p:cNvSpPr/>
            <p:nvPr/>
          </p:nvSpPr>
          <p:spPr>
            <a:xfrm>
              <a:off x="1499482" y="3009893"/>
              <a:ext cx="770330" cy="495068"/>
            </a:xfrm>
            <a:custGeom>
              <a:rect b="b" l="l" r="r" t="t"/>
              <a:pathLst>
                <a:path extrusionOk="0" h="495068" w="770330">
                  <a:moveTo>
                    <a:pt x="770330" y="6435"/>
                  </a:moveTo>
                  <a:cubicBezTo>
                    <a:pt x="608405" y="-4043"/>
                    <a:pt x="436955" y="-11663"/>
                    <a:pt x="295032" y="67395"/>
                  </a:cubicBezTo>
                  <a:cubicBezTo>
                    <a:pt x="235024" y="100732"/>
                    <a:pt x="184542" y="149310"/>
                    <a:pt x="137869" y="199792"/>
                  </a:cubicBezTo>
                  <a:cubicBezTo>
                    <a:pt x="62622" y="281707"/>
                    <a:pt x="-7863" y="383625"/>
                    <a:pt x="709" y="495068"/>
                  </a:cubicBezTo>
                  <a:cubicBezTo>
                    <a:pt x="65479" y="480780"/>
                    <a:pt x="124534" y="447443"/>
                    <a:pt x="181684" y="414105"/>
                  </a:cubicBezTo>
                  <a:cubicBezTo>
                    <a:pt x="320749" y="333142"/>
                    <a:pt x="461719" y="252180"/>
                    <a:pt x="585545" y="14931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0" name="Google Shape;190;p5"/>
            <p:cNvSpPr/>
            <p:nvPr/>
          </p:nvSpPr>
          <p:spPr>
            <a:xfrm>
              <a:off x="1219199" y="3429537"/>
              <a:ext cx="741045" cy="462377"/>
            </a:xfrm>
            <a:custGeom>
              <a:rect b="b" l="l" r="r" t="t"/>
              <a:pathLst>
                <a:path extrusionOk="0" h="462377" w="741045">
                  <a:moveTo>
                    <a:pt x="741045" y="415"/>
                  </a:moveTo>
                  <a:cubicBezTo>
                    <a:pt x="585788" y="-4348"/>
                    <a:pt x="427673" y="31847"/>
                    <a:pt x="294323" y="110905"/>
                  </a:cubicBezTo>
                  <a:cubicBezTo>
                    <a:pt x="160973" y="189962"/>
                    <a:pt x="52388" y="315692"/>
                    <a:pt x="0" y="462377"/>
                  </a:cubicBezTo>
                  <a:cubicBezTo>
                    <a:pt x="63818" y="427135"/>
                    <a:pt x="136208" y="414752"/>
                    <a:pt x="206693" y="393797"/>
                  </a:cubicBezTo>
                  <a:cubicBezTo>
                    <a:pt x="415290" y="331885"/>
                    <a:pt x="600075" y="194725"/>
                    <a:pt x="721043" y="1375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1" name="Google Shape;191;p5"/>
            <p:cNvSpPr/>
            <p:nvPr/>
          </p:nvSpPr>
          <p:spPr>
            <a:xfrm>
              <a:off x="1842181" y="3485196"/>
              <a:ext cx="368906" cy="949643"/>
            </a:xfrm>
            <a:custGeom>
              <a:rect b="b" l="l" r="r" t="t"/>
              <a:pathLst>
                <a:path extrusionOk="0" h="949643" w="368906">
                  <a:moveTo>
                    <a:pt x="332377" y="0"/>
                  </a:moveTo>
                  <a:cubicBezTo>
                    <a:pt x="170452" y="83820"/>
                    <a:pt x="85679" y="265748"/>
                    <a:pt x="38054" y="441008"/>
                  </a:cubicBezTo>
                  <a:cubicBezTo>
                    <a:pt x="-7666" y="610553"/>
                    <a:pt x="-27668" y="802958"/>
                    <a:pt x="68534" y="949643"/>
                  </a:cubicBezTo>
                  <a:cubicBezTo>
                    <a:pt x="163784" y="814388"/>
                    <a:pt x="246652" y="669608"/>
                    <a:pt x="294277" y="511493"/>
                  </a:cubicBezTo>
                  <a:cubicBezTo>
                    <a:pt x="341902" y="353378"/>
                    <a:pt x="397146" y="210503"/>
                    <a:pt x="352379" y="52388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2" name="Google Shape;192;p5"/>
            <p:cNvSpPr/>
            <p:nvPr/>
          </p:nvSpPr>
          <p:spPr>
            <a:xfrm>
              <a:off x="2401752" y="2940244"/>
              <a:ext cx="379701" cy="849752"/>
            </a:xfrm>
            <a:custGeom>
              <a:rect b="b" l="l" r="r" t="t"/>
              <a:pathLst>
                <a:path extrusionOk="0" h="849752" w="379701">
                  <a:moveTo>
                    <a:pt x="343352" y="16315"/>
                  </a:moveTo>
                  <a:cubicBezTo>
                    <a:pt x="350020" y="12505"/>
                    <a:pt x="345257" y="1075"/>
                    <a:pt x="338590" y="123"/>
                  </a:cubicBezTo>
                  <a:cubicBezTo>
                    <a:pt x="330970" y="-830"/>
                    <a:pt x="324302" y="3933"/>
                    <a:pt x="318588" y="8695"/>
                  </a:cubicBezTo>
                  <a:cubicBezTo>
                    <a:pt x="79510" y="209673"/>
                    <a:pt x="-41457" y="542095"/>
                    <a:pt x="12835" y="849753"/>
                  </a:cubicBezTo>
                  <a:cubicBezTo>
                    <a:pt x="59507" y="842133"/>
                    <a:pt x="92845" y="801175"/>
                    <a:pt x="119515" y="762123"/>
                  </a:cubicBezTo>
                  <a:cubicBezTo>
                    <a:pt x="238577" y="586863"/>
                    <a:pt x="324302" y="389695"/>
                    <a:pt x="369070" y="183003"/>
                  </a:cubicBezTo>
                  <a:cubicBezTo>
                    <a:pt x="382405" y="122043"/>
                    <a:pt x="390025" y="51558"/>
                    <a:pt x="349068" y="4885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3" name="Google Shape;193;p5"/>
            <p:cNvSpPr/>
            <p:nvPr/>
          </p:nvSpPr>
          <p:spPr>
            <a:xfrm>
              <a:off x="2790925" y="3149916"/>
              <a:ext cx="336131" cy="766762"/>
            </a:xfrm>
            <a:custGeom>
              <a:rect b="b" l="l" r="r" t="t"/>
              <a:pathLst>
                <a:path extrusionOk="0" h="766762" w="336131">
                  <a:moveTo>
                    <a:pt x="32284" y="0"/>
                  </a:moveTo>
                  <a:cubicBezTo>
                    <a:pt x="-11531" y="77153"/>
                    <a:pt x="-3911" y="172403"/>
                    <a:pt x="15139" y="259080"/>
                  </a:cubicBezTo>
                  <a:cubicBezTo>
                    <a:pt x="58954" y="460058"/>
                    <a:pt x="161824" y="657225"/>
                    <a:pt x="336132" y="766763"/>
                  </a:cubicBezTo>
                  <a:cubicBezTo>
                    <a:pt x="335179" y="624840"/>
                    <a:pt x="318034" y="482917"/>
                    <a:pt x="268504" y="349567"/>
                  </a:cubicBezTo>
                  <a:cubicBezTo>
                    <a:pt x="218974" y="216217"/>
                    <a:pt x="135154" y="94298"/>
                    <a:pt x="17997" y="1524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4" name="Google Shape;194;p5"/>
            <p:cNvSpPr/>
            <p:nvPr/>
          </p:nvSpPr>
          <p:spPr>
            <a:xfrm>
              <a:off x="2062807" y="2085764"/>
              <a:ext cx="538469" cy="247859"/>
            </a:xfrm>
            <a:custGeom>
              <a:rect b="b" l="l" r="r" t="t"/>
              <a:pathLst>
                <a:path extrusionOk="0" h="247859" w="538469">
                  <a:moveTo>
                    <a:pt x="538470" y="1162"/>
                  </a:moveTo>
                  <a:cubicBezTo>
                    <a:pt x="385117" y="-7410"/>
                    <a:pt x="228907" y="31642"/>
                    <a:pt x="97462" y="111652"/>
                  </a:cubicBezTo>
                  <a:cubicBezTo>
                    <a:pt x="46980" y="142132"/>
                    <a:pt x="-4455" y="188805"/>
                    <a:pt x="307" y="247860"/>
                  </a:cubicBezTo>
                  <a:cubicBezTo>
                    <a:pt x="184140" y="221190"/>
                    <a:pt x="384165" y="184995"/>
                    <a:pt x="505132" y="43072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5" name="Google Shape;195;p5"/>
            <p:cNvSpPr/>
            <p:nvPr/>
          </p:nvSpPr>
          <p:spPr>
            <a:xfrm>
              <a:off x="2287081" y="2451886"/>
              <a:ext cx="393879" cy="285419"/>
            </a:xfrm>
            <a:custGeom>
              <a:rect b="b" l="l" r="r" t="t"/>
              <a:pathLst>
                <a:path extrusionOk="0" h="285419" w="393879">
                  <a:moveTo>
                    <a:pt x="17968" y="284645"/>
                  </a:moveTo>
                  <a:cubicBezTo>
                    <a:pt x="167510" y="239878"/>
                    <a:pt x="298956" y="146533"/>
                    <a:pt x="391348" y="20803"/>
                  </a:cubicBezTo>
                  <a:cubicBezTo>
                    <a:pt x="401826" y="5563"/>
                    <a:pt x="377060" y="-8725"/>
                    <a:pt x="366583" y="6515"/>
                  </a:cubicBezTo>
                  <a:cubicBezTo>
                    <a:pt x="278953" y="125578"/>
                    <a:pt x="152271" y="215113"/>
                    <a:pt x="10348" y="257023"/>
                  </a:cubicBezTo>
                  <a:cubicBezTo>
                    <a:pt x="-7749" y="262738"/>
                    <a:pt x="-130" y="290360"/>
                    <a:pt x="17968" y="284645"/>
                  </a:cubicBezTo>
                  <a:lnTo>
                    <a:pt x="17968" y="2846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6" name="Google Shape;196;p5"/>
            <p:cNvSpPr/>
            <p:nvPr/>
          </p:nvSpPr>
          <p:spPr>
            <a:xfrm>
              <a:off x="2202307" y="2248396"/>
              <a:ext cx="643293" cy="1205823"/>
            </a:xfrm>
            <a:custGeom>
              <a:rect b="b" l="l" r="r" t="t"/>
              <a:pathLst>
                <a:path extrusionOk="0" h="1205823" w="643293">
                  <a:moveTo>
                    <a:pt x="616140" y="7123"/>
                  </a:moveTo>
                  <a:cubicBezTo>
                    <a:pt x="537082" y="160475"/>
                    <a:pt x="458025" y="313828"/>
                    <a:pt x="378967" y="467180"/>
                  </a:cubicBezTo>
                  <a:cubicBezTo>
                    <a:pt x="298957" y="620533"/>
                    <a:pt x="218947" y="772933"/>
                    <a:pt x="138937" y="925333"/>
                  </a:cubicBezTo>
                  <a:cubicBezTo>
                    <a:pt x="93217" y="1012011"/>
                    <a:pt x="47497" y="1097736"/>
                    <a:pt x="1777" y="1184413"/>
                  </a:cubicBezTo>
                  <a:cubicBezTo>
                    <a:pt x="-6795" y="1200606"/>
                    <a:pt x="17970" y="1214893"/>
                    <a:pt x="26542" y="1198700"/>
                  </a:cubicBezTo>
                  <a:cubicBezTo>
                    <a:pt x="107505" y="1046300"/>
                    <a:pt x="188467" y="893901"/>
                    <a:pt x="268477" y="741501"/>
                  </a:cubicBezTo>
                  <a:cubicBezTo>
                    <a:pt x="348487" y="589101"/>
                    <a:pt x="428497" y="435748"/>
                    <a:pt x="507555" y="282396"/>
                  </a:cubicBezTo>
                  <a:cubicBezTo>
                    <a:pt x="552322" y="195718"/>
                    <a:pt x="597090" y="109040"/>
                    <a:pt x="641857" y="21410"/>
                  </a:cubicBezTo>
                  <a:cubicBezTo>
                    <a:pt x="649477" y="5218"/>
                    <a:pt x="624712" y="-9070"/>
                    <a:pt x="616140" y="7123"/>
                  </a:cubicBezTo>
                  <a:lnTo>
                    <a:pt x="616140" y="712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7" name="Google Shape;197;p5"/>
            <p:cNvSpPr/>
            <p:nvPr/>
          </p:nvSpPr>
          <p:spPr>
            <a:xfrm>
              <a:off x="2746931" y="2185748"/>
              <a:ext cx="145232" cy="755709"/>
            </a:xfrm>
            <a:custGeom>
              <a:rect b="b" l="l" r="r" t="t"/>
              <a:pathLst>
                <a:path extrusionOk="0" h="755709" w="145232">
                  <a:moveTo>
                    <a:pt x="115330" y="13573"/>
                  </a:moveTo>
                  <a:cubicBezTo>
                    <a:pt x="122950" y="205026"/>
                    <a:pt x="101043" y="397431"/>
                    <a:pt x="50560" y="583168"/>
                  </a:cubicBezTo>
                  <a:cubicBezTo>
                    <a:pt x="36273" y="635556"/>
                    <a:pt x="20080" y="687943"/>
                    <a:pt x="1030" y="738426"/>
                  </a:cubicBezTo>
                  <a:cubicBezTo>
                    <a:pt x="-5637" y="755571"/>
                    <a:pt x="21985" y="763191"/>
                    <a:pt x="28653" y="746046"/>
                  </a:cubicBezTo>
                  <a:cubicBezTo>
                    <a:pt x="95328" y="564118"/>
                    <a:pt x="133428" y="372666"/>
                    <a:pt x="142953" y="179308"/>
                  </a:cubicBezTo>
                  <a:cubicBezTo>
                    <a:pt x="145810" y="124063"/>
                    <a:pt x="145810" y="68818"/>
                    <a:pt x="143905" y="13573"/>
                  </a:cubicBezTo>
                  <a:cubicBezTo>
                    <a:pt x="142953" y="-4524"/>
                    <a:pt x="114378" y="-4524"/>
                    <a:pt x="115330" y="13573"/>
                  </a:cubicBezTo>
                  <a:lnTo>
                    <a:pt x="115330" y="135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8" name="Google Shape;198;p5"/>
            <p:cNvSpPr/>
            <p:nvPr/>
          </p:nvSpPr>
          <p:spPr>
            <a:xfrm>
              <a:off x="2893603" y="2364818"/>
              <a:ext cx="119181" cy="207969"/>
            </a:xfrm>
            <a:custGeom>
              <a:rect b="b" l="l" r="r" t="t"/>
              <a:pathLst>
                <a:path extrusionOk="0" h="207969" w="119181">
                  <a:moveTo>
                    <a:pt x="91" y="13573"/>
                  </a:moveTo>
                  <a:cubicBezTo>
                    <a:pt x="6759" y="86916"/>
                    <a:pt x="40096" y="155496"/>
                    <a:pt x="94389" y="204073"/>
                  </a:cubicBezTo>
                  <a:cubicBezTo>
                    <a:pt x="107724" y="216456"/>
                    <a:pt x="128679" y="196453"/>
                    <a:pt x="114391" y="184071"/>
                  </a:cubicBezTo>
                  <a:cubicBezTo>
                    <a:pt x="65814" y="140256"/>
                    <a:pt x="34381" y="79296"/>
                    <a:pt x="28666" y="13573"/>
                  </a:cubicBezTo>
                  <a:cubicBezTo>
                    <a:pt x="26761" y="-4524"/>
                    <a:pt x="-1814" y="-4524"/>
                    <a:pt x="91" y="13573"/>
                  </a:cubicBezTo>
                  <a:lnTo>
                    <a:pt x="91" y="135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99" name="Google Shape;199;p5"/>
          <p:cNvSpPr/>
          <p:nvPr/>
        </p:nvSpPr>
        <p:spPr>
          <a:xfrm flipH="1" rot="10800000">
            <a:off x="-382275" y="4191659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0" name="Google Shape;200;p5"/>
          <p:cNvSpPr/>
          <p:nvPr/>
        </p:nvSpPr>
        <p:spPr>
          <a:xfrm flipH="1" rot="10800000">
            <a:off x="-229875" y="4039259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1" name="Google Shape;201;p5"/>
          <p:cNvSpPr/>
          <p:nvPr/>
        </p:nvSpPr>
        <p:spPr>
          <a:xfrm flipH="1" rot="10800000">
            <a:off x="-77475" y="3886859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202" name="Google Shape;202;p5"/>
          <p:cNvGrpSpPr/>
          <p:nvPr/>
        </p:nvGrpSpPr>
        <p:grpSpPr>
          <a:xfrm flipH="1" rot="10800000">
            <a:off x="9669824" y="4569881"/>
            <a:ext cx="2250905" cy="2349075"/>
            <a:chOff x="1219199" y="2085764"/>
            <a:chExt cx="2250905" cy="2349075"/>
          </a:xfrm>
        </p:grpSpPr>
        <p:sp>
          <p:nvSpPr>
            <p:cNvPr id="203" name="Google Shape;203;p5"/>
            <p:cNvSpPr/>
            <p:nvPr/>
          </p:nvSpPr>
          <p:spPr>
            <a:xfrm>
              <a:off x="1379342" y="2479579"/>
              <a:ext cx="907732" cy="314690"/>
            </a:xfrm>
            <a:custGeom>
              <a:rect b="b" l="l" r="r" t="t"/>
              <a:pathLst>
                <a:path extrusionOk="0" h="314690" w="907732">
                  <a:moveTo>
                    <a:pt x="864870" y="229866"/>
                  </a:moveTo>
                  <a:cubicBezTo>
                    <a:pt x="720090" y="290826"/>
                    <a:pt x="561023" y="327021"/>
                    <a:pt x="404812" y="310828"/>
                  </a:cubicBezTo>
                  <a:cubicBezTo>
                    <a:pt x="248602" y="294636"/>
                    <a:pt x="94297" y="222246"/>
                    <a:pt x="0" y="96516"/>
                  </a:cubicBezTo>
                  <a:cubicBezTo>
                    <a:pt x="128588" y="49843"/>
                    <a:pt x="262890" y="19363"/>
                    <a:pt x="399097" y="5076"/>
                  </a:cubicBezTo>
                  <a:cubicBezTo>
                    <a:pt x="445770" y="313"/>
                    <a:pt x="492443" y="-2544"/>
                    <a:pt x="539115" y="3171"/>
                  </a:cubicBezTo>
                  <a:cubicBezTo>
                    <a:pt x="680085" y="20316"/>
                    <a:pt x="798195" y="112708"/>
                    <a:pt x="907733" y="202243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4" name="Google Shape;204;p5"/>
            <p:cNvSpPr/>
            <p:nvPr/>
          </p:nvSpPr>
          <p:spPr>
            <a:xfrm>
              <a:off x="3017520" y="2630993"/>
              <a:ext cx="452584" cy="799911"/>
            </a:xfrm>
            <a:custGeom>
              <a:rect b="b" l="l" r="r" t="t"/>
              <a:pathLst>
                <a:path extrusionOk="0" h="799911" w="452584">
                  <a:moveTo>
                    <a:pt x="10477" y="11242"/>
                  </a:moveTo>
                  <a:cubicBezTo>
                    <a:pt x="-15240" y="330329"/>
                    <a:pt x="167640" y="656084"/>
                    <a:pt x="452438" y="799912"/>
                  </a:cubicBezTo>
                  <a:cubicBezTo>
                    <a:pt x="456247" y="570359"/>
                    <a:pt x="385763" y="339854"/>
                    <a:pt x="253365" y="152212"/>
                  </a:cubicBezTo>
                  <a:cubicBezTo>
                    <a:pt x="203835" y="81727"/>
                    <a:pt x="138113" y="12194"/>
                    <a:pt x="52388" y="764"/>
                  </a:cubicBezTo>
                  <a:cubicBezTo>
                    <a:pt x="31433" y="-2093"/>
                    <a:pt x="5715" y="2669"/>
                    <a:pt x="0" y="21719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5" name="Google Shape;205;p5"/>
            <p:cNvSpPr/>
            <p:nvPr/>
          </p:nvSpPr>
          <p:spPr>
            <a:xfrm>
              <a:off x="1621943" y="2940235"/>
              <a:ext cx="770330" cy="495068"/>
            </a:xfrm>
            <a:custGeom>
              <a:rect b="b" l="l" r="r" t="t"/>
              <a:pathLst>
                <a:path extrusionOk="0" h="495068" w="770330">
                  <a:moveTo>
                    <a:pt x="770330" y="6435"/>
                  </a:moveTo>
                  <a:cubicBezTo>
                    <a:pt x="608405" y="-4043"/>
                    <a:pt x="436955" y="-11663"/>
                    <a:pt x="295032" y="67395"/>
                  </a:cubicBezTo>
                  <a:cubicBezTo>
                    <a:pt x="235024" y="100732"/>
                    <a:pt x="184542" y="149310"/>
                    <a:pt x="137869" y="199792"/>
                  </a:cubicBezTo>
                  <a:cubicBezTo>
                    <a:pt x="62622" y="281707"/>
                    <a:pt x="-7863" y="383625"/>
                    <a:pt x="709" y="495068"/>
                  </a:cubicBezTo>
                  <a:cubicBezTo>
                    <a:pt x="65479" y="480780"/>
                    <a:pt x="124534" y="447443"/>
                    <a:pt x="181684" y="414105"/>
                  </a:cubicBezTo>
                  <a:cubicBezTo>
                    <a:pt x="320749" y="333142"/>
                    <a:pt x="461719" y="252180"/>
                    <a:pt x="585545" y="149310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6" name="Google Shape;206;p5"/>
            <p:cNvSpPr/>
            <p:nvPr/>
          </p:nvSpPr>
          <p:spPr>
            <a:xfrm>
              <a:off x="1219199" y="3429537"/>
              <a:ext cx="741045" cy="462377"/>
            </a:xfrm>
            <a:custGeom>
              <a:rect b="b" l="l" r="r" t="t"/>
              <a:pathLst>
                <a:path extrusionOk="0" h="462377" w="741045">
                  <a:moveTo>
                    <a:pt x="741045" y="415"/>
                  </a:moveTo>
                  <a:cubicBezTo>
                    <a:pt x="585788" y="-4348"/>
                    <a:pt x="427673" y="31847"/>
                    <a:pt x="294323" y="110905"/>
                  </a:cubicBezTo>
                  <a:cubicBezTo>
                    <a:pt x="160973" y="189962"/>
                    <a:pt x="52388" y="315692"/>
                    <a:pt x="0" y="462377"/>
                  </a:cubicBezTo>
                  <a:cubicBezTo>
                    <a:pt x="63818" y="427135"/>
                    <a:pt x="136208" y="414752"/>
                    <a:pt x="206693" y="393797"/>
                  </a:cubicBezTo>
                  <a:cubicBezTo>
                    <a:pt x="415290" y="331885"/>
                    <a:pt x="600075" y="194725"/>
                    <a:pt x="721043" y="13750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7" name="Google Shape;207;p5"/>
            <p:cNvSpPr/>
            <p:nvPr/>
          </p:nvSpPr>
          <p:spPr>
            <a:xfrm>
              <a:off x="1842181" y="3485196"/>
              <a:ext cx="368906" cy="949643"/>
            </a:xfrm>
            <a:custGeom>
              <a:rect b="b" l="l" r="r" t="t"/>
              <a:pathLst>
                <a:path extrusionOk="0" h="949643" w="368906">
                  <a:moveTo>
                    <a:pt x="332377" y="0"/>
                  </a:moveTo>
                  <a:cubicBezTo>
                    <a:pt x="170452" y="83820"/>
                    <a:pt x="85679" y="265748"/>
                    <a:pt x="38054" y="441008"/>
                  </a:cubicBezTo>
                  <a:cubicBezTo>
                    <a:pt x="-7666" y="610553"/>
                    <a:pt x="-27668" y="802958"/>
                    <a:pt x="68534" y="949643"/>
                  </a:cubicBezTo>
                  <a:cubicBezTo>
                    <a:pt x="163784" y="814388"/>
                    <a:pt x="246652" y="669608"/>
                    <a:pt x="294277" y="511493"/>
                  </a:cubicBezTo>
                  <a:cubicBezTo>
                    <a:pt x="341902" y="353378"/>
                    <a:pt x="397146" y="210503"/>
                    <a:pt x="352379" y="52388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8" name="Google Shape;208;p5"/>
            <p:cNvSpPr/>
            <p:nvPr/>
          </p:nvSpPr>
          <p:spPr>
            <a:xfrm>
              <a:off x="2401752" y="2940244"/>
              <a:ext cx="379701" cy="849752"/>
            </a:xfrm>
            <a:custGeom>
              <a:rect b="b" l="l" r="r" t="t"/>
              <a:pathLst>
                <a:path extrusionOk="0" h="849752" w="379701">
                  <a:moveTo>
                    <a:pt x="343352" y="16315"/>
                  </a:moveTo>
                  <a:cubicBezTo>
                    <a:pt x="350020" y="12505"/>
                    <a:pt x="345257" y="1075"/>
                    <a:pt x="338590" y="123"/>
                  </a:cubicBezTo>
                  <a:cubicBezTo>
                    <a:pt x="330970" y="-830"/>
                    <a:pt x="324302" y="3933"/>
                    <a:pt x="318588" y="8695"/>
                  </a:cubicBezTo>
                  <a:cubicBezTo>
                    <a:pt x="79510" y="209673"/>
                    <a:pt x="-41457" y="542095"/>
                    <a:pt x="12835" y="849753"/>
                  </a:cubicBezTo>
                  <a:cubicBezTo>
                    <a:pt x="59507" y="842133"/>
                    <a:pt x="92845" y="801175"/>
                    <a:pt x="119515" y="762123"/>
                  </a:cubicBezTo>
                  <a:cubicBezTo>
                    <a:pt x="238577" y="586863"/>
                    <a:pt x="324302" y="389695"/>
                    <a:pt x="369070" y="183003"/>
                  </a:cubicBezTo>
                  <a:cubicBezTo>
                    <a:pt x="382405" y="122043"/>
                    <a:pt x="390025" y="51558"/>
                    <a:pt x="349068" y="4885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9" name="Google Shape;209;p5"/>
            <p:cNvSpPr/>
            <p:nvPr/>
          </p:nvSpPr>
          <p:spPr>
            <a:xfrm>
              <a:off x="2790925" y="3149916"/>
              <a:ext cx="336131" cy="766762"/>
            </a:xfrm>
            <a:custGeom>
              <a:rect b="b" l="l" r="r" t="t"/>
              <a:pathLst>
                <a:path extrusionOk="0" h="766762" w="336131">
                  <a:moveTo>
                    <a:pt x="32284" y="0"/>
                  </a:moveTo>
                  <a:cubicBezTo>
                    <a:pt x="-11531" y="77153"/>
                    <a:pt x="-3911" y="172403"/>
                    <a:pt x="15139" y="259080"/>
                  </a:cubicBezTo>
                  <a:cubicBezTo>
                    <a:pt x="58954" y="460058"/>
                    <a:pt x="161824" y="657225"/>
                    <a:pt x="336132" y="766763"/>
                  </a:cubicBezTo>
                  <a:cubicBezTo>
                    <a:pt x="335179" y="624840"/>
                    <a:pt x="318034" y="482917"/>
                    <a:pt x="268504" y="349567"/>
                  </a:cubicBezTo>
                  <a:cubicBezTo>
                    <a:pt x="218974" y="216217"/>
                    <a:pt x="135154" y="94298"/>
                    <a:pt x="17997" y="15240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0" name="Google Shape;210;p5"/>
            <p:cNvSpPr/>
            <p:nvPr/>
          </p:nvSpPr>
          <p:spPr>
            <a:xfrm>
              <a:off x="2062807" y="2085764"/>
              <a:ext cx="538469" cy="247859"/>
            </a:xfrm>
            <a:custGeom>
              <a:rect b="b" l="l" r="r" t="t"/>
              <a:pathLst>
                <a:path extrusionOk="0" h="247859" w="538469">
                  <a:moveTo>
                    <a:pt x="538470" y="1162"/>
                  </a:moveTo>
                  <a:cubicBezTo>
                    <a:pt x="385117" y="-7410"/>
                    <a:pt x="228907" y="31642"/>
                    <a:pt x="97462" y="111652"/>
                  </a:cubicBezTo>
                  <a:cubicBezTo>
                    <a:pt x="46980" y="142132"/>
                    <a:pt x="-4455" y="188805"/>
                    <a:pt x="307" y="247860"/>
                  </a:cubicBezTo>
                  <a:cubicBezTo>
                    <a:pt x="184140" y="221190"/>
                    <a:pt x="384165" y="184995"/>
                    <a:pt x="505132" y="43072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1" name="Google Shape;211;p5"/>
            <p:cNvSpPr/>
            <p:nvPr/>
          </p:nvSpPr>
          <p:spPr>
            <a:xfrm>
              <a:off x="2287081" y="2451886"/>
              <a:ext cx="393879" cy="285419"/>
            </a:xfrm>
            <a:custGeom>
              <a:rect b="b" l="l" r="r" t="t"/>
              <a:pathLst>
                <a:path extrusionOk="0" h="285419" w="393879">
                  <a:moveTo>
                    <a:pt x="17968" y="284645"/>
                  </a:moveTo>
                  <a:cubicBezTo>
                    <a:pt x="167510" y="239878"/>
                    <a:pt x="298956" y="146533"/>
                    <a:pt x="391348" y="20803"/>
                  </a:cubicBezTo>
                  <a:cubicBezTo>
                    <a:pt x="401826" y="5563"/>
                    <a:pt x="377060" y="-8725"/>
                    <a:pt x="366583" y="6515"/>
                  </a:cubicBezTo>
                  <a:cubicBezTo>
                    <a:pt x="278953" y="125578"/>
                    <a:pt x="152271" y="215113"/>
                    <a:pt x="10348" y="257023"/>
                  </a:cubicBezTo>
                  <a:cubicBezTo>
                    <a:pt x="-7749" y="262738"/>
                    <a:pt x="-130" y="290360"/>
                    <a:pt x="17968" y="284645"/>
                  </a:cubicBezTo>
                  <a:lnTo>
                    <a:pt x="17968" y="284645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2" name="Google Shape;212;p5"/>
            <p:cNvSpPr/>
            <p:nvPr/>
          </p:nvSpPr>
          <p:spPr>
            <a:xfrm>
              <a:off x="2202307" y="2248396"/>
              <a:ext cx="643293" cy="1205823"/>
            </a:xfrm>
            <a:custGeom>
              <a:rect b="b" l="l" r="r" t="t"/>
              <a:pathLst>
                <a:path extrusionOk="0" h="1205823" w="643293">
                  <a:moveTo>
                    <a:pt x="616140" y="7123"/>
                  </a:moveTo>
                  <a:cubicBezTo>
                    <a:pt x="537082" y="160475"/>
                    <a:pt x="458025" y="313828"/>
                    <a:pt x="378967" y="467180"/>
                  </a:cubicBezTo>
                  <a:cubicBezTo>
                    <a:pt x="298957" y="620533"/>
                    <a:pt x="218947" y="772933"/>
                    <a:pt x="138937" y="925333"/>
                  </a:cubicBezTo>
                  <a:cubicBezTo>
                    <a:pt x="93217" y="1012011"/>
                    <a:pt x="47497" y="1097736"/>
                    <a:pt x="1777" y="1184413"/>
                  </a:cubicBezTo>
                  <a:cubicBezTo>
                    <a:pt x="-6795" y="1200606"/>
                    <a:pt x="17970" y="1214893"/>
                    <a:pt x="26542" y="1198700"/>
                  </a:cubicBezTo>
                  <a:cubicBezTo>
                    <a:pt x="107505" y="1046300"/>
                    <a:pt x="188467" y="893901"/>
                    <a:pt x="268477" y="741501"/>
                  </a:cubicBezTo>
                  <a:cubicBezTo>
                    <a:pt x="348487" y="589101"/>
                    <a:pt x="428497" y="435748"/>
                    <a:pt x="507555" y="282396"/>
                  </a:cubicBezTo>
                  <a:cubicBezTo>
                    <a:pt x="552322" y="195718"/>
                    <a:pt x="597090" y="109040"/>
                    <a:pt x="641857" y="21410"/>
                  </a:cubicBezTo>
                  <a:cubicBezTo>
                    <a:pt x="649477" y="5218"/>
                    <a:pt x="624712" y="-9070"/>
                    <a:pt x="616140" y="7123"/>
                  </a:cubicBezTo>
                  <a:lnTo>
                    <a:pt x="616140" y="7123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3" name="Google Shape;213;p5"/>
            <p:cNvSpPr/>
            <p:nvPr/>
          </p:nvSpPr>
          <p:spPr>
            <a:xfrm>
              <a:off x="2746931" y="2185748"/>
              <a:ext cx="145232" cy="755709"/>
            </a:xfrm>
            <a:custGeom>
              <a:rect b="b" l="l" r="r" t="t"/>
              <a:pathLst>
                <a:path extrusionOk="0" h="755709" w="145232">
                  <a:moveTo>
                    <a:pt x="115330" y="13573"/>
                  </a:moveTo>
                  <a:cubicBezTo>
                    <a:pt x="122950" y="205026"/>
                    <a:pt x="101043" y="397431"/>
                    <a:pt x="50560" y="583168"/>
                  </a:cubicBezTo>
                  <a:cubicBezTo>
                    <a:pt x="36273" y="635556"/>
                    <a:pt x="20080" y="687943"/>
                    <a:pt x="1030" y="738426"/>
                  </a:cubicBezTo>
                  <a:cubicBezTo>
                    <a:pt x="-5637" y="755571"/>
                    <a:pt x="21985" y="763191"/>
                    <a:pt x="28653" y="746046"/>
                  </a:cubicBezTo>
                  <a:cubicBezTo>
                    <a:pt x="95328" y="564118"/>
                    <a:pt x="133428" y="372666"/>
                    <a:pt x="142953" y="179308"/>
                  </a:cubicBezTo>
                  <a:cubicBezTo>
                    <a:pt x="145810" y="124063"/>
                    <a:pt x="145810" y="68818"/>
                    <a:pt x="143905" y="13573"/>
                  </a:cubicBezTo>
                  <a:cubicBezTo>
                    <a:pt x="142953" y="-4524"/>
                    <a:pt x="114378" y="-4524"/>
                    <a:pt x="115330" y="13573"/>
                  </a:cubicBezTo>
                  <a:lnTo>
                    <a:pt x="115330" y="13573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4" name="Google Shape;214;p5"/>
            <p:cNvSpPr/>
            <p:nvPr/>
          </p:nvSpPr>
          <p:spPr>
            <a:xfrm>
              <a:off x="2893603" y="2364818"/>
              <a:ext cx="119181" cy="207969"/>
            </a:xfrm>
            <a:custGeom>
              <a:rect b="b" l="l" r="r" t="t"/>
              <a:pathLst>
                <a:path extrusionOk="0" h="207969" w="119181">
                  <a:moveTo>
                    <a:pt x="91" y="13573"/>
                  </a:moveTo>
                  <a:cubicBezTo>
                    <a:pt x="6759" y="86916"/>
                    <a:pt x="40096" y="155496"/>
                    <a:pt x="94389" y="204073"/>
                  </a:cubicBezTo>
                  <a:cubicBezTo>
                    <a:pt x="107724" y="216456"/>
                    <a:pt x="128679" y="196453"/>
                    <a:pt x="114391" y="184071"/>
                  </a:cubicBezTo>
                  <a:cubicBezTo>
                    <a:pt x="65814" y="140256"/>
                    <a:pt x="34381" y="79296"/>
                    <a:pt x="28666" y="13573"/>
                  </a:cubicBezTo>
                  <a:cubicBezTo>
                    <a:pt x="26761" y="-4524"/>
                    <a:pt x="-1814" y="-4524"/>
                    <a:pt x="91" y="13573"/>
                  </a:cubicBezTo>
                  <a:lnTo>
                    <a:pt x="91" y="13573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15" name="Google Shape;215;p5"/>
          <p:cNvSpPr txBox="1"/>
          <p:nvPr>
            <p:ph type="title"/>
          </p:nvPr>
        </p:nvSpPr>
        <p:spPr>
          <a:xfrm>
            <a:off x="1789950" y="3047250"/>
            <a:ext cx="8768700" cy="7635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>
                <a:solidFill>
                  <a:schemeClr val="dk1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>
                <a:solidFill>
                  <a:schemeClr val="dk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>
                <a:solidFill>
                  <a:schemeClr val="dk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>
                <a:solidFill>
                  <a:schemeClr val="dk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>
                <a:solidFill>
                  <a:schemeClr val="dk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>
                <a:solidFill>
                  <a:schemeClr val="dk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>
                <a:solidFill>
                  <a:schemeClr val="dk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>
                <a:solidFill>
                  <a:schemeClr val="dk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216" name="Google Shape;216;p5"/>
          <p:cNvSpPr txBox="1"/>
          <p:nvPr/>
        </p:nvSpPr>
        <p:spPr>
          <a:xfrm rot="5400000">
            <a:off x="-679350" y="457287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200">
              <a:solidFill>
                <a:srgbClr val="000000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&amp; body">
  <p:cSld name="CUSTOM_2"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6"/>
          <p:cNvSpPr/>
          <p:nvPr/>
        </p:nvSpPr>
        <p:spPr>
          <a:xfrm flipH="1">
            <a:off x="9350550" y="1702475"/>
            <a:ext cx="2865600" cy="51879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9" name="Google Shape;219;p6"/>
          <p:cNvSpPr/>
          <p:nvPr/>
        </p:nvSpPr>
        <p:spPr>
          <a:xfrm rot="-4699508">
            <a:off x="-253482" y="2802343"/>
            <a:ext cx="4007526" cy="4095682"/>
          </a:xfrm>
          <a:custGeom>
            <a:rect b="b" l="l" r="r" t="t"/>
            <a:pathLst>
              <a:path extrusionOk="0" h="4876482" w="4004711">
                <a:moveTo>
                  <a:pt x="153725" y="3744710"/>
                </a:moveTo>
                <a:cubicBezTo>
                  <a:pt x="117530" y="3092248"/>
                  <a:pt x="-150460" y="2203537"/>
                  <a:pt x="118444" y="1627153"/>
                </a:cubicBezTo>
                <a:cubicBezTo>
                  <a:pt x="387348" y="1050769"/>
                  <a:pt x="1285637" y="557169"/>
                  <a:pt x="1767148" y="286407"/>
                </a:cubicBezTo>
                <a:cubicBezTo>
                  <a:pt x="2248659" y="15645"/>
                  <a:pt x="2683777" y="-10206"/>
                  <a:pt x="3007509" y="2581"/>
                </a:cubicBezTo>
                <a:cubicBezTo>
                  <a:pt x="3331241" y="15368"/>
                  <a:pt x="3545067" y="224934"/>
                  <a:pt x="3709538" y="363130"/>
                </a:cubicBezTo>
                <a:cubicBezTo>
                  <a:pt x="3874009" y="501326"/>
                  <a:pt x="4049580" y="641260"/>
                  <a:pt x="3994335" y="831760"/>
                </a:cubicBezTo>
                <a:cubicBezTo>
                  <a:pt x="3977191" y="891767"/>
                  <a:pt x="3939091" y="944155"/>
                  <a:pt x="3897180" y="990827"/>
                </a:cubicBezTo>
                <a:cubicBezTo>
                  <a:pt x="3727635" y="1178470"/>
                  <a:pt x="3486653" y="1285150"/>
                  <a:pt x="3243766" y="1354683"/>
                </a:cubicBezTo>
                <a:cubicBezTo>
                  <a:pt x="3000878" y="1424215"/>
                  <a:pt x="2749418" y="1461363"/>
                  <a:pt x="2507483" y="1536610"/>
                </a:cubicBezTo>
                <a:cubicBezTo>
                  <a:pt x="2217923" y="1627097"/>
                  <a:pt x="1938840" y="1776640"/>
                  <a:pt x="1741673" y="2007145"/>
                </a:cubicBezTo>
                <a:cubicBezTo>
                  <a:pt x="1544505" y="2237650"/>
                  <a:pt x="1470350" y="2466312"/>
                  <a:pt x="1506405" y="2852965"/>
                </a:cubicBezTo>
                <a:cubicBezTo>
                  <a:pt x="1542460" y="3239618"/>
                  <a:pt x="2086658" y="3992946"/>
                  <a:pt x="1958002" y="4327062"/>
                </a:cubicBezTo>
                <a:cubicBezTo>
                  <a:pt x="1829346" y="4661178"/>
                  <a:pt x="1035183" y="4954719"/>
                  <a:pt x="734470" y="4857660"/>
                </a:cubicBezTo>
                <a:cubicBezTo>
                  <a:pt x="433757" y="4760601"/>
                  <a:pt x="189920" y="4397172"/>
                  <a:pt x="153725" y="374471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0" name="Google Shape;220;p6"/>
          <p:cNvSpPr/>
          <p:nvPr/>
        </p:nvSpPr>
        <p:spPr>
          <a:xfrm flipH="1">
            <a:off x="-213912" y="-177163"/>
            <a:ext cx="11221505" cy="7534983"/>
          </a:xfrm>
          <a:custGeom>
            <a:rect b="b" l="l" r="r" t="t"/>
            <a:pathLst>
              <a:path extrusionOk="0" h="6834452" w="7958514">
                <a:moveTo>
                  <a:pt x="1477342" y="179222"/>
                </a:moveTo>
                <a:cubicBezTo>
                  <a:pt x="1542844" y="351264"/>
                  <a:pt x="1370013" y="513046"/>
                  <a:pt x="1223225" y="624321"/>
                </a:cubicBezTo>
                <a:cubicBezTo>
                  <a:pt x="902027" y="868179"/>
                  <a:pt x="609240" y="1149917"/>
                  <a:pt x="354334" y="1462433"/>
                </a:cubicBezTo>
                <a:cubicBezTo>
                  <a:pt x="128628" y="1738647"/>
                  <a:pt x="-78138" y="2094569"/>
                  <a:pt x="29191" y="2434707"/>
                </a:cubicBezTo>
                <a:cubicBezTo>
                  <a:pt x="104953" y="2674618"/>
                  <a:pt x="321978" y="2842714"/>
                  <a:pt x="544527" y="2961092"/>
                </a:cubicBezTo>
                <a:cubicBezTo>
                  <a:pt x="767077" y="3078680"/>
                  <a:pt x="1010145" y="3164701"/>
                  <a:pt x="1209020" y="3318592"/>
                </a:cubicBezTo>
                <a:cubicBezTo>
                  <a:pt x="1309246" y="3396721"/>
                  <a:pt x="1402369" y="3503261"/>
                  <a:pt x="1407894" y="3630319"/>
                </a:cubicBezTo>
                <a:cubicBezTo>
                  <a:pt x="1411050" y="3712394"/>
                  <a:pt x="1377116" y="3791312"/>
                  <a:pt x="1340024" y="3865496"/>
                </a:cubicBezTo>
                <a:cubicBezTo>
                  <a:pt x="1130101" y="4291654"/>
                  <a:pt x="829423" y="4668884"/>
                  <a:pt x="616343" y="5093464"/>
                </a:cubicBezTo>
                <a:cubicBezTo>
                  <a:pt x="403264" y="5518045"/>
                  <a:pt x="281730" y="6026279"/>
                  <a:pt x="459296" y="6467432"/>
                </a:cubicBezTo>
                <a:cubicBezTo>
                  <a:pt x="527955" y="6639474"/>
                  <a:pt x="660537" y="6805991"/>
                  <a:pt x="843628" y="6831245"/>
                </a:cubicBezTo>
                <a:cubicBezTo>
                  <a:pt x="1014881" y="6854921"/>
                  <a:pt x="1182187" y="6744435"/>
                  <a:pt x="1280046" y="6601593"/>
                </a:cubicBezTo>
                <a:cubicBezTo>
                  <a:pt x="1377905" y="6458751"/>
                  <a:pt x="1420521" y="6286709"/>
                  <a:pt x="1467082" y="6119402"/>
                </a:cubicBezTo>
                <a:cubicBezTo>
                  <a:pt x="1710940" y="5255247"/>
                  <a:pt x="2183661" y="4368994"/>
                  <a:pt x="3014670" y="4029646"/>
                </a:cubicBezTo>
                <a:cubicBezTo>
                  <a:pt x="3163037" y="3968879"/>
                  <a:pt x="3324030" y="3927841"/>
                  <a:pt x="3481867" y="3953884"/>
                </a:cubicBezTo>
                <a:cubicBezTo>
                  <a:pt x="3639703" y="3979927"/>
                  <a:pt x="3791226" y="4087256"/>
                  <a:pt x="3833053" y="4241147"/>
                </a:cubicBezTo>
                <a:cubicBezTo>
                  <a:pt x="3855939" y="4324800"/>
                  <a:pt x="3844891" y="4413189"/>
                  <a:pt x="3829896" y="4498421"/>
                </a:cubicBezTo>
                <a:cubicBezTo>
                  <a:pt x="3787280" y="4736754"/>
                  <a:pt x="3709151" y="4968773"/>
                  <a:pt x="3679952" y="5209474"/>
                </a:cubicBezTo>
                <a:cubicBezTo>
                  <a:pt x="3650752" y="5450175"/>
                  <a:pt x="3674427" y="5709816"/>
                  <a:pt x="3817270" y="5905534"/>
                </a:cubicBezTo>
                <a:cubicBezTo>
                  <a:pt x="4023246" y="6188851"/>
                  <a:pt x="4443881" y="6262244"/>
                  <a:pt x="4766657" y="6125716"/>
                </a:cubicBezTo>
                <a:cubicBezTo>
                  <a:pt x="5089433" y="5989187"/>
                  <a:pt x="5317506" y="5682195"/>
                  <a:pt x="5431149" y="5349949"/>
                </a:cubicBezTo>
                <a:cubicBezTo>
                  <a:pt x="5494284" y="5166069"/>
                  <a:pt x="5527429" y="4971141"/>
                  <a:pt x="5614239" y="4796732"/>
                </a:cubicBezTo>
                <a:cubicBezTo>
                  <a:pt x="5719990" y="4582863"/>
                  <a:pt x="5906237" y="4409243"/>
                  <a:pt x="6126419" y="4317697"/>
                </a:cubicBezTo>
                <a:cubicBezTo>
                  <a:pt x="6457087" y="4181169"/>
                  <a:pt x="6831159" y="4230098"/>
                  <a:pt x="7186292" y="4182747"/>
                </a:cubicBezTo>
                <a:cubicBezTo>
                  <a:pt x="7540635" y="4135396"/>
                  <a:pt x="7932859" y="3919949"/>
                  <a:pt x="7957324" y="3563239"/>
                </a:cubicBezTo>
                <a:cubicBezTo>
                  <a:pt x="7980210" y="3229414"/>
                  <a:pt x="7669272" y="2969773"/>
                  <a:pt x="7363858" y="2834033"/>
                </a:cubicBezTo>
                <a:cubicBezTo>
                  <a:pt x="7108163" y="2720391"/>
                  <a:pt x="6832738" y="2650943"/>
                  <a:pt x="6553367" y="2628057"/>
                </a:cubicBezTo>
                <a:cubicBezTo>
                  <a:pt x="6127997" y="2593333"/>
                  <a:pt x="5694736" y="2668305"/>
                  <a:pt x="5275680" y="2587019"/>
                </a:cubicBezTo>
                <a:cubicBezTo>
                  <a:pt x="4998677" y="2533355"/>
                  <a:pt x="4706679" y="2379464"/>
                  <a:pt x="4633285" y="2107196"/>
                </a:cubicBezTo>
                <a:cubicBezTo>
                  <a:pt x="4562258" y="1844398"/>
                  <a:pt x="4719306" y="1579232"/>
                  <a:pt x="4868462" y="1351948"/>
                </a:cubicBezTo>
                <a:cubicBezTo>
                  <a:pt x="4997098" y="1156230"/>
                  <a:pt x="5125735" y="960513"/>
                  <a:pt x="5255161" y="764796"/>
                </a:cubicBezTo>
                <a:cubicBezTo>
                  <a:pt x="5360911" y="603802"/>
                  <a:pt x="5471397" y="404928"/>
                  <a:pt x="5392479" y="228940"/>
                </a:cubicBezTo>
                <a:cubicBezTo>
                  <a:pt x="5305669" y="38747"/>
                  <a:pt x="5053920" y="866"/>
                  <a:pt x="4843997" y="77"/>
                </a:cubicBezTo>
                <a:cubicBezTo>
                  <a:pt x="4533848" y="-1501"/>
                  <a:pt x="4223699" y="21385"/>
                  <a:pt x="3914339" y="43482"/>
                </a:cubicBezTo>
                <a:cubicBezTo>
                  <a:pt x="3097535" y="102671"/>
                  <a:pt x="2281519" y="162649"/>
                  <a:pt x="1465504" y="221838"/>
                </a:cubicBezTo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1" name="Google Shape;221;p6"/>
          <p:cNvSpPr/>
          <p:nvPr/>
        </p:nvSpPr>
        <p:spPr>
          <a:xfrm flipH="1">
            <a:off x="4840224" y="-73980"/>
            <a:ext cx="7524245" cy="4171543"/>
          </a:xfrm>
          <a:custGeom>
            <a:rect b="b" l="l" r="r" t="t"/>
            <a:pathLst>
              <a:path extrusionOk="0" h="3827104" w="5502190">
                <a:moveTo>
                  <a:pt x="3327831" y="52"/>
                </a:moveTo>
                <a:cubicBezTo>
                  <a:pt x="3246660" y="-1092"/>
                  <a:pt x="3237853" y="17247"/>
                  <a:pt x="3085925" y="27260"/>
                </a:cubicBezTo>
                <a:cubicBezTo>
                  <a:pt x="2933997" y="37273"/>
                  <a:pt x="2629634" y="38777"/>
                  <a:pt x="2416265" y="60130"/>
                </a:cubicBezTo>
                <a:cubicBezTo>
                  <a:pt x="2202896" y="81483"/>
                  <a:pt x="1968589" y="17267"/>
                  <a:pt x="1805712" y="155380"/>
                </a:cubicBezTo>
                <a:cubicBezTo>
                  <a:pt x="1662837" y="278252"/>
                  <a:pt x="1612355" y="474467"/>
                  <a:pt x="1550442" y="652585"/>
                </a:cubicBezTo>
                <a:cubicBezTo>
                  <a:pt x="1488530" y="830702"/>
                  <a:pt x="1387564" y="1021202"/>
                  <a:pt x="1206589" y="1074542"/>
                </a:cubicBezTo>
                <a:cubicBezTo>
                  <a:pt x="946557" y="1150742"/>
                  <a:pt x="687477" y="902140"/>
                  <a:pt x="417919" y="932620"/>
                </a:cubicBezTo>
                <a:cubicBezTo>
                  <a:pt x="176937" y="960242"/>
                  <a:pt x="12154" y="1212655"/>
                  <a:pt x="725" y="1454590"/>
                </a:cubicBezTo>
                <a:cubicBezTo>
                  <a:pt x="-9753" y="1696525"/>
                  <a:pt x="95022" y="1927982"/>
                  <a:pt x="204560" y="2144200"/>
                </a:cubicBezTo>
                <a:cubicBezTo>
                  <a:pt x="346482" y="2423282"/>
                  <a:pt x="517932" y="2714747"/>
                  <a:pt x="802730" y="2846192"/>
                </a:cubicBezTo>
                <a:cubicBezTo>
                  <a:pt x="1023710" y="2948110"/>
                  <a:pt x="1278980" y="2938585"/>
                  <a:pt x="1514247" y="3001450"/>
                </a:cubicBezTo>
                <a:cubicBezTo>
                  <a:pt x="1731417" y="3059552"/>
                  <a:pt x="1931442" y="3183377"/>
                  <a:pt x="2080985" y="3351017"/>
                </a:cubicBezTo>
                <a:cubicBezTo>
                  <a:pt x="2192427" y="3475795"/>
                  <a:pt x="2278152" y="3626290"/>
                  <a:pt x="2414360" y="3724397"/>
                </a:cubicBezTo>
                <a:cubicBezTo>
                  <a:pt x="2652485" y="3896800"/>
                  <a:pt x="3023007" y="3846317"/>
                  <a:pt x="3206840" y="3616765"/>
                </a:cubicBezTo>
                <a:cubicBezTo>
                  <a:pt x="3236606" y="3579618"/>
                  <a:pt x="3261118" y="3540000"/>
                  <a:pt x="3281597" y="3498466"/>
                </a:cubicBezTo>
                <a:lnTo>
                  <a:pt x="3286653" y="3485484"/>
                </a:lnTo>
                <a:lnTo>
                  <a:pt x="3341255" y="3415332"/>
                </a:lnTo>
                <a:cubicBezTo>
                  <a:pt x="3367091" y="3382144"/>
                  <a:pt x="3393345" y="3349342"/>
                  <a:pt x="3421205" y="3318147"/>
                </a:cubicBezTo>
                <a:cubicBezTo>
                  <a:pt x="3570748" y="3150507"/>
                  <a:pt x="3770773" y="3026682"/>
                  <a:pt x="3987943" y="2968580"/>
                </a:cubicBezTo>
                <a:cubicBezTo>
                  <a:pt x="4223210" y="2905715"/>
                  <a:pt x="4478480" y="2915240"/>
                  <a:pt x="4699460" y="2813322"/>
                </a:cubicBezTo>
                <a:cubicBezTo>
                  <a:pt x="4984258" y="2681877"/>
                  <a:pt x="5155708" y="2390412"/>
                  <a:pt x="5297630" y="2111330"/>
                </a:cubicBezTo>
                <a:cubicBezTo>
                  <a:pt x="5407168" y="1895112"/>
                  <a:pt x="5511943" y="1663655"/>
                  <a:pt x="5501465" y="1421720"/>
                </a:cubicBezTo>
                <a:cubicBezTo>
                  <a:pt x="5490036" y="1179785"/>
                  <a:pt x="5325253" y="927372"/>
                  <a:pt x="5084271" y="899750"/>
                </a:cubicBezTo>
                <a:cubicBezTo>
                  <a:pt x="4814713" y="869270"/>
                  <a:pt x="4555633" y="1117872"/>
                  <a:pt x="4295601" y="1041672"/>
                </a:cubicBezTo>
                <a:cubicBezTo>
                  <a:pt x="4114626" y="988332"/>
                  <a:pt x="4013660" y="797832"/>
                  <a:pt x="3951748" y="619715"/>
                </a:cubicBezTo>
                <a:cubicBezTo>
                  <a:pt x="3889835" y="441597"/>
                  <a:pt x="3839353" y="245382"/>
                  <a:pt x="3696478" y="122510"/>
                </a:cubicBezTo>
                <a:cubicBezTo>
                  <a:pt x="3594680" y="36189"/>
                  <a:pt x="3463116" y="1959"/>
                  <a:pt x="3327831" y="52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2" name="Google Shape;222;p6"/>
          <p:cNvSpPr/>
          <p:nvPr/>
        </p:nvSpPr>
        <p:spPr>
          <a:xfrm rot="1662900">
            <a:off x="412824" y="276915"/>
            <a:ext cx="6743551" cy="4172739"/>
          </a:xfrm>
          <a:custGeom>
            <a:rect b="b" l="l" r="r" t="t"/>
            <a:pathLst>
              <a:path extrusionOk="0" h="3827104" w="5502190">
                <a:moveTo>
                  <a:pt x="3327831" y="52"/>
                </a:moveTo>
                <a:cubicBezTo>
                  <a:pt x="3246660" y="-1092"/>
                  <a:pt x="3237853" y="17247"/>
                  <a:pt x="3085925" y="27260"/>
                </a:cubicBezTo>
                <a:cubicBezTo>
                  <a:pt x="2933997" y="37273"/>
                  <a:pt x="2629634" y="38777"/>
                  <a:pt x="2416265" y="60130"/>
                </a:cubicBezTo>
                <a:cubicBezTo>
                  <a:pt x="2202896" y="81483"/>
                  <a:pt x="1968589" y="17267"/>
                  <a:pt x="1805712" y="155380"/>
                </a:cubicBezTo>
                <a:cubicBezTo>
                  <a:pt x="1662837" y="278252"/>
                  <a:pt x="1612355" y="474467"/>
                  <a:pt x="1550442" y="652585"/>
                </a:cubicBezTo>
                <a:cubicBezTo>
                  <a:pt x="1488530" y="830702"/>
                  <a:pt x="1387564" y="1021202"/>
                  <a:pt x="1206589" y="1074542"/>
                </a:cubicBezTo>
                <a:cubicBezTo>
                  <a:pt x="946557" y="1150742"/>
                  <a:pt x="687477" y="902140"/>
                  <a:pt x="417919" y="932620"/>
                </a:cubicBezTo>
                <a:cubicBezTo>
                  <a:pt x="176937" y="960242"/>
                  <a:pt x="12154" y="1212655"/>
                  <a:pt x="725" y="1454590"/>
                </a:cubicBezTo>
                <a:cubicBezTo>
                  <a:pt x="-9753" y="1696525"/>
                  <a:pt x="95022" y="1927982"/>
                  <a:pt x="204560" y="2144200"/>
                </a:cubicBezTo>
                <a:cubicBezTo>
                  <a:pt x="346482" y="2423282"/>
                  <a:pt x="517932" y="2714747"/>
                  <a:pt x="802730" y="2846192"/>
                </a:cubicBezTo>
                <a:cubicBezTo>
                  <a:pt x="1023710" y="2948110"/>
                  <a:pt x="1278980" y="2938585"/>
                  <a:pt x="1514247" y="3001450"/>
                </a:cubicBezTo>
                <a:cubicBezTo>
                  <a:pt x="1731417" y="3059552"/>
                  <a:pt x="1931442" y="3183377"/>
                  <a:pt x="2080985" y="3351017"/>
                </a:cubicBezTo>
                <a:cubicBezTo>
                  <a:pt x="2192427" y="3475795"/>
                  <a:pt x="2278152" y="3626290"/>
                  <a:pt x="2414360" y="3724397"/>
                </a:cubicBezTo>
                <a:cubicBezTo>
                  <a:pt x="2652485" y="3896800"/>
                  <a:pt x="3023007" y="3846317"/>
                  <a:pt x="3206840" y="3616765"/>
                </a:cubicBezTo>
                <a:cubicBezTo>
                  <a:pt x="3236606" y="3579618"/>
                  <a:pt x="3261118" y="3540000"/>
                  <a:pt x="3281597" y="3498466"/>
                </a:cubicBezTo>
                <a:lnTo>
                  <a:pt x="3286653" y="3485484"/>
                </a:lnTo>
                <a:lnTo>
                  <a:pt x="3341255" y="3415332"/>
                </a:lnTo>
                <a:cubicBezTo>
                  <a:pt x="3367091" y="3382144"/>
                  <a:pt x="3393345" y="3349342"/>
                  <a:pt x="3421205" y="3318147"/>
                </a:cubicBezTo>
                <a:cubicBezTo>
                  <a:pt x="3570748" y="3150507"/>
                  <a:pt x="3770773" y="3026682"/>
                  <a:pt x="3987943" y="2968580"/>
                </a:cubicBezTo>
                <a:cubicBezTo>
                  <a:pt x="4223210" y="2905715"/>
                  <a:pt x="4478480" y="2915240"/>
                  <a:pt x="4699460" y="2813322"/>
                </a:cubicBezTo>
                <a:cubicBezTo>
                  <a:pt x="4984258" y="2681877"/>
                  <a:pt x="5155708" y="2390412"/>
                  <a:pt x="5297630" y="2111330"/>
                </a:cubicBezTo>
                <a:cubicBezTo>
                  <a:pt x="5407168" y="1895112"/>
                  <a:pt x="5511943" y="1663655"/>
                  <a:pt x="5501465" y="1421720"/>
                </a:cubicBezTo>
                <a:cubicBezTo>
                  <a:pt x="5490036" y="1179785"/>
                  <a:pt x="5325253" y="927372"/>
                  <a:pt x="5084271" y="899750"/>
                </a:cubicBezTo>
                <a:cubicBezTo>
                  <a:pt x="4814713" y="869270"/>
                  <a:pt x="4555633" y="1117872"/>
                  <a:pt x="4295601" y="1041672"/>
                </a:cubicBezTo>
                <a:cubicBezTo>
                  <a:pt x="4114626" y="988332"/>
                  <a:pt x="4013660" y="797832"/>
                  <a:pt x="3951748" y="619715"/>
                </a:cubicBezTo>
                <a:cubicBezTo>
                  <a:pt x="3889835" y="441597"/>
                  <a:pt x="3839353" y="245382"/>
                  <a:pt x="3696478" y="122510"/>
                </a:cubicBezTo>
                <a:cubicBezTo>
                  <a:pt x="3594680" y="36189"/>
                  <a:pt x="3463116" y="1959"/>
                  <a:pt x="3327831" y="52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3" name="Google Shape;223;p6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 rtl="0" algn="r">
              <a:buNone/>
              <a:defRPr sz="1300">
                <a:solidFill>
                  <a:schemeClr val="dk2"/>
                </a:solidFill>
              </a:defRPr>
            </a:lvl1pPr>
            <a:lvl2pPr lvl="1" rtl="0" algn="r">
              <a:buNone/>
              <a:defRPr sz="1300">
                <a:solidFill>
                  <a:schemeClr val="dk2"/>
                </a:solidFill>
              </a:defRPr>
            </a:lvl2pPr>
            <a:lvl3pPr lvl="2" rtl="0" algn="r">
              <a:buNone/>
              <a:defRPr sz="1300">
                <a:solidFill>
                  <a:schemeClr val="dk2"/>
                </a:solidFill>
              </a:defRPr>
            </a:lvl3pPr>
            <a:lvl4pPr lvl="3" rtl="0" algn="r">
              <a:buNone/>
              <a:defRPr sz="1300">
                <a:solidFill>
                  <a:schemeClr val="dk2"/>
                </a:solidFill>
              </a:defRPr>
            </a:lvl4pPr>
            <a:lvl5pPr lvl="4" rtl="0" algn="r">
              <a:buNone/>
              <a:defRPr sz="1300">
                <a:solidFill>
                  <a:schemeClr val="dk2"/>
                </a:solidFill>
              </a:defRPr>
            </a:lvl5pPr>
            <a:lvl6pPr lvl="5" rtl="0" algn="r">
              <a:buNone/>
              <a:defRPr sz="1300">
                <a:solidFill>
                  <a:schemeClr val="dk2"/>
                </a:solidFill>
              </a:defRPr>
            </a:lvl6pPr>
            <a:lvl7pPr lvl="6" rtl="0" algn="r">
              <a:buNone/>
              <a:defRPr sz="1300">
                <a:solidFill>
                  <a:schemeClr val="dk2"/>
                </a:solidFill>
              </a:defRPr>
            </a:lvl7pPr>
            <a:lvl8pPr lvl="7" rtl="0" algn="r">
              <a:buNone/>
              <a:defRPr sz="1300">
                <a:solidFill>
                  <a:schemeClr val="dk2"/>
                </a:solidFill>
              </a:defRPr>
            </a:lvl8pPr>
            <a:lvl9pPr lvl="8" rtl="0" algn="r">
              <a:buNone/>
              <a:defRPr sz="13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grpSp>
        <p:nvGrpSpPr>
          <p:cNvPr id="224" name="Google Shape;224;p6"/>
          <p:cNvGrpSpPr/>
          <p:nvPr/>
        </p:nvGrpSpPr>
        <p:grpSpPr>
          <a:xfrm flipH="1" rot="4889499">
            <a:off x="10064656" y="-106018"/>
            <a:ext cx="1879580" cy="2165073"/>
            <a:chOff x="4876277" y="2305179"/>
            <a:chExt cx="2437255" cy="2244038"/>
          </a:xfrm>
        </p:grpSpPr>
        <p:sp>
          <p:nvSpPr>
            <p:cNvPr id="225" name="Google Shape;225;p6"/>
            <p:cNvSpPr/>
            <p:nvPr/>
          </p:nvSpPr>
          <p:spPr>
            <a:xfrm>
              <a:off x="5319601" y="2340661"/>
              <a:ext cx="1713528" cy="2115492"/>
            </a:xfrm>
            <a:custGeom>
              <a:rect b="b" l="l" r="r" t="t"/>
              <a:pathLst>
                <a:path extrusionOk="0" h="2115492" w="1713528">
                  <a:moveTo>
                    <a:pt x="132509" y="13918"/>
                  </a:moveTo>
                  <a:cubicBezTo>
                    <a:pt x="101076" y="-23229"/>
                    <a:pt x="57261" y="22491"/>
                    <a:pt x="42973" y="52018"/>
                  </a:cubicBezTo>
                  <a:cubicBezTo>
                    <a:pt x="33448" y="73926"/>
                    <a:pt x="29638" y="98691"/>
                    <a:pt x="24876" y="121551"/>
                  </a:cubicBezTo>
                  <a:cubicBezTo>
                    <a:pt x="20113" y="146316"/>
                    <a:pt x="16303" y="171081"/>
                    <a:pt x="12493" y="195846"/>
                  </a:cubicBezTo>
                  <a:cubicBezTo>
                    <a:pt x="-842" y="295858"/>
                    <a:pt x="-3699" y="396823"/>
                    <a:pt x="4873" y="496836"/>
                  </a:cubicBezTo>
                  <a:cubicBezTo>
                    <a:pt x="22018" y="697813"/>
                    <a:pt x="80121" y="894028"/>
                    <a:pt x="170609" y="1074051"/>
                  </a:cubicBezTo>
                  <a:cubicBezTo>
                    <a:pt x="262048" y="1255978"/>
                    <a:pt x="386826" y="1418856"/>
                    <a:pt x="536369" y="1557921"/>
                  </a:cubicBezTo>
                  <a:cubicBezTo>
                    <a:pt x="685911" y="1696986"/>
                    <a:pt x="857361" y="1811286"/>
                    <a:pt x="1041194" y="1900821"/>
                  </a:cubicBezTo>
                  <a:cubicBezTo>
                    <a:pt x="1225026" y="1990356"/>
                    <a:pt x="1420289" y="2056078"/>
                    <a:pt x="1620314" y="2099893"/>
                  </a:cubicBezTo>
                  <a:cubicBezTo>
                    <a:pt x="1645079" y="2105608"/>
                    <a:pt x="1670796" y="2110371"/>
                    <a:pt x="1695561" y="2115133"/>
                  </a:cubicBezTo>
                  <a:cubicBezTo>
                    <a:pt x="1713658" y="2118943"/>
                    <a:pt x="1721279" y="2091321"/>
                    <a:pt x="1703181" y="2087511"/>
                  </a:cubicBezTo>
                  <a:cubicBezTo>
                    <a:pt x="1507919" y="2051316"/>
                    <a:pt x="1316466" y="1994166"/>
                    <a:pt x="1135491" y="1914156"/>
                  </a:cubicBezTo>
                  <a:cubicBezTo>
                    <a:pt x="955469" y="1834146"/>
                    <a:pt x="784019" y="1732228"/>
                    <a:pt x="632571" y="1605546"/>
                  </a:cubicBezTo>
                  <a:cubicBezTo>
                    <a:pt x="481123" y="1479816"/>
                    <a:pt x="350631" y="1330273"/>
                    <a:pt x="250619" y="1160728"/>
                  </a:cubicBezTo>
                  <a:cubicBezTo>
                    <a:pt x="150606" y="992136"/>
                    <a:pt x="81073" y="806398"/>
                    <a:pt x="48688" y="613993"/>
                  </a:cubicBezTo>
                  <a:cubicBezTo>
                    <a:pt x="32496" y="518743"/>
                    <a:pt x="25828" y="421588"/>
                    <a:pt x="30591" y="324433"/>
                  </a:cubicBezTo>
                  <a:cubicBezTo>
                    <a:pt x="32496" y="275856"/>
                    <a:pt x="37258" y="228231"/>
                    <a:pt x="44878" y="179653"/>
                  </a:cubicBezTo>
                  <a:cubicBezTo>
                    <a:pt x="48688" y="154888"/>
                    <a:pt x="53451" y="131076"/>
                    <a:pt x="58213" y="107263"/>
                  </a:cubicBezTo>
                  <a:cubicBezTo>
                    <a:pt x="62976" y="86308"/>
                    <a:pt x="65833" y="65353"/>
                    <a:pt x="80121" y="47256"/>
                  </a:cubicBezTo>
                  <a:cubicBezTo>
                    <a:pt x="87741" y="37731"/>
                    <a:pt x="102028" y="21538"/>
                    <a:pt x="113458" y="33921"/>
                  </a:cubicBezTo>
                  <a:cubicBezTo>
                    <a:pt x="124888" y="48208"/>
                    <a:pt x="144891" y="28206"/>
                    <a:pt x="132509" y="13918"/>
                  </a:cubicBezTo>
                  <a:lnTo>
                    <a:pt x="132509" y="13918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6" name="Google Shape;226;p6"/>
            <p:cNvSpPr/>
            <p:nvPr/>
          </p:nvSpPr>
          <p:spPr>
            <a:xfrm>
              <a:off x="4876277" y="2305179"/>
              <a:ext cx="1483703" cy="2244038"/>
            </a:xfrm>
            <a:custGeom>
              <a:rect b="b" l="l" r="r" t="t"/>
              <a:pathLst>
                <a:path extrusionOk="0" h="2244038" w="1483703">
                  <a:moveTo>
                    <a:pt x="22430" y="10348"/>
                  </a:moveTo>
                  <a:cubicBezTo>
                    <a:pt x="-22338" y="217993"/>
                    <a:pt x="4332" y="433258"/>
                    <a:pt x="63387" y="635188"/>
                  </a:cubicBezTo>
                  <a:cubicBezTo>
                    <a:pt x="116727" y="817116"/>
                    <a:pt x="193880" y="992376"/>
                    <a:pt x="284367" y="1158111"/>
                  </a:cubicBezTo>
                  <a:cubicBezTo>
                    <a:pt x="369140" y="1313368"/>
                    <a:pt x="468200" y="1460053"/>
                    <a:pt x="581547" y="1595308"/>
                  </a:cubicBezTo>
                  <a:cubicBezTo>
                    <a:pt x="692990" y="1729611"/>
                    <a:pt x="818720" y="1851531"/>
                    <a:pt x="957785" y="1958211"/>
                  </a:cubicBezTo>
                  <a:cubicBezTo>
                    <a:pt x="1095897" y="2063938"/>
                    <a:pt x="1246392" y="2152521"/>
                    <a:pt x="1406412" y="2219196"/>
                  </a:cubicBezTo>
                  <a:cubicBezTo>
                    <a:pt x="1426415" y="2227768"/>
                    <a:pt x="1446417" y="2235388"/>
                    <a:pt x="1466420" y="2243008"/>
                  </a:cubicBezTo>
                  <a:cubicBezTo>
                    <a:pt x="1483565" y="2249676"/>
                    <a:pt x="1491185" y="2222053"/>
                    <a:pt x="1474040" y="2215386"/>
                  </a:cubicBezTo>
                  <a:cubicBezTo>
                    <a:pt x="1314020" y="2155378"/>
                    <a:pt x="1162572" y="2071558"/>
                    <a:pt x="1023507" y="1971546"/>
                  </a:cubicBezTo>
                  <a:cubicBezTo>
                    <a:pt x="884442" y="1871533"/>
                    <a:pt x="757760" y="1753423"/>
                    <a:pt x="644412" y="1624836"/>
                  </a:cubicBezTo>
                  <a:cubicBezTo>
                    <a:pt x="530112" y="1495296"/>
                    <a:pt x="429147" y="1352421"/>
                    <a:pt x="342470" y="1202878"/>
                  </a:cubicBezTo>
                  <a:cubicBezTo>
                    <a:pt x="251982" y="1045716"/>
                    <a:pt x="174830" y="879981"/>
                    <a:pt x="116727" y="707578"/>
                  </a:cubicBezTo>
                  <a:cubicBezTo>
                    <a:pt x="50052" y="510411"/>
                    <a:pt x="10047" y="300861"/>
                    <a:pt x="36717" y="93216"/>
                  </a:cubicBezTo>
                  <a:cubicBezTo>
                    <a:pt x="39575" y="67498"/>
                    <a:pt x="44337" y="42733"/>
                    <a:pt x="50052" y="17968"/>
                  </a:cubicBezTo>
                  <a:cubicBezTo>
                    <a:pt x="53862" y="-129"/>
                    <a:pt x="26240" y="-7749"/>
                    <a:pt x="22430" y="10348"/>
                  </a:cubicBezTo>
                  <a:lnTo>
                    <a:pt x="22430" y="10348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7" name="Google Shape;227;p6"/>
            <p:cNvSpPr/>
            <p:nvPr/>
          </p:nvSpPr>
          <p:spPr>
            <a:xfrm>
              <a:off x="5903324" y="3239520"/>
              <a:ext cx="1410208" cy="919185"/>
            </a:xfrm>
            <a:custGeom>
              <a:rect b="b" l="l" r="r" t="t"/>
              <a:pathLst>
                <a:path extrusionOk="0" h="919185" w="1410208">
                  <a:moveTo>
                    <a:pt x="3128" y="10409"/>
                  </a:moveTo>
                  <a:cubicBezTo>
                    <a:pt x="-11160" y="74227"/>
                    <a:pt x="25988" y="131377"/>
                    <a:pt x="64088" y="179002"/>
                  </a:cubicBezTo>
                  <a:cubicBezTo>
                    <a:pt x="99330" y="223769"/>
                    <a:pt x="136478" y="266632"/>
                    <a:pt x="175530" y="308542"/>
                  </a:cubicBezTo>
                  <a:cubicBezTo>
                    <a:pt x="252683" y="390457"/>
                    <a:pt x="336503" y="464752"/>
                    <a:pt x="426990" y="532379"/>
                  </a:cubicBezTo>
                  <a:cubicBezTo>
                    <a:pt x="607013" y="667634"/>
                    <a:pt x="808943" y="772409"/>
                    <a:pt x="1023255" y="840037"/>
                  </a:cubicBezTo>
                  <a:cubicBezTo>
                    <a:pt x="1145175" y="879089"/>
                    <a:pt x="1269953" y="904807"/>
                    <a:pt x="1396635" y="919095"/>
                  </a:cubicBezTo>
                  <a:cubicBezTo>
                    <a:pt x="1414733" y="920999"/>
                    <a:pt x="1414733" y="892424"/>
                    <a:pt x="1396635" y="890520"/>
                  </a:cubicBezTo>
                  <a:cubicBezTo>
                    <a:pt x="1179466" y="865754"/>
                    <a:pt x="967058" y="802889"/>
                    <a:pt x="769890" y="707639"/>
                  </a:cubicBezTo>
                  <a:cubicBezTo>
                    <a:pt x="572723" y="612389"/>
                    <a:pt x="390795" y="483802"/>
                    <a:pt x="235538" y="328545"/>
                  </a:cubicBezTo>
                  <a:cubicBezTo>
                    <a:pt x="192675" y="285682"/>
                    <a:pt x="150765" y="239962"/>
                    <a:pt x="111713" y="192337"/>
                  </a:cubicBezTo>
                  <a:cubicBezTo>
                    <a:pt x="72660" y="144712"/>
                    <a:pt x="15510" y="83752"/>
                    <a:pt x="29798" y="17077"/>
                  </a:cubicBezTo>
                  <a:cubicBezTo>
                    <a:pt x="34560" y="-68"/>
                    <a:pt x="6938" y="-7688"/>
                    <a:pt x="3128" y="10409"/>
                  </a:cubicBezTo>
                  <a:lnTo>
                    <a:pt x="3128" y="10409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28" name="Google Shape;228;p6"/>
          <p:cNvSpPr/>
          <p:nvPr/>
        </p:nvSpPr>
        <p:spPr>
          <a:xfrm>
            <a:off x="-171475" y="-378787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9" name="Google Shape;229;p6"/>
          <p:cNvSpPr/>
          <p:nvPr/>
        </p:nvSpPr>
        <p:spPr>
          <a:xfrm>
            <a:off x="-19075" y="-226387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0" name="Google Shape;230;p6"/>
          <p:cNvSpPr/>
          <p:nvPr/>
        </p:nvSpPr>
        <p:spPr>
          <a:xfrm>
            <a:off x="133325" y="-73987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1" name="Google Shape;231;p6"/>
          <p:cNvSpPr/>
          <p:nvPr/>
        </p:nvSpPr>
        <p:spPr>
          <a:xfrm flipH="1">
            <a:off x="577400" y="593375"/>
            <a:ext cx="11077500" cy="57771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rotWithShape="0" algn="tl" dir="2700000" dist="127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c</a:t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2" name="Google Shape;232;p6"/>
          <p:cNvSpPr txBox="1"/>
          <p:nvPr>
            <p:ph idx="1" type="body"/>
          </p:nvPr>
        </p:nvSpPr>
        <p:spPr>
          <a:xfrm>
            <a:off x="1002675" y="1784361"/>
            <a:ext cx="10293900" cy="4555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81000" lvl="0" marL="457200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1pPr>
            <a:lvl2pPr indent="-349250" lvl="1" marL="91440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indent="-349250" lvl="2" marL="1371600" rtl="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indent="-349250" lvl="3" marL="1828800" rtl="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indent="-349250" lvl="4" marL="228600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indent="-349250" lvl="5" marL="2743200" rtl="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indent="-349250" lvl="6" marL="3200400" rtl="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indent="-349250" lvl="7" marL="365760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indent="-349250" lvl="8" marL="4114800" rtl="0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/>
        </p:txBody>
      </p:sp>
      <p:sp>
        <p:nvSpPr>
          <p:cNvPr id="233" name="Google Shape;233;p6"/>
          <p:cNvSpPr txBox="1"/>
          <p:nvPr>
            <p:ph type="title"/>
          </p:nvPr>
        </p:nvSpPr>
        <p:spPr>
          <a:xfrm>
            <a:off x="1002675" y="841100"/>
            <a:ext cx="102939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9pPr>
          </a:lstStyle>
          <a:p/>
        </p:txBody>
      </p:sp>
      <p:grpSp>
        <p:nvGrpSpPr>
          <p:cNvPr id="234" name="Google Shape;234;p6"/>
          <p:cNvGrpSpPr/>
          <p:nvPr/>
        </p:nvGrpSpPr>
        <p:grpSpPr>
          <a:xfrm flipH="1" rot="10800000">
            <a:off x="9669824" y="4569881"/>
            <a:ext cx="2250905" cy="2249091"/>
            <a:chOff x="1219199" y="2185748"/>
            <a:chExt cx="2250905" cy="2249091"/>
          </a:xfrm>
        </p:grpSpPr>
        <p:sp>
          <p:nvSpPr>
            <p:cNvPr id="235" name="Google Shape;235;p6"/>
            <p:cNvSpPr/>
            <p:nvPr/>
          </p:nvSpPr>
          <p:spPr>
            <a:xfrm>
              <a:off x="1379342" y="2479579"/>
              <a:ext cx="907732" cy="314690"/>
            </a:xfrm>
            <a:custGeom>
              <a:rect b="b" l="l" r="r" t="t"/>
              <a:pathLst>
                <a:path extrusionOk="0" h="314690" w="907732">
                  <a:moveTo>
                    <a:pt x="864870" y="229866"/>
                  </a:moveTo>
                  <a:cubicBezTo>
                    <a:pt x="720090" y="290826"/>
                    <a:pt x="561023" y="327021"/>
                    <a:pt x="404812" y="310828"/>
                  </a:cubicBezTo>
                  <a:cubicBezTo>
                    <a:pt x="248602" y="294636"/>
                    <a:pt x="94297" y="222246"/>
                    <a:pt x="0" y="96516"/>
                  </a:cubicBezTo>
                  <a:cubicBezTo>
                    <a:pt x="128588" y="49843"/>
                    <a:pt x="262890" y="19363"/>
                    <a:pt x="399097" y="5076"/>
                  </a:cubicBezTo>
                  <a:cubicBezTo>
                    <a:pt x="445770" y="313"/>
                    <a:pt x="492443" y="-2544"/>
                    <a:pt x="539115" y="3171"/>
                  </a:cubicBezTo>
                  <a:cubicBezTo>
                    <a:pt x="680085" y="20316"/>
                    <a:pt x="798195" y="112708"/>
                    <a:pt x="907733" y="202243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6" name="Google Shape;236;p6"/>
            <p:cNvSpPr/>
            <p:nvPr/>
          </p:nvSpPr>
          <p:spPr>
            <a:xfrm>
              <a:off x="3017520" y="2630993"/>
              <a:ext cx="452584" cy="799911"/>
            </a:xfrm>
            <a:custGeom>
              <a:rect b="b" l="l" r="r" t="t"/>
              <a:pathLst>
                <a:path extrusionOk="0" h="799911" w="452584">
                  <a:moveTo>
                    <a:pt x="10477" y="11242"/>
                  </a:moveTo>
                  <a:cubicBezTo>
                    <a:pt x="-15240" y="330329"/>
                    <a:pt x="167640" y="656084"/>
                    <a:pt x="452438" y="799912"/>
                  </a:cubicBezTo>
                  <a:cubicBezTo>
                    <a:pt x="456247" y="570359"/>
                    <a:pt x="385763" y="339854"/>
                    <a:pt x="253365" y="152212"/>
                  </a:cubicBezTo>
                  <a:cubicBezTo>
                    <a:pt x="203835" y="81727"/>
                    <a:pt x="138113" y="12194"/>
                    <a:pt x="52388" y="764"/>
                  </a:cubicBezTo>
                  <a:cubicBezTo>
                    <a:pt x="31433" y="-2093"/>
                    <a:pt x="5715" y="2669"/>
                    <a:pt x="0" y="21719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7" name="Google Shape;237;p6"/>
            <p:cNvSpPr/>
            <p:nvPr/>
          </p:nvSpPr>
          <p:spPr>
            <a:xfrm>
              <a:off x="1621943" y="2940235"/>
              <a:ext cx="770330" cy="495068"/>
            </a:xfrm>
            <a:custGeom>
              <a:rect b="b" l="l" r="r" t="t"/>
              <a:pathLst>
                <a:path extrusionOk="0" h="495068" w="770330">
                  <a:moveTo>
                    <a:pt x="770330" y="6435"/>
                  </a:moveTo>
                  <a:cubicBezTo>
                    <a:pt x="608405" y="-4043"/>
                    <a:pt x="436955" y="-11663"/>
                    <a:pt x="295032" y="67395"/>
                  </a:cubicBezTo>
                  <a:cubicBezTo>
                    <a:pt x="235024" y="100732"/>
                    <a:pt x="184542" y="149310"/>
                    <a:pt x="137869" y="199792"/>
                  </a:cubicBezTo>
                  <a:cubicBezTo>
                    <a:pt x="62622" y="281707"/>
                    <a:pt x="-7863" y="383625"/>
                    <a:pt x="709" y="495068"/>
                  </a:cubicBezTo>
                  <a:cubicBezTo>
                    <a:pt x="65479" y="480780"/>
                    <a:pt x="124534" y="447443"/>
                    <a:pt x="181684" y="414105"/>
                  </a:cubicBezTo>
                  <a:cubicBezTo>
                    <a:pt x="320749" y="333142"/>
                    <a:pt x="461719" y="252180"/>
                    <a:pt x="585545" y="14931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8" name="Google Shape;238;p6"/>
            <p:cNvSpPr/>
            <p:nvPr/>
          </p:nvSpPr>
          <p:spPr>
            <a:xfrm>
              <a:off x="1219199" y="3429537"/>
              <a:ext cx="741045" cy="462377"/>
            </a:xfrm>
            <a:custGeom>
              <a:rect b="b" l="l" r="r" t="t"/>
              <a:pathLst>
                <a:path extrusionOk="0" h="462377" w="741045">
                  <a:moveTo>
                    <a:pt x="741045" y="415"/>
                  </a:moveTo>
                  <a:cubicBezTo>
                    <a:pt x="585788" y="-4348"/>
                    <a:pt x="427673" y="31847"/>
                    <a:pt x="294323" y="110905"/>
                  </a:cubicBezTo>
                  <a:cubicBezTo>
                    <a:pt x="160973" y="189962"/>
                    <a:pt x="52388" y="315692"/>
                    <a:pt x="0" y="462377"/>
                  </a:cubicBezTo>
                  <a:cubicBezTo>
                    <a:pt x="63818" y="427135"/>
                    <a:pt x="136208" y="414752"/>
                    <a:pt x="206693" y="393797"/>
                  </a:cubicBezTo>
                  <a:cubicBezTo>
                    <a:pt x="415290" y="331885"/>
                    <a:pt x="600075" y="194725"/>
                    <a:pt x="721043" y="1375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9" name="Google Shape;239;p6"/>
            <p:cNvSpPr/>
            <p:nvPr/>
          </p:nvSpPr>
          <p:spPr>
            <a:xfrm>
              <a:off x="1842181" y="3485196"/>
              <a:ext cx="368906" cy="949643"/>
            </a:xfrm>
            <a:custGeom>
              <a:rect b="b" l="l" r="r" t="t"/>
              <a:pathLst>
                <a:path extrusionOk="0" h="949643" w="368906">
                  <a:moveTo>
                    <a:pt x="332377" y="0"/>
                  </a:moveTo>
                  <a:cubicBezTo>
                    <a:pt x="170452" y="83820"/>
                    <a:pt x="85679" y="265748"/>
                    <a:pt x="38054" y="441008"/>
                  </a:cubicBezTo>
                  <a:cubicBezTo>
                    <a:pt x="-7666" y="610553"/>
                    <a:pt x="-27668" y="802958"/>
                    <a:pt x="68534" y="949643"/>
                  </a:cubicBezTo>
                  <a:cubicBezTo>
                    <a:pt x="163784" y="814388"/>
                    <a:pt x="246652" y="669608"/>
                    <a:pt x="294277" y="511493"/>
                  </a:cubicBezTo>
                  <a:cubicBezTo>
                    <a:pt x="341902" y="353378"/>
                    <a:pt x="397146" y="210503"/>
                    <a:pt x="352379" y="52388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0" name="Google Shape;240;p6"/>
            <p:cNvSpPr/>
            <p:nvPr/>
          </p:nvSpPr>
          <p:spPr>
            <a:xfrm>
              <a:off x="2401752" y="2940244"/>
              <a:ext cx="379701" cy="849752"/>
            </a:xfrm>
            <a:custGeom>
              <a:rect b="b" l="l" r="r" t="t"/>
              <a:pathLst>
                <a:path extrusionOk="0" h="849752" w="379701">
                  <a:moveTo>
                    <a:pt x="343352" y="16315"/>
                  </a:moveTo>
                  <a:cubicBezTo>
                    <a:pt x="350020" y="12505"/>
                    <a:pt x="345257" y="1075"/>
                    <a:pt x="338590" y="123"/>
                  </a:cubicBezTo>
                  <a:cubicBezTo>
                    <a:pt x="330970" y="-830"/>
                    <a:pt x="324302" y="3933"/>
                    <a:pt x="318588" y="8695"/>
                  </a:cubicBezTo>
                  <a:cubicBezTo>
                    <a:pt x="79510" y="209673"/>
                    <a:pt x="-41457" y="542095"/>
                    <a:pt x="12835" y="849753"/>
                  </a:cubicBezTo>
                  <a:cubicBezTo>
                    <a:pt x="59507" y="842133"/>
                    <a:pt x="92845" y="801175"/>
                    <a:pt x="119515" y="762123"/>
                  </a:cubicBezTo>
                  <a:cubicBezTo>
                    <a:pt x="238577" y="586863"/>
                    <a:pt x="324302" y="389695"/>
                    <a:pt x="369070" y="183003"/>
                  </a:cubicBezTo>
                  <a:cubicBezTo>
                    <a:pt x="382405" y="122043"/>
                    <a:pt x="390025" y="51558"/>
                    <a:pt x="349068" y="4885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1" name="Google Shape;241;p6"/>
            <p:cNvSpPr/>
            <p:nvPr/>
          </p:nvSpPr>
          <p:spPr>
            <a:xfrm>
              <a:off x="2790925" y="3149916"/>
              <a:ext cx="336131" cy="766762"/>
            </a:xfrm>
            <a:custGeom>
              <a:rect b="b" l="l" r="r" t="t"/>
              <a:pathLst>
                <a:path extrusionOk="0" h="766762" w="336131">
                  <a:moveTo>
                    <a:pt x="32284" y="0"/>
                  </a:moveTo>
                  <a:cubicBezTo>
                    <a:pt x="-11531" y="77153"/>
                    <a:pt x="-3911" y="172403"/>
                    <a:pt x="15139" y="259080"/>
                  </a:cubicBezTo>
                  <a:cubicBezTo>
                    <a:pt x="58954" y="460058"/>
                    <a:pt x="161824" y="657225"/>
                    <a:pt x="336132" y="766763"/>
                  </a:cubicBezTo>
                  <a:cubicBezTo>
                    <a:pt x="335179" y="624840"/>
                    <a:pt x="318034" y="482917"/>
                    <a:pt x="268504" y="349567"/>
                  </a:cubicBezTo>
                  <a:cubicBezTo>
                    <a:pt x="218974" y="216217"/>
                    <a:pt x="135154" y="94298"/>
                    <a:pt x="17997" y="1524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2" name="Google Shape;242;p6"/>
            <p:cNvSpPr/>
            <p:nvPr/>
          </p:nvSpPr>
          <p:spPr>
            <a:xfrm>
              <a:off x="2207032" y="2237564"/>
              <a:ext cx="538469" cy="247859"/>
            </a:xfrm>
            <a:custGeom>
              <a:rect b="b" l="l" r="r" t="t"/>
              <a:pathLst>
                <a:path extrusionOk="0" h="247859" w="538469">
                  <a:moveTo>
                    <a:pt x="538470" y="1162"/>
                  </a:moveTo>
                  <a:cubicBezTo>
                    <a:pt x="385117" y="-7410"/>
                    <a:pt x="228907" y="31642"/>
                    <a:pt x="97462" y="111652"/>
                  </a:cubicBezTo>
                  <a:cubicBezTo>
                    <a:pt x="46980" y="142132"/>
                    <a:pt x="-4455" y="188805"/>
                    <a:pt x="307" y="247860"/>
                  </a:cubicBezTo>
                  <a:cubicBezTo>
                    <a:pt x="184140" y="221190"/>
                    <a:pt x="384165" y="184995"/>
                    <a:pt x="505132" y="43072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3" name="Google Shape;243;p6"/>
            <p:cNvSpPr/>
            <p:nvPr/>
          </p:nvSpPr>
          <p:spPr>
            <a:xfrm>
              <a:off x="2287081" y="2451886"/>
              <a:ext cx="393879" cy="285419"/>
            </a:xfrm>
            <a:custGeom>
              <a:rect b="b" l="l" r="r" t="t"/>
              <a:pathLst>
                <a:path extrusionOk="0" h="285419" w="393879">
                  <a:moveTo>
                    <a:pt x="17968" y="284645"/>
                  </a:moveTo>
                  <a:cubicBezTo>
                    <a:pt x="167510" y="239878"/>
                    <a:pt x="298956" y="146533"/>
                    <a:pt x="391348" y="20803"/>
                  </a:cubicBezTo>
                  <a:cubicBezTo>
                    <a:pt x="401826" y="5563"/>
                    <a:pt x="377060" y="-8725"/>
                    <a:pt x="366583" y="6515"/>
                  </a:cubicBezTo>
                  <a:cubicBezTo>
                    <a:pt x="278953" y="125578"/>
                    <a:pt x="152271" y="215113"/>
                    <a:pt x="10348" y="257023"/>
                  </a:cubicBezTo>
                  <a:cubicBezTo>
                    <a:pt x="-7749" y="262738"/>
                    <a:pt x="-130" y="290360"/>
                    <a:pt x="17968" y="284645"/>
                  </a:cubicBezTo>
                  <a:lnTo>
                    <a:pt x="17968" y="2846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4" name="Google Shape;244;p6"/>
            <p:cNvSpPr/>
            <p:nvPr/>
          </p:nvSpPr>
          <p:spPr>
            <a:xfrm>
              <a:off x="2202307" y="2248396"/>
              <a:ext cx="643293" cy="1205823"/>
            </a:xfrm>
            <a:custGeom>
              <a:rect b="b" l="l" r="r" t="t"/>
              <a:pathLst>
                <a:path extrusionOk="0" h="1205823" w="643293">
                  <a:moveTo>
                    <a:pt x="616140" y="7123"/>
                  </a:moveTo>
                  <a:cubicBezTo>
                    <a:pt x="537082" y="160475"/>
                    <a:pt x="458025" y="313828"/>
                    <a:pt x="378967" y="467180"/>
                  </a:cubicBezTo>
                  <a:cubicBezTo>
                    <a:pt x="298957" y="620533"/>
                    <a:pt x="218947" y="772933"/>
                    <a:pt x="138937" y="925333"/>
                  </a:cubicBezTo>
                  <a:cubicBezTo>
                    <a:pt x="93217" y="1012011"/>
                    <a:pt x="47497" y="1097736"/>
                    <a:pt x="1777" y="1184413"/>
                  </a:cubicBezTo>
                  <a:cubicBezTo>
                    <a:pt x="-6795" y="1200606"/>
                    <a:pt x="17970" y="1214893"/>
                    <a:pt x="26542" y="1198700"/>
                  </a:cubicBezTo>
                  <a:cubicBezTo>
                    <a:pt x="107505" y="1046300"/>
                    <a:pt x="188467" y="893901"/>
                    <a:pt x="268477" y="741501"/>
                  </a:cubicBezTo>
                  <a:cubicBezTo>
                    <a:pt x="348487" y="589101"/>
                    <a:pt x="428497" y="435748"/>
                    <a:pt x="507555" y="282396"/>
                  </a:cubicBezTo>
                  <a:cubicBezTo>
                    <a:pt x="552322" y="195718"/>
                    <a:pt x="597090" y="109040"/>
                    <a:pt x="641857" y="21410"/>
                  </a:cubicBezTo>
                  <a:cubicBezTo>
                    <a:pt x="649477" y="5218"/>
                    <a:pt x="624712" y="-9070"/>
                    <a:pt x="616140" y="7123"/>
                  </a:cubicBezTo>
                  <a:lnTo>
                    <a:pt x="616140" y="712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5" name="Google Shape;245;p6"/>
            <p:cNvSpPr/>
            <p:nvPr/>
          </p:nvSpPr>
          <p:spPr>
            <a:xfrm>
              <a:off x="2746931" y="2185748"/>
              <a:ext cx="145232" cy="755709"/>
            </a:xfrm>
            <a:custGeom>
              <a:rect b="b" l="l" r="r" t="t"/>
              <a:pathLst>
                <a:path extrusionOk="0" h="755709" w="145232">
                  <a:moveTo>
                    <a:pt x="115330" y="13573"/>
                  </a:moveTo>
                  <a:cubicBezTo>
                    <a:pt x="122950" y="205026"/>
                    <a:pt x="101043" y="397431"/>
                    <a:pt x="50560" y="583168"/>
                  </a:cubicBezTo>
                  <a:cubicBezTo>
                    <a:pt x="36273" y="635556"/>
                    <a:pt x="20080" y="687943"/>
                    <a:pt x="1030" y="738426"/>
                  </a:cubicBezTo>
                  <a:cubicBezTo>
                    <a:pt x="-5637" y="755571"/>
                    <a:pt x="21985" y="763191"/>
                    <a:pt x="28653" y="746046"/>
                  </a:cubicBezTo>
                  <a:cubicBezTo>
                    <a:pt x="95328" y="564118"/>
                    <a:pt x="133428" y="372666"/>
                    <a:pt x="142953" y="179308"/>
                  </a:cubicBezTo>
                  <a:cubicBezTo>
                    <a:pt x="145810" y="124063"/>
                    <a:pt x="145810" y="68818"/>
                    <a:pt x="143905" y="13573"/>
                  </a:cubicBezTo>
                  <a:cubicBezTo>
                    <a:pt x="142953" y="-4524"/>
                    <a:pt x="114378" y="-4524"/>
                    <a:pt x="115330" y="13573"/>
                  </a:cubicBezTo>
                  <a:lnTo>
                    <a:pt x="115330" y="135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6" name="Google Shape;246;p6"/>
            <p:cNvSpPr/>
            <p:nvPr/>
          </p:nvSpPr>
          <p:spPr>
            <a:xfrm>
              <a:off x="2893603" y="2364818"/>
              <a:ext cx="119181" cy="207969"/>
            </a:xfrm>
            <a:custGeom>
              <a:rect b="b" l="l" r="r" t="t"/>
              <a:pathLst>
                <a:path extrusionOk="0" h="207969" w="119181">
                  <a:moveTo>
                    <a:pt x="91" y="13573"/>
                  </a:moveTo>
                  <a:cubicBezTo>
                    <a:pt x="6759" y="86916"/>
                    <a:pt x="40096" y="155496"/>
                    <a:pt x="94389" y="204073"/>
                  </a:cubicBezTo>
                  <a:cubicBezTo>
                    <a:pt x="107724" y="216456"/>
                    <a:pt x="128679" y="196453"/>
                    <a:pt x="114391" y="184071"/>
                  </a:cubicBezTo>
                  <a:cubicBezTo>
                    <a:pt x="65814" y="140256"/>
                    <a:pt x="34381" y="79296"/>
                    <a:pt x="28666" y="13573"/>
                  </a:cubicBezTo>
                  <a:cubicBezTo>
                    <a:pt x="26761" y="-4524"/>
                    <a:pt x="-1814" y="-4524"/>
                    <a:pt x="91" y="13573"/>
                  </a:cubicBezTo>
                  <a:lnTo>
                    <a:pt x="91" y="135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247" name="Google Shape;247;p6"/>
          <p:cNvCxnSpPr/>
          <p:nvPr/>
        </p:nvCxnSpPr>
        <p:spPr>
          <a:xfrm>
            <a:off x="-12" y="396140"/>
            <a:ext cx="4500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248" name="Google Shape;248;p6"/>
          <p:cNvCxnSpPr/>
          <p:nvPr/>
        </p:nvCxnSpPr>
        <p:spPr>
          <a:xfrm rot="-5400000">
            <a:off x="-1261635" y="1740258"/>
            <a:ext cx="3276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249" name="Google Shape;249;p6"/>
          <p:cNvSpPr txBox="1"/>
          <p:nvPr/>
        </p:nvSpPr>
        <p:spPr>
          <a:xfrm rot="5400000">
            <a:off x="-679350" y="457287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200">
              <a:solidFill>
                <a:srgbClr val="000000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Your main point">
  <p:cSld name="CUSTOM_6">
    <p:spTree>
      <p:nvGrpSpPr>
        <p:cNvPr id="250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7"/>
          <p:cNvSpPr/>
          <p:nvPr/>
        </p:nvSpPr>
        <p:spPr>
          <a:xfrm rot="10800000">
            <a:off x="0" y="2854907"/>
            <a:ext cx="6438600" cy="40803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2" name="Google Shape;252;p7"/>
          <p:cNvSpPr/>
          <p:nvPr/>
        </p:nvSpPr>
        <p:spPr>
          <a:xfrm rot="10800000">
            <a:off x="-87137" y="-702375"/>
            <a:ext cx="11221505" cy="7534983"/>
          </a:xfrm>
          <a:custGeom>
            <a:rect b="b" l="l" r="r" t="t"/>
            <a:pathLst>
              <a:path extrusionOk="0" h="6834452" w="7958514">
                <a:moveTo>
                  <a:pt x="1477342" y="179222"/>
                </a:moveTo>
                <a:cubicBezTo>
                  <a:pt x="1542844" y="351264"/>
                  <a:pt x="1370013" y="513046"/>
                  <a:pt x="1223225" y="624321"/>
                </a:cubicBezTo>
                <a:cubicBezTo>
                  <a:pt x="902027" y="868179"/>
                  <a:pt x="609240" y="1149917"/>
                  <a:pt x="354334" y="1462433"/>
                </a:cubicBezTo>
                <a:cubicBezTo>
                  <a:pt x="128628" y="1738647"/>
                  <a:pt x="-78138" y="2094569"/>
                  <a:pt x="29191" y="2434707"/>
                </a:cubicBezTo>
                <a:cubicBezTo>
                  <a:pt x="104953" y="2674618"/>
                  <a:pt x="321978" y="2842714"/>
                  <a:pt x="544527" y="2961092"/>
                </a:cubicBezTo>
                <a:cubicBezTo>
                  <a:pt x="767077" y="3078680"/>
                  <a:pt x="1010145" y="3164701"/>
                  <a:pt x="1209020" y="3318592"/>
                </a:cubicBezTo>
                <a:cubicBezTo>
                  <a:pt x="1309246" y="3396721"/>
                  <a:pt x="1402369" y="3503261"/>
                  <a:pt x="1407894" y="3630319"/>
                </a:cubicBezTo>
                <a:cubicBezTo>
                  <a:pt x="1411050" y="3712394"/>
                  <a:pt x="1377116" y="3791312"/>
                  <a:pt x="1340024" y="3865496"/>
                </a:cubicBezTo>
                <a:cubicBezTo>
                  <a:pt x="1130101" y="4291654"/>
                  <a:pt x="829423" y="4668884"/>
                  <a:pt x="616343" y="5093464"/>
                </a:cubicBezTo>
                <a:cubicBezTo>
                  <a:pt x="403264" y="5518045"/>
                  <a:pt x="281730" y="6026279"/>
                  <a:pt x="459296" y="6467432"/>
                </a:cubicBezTo>
                <a:cubicBezTo>
                  <a:pt x="527955" y="6639474"/>
                  <a:pt x="660537" y="6805991"/>
                  <a:pt x="843628" y="6831245"/>
                </a:cubicBezTo>
                <a:cubicBezTo>
                  <a:pt x="1014881" y="6854921"/>
                  <a:pt x="1182187" y="6744435"/>
                  <a:pt x="1280046" y="6601593"/>
                </a:cubicBezTo>
                <a:cubicBezTo>
                  <a:pt x="1377905" y="6458751"/>
                  <a:pt x="1420521" y="6286709"/>
                  <a:pt x="1467082" y="6119402"/>
                </a:cubicBezTo>
                <a:cubicBezTo>
                  <a:pt x="1710940" y="5255247"/>
                  <a:pt x="2183661" y="4368994"/>
                  <a:pt x="3014670" y="4029646"/>
                </a:cubicBezTo>
                <a:cubicBezTo>
                  <a:pt x="3163037" y="3968879"/>
                  <a:pt x="3324030" y="3927841"/>
                  <a:pt x="3481867" y="3953884"/>
                </a:cubicBezTo>
                <a:cubicBezTo>
                  <a:pt x="3639703" y="3979927"/>
                  <a:pt x="3791226" y="4087256"/>
                  <a:pt x="3833053" y="4241147"/>
                </a:cubicBezTo>
                <a:cubicBezTo>
                  <a:pt x="3855939" y="4324800"/>
                  <a:pt x="3844891" y="4413189"/>
                  <a:pt x="3829896" y="4498421"/>
                </a:cubicBezTo>
                <a:cubicBezTo>
                  <a:pt x="3787280" y="4736754"/>
                  <a:pt x="3709151" y="4968773"/>
                  <a:pt x="3679952" y="5209474"/>
                </a:cubicBezTo>
                <a:cubicBezTo>
                  <a:pt x="3650752" y="5450175"/>
                  <a:pt x="3674427" y="5709816"/>
                  <a:pt x="3817270" y="5905534"/>
                </a:cubicBezTo>
                <a:cubicBezTo>
                  <a:pt x="4023246" y="6188851"/>
                  <a:pt x="4443881" y="6262244"/>
                  <a:pt x="4766657" y="6125716"/>
                </a:cubicBezTo>
                <a:cubicBezTo>
                  <a:pt x="5089433" y="5989187"/>
                  <a:pt x="5317506" y="5682195"/>
                  <a:pt x="5431149" y="5349949"/>
                </a:cubicBezTo>
                <a:cubicBezTo>
                  <a:pt x="5494284" y="5166069"/>
                  <a:pt x="5527429" y="4971141"/>
                  <a:pt x="5614239" y="4796732"/>
                </a:cubicBezTo>
                <a:cubicBezTo>
                  <a:pt x="5719990" y="4582863"/>
                  <a:pt x="5906237" y="4409243"/>
                  <a:pt x="6126419" y="4317697"/>
                </a:cubicBezTo>
                <a:cubicBezTo>
                  <a:pt x="6457087" y="4181169"/>
                  <a:pt x="6831159" y="4230098"/>
                  <a:pt x="7186292" y="4182747"/>
                </a:cubicBezTo>
                <a:cubicBezTo>
                  <a:pt x="7540635" y="4135396"/>
                  <a:pt x="7932859" y="3919949"/>
                  <a:pt x="7957324" y="3563239"/>
                </a:cubicBezTo>
                <a:cubicBezTo>
                  <a:pt x="7980210" y="3229414"/>
                  <a:pt x="7669272" y="2969773"/>
                  <a:pt x="7363858" y="2834033"/>
                </a:cubicBezTo>
                <a:cubicBezTo>
                  <a:pt x="7108163" y="2720391"/>
                  <a:pt x="6832738" y="2650943"/>
                  <a:pt x="6553367" y="2628057"/>
                </a:cubicBezTo>
                <a:cubicBezTo>
                  <a:pt x="6127997" y="2593333"/>
                  <a:pt x="5694736" y="2668305"/>
                  <a:pt x="5275680" y="2587019"/>
                </a:cubicBezTo>
                <a:cubicBezTo>
                  <a:pt x="4998677" y="2533355"/>
                  <a:pt x="4706679" y="2379464"/>
                  <a:pt x="4633285" y="2107196"/>
                </a:cubicBezTo>
                <a:cubicBezTo>
                  <a:pt x="4562258" y="1844398"/>
                  <a:pt x="4719306" y="1579232"/>
                  <a:pt x="4868462" y="1351948"/>
                </a:cubicBezTo>
                <a:cubicBezTo>
                  <a:pt x="4997098" y="1156230"/>
                  <a:pt x="5125735" y="960513"/>
                  <a:pt x="5255161" y="764796"/>
                </a:cubicBezTo>
                <a:cubicBezTo>
                  <a:pt x="5360911" y="603802"/>
                  <a:pt x="5471397" y="404928"/>
                  <a:pt x="5392479" y="228940"/>
                </a:cubicBezTo>
                <a:cubicBezTo>
                  <a:pt x="5305669" y="38747"/>
                  <a:pt x="5053920" y="866"/>
                  <a:pt x="4843997" y="77"/>
                </a:cubicBezTo>
                <a:cubicBezTo>
                  <a:pt x="4533848" y="-1501"/>
                  <a:pt x="4223699" y="21385"/>
                  <a:pt x="3914339" y="43482"/>
                </a:cubicBezTo>
                <a:cubicBezTo>
                  <a:pt x="3097535" y="102671"/>
                  <a:pt x="2281519" y="162649"/>
                  <a:pt x="1465504" y="221838"/>
                </a:cubicBezTo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3" name="Google Shape;253;p7"/>
          <p:cNvSpPr/>
          <p:nvPr/>
        </p:nvSpPr>
        <p:spPr>
          <a:xfrm flipH="1" rot="-556215">
            <a:off x="1185045" y="2675633"/>
            <a:ext cx="6745753" cy="4166768"/>
          </a:xfrm>
          <a:custGeom>
            <a:rect b="b" l="l" r="r" t="t"/>
            <a:pathLst>
              <a:path extrusionOk="0" h="3827104" w="5502190">
                <a:moveTo>
                  <a:pt x="3327831" y="52"/>
                </a:moveTo>
                <a:cubicBezTo>
                  <a:pt x="3246660" y="-1092"/>
                  <a:pt x="3237853" y="17247"/>
                  <a:pt x="3085925" y="27260"/>
                </a:cubicBezTo>
                <a:cubicBezTo>
                  <a:pt x="2933997" y="37273"/>
                  <a:pt x="2629634" y="38777"/>
                  <a:pt x="2416265" y="60130"/>
                </a:cubicBezTo>
                <a:cubicBezTo>
                  <a:pt x="2202896" y="81483"/>
                  <a:pt x="1968589" y="17267"/>
                  <a:pt x="1805712" y="155380"/>
                </a:cubicBezTo>
                <a:cubicBezTo>
                  <a:pt x="1662837" y="278252"/>
                  <a:pt x="1612355" y="474467"/>
                  <a:pt x="1550442" y="652585"/>
                </a:cubicBezTo>
                <a:cubicBezTo>
                  <a:pt x="1488530" y="830702"/>
                  <a:pt x="1387564" y="1021202"/>
                  <a:pt x="1206589" y="1074542"/>
                </a:cubicBezTo>
                <a:cubicBezTo>
                  <a:pt x="946557" y="1150742"/>
                  <a:pt x="687477" y="902140"/>
                  <a:pt x="417919" y="932620"/>
                </a:cubicBezTo>
                <a:cubicBezTo>
                  <a:pt x="176937" y="960242"/>
                  <a:pt x="12154" y="1212655"/>
                  <a:pt x="725" y="1454590"/>
                </a:cubicBezTo>
                <a:cubicBezTo>
                  <a:pt x="-9753" y="1696525"/>
                  <a:pt x="95022" y="1927982"/>
                  <a:pt x="204560" y="2144200"/>
                </a:cubicBezTo>
                <a:cubicBezTo>
                  <a:pt x="346482" y="2423282"/>
                  <a:pt x="517932" y="2714747"/>
                  <a:pt x="802730" y="2846192"/>
                </a:cubicBezTo>
                <a:cubicBezTo>
                  <a:pt x="1023710" y="2948110"/>
                  <a:pt x="1278980" y="2938585"/>
                  <a:pt x="1514247" y="3001450"/>
                </a:cubicBezTo>
                <a:cubicBezTo>
                  <a:pt x="1731417" y="3059552"/>
                  <a:pt x="1931442" y="3183377"/>
                  <a:pt x="2080985" y="3351017"/>
                </a:cubicBezTo>
                <a:cubicBezTo>
                  <a:pt x="2192427" y="3475795"/>
                  <a:pt x="2278152" y="3626290"/>
                  <a:pt x="2414360" y="3724397"/>
                </a:cubicBezTo>
                <a:cubicBezTo>
                  <a:pt x="2652485" y="3896800"/>
                  <a:pt x="3023007" y="3846317"/>
                  <a:pt x="3206840" y="3616765"/>
                </a:cubicBezTo>
                <a:cubicBezTo>
                  <a:pt x="3236606" y="3579618"/>
                  <a:pt x="3261118" y="3540000"/>
                  <a:pt x="3281597" y="3498466"/>
                </a:cubicBezTo>
                <a:lnTo>
                  <a:pt x="3286653" y="3485484"/>
                </a:lnTo>
                <a:lnTo>
                  <a:pt x="3341255" y="3415332"/>
                </a:lnTo>
                <a:cubicBezTo>
                  <a:pt x="3367091" y="3382144"/>
                  <a:pt x="3393345" y="3349342"/>
                  <a:pt x="3421205" y="3318147"/>
                </a:cubicBezTo>
                <a:cubicBezTo>
                  <a:pt x="3570748" y="3150507"/>
                  <a:pt x="3770773" y="3026682"/>
                  <a:pt x="3987943" y="2968580"/>
                </a:cubicBezTo>
                <a:cubicBezTo>
                  <a:pt x="4223210" y="2905715"/>
                  <a:pt x="4478480" y="2915240"/>
                  <a:pt x="4699460" y="2813322"/>
                </a:cubicBezTo>
                <a:cubicBezTo>
                  <a:pt x="4984258" y="2681877"/>
                  <a:pt x="5155708" y="2390412"/>
                  <a:pt x="5297630" y="2111330"/>
                </a:cubicBezTo>
                <a:cubicBezTo>
                  <a:pt x="5407168" y="1895112"/>
                  <a:pt x="5511943" y="1663655"/>
                  <a:pt x="5501465" y="1421720"/>
                </a:cubicBezTo>
                <a:cubicBezTo>
                  <a:pt x="5490036" y="1179785"/>
                  <a:pt x="5325253" y="927372"/>
                  <a:pt x="5084271" y="899750"/>
                </a:cubicBezTo>
                <a:cubicBezTo>
                  <a:pt x="4814713" y="869270"/>
                  <a:pt x="4555633" y="1117872"/>
                  <a:pt x="4295601" y="1041672"/>
                </a:cubicBezTo>
                <a:cubicBezTo>
                  <a:pt x="4114626" y="988332"/>
                  <a:pt x="4013660" y="797832"/>
                  <a:pt x="3951748" y="619715"/>
                </a:cubicBezTo>
                <a:cubicBezTo>
                  <a:pt x="3889835" y="441597"/>
                  <a:pt x="3839353" y="245382"/>
                  <a:pt x="3696478" y="122510"/>
                </a:cubicBezTo>
                <a:cubicBezTo>
                  <a:pt x="3594680" y="36189"/>
                  <a:pt x="3463116" y="1959"/>
                  <a:pt x="3327831" y="52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254" name="Google Shape;254;p7"/>
          <p:cNvGrpSpPr/>
          <p:nvPr/>
        </p:nvGrpSpPr>
        <p:grpSpPr>
          <a:xfrm rot="10800000">
            <a:off x="402283" y="147070"/>
            <a:ext cx="988183" cy="1240407"/>
            <a:chOff x="10177290" y="5267968"/>
            <a:chExt cx="988183" cy="1240407"/>
          </a:xfrm>
        </p:grpSpPr>
        <p:sp>
          <p:nvSpPr>
            <p:cNvPr id="255" name="Google Shape;255;p7"/>
            <p:cNvSpPr/>
            <p:nvPr/>
          </p:nvSpPr>
          <p:spPr>
            <a:xfrm>
              <a:off x="10777725" y="5988729"/>
              <a:ext cx="387748" cy="519646"/>
            </a:xfrm>
            <a:custGeom>
              <a:rect b="b" l="l" r="r" t="t"/>
              <a:pathLst>
                <a:path extrusionOk="0" h="519646" w="387748">
                  <a:moveTo>
                    <a:pt x="188595" y="38466"/>
                  </a:moveTo>
                  <a:cubicBezTo>
                    <a:pt x="173355" y="-586"/>
                    <a:pt x="119063" y="-10111"/>
                    <a:pt x="82868" y="10844"/>
                  </a:cubicBezTo>
                  <a:cubicBezTo>
                    <a:pt x="46673" y="31799"/>
                    <a:pt x="28575" y="72756"/>
                    <a:pt x="19050" y="112761"/>
                  </a:cubicBezTo>
                  <a:cubicBezTo>
                    <a:pt x="-7620" y="225156"/>
                    <a:pt x="21908" y="349934"/>
                    <a:pt x="97155" y="437564"/>
                  </a:cubicBezTo>
                  <a:cubicBezTo>
                    <a:pt x="125730" y="471854"/>
                    <a:pt x="162878" y="501381"/>
                    <a:pt x="205740" y="513764"/>
                  </a:cubicBezTo>
                  <a:cubicBezTo>
                    <a:pt x="248603" y="526146"/>
                    <a:pt x="299085" y="519479"/>
                    <a:pt x="331470" y="488999"/>
                  </a:cubicBezTo>
                  <a:cubicBezTo>
                    <a:pt x="350520" y="471854"/>
                    <a:pt x="361950" y="448041"/>
                    <a:pt x="370523" y="424229"/>
                  </a:cubicBezTo>
                  <a:cubicBezTo>
                    <a:pt x="426720" y="270876"/>
                    <a:pt x="340043" y="80376"/>
                    <a:pt x="188595" y="22274"/>
                  </a:cubicBezTo>
                  <a:cubicBezTo>
                    <a:pt x="153353" y="8939"/>
                    <a:pt x="115253" y="1319"/>
                    <a:pt x="79058" y="9891"/>
                  </a:cubicBezTo>
                  <a:cubicBezTo>
                    <a:pt x="42863" y="18464"/>
                    <a:pt x="9525" y="45134"/>
                    <a:pt x="0" y="8132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6" name="Google Shape;256;p7"/>
            <p:cNvSpPr/>
            <p:nvPr/>
          </p:nvSpPr>
          <p:spPr>
            <a:xfrm rot="10438560">
              <a:off x="10512423" y="5289779"/>
              <a:ext cx="442826" cy="516183"/>
            </a:xfrm>
            <a:custGeom>
              <a:rect b="b" l="l" r="r" t="t"/>
              <a:pathLst>
                <a:path extrusionOk="0" h="515912" w="442594">
                  <a:moveTo>
                    <a:pt x="81055" y="37103"/>
                  </a:moveTo>
                  <a:cubicBezTo>
                    <a:pt x="50575" y="30435"/>
                    <a:pt x="21047" y="54248"/>
                    <a:pt x="8665" y="81871"/>
                  </a:cubicBezTo>
                  <a:cubicBezTo>
                    <a:pt x="-2765" y="110446"/>
                    <a:pt x="-860" y="142831"/>
                    <a:pt x="2950" y="173311"/>
                  </a:cubicBezTo>
                  <a:cubicBezTo>
                    <a:pt x="13427" y="263798"/>
                    <a:pt x="35335" y="357143"/>
                    <a:pt x="93437" y="427628"/>
                  </a:cubicBezTo>
                  <a:cubicBezTo>
                    <a:pt x="151540" y="498113"/>
                    <a:pt x="253457" y="539071"/>
                    <a:pt x="337277" y="501923"/>
                  </a:cubicBezTo>
                  <a:cubicBezTo>
                    <a:pt x="431575" y="460013"/>
                    <a:pt x="463960" y="333331"/>
                    <a:pt x="428717" y="236176"/>
                  </a:cubicBezTo>
                  <a:cubicBezTo>
                    <a:pt x="393475" y="139021"/>
                    <a:pt x="308702" y="69488"/>
                    <a:pt x="218215" y="19958"/>
                  </a:cubicBezTo>
                  <a:cubicBezTo>
                    <a:pt x="193450" y="6623"/>
                    <a:pt x="163922" y="-6712"/>
                    <a:pt x="138205" y="3766"/>
                  </a:cubicBezTo>
                  <a:cubicBezTo>
                    <a:pt x="117250" y="12338"/>
                    <a:pt x="104867" y="33293"/>
                    <a:pt x="94390" y="52343"/>
                  </a:cubicBezTo>
                  <a:cubicBezTo>
                    <a:pt x="68672" y="98063"/>
                    <a:pt x="42955" y="143783"/>
                    <a:pt x="16285" y="189503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7" name="Google Shape;257;p7"/>
            <p:cNvSpPr/>
            <p:nvPr/>
          </p:nvSpPr>
          <p:spPr>
            <a:xfrm>
              <a:off x="10177290" y="5878132"/>
              <a:ext cx="427235" cy="584051"/>
            </a:xfrm>
            <a:custGeom>
              <a:rect b="b" l="l" r="r" t="t"/>
              <a:pathLst>
                <a:path extrusionOk="0" h="584051" w="427235">
                  <a:moveTo>
                    <a:pt x="76110" y="62890"/>
                  </a:moveTo>
                  <a:cubicBezTo>
                    <a:pt x="8483" y="111467"/>
                    <a:pt x="-8662" y="206717"/>
                    <a:pt x="3720" y="289585"/>
                  </a:cubicBezTo>
                  <a:cubicBezTo>
                    <a:pt x="15150" y="366737"/>
                    <a:pt x="48488" y="440080"/>
                    <a:pt x="97065" y="500087"/>
                  </a:cubicBezTo>
                  <a:cubicBezTo>
                    <a:pt x="135165" y="546760"/>
                    <a:pt x="188505" y="586765"/>
                    <a:pt x="248513" y="583907"/>
                  </a:cubicBezTo>
                  <a:cubicBezTo>
                    <a:pt x="289470" y="582002"/>
                    <a:pt x="326618" y="560095"/>
                    <a:pt x="355193" y="530567"/>
                  </a:cubicBezTo>
                  <a:cubicBezTo>
                    <a:pt x="424725" y="460082"/>
                    <a:pt x="442823" y="348640"/>
                    <a:pt x="414248" y="254342"/>
                  </a:cubicBezTo>
                  <a:cubicBezTo>
                    <a:pt x="385673" y="160045"/>
                    <a:pt x="316140" y="80987"/>
                    <a:pt x="234225" y="26695"/>
                  </a:cubicBezTo>
                  <a:cubicBezTo>
                    <a:pt x="214223" y="13360"/>
                    <a:pt x="192315" y="977"/>
                    <a:pt x="168503" y="25"/>
                  </a:cubicBezTo>
                  <a:cubicBezTo>
                    <a:pt x="131355" y="-928"/>
                    <a:pt x="98970" y="25742"/>
                    <a:pt x="81825" y="58127"/>
                  </a:cubicBezTo>
                  <a:cubicBezTo>
                    <a:pt x="64680" y="90512"/>
                    <a:pt x="60870" y="128612"/>
                    <a:pt x="57060" y="164807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58" name="Google Shape;258;p7"/>
          <p:cNvSpPr/>
          <p:nvPr/>
        </p:nvSpPr>
        <p:spPr>
          <a:xfrm flipH="1" rot="9137100">
            <a:off x="2793612" y="63940"/>
            <a:ext cx="6743551" cy="4172739"/>
          </a:xfrm>
          <a:custGeom>
            <a:rect b="b" l="l" r="r" t="t"/>
            <a:pathLst>
              <a:path extrusionOk="0" h="3827104" w="5502190">
                <a:moveTo>
                  <a:pt x="3327831" y="52"/>
                </a:moveTo>
                <a:cubicBezTo>
                  <a:pt x="3246660" y="-1092"/>
                  <a:pt x="3237853" y="17247"/>
                  <a:pt x="3085925" y="27260"/>
                </a:cubicBezTo>
                <a:cubicBezTo>
                  <a:pt x="2933997" y="37273"/>
                  <a:pt x="2629634" y="38777"/>
                  <a:pt x="2416265" y="60130"/>
                </a:cubicBezTo>
                <a:cubicBezTo>
                  <a:pt x="2202896" y="81483"/>
                  <a:pt x="1968589" y="17267"/>
                  <a:pt x="1805712" y="155380"/>
                </a:cubicBezTo>
                <a:cubicBezTo>
                  <a:pt x="1662837" y="278252"/>
                  <a:pt x="1612355" y="474467"/>
                  <a:pt x="1550442" y="652585"/>
                </a:cubicBezTo>
                <a:cubicBezTo>
                  <a:pt x="1488530" y="830702"/>
                  <a:pt x="1387564" y="1021202"/>
                  <a:pt x="1206589" y="1074542"/>
                </a:cubicBezTo>
                <a:cubicBezTo>
                  <a:pt x="946557" y="1150742"/>
                  <a:pt x="687477" y="902140"/>
                  <a:pt x="417919" y="932620"/>
                </a:cubicBezTo>
                <a:cubicBezTo>
                  <a:pt x="176937" y="960242"/>
                  <a:pt x="12154" y="1212655"/>
                  <a:pt x="725" y="1454590"/>
                </a:cubicBezTo>
                <a:cubicBezTo>
                  <a:pt x="-9753" y="1696525"/>
                  <a:pt x="95022" y="1927982"/>
                  <a:pt x="204560" y="2144200"/>
                </a:cubicBezTo>
                <a:cubicBezTo>
                  <a:pt x="346482" y="2423282"/>
                  <a:pt x="517932" y="2714747"/>
                  <a:pt x="802730" y="2846192"/>
                </a:cubicBezTo>
                <a:cubicBezTo>
                  <a:pt x="1023710" y="2948110"/>
                  <a:pt x="1278980" y="2938585"/>
                  <a:pt x="1514247" y="3001450"/>
                </a:cubicBezTo>
                <a:cubicBezTo>
                  <a:pt x="1731417" y="3059552"/>
                  <a:pt x="1931442" y="3183377"/>
                  <a:pt x="2080985" y="3351017"/>
                </a:cubicBezTo>
                <a:cubicBezTo>
                  <a:pt x="2192427" y="3475795"/>
                  <a:pt x="2278152" y="3626290"/>
                  <a:pt x="2414360" y="3724397"/>
                </a:cubicBezTo>
                <a:cubicBezTo>
                  <a:pt x="2652485" y="3896800"/>
                  <a:pt x="3023007" y="3846317"/>
                  <a:pt x="3206840" y="3616765"/>
                </a:cubicBezTo>
                <a:cubicBezTo>
                  <a:pt x="3236606" y="3579618"/>
                  <a:pt x="3261118" y="3540000"/>
                  <a:pt x="3281597" y="3498466"/>
                </a:cubicBezTo>
                <a:lnTo>
                  <a:pt x="3286653" y="3485484"/>
                </a:lnTo>
                <a:lnTo>
                  <a:pt x="3341255" y="3415332"/>
                </a:lnTo>
                <a:cubicBezTo>
                  <a:pt x="3367091" y="3382144"/>
                  <a:pt x="3393345" y="3349342"/>
                  <a:pt x="3421205" y="3318147"/>
                </a:cubicBezTo>
                <a:cubicBezTo>
                  <a:pt x="3570748" y="3150507"/>
                  <a:pt x="3770773" y="3026682"/>
                  <a:pt x="3987943" y="2968580"/>
                </a:cubicBezTo>
                <a:cubicBezTo>
                  <a:pt x="4223210" y="2905715"/>
                  <a:pt x="4478480" y="2915240"/>
                  <a:pt x="4699460" y="2813322"/>
                </a:cubicBezTo>
                <a:cubicBezTo>
                  <a:pt x="4984258" y="2681877"/>
                  <a:pt x="5155708" y="2390412"/>
                  <a:pt x="5297630" y="2111330"/>
                </a:cubicBezTo>
                <a:cubicBezTo>
                  <a:pt x="5407168" y="1895112"/>
                  <a:pt x="5511943" y="1663655"/>
                  <a:pt x="5501465" y="1421720"/>
                </a:cubicBezTo>
                <a:cubicBezTo>
                  <a:pt x="5490036" y="1179785"/>
                  <a:pt x="5325253" y="927372"/>
                  <a:pt x="5084271" y="899750"/>
                </a:cubicBezTo>
                <a:cubicBezTo>
                  <a:pt x="4814713" y="869270"/>
                  <a:pt x="4555633" y="1117872"/>
                  <a:pt x="4295601" y="1041672"/>
                </a:cubicBezTo>
                <a:cubicBezTo>
                  <a:pt x="4114626" y="988332"/>
                  <a:pt x="4013660" y="797832"/>
                  <a:pt x="3951748" y="619715"/>
                </a:cubicBezTo>
                <a:cubicBezTo>
                  <a:pt x="3889835" y="441597"/>
                  <a:pt x="3839353" y="245382"/>
                  <a:pt x="3696478" y="122510"/>
                </a:cubicBezTo>
                <a:cubicBezTo>
                  <a:pt x="3594680" y="36189"/>
                  <a:pt x="3463116" y="1959"/>
                  <a:pt x="3327831" y="52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9" name="Google Shape;259;p7"/>
          <p:cNvSpPr/>
          <p:nvPr/>
        </p:nvSpPr>
        <p:spPr>
          <a:xfrm rot="10800000">
            <a:off x="8063574" y="2456830"/>
            <a:ext cx="4004711" cy="4876482"/>
          </a:xfrm>
          <a:custGeom>
            <a:rect b="b" l="l" r="r" t="t"/>
            <a:pathLst>
              <a:path extrusionOk="0" h="4876482" w="4004711">
                <a:moveTo>
                  <a:pt x="153725" y="3744710"/>
                </a:moveTo>
                <a:cubicBezTo>
                  <a:pt x="117530" y="3092248"/>
                  <a:pt x="-150460" y="2203537"/>
                  <a:pt x="118444" y="1627153"/>
                </a:cubicBezTo>
                <a:cubicBezTo>
                  <a:pt x="387348" y="1050769"/>
                  <a:pt x="1285637" y="557169"/>
                  <a:pt x="1767148" y="286407"/>
                </a:cubicBezTo>
                <a:cubicBezTo>
                  <a:pt x="2248659" y="15645"/>
                  <a:pt x="2683777" y="-10206"/>
                  <a:pt x="3007509" y="2581"/>
                </a:cubicBezTo>
                <a:cubicBezTo>
                  <a:pt x="3331241" y="15368"/>
                  <a:pt x="3545067" y="224934"/>
                  <a:pt x="3709538" y="363130"/>
                </a:cubicBezTo>
                <a:cubicBezTo>
                  <a:pt x="3874009" y="501326"/>
                  <a:pt x="4049580" y="641260"/>
                  <a:pt x="3994335" y="831760"/>
                </a:cubicBezTo>
                <a:cubicBezTo>
                  <a:pt x="3977191" y="891767"/>
                  <a:pt x="3939091" y="944155"/>
                  <a:pt x="3897180" y="990827"/>
                </a:cubicBezTo>
                <a:cubicBezTo>
                  <a:pt x="3727635" y="1178470"/>
                  <a:pt x="3486653" y="1285150"/>
                  <a:pt x="3243766" y="1354683"/>
                </a:cubicBezTo>
                <a:cubicBezTo>
                  <a:pt x="3000878" y="1424215"/>
                  <a:pt x="2749418" y="1461363"/>
                  <a:pt x="2507483" y="1536610"/>
                </a:cubicBezTo>
                <a:cubicBezTo>
                  <a:pt x="2217923" y="1627097"/>
                  <a:pt x="1938840" y="1776640"/>
                  <a:pt x="1741673" y="2007145"/>
                </a:cubicBezTo>
                <a:cubicBezTo>
                  <a:pt x="1544505" y="2237650"/>
                  <a:pt x="1470350" y="2466312"/>
                  <a:pt x="1506405" y="2852965"/>
                </a:cubicBezTo>
                <a:cubicBezTo>
                  <a:pt x="1542460" y="3239618"/>
                  <a:pt x="2086658" y="3992946"/>
                  <a:pt x="1958002" y="4327062"/>
                </a:cubicBezTo>
                <a:cubicBezTo>
                  <a:pt x="1829346" y="4661178"/>
                  <a:pt x="1035183" y="4954719"/>
                  <a:pt x="734470" y="4857660"/>
                </a:cubicBezTo>
                <a:cubicBezTo>
                  <a:pt x="433757" y="4760601"/>
                  <a:pt x="189920" y="4397172"/>
                  <a:pt x="153725" y="374471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260" name="Google Shape;260;p7"/>
          <p:cNvGrpSpPr/>
          <p:nvPr/>
        </p:nvGrpSpPr>
        <p:grpSpPr>
          <a:xfrm rot="10800000">
            <a:off x="-1023000" y="1562368"/>
            <a:ext cx="2437255" cy="2244038"/>
            <a:chOff x="4876277" y="2305179"/>
            <a:chExt cx="2437255" cy="2244038"/>
          </a:xfrm>
        </p:grpSpPr>
        <p:sp>
          <p:nvSpPr>
            <p:cNvPr id="261" name="Google Shape;261;p7"/>
            <p:cNvSpPr/>
            <p:nvPr/>
          </p:nvSpPr>
          <p:spPr>
            <a:xfrm>
              <a:off x="5319601" y="2340661"/>
              <a:ext cx="1713528" cy="2115492"/>
            </a:xfrm>
            <a:custGeom>
              <a:rect b="b" l="l" r="r" t="t"/>
              <a:pathLst>
                <a:path extrusionOk="0" h="2115492" w="1713528">
                  <a:moveTo>
                    <a:pt x="132509" y="13918"/>
                  </a:moveTo>
                  <a:cubicBezTo>
                    <a:pt x="101076" y="-23229"/>
                    <a:pt x="57261" y="22491"/>
                    <a:pt x="42973" y="52018"/>
                  </a:cubicBezTo>
                  <a:cubicBezTo>
                    <a:pt x="33448" y="73926"/>
                    <a:pt x="29638" y="98691"/>
                    <a:pt x="24876" y="121551"/>
                  </a:cubicBezTo>
                  <a:cubicBezTo>
                    <a:pt x="20113" y="146316"/>
                    <a:pt x="16303" y="171081"/>
                    <a:pt x="12493" y="195846"/>
                  </a:cubicBezTo>
                  <a:cubicBezTo>
                    <a:pt x="-842" y="295858"/>
                    <a:pt x="-3699" y="396823"/>
                    <a:pt x="4873" y="496836"/>
                  </a:cubicBezTo>
                  <a:cubicBezTo>
                    <a:pt x="22018" y="697813"/>
                    <a:pt x="80121" y="894028"/>
                    <a:pt x="170609" y="1074051"/>
                  </a:cubicBezTo>
                  <a:cubicBezTo>
                    <a:pt x="262048" y="1255978"/>
                    <a:pt x="386826" y="1418856"/>
                    <a:pt x="536369" y="1557921"/>
                  </a:cubicBezTo>
                  <a:cubicBezTo>
                    <a:pt x="685911" y="1696986"/>
                    <a:pt x="857361" y="1811286"/>
                    <a:pt x="1041194" y="1900821"/>
                  </a:cubicBezTo>
                  <a:cubicBezTo>
                    <a:pt x="1225026" y="1990356"/>
                    <a:pt x="1420289" y="2056078"/>
                    <a:pt x="1620314" y="2099893"/>
                  </a:cubicBezTo>
                  <a:cubicBezTo>
                    <a:pt x="1645079" y="2105608"/>
                    <a:pt x="1670796" y="2110371"/>
                    <a:pt x="1695561" y="2115133"/>
                  </a:cubicBezTo>
                  <a:cubicBezTo>
                    <a:pt x="1713658" y="2118943"/>
                    <a:pt x="1721279" y="2091321"/>
                    <a:pt x="1703181" y="2087511"/>
                  </a:cubicBezTo>
                  <a:cubicBezTo>
                    <a:pt x="1507919" y="2051316"/>
                    <a:pt x="1316466" y="1994166"/>
                    <a:pt x="1135491" y="1914156"/>
                  </a:cubicBezTo>
                  <a:cubicBezTo>
                    <a:pt x="955469" y="1834146"/>
                    <a:pt x="784019" y="1732228"/>
                    <a:pt x="632571" y="1605546"/>
                  </a:cubicBezTo>
                  <a:cubicBezTo>
                    <a:pt x="481123" y="1479816"/>
                    <a:pt x="350631" y="1330273"/>
                    <a:pt x="250619" y="1160728"/>
                  </a:cubicBezTo>
                  <a:cubicBezTo>
                    <a:pt x="150606" y="992136"/>
                    <a:pt x="81073" y="806398"/>
                    <a:pt x="48688" y="613993"/>
                  </a:cubicBezTo>
                  <a:cubicBezTo>
                    <a:pt x="32496" y="518743"/>
                    <a:pt x="25828" y="421588"/>
                    <a:pt x="30591" y="324433"/>
                  </a:cubicBezTo>
                  <a:cubicBezTo>
                    <a:pt x="32496" y="275856"/>
                    <a:pt x="37258" y="228231"/>
                    <a:pt x="44878" y="179653"/>
                  </a:cubicBezTo>
                  <a:cubicBezTo>
                    <a:pt x="48688" y="154888"/>
                    <a:pt x="53451" y="131076"/>
                    <a:pt x="58213" y="107263"/>
                  </a:cubicBezTo>
                  <a:cubicBezTo>
                    <a:pt x="62976" y="86308"/>
                    <a:pt x="65833" y="65353"/>
                    <a:pt x="80121" y="47256"/>
                  </a:cubicBezTo>
                  <a:cubicBezTo>
                    <a:pt x="87741" y="37731"/>
                    <a:pt x="102028" y="21538"/>
                    <a:pt x="113458" y="33921"/>
                  </a:cubicBezTo>
                  <a:cubicBezTo>
                    <a:pt x="124888" y="48208"/>
                    <a:pt x="144891" y="28206"/>
                    <a:pt x="132509" y="13918"/>
                  </a:cubicBezTo>
                  <a:lnTo>
                    <a:pt x="132509" y="13918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2" name="Google Shape;262;p7"/>
            <p:cNvSpPr/>
            <p:nvPr/>
          </p:nvSpPr>
          <p:spPr>
            <a:xfrm>
              <a:off x="4876277" y="2305179"/>
              <a:ext cx="1483703" cy="2244038"/>
            </a:xfrm>
            <a:custGeom>
              <a:rect b="b" l="l" r="r" t="t"/>
              <a:pathLst>
                <a:path extrusionOk="0" h="2244038" w="1483703">
                  <a:moveTo>
                    <a:pt x="22430" y="10348"/>
                  </a:moveTo>
                  <a:cubicBezTo>
                    <a:pt x="-22338" y="217993"/>
                    <a:pt x="4332" y="433258"/>
                    <a:pt x="63387" y="635188"/>
                  </a:cubicBezTo>
                  <a:cubicBezTo>
                    <a:pt x="116727" y="817116"/>
                    <a:pt x="193880" y="992376"/>
                    <a:pt x="284367" y="1158111"/>
                  </a:cubicBezTo>
                  <a:cubicBezTo>
                    <a:pt x="369140" y="1313368"/>
                    <a:pt x="468200" y="1460053"/>
                    <a:pt x="581547" y="1595308"/>
                  </a:cubicBezTo>
                  <a:cubicBezTo>
                    <a:pt x="692990" y="1729611"/>
                    <a:pt x="818720" y="1851531"/>
                    <a:pt x="957785" y="1958211"/>
                  </a:cubicBezTo>
                  <a:cubicBezTo>
                    <a:pt x="1095897" y="2063938"/>
                    <a:pt x="1246392" y="2152521"/>
                    <a:pt x="1406412" y="2219196"/>
                  </a:cubicBezTo>
                  <a:cubicBezTo>
                    <a:pt x="1426415" y="2227768"/>
                    <a:pt x="1446417" y="2235388"/>
                    <a:pt x="1466420" y="2243008"/>
                  </a:cubicBezTo>
                  <a:cubicBezTo>
                    <a:pt x="1483565" y="2249676"/>
                    <a:pt x="1491185" y="2222053"/>
                    <a:pt x="1474040" y="2215386"/>
                  </a:cubicBezTo>
                  <a:cubicBezTo>
                    <a:pt x="1314020" y="2155378"/>
                    <a:pt x="1162572" y="2071558"/>
                    <a:pt x="1023507" y="1971546"/>
                  </a:cubicBezTo>
                  <a:cubicBezTo>
                    <a:pt x="884442" y="1871533"/>
                    <a:pt x="757760" y="1753423"/>
                    <a:pt x="644412" y="1624836"/>
                  </a:cubicBezTo>
                  <a:cubicBezTo>
                    <a:pt x="530112" y="1495296"/>
                    <a:pt x="429147" y="1352421"/>
                    <a:pt x="342470" y="1202878"/>
                  </a:cubicBezTo>
                  <a:cubicBezTo>
                    <a:pt x="251982" y="1045716"/>
                    <a:pt x="174830" y="879981"/>
                    <a:pt x="116727" y="707578"/>
                  </a:cubicBezTo>
                  <a:cubicBezTo>
                    <a:pt x="50052" y="510411"/>
                    <a:pt x="10047" y="300861"/>
                    <a:pt x="36717" y="93216"/>
                  </a:cubicBezTo>
                  <a:cubicBezTo>
                    <a:pt x="39575" y="67498"/>
                    <a:pt x="44337" y="42733"/>
                    <a:pt x="50052" y="17968"/>
                  </a:cubicBezTo>
                  <a:cubicBezTo>
                    <a:pt x="53862" y="-129"/>
                    <a:pt x="26240" y="-7749"/>
                    <a:pt x="22430" y="10348"/>
                  </a:cubicBezTo>
                  <a:lnTo>
                    <a:pt x="22430" y="10348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3" name="Google Shape;263;p7"/>
            <p:cNvSpPr/>
            <p:nvPr/>
          </p:nvSpPr>
          <p:spPr>
            <a:xfrm>
              <a:off x="5903324" y="3239520"/>
              <a:ext cx="1410208" cy="919185"/>
            </a:xfrm>
            <a:custGeom>
              <a:rect b="b" l="l" r="r" t="t"/>
              <a:pathLst>
                <a:path extrusionOk="0" h="919185" w="1410208">
                  <a:moveTo>
                    <a:pt x="3128" y="10409"/>
                  </a:moveTo>
                  <a:cubicBezTo>
                    <a:pt x="-11160" y="74227"/>
                    <a:pt x="25988" y="131377"/>
                    <a:pt x="64088" y="179002"/>
                  </a:cubicBezTo>
                  <a:cubicBezTo>
                    <a:pt x="99330" y="223769"/>
                    <a:pt x="136478" y="266632"/>
                    <a:pt x="175530" y="308542"/>
                  </a:cubicBezTo>
                  <a:cubicBezTo>
                    <a:pt x="252683" y="390457"/>
                    <a:pt x="336503" y="464752"/>
                    <a:pt x="426990" y="532379"/>
                  </a:cubicBezTo>
                  <a:cubicBezTo>
                    <a:pt x="607013" y="667634"/>
                    <a:pt x="808943" y="772409"/>
                    <a:pt x="1023255" y="840037"/>
                  </a:cubicBezTo>
                  <a:cubicBezTo>
                    <a:pt x="1145175" y="879089"/>
                    <a:pt x="1269953" y="904807"/>
                    <a:pt x="1396635" y="919095"/>
                  </a:cubicBezTo>
                  <a:cubicBezTo>
                    <a:pt x="1414733" y="920999"/>
                    <a:pt x="1414733" y="892424"/>
                    <a:pt x="1396635" y="890520"/>
                  </a:cubicBezTo>
                  <a:cubicBezTo>
                    <a:pt x="1179466" y="865754"/>
                    <a:pt x="967058" y="802889"/>
                    <a:pt x="769890" y="707639"/>
                  </a:cubicBezTo>
                  <a:cubicBezTo>
                    <a:pt x="572723" y="612389"/>
                    <a:pt x="390795" y="483802"/>
                    <a:pt x="235538" y="328545"/>
                  </a:cubicBezTo>
                  <a:cubicBezTo>
                    <a:pt x="192675" y="285682"/>
                    <a:pt x="150765" y="239962"/>
                    <a:pt x="111713" y="192337"/>
                  </a:cubicBezTo>
                  <a:cubicBezTo>
                    <a:pt x="72660" y="144712"/>
                    <a:pt x="15510" y="83752"/>
                    <a:pt x="29798" y="17077"/>
                  </a:cubicBezTo>
                  <a:cubicBezTo>
                    <a:pt x="34560" y="-68"/>
                    <a:pt x="6938" y="-7688"/>
                    <a:pt x="3128" y="10409"/>
                  </a:cubicBezTo>
                  <a:lnTo>
                    <a:pt x="3128" y="10409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264" name="Google Shape;264;p7"/>
          <p:cNvCxnSpPr/>
          <p:nvPr/>
        </p:nvCxnSpPr>
        <p:spPr>
          <a:xfrm rot="10800000">
            <a:off x="770965" y="381494"/>
            <a:ext cx="4500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265" name="Google Shape;265;p7"/>
          <p:cNvCxnSpPr/>
          <p:nvPr/>
        </p:nvCxnSpPr>
        <p:spPr>
          <a:xfrm rot="10800000">
            <a:off x="7178493" y="6239192"/>
            <a:ext cx="4500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266" name="Google Shape;266;p7"/>
          <p:cNvCxnSpPr/>
          <p:nvPr/>
        </p:nvCxnSpPr>
        <p:spPr>
          <a:xfrm rot="5400000">
            <a:off x="9664116" y="4895075"/>
            <a:ext cx="3276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267" name="Google Shape;267;p7"/>
          <p:cNvSpPr/>
          <p:nvPr/>
        </p:nvSpPr>
        <p:spPr>
          <a:xfrm rot="10800000">
            <a:off x="6920912" y="4044484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8" name="Google Shape;268;p7"/>
          <p:cNvSpPr/>
          <p:nvPr/>
        </p:nvSpPr>
        <p:spPr>
          <a:xfrm rot="10800000">
            <a:off x="6768512" y="3892084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9" name="Google Shape;269;p7"/>
          <p:cNvSpPr/>
          <p:nvPr/>
        </p:nvSpPr>
        <p:spPr>
          <a:xfrm rot="10800000">
            <a:off x="6616112" y="3739684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0" name="Google Shape;270;p7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 rtl="0" algn="r">
              <a:buNone/>
              <a:defRPr sz="1300">
                <a:solidFill>
                  <a:schemeClr val="dk2"/>
                </a:solidFill>
              </a:defRPr>
            </a:lvl1pPr>
            <a:lvl2pPr lvl="1" rtl="0" algn="r">
              <a:buNone/>
              <a:defRPr sz="1300">
                <a:solidFill>
                  <a:schemeClr val="dk2"/>
                </a:solidFill>
              </a:defRPr>
            </a:lvl2pPr>
            <a:lvl3pPr lvl="2" rtl="0" algn="r">
              <a:buNone/>
              <a:defRPr sz="1300">
                <a:solidFill>
                  <a:schemeClr val="dk2"/>
                </a:solidFill>
              </a:defRPr>
            </a:lvl3pPr>
            <a:lvl4pPr lvl="3" rtl="0" algn="r">
              <a:buNone/>
              <a:defRPr sz="1300">
                <a:solidFill>
                  <a:schemeClr val="dk2"/>
                </a:solidFill>
              </a:defRPr>
            </a:lvl4pPr>
            <a:lvl5pPr lvl="4" rtl="0" algn="r">
              <a:buNone/>
              <a:defRPr sz="1300">
                <a:solidFill>
                  <a:schemeClr val="dk2"/>
                </a:solidFill>
              </a:defRPr>
            </a:lvl5pPr>
            <a:lvl6pPr lvl="5" rtl="0" algn="r">
              <a:buNone/>
              <a:defRPr sz="1300">
                <a:solidFill>
                  <a:schemeClr val="dk2"/>
                </a:solidFill>
              </a:defRPr>
            </a:lvl6pPr>
            <a:lvl7pPr lvl="6" rtl="0" algn="r">
              <a:buNone/>
              <a:defRPr sz="1300">
                <a:solidFill>
                  <a:schemeClr val="dk2"/>
                </a:solidFill>
              </a:defRPr>
            </a:lvl7pPr>
            <a:lvl8pPr lvl="7" rtl="0" algn="r">
              <a:buNone/>
              <a:defRPr sz="1300">
                <a:solidFill>
                  <a:schemeClr val="dk2"/>
                </a:solidFill>
              </a:defRPr>
            </a:lvl8pPr>
            <a:lvl9pPr lvl="8" rtl="0" algn="r">
              <a:buNone/>
              <a:defRPr sz="13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71" name="Google Shape;271;p7"/>
          <p:cNvSpPr/>
          <p:nvPr/>
        </p:nvSpPr>
        <p:spPr>
          <a:xfrm flipH="1" rot="10800000">
            <a:off x="1324988" y="738300"/>
            <a:ext cx="9604800" cy="51441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rotWithShape="0" algn="tl" dir="2700000" dist="127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c</a:t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272" name="Google Shape;272;p7"/>
          <p:cNvCxnSpPr/>
          <p:nvPr/>
        </p:nvCxnSpPr>
        <p:spPr>
          <a:xfrm rot="5400000">
            <a:off x="-609159" y="1790400"/>
            <a:ext cx="3276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273" name="Google Shape;273;p7"/>
          <p:cNvSpPr txBox="1"/>
          <p:nvPr>
            <p:ph type="title"/>
          </p:nvPr>
        </p:nvSpPr>
        <p:spPr>
          <a:xfrm>
            <a:off x="1893674" y="600200"/>
            <a:ext cx="7250400" cy="54543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1pPr>
            <a:lvl2pPr lvl="1" rtl="0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2pPr>
            <a:lvl3pPr lvl="2" rtl="0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3pPr>
            <a:lvl4pPr lvl="3" rtl="0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4pPr>
            <a:lvl5pPr lvl="4" rtl="0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5pPr>
            <a:lvl6pPr lvl="5" rtl="0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6pPr>
            <a:lvl7pPr lvl="6" rtl="0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7pPr>
            <a:lvl8pPr lvl="7" rtl="0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8pPr>
            <a:lvl9pPr lvl="8" rtl="0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9pPr>
          </a:lstStyle>
          <a:p/>
        </p:txBody>
      </p:sp>
      <p:grpSp>
        <p:nvGrpSpPr>
          <p:cNvPr id="274" name="Google Shape;274;p7"/>
          <p:cNvGrpSpPr/>
          <p:nvPr/>
        </p:nvGrpSpPr>
        <p:grpSpPr>
          <a:xfrm rot="10800000">
            <a:off x="139927" y="4586131"/>
            <a:ext cx="2250905" cy="2349075"/>
            <a:chOff x="1219199" y="2085764"/>
            <a:chExt cx="2250905" cy="2349075"/>
          </a:xfrm>
        </p:grpSpPr>
        <p:sp>
          <p:nvSpPr>
            <p:cNvPr id="275" name="Google Shape;275;p7"/>
            <p:cNvSpPr/>
            <p:nvPr/>
          </p:nvSpPr>
          <p:spPr>
            <a:xfrm>
              <a:off x="1379342" y="2479579"/>
              <a:ext cx="907732" cy="314690"/>
            </a:xfrm>
            <a:custGeom>
              <a:rect b="b" l="l" r="r" t="t"/>
              <a:pathLst>
                <a:path extrusionOk="0" h="314690" w="907732">
                  <a:moveTo>
                    <a:pt x="864870" y="229866"/>
                  </a:moveTo>
                  <a:cubicBezTo>
                    <a:pt x="720090" y="290826"/>
                    <a:pt x="561023" y="327021"/>
                    <a:pt x="404812" y="310828"/>
                  </a:cubicBezTo>
                  <a:cubicBezTo>
                    <a:pt x="248602" y="294636"/>
                    <a:pt x="94297" y="222246"/>
                    <a:pt x="0" y="96516"/>
                  </a:cubicBezTo>
                  <a:cubicBezTo>
                    <a:pt x="128588" y="49843"/>
                    <a:pt x="262890" y="19363"/>
                    <a:pt x="399097" y="5076"/>
                  </a:cubicBezTo>
                  <a:cubicBezTo>
                    <a:pt x="445770" y="313"/>
                    <a:pt x="492443" y="-2544"/>
                    <a:pt x="539115" y="3171"/>
                  </a:cubicBezTo>
                  <a:cubicBezTo>
                    <a:pt x="680085" y="20316"/>
                    <a:pt x="798195" y="112708"/>
                    <a:pt x="907733" y="202243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6" name="Google Shape;276;p7"/>
            <p:cNvSpPr/>
            <p:nvPr/>
          </p:nvSpPr>
          <p:spPr>
            <a:xfrm>
              <a:off x="3017520" y="2630993"/>
              <a:ext cx="452584" cy="799911"/>
            </a:xfrm>
            <a:custGeom>
              <a:rect b="b" l="l" r="r" t="t"/>
              <a:pathLst>
                <a:path extrusionOk="0" h="799911" w="452584">
                  <a:moveTo>
                    <a:pt x="10477" y="11242"/>
                  </a:moveTo>
                  <a:cubicBezTo>
                    <a:pt x="-15240" y="330329"/>
                    <a:pt x="167640" y="656084"/>
                    <a:pt x="452438" y="799912"/>
                  </a:cubicBezTo>
                  <a:cubicBezTo>
                    <a:pt x="456247" y="570359"/>
                    <a:pt x="385763" y="339854"/>
                    <a:pt x="253365" y="152212"/>
                  </a:cubicBezTo>
                  <a:cubicBezTo>
                    <a:pt x="203835" y="81727"/>
                    <a:pt x="138113" y="12194"/>
                    <a:pt x="52388" y="764"/>
                  </a:cubicBezTo>
                  <a:cubicBezTo>
                    <a:pt x="31433" y="-2093"/>
                    <a:pt x="5715" y="2669"/>
                    <a:pt x="0" y="21719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7" name="Google Shape;277;p7"/>
            <p:cNvSpPr/>
            <p:nvPr/>
          </p:nvSpPr>
          <p:spPr>
            <a:xfrm>
              <a:off x="1621943" y="2940235"/>
              <a:ext cx="770330" cy="495068"/>
            </a:xfrm>
            <a:custGeom>
              <a:rect b="b" l="l" r="r" t="t"/>
              <a:pathLst>
                <a:path extrusionOk="0" h="495068" w="770330">
                  <a:moveTo>
                    <a:pt x="770330" y="6435"/>
                  </a:moveTo>
                  <a:cubicBezTo>
                    <a:pt x="608405" y="-4043"/>
                    <a:pt x="436955" y="-11663"/>
                    <a:pt x="295032" y="67395"/>
                  </a:cubicBezTo>
                  <a:cubicBezTo>
                    <a:pt x="235024" y="100732"/>
                    <a:pt x="184542" y="149310"/>
                    <a:pt x="137869" y="199792"/>
                  </a:cubicBezTo>
                  <a:cubicBezTo>
                    <a:pt x="62622" y="281707"/>
                    <a:pt x="-7863" y="383625"/>
                    <a:pt x="709" y="495068"/>
                  </a:cubicBezTo>
                  <a:cubicBezTo>
                    <a:pt x="65479" y="480780"/>
                    <a:pt x="124534" y="447443"/>
                    <a:pt x="181684" y="414105"/>
                  </a:cubicBezTo>
                  <a:cubicBezTo>
                    <a:pt x="320749" y="333142"/>
                    <a:pt x="461719" y="252180"/>
                    <a:pt x="585545" y="14931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8" name="Google Shape;278;p7"/>
            <p:cNvSpPr/>
            <p:nvPr/>
          </p:nvSpPr>
          <p:spPr>
            <a:xfrm>
              <a:off x="1219199" y="3429537"/>
              <a:ext cx="741045" cy="462377"/>
            </a:xfrm>
            <a:custGeom>
              <a:rect b="b" l="l" r="r" t="t"/>
              <a:pathLst>
                <a:path extrusionOk="0" h="462377" w="741045">
                  <a:moveTo>
                    <a:pt x="741045" y="415"/>
                  </a:moveTo>
                  <a:cubicBezTo>
                    <a:pt x="585788" y="-4348"/>
                    <a:pt x="427673" y="31847"/>
                    <a:pt x="294323" y="110905"/>
                  </a:cubicBezTo>
                  <a:cubicBezTo>
                    <a:pt x="160973" y="189962"/>
                    <a:pt x="52388" y="315692"/>
                    <a:pt x="0" y="462377"/>
                  </a:cubicBezTo>
                  <a:cubicBezTo>
                    <a:pt x="63818" y="427135"/>
                    <a:pt x="136208" y="414752"/>
                    <a:pt x="206693" y="393797"/>
                  </a:cubicBezTo>
                  <a:cubicBezTo>
                    <a:pt x="415290" y="331885"/>
                    <a:pt x="600075" y="194725"/>
                    <a:pt x="721043" y="1375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9" name="Google Shape;279;p7"/>
            <p:cNvSpPr/>
            <p:nvPr/>
          </p:nvSpPr>
          <p:spPr>
            <a:xfrm>
              <a:off x="1842181" y="3485196"/>
              <a:ext cx="368906" cy="949643"/>
            </a:xfrm>
            <a:custGeom>
              <a:rect b="b" l="l" r="r" t="t"/>
              <a:pathLst>
                <a:path extrusionOk="0" h="949643" w="368906">
                  <a:moveTo>
                    <a:pt x="332377" y="0"/>
                  </a:moveTo>
                  <a:cubicBezTo>
                    <a:pt x="170452" y="83820"/>
                    <a:pt x="85679" y="265748"/>
                    <a:pt x="38054" y="441008"/>
                  </a:cubicBezTo>
                  <a:cubicBezTo>
                    <a:pt x="-7666" y="610553"/>
                    <a:pt x="-27668" y="802958"/>
                    <a:pt x="68534" y="949643"/>
                  </a:cubicBezTo>
                  <a:cubicBezTo>
                    <a:pt x="163784" y="814388"/>
                    <a:pt x="246652" y="669608"/>
                    <a:pt x="294277" y="511493"/>
                  </a:cubicBezTo>
                  <a:cubicBezTo>
                    <a:pt x="341902" y="353378"/>
                    <a:pt x="397146" y="210503"/>
                    <a:pt x="352379" y="52388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0" name="Google Shape;280;p7"/>
            <p:cNvSpPr/>
            <p:nvPr/>
          </p:nvSpPr>
          <p:spPr>
            <a:xfrm>
              <a:off x="2401752" y="2940244"/>
              <a:ext cx="379701" cy="849752"/>
            </a:xfrm>
            <a:custGeom>
              <a:rect b="b" l="l" r="r" t="t"/>
              <a:pathLst>
                <a:path extrusionOk="0" h="849752" w="379701">
                  <a:moveTo>
                    <a:pt x="343352" y="16315"/>
                  </a:moveTo>
                  <a:cubicBezTo>
                    <a:pt x="350020" y="12505"/>
                    <a:pt x="345257" y="1075"/>
                    <a:pt x="338590" y="123"/>
                  </a:cubicBezTo>
                  <a:cubicBezTo>
                    <a:pt x="330970" y="-830"/>
                    <a:pt x="324302" y="3933"/>
                    <a:pt x="318588" y="8695"/>
                  </a:cubicBezTo>
                  <a:cubicBezTo>
                    <a:pt x="79510" y="209673"/>
                    <a:pt x="-41457" y="542095"/>
                    <a:pt x="12835" y="849753"/>
                  </a:cubicBezTo>
                  <a:cubicBezTo>
                    <a:pt x="59507" y="842133"/>
                    <a:pt x="92845" y="801175"/>
                    <a:pt x="119515" y="762123"/>
                  </a:cubicBezTo>
                  <a:cubicBezTo>
                    <a:pt x="238577" y="586863"/>
                    <a:pt x="324302" y="389695"/>
                    <a:pt x="369070" y="183003"/>
                  </a:cubicBezTo>
                  <a:cubicBezTo>
                    <a:pt x="382405" y="122043"/>
                    <a:pt x="390025" y="51558"/>
                    <a:pt x="349068" y="4885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1" name="Google Shape;281;p7"/>
            <p:cNvSpPr/>
            <p:nvPr/>
          </p:nvSpPr>
          <p:spPr>
            <a:xfrm>
              <a:off x="2790925" y="3149916"/>
              <a:ext cx="336131" cy="766762"/>
            </a:xfrm>
            <a:custGeom>
              <a:rect b="b" l="l" r="r" t="t"/>
              <a:pathLst>
                <a:path extrusionOk="0" h="766762" w="336131">
                  <a:moveTo>
                    <a:pt x="32284" y="0"/>
                  </a:moveTo>
                  <a:cubicBezTo>
                    <a:pt x="-11531" y="77153"/>
                    <a:pt x="-3911" y="172403"/>
                    <a:pt x="15139" y="259080"/>
                  </a:cubicBezTo>
                  <a:cubicBezTo>
                    <a:pt x="58954" y="460058"/>
                    <a:pt x="161824" y="657225"/>
                    <a:pt x="336132" y="766763"/>
                  </a:cubicBezTo>
                  <a:cubicBezTo>
                    <a:pt x="335179" y="624840"/>
                    <a:pt x="318034" y="482917"/>
                    <a:pt x="268504" y="349567"/>
                  </a:cubicBezTo>
                  <a:cubicBezTo>
                    <a:pt x="218974" y="216217"/>
                    <a:pt x="135154" y="94298"/>
                    <a:pt x="17997" y="1524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2" name="Google Shape;282;p7"/>
            <p:cNvSpPr/>
            <p:nvPr/>
          </p:nvSpPr>
          <p:spPr>
            <a:xfrm>
              <a:off x="2062807" y="2085764"/>
              <a:ext cx="538469" cy="247859"/>
            </a:xfrm>
            <a:custGeom>
              <a:rect b="b" l="l" r="r" t="t"/>
              <a:pathLst>
                <a:path extrusionOk="0" h="247859" w="538469">
                  <a:moveTo>
                    <a:pt x="538470" y="1162"/>
                  </a:moveTo>
                  <a:cubicBezTo>
                    <a:pt x="385117" y="-7410"/>
                    <a:pt x="228907" y="31642"/>
                    <a:pt x="97462" y="111652"/>
                  </a:cubicBezTo>
                  <a:cubicBezTo>
                    <a:pt x="46980" y="142132"/>
                    <a:pt x="-4455" y="188805"/>
                    <a:pt x="307" y="247860"/>
                  </a:cubicBezTo>
                  <a:cubicBezTo>
                    <a:pt x="184140" y="221190"/>
                    <a:pt x="384165" y="184995"/>
                    <a:pt x="505132" y="43072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3" name="Google Shape;283;p7"/>
            <p:cNvSpPr/>
            <p:nvPr/>
          </p:nvSpPr>
          <p:spPr>
            <a:xfrm>
              <a:off x="2287081" y="2451886"/>
              <a:ext cx="393879" cy="285419"/>
            </a:xfrm>
            <a:custGeom>
              <a:rect b="b" l="l" r="r" t="t"/>
              <a:pathLst>
                <a:path extrusionOk="0" h="285419" w="393879">
                  <a:moveTo>
                    <a:pt x="17968" y="284645"/>
                  </a:moveTo>
                  <a:cubicBezTo>
                    <a:pt x="167510" y="239878"/>
                    <a:pt x="298956" y="146533"/>
                    <a:pt x="391348" y="20803"/>
                  </a:cubicBezTo>
                  <a:cubicBezTo>
                    <a:pt x="401826" y="5563"/>
                    <a:pt x="377060" y="-8725"/>
                    <a:pt x="366583" y="6515"/>
                  </a:cubicBezTo>
                  <a:cubicBezTo>
                    <a:pt x="278953" y="125578"/>
                    <a:pt x="152271" y="215113"/>
                    <a:pt x="10348" y="257023"/>
                  </a:cubicBezTo>
                  <a:cubicBezTo>
                    <a:pt x="-7749" y="262738"/>
                    <a:pt x="-130" y="290360"/>
                    <a:pt x="17968" y="284645"/>
                  </a:cubicBezTo>
                  <a:lnTo>
                    <a:pt x="17968" y="2846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4" name="Google Shape;284;p7"/>
            <p:cNvSpPr/>
            <p:nvPr/>
          </p:nvSpPr>
          <p:spPr>
            <a:xfrm>
              <a:off x="2202307" y="2248396"/>
              <a:ext cx="643293" cy="1205823"/>
            </a:xfrm>
            <a:custGeom>
              <a:rect b="b" l="l" r="r" t="t"/>
              <a:pathLst>
                <a:path extrusionOk="0" h="1205823" w="643293">
                  <a:moveTo>
                    <a:pt x="616140" y="7123"/>
                  </a:moveTo>
                  <a:cubicBezTo>
                    <a:pt x="537082" y="160475"/>
                    <a:pt x="458025" y="313828"/>
                    <a:pt x="378967" y="467180"/>
                  </a:cubicBezTo>
                  <a:cubicBezTo>
                    <a:pt x="298957" y="620533"/>
                    <a:pt x="218947" y="772933"/>
                    <a:pt x="138937" y="925333"/>
                  </a:cubicBezTo>
                  <a:cubicBezTo>
                    <a:pt x="93217" y="1012011"/>
                    <a:pt x="47497" y="1097736"/>
                    <a:pt x="1777" y="1184413"/>
                  </a:cubicBezTo>
                  <a:cubicBezTo>
                    <a:pt x="-6795" y="1200606"/>
                    <a:pt x="17970" y="1214893"/>
                    <a:pt x="26542" y="1198700"/>
                  </a:cubicBezTo>
                  <a:cubicBezTo>
                    <a:pt x="107505" y="1046300"/>
                    <a:pt x="188467" y="893901"/>
                    <a:pt x="268477" y="741501"/>
                  </a:cubicBezTo>
                  <a:cubicBezTo>
                    <a:pt x="348487" y="589101"/>
                    <a:pt x="428497" y="435748"/>
                    <a:pt x="507555" y="282396"/>
                  </a:cubicBezTo>
                  <a:cubicBezTo>
                    <a:pt x="552322" y="195718"/>
                    <a:pt x="597090" y="109040"/>
                    <a:pt x="641857" y="21410"/>
                  </a:cubicBezTo>
                  <a:cubicBezTo>
                    <a:pt x="649477" y="5218"/>
                    <a:pt x="624712" y="-9070"/>
                    <a:pt x="616140" y="7123"/>
                  </a:cubicBezTo>
                  <a:lnTo>
                    <a:pt x="616140" y="712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5" name="Google Shape;285;p7"/>
            <p:cNvSpPr/>
            <p:nvPr/>
          </p:nvSpPr>
          <p:spPr>
            <a:xfrm>
              <a:off x="2746931" y="2185748"/>
              <a:ext cx="145232" cy="755709"/>
            </a:xfrm>
            <a:custGeom>
              <a:rect b="b" l="l" r="r" t="t"/>
              <a:pathLst>
                <a:path extrusionOk="0" h="755709" w="145232">
                  <a:moveTo>
                    <a:pt x="115330" y="13573"/>
                  </a:moveTo>
                  <a:cubicBezTo>
                    <a:pt x="122950" y="205026"/>
                    <a:pt x="101043" y="397431"/>
                    <a:pt x="50560" y="583168"/>
                  </a:cubicBezTo>
                  <a:cubicBezTo>
                    <a:pt x="36273" y="635556"/>
                    <a:pt x="20080" y="687943"/>
                    <a:pt x="1030" y="738426"/>
                  </a:cubicBezTo>
                  <a:cubicBezTo>
                    <a:pt x="-5637" y="755571"/>
                    <a:pt x="21985" y="763191"/>
                    <a:pt x="28653" y="746046"/>
                  </a:cubicBezTo>
                  <a:cubicBezTo>
                    <a:pt x="95328" y="564118"/>
                    <a:pt x="133428" y="372666"/>
                    <a:pt x="142953" y="179308"/>
                  </a:cubicBezTo>
                  <a:cubicBezTo>
                    <a:pt x="145810" y="124063"/>
                    <a:pt x="145810" y="68818"/>
                    <a:pt x="143905" y="13573"/>
                  </a:cubicBezTo>
                  <a:cubicBezTo>
                    <a:pt x="142953" y="-4524"/>
                    <a:pt x="114378" y="-4524"/>
                    <a:pt x="115330" y="13573"/>
                  </a:cubicBezTo>
                  <a:lnTo>
                    <a:pt x="115330" y="135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6" name="Google Shape;286;p7"/>
            <p:cNvSpPr/>
            <p:nvPr/>
          </p:nvSpPr>
          <p:spPr>
            <a:xfrm>
              <a:off x="2893603" y="2364818"/>
              <a:ext cx="119181" cy="207969"/>
            </a:xfrm>
            <a:custGeom>
              <a:rect b="b" l="l" r="r" t="t"/>
              <a:pathLst>
                <a:path extrusionOk="0" h="207969" w="119181">
                  <a:moveTo>
                    <a:pt x="91" y="13573"/>
                  </a:moveTo>
                  <a:cubicBezTo>
                    <a:pt x="6759" y="86916"/>
                    <a:pt x="40096" y="155496"/>
                    <a:pt x="94389" y="204073"/>
                  </a:cubicBezTo>
                  <a:cubicBezTo>
                    <a:pt x="107724" y="216456"/>
                    <a:pt x="128679" y="196453"/>
                    <a:pt x="114391" y="184071"/>
                  </a:cubicBezTo>
                  <a:cubicBezTo>
                    <a:pt x="65814" y="140256"/>
                    <a:pt x="34381" y="79296"/>
                    <a:pt x="28666" y="13573"/>
                  </a:cubicBezTo>
                  <a:cubicBezTo>
                    <a:pt x="26761" y="-4524"/>
                    <a:pt x="-1814" y="-4524"/>
                    <a:pt x="91" y="13573"/>
                  </a:cubicBezTo>
                  <a:lnTo>
                    <a:pt x="91" y="135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87" name="Google Shape;287;p7"/>
          <p:cNvGrpSpPr/>
          <p:nvPr/>
        </p:nvGrpSpPr>
        <p:grpSpPr>
          <a:xfrm rot="-519699">
            <a:off x="10000630" y="-289053"/>
            <a:ext cx="2248038" cy="2349087"/>
            <a:chOff x="1219199" y="2085764"/>
            <a:chExt cx="2248026" cy="2349075"/>
          </a:xfrm>
        </p:grpSpPr>
        <p:sp>
          <p:nvSpPr>
            <p:cNvPr id="288" name="Google Shape;288;p7"/>
            <p:cNvSpPr/>
            <p:nvPr/>
          </p:nvSpPr>
          <p:spPr>
            <a:xfrm>
              <a:off x="1316461" y="2549982"/>
              <a:ext cx="907732" cy="314690"/>
            </a:xfrm>
            <a:custGeom>
              <a:rect b="b" l="l" r="r" t="t"/>
              <a:pathLst>
                <a:path extrusionOk="0" h="314690" w="907732">
                  <a:moveTo>
                    <a:pt x="864870" y="229866"/>
                  </a:moveTo>
                  <a:cubicBezTo>
                    <a:pt x="720090" y="290826"/>
                    <a:pt x="561023" y="327021"/>
                    <a:pt x="404812" y="310828"/>
                  </a:cubicBezTo>
                  <a:cubicBezTo>
                    <a:pt x="248602" y="294636"/>
                    <a:pt x="94297" y="222246"/>
                    <a:pt x="0" y="96516"/>
                  </a:cubicBezTo>
                  <a:cubicBezTo>
                    <a:pt x="128588" y="49843"/>
                    <a:pt x="262890" y="19363"/>
                    <a:pt x="399097" y="5076"/>
                  </a:cubicBezTo>
                  <a:cubicBezTo>
                    <a:pt x="445770" y="313"/>
                    <a:pt x="492443" y="-2544"/>
                    <a:pt x="539115" y="3171"/>
                  </a:cubicBezTo>
                  <a:cubicBezTo>
                    <a:pt x="680085" y="20316"/>
                    <a:pt x="798195" y="112708"/>
                    <a:pt x="907733" y="202243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9" name="Google Shape;289;p7"/>
            <p:cNvSpPr/>
            <p:nvPr/>
          </p:nvSpPr>
          <p:spPr>
            <a:xfrm>
              <a:off x="3014641" y="2560582"/>
              <a:ext cx="452584" cy="799911"/>
            </a:xfrm>
            <a:custGeom>
              <a:rect b="b" l="l" r="r" t="t"/>
              <a:pathLst>
                <a:path extrusionOk="0" h="799911" w="452584">
                  <a:moveTo>
                    <a:pt x="10477" y="11242"/>
                  </a:moveTo>
                  <a:cubicBezTo>
                    <a:pt x="-15240" y="330329"/>
                    <a:pt x="167640" y="656084"/>
                    <a:pt x="452438" y="799912"/>
                  </a:cubicBezTo>
                  <a:cubicBezTo>
                    <a:pt x="456247" y="570359"/>
                    <a:pt x="385763" y="339854"/>
                    <a:pt x="253365" y="152212"/>
                  </a:cubicBezTo>
                  <a:cubicBezTo>
                    <a:pt x="203835" y="81727"/>
                    <a:pt x="138113" y="12194"/>
                    <a:pt x="52388" y="764"/>
                  </a:cubicBezTo>
                  <a:cubicBezTo>
                    <a:pt x="31433" y="-2093"/>
                    <a:pt x="5715" y="2669"/>
                    <a:pt x="0" y="21719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0" name="Google Shape;290;p7"/>
            <p:cNvSpPr/>
            <p:nvPr/>
          </p:nvSpPr>
          <p:spPr>
            <a:xfrm>
              <a:off x="1499482" y="3009893"/>
              <a:ext cx="770330" cy="495068"/>
            </a:xfrm>
            <a:custGeom>
              <a:rect b="b" l="l" r="r" t="t"/>
              <a:pathLst>
                <a:path extrusionOk="0" h="495068" w="770330">
                  <a:moveTo>
                    <a:pt x="770330" y="6435"/>
                  </a:moveTo>
                  <a:cubicBezTo>
                    <a:pt x="608405" y="-4043"/>
                    <a:pt x="436955" y="-11663"/>
                    <a:pt x="295032" y="67395"/>
                  </a:cubicBezTo>
                  <a:cubicBezTo>
                    <a:pt x="235024" y="100732"/>
                    <a:pt x="184542" y="149310"/>
                    <a:pt x="137869" y="199792"/>
                  </a:cubicBezTo>
                  <a:cubicBezTo>
                    <a:pt x="62622" y="281707"/>
                    <a:pt x="-7863" y="383625"/>
                    <a:pt x="709" y="495068"/>
                  </a:cubicBezTo>
                  <a:cubicBezTo>
                    <a:pt x="65479" y="480780"/>
                    <a:pt x="124534" y="447443"/>
                    <a:pt x="181684" y="414105"/>
                  </a:cubicBezTo>
                  <a:cubicBezTo>
                    <a:pt x="320749" y="333142"/>
                    <a:pt x="461719" y="252180"/>
                    <a:pt x="585545" y="149310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1" name="Google Shape;291;p7"/>
            <p:cNvSpPr/>
            <p:nvPr/>
          </p:nvSpPr>
          <p:spPr>
            <a:xfrm>
              <a:off x="1219199" y="3429537"/>
              <a:ext cx="741045" cy="462377"/>
            </a:xfrm>
            <a:custGeom>
              <a:rect b="b" l="l" r="r" t="t"/>
              <a:pathLst>
                <a:path extrusionOk="0" h="462377" w="741045">
                  <a:moveTo>
                    <a:pt x="741045" y="415"/>
                  </a:moveTo>
                  <a:cubicBezTo>
                    <a:pt x="585788" y="-4348"/>
                    <a:pt x="427673" y="31847"/>
                    <a:pt x="294323" y="110905"/>
                  </a:cubicBezTo>
                  <a:cubicBezTo>
                    <a:pt x="160973" y="189962"/>
                    <a:pt x="52388" y="315692"/>
                    <a:pt x="0" y="462377"/>
                  </a:cubicBezTo>
                  <a:cubicBezTo>
                    <a:pt x="63818" y="427135"/>
                    <a:pt x="136208" y="414752"/>
                    <a:pt x="206693" y="393797"/>
                  </a:cubicBezTo>
                  <a:cubicBezTo>
                    <a:pt x="415290" y="331885"/>
                    <a:pt x="600075" y="194725"/>
                    <a:pt x="721043" y="13750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2" name="Google Shape;292;p7"/>
            <p:cNvSpPr/>
            <p:nvPr/>
          </p:nvSpPr>
          <p:spPr>
            <a:xfrm>
              <a:off x="1842181" y="3485196"/>
              <a:ext cx="368906" cy="949643"/>
            </a:xfrm>
            <a:custGeom>
              <a:rect b="b" l="l" r="r" t="t"/>
              <a:pathLst>
                <a:path extrusionOk="0" h="949643" w="368906">
                  <a:moveTo>
                    <a:pt x="332377" y="0"/>
                  </a:moveTo>
                  <a:cubicBezTo>
                    <a:pt x="170452" y="83820"/>
                    <a:pt x="85679" y="265748"/>
                    <a:pt x="38054" y="441008"/>
                  </a:cubicBezTo>
                  <a:cubicBezTo>
                    <a:pt x="-7666" y="610553"/>
                    <a:pt x="-27668" y="802958"/>
                    <a:pt x="68534" y="949643"/>
                  </a:cubicBezTo>
                  <a:cubicBezTo>
                    <a:pt x="163784" y="814388"/>
                    <a:pt x="246652" y="669608"/>
                    <a:pt x="294277" y="511493"/>
                  </a:cubicBezTo>
                  <a:cubicBezTo>
                    <a:pt x="341902" y="353378"/>
                    <a:pt x="397146" y="210503"/>
                    <a:pt x="352379" y="52388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3" name="Google Shape;293;p7"/>
            <p:cNvSpPr/>
            <p:nvPr/>
          </p:nvSpPr>
          <p:spPr>
            <a:xfrm>
              <a:off x="2401752" y="2940244"/>
              <a:ext cx="379701" cy="849752"/>
            </a:xfrm>
            <a:custGeom>
              <a:rect b="b" l="l" r="r" t="t"/>
              <a:pathLst>
                <a:path extrusionOk="0" h="849752" w="379701">
                  <a:moveTo>
                    <a:pt x="343352" y="16315"/>
                  </a:moveTo>
                  <a:cubicBezTo>
                    <a:pt x="350020" y="12505"/>
                    <a:pt x="345257" y="1075"/>
                    <a:pt x="338590" y="123"/>
                  </a:cubicBezTo>
                  <a:cubicBezTo>
                    <a:pt x="330970" y="-830"/>
                    <a:pt x="324302" y="3933"/>
                    <a:pt x="318588" y="8695"/>
                  </a:cubicBezTo>
                  <a:cubicBezTo>
                    <a:pt x="79510" y="209673"/>
                    <a:pt x="-41457" y="542095"/>
                    <a:pt x="12835" y="849753"/>
                  </a:cubicBezTo>
                  <a:cubicBezTo>
                    <a:pt x="59507" y="842133"/>
                    <a:pt x="92845" y="801175"/>
                    <a:pt x="119515" y="762123"/>
                  </a:cubicBezTo>
                  <a:cubicBezTo>
                    <a:pt x="238577" y="586863"/>
                    <a:pt x="324302" y="389695"/>
                    <a:pt x="369070" y="183003"/>
                  </a:cubicBezTo>
                  <a:cubicBezTo>
                    <a:pt x="382405" y="122043"/>
                    <a:pt x="390025" y="51558"/>
                    <a:pt x="349068" y="4885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4" name="Google Shape;294;p7"/>
            <p:cNvSpPr/>
            <p:nvPr/>
          </p:nvSpPr>
          <p:spPr>
            <a:xfrm>
              <a:off x="2790925" y="3149916"/>
              <a:ext cx="336131" cy="766762"/>
            </a:xfrm>
            <a:custGeom>
              <a:rect b="b" l="l" r="r" t="t"/>
              <a:pathLst>
                <a:path extrusionOk="0" h="766762" w="336131">
                  <a:moveTo>
                    <a:pt x="32284" y="0"/>
                  </a:moveTo>
                  <a:cubicBezTo>
                    <a:pt x="-11531" y="77153"/>
                    <a:pt x="-3911" y="172403"/>
                    <a:pt x="15139" y="259080"/>
                  </a:cubicBezTo>
                  <a:cubicBezTo>
                    <a:pt x="58954" y="460058"/>
                    <a:pt x="161824" y="657225"/>
                    <a:pt x="336132" y="766763"/>
                  </a:cubicBezTo>
                  <a:cubicBezTo>
                    <a:pt x="335179" y="624840"/>
                    <a:pt x="318034" y="482917"/>
                    <a:pt x="268504" y="349567"/>
                  </a:cubicBezTo>
                  <a:cubicBezTo>
                    <a:pt x="218974" y="216217"/>
                    <a:pt x="135154" y="94298"/>
                    <a:pt x="17997" y="15240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5" name="Google Shape;295;p7"/>
            <p:cNvSpPr/>
            <p:nvPr/>
          </p:nvSpPr>
          <p:spPr>
            <a:xfrm>
              <a:off x="2062807" y="2085764"/>
              <a:ext cx="538469" cy="247859"/>
            </a:xfrm>
            <a:custGeom>
              <a:rect b="b" l="l" r="r" t="t"/>
              <a:pathLst>
                <a:path extrusionOk="0" h="247859" w="538469">
                  <a:moveTo>
                    <a:pt x="538470" y="1162"/>
                  </a:moveTo>
                  <a:cubicBezTo>
                    <a:pt x="385117" y="-7410"/>
                    <a:pt x="228907" y="31642"/>
                    <a:pt x="97462" y="111652"/>
                  </a:cubicBezTo>
                  <a:cubicBezTo>
                    <a:pt x="46980" y="142132"/>
                    <a:pt x="-4455" y="188805"/>
                    <a:pt x="307" y="247860"/>
                  </a:cubicBezTo>
                  <a:cubicBezTo>
                    <a:pt x="184140" y="221190"/>
                    <a:pt x="384165" y="184995"/>
                    <a:pt x="505132" y="43072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6" name="Google Shape;296;p7"/>
            <p:cNvSpPr/>
            <p:nvPr/>
          </p:nvSpPr>
          <p:spPr>
            <a:xfrm>
              <a:off x="2287081" y="2451886"/>
              <a:ext cx="393879" cy="285419"/>
            </a:xfrm>
            <a:custGeom>
              <a:rect b="b" l="l" r="r" t="t"/>
              <a:pathLst>
                <a:path extrusionOk="0" h="285419" w="393879">
                  <a:moveTo>
                    <a:pt x="17968" y="284645"/>
                  </a:moveTo>
                  <a:cubicBezTo>
                    <a:pt x="167510" y="239878"/>
                    <a:pt x="298956" y="146533"/>
                    <a:pt x="391348" y="20803"/>
                  </a:cubicBezTo>
                  <a:cubicBezTo>
                    <a:pt x="401826" y="5563"/>
                    <a:pt x="377060" y="-8725"/>
                    <a:pt x="366583" y="6515"/>
                  </a:cubicBezTo>
                  <a:cubicBezTo>
                    <a:pt x="278953" y="125578"/>
                    <a:pt x="152271" y="215113"/>
                    <a:pt x="10348" y="257023"/>
                  </a:cubicBezTo>
                  <a:cubicBezTo>
                    <a:pt x="-7749" y="262738"/>
                    <a:pt x="-130" y="290360"/>
                    <a:pt x="17968" y="284645"/>
                  </a:cubicBezTo>
                  <a:lnTo>
                    <a:pt x="17968" y="284645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7" name="Google Shape;297;p7"/>
            <p:cNvSpPr/>
            <p:nvPr/>
          </p:nvSpPr>
          <p:spPr>
            <a:xfrm>
              <a:off x="2202307" y="2248396"/>
              <a:ext cx="643293" cy="1205823"/>
            </a:xfrm>
            <a:custGeom>
              <a:rect b="b" l="l" r="r" t="t"/>
              <a:pathLst>
                <a:path extrusionOk="0" h="1205823" w="643293">
                  <a:moveTo>
                    <a:pt x="616140" y="7123"/>
                  </a:moveTo>
                  <a:cubicBezTo>
                    <a:pt x="537082" y="160475"/>
                    <a:pt x="458025" y="313828"/>
                    <a:pt x="378967" y="467180"/>
                  </a:cubicBezTo>
                  <a:cubicBezTo>
                    <a:pt x="298957" y="620533"/>
                    <a:pt x="218947" y="772933"/>
                    <a:pt x="138937" y="925333"/>
                  </a:cubicBezTo>
                  <a:cubicBezTo>
                    <a:pt x="93217" y="1012011"/>
                    <a:pt x="47497" y="1097736"/>
                    <a:pt x="1777" y="1184413"/>
                  </a:cubicBezTo>
                  <a:cubicBezTo>
                    <a:pt x="-6795" y="1200606"/>
                    <a:pt x="17970" y="1214893"/>
                    <a:pt x="26542" y="1198700"/>
                  </a:cubicBezTo>
                  <a:cubicBezTo>
                    <a:pt x="107505" y="1046300"/>
                    <a:pt x="188467" y="893901"/>
                    <a:pt x="268477" y="741501"/>
                  </a:cubicBezTo>
                  <a:cubicBezTo>
                    <a:pt x="348487" y="589101"/>
                    <a:pt x="428497" y="435748"/>
                    <a:pt x="507555" y="282396"/>
                  </a:cubicBezTo>
                  <a:cubicBezTo>
                    <a:pt x="552322" y="195718"/>
                    <a:pt x="597090" y="109040"/>
                    <a:pt x="641857" y="21410"/>
                  </a:cubicBezTo>
                  <a:cubicBezTo>
                    <a:pt x="649477" y="5218"/>
                    <a:pt x="624712" y="-9070"/>
                    <a:pt x="616140" y="7123"/>
                  </a:cubicBezTo>
                  <a:lnTo>
                    <a:pt x="616140" y="7123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8" name="Google Shape;298;p7"/>
            <p:cNvSpPr/>
            <p:nvPr/>
          </p:nvSpPr>
          <p:spPr>
            <a:xfrm>
              <a:off x="2746931" y="2185748"/>
              <a:ext cx="145232" cy="755709"/>
            </a:xfrm>
            <a:custGeom>
              <a:rect b="b" l="l" r="r" t="t"/>
              <a:pathLst>
                <a:path extrusionOk="0" h="755709" w="145232">
                  <a:moveTo>
                    <a:pt x="115330" y="13573"/>
                  </a:moveTo>
                  <a:cubicBezTo>
                    <a:pt x="122950" y="205026"/>
                    <a:pt x="101043" y="397431"/>
                    <a:pt x="50560" y="583168"/>
                  </a:cubicBezTo>
                  <a:cubicBezTo>
                    <a:pt x="36273" y="635556"/>
                    <a:pt x="20080" y="687943"/>
                    <a:pt x="1030" y="738426"/>
                  </a:cubicBezTo>
                  <a:cubicBezTo>
                    <a:pt x="-5637" y="755571"/>
                    <a:pt x="21985" y="763191"/>
                    <a:pt x="28653" y="746046"/>
                  </a:cubicBezTo>
                  <a:cubicBezTo>
                    <a:pt x="95328" y="564118"/>
                    <a:pt x="133428" y="372666"/>
                    <a:pt x="142953" y="179308"/>
                  </a:cubicBezTo>
                  <a:cubicBezTo>
                    <a:pt x="145810" y="124063"/>
                    <a:pt x="145810" y="68818"/>
                    <a:pt x="143905" y="13573"/>
                  </a:cubicBezTo>
                  <a:cubicBezTo>
                    <a:pt x="142953" y="-4524"/>
                    <a:pt x="114378" y="-4524"/>
                    <a:pt x="115330" y="13573"/>
                  </a:cubicBezTo>
                  <a:lnTo>
                    <a:pt x="115330" y="13573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9" name="Google Shape;299;p7"/>
            <p:cNvSpPr/>
            <p:nvPr/>
          </p:nvSpPr>
          <p:spPr>
            <a:xfrm>
              <a:off x="2893603" y="2364818"/>
              <a:ext cx="119181" cy="207969"/>
            </a:xfrm>
            <a:custGeom>
              <a:rect b="b" l="l" r="r" t="t"/>
              <a:pathLst>
                <a:path extrusionOk="0" h="207969" w="119181">
                  <a:moveTo>
                    <a:pt x="91" y="13573"/>
                  </a:moveTo>
                  <a:cubicBezTo>
                    <a:pt x="6759" y="86916"/>
                    <a:pt x="40096" y="155496"/>
                    <a:pt x="94389" y="204073"/>
                  </a:cubicBezTo>
                  <a:cubicBezTo>
                    <a:pt x="107724" y="216456"/>
                    <a:pt x="128679" y="196453"/>
                    <a:pt x="114391" y="184071"/>
                  </a:cubicBezTo>
                  <a:cubicBezTo>
                    <a:pt x="65814" y="140256"/>
                    <a:pt x="34381" y="79296"/>
                    <a:pt x="28666" y="13573"/>
                  </a:cubicBezTo>
                  <a:cubicBezTo>
                    <a:pt x="26761" y="-4524"/>
                    <a:pt x="-1814" y="-4524"/>
                    <a:pt x="91" y="13573"/>
                  </a:cubicBezTo>
                  <a:lnTo>
                    <a:pt x="91" y="13573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00" name="Google Shape;300;p7"/>
          <p:cNvSpPr txBox="1"/>
          <p:nvPr/>
        </p:nvSpPr>
        <p:spPr>
          <a:xfrm rot="5400000">
            <a:off x="-679350" y="457287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200">
              <a:solidFill>
                <a:srgbClr val="000000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Title">
  <p:cSld name="CUSTOM_12">
    <p:spTree>
      <p:nvGrpSpPr>
        <p:cNvPr id="30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2" name="Google Shape;302;p8"/>
          <p:cNvGrpSpPr/>
          <p:nvPr/>
        </p:nvGrpSpPr>
        <p:grpSpPr>
          <a:xfrm rot="10800000">
            <a:off x="235033" y="260595"/>
            <a:ext cx="988183" cy="1240407"/>
            <a:chOff x="10177290" y="5267968"/>
            <a:chExt cx="988183" cy="1240407"/>
          </a:xfrm>
        </p:grpSpPr>
        <p:sp>
          <p:nvSpPr>
            <p:cNvPr id="303" name="Google Shape;303;p8"/>
            <p:cNvSpPr/>
            <p:nvPr/>
          </p:nvSpPr>
          <p:spPr>
            <a:xfrm>
              <a:off x="10777725" y="5988729"/>
              <a:ext cx="387748" cy="519646"/>
            </a:xfrm>
            <a:custGeom>
              <a:rect b="b" l="l" r="r" t="t"/>
              <a:pathLst>
                <a:path extrusionOk="0" h="519646" w="387748">
                  <a:moveTo>
                    <a:pt x="188595" y="38466"/>
                  </a:moveTo>
                  <a:cubicBezTo>
                    <a:pt x="173355" y="-586"/>
                    <a:pt x="119063" y="-10111"/>
                    <a:pt x="82868" y="10844"/>
                  </a:cubicBezTo>
                  <a:cubicBezTo>
                    <a:pt x="46673" y="31799"/>
                    <a:pt x="28575" y="72756"/>
                    <a:pt x="19050" y="112761"/>
                  </a:cubicBezTo>
                  <a:cubicBezTo>
                    <a:pt x="-7620" y="225156"/>
                    <a:pt x="21908" y="349934"/>
                    <a:pt x="97155" y="437564"/>
                  </a:cubicBezTo>
                  <a:cubicBezTo>
                    <a:pt x="125730" y="471854"/>
                    <a:pt x="162878" y="501381"/>
                    <a:pt x="205740" y="513764"/>
                  </a:cubicBezTo>
                  <a:cubicBezTo>
                    <a:pt x="248603" y="526146"/>
                    <a:pt x="299085" y="519479"/>
                    <a:pt x="331470" y="488999"/>
                  </a:cubicBezTo>
                  <a:cubicBezTo>
                    <a:pt x="350520" y="471854"/>
                    <a:pt x="361950" y="448041"/>
                    <a:pt x="370523" y="424229"/>
                  </a:cubicBezTo>
                  <a:cubicBezTo>
                    <a:pt x="426720" y="270876"/>
                    <a:pt x="340043" y="80376"/>
                    <a:pt x="188595" y="22274"/>
                  </a:cubicBezTo>
                  <a:cubicBezTo>
                    <a:pt x="153353" y="8939"/>
                    <a:pt x="115253" y="1319"/>
                    <a:pt x="79058" y="9891"/>
                  </a:cubicBezTo>
                  <a:cubicBezTo>
                    <a:pt x="42863" y="18464"/>
                    <a:pt x="9525" y="45134"/>
                    <a:pt x="0" y="8132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04" name="Google Shape;304;p8"/>
            <p:cNvSpPr/>
            <p:nvPr/>
          </p:nvSpPr>
          <p:spPr>
            <a:xfrm rot="10438560">
              <a:off x="10512423" y="5289779"/>
              <a:ext cx="442826" cy="516183"/>
            </a:xfrm>
            <a:custGeom>
              <a:rect b="b" l="l" r="r" t="t"/>
              <a:pathLst>
                <a:path extrusionOk="0" h="515912" w="442594">
                  <a:moveTo>
                    <a:pt x="81055" y="37103"/>
                  </a:moveTo>
                  <a:cubicBezTo>
                    <a:pt x="50575" y="30435"/>
                    <a:pt x="21047" y="54248"/>
                    <a:pt x="8665" y="81871"/>
                  </a:cubicBezTo>
                  <a:cubicBezTo>
                    <a:pt x="-2765" y="110446"/>
                    <a:pt x="-860" y="142831"/>
                    <a:pt x="2950" y="173311"/>
                  </a:cubicBezTo>
                  <a:cubicBezTo>
                    <a:pt x="13427" y="263798"/>
                    <a:pt x="35335" y="357143"/>
                    <a:pt x="93437" y="427628"/>
                  </a:cubicBezTo>
                  <a:cubicBezTo>
                    <a:pt x="151540" y="498113"/>
                    <a:pt x="253457" y="539071"/>
                    <a:pt x="337277" y="501923"/>
                  </a:cubicBezTo>
                  <a:cubicBezTo>
                    <a:pt x="431575" y="460013"/>
                    <a:pt x="463960" y="333331"/>
                    <a:pt x="428717" y="236176"/>
                  </a:cubicBezTo>
                  <a:cubicBezTo>
                    <a:pt x="393475" y="139021"/>
                    <a:pt x="308702" y="69488"/>
                    <a:pt x="218215" y="19958"/>
                  </a:cubicBezTo>
                  <a:cubicBezTo>
                    <a:pt x="193450" y="6623"/>
                    <a:pt x="163922" y="-6712"/>
                    <a:pt x="138205" y="3766"/>
                  </a:cubicBezTo>
                  <a:cubicBezTo>
                    <a:pt x="117250" y="12338"/>
                    <a:pt x="104867" y="33293"/>
                    <a:pt x="94390" y="52343"/>
                  </a:cubicBezTo>
                  <a:cubicBezTo>
                    <a:pt x="68672" y="98063"/>
                    <a:pt x="42955" y="143783"/>
                    <a:pt x="16285" y="189503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05" name="Google Shape;305;p8"/>
            <p:cNvSpPr/>
            <p:nvPr/>
          </p:nvSpPr>
          <p:spPr>
            <a:xfrm>
              <a:off x="10177290" y="5878132"/>
              <a:ext cx="427235" cy="584051"/>
            </a:xfrm>
            <a:custGeom>
              <a:rect b="b" l="l" r="r" t="t"/>
              <a:pathLst>
                <a:path extrusionOk="0" h="584051" w="427235">
                  <a:moveTo>
                    <a:pt x="76110" y="62890"/>
                  </a:moveTo>
                  <a:cubicBezTo>
                    <a:pt x="8483" y="111467"/>
                    <a:pt x="-8662" y="206717"/>
                    <a:pt x="3720" y="289585"/>
                  </a:cubicBezTo>
                  <a:cubicBezTo>
                    <a:pt x="15150" y="366737"/>
                    <a:pt x="48488" y="440080"/>
                    <a:pt x="97065" y="500087"/>
                  </a:cubicBezTo>
                  <a:cubicBezTo>
                    <a:pt x="135165" y="546760"/>
                    <a:pt x="188505" y="586765"/>
                    <a:pt x="248513" y="583907"/>
                  </a:cubicBezTo>
                  <a:cubicBezTo>
                    <a:pt x="289470" y="582002"/>
                    <a:pt x="326618" y="560095"/>
                    <a:pt x="355193" y="530567"/>
                  </a:cubicBezTo>
                  <a:cubicBezTo>
                    <a:pt x="424725" y="460082"/>
                    <a:pt x="442823" y="348640"/>
                    <a:pt x="414248" y="254342"/>
                  </a:cubicBezTo>
                  <a:cubicBezTo>
                    <a:pt x="385673" y="160045"/>
                    <a:pt x="316140" y="80987"/>
                    <a:pt x="234225" y="26695"/>
                  </a:cubicBezTo>
                  <a:cubicBezTo>
                    <a:pt x="214223" y="13360"/>
                    <a:pt x="192315" y="977"/>
                    <a:pt x="168503" y="25"/>
                  </a:cubicBezTo>
                  <a:cubicBezTo>
                    <a:pt x="131355" y="-928"/>
                    <a:pt x="98970" y="25742"/>
                    <a:pt x="81825" y="58127"/>
                  </a:cubicBezTo>
                  <a:cubicBezTo>
                    <a:pt x="64680" y="90512"/>
                    <a:pt x="60870" y="128612"/>
                    <a:pt x="57060" y="164807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06" name="Google Shape;306;p8"/>
          <p:cNvSpPr/>
          <p:nvPr/>
        </p:nvSpPr>
        <p:spPr>
          <a:xfrm rot="10800000">
            <a:off x="-40400" y="2778320"/>
            <a:ext cx="6438600" cy="40803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7" name="Google Shape;307;p8"/>
          <p:cNvSpPr/>
          <p:nvPr/>
        </p:nvSpPr>
        <p:spPr>
          <a:xfrm rot="10800000">
            <a:off x="-254387" y="-588850"/>
            <a:ext cx="11221505" cy="7534983"/>
          </a:xfrm>
          <a:custGeom>
            <a:rect b="b" l="l" r="r" t="t"/>
            <a:pathLst>
              <a:path extrusionOk="0" h="6834452" w="7958514">
                <a:moveTo>
                  <a:pt x="1477342" y="179222"/>
                </a:moveTo>
                <a:cubicBezTo>
                  <a:pt x="1542844" y="351264"/>
                  <a:pt x="1370013" y="513046"/>
                  <a:pt x="1223225" y="624321"/>
                </a:cubicBezTo>
                <a:cubicBezTo>
                  <a:pt x="902027" y="868179"/>
                  <a:pt x="609240" y="1149917"/>
                  <a:pt x="354334" y="1462433"/>
                </a:cubicBezTo>
                <a:cubicBezTo>
                  <a:pt x="128628" y="1738647"/>
                  <a:pt x="-78138" y="2094569"/>
                  <a:pt x="29191" y="2434707"/>
                </a:cubicBezTo>
                <a:cubicBezTo>
                  <a:pt x="104953" y="2674618"/>
                  <a:pt x="321978" y="2842714"/>
                  <a:pt x="544527" y="2961092"/>
                </a:cubicBezTo>
                <a:cubicBezTo>
                  <a:pt x="767077" y="3078680"/>
                  <a:pt x="1010145" y="3164701"/>
                  <a:pt x="1209020" y="3318592"/>
                </a:cubicBezTo>
                <a:cubicBezTo>
                  <a:pt x="1309246" y="3396721"/>
                  <a:pt x="1402369" y="3503261"/>
                  <a:pt x="1407894" y="3630319"/>
                </a:cubicBezTo>
                <a:cubicBezTo>
                  <a:pt x="1411050" y="3712394"/>
                  <a:pt x="1377116" y="3791312"/>
                  <a:pt x="1340024" y="3865496"/>
                </a:cubicBezTo>
                <a:cubicBezTo>
                  <a:pt x="1130101" y="4291654"/>
                  <a:pt x="829423" y="4668884"/>
                  <a:pt x="616343" y="5093464"/>
                </a:cubicBezTo>
                <a:cubicBezTo>
                  <a:pt x="403264" y="5518045"/>
                  <a:pt x="281730" y="6026279"/>
                  <a:pt x="459296" y="6467432"/>
                </a:cubicBezTo>
                <a:cubicBezTo>
                  <a:pt x="527955" y="6639474"/>
                  <a:pt x="660537" y="6805991"/>
                  <a:pt x="843628" y="6831245"/>
                </a:cubicBezTo>
                <a:cubicBezTo>
                  <a:pt x="1014881" y="6854921"/>
                  <a:pt x="1182187" y="6744435"/>
                  <a:pt x="1280046" y="6601593"/>
                </a:cubicBezTo>
                <a:cubicBezTo>
                  <a:pt x="1377905" y="6458751"/>
                  <a:pt x="1420521" y="6286709"/>
                  <a:pt x="1467082" y="6119402"/>
                </a:cubicBezTo>
                <a:cubicBezTo>
                  <a:pt x="1710940" y="5255247"/>
                  <a:pt x="2183661" y="4368994"/>
                  <a:pt x="3014670" y="4029646"/>
                </a:cubicBezTo>
                <a:cubicBezTo>
                  <a:pt x="3163037" y="3968879"/>
                  <a:pt x="3324030" y="3927841"/>
                  <a:pt x="3481867" y="3953884"/>
                </a:cubicBezTo>
                <a:cubicBezTo>
                  <a:pt x="3639703" y="3979927"/>
                  <a:pt x="3791226" y="4087256"/>
                  <a:pt x="3833053" y="4241147"/>
                </a:cubicBezTo>
                <a:cubicBezTo>
                  <a:pt x="3855939" y="4324800"/>
                  <a:pt x="3844891" y="4413189"/>
                  <a:pt x="3829896" y="4498421"/>
                </a:cubicBezTo>
                <a:cubicBezTo>
                  <a:pt x="3787280" y="4736754"/>
                  <a:pt x="3709151" y="4968773"/>
                  <a:pt x="3679952" y="5209474"/>
                </a:cubicBezTo>
                <a:cubicBezTo>
                  <a:pt x="3650752" y="5450175"/>
                  <a:pt x="3674427" y="5709816"/>
                  <a:pt x="3817270" y="5905534"/>
                </a:cubicBezTo>
                <a:cubicBezTo>
                  <a:pt x="4023246" y="6188851"/>
                  <a:pt x="4443881" y="6262244"/>
                  <a:pt x="4766657" y="6125716"/>
                </a:cubicBezTo>
                <a:cubicBezTo>
                  <a:pt x="5089433" y="5989187"/>
                  <a:pt x="5317506" y="5682195"/>
                  <a:pt x="5431149" y="5349949"/>
                </a:cubicBezTo>
                <a:cubicBezTo>
                  <a:pt x="5494284" y="5166069"/>
                  <a:pt x="5527429" y="4971141"/>
                  <a:pt x="5614239" y="4796732"/>
                </a:cubicBezTo>
                <a:cubicBezTo>
                  <a:pt x="5719990" y="4582863"/>
                  <a:pt x="5906237" y="4409243"/>
                  <a:pt x="6126419" y="4317697"/>
                </a:cubicBezTo>
                <a:cubicBezTo>
                  <a:pt x="6457087" y="4181169"/>
                  <a:pt x="6831159" y="4230098"/>
                  <a:pt x="7186292" y="4182747"/>
                </a:cubicBezTo>
                <a:cubicBezTo>
                  <a:pt x="7540635" y="4135396"/>
                  <a:pt x="7932859" y="3919949"/>
                  <a:pt x="7957324" y="3563239"/>
                </a:cubicBezTo>
                <a:cubicBezTo>
                  <a:pt x="7980210" y="3229414"/>
                  <a:pt x="7669272" y="2969773"/>
                  <a:pt x="7363858" y="2834033"/>
                </a:cubicBezTo>
                <a:cubicBezTo>
                  <a:pt x="7108163" y="2720391"/>
                  <a:pt x="6832738" y="2650943"/>
                  <a:pt x="6553367" y="2628057"/>
                </a:cubicBezTo>
                <a:cubicBezTo>
                  <a:pt x="6127997" y="2593333"/>
                  <a:pt x="5694736" y="2668305"/>
                  <a:pt x="5275680" y="2587019"/>
                </a:cubicBezTo>
                <a:cubicBezTo>
                  <a:pt x="4998677" y="2533355"/>
                  <a:pt x="4706679" y="2379464"/>
                  <a:pt x="4633285" y="2107196"/>
                </a:cubicBezTo>
                <a:cubicBezTo>
                  <a:pt x="4562258" y="1844398"/>
                  <a:pt x="4719306" y="1579232"/>
                  <a:pt x="4868462" y="1351948"/>
                </a:cubicBezTo>
                <a:cubicBezTo>
                  <a:pt x="4997098" y="1156230"/>
                  <a:pt x="5125735" y="960513"/>
                  <a:pt x="5255161" y="764796"/>
                </a:cubicBezTo>
                <a:cubicBezTo>
                  <a:pt x="5360911" y="603802"/>
                  <a:pt x="5471397" y="404928"/>
                  <a:pt x="5392479" y="228940"/>
                </a:cubicBezTo>
                <a:cubicBezTo>
                  <a:pt x="5305669" y="38747"/>
                  <a:pt x="5053920" y="866"/>
                  <a:pt x="4843997" y="77"/>
                </a:cubicBezTo>
                <a:cubicBezTo>
                  <a:pt x="4533848" y="-1501"/>
                  <a:pt x="4223699" y="21385"/>
                  <a:pt x="3914339" y="43482"/>
                </a:cubicBezTo>
                <a:cubicBezTo>
                  <a:pt x="3097535" y="102671"/>
                  <a:pt x="2281519" y="162649"/>
                  <a:pt x="1465504" y="221838"/>
                </a:cubicBezTo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8" name="Google Shape;308;p8"/>
          <p:cNvSpPr/>
          <p:nvPr/>
        </p:nvSpPr>
        <p:spPr>
          <a:xfrm flipH="1" rot="9137100">
            <a:off x="2564674" y="-87585"/>
            <a:ext cx="6743551" cy="4172739"/>
          </a:xfrm>
          <a:custGeom>
            <a:rect b="b" l="l" r="r" t="t"/>
            <a:pathLst>
              <a:path extrusionOk="0" h="3827104" w="5502190">
                <a:moveTo>
                  <a:pt x="3327831" y="52"/>
                </a:moveTo>
                <a:cubicBezTo>
                  <a:pt x="3246660" y="-1092"/>
                  <a:pt x="3237853" y="17247"/>
                  <a:pt x="3085925" y="27260"/>
                </a:cubicBezTo>
                <a:cubicBezTo>
                  <a:pt x="2933997" y="37273"/>
                  <a:pt x="2629634" y="38777"/>
                  <a:pt x="2416265" y="60130"/>
                </a:cubicBezTo>
                <a:cubicBezTo>
                  <a:pt x="2202896" y="81483"/>
                  <a:pt x="1968589" y="17267"/>
                  <a:pt x="1805712" y="155380"/>
                </a:cubicBezTo>
                <a:cubicBezTo>
                  <a:pt x="1662837" y="278252"/>
                  <a:pt x="1612355" y="474467"/>
                  <a:pt x="1550442" y="652585"/>
                </a:cubicBezTo>
                <a:cubicBezTo>
                  <a:pt x="1488530" y="830702"/>
                  <a:pt x="1387564" y="1021202"/>
                  <a:pt x="1206589" y="1074542"/>
                </a:cubicBezTo>
                <a:cubicBezTo>
                  <a:pt x="946557" y="1150742"/>
                  <a:pt x="687477" y="902140"/>
                  <a:pt x="417919" y="932620"/>
                </a:cubicBezTo>
                <a:cubicBezTo>
                  <a:pt x="176937" y="960242"/>
                  <a:pt x="12154" y="1212655"/>
                  <a:pt x="725" y="1454590"/>
                </a:cubicBezTo>
                <a:cubicBezTo>
                  <a:pt x="-9753" y="1696525"/>
                  <a:pt x="95022" y="1927982"/>
                  <a:pt x="204560" y="2144200"/>
                </a:cubicBezTo>
                <a:cubicBezTo>
                  <a:pt x="346482" y="2423282"/>
                  <a:pt x="517932" y="2714747"/>
                  <a:pt x="802730" y="2846192"/>
                </a:cubicBezTo>
                <a:cubicBezTo>
                  <a:pt x="1023710" y="2948110"/>
                  <a:pt x="1278980" y="2938585"/>
                  <a:pt x="1514247" y="3001450"/>
                </a:cubicBezTo>
                <a:cubicBezTo>
                  <a:pt x="1731417" y="3059552"/>
                  <a:pt x="1931442" y="3183377"/>
                  <a:pt x="2080985" y="3351017"/>
                </a:cubicBezTo>
                <a:cubicBezTo>
                  <a:pt x="2192427" y="3475795"/>
                  <a:pt x="2278152" y="3626290"/>
                  <a:pt x="2414360" y="3724397"/>
                </a:cubicBezTo>
                <a:cubicBezTo>
                  <a:pt x="2652485" y="3896800"/>
                  <a:pt x="3023007" y="3846317"/>
                  <a:pt x="3206840" y="3616765"/>
                </a:cubicBezTo>
                <a:cubicBezTo>
                  <a:pt x="3236606" y="3579618"/>
                  <a:pt x="3261118" y="3540000"/>
                  <a:pt x="3281597" y="3498466"/>
                </a:cubicBezTo>
                <a:lnTo>
                  <a:pt x="3286653" y="3485484"/>
                </a:lnTo>
                <a:lnTo>
                  <a:pt x="3341255" y="3415332"/>
                </a:lnTo>
                <a:cubicBezTo>
                  <a:pt x="3367091" y="3382144"/>
                  <a:pt x="3393345" y="3349342"/>
                  <a:pt x="3421205" y="3318147"/>
                </a:cubicBezTo>
                <a:cubicBezTo>
                  <a:pt x="3570748" y="3150507"/>
                  <a:pt x="3770773" y="3026682"/>
                  <a:pt x="3987943" y="2968580"/>
                </a:cubicBezTo>
                <a:cubicBezTo>
                  <a:pt x="4223210" y="2905715"/>
                  <a:pt x="4478480" y="2915240"/>
                  <a:pt x="4699460" y="2813322"/>
                </a:cubicBezTo>
                <a:cubicBezTo>
                  <a:pt x="4984258" y="2681877"/>
                  <a:pt x="5155708" y="2390412"/>
                  <a:pt x="5297630" y="2111330"/>
                </a:cubicBezTo>
                <a:cubicBezTo>
                  <a:pt x="5407168" y="1895112"/>
                  <a:pt x="5511943" y="1663655"/>
                  <a:pt x="5501465" y="1421720"/>
                </a:cubicBezTo>
                <a:cubicBezTo>
                  <a:pt x="5490036" y="1179785"/>
                  <a:pt x="5325253" y="927372"/>
                  <a:pt x="5084271" y="899750"/>
                </a:cubicBezTo>
                <a:cubicBezTo>
                  <a:pt x="4814713" y="869270"/>
                  <a:pt x="4555633" y="1117872"/>
                  <a:pt x="4295601" y="1041672"/>
                </a:cubicBezTo>
                <a:cubicBezTo>
                  <a:pt x="4114626" y="988332"/>
                  <a:pt x="4013660" y="797832"/>
                  <a:pt x="3951748" y="619715"/>
                </a:cubicBezTo>
                <a:cubicBezTo>
                  <a:pt x="3889835" y="441597"/>
                  <a:pt x="3839353" y="245382"/>
                  <a:pt x="3696478" y="122510"/>
                </a:cubicBezTo>
                <a:cubicBezTo>
                  <a:pt x="3594680" y="36189"/>
                  <a:pt x="3463116" y="1959"/>
                  <a:pt x="3327831" y="52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9" name="Google Shape;309;p8"/>
          <p:cNvSpPr/>
          <p:nvPr/>
        </p:nvSpPr>
        <p:spPr>
          <a:xfrm rot="10800000">
            <a:off x="7896324" y="2570355"/>
            <a:ext cx="4004711" cy="4876482"/>
          </a:xfrm>
          <a:custGeom>
            <a:rect b="b" l="l" r="r" t="t"/>
            <a:pathLst>
              <a:path extrusionOk="0" h="4876482" w="4004711">
                <a:moveTo>
                  <a:pt x="153725" y="3744710"/>
                </a:moveTo>
                <a:cubicBezTo>
                  <a:pt x="117530" y="3092248"/>
                  <a:pt x="-150460" y="2203537"/>
                  <a:pt x="118444" y="1627153"/>
                </a:cubicBezTo>
                <a:cubicBezTo>
                  <a:pt x="387348" y="1050769"/>
                  <a:pt x="1285637" y="557169"/>
                  <a:pt x="1767148" y="286407"/>
                </a:cubicBezTo>
                <a:cubicBezTo>
                  <a:pt x="2248659" y="15645"/>
                  <a:pt x="2683777" y="-10206"/>
                  <a:pt x="3007509" y="2581"/>
                </a:cubicBezTo>
                <a:cubicBezTo>
                  <a:pt x="3331241" y="15368"/>
                  <a:pt x="3545067" y="224934"/>
                  <a:pt x="3709538" y="363130"/>
                </a:cubicBezTo>
                <a:cubicBezTo>
                  <a:pt x="3874009" y="501326"/>
                  <a:pt x="4049580" y="641260"/>
                  <a:pt x="3994335" y="831760"/>
                </a:cubicBezTo>
                <a:cubicBezTo>
                  <a:pt x="3977191" y="891767"/>
                  <a:pt x="3939091" y="944155"/>
                  <a:pt x="3897180" y="990827"/>
                </a:cubicBezTo>
                <a:cubicBezTo>
                  <a:pt x="3727635" y="1178470"/>
                  <a:pt x="3486653" y="1285150"/>
                  <a:pt x="3243766" y="1354683"/>
                </a:cubicBezTo>
                <a:cubicBezTo>
                  <a:pt x="3000878" y="1424215"/>
                  <a:pt x="2749418" y="1461363"/>
                  <a:pt x="2507483" y="1536610"/>
                </a:cubicBezTo>
                <a:cubicBezTo>
                  <a:pt x="2217923" y="1627097"/>
                  <a:pt x="1938840" y="1776640"/>
                  <a:pt x="1741673" y="2007145"/>
                </a:cubicBezTo>
                <a:cubicBezTo>
                  <a:pt x="1544505" y="2237650"/>
                  <a:pt x="1470350" y="2466312"/>
                  <a:pt x="1506405" y="2852965"/>
                </a:cubicBezTo>
                <a:cubicBezTo>
                  <a:pt x="1542460" y="3239618"/>
                  <a:pt x="2086658" y="3992946"/>
                  <a:pt x="1958002" y="4327062"/>
                </a:cubicBezTo>
                <a:cubicBezTo>
                  <a:pt x="1829346" y="4661178"/>
                  <a:pt x="1035183" y="4954719"/>
                  <a:pt x="734470" y="4857660"/>
                </a:cubicBezTo>
                <a:cubicBezTo>
                  <a:pt x="433757" y="4760601"/>
                  <a:pt x="189920" y="4397172"/>
                  <a:pt x="153725" y="374471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310" name="Google Shape;310;p8"/>
          <p:cNvGrpSpPr/>
          <p:nvPr/>
        </p:nvGrpSpPr>
        <p:grpSpPr>
          <a:xfrm rot="10800000">
            <a:off x="-1190250" y="1675893"/>
            <a:ext cx="2437255" cy="2244038"/>
            <a:chOff x="4876277" y="2305179"/>
            <a:chExt cx="2437255" cy="2244038"/>
          </a:xfrm>
        </p:grpSpPr>
        <p:sp>
          <p:nvSpPr>
            <p:cNvPr id="311" name="Google Shape;311;p8"/>
            <p:cNvSpPr/>
            <p:nvPr/>
          </p:nvSpPr>
          <p:spPr>
            <a:xfrm>
              <a:off x="5319601" y="2340661"/>
              <a:ext cx="1713528" cy="2115492"/>
            </a:xfrm>
            <a:custGeom>
              <a:rect b="b" l="l" r="r" t="t"/>
              <a:pathLst>
                <a:path extrusionOk="0" h="2115492" w="1713528">
                  <a:moveTo>
                    <a:pt x="132509" y="13918"/>
                  </a:moveTo>
                  <a:cubicBezTo>
                    <a:pt x="101076" y="-23229"/>
                    <a:pt x="57261" y="22491"/>
                    <a:pt x="42973" y="52018"/>
                  </a:cubicBezTo>
                  <a:cubicBezTo>
                    <a:pt x="33448" y="73926"/>
                    <a:pt x="29638" y="98691"/>
                    <a:pt x="24876" y="121551"/>
                  </a:cubicBezTo>
                  <a:cubicBezTo>
                    <a:pt x="20113" y="146316"/>
                    <a:pt x="16303" y="171081"/>
                    <a:pt x="12493" y="195846"/>
                  </a:cubicBezTo>
                  <a:cubicBezTo>
                    <a:pt x="-842" y="295858"/>
                    <a:pt x="-3699" y="396823"/>
                    <a:pt x="4873" y="496836"/>
                  </a:cubicBezTo>
                  <a:cubicBezTo>
                    <a:pt x="22018" y="697813"/>
                    <a:pt x="80121" y="894028"/>
                    <a:pt x="170609" y="1074051"/>
                  </a:cubicBezTo>
                  <a:cubicBezTo>
                    <a:pt x="262048" y="1255978"/>
                    <a:pt x="386826" y="1418856"/>
                    <a:pt x="536369" y="1557921"/>
                  </a:cubicBezTo>
                  <a:cubicBezTo>
                    <a:pt x="685911" y="1696986"/>
                    <a:pt x="857361" y="1811286"/>
                    <a:pt x="1041194" y="1900821"/>
                  </a:cubicBezTo>
                  <a:cubicBezTo>
                    <a:pt x="1225026" y="1990356"/>
                    <a:pt x="1420289" y="2056078"/>
                    <a:pt x="1620314" y="2099893"/>
                  </a:cubicBezTo>
                  <a:cubicBezTo>
                    <a:pt x="1645079" y="2105608"/>
                    <a:pt x="1670796" y="2110371"/>
                    <a:pt x="1695561" y="2115133"/>
                  </a:cubicBezTo>
                  <a:cubicBezTo>
                    <a:pt x="1713658" y="2118943"/>
                    <a:pt x="1721279" y="2091321"/>
                    <a:pt x="1703181" y="2087511"/>
                  </a:cubicBezTo>
                  <a:cubicBezTo>
                    <a:pt x="1507919" y="2051316"/>
                    <a:pt x="1316466" y="1994166"/>
                    <a:pt x="1135491" y="1914156"/>
                  </a:cubicBezTo>
                  <a:cubicBezTo>
                    <a:pt x="955469" y="1834146"/>
                    <a:pt x="784019" y="1732228"/>
                    <a:pt x="632571" y="1605546"/>
                  </a:cubicBezTo>
                  <a:cubicBezTo>
                    <a:pt x="481123" y="1479816"/>
                    <a:pt x="350631" y="1330273"/>
                    <a:pt x="250619" y="1160728"/>
                  </a:cubicBezTo>
                  <a:cubicBezTo>
                    <a:pt x="150606" y="992136"/>
                    <a:pt x="81073" y="806398"/>
                    <a:pt x="48688" y="613993"/>
                  </a:cubicBezTo>
                  <a:cubicBezTo>
                    <a:pt x="32496" y="518743"/>
                    <a:pt x="25828" y="421588"/>
                    <a:pt x="30591" y="324433"/>
                  </a:cubicBezTo>
                  <a:cubicBezTo>
                    <a:pt x="32496" y="275856"/>
                    <a:pt x="37258" y="228231"/>
                    <a:pt x="44878" y="179653"/>
                  </a:cubicBezTo>
                  <a:cubicBezTo>
                    <a:pt x="48688" y="154888"/>
                    <a:pt x="53451" y="131076"/>
                    <a:pt x="58213" y="107263"/>
                  </a:cubicBezTo>
                  <a:cubicBezTo>
                    <a:pt x="62976" y="86308"/>
                    <a:pt x="65833" y="65353"/>
                    <a:pt x="80121" y="47256"/>
                  </a:cubicBezTo>
                  <a:cubicBezTo>
                    <a:pt x="87741" y="37731"/>
                    <a:pt x="102028" y="21538"/>
                    <a:pt x="113458" y="33921"/>
                  </a:cubicBezTo>
                  <a:cubicBezTo>
                    <a:pt x="124888" y="48208"/>
                    <a:pt x="144891" y="28206"/>
                    <a:pt x="132509" y="13918"/>
                  </a:cubicBezTo>
                  <a:lnTo>
                    <a:pt x="132509" y="13918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2" name="Google Shape;312;p8"/>
            <p:cNvSpPr/>
            <p:nvPr/>
          </p:nvSpPr>
          <p:spPr>
            <a:xfrm>
              <a:off x="4876277" y="2305179"/>
              <a:ext cx="1483703" cy="2244038"/>
            </a:xfrm>
            <a:custGeom>
              <a:rect b="b" l="l" r="r" t="t"/>
              <a:pathLst>
                <a:path extrusionOk="0" h="2244038" w="1483703">
                  <a:moveTo>
                    <a:pt x="22430" y="10348"/>
                  </a:moveTo>
                  <a:cubicBezTo>
                    <a:pt x="-22338" y="217993"/>
                    <a:pt x="4332" y="433258"/>
                    <a:pt x="63387" y="635188"/>
                  </a:cubicBezTo>
                  <a:cubicBezTo>
                    <a:pt x="116727" y="817116"/>
                    <a:pt x="193880" y="992376"/>
                    <a:pt x="284367" y="1158111"/>
                  </a:cubicBezTo>
                  <a:cubicBezTo>
                    <a:pt x="369140" y="1313368"/>
                    <a:pt x="468200" y="1460053"/>
                    <a:pt x="581547" y="1595308"/>
                  </a:cubicBezTo>
                  <a:cubicBezTo>
                    <a:pt x="692990" y="1729611"/>
                    <a:pt x="818720" y="1851531"/>
                    <a:pt x="957785" y="1958211"/>
                  </a:cubicBezTo>
                  <a:cubicBezTo>
                    <a:pt x="1095897" y="2063938"/>
                    <a:pt x="1246392" y="2152521"/>
                    <a:pt x="1406412" y="2219196"/>
                  </a:cubicBezTo>
                  <a:cubicBezTo>
                    <a:pt x="1426415" y="2227768"/>
                    <a:pt x="1446417" y="2235388"/>
                    <a:pt x="1466420" y="2243008"/>
                  </a:cubicBezTo>
                  <a:cubicBezTo>
                    <a:pt x="1483565" y="2249676"/>
                    <a:pt x="1491185" y="2222053"/>
                    <a:pt x="1474040" y="2215386"/>
                  </a:cubicBezTo>
                  <a:cubicBezTo>
                    <a:pt x="1314020" y="2155378"/>
                    <a:pt x="1162572" y="2071558"/>
                    <a:pt x="1023507" y="1971546"/>
                  </a:cubicBezTo>
                  <a:cubicBezTo>
                    <a:pt x="884442" y="1871533"/>
                    <a:pt x="757760" y="1753423"/>
                    <a:pt x="644412" y="1624836"/>
                  </a:cubicBezTo>
                  <a:cubicBezTo>
                    <a:pt x="530112" y="1495296"/>
                    <a:pt x="429147" y="1352421"/>
                    <a:pt x="342470" y="1202878"/>
                  </a:cubicBezTo>
                  <a:cubicBezTo>
                    <a:pt x="251982" y="1045716"/>
                    <a:pt x="174830" y="879981"/>
                    <a:pt x="116727" y="707578"/>
                  </a:cubicBezTo>
                  <a:cubicBezTo>
                    <a:pt x="50052" y="510411"/>
                    <a:pt x="10047" y="300861"/>
                    <a:pt x="36717" y="93216"/>
                  </a:cubicBezTo>
                  <a:cubicBezTo>
                    <a:pt x="39575" y="67498"/>
                    <a:pt x="44337" y="42733"/>
                    <a:pt x="50052" y="17968"/>
                  </a:cubicBezTo>
                  <a:cubicBezTo>
                    <a:pt x="53862" y="-129"/>
                    <a:pt x="26240" y="-7749"/>
                    <a:pt x="22430" y="10348"/>
                  </a:cubicBezTo>
                  <a:lnTo>
                    <a:pt x="22430" y="10348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3" name="Google Shape;313;p8"/>
            <p:cNvSpPr/>
            <p:nvPr/>
          </p:nvSpPr>
          <p:spPr>
            <a:xfrm>
              <a:off x="5903324" y="3239520"/>
              <a:ext cx="1410208" cy="919185"/>
            </a:xfrm>
            <a:custGeom>
              <a:rect b="b" l="l" r="r" t="t"/>
              <a:pathLst>
                <a:path extrusionOk="0" h="919185" w="1410208">
                  <a:moveTo>
                    <a:pt x="3128" y="10409"/>
                  </a:moveTo>
                  <a:cubicBezTo>
                    <a:pt x="-11160" y="74227"/>
                    <a:pt x="25988" y="131377"/>
                    <a:pt x="64088" y="179002"/>
                  </a:cubicBezTo>
                  <a:cubicBezTo>
                    <a:pt x="99330" y="223769"/>
                    <a:pt x="136478" y="266632"/>
                    <a:pt x="175530" y="308542"/>
                  </a:cubicBezTo>
                  <a:cubicBezTo>
                    <a:pt x="252683" y="390457"/>
                    <a:pt x="336503" y="464752"/>
                    <a:pt x="426990" y="532379"/>
                  </a:cubicBezTo>
                  <a:cubicBezTo>
                    <a:pt x="607013" y="667634"/>
                    <a:pt x="808943" y="772409"/>
                    <a:pt x="1023255" y="840037"/>
                  </a:cubicBezTo>
                  <a:cubicBezTo>
                    <a:pt x="1145175" y="879089"/>
                    <a:pt x="1269953" y="904807"/>
                    <a:pt x="1396635" y="919095"/>
                  </a:cubicBezTo>
                  <a:cubicBezTo>
                    <a:pt x="1414733" y="920999"/>
                    <a:pt x="1414733" y="892424"/>
                    <a:pt x="1396635" y="890520"/>
                  </a:cubicBezTo>
                  <a:cubicBezTo>
                    <a:pt x="1179466" y="865754"/>
                    <a:pt x="967058" y="802889"/>
                    <a:pt x="769890" y="707639"/>
                  </a:cubicBezTo>
                  <a:cubicBezTo>
                    <a:pt x="572723" y="612389"/>
                    <a:pt x="390795" y="483802"/>
                    <a:pt x="235538" y="328545"/>
                  </a:cubicBezTo>
                  <a:cubicBezTo>
                    <a:pt x="192675" y="285682"/>
                    <a:pt x="150765" y="239962"/>
                    <a:pt x="111713" y="192337"/>
                  </a:cubicBezTo>
                  <a:cubicBezTo>
                    <a:pt x="72660" y="144712"/>
                    <a:pt x="15510" y="83752"/>
                    <a:pt x="29798" y="17077"/>
                  </a:cubicBezTo>
                  <a:cubicBezTo>
                    <a:pt x="34560" y="-68"/>
                    <a:pt x="6938" y="-7688"/>
                    <a:pt x="3128" y="10409"/>
                  </a:cubicBezTo>
                  <a:lnTo>
                    <a:pt x="3128" y="10409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314" name="Google Shape;314;p8"/>
          <p:cNvCxnSpPr/>
          <p:nvPr/>
        </p:nvCxnSpPr>
        <p:spPr>
          <a:xfrm rot="10800000">
            <a:off x="375115" y="342619"/>
            <a:ext cx="4500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315" name="Google Shape;315;p8"/>
          <p:cNvCxnSpPr/>
          <p:nvPr/>
        </p:nvCxnSpPr>
        <p:spPr>
          <a:xfrm rot="5400000">
            <a:off x="-899956" y="1517584"/>
            <a:ext cx="3276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316" name="Google Shape;316;p8"/>
          <p:cNvCxnSpPr/>
          <p:nvPr/>
        </p:nvCxnSpPr>
        <p:spPr>
          <a:xfrm rot="10800000">
            <a:off x="7011243" y="6352717"/>
            <a:ext cx="4500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317" name="Google Shape;317;p8"/>
          <p:cNvCxnSpPr/>
          <p:nvPr/>
        </p:nvCxnSpPr>
        <p:spPr>
          <a:xfrm rot="5400000">
            <a:off x="9496866" y="5008600"/>
            <a:ext cx="3276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318" name="Google Shape;318;p8"/>
          <p:cNvSpPr/>
          <p:nvPr/>
        </p:nvSpPr>
        <p:spPr>
          <a:xfrm rot="10800000">
            <a:off x="1060231" y="643775"/>
            <a:ext cx="9812100" cy="54552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rotWithShape="0" algn="tl" dir="2700000" dist="127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c</a:t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319" name="Google Shape;319;p8"/>
          <p:cNvGrpSpPr/>
          <p:nvPr/>
        </p:nvGrpSpPr>
        <p:grpSpPr>
          <a:xfrm rot="-519699">
            <a:off x="9833380" y="-175528"/>
            <a:ext cx="2248038" cy="2349087"/>
            <a:chOff x="1219199" y="2085764"/>
            <a:chExt cx="2248026" cy="2349075"/>
          </a:xfrm>
        </p:grpSpPr>
        <p:sp>
          <p:nvSpPr>
            <p:cNvPr id="320" name="Google Shape;320;p8"/>
            <p:cNvSpPr/>
            <p:nvPr/>
          </p:nvSpPr>
          <p:spPr>
            <a:xfrm>
              <a:off x="1316461" y="2549982"/>
              <a:ext cx="907732" cy="314690"/>
            </a:xfrm>
            <a:custGeom>
              <a:rect b="b" l="l" r="r" t="t"/>
              <a:pathLst>
                <a:path extrusionOk="0" h="314690" w="907732">
                  <a:moveTo>
                    <a:pt x="864870" y="229866"/>
                  </a:moveTo>
                  <a:cubicBezTo>
                    <a:pt x="720090" y="290826"/>
                    <a:pt x="561023" y="327021"/>
                    <a:pt x="404812" y="310828"/>
                  </a:cubicBezTo>
                  <a:cubicBezTo>
                    <a:pt x="248602" y="294636"/>
                    <a:pt x="94297" y="222246"/>
                    <a:pt x="0" y="96516"/>
                  </a:cubicBezTo>
                  <a:cubicBezTo>
                    <a:pt x="128588" y="49843"/>
                    <a:pt x="262890" y="19363"/>
                    <a:pt x="399097" y="5076"/>
                  </a:cubicBezTo>
                  <a:cubicBezTo>
                    <a:pt x="445770" y="313"/>
                    <a:pt x="492443" y="-2544"/>
                    <a:pt x="539115" y="3171"/>
                  </a:cubicBezTo>
                  <a:cubicBezTo>
                    <a:pt x="680085" y="20316"/>
                    <a:pt x="798195" y="112708"/>
                    <a:pt x="907733" y="202243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1" name="Google Shape;321;p8"/>
            <p:cNvSpPr/>
            <p:nvPr/>
          </p:nvSpPr>
          <p:spPr>
            <a:xfrm>
              <a:off x="3014641" y="2560582"/>
              <a:ext cx="452584" cy="799911"/>
            </a:xfrm>
            <a:custGeom>
              <a:rect b="b" l="l" r="r" t="t"/>
              <a:pathLst>
                <a:path extrusionOk="0" h="799911" w="452584">
                  <a:moveTo>
                    <a:pt x="10477" y="11242"/>
                  </a:moveTo>
                  <a:cubicBezTo>
                    <a:pt x="-15240" y="330329"/>
                    <a:pt x="167640" y="656084"/>
                    <a:pt x="452438" y="799912"/>
                  </a:cubicBezTo>
                  <a:cubicBezTo>
                    <a:pt x="456247" y="570359"/>
                    <a:pt x="385763" y="339854"/>
                    <a:pt x="253365" y="152212"/>
                  </a:cubicBezTo>
                  <a:cubicBezTo>
                    <a:pt x="203835" y="81727"/>
                    <a:pt x="138113" y="12194"/>
                    <a:pt x="52388" y="764"/>
                  </a:cubicBezTo>
                  <a:cubicBezTo>
                    <a:pt x="31433" y="-2093"/>
                    <a:pt x="5715" y="2669"/>
                    <a:pt x="0" y="21719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2" name="Google Shape;322;p8"/>
            <p:cNvSpPr/>
            <p:nvPr/>
          </p:nvSpPr>
          <p:spPr>
            <a:xfrm>
              <a:off x="1499482" y="3009893"/>
              <a:ext cx="770330" cy="495068"/>
            </a:xfrm>
            <a:custGeom>
              <a:rect b="b" l="l" r="r" t="t"/>
              <a:pathLst>
                <a:path extrusionOk="0" h="495068" w="770330">
                  <a:moveTo>
                    <a:pt x="770330" y="6435"/>
                  </a:moveTo>
                  <a:cubicBezTo>
                    <a:pt x="608405" y="-4043"/>
                    <a:pt x="436955" y="-11663"/>
                    <a:pt x="295032" y="67395"/>
                  </a:cubicBezTo>
                  <a:cubicBezTo>
                    <a:pt x="235024" y="100732"/>
                    <a:pt x="184542" y="149310"/>
                    <a:pt x="137869" y="199792"/>
                  </a:cubicBezTo>
                  <a:cubicBezTo>
                    <a:pt x="62622" y="281707"/>
                    <a:pt x="-7863" y="383625"/>
                    <a:pt x="709" y="495068"/>
                  </a:cubicBezTo>
                  <a:cubicBezTo>
                    <a:pt x="65479" y="480780"/>
                    <a:pt x="124534" y="447443"/>
                    <a:pt x="181684" y="414105"/>
                  </a:cubicBezTo>
                  <a:cubicBezTo>
                    <a:pt x="320749" y="333142"/>
                    <a:pt x="461719" y="252180"/>
                    <a:pt x="585545" y="14931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3" name="Google Shape;323;p8"/>
            <p:cNvSpPr/>
            <p:nvPr/>
          </p:nvSpPr>
          <p:spPr>
            <a:xfrm>
              <a:off x="1219199" y="3429537"/>
              <a:ext cx="741045" cy="462377"/>
            </a:xfrm>
            <a:custGeom>
              <a:rect b="b" l="l" r="r" t="t"/>
              <a:pathLst>
                <a:path extrusionOk="0" h="462377" w="741045">
                  <a:moveTo>
                    <a:pt x="741045" y="415"/>
                  </a:moveTo>
                  <a:cubicBezTo>
                    <a:pt x="585788" y="-4348"/>
                    <a:pt x="427673" y="31847"/>
                    <a:pt x="294323" y="110905"/>
                  </a:cubicBezTo>
                  <a:cubicBezTo>
                    <a:pt x="160973" y="189962"/>
                    <a:pt x="52388" y="315692"/>
                    <a:pt x="0" y="462377"/>
                  </a:cubicBezTo>
                  <a:cubicBezTo>
                    <a:pt x="63818" y="427135"/>
                    <a:pt x="136208" y="414752"/>
                    <a:pt x="206693" y="393797"/>
                  </a:cubicBezTo>
                  <a:cubicBezTo>
                    <a:pt x="415290" y="331885"/>
                    <a:pt x="600075" y="194725"/>
                    <a:pt x="721043" y="1375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4" name="Google Shape;324;p8"/>
            <p:cNvSpPr/>
            <p:nvPr/>
          </p:nvSpPr>
          <p:spPr>
            <a:xfrm>
              <a:off x="1842181" y="3485196"/>
              <a:ext cx="368906" cy="949643"/>
            </a:xfrm>
            <a:custGeom>
              <a:rect b="b" l="l" r="r" t="t"/>
              <a:pathLst>
                <a:path extrusionOk="0" h="949643" w="368906">
                  <a:moveTo>
                    <a:pt x="332377" y="0"/>
                  </a:moveTo>
                  <a:cubicBezTo>
                    <a:pt x="170452" y="83820"/>
                    <a:pt x="85679" y="265748"/>
                    <a:pt x="38054" y="441008"/>
                  </a:cubicBezTo>
                  <a:cubicBezTo>
                    <a:pt x="-7666" y="610553"/>
                    <a:pt x="-27668" y="802958"/>
                    <a:pt x="68534" y="949643"/>
                  </a:cubicBezTo>
                  <a:cubicBezTo>
                    <a:pt x="163784" y="814388"/>
                    <a:pt x="246652" y="669608"/>
                    <a:pt x="294277" y="511493"/>
                  </a:cubicBezTo>
                  <a:cubicBezTo>
                    <a:pt x="341902" y="353378"/>
                    <a:pt x="397146" y="210503"/>
                    <a:pt x="352379" y="52388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5" name="Google Shape;325;p8"/>
            <p:cNvSpPr/>
            <p:nvPr/>
          </p:nvSpPr>
          <p:spPr>
            <a:xfrm>
              <a:off x="2401752" y="2940244"/>
              <a:ext cx="379701" cy="849752"/>
            </a:xfrm>
            <a:custGeom>
              <a:rect b="b" l="l" r="r" t="t"/>
              <a:pathLst>
                <a:path extrusionOk="0" h="849752" w="379701">
                  <a:moveTo>
                    <a:pt x="343352" y="16315"/>
                  </a:moveTo>
                  <a:cubicBezTo>
                    <a:pt x="350020" y="12505"/>
                    <a:pt x="345257" y="1075"/>
                    <a:pt x="338590" y="123"/>
                  </a:cubicBezTo>
                  <a:cubicBezTo>
                    <a:pt x="330970" y="-830"/>
                    <a:pt x="324302" y="3933"/>
                    <a:pt x="318588" y="8695"/>
                  </a:cubicBezTo>
                  <a:cubicBezTo>
                    <a:pt x="79510" y="209673"/>
                    <a:pt x="-41457" y="542095"/>
                    <a:pt x="12835" y="849753"/>
                  </a:cubicBezTo>
                  <a:cubicBezTo>
                    <a:pt x="59507" y="842133"/>
                    <a:pt x="92845" y="801175"/>
                    <a:pt x="119515" y="762123"/>
                  </a:cubicBezTo>
                  <a:cubicBezTo>
                    <a:pt x="238577" y="586863"/>
                    <a:pt x="324302" y="389695"/>
                    <a:pt x="369070" y="183003"/>
                  </a:cubicBezTo>
                  <a:cubicBezTo>
                    <a:pt x="382405" y="122043"/>
                    <a:pt x="390025" y="51558"/>
                    <a:pt x="349068" y="4885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6" name="Google Shape;326;p8"/>
            <p:cNvSpPr/>
            <p:nvPr/>
          </p:nvSpPr>
          <p:spPr>
            <a:xfrm>
              <a:off x="2790925" y="3149916"/>
              <a:ext cx="336131" cy="766762"/>
            </a:xfrm>
            <a:custGeom>
              <a:rect b="b" l="l" r="r" t="t"/>
              <a:pathLst>
                <a:path extrusionOk="0" h="766762" w="336131">
                  <a:moveTo>
                    <a:pt x="32284" y="0"/>
                  </a:moveTo>
                  <a:cubicBezTo>
                    <a:pt x="-11531" y="77153"/>
                    <a:pt x="-3911" y="172403"/>
                    <a:pt x="15139" y="259080"/>
                  </a:cubicBezTo>
                  <a:cubicBezTo>
                    <a:pt x="58954" y="460058"/>
                    <a:pt x="161824" y="657225"/>
                    <a:pt x="336132" y="766763"/>
                  </a:cubicBezTo>
                  <a:cubicBezTo>
                    <a:pt x="335179" y="624840"/>
                    <a:pt x="318034" y="482917"/>
                    <a:pt x="268504" y="349567"/>
                  </a:cubicBezTo>
                  <a:cubicBezTo>
                    <a:pt x="218974" y="216217"/>
                    <a:pt x="135154" y="94298"/>
                    <a:pt x="17997" y="1524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7" name="Google Shape;327;p8"/>
            <p:cNvSpPr/>
            <p:nvPr/>
          </p:nvSpPr>
          <p:spPr>
            <a:xfrm>
              <a:off x="2062807" y="2085764"/>
              <a:ext cx="538469" cy="247859"/>
            </a:xfrm>
            <a:custGeom>
              <a:rect b="b" l="l" r="r" t="t"/>
              <a:pathLst>
                <a:path extrusionOk="0" h="247859" w="538469">
                  <a:moveTo>
                    <a:pt x="538470" y="1162"/>
                  </a:moveTo>
                  <a:cubicBezTo>
                    <a:pt x="385117" y="-7410"/>
                    <a:pt x="228907" y="31642"/>
                    <a:pt x="97462" y="111652"/>
                  </a:cubicBezTo>
                  <a:cubicBezTo>
                    <a:pt x="46980" y="142132"/>
                    <a:pt x="-4455" y="188805"/>
                    <a:pt x="307" y="247860"/>
                  </a:cubicBezTo>
                  <a:cubicBezTo>
                    <a:pt x="184140" y="221190"/>
                    <a:pt x="384165" y="184995"/>
                    <a:pt x="505132" y="43072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8" name="Google Shape;328;p8"/>
            <p:cNvSpPr/>
            <p:nvPr/>
          </p:nvSpPr>
          <p:spPr>
            <a:xfrm>
              <a:off x="2287081" y="2451886"/>
              <a:ext cx="393879" cy="285419"/>
            </a:xfrm>
            <a:custGeom>
              <a:rect b="b" l="l" r="r" t="t"/>
              <a:pathLst>
                <a:path extrusionOk="0" h="285419" w="393879">
                  <a:moveTo>
                    <a:pt x="17968" y="284645"/>
                  </a:moveTo>
                  <a:cubicBezTo>
                    <a:pt x="167510" y="239878"/>
                    <a:pt x="298956" y="146533"/>
                    <a:pt x="391348" y="20803"/>
                  </a:cubicBezTo>
                  <a:cubicBezTo>
                    <a:pt x="401826" y="5563"/>
                    <a:pt x="377060" y="-8725"/>
                    <a:pt x="366583" y="6515"/>
                  </a:cubicBezTo>
                  <a:cubicBezTo>
                    <a:pt x="278953" y="125578"/>
                    <a:pt x="152271" y="215113"/>
                    <a:pt x="10348" y="257023"/>
                  </a:cubicBezTo>
                  <a:cubicBezTo>
                    <a:pt x="-7749" y="262738"/>
                    <a:pt x="-130" y="290360"/>
                    <a:pt x="17968" y="284645"/>
                  </a:cubicBezTo>
                  <a:lnTo>
                    <a:pt x="17968" y="2846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9" name="Google Shape;329;p8"/>
            <p:cNvSpPr/>
            <p:nvPr/>
          </p:nvSpPr>
          <p:spPr>
            <a:xfrm>
              <a:off x="2202307" y="2248396"/>
              <a:ext cx="643293" cy="1205823"/>
            </a:xfrm>
            <a:custGeom>
              <a:rect b="b" l="l" r="r" t="t"/>
              <a:pathLst>
                <a:path extrusionOk="0" h="1205823" w="643293">
                  <a:moveTo>
                    <a:pt x="616140" y="7123"/>
                  </a:moveTo>
                  <a:cubicBezTo>
                    <a:pt x="537082" y="160475"/>
                    <a:pt x="458025" y="313828"/>
                    <a:pt x="378967" y="467180"/>
                  </a:cubicBezTo>
                  <a:cubicBezTo>
                    <a:pt x="298957" y="620533"/>
                    <a:pt x="218947" y="772933"/>
                    <a:pt x="138937" y="925333"/>
                  </a:cubicBezTo>
                  <a:cubicBezTo>
                    <a:pt x="93217" y="1012011"/>
                    <a:pt x="47497" y="1097736"/>
                    <a:pt x="1777" y="1184413"/>
                  </a:cubicBezTo>
                  <a:cubicBezTo>
                    <a:pt x="-6795" y="1200606"/>
                    <a:pt x="17970" y="1214893"/>
                    <a:pt x="26542" y="1198700"/>
                  </a:cubicBezTo>
                  <a:cubicBezTo>
                    <a:pt x="107505" y="1046300"/>
                    <a:pt x="188467" y="893901"/>
                    <a:pt x="268477" y="741501"/>
                  </a:cubicBezTo>
                  <a:cubicBezTo>
                    <a:pt x="348487" y="589101"/>
                    <a:pt x="428497" y="435748"/>
                    <a:pt x="507555" y="282396"/>
                  </a:cubicBezTo>
                  <a:cubicBezTo>
                    <a:pt x="552322" y="195718"/>
                    <a:pt x="597090" y="109040"/>
                    <a:pt x="641857" y="21410"/>
                  </a:cubicBezTo>
                  <a:cubicBezTo>
                    <a:pt x="649477" y="5218"/>
                    <a:pt x="624712" y="-9070"/>
                    <a:pt x="616140" y="7123"/>
                  </a:cubicBezTo>
                  <a:lnTo>
                    <a:pt x="616140" y="712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0" name="Google Shape;330;p8"/>
            <p:cNvSpPr/>
            <p:nvPr/>
          </p:nvSpPr>
          <p:spPr>
            <a:xfrm>
              <a:off x="2746931" y="2185748"/>
              <a:ext cx="145232" cy="755709"/>
            </a:xfrm>
            <a:custGeom>
              <a:rect b="b" l="l" r="r" t="t"/>
              <a:pathLst>
                <a:path extrusionOk="0" h="755709" w="145232">
                  <a:moveTo>
                    <a:pt x="115330" y="13573"/>
                  </a:moveTo>
                  <a:cubicBezTo>
                    <a:pt x="122950" y="205026"/>
                    <a:pt x="101043" y="397431"/>
                    <a:pt x="50560" y="583168"/>
                  </a:cubicBezTo>
                  <a:cubicBezTo>
                    <a:pt x="36273" y="635556"/>
                    <a:pt x="20080" y="687943"/>
                    <a:pt x="1030" y="738426"/>
                  </a:cubicBezTo>
                  <a:cubicBezTo>
                    <a:pt x="-5637" y="755571"/>
                    <a:pt x="21985" y="763191"/>
                    <a:pt x="28653" y="746046"/>
                  </a:cubicBezTo>
                  <a:cubicBezTo>
                    <a:pt x="95328" y="564118"/>
                    <a:pt x="133428" y="372666"/>
                    <a:pt x="142953" y="179308"/>
                  </a:cubicBezTo>
                  <a:cubicBezTo>
                    <a:pt x="145810" y="124063"/>
                    <a:pt x="145810" y="68818"/>
                    <a:pt x="143905" y="13573"/>
                  </a:cubicBezTo>
                  <a:cubicBezTo>
                    <a:pt x="142953" y="-4524"/>
                    <a:pt x="114378" y="-4524"/>
                    <a:pt x="115330" y="13573"/>
                  </a:cubicBezTo>
                  <a:lnTo>
                    <a:pt x="115330" y="135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1" name="Google Shape;331;p8"/>
            <p:cNvSpPr/>
            <p:nvPr/>
          </p:nvSpPr>
          <p:spPr>
            <a:xfrm>
              <a:off x="2893603" y="2364818"/>
              <a:ext cx="119181" cy="207969"/>
            </a:xfrm>
            <a:custGeom>
              <a:rect b="b" l="l" r="r" t="t"/>
              <a:pathLst>
                <a:path extrusionOk="0" h="207969" w="119181">
                  <a:moveTo>
                    <a:pt x="91" y="13573"/>
                  </a:moveTo>
                  <a:cubicBezTo>
                    <a:pt x="6759" y="86916"/>
                    <a:pt x="40096" y="155496"/>
                    <a:pt x="94389" y="204073"/>
                  </a:cubicBezTo>
                  <a:cubicBezTo>
                    <a:pt x="107724" y="216456"/>
                    <a:pt x="128679" y="196453"/>
                    <a:pt x="114391" y="184071"/>
                  </a:cubicBezTo>
                  <a:cubicBezTo>
                    <a:pt x="65814" y="140256"/>
                    <a:pt x="34381" y="79296"/>
                    <a:pt x="28666" y="13573"/>
                  </a:cubicBezTo>
                  <a:cubicBezTo>
                    <a:pt x="26761" y="-4524"/>
                    <a:pt x="-1814" y="-4524"/>
                    <a:pt x="91" y="13573"/>
                  </a:cubicBezTo>
                  <a:lnTo>
                    <a:pt x="91" y="135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32" name="Google Shape;332;p8"/>
          <p:cNvSpPr/>
          <p:nvPr/>
        </p:nvSpPr>
        <p:spPr>
          <a:xfrm rot="10800000">
            <a:off x="6753662" y="4158009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3" name="Google Shape;333;p8"/>
          <p:cNvSpPr/>
          <p:nvPr/>
        </p:nvSpPr>
        <p:spPr>
          <a:xfrm rot="10800000">
            <a:off x="6601262" y="4005609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4" name="Google Shape;334;p8"/>
          <p:cNvSpPr/>
          <p:nvPr/>
        </p:nvSpPr>
        <p:spPr>
          <a:xfrm rot="10800000">
            <a:off x="6448862" y="3853209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335" name="Google Shape;335;p8"/>
          <p:cNvGrpSpPr/>
          <p:nvPr/>
        </p:nvGrpSpPr>
        <p:grpSpPr>
          <a:xfrm rot="10800000">
            <a:off x="247277" y="4536231"/>
            <a:ext cx="2250905" cy="2370594"/>
            <a:chOff x="1219199" y="2064245"/>
            <a:chExt cx="2250905" cy="2370594"/>
          </a:xfrm>
        </p:grpSpPr>
        <p:sp>
          <p:nvSpPr>
            <p:cNvPr id="336" name="Google Shape;336;p8"/>
            <p:cNvSpPr/>
            <p:nvPr/>
          </p:nvSpPr>
          <p:spPr>
            <a:xfrm>
              <a:off x="1379342" y="2479579"/>
              <a:ext cx="907732" cy="314690"/>
            </a:xfrm>
            <a:custGeom>
              <a:rect b="b" l="l" r="r" t="t"/>
              <a:pathLst>
                <a:path extrusionOk="0" h="314690" w="907732">
                  <a:moveTo>
                    <a:pt x="864870" y="229866"/>
                  </a:moveTo>
                  <a:cubicBezTo>
                    <a:pt x="720090" y="290826"/>
                    <a:pt x="561023" y="327021"/>
                    <a:pt x="404812" y="310828"/>
                  </a:cubicBezTo>
                  <a:cubicBezTo>
                    <a:pt x="248602" y="294636"/>
                    <a:pt x="94297" y="222246"/>
                    <a:pt x="0" y="96516"/>
                  </a:cubicBezTo>
                  <a:cubicBezTo>
                    <a:pt x="128588" y="49843"/>
                    <a:pt x="262890" y="19363"/>
                    <a:pt x="399097" y="5076"/>
                  </a:cubicBezTo>
                  <a:cubicBezTo>
                    <a:pt x="445770" y="313"/>
                    <a:pt x="492443" y="-2544"/>
                    <a:pt x="539115" y="3171"/>
                  </a:cubicBezTo>
                  <a:cubicBezTo>
                    <a:pt x="680085" y="20316"/>
                    <a:pt x="798195" y="112708"/>
                    <a:pt x="907733" y="202243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7" name="Google Shape;337;p8"/>
            <p:cNvSpPr/>
            <p:nvPr/>
          </p:nvSpPr>
          <p:spPr>
            <a:xfrm>
              <a:off x="3017520" y="2630993"/>
              <a:ext cx="452584" cy="799911"/>
            </a:xfrm>
            <a:custGeom>
              <a:rect b="b" l="l" r="r" t="t"/>
              <a:pathLst>
                <a:path extrusionOk="0" h="799911" w="452584">
                  <a:moveTo>
                    <a:pt x="10477" y="11242"/>
                  </a:moveTo>
                  <a:cubicBezTo>
                    <a:pt x="-15240" y="330329"/>
                    <a:pt x="167640" y="656084"/>
                    <a:pt x="452438" y="799912"/>
                  </a:cubicBezTo>
                  <a:cubicBezTo>
                    <a:pt x="456247" y="570359"/>
                    <a:pt x="385763" y="339854"/>
                    <a:pt x="253365" y="152212"/>
                  </a:cubicBezTo>
                  <a:cubicBezTo>
                    <a:pt x="203835" y="81727"/>
                    <a:pt x="138113" y="12194"/>
                    <a:pt x="52388" y="764"/>
                  </a:cubicBezTo>
                  <a:cubicBezTo>
                    <a:pt x="31433" y="-2093"/>
                    <a:pt x="5715" y="2669"/>
                    <a:pt x="0" y="21719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8" name="Google Shape;338;p8"/>
            <p:cNvSpPr/>
            <p:nvPr/>
          </p:nvSpPr>
          <p:spPr>
            <a:xfrm>
              <a:off x="1621943" y="2940235"/>
              <a:ext cx="770330" cy="495068"/>
            </a:xfrm>
            <a:custGeom>
              <a:rect b="b" l="l" r="r" t="t"/>
              <a:pathLst>
                <a:path extrusionOk="0" h="495068" w="770330">
                  <a:moveTo>
                    <a:pt x="770330" y="6435"/>
                  </a:moveTo>
                  <a:cubicBezTo>
                    <a:pt x="608405" y="-4043"/>
                    <a:pt x="436955" y="-11663"/>
                    <a:pt x="295032" y="67395"/>
                  </a:cubicBezTo>
                  <a:cubicBezTo>
                    <a:pt x="235024" y="100732"/>
                    <a:pt x="184542" y="149310"/>
                    <a:pt x="137869" y="199792"/>
                  </a:cubicBezTo>
                  <a:cubicBezTo>
                    <a:pt x="62622" y="281707"/>
                    <a:pt x="-7863" y="383625"/>
                    <a:pt x="709" y="495068"/>
                  </a:cubicBezTo>
                  <a:cubicBezTo>
                    <a:pt x="65479" y="480780"/>
                    <a:pt x="124534" y="447443"/>
                    <a:pt x="181684" y="414105"/>
                  </a:cubicBezTo>
                  <a:cubicBezTo>
                    <a:pt x="320749" y="333142"/>
                    <a:pt x="461719" y="252180"/>
                    <a:pt x="585545" y="14931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9" name="Google Shape;339;p8"/>
            <p:cNvSpPr/>
            <p:nvPr/>
          </p:nvSpPr>
          <p:spPr>
            <a:xfrm>
              <a:off x="1219199" y="3429537"/>
              <a:ext cx="741045" cy="462377"/>
            </a:xfrm>
            <a:custGeom>
              <a:rect b="b" l="l" r="r" t="t"/>
              <a:pathLst>
                <a:path extrusionOk="0" h="462377" w="741045">
                  <a:moveTo>
                    <a:pt x="741045" y="415"/>
                  </a:moveTo>
                  <a:cubicBezTo>
                    <a:pt x="585788" y="-4348"/>
                    <a:pt x="427673" y="31847"/>
                    <a:pt x="294323" y="110905"/>
                  </a:cubicBezTo>
                  <a:cubicBezTo>
                    <a:pt x="160973" y="189962"/>
                    <a:pt x="52388" y="315692"/>
                    <a:pt x="0" y="462377"/>
                  </a:cubicBezTo>
                  <a:cubicBezTo>
                    <a:pt x="63818" y="427135"/>
                    <a:pt x="136208" y="414752"/>
                    <a:pt x="206693" y="393797"/>
                  </a:cubicBezTo>
                  <a:cubicBezTo>
                    <a:pt x="415290" y="331885"/>
                    <a:pt x="600075" y="194725"/>
                    <a:pt x="721043" y="137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0" name="Google Shape;340;p8"/>
            <p:cNvSpPr/>
            <p:nvPr/>
          </p:nvSpPr>
          <p:spPr>
            <a:xfrm>
              <a:off x="1842181" y="3485196"/>
              <a:ext cx="368906" cy="949643"/>
            </a:xfrm>
            <a:custGeom>
              <a:rect b="b" l="l" r="r" t="t"/>
              <a:pathLst>
                <a:path extrusionOk="0" h="949643" w="368906">
                  <a:moveTo>
                    <a:pt x="332377" y="0"/>
                  </a:moveTo>
                  <a:cubicBezTo>
                    <a:pt x="170452" y="83820"/>
                    <a:pt x="85679" y="265748"/>
                    <a:pt x="38054" y="441008"/>
                  </a:cubicBezTo>
                  <a:cubicBezTo>
                    <a:pt x="-7666" y="610553"/>
                    <a:pt x="-27668" y="802958"/>
                    <a:pt x="68534" y="949643"/>
                  </a:cubicBezTo>
                  <a:cubicBezTo>
                    <a:pt x="163784" y="814388"/>
                    <a:pt x="246652" y="669608"/>
                    <a:pt x="294277" y="511493"/>
                  </a:cubicBezTo>
                  <a:cubicBezTo>
                    <a:pt x="341902" y="353378"/>
                    <a:pt x="397146" y="210503"/>
                    <a:pt x="352379" y="52388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1" name="Google Shape;341;p8"/>
            <p:cNvSpPr/>
            <p:nvPr/>
          </p:nvSpPr>
          <p:spPr>
            <a:xfrm>
              <a:off x="2401752" y="2940244"/>
              <a:ext cx="379701" cy="849752"/>
            </a:xfrm>
            <a:custGeom>
              <a:rect b="b" l="l" r="r" t="t"/>
              <a:pathLst>
                <a:path extrusionOk="0" h="849752" w="379701">
                  <a:moveTo>
                    <a:pt x="343352" y="16315"/>
                  </a:moveTo>
                  <a:cubicBezTo>
                    <a:pt x="350020" y="12505"/>
                    <a:pt x="345257" y="1075"/>
                    <a:pt x="338590" y="123"/>
                  </a:cubicBezTo>
                  <a:cubicBezTo>
                    <a:pt x="330970" y="-830"/>
                    <a:pt x="324302" y="3933"/>
                    <a:pt x="318588" y="8695"/>
                  </a:cubicBezTo>
                  <a:cubicBezTo>
                    <a:pt x="79510" y="209673"/>
                    <a:pt x="-41457" y="542095"/>
                    <a:pt x="12835" y="849753"/>
                  </a:cubicBezTo>
                  <a:cubicBezTo>
                    <a:pt x="59507" y="842133"/>
                    <a:pt x="92845" y="801175"/>
                    <a:pt x="119515" y="762123"/>
                  </a:cubicBezTo>
                  <a:cubicBezTo>
                    <a:pt x="238577" y="586863"/>
                    <a:pt x="324302" y="389695"/>
                    <a:pt x="369070" y="183003"/>
                  </a:cubicBezTo>
                  <a:cubicBezTo>
                    <a:pt x="382405" y="122043"/>
                    <a:pt x="390025" y="51558"/>
                    <a:pt x="349068" y="4885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2" name="Google Shape;342;p8"/>
            <p:cNvSpPr/>
            <p:nvPr/>
          </p:nvSpPr>
          <p:spPr>
            <a:xfrm>
              <a:off x="2790925" y="3149916"/>
              <a:ext cx="336131" cy="766762"/>
            </a:xfrm>
            <a:custGeom>
              <a:rect b="b" l="l" r="r" t="t"/>
              <a:pathLst>
                <a:path extrusionOk="0" h="766762" w="336131">
                  <a:moveTo>
                    <a:pt x="32284" y="0"/>
                  </a:moveTo>
                  <a:cubicBezTo>
                    <a:pt x="-11531" y="77153"/>
                    <a:pt x="-3911" y="172403"/>
                    <a:pt x="15139" y="259080"/>
                  </a:cubicBezTo>
                  <a:cubicBezTo>
                    <a:pt x="58954" y="460058"/>
                    <a:pt x="161824" y="657225"/>
                    <a:pt x="336132" y="766763"/>
                  </a:cubicBezTo>
                  <a:cubicBezTo>
                    <a:pt x="335179" y="624840"/>
                    <a:pt x="318034" y="482917"/>
                    <a:pt x="268504" y="349567"/>
                  </a:cubicBezTo>
                  <a:cubicBezTo>
                    <a:pt x="218974" y="216217"/>
                    <a:pt x="135154" y="94298"/>
                    <a:pt x="17997" y="1524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3" name="Google Shape;343;p8"/>
            <p:cNvSpPr/>
            <p:nvPr/>
          </p:nvSpPr>
          <p:spPr>
            <a:xfrm rot="1424655">
              <a:off x="2138811" y="2162125"/>
              <a:ext cx="538262" cy="247764"/>
            </a:xfrm>
            <a:custGeom>
              <a:rect b="b" l="l" r="r" t="t"/>
              <a:pathLst>
                <a:path extrusionOk="0" h="247859" w="538469">
                  <a:moveTo>
                    <a:pt x="538470" y="1162"/>
                  </a:moveTo>
                  <a:cubicBezTo>
                    <a:pt x="385117" y="-7410"/>
                    <a:pt x="228907" y="31642"/>
                    <a:pt x="97462" y="111652"/>
                  </a:cubicBezTo>
                  <a:cubicBezTo>
                    <a:pt x="46980" y="142132"/>
                    <a:pt x="-4455" y="188805"/>
                    <a:pt x="307" y="247860"/>
                  </a:cubicBezTo>
                  <a:cubicBezTo>
                    <a:pt x="184140" y="221190"/>
                    <a:pt x="384165" y="184995"/>
                    <a:pt x="505132" y="43072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4" name="Google Shape;344;p8"/>
            <p:cNvSpPr/>
            <p:nvPr/>
          </p:nvSpPr>
          <p:spPr>
            <a:xfrm>
              <a:off x="2287081" y="2451886"/>
              <a:ext cx="393879" cy="285419"/>
            </a:xfrm>
            <a:custGeom>
              <a:rect b="b" l="l" r="r" t="t"/>
              <a:pathLst>
                <a:path extrusionOk="0" h="285419" w="393879">
                  <a:moveTo>
                    <a:pt x="17968" y="284645"/>
                  </a:moveTo>
                  <a:cubicBezTo>
                    <a:pt x="167510" y="239878"/>
                    <a:pt x="298956" y="146533"/>
                    <a:pt x="391348" y="20803"/>
                  </a:cubicBezTo>
                  <a:cubicBezTo>
                    <a:pt x="401826" y="5563"/>
                    <a:pt x="377060" y="-8725"/>
                    <a:pt x="366583" y="6515"/>
                  </a:cubicBezTo>
                  <a:cubicBezTo>
                    <a:pt x="278953" y="125578"/>
                    <a:pt x="152271" y="215113"/>
                    <a:pt x="10348" y="257023"/>
                  </a:cubicBezTo>
                  <a:cubicBezTo>
                    <a:pt x="-7749" y="262738"/>
                    <a:pt x="-130" y="290360"/>
                    <a:pt x="17968" y="284645"/>
                  </a:cubicBezTo>
                  <a:lnTo>
                    <a:pt x="17968" y="284645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5" name="Google Shape;345;p8"/>
            <p:cNvSpPr/>
            <p:nvPr/>
          </p:nvSpPr>
          <p:spPr>
            <a:xfrm>
              <a:off x="2202307" y="2248396"/>
              <a:ext cx="643293" cy="1205823"/>
            </a:xfrm>
            <a:custGeom>
              <a:rect b="b" l="l" r="r" t="t"/>
              <a:pathLst>
                <a:path extrusionOk="0" h="1205823" w="643293">
                  <a:moveTo>
                    <a:pt x="616140" y="7123"/>
                  </a:moveTo>
                  <a:cubicBezTo>
                    <a:pt x="537082" y="160475"/>
                    <a:pt x="458025" y="313828"/>
                    <a:pt x="378967" y="467180"/>
                  </a:cubicBezTo>
                  <a:cubicBezTo>
                    <a:pt x="298957" y="620533"/>
                    <a:pt x="218947" y="772933"/>
                    <a:pt x="138937" y="925333"/>
                  </a:cubicBezTo>
                  <a:cubicBezTo>
                    <a:pt x="93217" y="1012011"/>
                    <a:pt x="47497" y="1097736"/>
                    <a:pt x="1777" y="1184413"/>
                  </a:cubicBezTo>
                  <a:cubicBezTo>
                    <a:pt x="-6795" y="1200606"/>
                    <a:pt x="17970" y="1214893"/>
                    <a:pt x="26542" y="1198700"/>
                  </a:cubicBezTo>
                  <a:cubicBezTo>
                    <a:pt x="107505" y="1046300"/>
                    <a:pt x="188467" y="893901"/>
                    <a:pt x="268477" y="741501"/>
                  </a:cubicBezTo>
                  <a:cubicBezTo>
                    <a:pt x="348487" y="589101"/>
                    <a:pt x="428497" y="435748"/>
                    <a:pt x="507555" y="282396"/>
                  </a:cubicBezTo>
                  <a:cubicBezTo>
                    <a:pt x="552322" y="195718"/>
                    <a:pt x="597090" y="109040"/>
                    <a:pt x="641857" y="21410"/>
                  </a:cubicBezTo>
                  <a:cubicBezTo>
                    <a:pt x="649477" y="5218"/>
                    <a:pt x="624712" y="-9070"/>
                    <a:pt x="616140" y="7123"/>
                  </a:cubicBezTo>
                  <a:lnTo>
                    <a:pt x="616140" y="712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6" name="Google Shape;346;p8"/>
            <p:cNvSpPr/>
            <p:nvPr/>
          </p:nvSpPr>
          <p:spPr>
            <a:xfrm>
              <a:off x="2746931" y="2185748"/>
              <a:ext cx="145232" cy="755709"/>
            </a:xfrm>
            <a:custGeom>
              <a:rect b="b" l="l" r="r" t="t"/>
              <a:pathLst>
                <a:path extrusionOk="0" h="755709" w="145232">
                  <a:moveTo>
                    <a:pt x="115330" y="13573"/>
                  </a:moveTo>
                  <a:cubicBezTo>
                    <a:pt x="122950" y="205026"/>
                    <a:pt x="101043" y="397431"/>
                    <a:pt x="50560" y="583168"/>
                  </a:cubicBezTo>
                  <a:cubicBezTo>
                    <a:pt x="36273" y="635556"/>
                    <a:pt x="20080" y="687943"/>
                    <a:pt x="1030" y="738426"/>
                  </a:cubicBezTo>
                  <a:cubicBezTo>
                    <a:pt x="-5637" y="755571"/>
                    <a:pt x="21985" y="763191"/>
                    <a:pt x="28653" y="746046"/>
                  </a:cubicBezTo>
                  <a:cubicBezTo>
                    <a:pt x="95328" y="564118"/>
                    <a:pt x="133428" y="372666"/>
                    <a:pt x="142953" y="179308"/>
                  </a:cubicBezTo>
                  <a:cubicBezTo>
                    <a:pt x="145810" y="124063"/>
                    <a:pt x="145810" y="68818"/>
                    <a:pt x="143905" y="13573"/>
                  </a:cubicBezTo>
                  <a:cubicBezTo>
                    <a:pt x="142953" y="-4524"/>
                    <a:pt x="114378" y="-4524"/>
                    <a:pt x="115330" y="13573"/>
                  </a:cubicBezTo>
                  <a:lnTo>
                    <a:pt x="115330" y="1357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7" name="Google Shape;347;p8"/>
            <p:cNvSpPr/>
            <p:nvPr/>
          </p:nvSpPr>
          <p:spPr>
            <a:xfrm>
              <a:off x="2893603" y="2364818"/>
              <a:ext cx="119181" cy="207969"/>
            </a:xfrm>
            <a:custGeom>
              <a:rect b="b" l="l" r="r" t="t"/>
              <a:pathLst>
                <a:path extrusionOk="0" h="207969" w="119181">
                  <a:moveTo>
                    <a:pt x="91" y="13573"/>
                  </a:moveTo>
                  <a:cubicBezTo>
                    <a:pt x="6759" y="86916"/>
                    <a:pt x="40096" y="155496"/>
                    <a:pt x="94389" y="204073"/>
                  </a:cubicBezTo>
                  <a:cubicBezTo>
                    <a:pt x="107724" y="216456"/>
                    <a:pt x="128679" y="196453"/>
                    <a:pt x="114391" y="184071"/>
                  </a:cubicBezTo>
                  <a:cubicBezTo>
                    <a:pt x="65814" y="140256"/>
                    <a:pt x="34381" y="79296"/>
                    <a:pt x="28666" y="13573"/>
                  </a:cubicBezTo>
                  <a:cubicBezTo>
                    <a:pt x="26761" y="-4524"/>
                    <a:pt x="-1814" y="-4524"/>
                    <a:pt x="91" y="13573"/>
                  </a:cubicBezTo>
                  <a:lnTo>
                    <a:pt x="91" y="1357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48" name="Google Shape;348;p8"/>
          <p:cNvSpPr txBox="1"/>
          <p:nvPr>
            <p:ph type="title"/>
          </p:nvPr>
        </p:nvSpPr>
        <p:spPr>
          <a:xfrm>
            <a:off x="1247000" y="983125"/>
            <a:ext cx="9328200" cy="48765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sz="12800"/>
            </a:lvl1pPr>
            <a:lvl2pPr lvl="1" rtl="0" algn="ctr">
              <a:spcBef>
                <a:spcPts val="0"/>
              </a:spcBef>
              <a:spcAft>
                <a:spcPts val="0"/>
              </a:spcAft>
              <a:buNone/>
              <a:defRPr sz="12800"/>
            </a:lvl2pPr>
            <a:lvl3pPr lvl="2" rtl="0" algn="ctr">
              <a:spcBef>
                <a:spcPts val="0"/>
              </a:spcBef>
              <a:spcAft>
                <a:spcPts val="0"/>
              </a:spcAft>
              <a:buNone/>
              <a:defRPr sz="12800"/>
            </a:lvl3pPr>
            <a:lvl4pPr lvl="3" rtl="0" algn="ctr">
              <a:spcBef>
                <a:spcPts val="0"/>
              </a:spcBef>
              <a:spcAft>
                <a:spcPts val="0"/>
              </a:spcAft>
              <a:buNone/>
              <a:defRPr sz="12800"/>
            </a:lvl4pPr>
            <a:lvl5pPr lvl="4" rtl="0" algn="ctr">
              <a:spcBef>
                <a:spcPts val="0"/>
              </a:spcBef>
              <a:spcAft>
                <a:spcPts val="0"/>
              </a:spcAft>
              <a:buNone/>
              <a:defRPr sz="12800"/>
            </a:lvl5pPr>
            <a:lvl6pPr lvl="5" rtl="0" algn="ctr">
              <a:spcBef>
                <a:spcPts val="0"/>
              </a:spcBef>
              <a:spcAft>
                <a:spcPts val="0"/>
              </a:spcAft>
              <a:buNone/>
              <a:defRPr sz="12800"/>
            </a:lvl6pPr>
            <a:lvl7pPr lvl="6" rtl="0" algn="ctr">
              <a:spcBef>
                <a:spcPts val="0"/>
              </a:spcBef>
              <a:spcAft>
                <a:spcPts val="0"/>
              </a:spcAft>
              <a:buNone/>
              <a:defRPr sz="12800"/>
            </a:lvl7pPr>
            <a:lvl8pPr lvl="7" rtl="0" algn="ctr">
              <a:spcBef>
                <a:spcPts val="0"/>
              </a:spcBef>
              <a:spcAft>
                <a:spcPts val="0"/>
              </a:spcAft>
              <a:buNone/>
              <a:defRPr sz="12800"/>
            </a:lvl8pPr>
            <a:lvl9pPr lvl="8" rtl="0" algn="ctr">
              <a:spcBef>
                <a:spcPts val="0"/>
              </a:spcBef>
              <a:spcAft>
                <a:spcPts val="0"/>
              </a:spcAft>
              <a:buNone/>
              <a:defRPr sz="12800"/>
            </a:lvl9pPr>
          </a:lstStyle>
          <a:p/>
        </p:txBody>
      </p:sp>
      <p:sp>
        <p:nvSpPr>
          <p:cNvPr id="349" name="Google Shape;349;p8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 rtl="0" algn="r">
              <a:buNone/>
              <a:defRPr sz="1300">
                <a:solidFill>
                  <a:schemeClr val="dk2"/>
                </a:solidFill>
              </a:defRPr>
            </a:lvl1pPr>
            <a:lvl2pPr lvl="1" rtl="0" algn="r">
              <a:buNone/>
              <a:defRPr sz="1300">
                <a:solidFill>
                  <a:schemeClr val="dk2"/>
                </a:solidFill>
              </a:defRPr>
            </a:lvl2pPr>
            <a:lvl3pPr lvl="2" rtl="0" algn="r">
              <a:buNone/>
              <a:defRPr sz="1300">
                <a:solidFill>
                  <a:schemeClr val="dk2"/>
                </a:solidFill>
              </a:defRPr>
            </a:lvl3pPr>
            <a:lvl4pPr lvl="3" rtl="0" algn="r">
              <a:buNone/>
              <a:defRPr sz="1300">
                <a:solidFill>
                  <a:schemeClr val="dk2"/>
                </a:solidFill>
              </a:defRPr>
            </a:lvl4pPr>
            <a:lvl5pPr lvl="4" rtl="0" algn="r">
              <a:buNone/>
              <a:defRPr sz="1300">
                <a:solidFill>
                  <a:schemeClr val="dk2"/>
                </a:solidFill>
              </a:defRPr>
            </a:lvl5pPr>
            <a:lvl6pPr lvl="5" rtl="0" algn="r">
              <a:buNone/>
              <a:defRPr sz="1300">
                <a:solidFill>
                  <a:schemeClr val="dk2"/>
                </a:solidFill>
              </a:defRPr>
            </a:lvl6pPr>
            <a:lvl7pPr lvl="6" rtl="0" algn="r">
              <a:buNone/>
              <a:defRPr sz="1300">
                <a:solidFill>
                  <a:schemeClr val="dk2"/>
                </a:solidFill>
              </a:defRPr>
            </a:lvl7pPr>
            <a:lvl8pPr lvl="7" rtl="0" algn="r">
              <a:buNone/>
              <a:defRPr sz="1300">
                <a:solidFill>
                  <a:schemeClr val="dk2"/>
                </a:solidFill>
              </a:defRPr>
            </a:lvl8pPr>
            <a:lvl9pPr lvl="8" rtl="0" algn="r">
              <a:buNone/>
              <a:defRPr sz="13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50" name="Google Shape;350;p8"/>
          <p:cNvSpPr txBox="1"/>
          <p:nvPr/>
        </p:nvSpPr>
        <p:spPr>
          <a:xfrm rot="5400000">
            <a:off x="-679350" y="457287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200">
              <a:solidFill>
                <a:srgbClr val="000000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2 columns">
  <p:cSld name="CUSTOM_3">
    <p:spTree>
      <p:nvGrpSpPr>
        <p:cNvPr id="35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p9"/>
          <p:cNvSpPr/>
          <p:nvPr/>
        </p:nvSpPr>
        <p:spPr>
          <a:xfrm>
            <a:off x="-348129" y="-525467"/>
            <a:ext cx="4004711" cy="4876482"/>
          </a:xfrm>
          <a:custGeom>
            <a:rect b="b" l="l" r="r" t="t"/>
            <a:pathLst>
              <a:path extrusionOk="0" h="4876482" w="4004711">
                <a:moveTo>
                  <a:pt x="153725" y="3744710"/>
                </a:moveTo>
                <a:cubicBezTo>
                  <a:pt x="117530" y="3092248"/>
                  <a:pt x="-150460" y="2203537"/>
                  <a:pt x="118444" y="1627153"/>
                </a:cubicBezTo>
                <a:cubicBezTo>
                  <a:pt x="387348" y="1050769"/>
                  <a:pt x="1285637" y="557169"/>
                  <a:pt x="1767148" y="286407"/>
                </a:cubicBezTo>
                <a:cubicBezTo>
                  <a:pt x="2248659" y="15645"/>
                  <a:pt x="2683777" y="-10206"/>
                  <a:pt x="3007509" y="2581"/>
                </a:cubicBezTo>
                <a:cubicBezTo>
                  <a:pt x="3331241" y="15368"/>
                  <a:pt x="3545067" y="224934"/>
                  <a:pt x="3709538" y="363130"/>
                </a:cubicBezTo>
                <a:cubicBezTo>
                  <a:pt x="3874009" y="501326"/>
                  <a:pt x="4049580" y="641260"/>
                  <a:pt x="3994335" y="831760"/>
                </a:cubicBezTo>
                <a:cubicBezTo>
                  <a:pt x="3977191" y="891767"/>
                  <a:pt x="3939091" y="944155"/>
                  <a:pt x="3897180" y="990827"/>
                </a:cubicBezTo>
                <a:cubicBezTo>
                  <a:pt x="3727635" y="1178470"/>
                  <a:pt x="3486653" y="1285150"/>
                  <a:pt x="3243766" y="1354683"/>
                </a:cubicBezTo>
                <a:cubicBezTo>
                  <a:pt x="3000878" y="1424215"/>
                  <a:pt x="2749418" y="1461363"/>
                  <a:pt x="2507483" y="1536610"/>
                </a:cubicBezTo>
                <a:cubicBezTo>
                  <a:pt x="2217923" y="1627097"/>
                  <a:pt x="1938840" y="1776640"/>
                  <a:pt x="1741673" y="2007145"/>
                </a:cubicBezTo>
                <a:cubicBezTo>
                  <a:pt x="1544505" y="2237650"/>
                  <a:pt x="1470350" y="2466312"/>
                  <a:pt x="1506405" y="2852965"/>
                </a:cubicBezTo>
                <a:cubicBezTo>
                  <a:pt x="1542460" y="3239618"/>
                  <a:pt x="2086658" y="3992946"/>
                  <a:pt x="1958002" y="4327062"/>
                </a:cubicBezTo>
                <a:cubicBezTo>
                  <a:pt x="1829346" y="4661178"/>
                  <a:pt x="1035183" y="4954719"/>
                  <a:pt x="734470" y="4857660"/>
                </a:cubicBezTo>
                <a:cubicBezTo>
                  <a:pt x="433757" y="4760601"/>
                  <a:pt x="189920" y="4397172"/>
                  <a:pt x="153725" y="374471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3" name="Google Shape;353;p9"/>
          <p:cNvSpPr/>
          <p:nvPr/>
        </p:nvSpPr>
        <p:spPr>
          <a:xfrm>
            <a:off x="5002306" y="-89647"/>
            <a:ext cx="7189800" cy="5020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4" name="Google Shape;354;p9"/>
          <p:cNvSpPr/>
          <p:nvPr/>
        </p:nvSpPr>
        <p:spPr>
          <a:xfrm>
            <a:off x="433388" y="-177163"/>
            <a:ext cx="11221505" cy="7534983"/>
          </a:xfrm>
          <a:custGeom>
            <a:rect b="b" l="l" r="r" t="t"/>
            <a:pathLst>
              <a:path extrusionOk="0" h="6834452" w="7958514">
                <a:moveTo>
                  <a:pt x="1477342" y="179222"/>
                </a:moveTo>
                <a:cubicBezTo>
                  <a:pt x="1542844" y="351264"/>
                  <a:pt x="1370013" y="513046"/>
                  <a:pt x="1223225" y="624321"/>
                </a:cubicBezTo>
                <a:cubicBezTo>
                  <a:pt x="902027" y="868179"/>
                  <a:pt x="609240" y="1149917"/>
                  <a:pt x="354334" y="1462433"/>
                </a:cubicBezTo>
                <a:cubicBezTo>
                  <a:pt x="128628" y="1738647"/>
                  <a:pt x="-78138" y="2094569"/>
                  <a:pt x="29191" y="2434707"/>
                </a:cubicBezTo>
                <a:cubicBezTo>
                  <a:pt x="104953" y="2674618"/>
                  <a:pt x="321978" y="2842714"/>
                  <a:pt x="544527" y="2961092"/>
                </a:cubicBezTo>
                <a:cubicBezTo>
                  <a:pt x="767077" y="3078680"/>
                  <a:pt x="1010145" y="3164701"/>
                  <a:pt x="1209020" y="3318592"/>
                </a:cubicBezTo>
                <a:cubicBezTo>
                  <a:pt x="1309246" y="3396721"/>
                  <a:pt x="1402369" y="3503261"/>
                  <a:pt x="1407894" y="3630319"/>
                </a:cubicBezTo>
                <a:cubicBezTo>
                  <a:pt x="1411050" y="3712394"/>
                  <a:pt x="1377116" y="3791312"/>
                  <a:pt x="1340024" y="3865496"/>
                </a:cubicBezTo>
                <a:cubicBezTo>
                  <a:pt x="1130101" y="4291654"/>
                  <a:pt x="829423" y="4668884"/>
                  <a:pt x="616343" y="5093464"/>
                </a:cubicBezTo>
                <a:cubicBezTo>
                  <a:pt x="403264" y="5518045"/>
                  <a:pt x="281730" y="6026279"/>
                  <a:pt x="459296" y="6467432"/>
                </a:cubicBezTo>
                <a:cubicBezTo>
                  <a:pt x="527955" y="6639474"/>
                  <a:pt x="660537" y="6805991"/>
                  <a:pt x="843628" y="6831245"/>
                </a:cubicBezTo>
                <a:cubicBezTo>
                  <a:pt x="1014881" y="6854921"/>
                  <a:pt x="1182187" y="6744435"/>
                  <a:pt x="1280046" y="6601593"/>
                </a:cubicBezTo>
                <a:cubicBezTo>
                  <a:pt x="1377905" y="6458751"/>
                  <a:pt x="1420521" y="6286709"/>
                  <a:pt x="1467082" y="6119402"/>
                </a:cubicBezTo>
                <a:cubicBezTo>
                  <a:pt x="1710940" y="5255247"/>
                  <a:pt x="2183661" y="4368994"/>
                  <a:pt x="3014670" y="4029646"/>
                </a:cubicBezTo>
                <a:cubicBezTo>
                  <a:pt x="3163037" y="3968879"/>
                  <a:pt x="3324030" y="3927841"/>
                  <a:pt x="3481867" y="3953884"/>
                </a:cubicBezTo>
                <a:cubicBezTo>
                  <a:pt x="3639703" y="3979927"/>
                  <a:pt x="3791226" y="4087256"/>
                  <a:pt x="3833053" y="4241147"/>
                </a:cubicBezTo>
                <a:cubicBezTo>
                  <a:pt x="3855939" y="4324800"/>
                  <a:pt x="3844891" y="4413189"/>
                  <a:pt x="3829896" y="4498421"/>
                </a:cubicBezTo>
                <a:cubicBezTo>
                  <a:pt x="3787280" y="4736754"/>
                  <a:pt x="3709151" y="4968773"/>
                  <a:pt x="3679952" y="5209474"/>
                </a:cubicBezTo>
                <a:cubicBezTo>
                  <a:pt x="3650752" y="5450175"/>
                  <a:pt x="3674427" y="5709816"/>
                  <a:pt x="3817270" y="5905534"/>
                </a:cubicBezTo>
                <a:cubicBezTo>
                  <a:pt x="4023246" y="6188851"/>
                  <a:pt x="4443881" y="6262244"/>
                  <a:pt x="4766657" y="6125716"/>
                </a:cubicBezTo>
                <a:cubicBezTo>
                  <a:pt x="5089433" y="5989187"/>
                  <a:pt x="5317506" y="5682195"/>
                  <a:pt x="5431149" y="5349949"/>
                </a:cubicBezTo>
                <a:cubicBezTo>
                  <a:pt x="5494284" y="5166069"/>
                  <a:pt x="5527429" y="4971141"/>
                  <a:pt x="5614239" y="4796732"/>
                </a:cubicBezTo>
                <a:cubicBezTo>
                  <a:pt x="5719990" y="4582863"/>
                  <a:pt x="5906237" y="4409243"/>
                  <a:pt x="6126419" y="4317697"/>
                </a:cubicBezTo>
                <a:cubicBezTo>
                  <a:pt x="6457087" y="4181169"/>
                  <a:pt x="6831159" y="4230098"/>
                  <a:pt x="7186292" y="4182747"/>
                </a:cubicBezTo>
                <a:cubicBezTo>
                  <a:pt x="7540635" y="4135396"/>
                  <a:pt x="7932859" y="3919949"/>
                  <a:pt x="7957324" y="3563239"/>
                </a:cubicBezTo>
                <a:cubicBezTo>
                  <a:pt x="7980210" y="3229414"/>
                  <a:pt x="7669272" y="2969773"/>
                  <a:pt x="7363858" y="2834033"/>
                </a:cubicBezTo>
                <a:cubicBezTo>
                  <a:pt x="7108163" y="2720391"/>
                  <a:pt x="6832738" y="2650943"/>
                  <a:pt x="6553367" y="2628057"/>
                </a:cubicBezTo>
                <a:cubicBezTo>
                  <a:pt x="6127997" y="2593333"/>
                  <a:pt x="5694736" y="2668305"/>
                  <a:pt x="5275680" y="2587019"/>
                </a:cubicBezTo>
                <a:cubicBezTo>
                  <a:pt x="4998677" y="2533355"/>
                  <a:pt x="4706679" y="2379464"/>
                  <a:pt x="4633285" y="2107196"/>
                </a:cubicBezTo>
                <a:cubicBezTo>
                  <a:pt x="4562258" y="1844398"/>
                  <a:pt x="4719306" y="1579232"/>
                  <a:pt x="4868462" y="1351948"/>
                </a:cubicBezTo>
                <a:cubicBezTo>
                  <a:pt x="4997098" y="1156230"/>
                  <a:pt x="5125735" y="960513"/>
                  <a:pt x="5255161" y="764796"/>
                </a:cubicBezTo>
                <a:cubicBezTo>
                  <a:pt x="5360911" y="603802"/>
                  <a:pt x="5471397" y="404928"/>
                  <a:pt x="5392479" y="228940"/>
                </a:cubicBezTo>
                <a:cubicBezTo>
                  <a:pt x="5305669" y="38747"/>
                  <a:pt x="5053920" y="866"/>
                  <a:pt x="4843997" y="77"/>
                </a:cubicBezTo>
                <a:cubicBezTo>
                  <a:pt x="4533848" y="-1501"/>
                  <a:pt x="4223699" y="21385"/>
                  <a:pt x="3914339" y="43482"/>
                </a:cubicBezTo>
                <a:cubicBezTo>
                  <a:pt x="3097535" y="102671"/>
                  <a:pt x="2281519" y="162649"/>
                  <a:pt x="1465504" y="221838"/>
                </a:cubicBezTo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5" name="Google Shape;355;p9"/>
          <p:cNvSpPr/>
          <p:nvPr/>
        </p:nvSpPr>
        <p:spPr>
          <a:xfrm flipH="1" rot="-1664400">
            <a:off x="1671798" y="-230019"/>
            <a:ext cx="9900063" cy="7322794"/>
          </a:xfrm>
          <a:custGeom>
            <a:rect b="b" l="l" r="r" t="t"/>
            <a:pathLst>
              <a:path extrusionOk="0" h="3827104" w="5502190">
                <a:moveTo>
                  <a:pt x="3327831" y="52"/>
                </a:moveTo>
                <a:cubicBezTo>
                  <a:pt x="3246660" y="-1092"/>
                  <a:pt x="3237853" y="17247"/>
                  <a:pt x="3085925" y="27260"/>
                </a:cubicBezTo>
                <a:cubicBezTo>
                  <a:pt x="2933997" y="37273"/>
                  <a:pt x="2629634" y="38777"/>
                  <a:pt x="2416265" y="60130"/>
                </a:cubicBezTo>
                <a:cubicBezTo>
                  <a:pt x="2202896" y="81483"/>
                  <a:pt x="1968589" y="17267"/>
                  <a:pt x="1805712" y="155380"/>
                </a:cubicBezTo>
                <a:cubicBezTo>
                  <a:pt x="1662837" y="278252"/>
                  <a:pt x="1612355" y="474467"/>
                  <a:pt x="1550442" y="652585"/>
                </a:cubicBezTo>
                <a:cubicBezTo>
                  <a:pt x="1488530" y="830702"/>
                  <a:pt x="1387564" y="1021202"/>
                  <a:pt x="1206589" y="1074542"/>
                </a:cubicBezTo>
                <a:cubicBezTo>
                  <a:pt x="946557" y="1150742"/>
                  <a:pt x="687477" y="902140"/>
                  <a:pt x="417919" y="932620"/>
                </a:cubicBezTo>
                <a:cubicBezTo>
                  <a:pt x="176937" y="960242"/>
                  <a:pt x="12154" y="1212655"/>
                  <a:pt x="725" y="1454590"/>
                </a:cubicBezTo>
                <a:cubicBezTo>
                  <a:pt x="-9753" y="1696525"/>
                  <a:pt x="95022" y="1927982"/>
                  <a:pt x="204560" y="2144200"/>
                </a:cubicBezTo>
                <a:cubicBezTo>
                  <a:pt x="346482" y="2423282"/>
                  <a:pt x="517932" y="2714747"/>
                  <a:pt x="802730" y="2846192"/>
                </a:cubicBezTo>
                <a:cubicBezTo>
                  <a:pt x="1023710" y="2948110"/>
                  <a:pt x="1278980" y="2938585"/>
                  <a:pt x="1514247" y="3001450"/>
                </a:cubicBezTo>
                <a:cubicBezTo>
                  <a:pt x="1731417" y="3059552"/>
                  <a:pt x="1931442" y="3183377"/>
                  <a:pt x="2080985" y="3351017"/>
                </a:cubicBezTo>
                <a:cubicBezTo>
                  <a:pt x="2192427" y="3475795"/>
                  <a:pt x="2278152" y="3626290"/>
                  <a:pt x="2414360" y="3724397"/>
                </a:cubicBezTo>
                <a:cubicBezTo>
                  <a:pt x="2652485" y="3896800"/>
                  <a:pt x="3023007" y="3846317"/>
                  <a:pt x="3206840" y="3616765"/>
                </a:cubicBezTo>
                <a:cubicBezTo>
                  <a:pt x="3236606" y="3579618"/>
                  <a:pt x="3261118" y="3540000"/>
                  <a:pt x="3281597" y="3498466"/>
                </a:cubicBezTo>
                <a:lnTo>
                  <a:pt x="3286653" y="3485484"/>
                </a:lnTo>
                <a:lnTo>
                  <a:pt x="3341255" y="3415332"/>
                </a:lnTo>
                <a:cubicBezTo>
                  <a:pt x="3367091" y="3382144"/>
                  <a:pt x="3393345" y="3349342"/>
                  <a:pt x="3421205" y="3318147"/>
                </a:cubicBezTo>
                <a:cubicBezTo>
                  <a:pt x="3570748" y="3150507"/>
                  <a:pt x="3770773" y="3026682"/>
                  <a:pt x="3987943" y="2968580"/>
                </a:cubicBezTo>
                <a:cubicBezTo>
                  <a:pt x="4223210" y="2905715"/>
                  <a:pt x="4478480" y="2915240"/>
                  <a:pt x="4699460" y="2813322"/>
                </a:cubicBezTo>
                <a:cubicBezTo>
                  <a:pt x="4984258" y="2681877"/>
                  <a:pt x="5155708" y="2390412"/>
                  <a:pt x="5297630" y="2111330"/>
                </a:cubicBezTo>
                <a:cubicBezTo>
                  <a:pt x="5407168" y="1895112"/>
                  <a:pt x="5511943" y="1663655"/>
                  <a:pt x="5501465" y="1421720"/>
                </a:cubicBezTo>
                <a:cubicBezTo>
                  <a:pt x="5490036" y="1179785"/>
                  <a:pt x="5325253" y="927372"/>
                  <a:pt x="5084271" y="899750"/>
                </a:cubicBezTo>
                <a:cubicBezTo>
                  <a:pt x="4814713" y="869270"/>
                  <a:pt x="4555633" y="1117872"/>
                  <a:pt x="4295601" y="1041672"/>
                </a:cubicBezTo>
                <a:cubicBezTo>
                  <a:pt x="4114626" y="988332"/>
                  <a:pt x="4013660" y="797832"/>
                  <a:pt x="3951748" y="619715"/>
                </a:cubicBezTo>
                <a:cubicBezTo>
                  <a:pt x="3889835" y="441597"/>
                  <a:pt x="3839353" y="245382"/>
                  <a:pt x="3696478" y="122510"/>
                </a:cubicBezTo>
                <a:cubicBezTo>
                  <a:pt x="3594680" y="36189"/>
                  <a:pt x="3463116" y="1959"/>
                  <a:pt x="3327831" y="52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6" name="Google Shape;356;p9"/>
          <p:cNvSpPr/>
          <p:nvPr/>
        </p:nvSpPr>
        <p:spPr>
          <a:xfrm rot="-10317056">
            <a:off x="8265011" y="2131759"/>
            <a:ext cx="4004110" cy="4875750"/>
          </a:xfrm>
          <a:custGeom>
            <a:rect b="b" l="l" r="r" t="t"/>
            <a:pathLst>
              <a:path extrusionOk="0" h="4876482" w="4004711">
                <a:moveTo>
                  <a:pt x="153725" y="3744710"/>
                </a:moveTo>
                <a:cubicBezTo>
                  <a:pt x="117530" y="3092248"/>
                  <a:pt x="-150460" y="2203537"/>
                  <a:pt x="118444" y="1627153"/>
                </a:cubicBezTo>
                <a:cubicBezTo>
                  <a:pt x="387348" y="1050769"/>
                  <a:pt x="1285637" y="557169"/>
                  <a:pt x="1767148" y="286407"/>
                </a:cubicBezTo>
                <a:cubicBezTo>
                  <a:pt x="2248659" y="15645"/>
                  <a:pt x="2683777" y="-10206"/>
                  <a:pt x="3007509" y="2581"/>
                </a:cubicBezTo>
                <a:cubicBezTo>
                  <a:pt x="3331241" y="15368"/>
                  <a:pt x="3545067" y="224934"/>
                  <a:pt x="3709538" y="363130"/>
                </a:cubicBezTo>
                <a:cubicBezTo>
                  <a:pt x="3874009" y="501326"/>
                  <a:pt x="4049580" y="641260"/>
                  <a:pt x="3994335" y="831760"/>
                </a:cubicBezTo>
                <a:cubicBezTo>
                  <a:pt x="3977191" y="891767"/>
                  <a:pt x="3939091" y="944155"/>
                  <a:pt x="3897180" y="990827"/>
                </a:cubicBezTo>
                <a:cubicBezTo>
                  <a:pt x="3727635" y="1178470"/>
                  <a:pt x="3486653" y="1285150"/>
                  <a:pt x="3243766" y="1354683"/>
                </a:cubicBezTo>
                <a:cubicBezTo>
                  <a:pt x="3000878" y="1424215"/>
                  <a:pt x="2749418" y="1461363"/>
                  <a:pt x="2507483" y="1536610"/>
                </a:cubicBezTo>
                <a:cubicBezTo>
                  <a:pt x="2217923" y="1627097"/>
                  <a:pt x="1938840" y="1776640"/>
                  <a:pt x="1741673" y="2007145"/>
                </a:cubicBezTo>
                <a:cubicBezTo>
                  <a:pt x="1544505" y="2237650"/>
                  <a:pt x="1470350" y="2466312"/>
                  <a:pt x="1506405" y="2852965"/>
                </a:cubicBezTo>
                <a:cubicBezTo>
                  <a:pt x="1542460" y="3239618"/>
                  <a:pt x="2086658" y="3992946"/>
                  <a:pt x="1958002" y="4327062"/>
                </a:cubicBezTo>
                <a:cubicBezTo>
                  <a:pt x="1829346" y="4661178"/>
                  <a:pt x="1035183" y="4954719"/>
                  <a:pt x="734470" y="4857660"/>
                </a:cubicBezTo>
                <a:cubicBezTo>
                  <a:pt x="433757" y="4760601"/>
                  <a:pt x="189920" y="4397172"/>
                  <a:pt x="153725" y="374471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7" name="Google Shape;357;p9"/>
          <p:cNvSpPr/>
          <p:nvPr/>
        </p:nvSpPr>
        <p:spPr>
          <a:xfrm>
            <a:off x="-1149775" y="-342162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8" name="Google Shape;358;p9"/>
          <p:cNvSpPr/>
          <p:nvPr/>
        </p:nvSpPr>
        <p:spPr>
          <a:xfrm>
            <a:off x="-997375" y="-189762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9" name="Google Shape;359;p9"/>
          <p:cNvSpPr/>
          <p:nvPr/>
        </p:nvSpPr>
        <p:spPr>
          <a:xfrm>
            <a:off x="-844975" y="-37362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360" name="Google Shape;360;p9"/>
          <p:cNvGrpSpPr/>
          <p:nvPr/>
        </p:nvGrpSpPr>
        <p:grpSpPr>
          <a:xfrm>
            <a:off x="10177290" y="5267968"/>
            <a:ext cx="1548196" cy="1240407"/>
            <a:chOff x="10177290" y="5267968"/>
            <a:chExt cx="1548196" cy="1240407"/>
          </a:xfrm>
        </p:grpSpPr>
        <p:sp>
          <p:nvSpPr>
            <p:cNvPr id="361" name="Google Shape;361;p9"/>
            <p:cNvSpPr/>
            <p:nvPr/>
          </p:nvSpPr>
          <p:spPr>
            <a:xfrm>
              <a:off x="10777725" y="5988729"/>
              <a:ext cx="387748" cy="519646"/>
            </a:xfrm>
            <a:custGeom>
              <a:rect b="b" l="l" r="r" t="t"/>
              <a:pathLst>
                <a:path extrusionOk="0" h="519646" w="387748">
                  <a:moveTo>
                    <a:pt x="188595" y="38466"/>
                  </a:moveTo>
                  <a:cubicBezTo>
                    <a:pt x="173355" y="-586"/>
                    <a:pt x="119063" y="-10111"/>
                    <a:pt x="82868" y="10844"/>
                  </a:cubicBezTo>
                  <a:cubicBezTo>
                    <a:pt x="46673" y="31799"/>
                    <a:pt x="28575" y="72756"/>
                    <a:pt x="19050" y="112761"/>
                  </a:cubicBezTo>
                  <a:cubicBezTo>
                    <a:pt x="-7620" y="225156"/>
                    <a:pt x="21908" y="349934"/>
                    <a:pt x="97155" y="437564"/>
                  </a:cubicBezTo>
                  <a:cubicBezTo>
                    <a:pt x="125730" y="471854"/>
                    <a:pt x="162878" y="501381"/>
                    <a:pt x="205740" y="513764"/>
                  </a:cubicBezTo>
                  <a:cubicBezTo>
                    <a:pt x="248603" y="526146"/>
                    <a:pt x="299085" y="519479"/>
                    <a:pt x="331470" y="488999"/>
                  </a:cubicBezTo>
                  <a:cubicBezTo>
                    <a:pt x="350520" y="471854"/>
                    <a:pt x="361950" y="448041"/>
                    <a:pt x="370523" y="424229"/>
                  </a:cubicBezTo>
                  <a:cubicBezTo>
                    <a:pt x="426720" y="270876"/>
                    <a:pt x="340043" y="80376"/>
                    <a:pt x="188595" y="22274"/>
                  </a:cubicBezTo>
                  <a:cubicBezTo>
                    <a:pt x="153353" y="8939"/>
                    <a:pt x="115253" y="1319"/>
                    <a:pt x="79058" y="9891"/>
                  </a:cubicBezTo>
                  <a:cubicBezTo>
                    <a:pt x="42863" y="18464"/>
                    <a:pt x="9525" y="45134"/>
                    <a:pt x="0" y="8132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2" name="Google Shape;362;p9"/>
            <p:cNvSpPr/>
            <p:nvPr/>
          </p:nvSpPr>
          <p:spPr>
            <a:xfrm rot="10438560">
              <a:off x="10512423" y="5289779"/>
              <a:ext cx="442826" cy="516183"/>
            </a:xfrm>
            <a:custGeom>
              <a:rect b="b" l="l" r="r" t="t"/>
              <a:pathLst>
                <a:path extrusionOk="0" h="515912" w="442594">
                  <a:moveTo>
                    <a:pt x="81055" y="37103"/>
                  </a:moveTo>
                  <a:cubicBezTo>
                    <a:pt x="50575" y="30435"/>
                    <a:pt x="21047" y="54248"/>
                    <a:pt x="8665" y="81871"/>
                  </a:cubicBezTo>
                  <a:cubicBezTo>
                    <a:pt x="-2765" y="110446"/>
                    <a:pt x="-860" y="142831"/>
                    <a:pt x="2950" y="173311"/>
                  </a:cubicBezTo>
                  <a:cubicBezTo>
                    <a:pt x="13427" y="263798"/>
                    <a:pt x="35335" y="357143"/>
                    <a:pt x="93437" y="427628"/>
                  </a:cubicBezTo>
                  <a:cubicBezTo>
                    <a:pt x="151540" y="498113"/>
                    <a:pt x="253457" y="539071"/>
                    <a:pt x="337277" y="501923"/>
                  </a:cubicBezTo>
                  <a:cubicBezTo>
                    <a:pt x="431575" y="460013"/>
                    <a:pt x="463960" y="333331"/>
                    <a:pt x="428717" y="236176"/>
                  </a:cubicBezTo>
                  <a:cubicBezTo>
                    <a:pt x="393475" y="139021"/>
                    <a:pt x="308702" y="69488"/>
                    <a:pt x="218215" y="19958"/>
                  </a:cubicBezTo>
                  <a:cubicBezTo>
                    <a:pt x="193450" y="6623"/>
                    <a:pt x="163922" y="-6712"/>
                    <a:pt x="138205" y="3766"/>
                  </a:cubicBezTo>
                  <a:cubicBezTo>
                    <a:pt x="117250" y="12338"/>
                    <a:pt x="104867" y="33293"/>
                    <a:pt x="94390" y="52343"/>
                  </a:cubicBezTo>
                  <a:cubicBezTo>
                    <a:pt x="68672" y="98063"/>
                    <a:pt x="42955" y="143783"/>
                    <a:pt x="16285" y="189503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3" name="Google Shape;363;p9"/>
            <p:cNvSpPr/>
            <p:nvPr/>
          </p:nvSpPr>
          <p:spPr>
            <a:xfrm>
              <a:off x="11305196" y="5530008"/>
              <a:ext cx="420290" cy="491773"/>
            </a:xfrm>
            <a:custGeom>
              <a:rect b="b" l="l" r="r" t="t"/>
              <a:pathLst>
                <a:path extrusionOk="0" h="491773" w="420290">
                  <a:moveTo>
                    <a:pt x="42029" y="138078"/>
                  </a:moveTo>
                  <a:cubicBezTo>
                    <a:pt x="53459" y="124742"/>
                    <a:pt x="25837" y="106645"/>
                    <a:pt x="12502" y="118075"/>
                  </a:cubicBezTo>
                  <a:cubicBezTo>
                    <a:pt x="-1786" y="129505"/>
                    <a:pt x="-833" y="149507"/>
                    <a:pt x="1072" y="167605"/>
                  </a:cubicBezTo>
                  <a:cubicBezTo>
                    <a:pt x="10597" y="263807"/>
                    <a:pt x="36314" y="363820"/>
                    <a:pt x="105847" y="431448"/>
                  </a:cubicBezTo>
                  <a:cubicBezTo>
                    <a:pt x="175379" y="499075"/>
                    <a:pt x="299204" y="517173"/>
                    <a:pt x="365879" y="447640"/>
                  </a:cubicBezTo>
                  <a:cubicBezTo>
                    <a:pt x="390644" y="421923"/>
                    <a:pt x="404932" y="388585"/>
                    <a:pt x="413504" y="354295"/>
                  </a:cubicBezTo>
                  <a:cubicBezTo>
                    <a:pt x="438269" y="244757"/>
                    <a:pt x="393502" y="123790"/>
                    <a:pt x="307777" y="51400"/>
                  </a:cubicBezTo>
                  <a:cubicBezTo>
                    <a:pt x="281107" y="28540"/>
                    <a:pt x="248722" y="9490"/>
                    <a:pt x="214432" y="2822"/>
                  </a:cubicBezTo>
                  <a:cubicBezTo>
                    <a:pt x="119182" y="-17180"/>
                    <a:pt x="18217" y="72355"/>
                    <a:pt x="25837" y="16951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4" name="Google Shape;364;p9"/>
            <p:cNvSpPr/>
            <p:nvPr/>
          </p:nvSpPr>
          <p:spPr>
            <a:xfrm>
              <a:off x="10177290" y="5878132"/>
              <a:ext cx="427235" cy="584051"/>
            </a:xfrm>
            <a:custGeom>
              <a:rect b="b" l="l" r="r" t="t"/>
              <a:pathLst>
                <a:path extrusionOk="0" h="584051" w="427235">
                  <a:moveTo>
                    <a:pt x="76110" y="62890"/>
                  </a:moveTo>
                  <a:cubicBezTo>
                    <a:pt x="8483" y="111467"/>
                    <a:pt x="-8662" y="206717"/>
                    <a:pt x="3720" y="289585"/>
                  </a:cubicBezTo>
                  <a:cubicBezTo>
                    <a:pt x="15150" y="366737"/>
                    <a:pt x="48488" y="440080"/>
                    <a:pt x="97065" y="500087"/>
                  </a:cubicBezTo>
                  <a:cubicBezTo>
                    <a:pt x="135165" y="546760"/>
                    <a:pt x="188505" y="586765"/>
                    <a:pt x="248513" y="583907"/>
                  </a:cubicBezTo>
                  <a:cubicBezTo>
                    <a:pt x="289470" y="582002"/>
                    <a:pt x="326618" y="560095"/>
                    <a:pt x="355193" y="530567"/>
                  </a:cubicBezTo>
                  <a:cubicBezTo>
                    <a:pt x="424725" y="460082"/>
                    <a:pt x="442823" y="348640"/>
                    <a:pt x="414248" y="254342"/>
                  </a:cubicBezTo>
                  <a:cubicBezTo>
                    <a:pt x="385673" y="160045"/>
                    <a:pt x="316140" y="80987"/>
                    <a:pt x="234225" y="26695"/>
                  </a:cubicBezTo>
                  <a:cubicBezTo>
                    <a:pt x="214223" y="13360"/>
                    <a:pt x="192315" y="977"/>
                    <a:pt x="168503" y="25"/>
                  </a:cubicBezTo>
                  <a:cubicBezTo>
                    <a:pt x="131355" y="-928"/>
                    <a:pt x="98970" y="25742"/>
                    <a:pt x="81825" y="58127"/>
                  </a:cubicBezTo>
                  <a:cubicBezTo>
                    <a:pt x="64680" y="90512"/>
                    <a:pt x="60870" y="128612"/>
                    <a:pt x="57060" y="164807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65" name="Google Shape;365;p9"/>
          <p:cNvSpPr/>
          <p:nvPr/>
        </p:nvSpPr>
        <p:spPr>
          <a:xfrm flipH="1">
            <a:off x="577300" y="593375"/>
            <a:ext cx="11451000" cy="61488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rotWithShape="0" algn="tl" dir="2700000" dist="127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c</a:t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366" name="Google Shape;366;p9"/>
          <p:cNvGrpSpPr/>
          <p:nvPr/>
        </p:nvGrpSpPr>
        <p:grpSpPr>
          <a:xfrm rot="10280301">
            <a:off x="-54562" y="4650336"/>
            <a:ext cx="2248038" cy="2349087"/>
            <a:chOff x="1219199" y="2085764"/>
            <a:chExt cx="2248026" cy="2349075"/>
          </a:xfrm>
        </p:grpSpPr>
        <p:sp>
          <p:nvSpPr>
            <p:cNvPr id="367" name="Google Shape;367;p9"/>
            <p:cNvSpPr/>
            <p:nvPr/>
          </p:nvSpPr>
          <p:spPr>
            <a:xfrm>
              <a:off x="1316461" y="2549982"/>
              <a:ext cx="907732" cy="314690"/>
            </a:xfrm>
            <a:custGeom>
              <a:rect b="b" l="l" r="r" t="t"/>
              <a:pathLst>
                <a:path extrusionOk="0" h="314690" w="907732">
                  <a:moveTo>
                    <a:pt x="864870" y="229866"/>
                  </a:moveTo>
                  <a:cubicBezTo>
                    <a:pt x="720090" y="290826"/>
                    <a:pt x="561023" y="327021"/>
                    <a:pt x="404812" y="310828"/>
                  </a:cubicBezTo>
                  <a:cubicBezTo>
                    <a:pt x="248602" y="294636"/>
                    <a:pt x="94297" y="222246"/>
                    <a:pt x="0" y="96516"/>
                  </a:cubicBezTo>
                  <a:cubicBezTo>
                    <a:pt x="128588" y="49843"/>
                    <a:pt x="262890" y="19363"/>
                    <a:pt x="399097" y="5076"/>
                  </a:cubicBezTo>
                  <a:cubicBezTo>
                    <a:pt x="445770" y="313"/>
                    <a:pt x="492443" y="-2544"/>
                    <a:pt x="539115" y="3171"/>
                  </a:cubicBezTo>
                  <a:cubicBezTo>
                    <a:pt x="680085" y="20316"/>
                    <a:pt x="798195" y="112708"/>
                    <a:pt x="907733" y="202243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8" name="Google Shape;368;p9"/>
            <p:cNvSpPr/>
            <p:nvPr/>
          </p:nvSpPr>
          <p:spPr>
            <a:xfrm>
              <a:off x="3014641" y="2560582"/>
              <a:ext cx="452584" cy="799911"/>
            </a:xfrm>
            <a:custGeom>
              <a:rect b="b" l="l" r="r" t="t"/>
              <a:pathLst>
                <a:path extrusionOk="0" h="799911" w="452584">
                  <a:moveTo>
                    <a:pt x="10477" y="11242"/>
                  </a:moveTo>
                  <a:cubicBezTo>
                    <a:pt x="-15240" y="330329"/>
                    <a:pt x="167640" y="656084"/>
                    <a:pt x="452438" y="799912"/>
                  </a:cubicBezTo>
                  <a:cubicBezTo>
                    <a:pt x="456247" y="570359"/>
                    <a:pt x="385763" y="339854"/>
                    <a:pt x="253365" y="152212"/>
                  </a:cubicBezTo>
                  <a:cubicBezTo>
                    <a:pt x="203835" y="81727"/>
                    <a:pt x="138113" y="12194"/>
                    <a:pt x="52388" y="764"/>
                  </a:cubicBezTo>
                  <a:cubicBezTo>
                    <a:pt x="31433" y="-2093"/>
                    <a:pt x="5715" y="2669"/>
                    <a:pt x="0" y="21719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9" name="Google Shape;369;p9"/>
            <p:cNvSpPr/>
            <p:nvPr/>
          </p:nvSpPr>
          <p:spPr>
            <a:xfrm>
              <a:off x="1499482" y="3009893"/>
              <a:ext cx="770330" cy="495068"/>
            </a:xfrm>
            <a:custGeom>
              <a:rect b="b" l="l" r="r" t="t"/>
              <a:pathLst>
                <a:path extrusionOk="0" h="495068" w="770330">
                  <a:moveTo>
                    <a:pt x="770330" y="6435"/>
                  </a:moveTo>
                  <a:cubicBezTo>
                    <a:pt x="608405" y="-4043"/>
                    <a:pt x="436955" y="-11663"/>
                    <a:pt x="295032" y="67395"/>
                  </a:cubicBezTo>
                  <a:cubicBezTo>
                    <a:pt x="235024" y="100732"/>
                    <a:pt x="184542" y="149310"/>
                    <a:pt x="137869" y="199792"/>
                  </a:cubicBezTo>
                  <a:cubicBezTo>
                    <a:pt x="62622" y="281707"/>
                    <a:pt x="-7863" y="383625"/>
                    <a:pt x="709" y="495068"/>
                  </a:cubicBezTo>
                  <a:cubicBezTo>
                    <a:pt x="65479" y="480780"/>
                    <a:pt x="124534" y="447443"/>
                    <a:pt x="181684" y="414105"/>
                  </a:cubicBezTo>
                  <a:cubicBezTo>
                    <a:pt x="320749" y="333142"/>
                    <a:pt x="461719" y="252180"/>
                    <a:pt x="585545" y="14931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0" name="Google Shape;370;p9"/>
            <p:cNvSpPr/>
            <p:nvPr/>
          </p:nvSpPr>
          <p:spPr>
            <a:xfrm>
              <a:off x="1219199" y="3429537"/>
              <a:ext cx="741045" cy="462377"/>
            </a:xfrm>
            <a:custGeom>
              <a:rect b="b" l="l" r="r" t="t"/>
              <a:pathLst>
                <a:path extrusionOk="0" h="462377" w="741045">
                  <a:moveTo>
                    <a:pt x="741045" y="415"/>
                  </a:moveTo>
                  <a:cubicBezTo>
                    <a:pt x="585788" y="-4348"/>
                    <a:pt x="427673" y="31847"/>
                    <a:pt x="294323" y="110905"/>
                  </a:cubicBezTo>
                  <a:cubicBezTo>
                    <a:pt x="160973" y="189962"/>
                    <a:pt x="52388" y="315692"/>
                    <a:pt x="0" y="462377"/>
                  </a:cubicBezTo>
                  <a:cubicBezTo>
                    <a:pt x="63818" y="427135"/>
                    <a:pt x="136208" y="414752"/>
                    <a:pt x="206693" y="393797"/>
                  </a:cubicBezTo>
                  <a:cubicBezTo>
                    <a:pt x="415290" y="331885"/>
                    <a:pt x="600075" y="194725"/>
                    <a:pt x="721043" y="1375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1" name="Google Shape;371;p9"/>
            <p:cNvSpPr/>
            <p:nvPr/>
          </p:nvSpPr>
          <p:spPr>
            <a:xfrm>
              <a:off x="1842181" y="3485196"/>
              <a:ext cx="368906" cy="949643"/>
            </a:xfrm>
            <a:custGeom>
              <a:rect b="b" l="l" r="r" t="t"/>
              <a:pathLst>
                <a:path extrusionOk="0" h="949643" w="368906">
                  <a:moveTo>
                    <a:pt x="332377" y="0"/>
                  </a:moveTo>
                  <a:cubicBezTo>
                    <a:pt x="170452" y="83820"/>
                    <a:pt x="85679" y="265748"/>
                    <a:pt x="38054" y="441008"/>
                  </a:cubicBezTo>
                  <a:cubicBezTo>
                    <a:pt x="-7666" y="610553"/>
                    <a:pt x="-27668" y="802958"/>
                    <a:pt x="68534" y="949643"/>
                  </a:cubicBezTo>
                  <a:cubicBezTo>
                    <a:pt x="163784" y="814388"/>
                    <a:pt x="246652" y="669608"/>
                    <a:pt x="294277" y="511493"/>
                  </a:cubicBezTo>
                  <a:cubicBezTo>
                    <a:pt x="341902" y="353378"/>
                    <a:pt x="397146" y="210503"/>
                    <a:pt x="352379" y="52388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2" name="Google Shape;372;p9"/>
            <p:cNvSpPr/>
            <p:nvPr/>
          </p:nvSpPr>
          <p:spPr>
            <a:xfrm>
              <a:off x="2401752" y="2940244"/>
              <a:ext cx="379701" cy="849752"/>
            </a:xfrm>
            <a:custGeom>
              <a:rect b="b" l="l" r="r" t="t"/>
              <a:pathLst>
                <a:path extrusionOk="0" h="849752" w="379701">
                  <a:moveTo>
                    <a:pt x="343352" y="16315"/>
                  </a:moveTo>
                  <a:cubicBezTo>
                    <a:pt x="350020" y="12505"/>
                    <a:pt x="345257" y="1075"/>
                    <a:pt x="338590" y="123"/>
                  </a:cubicBezTo>
                  <a:cubicBezTo>
                    <a:pt x="330970" y="-830"/>
                    <a:pt x="324302" y="3933"/>
                    <a:pt x="318588" y="8695"/>
                  </a:cubicBezTo>
                  <a:cubicBezTo>
                    <a:pt x="79510" y="209673"/>
                    <a:pt x="-41457" y="542095"/>
                    <a:pt x="12835" y="849753"/>
                  </a:cubicBezTo>
                  <a:cubicBezTo>
                    <a:pt x="59507" y="842133"/>
                    <a:pt x="92845" y="801175"/>
                    <a:pt x="119515" y="762123"/>
                  </a:cubicBezTo>
                  <a:cubicBezTo>
                    <a:pt x="238577" y="586863"/>
                    <a:pt x="324302" y="389695"/>
                    <a:pt x="369070" y="183003"/>
                  </a:cubicBezTo>
                  <a:cubicBezTo>
                    <a:pt x="382405" y="122043"/>
                    <a:pt x="390025" y="51558"/>
                    <a:pt x="349068" y="4885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3" name="Google Shape;373;p9"/>
            <p:cNvSpPr/>
            <p:nvPr/>
          </p:nvSpPr>
          <p:spPr>
            <a:xfrm>
              <a:off x="2790925" y="3149916"/>
              <a:ext cx="336131" cy="766762"/>
            </a:xfrm>
            <a:custGeom>
              <a:rect b="b" l="l" r="r" t="t"/>
              <a:pathLst>
                <a:path extrusionOk="0" h="766762" w="336131">
                  <a:moveTo>
                    <a:pt x="32284" y="0"/>
                  </a:moveTo>
                  <a:cubicBezTo>
                    <a:pt x="-11531" y="77153"/>
                    <a:pt x="-3911" y="172403"/>
                    <a:pt x="15139" y="259080"/>
                  </a:cubicBezTo>
                  <a:cubicBezTo>
                    <a:pt x="58954" y="460058"/>
                    <a:pt x="161824" y="657225"/>
                    <a:pt x="336132" y="766763"/>
                  </a:cubicBezTo>
                  <a:cubicBezTo>
                    <a:pt x="335179" y="624840"/>
                    <a:pt x="318034" y="482917"/>
                    <a:pt x="268504" y="349567"/>
                  </a:cubicBezTo>
                  <a:cubicBezTo>
                    <a:pt x="218974" y="216217"/>
                    <a:pt x="135154" y="94298"/>
                    <a:pt x="17997" y="1524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4" name="Google Shape;374;p9"/>
            <p:cNvSpPr/>
            <p:nvPr/>
          </p:nvSpPr>
          <p:spPr>
            <a:xfrm>
              <a:off x="2062807" y="2085764"/>
              <a:ext cx="538469" cy="247859"/>
            </a:xfrm>
            <a:custGeom>
              <a:rect b="b" l="l" r="r" t="t"/>
              <a:pathLst>
                <a:path extrusionOk="0" h="247859" w="538469">
                  <a:moveTo>
                    <a:pt x="538470" y="1162"/>
                  </a:moveTo>
                  <a:cubicBezTo>
                    <a:pt x="385117" y="-7410"/>
                    <a:pt x="228907" y="31642"/>
                    <a:pt x="97462" y="111652"/>
                  </a:cubicBezTo>
                  <a:cubicBezTo>
                    <a:pt x="46980" y="142132"/>
                    <a:pt x="-4455" y="188805"/>
                    <a:pt x="307" y="247860"/>
                  </a:cubicBezTo>
                  <a:cubicBezTo>
                    <a:pt x="184140" y="221190"/>
                    <a:pt x="384165" y="184995"/>
                    <a:pt x="505132" y="43072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5" name="Google Shape;375;p9"/>
            <p:cNvSpPr/>
            <p:nvPr/>
          </p:nvSpPr>
          <p:spPr>
            <a:xfrm>
              <a:off x="2287081" y="2451886"/>
              <a:ext cx="393879" cy="285419"/>
            </a:xfrm>
            <a:custGeom>
              <a:rect b="b" l="l" r="r" t="t"/>
              <a:pathLst>
                <a:path extrusionOk="0" h="285419" w="393879">
                  <a:moveTo>
                    <a:pt x="17968" y="284645"/>
                  </a:moveTo>
                  <a:cubicBezTo>
                    <a:pt x="167510" y="239878"/>
                    <a:pt x="298956" y="146533"/>
                    <a:pt x="391348" y="20803"/>
                  </a:cubicBezTo>
                  <a:cubicBezTo>
                    <a:pt x="401826" y="5563"/>
                    <a:pt x="377060" y="-8725"/>
                    <a:pt x="366583" y="6515"/>
                  </a:cubicBezTo>
                  <a:cubicBezTo>
                    <a:pt x="278953" y="125578"/>
                    <a:pt x="152271" y="215113"/>
                    <a:pt x="10348" y="257023"/>
                  </a:cubicBezTo>
                  <a:cubicBezTo>
                    <a:pt x="-7749" y="262738"/>
                    <a:pt x="-130" y="290360"/>
                    <a:pt x="17968" y="284645"/>
                  </a:cubicBezTo>
                  <a:lnTo>
                    <a:pt x="17968" y="2846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6" name="Google Shape;376;p9"/>
            <p:cNvSpPr/>
            <p:nvPr/>
          </p:nvSpPr>
          <p:spPr>
            <a:xfrm>
              <a:off x="2202307" y="2248396"/>
              <a:ext cx="643293" cy="1205823"/>
            </a:xfrm>
            <a:custGeom>
              <a:rect b="b" l="l" r="r" t="t"/>
              <a:pathLst>
                <a:path extrusionOk="0" h="1205823" w="643293">
                  <a:moveTo>
                    <a:pt x="616140" y="7123"/>
                  </a:moveTo>
                  <a:cubicBezTo>
                    <a:pt x="537082" y="160475"/>
                    <a:pt x="458025" y="313828"/>
                    <a:pt x="378967" y="467180"/>
                  </a:cubicBezTo>
                  <a:cubicBezTo>
                    <a:pt x="298957" y="620533"/>
                    <a:pt x="218947" y="772933"/>
                    <a:pt x="138937" y="925333"/>
                  </a:cubicBezTo>
                  <a:cubicBezTo>
                    <a:pt x="93217" y="1012011"/>
                    <a:pt x="47497" y="1097736"/>
                    <a:pt x="1777" y="1184413"/>
                  </a:cubicBezTo>
                  <a:cubicBezTo>
                    <a:pt x="-6795" y="1200606"/>
                    <a:pt x="17970" y="1214893"/>
                    <a:pt x="26542" y="1198700"/>
                  </a:cubicBezTo>
                  <a:cubicBezTo>
                    <a:pt x="107505" y="1046300"/>
                    <a:pt x="188467" y="893901"/>
                    <a:pt x="268477" y="741501"/>
                  </a:cubicBezTo>
                  <a:cubicBezTo>
                    <a:pt x="348487" y="589101"/>
                    <a:pt x="428497" y="435748"/>
                    <a:pt x="507555" y="282396"/>
                  </a:cubicBezTo>
                  <a:cubicBezTo>
                    <a:pt x="552322" y="195718"/>
                    <a:pt x="597090" y="109040"/>
                    <a:pt x="641857" y="21410"/>
                  </a:cubicBezTo>
                  <a:cubicBezTo>
                    <a:pt x="649477" y="5218"/>
                    <a:pt x="624712" y="-9070"/>
                    <a:pt x="616140" y="7123"/>
                  </a:cubicBezTo>
                  <a:lnTo>
                    <a:pt x="616140" y="712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7" name="Google Shape;377;p9"/>
            <p:cNvSpPr/>
            <p:nvPr/>
          </p:nvSpPr>
          <p:spPr>
            <a:xfrm>
              <a:off x="2746931" y="2185748"/>
              <a:ext cx="145232" cy="755709"/>
            </a:xfrm>
            <a:custGeom>
              <a:rect b="b" l="l" r="r" t="t"/>
              <a:pathLst>
                <a:path extrusionOk="0" h="755709" w="145232">
                  <a:moveTo>
                    <a:pt x="115330" y="13573"/>
                  </a:moveTo>
                  <a:cubicBezTo>
                    <a:pt x="122950" y="205026"/>
                    <a:pt x="101043" y="397431"/>
                    <a:pt x="50560" y="583168"/>
                  </a:cubicBezTo>
                  <a:cubicBezTo>
                    <a:pt x="36273" y="635556"/>
                    <a:pt x="20080" y="687943"/>
                    <a:pt x="1030" y="738426"/>
                  </a:cubicBezTo>
                  <a:cubicBezTo>
                    <a:pt x="-5637" y="755571"/>
                    <a:pt x="21985" y="763191"/>
                    <a:pt x="28653" y="746046"/>
                  </a:cubicBezTo>
                  <a:cubicBezTo>
                    <a:pt x="95328" y="564118"/>
                    <a:pt x="133428" y="372666"/>
                    <a:pt x="142953" y="179308"/>
                  </a:cubicBezTo>
                  <a:cubicBezTo>
                    <a:pt x="145810" y="124063"/>
                    <a:pt x="145810" y="68818"/>
                    <a:pt x="143905" y="13573"/>
                  </a:cubicBezTo>
                  <a:cubicBezTo>
                    <a:pt x="142953" y="-4524"/>
                    <a:pt x="114378" y="-4524"/>
                    <a:pt x="115330" y="13573"/>
                  </a:cubicBezTo>
                  <a:lnTo>
                    <a:pt x="115330" y="135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8" name="Google Shape;378;p9"/>
            <p:cNvSpPr/>
            <p:nvPr/>
          </p:nvSpPr>
          <p:spPr>
            <a:xfrm>
              <a:off x="2893603" y="2364818"/>
              <a:ext cx="119181" cy="207969"/>
            </a:xfrm>
            <a:custGeom>
              <a:rect b="b" l="l" r="r" t="t"/>
              <a:pathLst>
                <a:path extrusionOk="0" h="207969" w="119181">
                  <a:moveTo>
                    <a:pt x="91" y="13573"/>
                  </a:moveTo>
                  <a:cubicBezTo>
                    <a:pt x="6759" y="86916"/>
                    <a:pt x="40096" y="155496"/>
                    <a:pt x="94389" y="204073"/>
                  </a:cubicBezTo>
                  <a:cubicBezTo>
                    <a:pt x="107724" y="216456"/>
                    <a:pt x="128679" y="196453"/>
                    <a:pt x="114391" y="184071"/>
                  </a:cubicBezTo>
                  <a:cubicBezTo>
                    <a:pt x="65814" y="140256"/>
                    <a:pt x="34381" y="79296"/>
                    <a:pt x="28666" y="13573"/>
                  </a:cubicBezTo>
                  <a:cubicBezTo>
                    <a:pt x="26761" y="-4524"/>
                    <a:pt x="-1814" y="-4524"/>
                    <a:pt x="91" y="13573"/>
                  </a:cubicBezTo>
                  <a:lnTo>
                    <a:pt x="91" y="135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79" name="Google Shape;379;p9"/>
          <p:cNvGrpSpPr/>
          <p:nvPr/>
        </p:nvGrpSpPr>
        <p:grpSpPr>
          <a:xfrm>
            <a:off x="9652874" y="-89649"/>
            <a:ext cx="2250905" cy="2349075"/>
            <a:chOff x="1219199" y="2085764"/>
            <a:chExt cx="2250905" cy="2349075"/>
          </a:xfrm>
        </p:grpSpPr>
        <p:sp>
          <p:nvSpPr>
            <p:cNvPr id="380" name="Google Shape;380;p9"/>
            <p:cNvSpPr/>
            <p:nvPr/>
          </p:nvSpPr>
          <p:spPr>
            <a:xfrm>
              <a:off x="1379342" y="2479579"/>
              <a:ext cx="907732" cy="314690"/>
            </a:xfrm>
            <a:custGeom>
              <a:rect b="b" l="l" r="r" t="t"/>
              <a:pathLst>
                <a:path extrusionOk="0" h="314690" w="907732">
                  <a:moveTo>
                    <a:pt x="864870" y="229866"/>
                  </a:moveTo>
                  <a:cubicBezTo>
                    <a:pt x="720090" y="290826"/>
                    <a:pt x="561023" y="327021"/>
                    <a:pt x="404812" y="310828"/>
                  </a:cubicBezTo>
                  <a:cubicBezTo>
                    <a:pt x="248602" y="294636"/>
                    <a:pt x="94297" y="222246"/>
                    <a:pt x="0" y="96516"/>
                  </a:cubicBezTo>
                  <a:cubicBezTo>
                    <a:pt x="128588" y="49843"/>
                    <a:pt x="262890" y="19363"/>
                    <a:pt x="399097" y="5076"/>
                  </a:cubicBezTo>
                  <a:cubicBezTo>
                    <a:pt x="445770" y="313"/>
                    <a:pt x="492443" y="-2544"/>
                    <a:pt x="539115" y="3171"/>
                  </a:cubicBezTo>
                  <a:cubicBezTo>
                    <a:pt x="680085" y="20316"/>
                    <a:pt x="798195" y="112708"/>
                    <a:pt x="907733" y="202243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1" name="Google Shape;381;p9"/>
            <p:cNvSpPr/>
            <p:nvPr/>
          </p:nvSpPr>
          <p:spPr>
            <a:xfrm>
              <a:off x="3017520" y="2630993"/>
              <a:ext cx="452584" cy="799911"/>
            </a:xfrm>
            <a:custGeom>
              <a:rect b="b" l="l" r="r" t="t"/>
              <a:pathLst>
                <a:path extrusionOk="0" h="799911" w="452584">
                  <a:moveTo>
                    <a:pt x="10477" y="11242"/>
                  </a:moveTo>
                  <a:cubicBezTo>
                    <a:pt x="-15240" y="330329"/>
                    <a:pt x="167640" y="656084"/>
                    <a:pt x="452438" y="799912"/>
                  </a:cubicBezTo>
                  <a:cubicBezTo>
                    <a:pt x="456247" y="570359"/>
                    <a:pt x="385763" y="339854"/>
                    <a:pt x="253365" y="152212"/>
                  </a:cubicBezTo>
                  <a:cubicBezTo>
                    <a:pt x="203835" y="81727"/>
                    <a:pt x="138113" y="12194"/>
                    <a:pt x="52388" y="764"/>
                  </a:cubicBezTo>
                  <a:cubicBezTo>
                    <a:pt x="31433" y="-2093"/>
                    <a:pt x="5715" y="2669"/>
                    <a:pt x="0" y="2171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2" name="Google Shape;382;p9"/>
            <p:cNvSpPr/>
            <p:nvPr/>
          </p:nvSpPr>
          <p:spPr>
            <a:xfrm>
              <a:off x="1621943" y="2940235"/>
              <a:ext cx="770330" cy="495068"/>
            </a:xfrm>
            <a:custGeom>
              <a:rect b="b" l="l" r="r" t="t"/>
              <a:pathLst>
                <a:path extrusionOk="0" h="495068" w="770330">
                  <a:moveTo>
                    <a:pt x="770330" y="6435"/>
                  </a:moveTo>
                  <a:cubicBezTo>
                    <a:pt x="608405" y="-4043"/>
                    <a:pt x="436955" y="-11663"/>
                    <a:pt x="295032" y="67395"/>
                  </a:cubicBezTo>
                  <a:cubicBezTo>
                    <a:pt x="235024" y="100732"/>
                    <a:pt x="184542" y="149310"/>
                    <a:pt x="137869" y="199792"/>
                  </a:cubicBezTo>
                  <a:cubicBezTo>
                    <a:pt x="62622" y="281707"/>
                    <a:pt x="-7863" y="383625"/>
                    <a:pt x="709" y="495068"/>
                  </a:cubicBezTo>
                  <a:cubicBezTo>
                    <a:pt x="65479" y="480780"/>
                    <a:pt x="124534" y="447443"/>
                    <a:pt x="181684" y="414105"/>
                  </a:cubicBezTo>
                  <a:cubicBezTo>
                    <a:pt x="320749" y="333142"/>
                    <a:pt x="461719" y="252180"/>
                    <a:pt x="585545" y="14931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3" name="Google Shape;383;p9"/>
            <p:cNvSpPr/>
            <p:nvPr/>
          </p:nvSpPr>
          <p:spPr>
            <a:xfrm>
              <a:off x="1219199" y="3429537"/>
              <a:ext cx="741045" cy="462377"/>
            </a:xfrm>
            <a:custGeom>
              <a:rect b="b" l="l" r="r" t="t"/>
              <a:pathLst>
                <a:path extrusionOk="0" h="462377" w="741045">
                  <a:moveTo>
                    <a:pt x="741045" y="415"/>
                  </a:moveTo>
                  <a:cubicBezTo>
                    <a:pt x="585788" y="-4348"/>
                    <a:pt x="427673" y="31847"/>
                    <a:pt x="294323" y="110905"/>
                  </a:cubicBezTo>
                  <a:cubicBezTo>
                    <a:pt x="160973" y="189962"/>
                    <a:pt x="52388" y="315692"/>
                    <a:pt x="0" y="462377"/>
                  </a:cubicBezTo>
                  <a:cubicBezTo>
                    <a:pt x="63818" y="427135"/>
                    <a:pt x="136208" y="414752"/>
                    <a:pt x="206693" y="393797"/>
                  </a:cubicBezTo>
                  <a:cubicBezTo>
                    <a:pt x="415290" y="331885"/>
                    <a:pt x="600075" y="194725"/>
                    <a:pt x="721043" y="1375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4" name="Google Shape;384;p9"/>
            <p:cNvSpPr/>
            <p:nvPr/>
          </p:nvSpPr>
          <p:spPr>
            <a:xfrm>
              <a:off x="1842181" y="3485196"/>
              <a:ext cx="368906" cy="949643"/>
            </a:xfrm>
            <a:custGeom>
              <a:rect b="b" l="l" r="r" t="t"/>
              <a:pathLst>
                <a:path extrusionOk="0" h="949643" w="368906">
                  <a:moveTo>
                    <a:pt x="332377" y="0"/>
                  </a:moveTo>
                  <a:cubicBezTo>
                    <a:pt x="170452" y="83820"/>
                    <a:pt x="85679" y="265748"/>
                    <a:pt x="38054" y="441008"/>
                  </a:cubicBezTo>
                  <a:cubicBezTo>
                    <a:pt x="-7666" y="610553"/>
                    <a:pt x="-27668" y="802958"/>
                    <a:pt x="68534" y="949643"/>
                  </a:cubicBezTo>
                  <a:cubicBezTo>
                    <a:pt x="163784" y="814388"/>
                    <a:pt x="246652" y="669608"/>
                    <a:pt x="294277" y="511493"/>
                  </a:cubicBezTo>
                  <a:cubicBezTo>
                    <a:pt x="341902" y="353378"/>
                    <a:pt x="397146" y="210503"/>
                    <a:pt x="352379" y="52388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5" name="Google Shape;385;p9"/>
            <p:cNvSpPr/>
            <p:nvPr/>
          </p:nvSpPr>
          <p:spPr>
            <a:xfrm>
              <a:off x="2401752" y="2940244"/>
              <a:ext cx="379701" cy="849752"/>
            </a:xfrm>
            <a:custGeom>
              <a:rect b="b" l="l" r="r" t="t"/>
              <a:pathLst>
                <a:path extrusionOk="0" h="849752" w="379701">
                  <a:moveTo>
                    <a:pt x="343352" y="16315"/>
                  </a:moveTo>
                  <a:cubicBezTo>
                    <a:pt x="350020" y="12505"/>
                    <a:pt x="345257" y="1075"/>
                    <a:pt x="338590" y="123"/>
                  </a:cubicBezTo>
                  <a:cubicBezTo>
                    <a:pt x="330970" y="-830"/>
                    <a:pt x="324302" y="3933"/>
                    <a:pt x="318588" y="8695"/>
                  </a:cubicBezTo>
                  <a:cubicBezTo>
                    <a:pt x="79510" y="209673"/>
                    <a:pt x="-41457" y="542095"/>
                    <a:pt x="12835" y="849753"/>
                  </a:cubicBezTo>
                  <a:cubicBezTo>
                    <a:pt x="59507" y="842133"/>
                    <a:pt x="92845" y="801175"/>
                    <a:pt x="119515" y="762123"/>
                  </a:cubicBezTo>
                  <a:cubicBezTo>
                    <a:pt x="238577" y="586863"/>
                    <a:pt x="324302" y="389695"/>
                    <a:pt x="369070" y="183003"/>
                  </a:cubicBezTo>
                  <a:cubicBezTo>
                    <a:pt x="382405" y="122043"/>
                    <a:pt x="390025" y="51558"/>
                    <a:pt x="349068" y="4885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6" name="Google Shape;386;p9"/>
            <p:cNvSpPr/>
            <p:nvPr/>
          </p:nvSpPr>
          <p:spPr>
            <a:xfrm>
              <a:off x="2790925" y="3149916"/>
              <a:ext cx="336131" cy="766762"/>
            </a:xfrm>
            <a:custGeom>
              <a:rect b="b" l="l" r="r" t="t"/>
              <a:pathLst>
                <a:path extrusionOk="0" h="766762" w="336131">
                  <a:moveTo>
                    <a:pt x="32284" y="0"/>
                  </a:moveTo>
                  <a:cubicBezTo>
                    <a:pt x="-11531" y="77153"/>
                    <a:pt x="-3911" y="172403"/>
                    <a:pt x="15139" y="259080"/>
                  </a:cubicBezTo>
                  <a:cubicBezTo>
                    <a:pt x="58954" y="460058"/>
                    <a:pt x="161824" y="657225"/>
                    <a:pt x="336132" y="766763"/>
                  </a:cubicBezTo>
                  <a:cubicBezTo>
                    <a:pt x="335179" y="624840"/>
                    <a:pt x="318034" y="482917"/>
                    <a:pt x="268504" y="349567"/>
                  </a:cubicBezTo>
                  <a:cubicBezTo>
                    <a:pt x="218974" y="216217"/>
                    <a:pt x="135154" y="94298"/>
                    <a:pt x="17997" y="1524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7" name="Google Shape;387;p9"/>
            <p:cNvSpPr/>
            <p:nvPr/>
          </p:nvSpPr>
          <p:spPr>
            <a:xfrm>
              <a:off x="2062807" y="2085764"/>
              <a:ext cx="538469" cy="247859"/>
            </a:xfrm>
            <a:custGeom>
              <a:rect b="b" l="l" r="r" t="t"/>
              <a:pathLst>
                <a:path extrusionOk="0" h="247859" w="538469">
                  <a:moveTo>
                    <a:pt x="538470" y="1162"/>
                  </a:moveTo>
                  <a:cubicBezTo>
                    <a:pt x="385117" y="-7410"/>
                    <a:pt x="228907" y="31642"/>
                    <a:pt x="97462" y="111652"/>
                  </a:cubicBezTo>
                  <a:cubicBezTo>
                    <a:pt x="46980" y="142132"/>
                    <a:pt x="-4455" y="188805"/>
                    <a:pt x="307" y="247860"/>
                  </a:cubicBezTo>
                  <a:cubicBezTo>
                    <a:pt x="184140" y="221190"/>
                    <a:pt x="384165" y="184995"/>
                    <a:pt x="505132" y="43072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8" name="Google Shape;388;p9"/>
            <p:cNvSpPr/>
            <p:nvPr/>
          </p:nvSpPr>
          <p:spPr>
            <a:xfrm>
              <a:off x="2287081" y="2451886"/>
              <a:ext cx="393879" cy="285419"/>
            </a:xfrm>
            <a:custGeom>
              <a:rect b="b" l="l" r="r" t="t"/>
              <a:pathLst>
                <a:path extrusionOk="0" h="285419" w="393879">
                  <a:moveTo>
                    <a:pt x="17968" y="284645"/>
                  </a:moveTo>
                  <a:cubicBezTo>
                    <a:pt x="167510" y="239878"/>
                    <a:pt x="298956" y="146533"/>
                    <a:pt x="391348" y="20803"/>
                  </a:cubicBezTo>
                  <a:cubicBezTo>
                    <a:pt x="401826" y="5563"/>
                    <a:pt x="377060" y="-8725"/>
                    <a:pt x="366583" y="6515"/>
                  </a:cubicBezTo>
                  <a:cubicBezTo>
                    <a:pt x="278953" y="125578"/>
                    <a:pt x="152271" y="215113"/>
                    <a:pt x="10348" y="257023"/>
                  </a:cubicBezTo>
                  <a:cubicBezTo>
                    <a:pt x="-7749" y="262738"/>
                    <a:pt x="-130" y="290360"/>
                    <a:pt x="17968" y="284645"/>
                  </a:cubicBezTo>
                  <a:lnTo>
                    <a:pt x="17968" y="28464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9" name="Google Shape;389;p9"/>
            <p:cNvSpPr/>
            <p:nvPr/>
          </p:nvSpPr>
          <p:spPr>
            <a:xfrm>
              <a:off x="2202307" y="2248396"/>
              <a:ext cx="643293" cy="1205823"/>
            </a:xfrm>
            <a:custGeom>
              <a:rect b="b" l="l" r="r" t="t"/>
              <a:pathLst>
                <a:path extrusionOk="0" h="1205823" w="643293">
                  <a:moveTo>
                    <a:pt x="616140" y="7123"/>
                  </a:moveTo>
                  <a:cubicBezTo>
                    <a:pt x="537082" y="160475"/>
                    <a:pt x="458025" y="313828"/>
                    <a:pt x="378967" y="467180"/>
                  </a:cubicBezTo>
                  <a:cubicBezTo>
                    <a:pt x="298957" y="620533"/>
                    <a:pt x="218947" y="772933"/>
                    <a:pt x="138937" y="925333"/>
                  </a:cubicBezTo>
                  <a:cubicBezTo>
                    <a:pt x="93217" y="1012011"/>
                    <a:pt x="47497" y="1097736"/>
                    <a:pt x="1777" y="1184413"/>
                  </a:cubicBezTo>
                  <a:cubicBezTo>
                    <a:pt x="-6795" y="1200606"/>
                    <a:pt x="17970" y="1214893"/>
                    <a:pt x="26542" y="1198700"/>
                  </a:cubicBezTo>
                  <a:cubicBezTo>
                    <a:pt x="107505" y="1046300"/>
                    <a:pt x="188467" y="893901"/>
                    <a:pt x="268477" y="741501"/>
                  </a:cubicBezTo>
                  <a:cubicBezTo>
                    <a:pt x="348487" y="589101"/>
                    <a:pt x="428497" y="435748"/>
                    <a:pt x="507555" y="282396"/>
                  </a:cubicBezTo>
                  <a:cubicBezTo>
                    <a:pt x="552322" y="195718"/>
                    <a:pt x="597090" y="109040"/>
                    <a:pt x="641857" y="21410"/>
                  </a:cubicBezTo>
                  <a:cubicBezTo>
                    <a:pt x="649477" y="5218"/>
                    <a:pt x="624712" y="-9070"/>
                    <a:pt x="616140" y="7123"/>
                  </a:cubicBezTo>
                  <a:lnTo>
                    <a:pt x="616140" y="7123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0" name="Google Shape;390;p9"/>
            <p:cNvSpPr/>
            <p:nvPr/>
          </p:nvSpPr>
          <p:spPr>
            <a:xfrm>
              <a:off x="2746931" y="2185748"/>
              <a:ext cx="145232" cy="755709"/>
            </a:xfrm>
            <a:custGeom>
              <a:rect b="b" l="l" r="r" t="t"/>
              <a:pathLst>
                <a:path extrusionOk="0" h="755709" w="145232">
                  <a:moveTo>
                    <a:pt x="115330" y="13573"/>
                  </a:moveTo>
                  <a:cubicBezTo>
                    <a:pt x="122950" y="205026"/>
                    <a:pt x="101043" y="397431"/>
                    <a:pt x="50560" y="583168"/>
                  </a:cubicBezTo>
                  <a:cubicBezTo>
                    <a:pt x="36273" y="635556"/>
                    <a:pt x="20080" y="687943"/>
                    <a:pt x="1030" y="738426"/>
                  </a:cubicBezTo>
                  <a:cubicBezTo>
                    <a:pt x="-5637" y="755571"/>
                    <a:pt x="21985" y="763191"/>
                    <a:pt x="28653" y="746046"/>
                  </a:cubicBezTo>
                  <a:cubicBezTo>
                    <a:pt x="95328" y="564118"/>
                    <a:pt x="133428" y="372666"/>
                    <a:pt x="142953" y="179308"/>
                  </a:cubicBezTo>
                  <a:cubicBezTo>
                    <a:pt x="145810" y="124063"/>
                    <a:pt x="145810" y="68818"/>
                    <a:pt x="143905" y="13573"/>
                  </a:cubicBezTo>
                  <a:cubicBezTo>
                    <a:pt x="142953" y="-4524"/>
                    <a:pt x="114378" y="-4524"/>
                    <a:pt x="115330" y="13573"/>
                  </a:cubicBezTo>
                  <a:lnTo>
                    <a:pt x="115330" y="13573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1" name="Google Shape;391;p9"/>
            <p:cNvSpPr/>
            <p:nvPr/>
          </p:nvSpPr>
          <p:spPr>
            <a:xfrm>
              <a:off x="2893603" y="2364818"/>
              <a:ext cx="119181" cy="207969"/>
            </a:xfrm>
            <a:custGeom>
              <a:rect b="b" l="l" r="r" t="t"/>
              <a:pathLst>
                <a:path extrusionOk="0" h="207969" w="119181">
                  <a:moveTo>
                    <a:pt x="91" y="13573"/>
                  </a:moveTo>
                  <a:cubicBezTo>
                    <a:pt x="6759" y="86916"/>
                    <a:pt x="40096" y="155496"/>
                    <a:pt x="94389" y="204073"/>
                  </a:cubicBezTo>
                  <a:cubicBezTo>
                    <a:pt x="107724" y="216456"/>
                    <a:pt x="128679" y="196453"/>
                    <a:pt x="114391" y="184071"/>
                  </a:cubicBezTo>
                  <a:cubicBezTo>
                    <a:pt x="65814" y="140256"/>
                    <a:pt x="34381" y="79296"/>
                    <a:pt x="28666" y="13573"/>
                  </a:cubicBezTo>
                  <a:cubicBezTo>
                    <a:pt x="26761" y="-4524"/>
                    <a:pt x="-1814" y="-4524"/>
                    <a:pt x="91" y="13573"/>
                  </a:cubicBezTo>
                  <a:lnTo>
                    <a:pt x="91" y="13573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392" name="Google Shape;392;p9"/>
          <p:cNvCxnSpPr/>
          <p:nvPr/>
        </p:nvCxnSpPr>
        <p:spPr>
          <a:xfrm>
            <a:off x="-8962" y="339165"/>
            <a:ext cx="4500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393" name="Google Shape;393;p9"/>
          <p:cNvCxnSpPr/>
          <p:nvPr/>
        </p:nvCxnSpPr>
        <p:spPr>
          <a:xfrm rot="-5400000">
            <a:off x="-1270585" y="1683283"/>
            <a:ext cx="3276000" cy="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394" name="Google Shape;394;p9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 rtl="0" algn="r">
              <a:buNone/>
              <a:defRPr sz="1300">
                <a:solidFill>
                  <a:schemeClr val="dk2"/>
                </a:solidFill>
              </a:defRPr>
            </a:lvl1pPr>
            <a:lvl2pPr lvl="1" rtl="0" algn="r">
              <a:buNone/>
              <a:defRPr sz="1300">
                <a:solidFill>
                  <a:schemeClr val="dk2"/>
                </a:solidFill>
              </a:defRPr>
            </a:lvl2pPr>
            <a:lvl3pPr lvl="2" rtl="0" algn="r">
              <a:buNone/>
              <a:defRPr sz="1300">
                <a:solidFill>
                  <a:schemeClr val="dk2"/>
                </a:solidFill>
              </a:defRPr>
            </a:lvl3pPr>
            <a:lvl4pPr lvl="3" rtl="0" algn="r">
              <a:buNone/>
              <a:defRPr sz="1300">
                <a:solidFill>
                  <a:schemeClr val="dk2"/>
                </a:solidFill>
              </a:defRPr>
            </a:lvl4pPr>
            <a:lvl5pPr lvl="4" rtl="0" algn="r">
              <a:buNone/>
              <a:defRPr sz="1300">
                <a:solidFill>
                  <a:schemeClr val="dk2"/>
                </a:solidFill>
              </a:defRPr>
            </a:lvl5pPr>
            <a:lvl6pPr lvl="5" rtl="0" algn="r">
              <a:buNone/>
              <a:defRPr sz="1300">
                <a:solidFill>
                  <a:schemeClr val="dk2"/>
                </a:solidFill>
              </a:defRPr>
            </a:lvl6pPr>
            <a:lvl7pPr lvl="6" rtl="0" algn="r">
              <a:buNone/>
              <a:defRPr sz="1300">
                <a:solidFill>
                  <a:schemeClr val="dk2"/>
                </a:solidFill>
              </a:defRPr>
            </a:lvl7pPr>
            <a:lvl8pPr lvl="7" rtl="0" algn="r">
              <a:buNone/>
              <a:defRPr sz="1300">
                <a:solidFill>
                  <a:schemeClr val="dk2"/>
                </a:solidFill>
              </a:defRPr>
            </a:lvl8pPr>
            <a:lvl9pPr lvl="8" rtl="0" algn="r">
              <a:buNone/>
              <a:defRPr sz="13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95" name="Google Shape;395;p9"/>
          <p:cNvSpPr txBox="1"/>
          <p:nvPr>
            <p:ph type="title"/>
          </p:nvPr>
        </p:nvSpPr>
        <p:spPr>
          <a:xfrm>
            <a:off x="892150" y="898175"/>
            <a:ext cx="100104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396" name="Google Shape;396;p9"/>
          <p:cNvSpPr txBox="1"/>
          <p:nvPr>
            <p:ph idx="1" type="body"/>
          </p:nvPr>
        </p:nvSpPr>
        <p:spPr>
          <a:xfrm>
            <a:off x="1017025" y="2123525"/>
            <a:ext cx="5043900" cy="41826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81000" lvl="0" marL="457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1pPr>
            <a:lvl2pPr indent="-381000" lvl="1" marL="9144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○"/>
              <a:defRPr sz="2400"/>
            </a:lvl2pPr>
            <a:lvl3pPr indent="-381000" lvl="2" marL="13716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■"/>
              <a:defRPr sz="2400"/>
            </a:lvl3pPr>
            <a:lvl4pPr indent="-381000" lvl="3" marL="18288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●"/>
              <a:defRPr sz="2400"/>
            </a:lvl4pPr>
            <a:lvl5pPr indent="-381000" lvl="4" marL="22860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○"/>
              <a:defRPr sz="2400"/>
            </a:lvl5pPr>
            <a:lvl6pPr indent="-381000" lvl="5" marL="27432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■"/>
              <a:defRPr sz="2400"/>
            </a:lvl6pPr>
            <a:lvl7pPr indent="-381000" lvl="6" marL="32004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●"/>
              <a:defRPr sz="2400"/>
            </a:lvl7pPr>
            <a:lvl8pPr indent="-381000" lvl="7" marL="36576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○"/>
              <a:defRPr sz="2400"/>
            </a:lvl8pPr>
            <a:lvl9pPr indent="-381000" lvl="8" marL="4114800" rtl="0">
              <a:lnSpc>
                <a:spcPct val="115000"/>
              </a:lnSpc>
              <a:spcBef>
                <a:spcPts val="2100"/>
              </a:spcBef>
              <a:spcAft>
                <a:spcPts val="2100"/>
              </a:spcAft>
              <a:buSzPts val="2400"/>
              <a:buChar char="■"/>
              <a:defRPr sz="2400"/>
            </a:lvl9pPr>
          </a:lstStyle>
          <a:p/>
        </p:txBody>
      </p:sp>
      <p:sp>
        <p:nvSpPr>
          <p:cNvPr id="397" name="Google Shape;397;p9"/>
          <p:cNvSpPr txBox="1"/>
          <p:nvPr>
            <p:ph idx="2" type="body"/>
          </p:nvPr>
        </p:nvSpPr>
        <p:spPr>
          <a:xfrm>
            <a:off x="6560842" y="2123525"/>
            <a:ext cx="5043900" cy="41826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81000" lvl="0" marL="457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1pPr>
            <a:lvl2pPr indent="-381000" lvl="1" marL="9144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○"/>
              <a:defRPr sz="2400"/>
            </a:lvl2pPr>
            <a:lvl3pPr indent="-381000" lvl="2" marL="13716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■"/>
              <a:defRPr sz="2400"/>
            </a:lvl3pPr>
            <a:lvl4pPr indent="-381000" lvl="3" marL="18288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●"/>
              <a:defRPr sz="2400"/>
            </a:lvl4pPr>
            <a:lvl5pPr indent="-381000" lvl="4" marL="22860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○"/>
              <a:defRPr sz="2400"/>
            </a:lvl5pPr>
            <a:lvl6pPr indent="-381000" lvl="5" marL="27432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■"/>
              <a:defRPr sz="2400"/>
            </a:lvl6pPr>
            <a:lvl7pPr indent="-381000" lvl="6" marL="32004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●"/>
              <a:defRPr sz="2400"/>
            </a:lvl7pPr>
            <a:lvl8pPr indent="-381000" lvl="7" marL="36576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SzPts val="2400"/>
              <a:buChar char="○"/>
              <a:defRPr sz="2400"/>
            </a:lvl8pPr>
            <a:lvl9pPr indent="-381000" lvl="8" marL="4114800" rtl="0">
              <a:lnSpc>
                <a:spcPct val="115000"/>
              </a:lnSpc>
              <a:spcBef>
                <a:spcPts val="2100"/>
              </a:spcBef>
              <a:spcAft>
                <a:spcPts val="2100"/>
              </a:spcAft>
              <a:buSzPts val="2400"/>
              <a:buChar char="■"/>
              <a:defRPr sz="2400"/>
            </a:lvl9pPr>
          </a:lstStyle>
          <a:p/>
        </p:txBody>
      </p:sp>
      <p:grpSp>
        <p:nvGrpSpPr>
          <p:cNvPr id="398" name="Google Shape;398;p9"/>
          <p:cNvGrpSpPr/>
          <p:nvPr/>
        </p:nvGrpSpPr>
        <p:grpSpPr>
          <a:xfrm rot="5400000">
            <a:off x="10443825" y="4447623"/>
            <a:ext cx="2437255" cy="2244038"/>
            <a:chOff x="4876277" y="2305179"/>
            <a:chExt cx="2437255" cy="2244038"/>
          </a:xfrm>
        </p:grpSpPr>
        <p:sp>
          <p:nvSpPr>
            <p:cNvPr id="399" name="Google Shape;399;p9"/>
            <p:cNvSpPr/>
            <p:nvPr/>
          </p:nvSpPr>
          <p:spPr>
            <a:xfrm>
              <a:off x="5319601" y="2340661"/>
              <a:ext cx="1713528" cy="2115492"/>
            </a:xfrm>
            <a:custGeom>
              <a:rect b="b" l="l" r="r" t="t"/>
              <a:pathLst>
                <a:path extrusionOk="0" h="2115492" w="1713528">
                  <a:moveTo>
                    <a:pt x="132509" y="13918"/>
                  </a:moveTo>
                  <a:cubicBezTo>
                    <a:pt x="101076" y="-23229"/>
                    <a:pt x="57261" y="22491"/>
                    <a:pt x="42973" y="52018"/>
                  </a:cubicBezTo>
                  <a:cubicBezTo>
                    <a:pt x="33448" y="73926"/>
                    <a:pt x="29638" y="98691"/>
                    <a:pt x="24876" y="121551"/>
                  </a:cubicBezTo>
                  <a:cubicBezTo>
                    <a:pt x="20113" y="146316"/>
                    <a:pt x="16303" y="171081"/>
                    <a:pt x="12493" y="195846"/>
                  </a:cubicBezTo>
                  <a:cubicBezTo>
                    <a:pt x="-842" y="295858"/>
                    <a:pt x="-3699" y="396823"/>
                    <a:pt x="4873" y="496836"/>
                  </a:cubicBezTo>
                  <a:cubicBezTo>
                    <a:pt x="22018" y="697813"/>
                    <a:pt x="80121" y="894028"/>
                    <a:pt x="170609" y="1074051"/>
                  </a:cubicBezTo>
                  <a:cubicBezTo>
                    <a:pt x="262048" y="1255978"/>
                    <a:pt x="386826" y="1418856"/>
                    <a:pt x="536369" y="1557921"/>
                  </a:cubicBezTo>
                  <a:cubicBezTo>
                    <a:pt x="685911" y="1696986"/>
                    <a:pt x="857361" y="1811286"/>
                    <a:pt x="1041194" y="1900821"/>
                  </a:cubicBezTo>
                  <a:cubicBezTo>
                    <a:pt x="1225026" y="1990356"/>
                    <a:pt x="1420289" y="2056078"/>
                    <a:pt x="1620314" y="2099893"/>
                  </a:cubicBezTo>
                  <a:cubicBezTo>
                    <a:pt x="1645079" y="2105608"/>
                    <a:pt x="1670796" y="2110371"/>
                    <a:pt x="1695561" y="2115133"/>
                  </a:cubicBezTo>
                  <a:cubicBezTo>
                    <a:pt x="1713658" y="2118943"/>
                    <a:pt x="1721279" y="2091321"/>
                    <a:pt x="1703181" y="2087511"/>
                  </a:cubicBezTo>
                  <a:cubicBezTo>
                    <a:pt x="1507919" y="2051316"/>
                    <a:pt x="1316466" y="1994166"/>
                    <a:pt x="1135491" y="1914156"/>
                  </a:cubicBezTo>
                  <a:cubicBezTo>
                    <a:pt x="955469" y="1834146"/>
                    <a:pt x="784019" y="1732228"/>
                    <a:pt x="632571" y="1605546"/>
                  </a:cubicBezTo>
                  <a:cubicBezTo>
                    <a:pt x="481123" y="1479816"/>
                    <a:pt x="350631" y="1330273"/>
                    <a:pt x="250619" y="1160728"/>
                  </a:cubicBezTo>
                  <a:cubicBezTo>
                    <a:pt x="150606" y="992136"/>
                    <a:pt x="81073" y="806398"/>
                    <a:pt x="48688" y="613993"/>
                  </a:cubicBezTo>
                  <a:cubicBezTo>
                    <a:pt x="32496" y="518743"/>
                    <a:pt x="25828" y="421588"/>
                    <a:pt x="30591" y="324433"/>
                  </a:cubicBezTo>
                  <a:cubicBezTo>
                    <a:pt x="32496" y="275856"/>
                    <a:pt x="37258" y="228231"/>
                    <a:pt x="44878" y="179653"/>
                  </a:cubicBezTo>
                  <a:cubicBezTo>
                    <a:pt x="48688" y="154888"/>
                    <a:pt x="53451" y="131076"/>
                    <a:pt x="58213" y="107263"/>
                  </a:cubicBezTo>
                  <a:cubicBezTo>
                    <a:pt x="62976" y="86308"/>
                    <a:pt x="65833" y="65353"/>
                    <a:pt x="80121" y="47256"/>
                  </a:cubicBezTo>
                  <a:cubicBezTo>
                    <a:pt x="87741" y="37731"/>
                    <a:pt x="102028" y="21538"/>
                    <a:pt x="113458" y="33921"/>
                  </a:cubicBezTo>
                  <a:cubicBezTo>
                    <a:pt x="124888" y="48208"/>
                    <a:pt x="144891" y="28206"/>
                    <a:pt x="132509" y="13918"/>
                  </a:cubicBezTo>
                  <a:lnTo>
                    <a:pt x="132509" y="13918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0" name="Google Shape;400;p9"/>
            <p:cNvSpPr/>
            <p:nvPr/>
          </p:nvSpPr>
          <p:spPr>
            <a:xfrm>
              <a:off x="4876277" y="2305179"/>
              <a:ext cx="1483703" cy="2244038"/>
            </a:xfrm>
            <a:custGeom>
              <a:rect b="b" l="l" r="r" t="t"/>
              <a:pathLst>
                <a:path extrusionOk="0" h="2244038" w="1483703">
                  <a:moveTo>
                    <a:pt x="22430" y="10348"/>
                  </a:moveTo>
                  <a:cubicBezTo>
                    <a:pt x="-22338" y="217993"/>
                    <a:pt x="4332" y="433258"/>
                    <a:pt x="63387" y="635188"/>
                  </a:cubicBezTo>
                  <a:cubicBezTo>
                    <a:pt x="116727" y="817116"/>
                    <a:pt x="193880" y="992376"/>
                    <a:pt x="284367" y="1158111"/>
                  </a:cubicBezTo>
                  <a:cubicBezTo>
                    <a:pt x="369140" y="1313368"/>
                    <a:pt x="468200" y="1460053"/>
                    <a:pt x="581547" y="1595308"/>
                  </a:cubicBezTo>
                  <a:cubicBezTo>
                    <a:pt x="692990" y="1729611"/>
                    <a:pt x="818720" y="1851531"/>
                    <a:pt x="957785" y="1958211"/>
                  </a:cubicBezTo>
                  <a:cubicBezTo>
                    <a:pt x="1095897" y="2063938"/>
                    <a:pt x="1246392" y="2152521"/>
                    <a:pt x="1406412" y="2219196"/>
                  </a:cubicBezTo>
                  <a:cubicBezTo>
                    <a:pt x="1426415" y="2227768"/>
                    <a:pt x="1446417" y="2235388"/>
                    <a:pt x="1466420" y="2243008"/>
                  </a:cubicBezTo>
                  <a:cubicBezTo>
                    <a:pt x="1483565" y="2249676"/>
                    <a:pt x="1491185" y="2222053"/>
                    <a:pt x="1474040" y="2215386"/>
                  </a:cubicBezTo>
                  <a:cubicBezTo>
                    <a:pt x="1314020" y="2155378"/>
                    <a:pt x="1162572" y="2071558"/>
                    <a:pt x="1023507" y="1971546"/>
                  </a:cubicBezTo>
                  <a:cubicBezTo>
                    <a:pt x="884442" y="1871533"/>
                    <a:pt x="757760" y="1753423"/>
                    <a:pt x="644412" y="1624836"/>
                  </a:cubicBezTo>
                  <a:cubicBezTo>
                    <a:pt x="530112" y="1495296"/>
                    <a:pt x="429147" y="1352421"/>
                    <a:pt x="342470" y="1202878"/>
                  </a:cubicBezTo>
                  <a:cubicBezTo>
                    <a:pt x="251982" y="1045716"/>
                    <a:pt x="174830" y="879981"/>
                    <a:pt x="116727" y="707578"/>
                  </a:cubicBezTo>
                  <a:cubicBezTo>
                    <a:pt x="50052" y="510411"/>
                    <a:pt x="10047" y="300861"/>
                    <a:pt x="36717" y="93216"/>
                  </a:cubicBezTo>
                  <a:cubicBezTo>
                    <a:pt x="39575" y="67498"/>
                    <a:pt x="44337" y="42733"/>
                    <a:pt x="50052" y="17968"/>
                  </a:cubicBezTo>
                  <a:cubicBezTo>
                    <a:pt x="53862" y="-129"/>
                    <a:pt x="26240" y="-7749"/>
                    <a:pt x="22430" y="10348"/>
                  </a:cubicBezTo>
                  <a:lnTo>
                    <a:pt x="22430" y="10348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1" name="Google Shape;401;p9"/>
            <p:cNvSpPr/>
            <p:nvPr/>
          </p:nvSpPr>
          <p:spPr>
            <a:xfrm>
              <a:off x="5903324" y="3239520"/>
              <a:ext cx="1410208" cy="919185"/>
            </a:xfrm>
            <a:custGeom>
              <a:rect b="b" l="l" r="r" t="t"/>
              <a:pathLst>
                <a:path extrusionOk="0" h="919185" w="1410208">
                  <a:moveTo>
                    <a:pt x="3128" y="10409"/>
                  </a:moveTo>
                  <a:cubicBezTo>
                    <a:pt x="-11160" y="74227"/>
                    <a:pt x="25988" y="131377"/>
                    <a:pt x="64088" y="179002"/>
                  </a:cubicBezTo>
                  <a:cubicBezTo>
                    <a:pt x="99330" y="223769"/>
                    <a:pt x="136478" y="266632"/>
                    <a:pt x="175530" y="308542"/>
                  </a:cubicBezTo>
                  <a:cubicBezTo>
                    <a:pt x="252683" y="390457"/>
                    <a:pt x="336503" y="464752"/>
                    <a:pt x="426990" y="532379"/>
                  </a:cubicBezTo>
                  <a:cubicBezTo>
                    <a:pt x="607013" y="667634"/>
                    <a:pt x="808943" y="772409"/>
                    <a:pt x="1023255" y="840037"/>
                  </a:cubicBezTo>
                  <a:cubicBezTo>
                    <a:pt x="1145175" y="879089"/>
                    <a:pt x="1269953" y="904807"/>
                    <a:pt x="1396635" y="919095"/>
                  </a:cubicBezTo>
                  <a:cubicBezTo>
                    <a:pt x="1414733" y="920999"/>
                    <a:pt x="1414733" y="892424"/>
                    <a:pt x="1396635" y="890520"/>
                  </a:cubicBezTo>
                  <a:cubicBezTo>
                    <a:pt x="1179466" y="865754"/>
                    <a:pt x="967058" y="802889"/>
                    <a:pt x="769890" y="707639"/>
                  </a:cubicBezTo>
                  <a:cubicBezTo>
                    <a:pt x="572723" y="612389"/>
                    <a:pt x="390795" y="483802"/>
                    <a:pt x="235538" y="328545"/>
                  </a:cubicBezTo>
                  <a:cubicBezTo>
                    <a:pt x="192675" y="285682"/>
                    <a:pt x="150765" y="239962"/>
                    <a:pt x="111713" y="192337"/>
                  </a:cubicBezTo>
                  <a:cubicBezTo>
                    <a:pt x="72660" y="144712"/>
                    <a:pt x="15510" y="83752"/>
                    <a:pt x="29798" y="17077"/>
                  </a:cubicBezTo>
                  <a:cubicBezTo>
                    <a:pt x="34560" y="-68"/>
                    <a:pt x="6938" y="-7688"/>
                    <a:pt x="3128" y="10409"/>
                  </a:cubicBezTo>
                  <a:lnTo>
                    <a:pt x="3128" y="10409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subtitle">
  <p:cSld name="CUSTOM_4">
    <p:spTree>
      <p:nvGrpSpPr>
        <p:cNvPr id="402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" name="Google Shape;403;p10"/>
          <p:cNvSpPr/>
          <p:nvPr/>
        </p:nvSpPr>
        <p:spPr>
          <a:xfrm>
            <a:off x="-348129" y="-525467"/>
            <a:ext cx="4004711" cy="4876482"/>
          </a:xfrm>
          <a:custGeom>
            <a:rect b="b" l="l" r="r" t="t"/>
            <a:pathLst>
              <a:path extrusionOk="0" h="4876482" w="4004711">
                <a:moveTo>
                  <a:pt x="153725" y="3744710"/>
                </a:moveTo>
                <a:cubicBezTo>
                  <a:pt x="117530" y="3092248"/>
                  <a:pt x="-150460" y="2203537"/>
                  <a:pt x="118444" y="1627153"/>
                </a:cubicBezTo>
                <a:cubicBezTo>
                  <a:pt x="387348" y="1050769"/>
                  <a:pt x="1285637" y="557169"/>
                  <a:pt x="1767148" y="286407"/>
                </a:cubicBezTo>
                <a:cubicBezTo>
                  <a:pt x="2248659" y="15645"/>
                  <a:pt x="2683777" y="-10206"/>
                  <a:pt x="3007509" y="2581"/>
                </a:cubicBezTo>
                <a:cubicBezTo>
                  <a:pt x="3331241" y="15368"/>
                  <a:pt x="3545067" y="224934"/>
                  <a:pt x="3709538" y="363130"/>
                </a:cubicBezTo>
                <a:cubicBezTo>
                  <a:pt x="3874009" y="501326"/>
                  <a:pt x="4049580" y="641260"/>
                  <a:pt x="3994335" y="831760"/>
                </a:cubicBezTo>
                <a:cubicBezTo>
                  <a:pt x="3977191" y="891767"/>
                  <a:pt x="3939091" y="944155"/>
                  <a:pt x="3897180" y="990827"/>
                </a:cubicBezTo>
                <a:cubicBezTo>
                  <a:pt x="3727635" y="1178470"/>
                  <a:pt x="3486653" y="1285150"/>
                  <a:pt x="3243766" y="1354683"/>
                </a:cubicBezTo>
                <a:cubicBezTo>
                  <a:pt x="3000878" y="1424215"/>
                  <a:pt x="2749418" y="1461363"/>
                  <a:pt x="2507483" y="1536610"/>
                </a:cubicBezTo>
                <a:cubicBezTo>
                  <a:pt x="2217923" y="1627097"/>
                  <a:pt x="1938840" y="1776640"/>
                  <a:pt x="1741673" y="2007145"/>
                </a:cubicBezTo>
                <a:cubicBezTo>
                  <a:pt x="1544505" y="2237650"/>
                  <a:pt x="1470350" y="2466312"/>
                  <a:pt x="1506405" y="2852965"/>
                </a:cubicBezTo>
                <a:cubicBezTo>
                  <a:pt x="1542460" y="3239618"/>
                  <a:pt x="2086658" y="3992946"/>
                  <a:pt x="1958002" y="4327062"/>
                </a:cubicBezTo>
                <a:cubicBezTo>
                  <a:pt x="1829346" y="4661178"/>
                  <a:pt x="1035183" y="4954719"/>
                  <a:pt x="734470" y="4857660"/>
                </a:cubicBezTo>
                <a:cubicBezTo>
                  <a:pt x="433757" y="4760601"/>
                  <a:pt x="189920" y="4397172"/>
                  <a:pt x="153725" y="374471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4" name="Google Shape;404;p10"/>
          <p:cNvSpPr/>
          <p:nvPr/>
        </p:nvSpPr>
        <p:spPr>
          <a:xfrm>
            <a:off x="5002306" y="-89647"/>
            <a:ext cx="7189800" cy="5020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5" name="Google Shape;405;p10"/>
          <p:cNvSpPr/>
          <p:nvPr/>
        </p:nvSpPr>
        <p:spPr>
          <a:xfrm>
            <a:off x="433388" y="-177163"/>
            <a:ext cx="11221505" cy="7534983"/>
          </a:xfrm>
          <a:custGeom>
            <a:rect b="b" l="l" r="r" t="t"/>
            <a:pathLst>
              <a:path extrusionOk="0" h="6834452" w="7958514">
                <a:moveTo>
                  <a:pt x="1477342" y="179222"/>
                </a:moveTo>
                <a:cubicBezTo>
                  <a:pt x="1542844" y="351264"/>
                  <a:pt x="1370013" y="513046"/>
                  <a:pt x="1223225" y="624321"/>
                </a:cubicBezTo>
                <a:cubicBezTo>
                  <a:pt x="902027" y="868179"/>
                  <a:pt x="609240" y="1149917"/>
                  <a:pt x="354334" y="1462433"/>
                </a:cubicBezTo>
                <a:cubicBezTo>
                  <a:pt x="128628" y="1738647"/>
                  <a:pt x="-78138" y="2094569"/>
                  <a:pt x="29191" y="2434707"/>
                </a:cubicBezTo>
                <a:cubicBezTo>
                  <a:pt x="104953" y="2674618"/>
                  <a:pt x="321978" y="2842714"/>
                  <a:pt x="544527" y="2961092"/>
                </a:cubicBezTo>
                <a:cubicBezTo>
                  <a:pt x="767077" y="3078680"/>
                  <a:pt x="1010145" y="3164701"/>
                  <a:pt x="1209020" y="3318592"/>
                </a:cubicBezTo>
                <a:cubicBezTo>
                  <a:pt x="1309246" y="3396721"/>
                  <a:pt x="1402369" y="3503261"/>
                  <a:pt x="1407894" y="3630319"/>
                </a:cubicBezTo>
                <a:cubicBezTo>
                  <a:pt x="1411050" y="3712394"/>
                  <a:pt x="1377116" y="3791312"/>
                  <a:pt x="1340024" y="3865496"/>
                </a:cubicBezTo>
                <a:cubicBezTo>
                  <a:pt x="1130101" y="4291654"/>
                  <a:pt x="829423" y="4668884"/>
                  <a:pt x="616343" y="5093464"/>
                </a:cubicBezTo>
                <a:cubicBezTo>
                  <a:pt x="403264" y="5518045"/>
                  <a:pt x="281730" y="6026279"/>
                  <a:pt x="459296" y="6467432"/>
                </a:cubicBezTo>
                <a:cubicBezTo>
                  <a:pt x="527955" y="6639474"/>
                  <a:pt x="660537" y="6805991"/>
                  <a:pt x="843628" y="6831245"/>
                </a:cubicBezTo>
                <a:cubicBezTo>
                  <a:pt x="1014881" y="6854921"/>
                  <a:pt x="1182187" y="6744435"/>
                  <a:pt x="1280046" y="6601593"/>
                </a:cubicBezTo>
                <a:cubicBezTo>
                  <a:pt x="1377905" y="6458751"/>
                  <a:pt x="1420521" y="6286709"/>
                  <a:pt x="1467082" y="6119402"/>
                </a:cubicBezTo>
                <a:cubicBezTo>
                  <a:pt x="1710940" y="5255247"/>
                  <a:pt x="2183661" y="4368994"/>
                  <a:pt x="3014670" y="4029646"/>
                </a:cubicBezTo>
                <a:cubicBezTo>
                  <a:pt x="3163037" y="3968879"/>
                  <a:pt x="3324030" y="3927841"/>
                  <a:pt x="3481867" y="3953884"/>
                </a:cubicBezTo>
                <a:cubicBezTo>
                  <a:pt x="3639703" y="3979927"/>
                  <a:pt x="3791226" y="4087256"/>
                  <a:pt x="3833053" y="4241147"/>
                </a:cubicBezTo>
                <a:cubicBezTo>
                  <a:pt x="3855939" y="4324800"/>
                  <a:pt x="3844891" y="4413189"/>
                  <a:pt x="3829896" y="4498421"/>
                </a:cubicBezTo>
                <a:cubicBezTo>
                  <a:pt x="3787280" y="4736754"/>
                  <a:pt x="3709151" y="4968773"/>
                  <a:pt x="3679952" y="5209474"/>
                </a:cubicBezTo>
                <a:cubicBezTo>
                  <a:pt x="3650752" y="5450175"/>
                  <a:pt x="3674427" y="5709816"/>
                  <a:pt x="3817270" y="5905534"/>
                </a:cubicBezTo>
                <a:cubicBezTo>
                  <a:pt x="4023246" y="6188851"/>
                  <a:pt x="4443881" y="6262244"/>
                  <a:pt x="4766657" y="6125716"/>
                </a:cubicBezTo>
                <a:cubicBezTo>
                  <a:pt x="5089433" y="5989187"/>
                  <a:pt x="5317506" y="5682195"/>
                  <a:pt x="5431149" y="5349949"/>
                </a:cubicBezTo>
                <a:cubicBezTo>
                  <a:pt x="5494284" y="5166069"/>
                  <a:pt x="5527429" y="4971141"/>
                  <a:pt x="5614239" y="4796732"/>
                </a:cubicBezTo>
                <a:cubicBezTo>
                  <a:pt x="5719990" y="4582863"/>
                  <a:pt x="5906237" y="4409243"/>
                  <a:pt x="6126419" y="4317697"/>
                </a:cubicBezTo>
                <a:cubicBezTo>
                  <a:pt x="6457087" y="4181169"/>
                  <a:pt x="6831159" y="4230098"/>
                  <a:pt x="7186292" y="4182747"/>
                </a:cubicBezTo>
                <a:cubicBezTo>
                  <a:pt x="7540635" y="4135396"/>
                  <a:pt x="7932859" y="3919949"/>
                  <a:pt x="7957324" y="3563239"/>
                </a:cubicBezTo>
                <a:cubicBezTo>
                  <a:pt x="7980210" y="3229414"/>
                  <a:pt x="7669272" y="2969773"/>
                  <a:pt x="7363858" y="2834033"/>
                </a:cubicBezTo>
                <a:cubicBezTo>
                  <a:pt x="7108163" y="2720391"/>
                  <a:pt x="6832738" y="2650943"/>
                  <a:pt x="6553367" y="2628057"/>
                </a:cubicBezTo>
                <a:cubicBezTo>
                  <a:pt x="6127997" y="2593333"/>
                  <a:pt x="5694736" y="2668305"/>
                  <a:pt x="5275680" y="2587019"/>
                </a:cubicBezTo>
                <a:cubicBezTo>
                  <a:pt x="4998677" y="2533355"/>
                  <a:pt x="4706679" y="2379464"/>
                  <a:pt x="4633285" y="2107196"/>
                </a:cubicBezTo>
                <a:cubicBezTo>
                  <a:pt x="4562258" y="1844398"/>
                  <a:pt x="4719306" y="1579232"/>
                  <a:pt x="4868462" y="1351948"/>
                </a:cubicBezTo>
                <a:cubicBezTo>
                  <a:pt x="4997098" y="1156230"/>
                  <a:pt x="5125735" y="960513"/>
                  <a:pt x="5255161" y="764796"/>
                </a:cubicBezTo>
                <a:cubicBezTo>
                  <a:pt x="5360911" y="603802"/>
                  <a:pt x="5471397" y="404928"/>
                  <a:pt x="5392479" y="228940"/>
                </a:cubicBezTo>
                <a:cubicBezTo>
                  <a:pt x="5305669" y="38747"/>
                  <a:pt x="5053920" y="866"/>
                  <a:pt x="4843997" y="77"/>
                </a:cubicBezTo>
                <a:cubicBezTo>
                  <a:pt x="4533848" y="-1501"/>
                  <a:pt x="4223699" y="21385"/>
                  <a:pt x="3914339" y="43482"/>
                </a:cubicBezTo>
                <a:cubicBezTo>
                  <a:pt x="3097535" y="102671"/>
                  <a:pt x="2281519" y="162649"/>
                  <a:pt x="1465504" y="221838"/>
                </a:cubicBezTo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6" name="Google Shape;406;p10"/>
          <p:cNvSpPr/>
          <p:nvPr/>
        </p:nvSpPr>
        <p:spPr>
          <a:xfrm flipH="1" rot="-1664400">
            <a:off x="1671798" y="-230019"/>
            <a:ext cx="9900063" cy="7322794"/>
          </a:xfrm>
          <a:custGeom>
            <a:rect b="b" l="l" r="r" t="t"/>
            <a:pathLst>
              <a:path extrusionOk="0" h="3827104" w="5502190">
                <a:moveTo>
                  <a:pt x="3327831" y="52"/>
                </a:moveTo>
                <a:cubicBezTo>
                  <a:pt x="3246660" y="-1092"/>
                  <a:pt x="3237853" y="17247"/>
                  <a:pt x="3085925" y="27260"/>
                </a:cubicBezTo>
                <a:cubicBezTo>
                  <a:pt x="2933997" y="37273"/>
                  <a:pt x="2629634" y="38777"/>
                  <a:pt x="2416265" y="60130"/>
                </a:cubicBezTo>
                <a:cubicBezTo>
                  <a:pt x="2202896" y="81483"/>
                  <a:pt x="1968589" y="17267"/>
                  <a:pt x="1805712" y="155380"/>
                </a:cubicBezTo>
                <a:cubicBezTo>
                  <a:pt x="1662837" y="278252"/>
                  <a:pt x="1612355" y="474467"/>
                  <a:pt x="1550442" y="652585"/>
                </a:cubicBezTo>
                <a:cubicBezTo>
                  <a:pt x="1488530" y="830702"/>
                  <a:pt x="1387564" y="1021202"/>
                  <a:pt x="1206589" y="1074542"/>
                </a:cubicBezTo>
                <a:cubicBezTo>
                  <a:pt x="946557" y="1150742"/>
                  <a:pt x="687477" y="902140"/>
                  <a:pt x="417919" y="932620"/>
                </a:cubicBezTo>
                <a:cubicBezTo>
                  <a:pt x="176937" y="960242"/>
                  <a:pt x="12154" y="1212655"/>
                  <a:pt x="725" y="1454590"/>
                </a:cubicBezTo>
                <a:cubicBezTo>
                  <a:pt x="-9753" y="1696525"/>
                  <a:pt x="95022" y="1927982"/>
                  <a:pt x="204560" y="2144200"/>
                </a:cubicBezTo>
                <a:cubicBezTo>
                  <a:pt x="346482" y="2423282"/>
                  <a:pt x="517932" y="2714747"/>
                  <a:pt x="802730" y="2846192"/>
                </a:cubicBezTo>
                <a:cubicBezTo>
                  <a:pt x="1023710" y="2948110"/>
                  <a:pt x="1278980" y="2938585"/>
                  <a:pt x="1514247" y="3001450"/>
                </a:cubicBezTo>
                <a:cubicBezTo>
                  <a:pt x="1731417" y="3059552"/>
                  <a:pt x="1931442" y="3183377"/>
                  <a:pt x="2080985" y="3351017"/>
                </a:cubicBezTo>
                <a:cubicBezTo>
                  <a:pt x="2192427" y="3475795"/>
                  <a:pt x="2278152" y="3626290"/>
                  <a:pt x="2414360" y="3724397"/>
                </a:cubicBezTo>
                <a:cubicBezTo>
                  <a:pt x="2652485" y="3896800"/>
                  <a:pt x="3023007" y="3846317"/>
                  <a:pt x="3206840" y="3616765"/>
                </a:cubicBezTo>
                <a:cubicBezTo>
                  <a:pt x="3236606" y="3579618"/>
                  <a:pt x="3261118" y="3540000"/>
                  <a:pt x="3281597" y="3498466"/>
                </a:cubicBezTo>
                <a:lnTo>
                  <a:pt x="3286653" y="3485484"/>
                </a:lnTo>
                <a:lnTo>
                  <a:pt x="3341255" y="3415332"/>
                </a:lnTo>
                <a:cubicBezTo>
                  <a:pt x="3367091" y="3382144"/>
                  <a:pt x="3393345" y="3349342"/>
                  <a:pt x="3421205" y="3318147"/>
                </a:cubicBezTo>
                <a:cubicBezTo>
                  <a:pt x="3570748" y="3150507"/>
                  <a:pt x="3770773" y="3026682"/>
                  <a:pt x="3987943" y="2968580"/>
                </a:cubicBezTo>
                <a:cubicBezTo>
                  <a:pt x="4223210" y="2905715"/>
                  <a:pt x="4478480" y="2915240"/>
                  <a:pt x="4699460" y="2813322"/>
                </a:cubicBezTo>
                <a:cubicBezTo>
                  <a:pt x="4984258" y="2681877"/>
                  <a:pt x="5155708" y="2390412"/>
                  <a:pt x="5297630" y="2111330"/>
                </a:cubicBezTo>
                <a:cubicBezTo>
                  <a:pt x="5407168" y="1895112"/>
                  <a:pt x="5511943" y="1663655"/>
                  <a:pt x="5501465" y="1421720"/>
                </a:cubicBezTo>
                <a:cubicBezTo>
                  <a:pt x="5490036" y="1179785"/>
                  <a:pt x="5325253" y="927372"/>
                  <a:pt x="5084271" y="899750"/>
                </a:cubicBezTo>
                <a:cubicBezTo>
                  <a:pt x="4814713" y="869270"/>
                  <a:pt x="4555633" y="1117872"/>
                  <a:pt x="4295601" y="1041672"/>
                </a:cubicBezTo>
                <a:cubicBezTo>
                  <a:pt x="4114626" y="988332"/>
                  <a:pt x="4013660" y="797832"/>
                  <a:pt x="3951748" y="619715"/>
                </a:cubicBezTo>
                <a:cubicBezTo>
                  <a:pt x="3889835" y="441597"/>
                  <a:pt x="3839353" y="245382"/>
                  <a:pt x="3696478" y="122510"/>
                </a:cubicBezTo>
                <a:cubicBezTo>
                  <a:pt x="3594680" y="36189"/>
                  <a:pt x="3463116" y="1959"/>
                  <a:pt x="3327831" y="52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7" name="Google Shape;407;p10"/>
          <p:cNvSpPr/>
          <p:nvPr/>
        </p:nvSpPr>
        <p:spPr>
          <a:xfrm rot="-10317056">
            <a:off x="8265011" y="2131759"/>
            <a:ext cx="4004110" cy="4875750"/>
          </a:xfrm>
          <a:custGeom>
            <a:rect b="b" l="l" r="r" t="t"/>
            <a:pathLst>
              <a:path extrusionOk="0" h="4876482" w="4004711">
                <a:moveTo>
                  <a:pt x="153725" y="3744710"/>
                </a:moveTo>
                <a:cubicBezTo>
                  <a:pt x="117530" y="3092248"/>
                  <a:pt x="-150460" y="2203537"/>
                  <a:pt x="118444" y="1627153"/>
                </a:cubicBezTo>
                <a:cubicBezTo>
                  <a:pt x="387348" y="1050769"/>
                  <a:pt x="1285637" y="557169"/>
                  <a:pt x="1767148" y="286407"/>
                </a:cubicBezTo>
                <a:cubicBezTo>
                  <a:pt x="2248659" y="15645"/>
                  <a:pt x="2683777" y="-10206"/>
                  <a:pt x="3007509" y="2581"/>
                </a:cubicBezTo>
                <a:cubicBezTo>
                  <a:pt x="3331241" y="15368"/>
                  <a:pt x="3545067" y="224934"/>
                  <a:pt x="3709538" y="363130"/>
                </a:cubicBezTo>
                <a:cubicBezTo>
                  <a:pt x="3874009" y="501326"/>
                  <a:pt x="4049580" y="641260"/>
                  <a:pt x="3994335" y="831760"/>
                </a:cubicBezTo>
                <a:cubicBezTo>
                  <a:pt x="3977191" y="891767"/>
                  <a:pt x="3939091" y="944155"/>
                  <a:pt x="3897180" y="990827"/>
                </a:cubicBezTo>
                <a:cubicBezTo>
                  <a:pt x="3727635" y="1178470"/>
                  <a:pt x="3486653" y="1285150"/>
                  <a:pt x="3243766" y="1354683"/>
                </a:cubicBezTo>
                <a:cubicBezTo>
                  <a:pt x="3000878" y="1424215"/>
                  <a:pt x="2749418" y="1461363"/>
                  <a:pt x="2507483" y="1536610"/>
                </a:cubicBezTo>
                <a:cubicBezTo>
                  <a:pt x="2217923" y="1627097"/>
                  <a:pt x="1938840" y="1776640"/>
                  <a:pt x="1741673" y="2007145"/>
                </a:cubicBezTo>
                <a:cubicBezTo>
                  <a:pt x="1544505" y="2237650"/>
                  <a:pt x="1470350" y="2466312"/>
                  <a:pt x="1506405" y="2852965"/>
                </a:cubicBezTo>
                <a:cubicBezTo>
                  <a:pt x="1542460" y="3239618"/>
                  <a:pt x="2086658" y="3992946"/>
                  <a:pt x="1958002" y="4327062"/>
                </a:cubicBezTo>
                <a:cubicBezTo>
                  <a:pt x="1829346" y="4661178"/>
                  <a:pt x="1035183" y="4954719"/>
                  <a:pt x="734470" y="4857660"/>
                </a:cubicBezTo>
                <a:cubicBezTo>
                  <a:pt x="433757" y="4760601"/>
                  <a:pt x="189920" y="4397172"/>
                  <a:pt x="153725" y="374471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8" name="Google Shape;408;p10"/>
          <p:cNvSpPr/>
          <p:nvPr/>
        </p:nvSpPr>
        <p:spPr>
          <a:xfrm>
            <a:off x="-1149775" y="-342162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9" name="Google Shape;409;p10"/>
          <p:cNvSpPr/>
          <p:nvPr/>
        </p:nvSpPr>
        <p:spPr>
          <a:xfrm>
            <a:off x="-997375" y="-189762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0" name="Google Shape;410;p10"/>
          <p:cNvSpPr/>
          <p:nvPr/>
        </p:nvSpPr>
        <p:spPr>
          <a:xfrm>
            <a:off x="-844975" y="-37362"/>
            <a:ext cx="5796619" cy="2953123"/>
          </a:xfrm>
          <a:custGeom>
            <a:rect b="b" l="l" r="r" t="t"/>
            <a:pathLst>
              <a:path extrusionOk="0" h="2953123" w="5796619">
                <a:moveTo>
                  <a:pt x="95767" y="2924949"/>
                </a:moveTo>
                <a:cubicBezTo>
                  <a:pt x="67192" y="2928759"/>
                  <a:pt x="42427" y="2909709"/>
                  <a:pt x="32902" y="2883039"/>
                </a:cubicBezTo>
                <a:cubicBezTo>
                  <a:pt x="22425" y="2850654"/>
                  <a:pt x="32902" y="2816364"/>
                  <a:pt x="43380" y="2785884"/>
                </a:cubicBezTo>
                <a:cubicBezTo>
                  <a:pt x="61477" y="2733497"/>
                  <a:pt x="83385" y="2681109"/>
                  <a:pt x="108150" y="2631579"/>
                </a:cubicBezTo>
                <a:cubicBezTo>
                  <a:pt x="155775" y="2535377"/>
                  <a:pt x="214830" y="2442984"/>
                  <a:pt x="282457" y="2360117"/>
                </a:cubicBezTo>
                <a:cubicBezTo>
                  <a:pt x="420570" y="2190572"/>
                  <a:pt x="602497" y="2030551"/>
                  <a:pt x="819667" y="1984831"/>
                </a:cubicBezTo>
                <a:cubicBezTo>
                  <a:pt x="939682" y="1959114"/>
                  <a:pt x="1063507" y="1964829"/>
                  <a:pt x="1185427" y="1963876"/>
                </a:cubicBezTo>
                <a:cubicBezTo>
                  <a:pt x="1292107" y="1962924"/>
                  <a:pt x="1397835" y="1955304"/>
                  <a:pt x="1503562" y="1941017"/>
                </a:cubicBezTo>
                <a:cubicBezTo>
                  <a:pt x="1712160" y="1912442"/>
                  <a:pt x="1916947" y="1858149"/>
                  <a:pt x="2113162" y="1779092"/>
                </a:cubicBezTo>
                <a:cubicBezTo>
                  <a:pt x="2306520" y="1700987"/>
                  <a:pt x="2491305" y="1600021"/>
                  <a:pt x="2659898" y="1477149"/>
                </a:cubicBezTo>
                <a:cubicBezTo>
                  <a:pt x="2838967" y="1347609"/>
                  <a:pt x="2995177" y="1194256"/>
                  <a:pt x="3139005" y="1026616"/>
                </a:cubicBezTo>
                <a:cubicBezTo>
                  <a:pt x="3291405" y="849451"/>
                  <a:pt x="3430470" y="660856"/>
                  <a:pt x="3581917" y="483691"/>
                </a:cubicBezTo>
                <a:cubicBezTo>
                  <a:pt x="3653355" y="400824"/>
                  <a:pt x="3728602" y="309384"/>
                  <a:pt x="3837187" y="277951"/>
                </a:cubicBezTo>
                <a:cubicBezTo>
                  <a:pt x="3952440" y="244614"/>
                  <a:pt x="4074360" y="273189"/>
                  <a:pt x="4189612" y="294144"/>
                </a:cubicBezTo>
                <a:cubicBezTo>
                  <a:pt x="4676340" y="380821"/>
                  <a:pt x="5158305" y="246519"/>
                  <a:pt x="5615505" y="88404"/>
                </a:cubicBezTo>
                <a:cubicBezTo>
                  <a:pt x="5672655" y="68401"/>
                  <a:pt x="5729805" y="48399"/>
                  <a:pt x="5786955" y="28396"/>
                </a:cubicBezTo>
                <a:cubicBezTo>
                  <a:pt x="5804100" y="22681"/>
                  <a:pt x="5796480" y="-4941"/>
                  <a:pt x="5779335" y="774"/>
                </a:cubicBezTo>
                <a:cubicBezTo>
                  <a:pt x="5304037" y="169366"/>
                  <a:pt x="4799212" y="346531"/>
                  <a:pt x="4286768" y="280809"/>
                </a:cubicBezTo>
                <a:cubicBezTo>
                  <a:pt x="4169610" y="265569"/>
                  <a:pt x="4053405" y="232231"/>
                  <a:pt x="3935295" y="235089"/>
                </a:cubicBezTo>
                <a:cubicBezTo>
                  <a:pt x="3823852" y="237946"/>
                  <a:pt x="3732412" y="283666"/>
                  <a:pt x="3654308" y="361771"/>
                </a:cubicBezTo>
                <a:cubicBezTo>
                  <a:pt x="3570487" y="444639"/>
                  <a:pt x="3496192" y="540841"/>
                  <a:pt x="3422850" y="632281"/>
                </a:cubicBezTo>
                <a:cubicBezTo>
                  <a:pt x="3346650" y="726579"/>
                  <a:pt x="3272355" y="821829"/>
                  <a:pt x="3195202" y="916126"/>
                </a:cubicBezTo>
                <a:cubicBezTo>
                  <a:pt x="3048517" y="1094244"/>
                  <a:pt x="2892308" y="1262837"/>
                  <a:pt x="2710380" y="1404759"/>
                </a:cubicBezTo>
                <a:cubicBezTo>
                  <a:pt x="2535120" y="1540967"/>
                  <a:pt x="2340810" y="1654314"/>
                  <a:pt x="2136022" y="1740039"/>
                </a:cubicBezTo>
                <a:cubicBezTo>
                  <a:pt x="1934092" y="1823859"/>
                  <a:pt x="1721685" y="1882914"/>
                  <a:pt x="1505467" y="1912442"/>
                </a:cubicBezTo>
                <a:cubicBezTo>
                  <a:pt x="1394025" y="1927681"/>
                  <a:pt x="1281630" y="1934349"/>
                  <a:pt x="1169235" y="1935301"/>
                </a:cubicBezTo>
                <a:cubicBezTo>
                  <a:pt x="1048267" y="1936254"/>
                  <a:pt x="925395" y="1932444"/>
                  <a:pt x="806332" y="1958162"/>
                </a:cubicBezTo>
                <a:cubicBezTo>
                  <a:pt x="589162" y="2005787"/>
                  <a:pt x="406282" y="2163902"/>
                  <a:pt x="268170" y="2330589"/>
                </a:cubicBezTo>
                <a:cubicBezTo>
                  <a:pt x="199590" y="2413456"/>
                  <a:pt x="140535" y="2502991"/>
                  <a:pt x="91957" y="2598241"/>
                </a:cubicBezTo>
                <a:cubicBezTo>
                  <a:pt x="68145" y="2645866"/>
                  <a:pt x="46237" y="2694444"/>
                  <a:pt x="27187" y="2744927"/>
                </a:cubicBezTo>
                <a:cubicBezTo>
                  <a:pt x="9090" y="2791599"/>
                  <a:pt x="-11865" y="2846844"/>
                  <a:pt x="8137" y="2896374"/>
                </a:cubicBezTo>
                <a:cubicBezTo>
                  <a:pt x="22425" y="2930664"/>
                  <a:pt x="56715" y="2957334"/>
                  <a:pt x="94815" y="2952572"/>
                </a:cubicBezTo>
                <a:cubicBezTo>
                  <a:pt x="113865" y="2950666"/>
                  <a:pt x="113865" y="2922091"/>
                  <a:pt x="95767" y="2924949"/>
                </a:cubicBezTo>
                <a:lnTo>
                  <a:pt x="95767" y="292494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411" name="Google Shape;411;p10"/>
          <p:cNvGrpSpPr/>
          <p:nvPr/>
        </p:nvGrpSpPr>
        <p:grpSpPr>
          <a:xfrm>
            <a:off x="10177290" y="5267968"/>
            <a:ext cx="1548196" cy="1240407"/>
            <a:chOff x="10177290" y="5267968"/>
            <a:chExt cx="1548196" cy="1240407"/>
          </a:xfrm>
        </p:grpSpPr>
        <p:sp>
          <p:nvSpPr>
            <p:cNvPr id="412" name="Google Shape;412;p10"/>
            <p:cNvSpPr/>
            <p:nvPr/>
          </p:nvSpPr>
          <p:spPr>
            <a:xfrm>
              <a:off x="10777725" y="5988729"/>
              <a:ext cx="387748" cy="519646"/>
            </a:xfrm>
            <a:custGeom>
              <a:rect b="b" l="l" r="r" t="t"/>
              <a:pathLst>
                <a:path extrusionOk="0" h="519646" w="387748">
                  <a:moveTo>
                    <a:pt x="188595" y="38466"/>
                  </a:moveTo>
                  <a:cubicBezTo>
                    <a:pt x="173355" y="-586"/>
                    <a:pt x="119063" y="-10111"/>
                    <a:pt x="82868" y="10844"/>
                  </a:cubicBezTo>
                  <a:cubicBezTo>
                    <a:pt x="46673" y="31799"/>
                    <a:pt x="28575" y="72756"/>
                    <a:pt x="19050" y="112761"/>
                  </a:cubicBezTo>
                  <a:cubicBezTo>
                    <a:pt x="-7620" y="225156"/>
                    <a:pt x="21908" y="349934"/>
                    <a:pt x="97155" y="437564"/>
                  </a:cubicBezTo>
                  <a:cubicBezTo>
                    <a:pt x="125730" y="471854"/>
                    <a:pt x="162878" y="501381"/>
                    <a:pt x="205740" y="513764"/>
                  </a:cubicBezTo>
                  <a:cubicBezTo>
                    <a:pt x="248603" y="526146"/>
                    <a:pt x="299085" y="519479"/>
                    <a:pt x="331470" y="488999"/>
                  </a:cubicBezTo>
                  <a:cubicBezTo>
                    <a:pt x="350520" y="471854"/>
                    <a:pt x="361950" y="448041"/>
                    <a:pt x="370523" y="424229"/>
                  </a:cubicBezTo>
                  <a:cubicBezTo>
                    <a:pt x="426720" y="270876"/>
                    <a:pt x="340043" y="80376"/>
                    <a:pt x="188595" y="22274"/>
                  </a:cubicBezTo>
                  <a:cubicBezTo>
                    <a:pt x="153353" y="8939"/>
                    <a:pt x="115253" y="1319"/>
                    <a:pt x="79058" y="9891"/>
                  </a:cubicBezTo>
                  <a:cubicBezTo>
                    <a:pt x="42863" y="18464"/>
                    <a:pt x="9525" y="45134"/>
                    <a:pt x="0" y="8132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3" name="Google Shape;413;p10"/>
            <p:cNvSpPr/>
            <p:nvPr/>
          </p:nvSpPr>
          <p:spPr>
            <a:xfrm rot="10438560">
              <a:off x="10512423" y="5289779"/>
              <a:ext cx="442826" cy="516183"/>
            </a:xfrm>
            <a:custGeom>
              <a:rect b="b" l="l" r="r" t="t"/>
              <a:pathLst>
                <a:path extrusionOk="0" h="515912" w="442594">
                  <a:moveTo>
                    <a:pt x="81055" y="37103"/>
                  </a:moveTo>
                  <a:cubicBezTo>
                    <a:pt x="50575" y="30435"/>
                    <a:pt x="21047" y="54248"/>
                    <a:pt x="8665" y="81871"/>
                  </a:cubicBezTo>
                  <a:cubicBezTo>
                    <a:pt x="-2765" y="110446"/>
                    <a:pt x="-860" y="142831"/>
                    <a:pt x="2950" y="173311"/>
                  </a:cubicBezTo>
                  <a:cubicBezTo>
                    <a:pt x="13427" y="263798"/>
                    <a:pt x="35335" y="357143"/>
                    <a:pt x="93437" y="427628"/>
                  </a:cubicBezTo>
                  <a:cubicBezTo>
                    <a:pt x="151540" y="498113"/>
                    <a:pt x="253457" y="539071"/>
                    <a:pt x="337277" y="501923"/>
                  </a:cubicBezTo>
                  <a:cubicBezTo>
                    <a:pt x="431575" y="460013"/>
                    <a:pt x="463960" y="333331"/>
                    <a:pt x="428717" y="236176"/>
                  </a:cubicBezTo>
                  <a:cubicBezTo>
                    <a:pt x="393475" y="139021"/>
                    <a:pt x="308702" y="69488"/>
                    <a:pt x="218215" y="19958"/>
                  </a:cubicBezTo>
                  <a:cubicBezTo>
                    <a:pt x="193450" y="6623"/>
                    <a:pt x="163922" y="-6712"/>
                    <a:pt x="138205" y="3766"/>
                  </a:cubicBezTo>
                  <a:cubicBezTo>
                    <a:pt x="117250" y="12338"/>
                    <a:pt x="104867" y="33293"/>
                    <a:pt x="94390" y="52343"/>
                  </a:cubicBezTo>
                  <a:cubicBezTo>
                    <a:pt x="68672" y="98063"/>
                    <a:pt x="42955" y="143783"/>
                    <a:pt x="16285" y="189503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4" name="Google Shape;414;p10"/>
            <p:cNvSpPr/>
            <p:nvPr/>
          </p:nvSpPr>
          <p:spPr>
            <a:xfrm>
              <a:off x="11305196" y="5530008"/>
              <a:ext cx="420290" cy="491773"/>
            </a:xfrm>
            <a:custGeom>
              <a:rect b="b" l="l" r="r" t="t"/>
              <a:pathLst>
                <a:path extrusionOk="0" h="491773" w="420290">
                  <a:moveTo>
                    <a:pt x="42029" y="138078"/>
                  </a:moveTo>
                  <a:cubicBezTo>
                    <a:pt x="53459" y="124742"/>
                    <a:pt x="25837" y="106645"/>
                    <a:pt x="12502" y="118075"/>
                  </a:cubicBezTo>
                  <a:cubicBezTo>
                    <a:pt x="-1786" y="129505"/>
                    <a:pt x="-833" y="149507"/>
                    <a:pt x="1072" y="167605"/>
                  </a:cubicBezTo>
                  <a:cubicBezTo>
                    <a:pt x="10597" y="263807"/>
                    <a:pt x="36314" y="363820"/>
                    <a:pt x="105847" y="431448"/>
                  </a:cubicBezTo>
                  <a:cubicBezTo>
                    <a:pt x="175379" y="499075"/>
                    <a:pt x="299204" y="517173"/>
                    <a:pt x="365879" y="447640"/>
                  </a:cubicBezTo>
                  <a:cubicBezTo>
                    <a:pt x="390644" y="421923"/>
                    <a:pt x="404932" y="388585"/>
                    <a:pt x="413504" y="354295"/>
                  </a:cubicBezTo>
                  <a:cubicBezTo>
                    <a:pt x="438269" y="244757"/>
                    <a:pt x="393502" y="123790"/>
                    <a:pt x="307777" y="51400"/>
                  </a:cubicBezTo>
                  <a:cubicBezTo>
                    <a:pt x="281107" y="28540"/>
                    <a:pt x="248722" y="9490"/>
                    <a:pt x="214432" y="2822"/>
                  </a:cubicBezTo>
                  <a:cubicBezTo>
                    <a:pt x="119182" y="-17180"/>
                    <a:pt x="18217" y="72355"/>
                    <a:pt x="25837" y="16951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5" name="Google Shape;415;p10"/>
            <p:cNvSpPr/>
            <p:nvPr/>
          </p:nvSpPr>
          <p:spPr>
            <a:xfrm>
              <a:off x="10177290" y="5878132"/>
              <a:ext cx="427235" cy="584051"/>
            </a:xfrm>
            <a:custGeom>
              <a:rect b="b" l="l" r="r" t="t"/>
              <a:pathLst>
                <a:path extrusionOk="0" h="584051" w="427235">
                  <a:moveTo>
                    <a:pt x="76110" y="62890"/>
                  </a:moveTo>
                  <a:cubicBezTo>
                    <a:pt x="8483" y="111467"/>
                    <a:pt x="-8662" y="206717"/>
                    <a:pt x="3720" y="289585"/>
                  </a:cubicBezTo>
                  <a:cubicBezTo>
                    <a:pt x="15150" y="366737"/>
                    <a:pt x="48488" y="440080"/>
                    <a:pt x="97065" y="500087"/>
                  </a:cubicBezTo>
                  <a:cubicBezTo>
                    <a:pt x="135165" y="546760"/>
                    <a:pt x="188505" y="586765"/>
                    <a:pt x="248513" y="583907"/>
                  </a:cubicBezTo>
                  <a:cubicBezTo>
                    <a:pt x="289470" y="582002"/>
                    <a:pt x="326618" y="560095"/>
                    <a:pt x="355193" y="530567"/>
                  </a:cubicBezTo>
                  <a:cubicBezTo>
                    <a:pt x="424725" y="460082"/>
                    <a:pt x="442823" y="348640"/>
                    <a:pt x="414248" y="254342"/>
                  </a:cubicBezTo>
                  <a:cubicBezTo>
                    <a:pt x="385673" y="160045"/>
                    <a:pt x="316140" y="80987"/>
                    <a:pt x="234225" y="26695"/>
                  </a:cubicBezTo>
                  <a:cubicBezTo>
                    <a:pt x="214223" y="13360"/>
                    <a:pt x="192315" y="977"/>
                    <a:pt x="168503" y="25"/>
                  </a:cubicBezTo>
                  <a:cubicBezTo>
                    <a:pt x="131355" y="-928"/>
                    <a:pt x="98970" y="25742"/>
                    <a:pt x="81825" y="58127"/>
                  </a:cubicBezTo>
                  <a:cubicBezTo>
                    <a:pt x="64680" y="90512"/>
                    <a:pt x="60870" y="128612"/>
                    <a:pt x="57060" y="164807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16" name="Google Shape;416;p10"/>
          <p:cNvSpPr/>
          <p:nvPr/>
        </p:nvSpPr>
        <p:spPr>
          <a:xfrm flipH="1">
            <a:off x="75" y="593375"/>
            <a:ext cx="11903700" cy="57954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rotWithShape="0" algn="tl" dir="2700000" dist="127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c</a:t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417" name="Google Shape;417;p10"/>
          <p:cNvGrpSpPr/>
          <p:nvPr/>
        </p:nvGrpSpPr>
        <p:grpSpPr>
          <a:xfrm rot="10280301">
            <a:off x="-54562" y="4650336"/>
            <a:ext cx="2248038" cy="2349087"/>
            <a:chOff x="1219199" y="2085764"/>
            <a:chExt cx="2248026" cy="2349075"/>
          </a:xfrm>
        </p:grpSpPr>
        <p:sp>
          <p:nvSpPr>
            <p:cNvPr id="418" name="Google Shape;418;p10"/>
            <p:cNvSpPr/>
            <p:nvPr/>
          </p:nvSpPr>
          <p:spPr>
            <a:xfrm>
              <a:off x="1316461" y="2549982"/>
              <a:ext cx="907732" cy="314690"/>
            </a:xfrm>
            <a:custGeom>
              <a:rect b="b" l="l" r="r" t="t"/>
              <a:pathLst>
                <a:path extrusionOk="0" h="314690" w="907732">
                  <a:moveTo>
                    <a:pt x="864870" y="229866"/>
                  </a:moveTo>
                  <a:cubicBezTo>
                    <a:pt x="720090" y="290826"/>
                    <a:pt x="561023" y="327021"/>
                    <a:pt x="404812" y="310828"/>
                  </a:cubicBezTo>
                  <a:cubicBezTo>
                    <a:pt x="248602" y="294636"/>
                    <a:pt x="94297" y="222246"/>
                    <a:pt x="0" y="96516"/>
                  </a:cubicBezTo>
                  <a:cubicBezTo>
                    <a:pt x="128588" y="49843"/>
                    <a:pt x="262890" y="19363"/>
                    <a:pt x="399097" y="5076"/>
                  </a:cubicBezTo>
                  <a:cubicBezTo>
                    <a:pt x="445770" y="313"/>
                    <a:pt x="492443" y="-2544"/>
                    <a:pt x="539115" y="3171"/>
                  </a:cubicBezTo>
                  <a:cubicBezTo>
                    <a:pt x="680085" y="20316"/>
                    <a:pt x="798195" y="112708"/>
                    <a:pt x="907733" y="202243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9" name="Google Shape;419;p10"/>
            <p:cNvSpPr/>
            <p:nvPr/>
          </p:nvSpPr>
          <p:spPr>
            <a:xfrm>
              <a:off x="3014641" y="2560582"/>
              <a:ext cx="452584" cy="799911"/>
            </a:xfrm>
            <a:custGeom>
              <a:rect b="b" l="l" r="r" t="t"/>
              <a:pathLst>
                <a:path extrusionOk="0" h="799911" w="452584">
                  <a:moveTo>
                    <a:pt x="10477" y="11242"/>
                  </a:moveTo>
                  <a:cubicBezTo>
                    <a:pt x="-15240" y="330329"/>
                    <a:pt x="167640" y="656084"/>
                    <a:pt x="452438" y="799912"/>
                  </a:cubicBezTo>
                  <a:cubicBezTo>
                    <a:pt x="456247" y="570359"/>
                    <a:pt x="385763" y="339854"/>
                    <a:pt x="253365" y="152212"/>
                  </a:cubicBezTo>
                  <a:cubicBezTo>
                    <a:pt x="203835" y="81727"/>
                    <a:pt x="138113" y="12194"/>
                    <a:pt x="52388" y="764"/>
                  </a:cubicBezTo>
                  <a:cubicBezTo>
                    <a:pt x="31433" y="-2093"/>
                    <a:pt x="5715" y="2669"/>
                    <a:pt x="0" y="21719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0" name="Google Shape;420;p10"/>
            <p:cNvSpPr/>
            <p:nvPr/>
          </p:nvSpPr>
          <p:spPr>
            <a:xfrm>
              <a:off x="1499482" y="3009893"/>
              <a:ext cx="770330" cy="495068"/>
            </a:xfrm>
            <a:custGeom>
              <a:rect b="b" l="l" r="r" t="t"/>
              <a:pathLst>
                <a:path extrusionOk="0" h="495068" w="770330">
                  <a:moveTo>
                    <a:pt x="770330" y="6435"/>
                  </a:moveTo>
                  <a:cubicBezTo>
                    <a:pt x="608405" y="-4043"/>
                    <a:pt x="436955" y="-11663"/>
                    <a:pt x="295032" y="67395"/>
                  </a:cubicBezTo>
                  <a:cubicBezTo>
                    <a:pt x="235024" y="100732"/>
                    <a:pt x="184542" y="149310"/>
                    <a:pt x="137869" y="199792"/>
                  </a:cubicBezTo>
                  <a:cubicBezTo>
                    <a:pt x="62622" y="281707"/>
                    <a:pt x="-7863" y="383625"/>
                    <a:pt x="709" y="495068"/>
                  </a:cubicBezTo>
                  <a:cubicBezTo>
                    <a:pt x="65479" y="480780"/>
                    <a:pt x="124534" y="447443"/>
                    <a:pt x="181684" y="414105"/>
                  </a:cubicBezTo>
                  <a:cubicBezTo>
                    <a:pt x="320749" y="333142"/>
                    <a:pt x="461719" y="252180"/>
                    <a:pt x="585545" y="14931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1" name="Google Shape;421;p10"/>
            <p:cNvSpPr/>
            <p:nvPr/>
          </p:nvSpPr>
          <p:spPr>
            <a:xfrm>
              <a:off x="1219199" y="3429537"/>
              <a:ext cx="741045" cy="462377"/>
            </a:xfrm>
            <a:custGeom>
              <a:rect b="b" l="l" r="r" t="t"/>
              <a:pathLst>
                <a:path extrusionOk="0" h="462377" w="741045">
                  <a:moveTo>
                    <a:pt x="741045" y="415"/>
                  </a:moveTo>
                  <a:cubicBezTo>
                    <a:pt x="585788" y="-4348"/>
                    <a:pt x="427673" y="31847"/>
                    <a:pt x="294323" y="110905"/>
                  </a:cubicBezTo>
                  <a:cubicBezTo>
                    <a:pt x="160973" y="189962"/>
                    <a:pt x="52388" y="315692"/>
                    <a:pt x="0" y="462377"/>
                  </a:cubicBezTo>
                  <a:cubicBezTo>
                    <a:pt x="63818" y="427135"/>
                    <a:pt x="136208" y="414752"/>
                    <a:pt x="206693" y="393797"/>
                  </a:cubicBezTo>
                  <a:cubicBezTo>
                    <a:pt x="415290" y="331885"/>
                    <a:pt x="600075" y="194725"/>
                    <a:pt x="721043" y="1375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2" name="Google Shape;422;p10"/>
            <p:cNvSpPr/>
            <p:nvPr/>
          </p:nvSpPr>
          <p:spPr>
            <a:xfrm>
              <a:off x="1842181" y="3485196"/>
              <a:ext cx="368906" cy="949643"/>
            </a:xfrm>
            <a:custGeom>
              <a:rect b="b" l="l" r="r" t="t"/>
              <a:pathLst>
                <a:path extrusionOk="0" h="949643" w="368906">
                  <a:moveTo>
                    <a:pt x="332377" y="0"/>
                  </a:moveTo>
                  <a:cubicBezTo>
                    <a:pt x="170452" y="83820"/>
                    <a:pt x="85679" y="265748"/>
                    <a:pt x="38054" y="441008"/>
                  </a:cubicBezTo>
                  <a:cubicBezTo>
                    <a:pt x="-7666" y="610553"/>
                    <a:pt x="-27668" y="802958"/>
                    <a:pt x="68534" y="949643"/>
                  </a:cubicBezTo>
                  <a:cubicBezTo>
                    <a:pt x="163784" y="814388"/>
                    <a:pt x="246652" y="669608"/>
                    <a:pt x="294277" y="511493"/>
                  </a:cubicBezTo>
                  <a:cubicBezTo>
                    <a:pt x="341902" y="353378"/>
                    <a:pt x="397146" y="210503"/>
                    <a:pt x="352379" y="52388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3" name="Google Shape;423;p10"/>
            <p:cNvSpPr/>
            <p:nvPr/>
          </p:nvSpPr>
          <p:spPr>
            <a:xfrm>
              <a:off x="2401752" y="2940244"/>
              <a:ext cx="379701" cy="849752"/>
            </a:xfrm>
            <a:custGeom>
              <a:rect b="b" l="l" r="r" t="t"/>
              <a:pathLst>
                <a:path extrusionOk="0" h="849752" w="379701">
                  <a:moveTo>
                    <a:pt x="343352" y="16315"/>
                  </a:moveTo>
                  <a:cubicBezTo>
                    <a:pt x="350020" y="12505"/>
                    <a:pt x="345257" y="1075"/>
                    <a:pt x="338590" y="123"/>
                  </a:cubicBezTo>
                  <a:cubicBezTo>
                    <a:pt x="330970" y="-830"/>
                    <a:pt x="324302" y="3933"/>
                    <a:pt x="318588" y="8695"/>
                  </a:cubicBezTo>
                  <a:cubicBezTo>
                    <a:pt x="79510" y="209673"/>
                    <a:pt x="-41457" y="542095"/>
                    <a:pt x="12835" y="849753"/>
                  </a:cubicBezTo>
                  <a:cubicBezTo>
                    <a:pt x="59507" y="842133"/>
                    <a:pt x="92845" y="801175"/>
                    <a:pt x="119515" y="762123"/>
                  </a:cubicBezTo>
                  <a:cubicBezTo>
                    <a:pt x="238577" y="586863"/>
                    <a:pt x="324302" y="389695"/>
                    <a:pt x="369070" y="183003"/>
                  </a:cubicBezTo>
                  <a:cubicBezTo>
                    <a:pt x="382405" y="122043"/>
                    <a:pt x="390025" y="51558"/>
                    <a:pt x="349068" y="4885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4" name="Google Shape;424;p10"/>
            <p:cNvSpPr/>
            <p:nvPr/>
          </p:nvSpPr>
          <p:spPr>
            <a:xfrm>
              <a:off x="2790925" y="3149916"/>
              <a:ext cx="336131" cy="766762"/>
            </a:xfrm>
            <a:custGeom>
              <a:rect b="b" l="l" r="r" t="t"/>
              <a:pathLst>
                <a:path extrusionOk="0" h="766762" w="336131">
                  <a:moveTo>
                    <a:pt x="32284" y="0"/>
                  </a:moveTo>
                  <a:cubicBezTo>
                    <a:pt x="-11531" y="77153"/>
                    <a:pt x="-3911" y="172403"/>
                    <a:pt x="15139" y="259080"/>
                  </a:cubicBezTo>
                  <a:cubicBezTo>
                    <a:pt x="58954" y="460058"/>
                    <a:pt x="161824" y="657225"/>
                    <a:pt x="336132" y="766763"/>
                  </a:cubicBezTo>
                  <a:cubicBezTo>
                    <a:pt x="335179" y="624840"/>
                    <a:pt x="318034" y="482917"/>
                    <a:pt x="268504" y="349567"/>
                  </a:cubicBezTo>
                  <a:cubicBezTo>
                    <a:pt x="218974" y="216217"/>
                    <a:pt x="135154" y="94298"/>
                    <a:pt x="17997" y="15240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5" name="Google Shape;425;p10"/>
            <p:cNvSpPr/>
            <p:nvPr/>
          </p:nvSpPr>
          <p:spPr>
            <a:xfrm>
              <a:off x="2062807" y="2085764"/>
              <a:ext cx="538469" cy="247859"/>
            </a:xfrm>
            <a:custGeom>
              <a:rect b="b" l="l" r="r" t="t"/>
              <a:pathLst>
                <a:path extrusionOk="0" h="247859" w="538469">
                  <a:moveTo>
                    <a:pt x="538470" y="1162"/>
                  </a:moveTo>
                  <a:cubicBezTo>
                    <a:pt x="385117" y="-7410"/>
                    <a:pt x="228907" y="31642"/>
                    <a:pt x="97462" y="111652"/>
                  </a:cubicBezTo>
                  <a:cubicBezTo>
                    <a:pt x="46980" y="142132"/>
                    <a:pt x="-4455" y="188805"/>
                    <a:pt x="307" y="247860"/>
                  </a:cubicBezTo>
                  <a:cubicBezTo>
                    <a:pt x="184140" y="221190"/>
                    <a:pt x="384165" y="184995"/>
                    <a:pt x="505132" y="43072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6" name="Google Shape;426;p10"/>
            <p:cNvSpPr/>
            <p:nvPr/>
          </p:nvSpPr>
          <p:spPr>
            <a:xfrm>
              <a:off x="2287081" y="2451886"/>
              <a:ext cx="393879" cy="285419"/>
            </a:xfrm>
            <a:custGeom>
              <a:rect b="b" l="l" r="r" t="t"/>
              <a:pathLst>
                <a:path extrusionOk="0" h="285419" w="393879">
                  <a:moveTo>
                    <a:pt x="17968" y="284645"/>
                  </a:moveTo>
                  <a:cubicBezTo>
                    <a:pt x="167510" y="239878"/>
                    <a:pt x="298956" y="146533"/>
                    <a:pt x="391348" y="20803"/>
                  </a:cubicBezTo>
                  <a:cubicBezTo>
                    <a:pt x="401826" y="5563"/>
                    <a:pt x="377060" y="-8725"/>
                    <a:pt x="366583" y="6515"/>
                  </a:cubicBezTo>
                  <a:cubicBezTo>
                    <a:pt x="278953" y="125578"/>
                    <a:pt x="152271" y="215113"/>
                    <a:pt x="10348" y="257023"/>
                  </a:cubicBezTo>
                  <a:cubicBezTo>
                    <a:pt x="-7749" y="262738"/>
                    <a:pt x="-130" y="290360"/>
                    <a:pt x="17968" y="284645"/>
                  </a:cubicBezTo>
                  <a:lnTo>
                    <a:pt x="17968" y="2846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7" name="Google Shape;427;p10"/>
            <p:cNvSpPr/>
            <p:nvPr/>
          </p:nvSpPr>
          <p:spPr>
            <a:xfrm>
              <a:off x="2202307" y="2248396"/>
              <a:ext cx="643293" cy="1205823"/>
            </a:xfrm>
            <a:custGeom>
              <a:rect b="b" l="l" r="r" t="t"/>
              <a:pathLst>
                <a:path extrusionOk="0" h="1205823" w="643293">
                  <a:moveTo>
                    <a:pt x="616140" y="7123"/>
                  </a:moveTo>
                  <a:cubicBezTo>
                    <a:pt x="537082" y="160475"/>
                    <a:pt x="458025" y="313828"/>
                    <a:pt x="378967" y="467180"/>
                  </a:cubicBezTo>
                  <a:cubicBezTo>
                    <a:pt x="298957" y="620533"/>
                    <a:pt x="218947" y="772933"/>
                    <a:pt x="138937" y="925333"/>
                  </a:cubicBezTo>
                  <a:cubicBezTo>
                    <a:pt x="93217" y="1012011"/>
                    <a:pt x="47497" y="1097736"/>
                    <a:pt x="1777" y="1184413"/>
                  </a:cubicBezTo>
                  <a:cubicBezTo>
                    <a:pt x="-6795" y="1200606"/>
                    <a:pt x="17970" y="1214893"/>
                    <a:pt x="26542" y="1198700"/>
                  </a:cubicBezTo>
                  <a:cubicBezTo>
                    <a:pt x="107505" y="1046300"/>
                    <a:pt x="188467" y="893901"/>
                    <a:pt x="268477" y="741501"/>
                  </a:cubicBezTo>
                  <a:cubicBezTo>
                    <a:pt x="348487" y="589101"/>
                    <a:pt x="428497" y="435748"/>
                    <a:pt x="507555" y="282396"/>
                  </a:cubicBezTo>
                  <a:cubicBezTo>
                    <a:pt x="552322" y="195718"/>
                    <a:pt x="597090" y="109040"/>
                    <a:pt x="641857" y="21410"/>
                  </a:cubicBezTo>
                  <a:cubicBezTo>
                    <a:pt x="649477" y="5218"/>
                    <a:pt x="624712" y="-9070"/>
                    <a:pt x="616140" y="7123"/>
                  </a:cubicBezTo>
                  <a:lnTo>
                    <a:pt x="616140" y="712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8" name="Google Shape;428;p10"/>
            <p:cNvSpPr/>
            <p:nvPr/>
          </p:nvSpPr>
          <p:spPr>
            <a:xfrm>
              <a:off x="2746931" y="2185748"/>
              <a:ext cx="145232" cy="755709"/>
            </a:xfrm>
            <a:custGeom>
              <a:rect b="b" l="l" r="r" t="t"/>
              <a:pathLst>
                <a:path extrusionOk="0" h="755709" w="145232">
                  <a:moveTo>
                    <a:pt x="115330" y="13573"/>
                  </a:moveTo>
                  <a:cubicBezTo>
                    <a:pt x="122950" y="205026"/>
                    <a:pt x="101043" y="397431"/>
                    <a:pt x="50560" y="583168"/>
                  </a:cubicBezTo>
                  <a:cubicBezTo>
                    <a:pt x="36273" y="635556"/>
                    <a:pt x="20080" y="687943"/>
                    <a:pt x="1030" y="738426"/>
                  </a:cubicBezTo>
                  <a:cubicBezTo>
                    <a:pt x="-5637" y="755571"/>
                    <a:pt x="21985" y="763191"/>
                    <a:pt x="28653" y="746046"/>
                  </a:cubicBezTo>
                  <a:cubicBezTo>
                    <a:pt x="95328" y="564118"/>
                    <a:pt x="133428" y="372666"/>
                    <a:pt x="142953" y="179308"/>
                  </a:cubicBezTo>
                  <a:cubicBezTo>
                    <a:pt x="145810" y="124063"/>
                    <a:pt x="145810" y="68818"/>
                    <a:pt x="143905" y="13573"/>
                  </a:cubicBezTo>
                  <a:cubicBezTo>
                    <a:pt x="142953" y="-4524"/>
                    <a:pt x="114378" y="-4524"/>
                    <a:pt x="115330" y="13573"/>
                  </a:cubicBezTo>
                  <a:lnTo>
                    <a:pt x="115330" y="135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9" name="Google Shape;429;p10"/>
            <p:cNvSpPr/>
            <p:nvPr/>
          </p:nvSpPr>
          <p:spPr>
            <a:xfrm>
              <a:off x="2893603" y="2364818"/>
              <a:ext cx="119181" cy="207969"/>
            </a:xfrm>
            <a:custGeom>
              <a:rect b="b" l="l" r="r" t="t"/>
              <a:pathLst>
                <a:path extrusionOk="0" h="207969" w="119181">
                  <a:moveTo>
                    <a:pt x="91" y="13573"/>
                  </a:moveTo>
                  <a:cubicBezTo>
                    <a:pt x="6759" y="86916"/>
                    <a:pt x="40096" y="155496"/>
                    <a:pt x="94389" y="204073"/>
                  </a:cubicBezTo>
                  <a:cubicBezTo>
                    <a:pt x="107724" y="216456"/>
                    <a:pt x="128679" y="196453"/>
                    <a:pt x="114391" y="184071"/>
                  </a:cubicBezTo>
                  <a:cubicBezTo>
                    <a:pt x="65814" y="140256"/>
                    <a:pt x="34381" y="79296"/>
                    <a:pt x="28666" y="13573"/>
                  </a:cubicBezTo>
                  <a:cubicBezTo>
                    <a:pt x="26761" y="-4524"/>
                    <a:pt x="-1814" y="-4524"/>
                    <a:pt x="91" y="13573"/>
                  </a:cubicBezTo>
                  <a:lnTo>
                    <a:pt x="91" y="135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30" name="Google Shape;430;p10"/>
          <p:cNvGrpSpPr/>
          <p:nvPr/>
        </p:nvGrpSpPr>
        <p:grpSpPr>
          <a:xfrm>
            <a:off x="9652874" y="-89649"/>
            <a:ext cx="2250905" cy="2349075"/>
            <a:chOff x="1219199" y="2085764"/>
            <a:chExt cx="2250905" cy="2349075"/>
          </a:xfrm>
        </p:grpSpPr>
        <p:sp>
          <p:nvSpPr>
            <p:cNvPr id="431" name="Google Shape;431;p10"/>
            <p:cNvSpPr/>
            <p:nvPr/>
          </p:nvSpPr>
          <p:spPr>
            <a:xfrm>
              <a:off x="1379342" y="2479579"/>
              <a:ext cx="907732" cy="314690"/>
            </a:xfrm>
            <a:custGeom>
              <a:rect b="b" l="l" r="r" t="t"/>
              <a:pathLst>
                <a:path extrusionOk="0" h="314690" w="907732">
                  <a:moveTo>
                    <a:pt x="864870" y="229866"/>
                  </a:moveTo>
                  <a:cubicBezTo>
                    <a:pt x="720090" y="290826"/>
                    <a:pt x="561023" y="327021"/>
                    <a:pt x="404812" y="310828"/>
                  </a:cubicBezTo>
                  <a:cubicBezTo>
                    <a:pt x="248602" y="294636"/>
                    <a:pt x="94297" y="222246"/>
                    <a:pt x="0" y="96516"/>
                  </a:cubicBezTo>
                  <a:cubicBezTo>
                    <a:pt x="128588" y="49843"/>
                    <a:pt x="262890" y="19363"/>
                    <a:pt x="399097" y="5076"/>
                  </a:cubicBezTo>
                  <a:cubicBezTo>
                    <a:pt x="445770" y="313"/>
                    <a:pt x="492443" y="-2544"/>
                    <a:pt x="539115" y="3171"/>
                  </a:cubicBezTo>
                  <a:cubicBezTo>
                    <a:pt x="680085" y="20316"/>
                    <a:pt x="798195" y="112708"/>
                    <a:pt x="907733" y="202243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2" name="Google Shape;432;p10"/>
            <p:cNvSpPr/>
            <p:nvPr/>
          </p:nvSpPr>
          <p:spPr>
            <a:xfrm>
              <a:off x="3017520" y="2630993"/>
              <a:ext cx="452584" cy="799911"/>
            </a:xfrm>
            <a:custGeom>
              <a:rect b="b" l="l" r="r" t="t"/>
              <a:pathLst>
                <a:path extrusionOk="0" h="799911" w="452584">
                  <a:moveTo>
                    <a:pt x="10477" y="11242"/>
                  </a:moveTo>
                  <a:cubicBezTo>
                    <a:pt x="-15240" y="330329"/>
                    <a:pt x="167640" y="656084"/>
                    <a:pt x="452438" y="799912"/>
                  </a:cubicBezTo>
                  <a:cubicBezTo>
                    <a:pt x="456247" y="570359"/>
                    <a:pt x="385763" y="339854"/>
                    <a:pt x="253365" y="152212"/>
                  </a:cubicBezTo>
                  <a:cubicBezTo>
                    <a:pt x="203835" y="81727"/>
                    <a:pt x="138113" y="12194"/>
                    <a:pt x="52388" y="764"/>
                  </a:cubicBezTo>
                  <a:cubicBezTo>
                    <a:pt x="31433" y="-2093"/>
                    <a:pt x="5715" y="2669"/>
                    <a:pt x="0" y="2171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3" name="Google Shape;433;p10"/>
            <p:cNvSpPr/>
            <p:nvPr/>
          </p:nvSpPr>
          <p:spPr>
            <a:xfrm>
              <a:off x="1621943" y="2940235"/>
              <a:ext cx="770330" cy="495068"/>
            </a:xfrm>
            <a:custGeom>
              <a:rect b="b" l="l" r="r" t="t"/>
              <a:pathLst>
                <a:path extrusionOk="0" h="495068" w="770330">
                  <a:moveTo>
                    <a:pt x="770330" y="6435"/>
                  </a:moveTo>
                  <a:cubicBezTo>
                    <a:pt x="608405" y="-4043"/>
                    <a:pt x="436955" y="-11663"/>
                    <a:pt x="295032" y="67395"/>
                  </a:cubicBezTo>
                  <a:cubicBezTo>
                    <a:pt x="235024" y="100732"/>
                    <a:pt x="184542" y="149310"/>
                    <a:pt x="137869" y="199792"/>
                  </a:cubicBezTo>
                  <a:cubicBezTo>
                    <a:pt x="62622" y="281707"/>
                    <a:pt x="-7863" y="383625"/>
                    <a:pt x="709" y="495068"/>
                  </a:cubicBezTo>
                  <a:cubicBezTo>
                    <a:pt x="65479" y="480780"/>
                    <a:pt x="124534" y="447443"/>
                    <a:pt x="181684" y="414105"/>
                  </a:cubicBezTo>
                  <a:cubicBezTo>
                    <a:pt x="320749" y="333142"/>
                    <a:pt x="461719" y="252180"/>
                    <a:pt x="585545" y="14931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4" name="Google Shape;434;p10"/>
            <p:cNvSpPr/>
            <p:nvPr/>
          </p:nvSpPr>
          <p:spPr>
            <a:xfrm>
              <a:off x="1219199" y="3429537"/>
              <a:ext cx="741045" cy="462377"/>
            </a:xfrm>
            <a:custGeom>
              <a:rect b="b" l="l" r="r" t="t"/>
              <a:pathLst>
                <a:path extrusionOk="0" h="462377" w="741045">
                  <a:moveTo>
                    <a:pt x="741045" y="415"/>
                  </a:moveTo>
                  <a:cubicBezTo>
                    <a:pt x="585788" y="-4348"/>
                    <a:pt x="427673" y="31847"/>
                    <a:pt x="294323" y="110905"/>
                  </a:cubicBezTo>
                  <a:cubicBezTo>
                    <a:pt x="160973" y="189962"/>
                    <a:pt x="52388" y="315692"/>
                    <a:pt x="0" y="462377"/>
                  </a:cubicBezTo>
                  <a:cubicBezTo>
                    <a:pt x="63818" y="427135"/>
                    <a:pt x="136208" y="414752"/>
                    <a:pt x="206693" y="393797"/>
                  </a:cubicBezTo>
                  <a:cubicBezTo>
                    <a:pt x="415290" y="331885"/>
                    <a:pt x="600075" y="194725"/>
                    <a:pt x="721043" y="1375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5" name="Google Shape;435;p10"/>
            <p:cNvSpPr/>
            <p:nvPr/>
          </p:nvSpPr>
          <p:spPr>
            <a:xfrm>
              <a:off x="1842181" y="3485196"/>
              <a:ext cx="368906" cy="949643"/>
            </a:xfrm>
            <a:custGeom>
              <a:rect b="b" l="l" r="r" t="t"/>
              <a:pathLst>
                <a:path extrusionOk="0" h="949643" w="368906">
                  <a:moveTo>
                    <a:pt x="332377" y="0"/>
                  </a:moveTo>
                  <a:cubicBezTo>
                    <a:pt x="170452" y="83820"/>
                    <a:pt x="85679" y="265748"/>
                    <a:pt x="38054" y="441008"/>
                  </a:cubicBezTo>
                  <a:cubicBezTo>
                    <a:pt x="-7666" y="610553"/>
                    <a:pt x="-27668" y="802958"/>
                    <a:pt x="68534" y="949643"/>
                  </a:cubicBezTo>
                  <a:cubicBezTo>
                    <a:pt x="163784" y="814388"/>
                    <a:pt x="246652" y="669608"/>
                    <a:pt x="294277" y="511493"/>
                  </a:cubicBezTo>
                  <a:cubicBezTo>
                    <a:pt x="341902" y="353378"/>
                    <a:pt x="397146" y="210503"/>
                    <a:pt x="352379" y="52388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6" name="Google Shape;436;p10"/>
            <p:cNvSpPr/>
            <p:nvPr/>
          </p:nvSpPr>
          <p:spPr>
            <a:xfrm>
              <a:off x="2401752" y="2940244"/>
              <a:ext cx="379701" cy="849752"/>
            </a:xfrm>
            <a:custGeom>
              <a:rect b="b" l="l" r="r" t="t"/>
              <a:pathLst>
                <a:path extrusionOk="0" h="849752" w="379701">
                  <a:moveTo>
                    <a:pt x="343352" y="16315"/>
                  </a:moveTo>
                  <a:cubicBezTo>
                    <a:pt x="350020" y="12505"/>
                    <a:pt x="345257" y="1075"/>
                    <a:pt x="338590" y="123"/>
                  </a:cubicBezTo>
                  <a:cubicBezTo>
                    <a:pt x="330970" y="-830"/>
                    <a:pt x="324302" y="3933"/>
                    <a:pt x="318588" y="8695"/>
                  </a:cubicBezTo>
                  <a:cubicBezTo>
                    <a:pt x="79510" y="209673"/>
                    <a:pt x="-41457" y="542095"/>
                    <a:pt x="12835" y="849753"/>
                  </a:cubicBezTo>
                  <a:cubicBezTo>
                    <a:pt x="59507" y="842133"/>
                    <a:pt x="92845" y="801175"/>
                    <a:pt x="119515" y="762123"/>
                  </a:cubicBezTo>
                  <a:cubicBezTo>
                    <a:pt x="238577" y="586863"/>
                    <a:pt x="324302" y="389695"/>
                    <a:pt x="369070" y="183003"/>
                  </a:cubicBezTo>
                  <a:cubicBezTo>
                    <a:pt x="382405" y="122043"/>
                    <a:pt x="390025" y="51558"/>
                    <a:pt x="349068" y="4885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7" name="Google Shape;437;p10"/>
            <p:cNvSpPr/>
            <p:nvPr/>
          </p:nvSpPr>
          <p:spPr>
            <a:xfrm>
              <a:off x="2790925" y="3149916"/>
              <a:ext cx="336131" cy="766762"/>
            </a:xfrm>
            <a:custGeom>
              <a:rect b="b" l="l" r="r" t="t"/>
              <a:pathLst>
                <a:path extrusionOk="0" h="766762" w="336131">
                  <a:moveTo>
                    <a:pt x="32284" y="0"/>
                  </a:moveTo>
                  <a:cubicBezTo>
                    <a:pt x="-11531" y="77153"/>
                    <a:pt x="-3911" y="172403"/>
                    <a:pt x="15139" y="259080"/>
                  </a:cubicBezTo>
                  <a:cubicBezTo>
                    <a:pt x="58954" y="460058"/>
                    <a:pt x="161824" y="657225"/>
                    <a:pt x="336132" y="766763"/>
                  </a:cubicBezTo>
                  <a:cubicBezTo>
                    <a:pt x="335179" y="624840"/>
                    <a:pt x="318034" y="482917"/>
                    <a:pt x="268504" y="349567"/>
                  </a:cubicBezTo>
                  <a:cubicBezTo>
                    <a:pt x="218974" y="216217"/>
                    <a:pt x="135154" y="94298"/>
                    <a:pt x="17997" y="1524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8" name="Google Shape;438;p10"/>
            <p:cNvSpPr/>
            <p:nvPr/>
          </p:nvSpPr>
          <p:spPr>
            <a:xfrm>
              <a:off x="2062807" y="2085764"/>
              <a:ext cx="538469" cy="247859"/>
            </a:xfrm>
            <a:custGeom>
              <a:rect b="b" l="l" r="r" t="t"/>
              <a:pathLst>
                <a:path extrusionOk="0" h="247859" w="538469">
                  <a:moveTo>
                    <a:pt x="538470" y="1162"/>
                  </a:moveTo>
                  <a:cubicBezTo>
                    <a:pt x="385117" y="-7410"/>
                    <a:pt x="228907" y="31642"/>
                    <a:pt x="97462" y="111652"/>
                  </a:cubicBezTo>
                  <a:cubicBezTo>
                    <a:pt x="46980" y="142132"/>
                    <a:pt x="-4455" y="188805"/>
                    <a:pt x="307" y="247860"/>
                  </a:cubicBezTo>
                  <a:cubicBezTo>
                    <a:pt x="184140" y="221190"/>
                    <a:pt x="384165" y="184995"/>
                    <a:pt x="505132" y="43072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9" name="Google Shape;439;p10"/>
            <p:cNvSpPr/>
            <p:nvPr/>
          </p:nvSpPr>
          <p:spPr>
            <a:xfrm>
              <a:off x="2287081" y="2451886"/>
              <a:ext cx="393879" cy="285419"/>
            </a:xfrm>
            <a:custGeom>
              <a:rect b="b" l="l" r="r" t="t"/>
              <a:pathLst>
                <a:path extrusionOk="0" h="285419" w="393879">
                  <a:moveTo>
                    <a:pt x="17968" y="284645"/>
                  </a:moveTo>
                  <a:cubicBezTo>
                    <a:pt x="167510" y="239878"/>
                    <a:pt x="298956" y="146533"/>
                    <a:pt x="391348" y="20803"/>
                  </a:cubicBezTo>
                  <a:cubicBezTo>
                    <a:pt x="401826" y="5563"/>
                    <a:pt x="377060" y="-8725"/>
                    <a:pt x="366583" y="6515"/>
                  </a:cubicBezTo>
                  <a:cubicBezTo>
                    <a:pt x="278953" y="125578"/>
                    <a:pt x="152271" y="215113"/>
                    <a:pt x="10348" y="257023"/>
                  </a:cubicBezTo>
                  <a:cubicBezTo>
                    <a:pt x="-7749" y="262738"/>
                    <a:pt x="-130" y="290360"/>
                    <a:pt x="17968" y="284645"/>
                  </a:cubicBezTo>
                  <a:lnTo>
                    <a:pt x="17968" y="28464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40" name="Google Shape;440;p10"/>
            <p:cNvSpPr/>
            <p:nvPr/>
          </p:nvSpPr>
          <p:spPr>
            <a:xfrm>
              <a:off x="2202307" y="2248396"/>
              <a:ext cx="643293" cy="1205823"/>
            </a:xfrm>
            <a:custGeom>
              <a:rect b="b" l="l" r="r" t="t"/>
              <a:pathLst>
                <a:path extrusionOk="0" h="1205823" w="643293">
                  <a:moveTo>
                    <a:pt x="616140" y="7123"/>
                  </a:moveTo>
                  <a:cubicBezTo>
                    <a:pt x="537082" y="160475"/>
                    <a:pt x="458025" y="313828"/>
                    <a:pt x="378967" y="467180"/>
                  </a:cubicBezTo>
                  <a:cubicBezTo>
                    <a:pt x="298957" y="620533"/>
                    <a:pt x="218947" y="772933"/>
                    <a:pt x="138937" y="925333"/>
                  </a:cubicBezTo>
                  <a:cubicBezTo>
                    <a:pt x="93217" y="1012011"/>
                    <a:pt x="47497" y="1097736"/>
                    <a:pt x="1777" y="1184413"/>
                  </a:cubicBezTo>
                  <a:cubicBezTo>
                    <a:pt x="-6795" y="1200606"/>
                    <a:pt x="17970" y="1214893"/>
                    <a:pt x="26542" y="1198700"/>
                  </a:cubicBezTo>
                  <a:cubicBezTo>
                    <a:pt x="107505" y="1046300"/>
                    <a:pt x="188467" y="893901"/>
                    <a:pt x="268477" y="741501"/>
                  </a:cubicBezTo>
                  <a:cubicBezTo>
                    <a:pt x="348487" y="589101"/>
                    <a:pt x="428497" y="435748"/>
                    <a:pt x="507555" y="282396"/>
                  </a:cubicBezTo>
                  <a:cubicBezTo>
                    <a:pt x="552322" y="195718"/>
                    <a:pt x="597090" y="109040"/>
                    <a:pt x="641857" y="21410"/>
                  </a:cubicBezTo>
                  <a:cubicBezTo>
                    <a:pt x="649477" y="5218"/>
                    <a:pt x="624712" y="-9070"/>
                    <a:pt x="616140" y="7123"/>
                  </a:cubicBezTo>
                  <a:lnTo>
                    <a:pt x="616140" y="7123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41" name="Google Shape;441;p10"/>
            <p:cNvSpPr/>
            <p:nvPr/>
          </p:nvSpPr>
          <p:spPr>
            <a:xfrm>
              <a:off x="2746931" y="2185748"/>
              <a:ext cx="145232" cy="755709"/>
            </a:xfrm>
            <a:custGeom>
              <a:rect b="b" l="l" r="r" t="t"/>
              <a:pathLst>
                <a:path extrusionOk="0" h="755709" w="145232">
                  <a:moveTo>
                    <a:pt x="115330" y="13573"/>
                  </a:moveTo>
                  <a:cubicBezTo>
                    <a:pt x="122950" y="205026"/>
                    <a:pt x="101043" y="397431"/>
                    <a:pt x="50560" y="583168"/>
                  </a:cubicBezTo>
                  <a:cubicBezTo>
                    <a:pt x="36273" y="635556"/>
                    <a:pt x="20080" y="687943"/>
                    <a:pt x="1030" y="738426"/>
                  </a:cubicBezTo>
                  <a:cubicBezTo>
                    <a:pt x="-5637" y="755571"/>
                    <a:pt x="21985" y="763191"/>
                    <a:pt x="28653" y="746046"/>
                  </a:cubicBezTo>
                  <a:cubicBezTo>
                    <a:pt x="95328" y="564118"/>
                    <a:pt x="133428" y="372666"/>
                    <a:pt x="142953" y="179308"/>
                  </a:cubicBezTo>
                  <a:cubicBezTo>
                    <a:pt x="145810" y="124063"/>
                    <a:pt x="145810" y="68818"/>
                    <a:pt x="143905" y="13573"/>
                  </a:cubicBezTo>
                  <a:cubicBezTo>
                    <a:pt x="142953" y="-4524"/>
                    <a:pt x="114378" y="-4524"/>
                    <a:pt x="115330" y="13573"/>
                  </a:cubicBezTo>
                  <a:lnTo>
                    <a:pt x="115330" y="13573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42" name="Google Shape;442;p10"/>
            <p:cNvSpPr/>
            <p:nvPr/>
          </p:nvSpPr>
          <p:spPr>
            <a:xfrm>
              <a:off x="2893603" y="2364818"/>
              <a:ext cx="119181" cy="207969"/>
            </a:xfrm>
            <a:custGeom>
              <a:rect b="b" l="l" r="r" t="t"/>
              <a:pathLst>
                <a:path extrusionOk="0" h="207969" w="119181">
                  <a:moveTo>
                    <a:pt x="91" y="13573"/>
                  </a:moveTo>
                  <a:cubicBezTo>
                    <a:pt x="6759" y="86916"/>
                    <a:pt x="40096" y="155496"/>
                    <a:pt x="94389" y="204073"/>
                  </a:cubicBezTo>
                  <a:cubicBezTo>
                    <a:pt x="107724" y="216456"/>
                    <a:pt x="128679" y="196453"/>
                    <a:pt x="114391" y="184071"/>
                  </a:cubicBezTo>
                  <a:cubicBezTo>
                    <a:pt x="65814" y="140256"/>
                    <a:pt x="34381" y="79296"/>
                    <a:pt x="28666" y="13573"/>
                  </a:cubicBezTo>
                  <a:cubicBezTo>
                    <a:pt x="26761" y="-4524"/>
                    <a:pt x="-1814" y="-4524"/>
                    <a:pt x="91" y="13573"/>
                  </a:cubicBezTo>
                  <a:lnTo>
                    <a:pt x="91" y="13573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43" name="Google Shape;443;p10"/>
          <p:cNvGrpSpPr/>
          <p:nvPr/>
        </p:nvGrpSpPr>
        <p:grpSpPr>
          <a:xfrm rot="5400000">
            <a:off x="10443825" y="4447623"/>
            <a:ext cx="2437255" cy="2244038"/>
            <a:chOff x="4876277" y="2305179"/>
            <a:chExt cx="2437255" cy="2244038"/>
          </a:xfrm>
        </p:grpSpPr>
        <p:sp>
          <p:nvSpPr>
            <p:cNvPr id="444" name="Google Shape;444;p10"/>
            <p:cNvSpPr/>
            <p:nvPr/>
          </p:nvSpPr>
          <p:spPr>
            <a:xfrm>
              <a:off x="5319601" y="2340661"/>
              <a:ext cx="1713528" cy="2115492"/>
            </a:xfrm>
            <a:custGeom>
              <a:rect b="b" l="l" r="r" t="t"/>
              <a:pathLst>
                <a:path extrusionOk="0" h="2115492" w="1713528">
                  <a:moveTo>
                    <a:pt x="132509" y="13918"/>
                  </a:moveTo>
                  <a:cubicBezTo>
                    <a:pt x="101076" y="-23229"/>
                    <a:pt x="57261" y="22491"/>
                    <a:pt x="42973" y="52018"/>
                  </a:cubicBezTo>
                  <a:cubicBezTo>
                    <a:pt x="33448" y="73926"/>
                    <a:pt x="29638" y="98691"/>
                    <a:pt x="24876" y="121551"/>
                  </a:cubicBezTo>
                  <a:cubicBezTo>
                    <a:pt x="20113" y="146316"/>
                    <a:pt x="16303" y="171081"/>
                    <a:pt x="12493" y="195846"/>
                  </a:cubicBezTo>
                  <a:cubicBezTo>
                    <a:pt x="-842" y="295858"/>
                    <a:pt x="-3699" y="396823"/>
                    <a:pt x="4873" y="496836"/>
                  </a:cubicBezTo>
                  <a:cubicBezTo>
                    <a:pt x="22018" y="697813"/>
                    <a:pt x="80121" y="894028"/>
                    <a:pt x="170609" y="1074051"/>
                  </a:cubicBezTo>
                  <a:cubicBezTo>
                    <a:pt x="262048" y="1255978"/>
                    <a:pt x="386826" y="1418856"/>
                    <a:pt x="536369" y="1557921"/>
                  </a:cubicBezTo>
                  <a:cubicBezTo>
                    <a:pt x="685911" y="1696986"/>
                    <a:pt x="857361" y="1811286"/>
                    <a:pt x="1041194" y="1900821"/>
                  </a:cubicBezTo>
                  <a:cubicBezTo>
                    <a:pt x="1225026" y="1990356"/>
                    <a:pt x="1420289" y="2056078"/>
                    <a:pt x="1620314" y="2099893"/>
                  </a:cubicBezTo>
                  <a:cubicBezTo>
                    <a:pt x="1645079" y="2105608"/>
                    <a:pt x="1670796" y="2110371"/>
                    <a:pt x="1695561" y="2115133"/>
                  </a:cubicBezTo>
                  <a:cubicBezTo>
                    <a:pt x="1713658" y="2118943"/>
                    <a:pt x="1721279" y="2091321"/>
                    <a:pt x="1703181" y="2087511"/>
                  </a:cubicBezTo>
                  <a:cubicBezTo>
                    <a:pt x="1507919" y="2051316"/>
                    <a:pt x="1316466" y="1994166"/>
                    <a:pt x="1135491" y="1914156"/>
                  </a:cubicBezTo>
                  <a:cubicBezTo>
                    <a:pt x="955469" y="1834146"/>
                    <a:pt x="784019" y="1732228"/>
                    <a:pt x="632571" y="1605546"/>
                  </a:cubicBezTo>
                  <a:cubicBezTo>
                    <a:pt x="481123" y="1479816"/>
                    <a:pt x="350631" y="1330273"/>
                    <a:pt x="250619" y="1160728"/>
                  </a:cubicBezTo>
                  <a:cubicBezTo>
                    <a:pt x="150606" y="992136"/>
                    <a:pt x="81073" y="806398"/>
                    <a:pt x="48688" y="613993"/>
                  </a:cubicBezTo>
                  <a:cubicBezTo>
                    <a:pt x="32496" y="518743"/>
                    <a:pt x="25828" y="421588"/>
                    <a:pt x="30591" y="324433"/>
                  </a:cubicBezTo>
                  <a:cubicBezTo>
                    <a:pt x="32496" y="275856"/>
                    <a:pt x="37258" y="228231"/>
                    <a:pt x="44878" y="179653"/>
                  </a:cubicBezTo>
                  <a:cubicBezTo>
                    <a:pt x="48688" y="154888"/>
                    <a:pt x="53451" y="131076"/>
                    <a:pt x="58213" y="107263"/>
                  </a:cubicBezTo>
                  <a:cubicBezTo>
                    <a:pt x="62976" y="86308"/>
                    <a:pt x="65833" y="65353"/>
                    <a:pt x="80121" y="47256"/>
                  </a:cubicBezTo>
                  <a:cubicBezTo>
                    <a:pt x="87741" y="37731"/>
                    <a:pt x="102028" y="21538"/>
                    <a:pt x="113458" y="33921"/>
                  </a:cubicBezTo>
                  <a:cubicBezTo>
                    <a:pt x="124888" y="48208"/>
                    <a:pt x="144891" y="28206"/>
                    <a:pt x="132509" y="13918"/>
                  </a:cubicBezTo>
                  <a:lnTo>
                    <a:pt x="132509" y="13918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45" name="Google Shape;445;p10"/>
            <p:cNvSpPr/>
            <p:nvPr/>
          </p:nvSpPr>
          <p:spPr>
            <a:xfrm>
              <a:off x="4876277" y="2305179"/>
              <a:ext cx="1483703" cy="2244038"/>
            </a:xfrm>
            <a:custGeom>
              <a:rect b="b" l="l" r="r" t="t"/>
              <a:pathLst>
                <a:path extrusionOk="0" h="2244038" w="1483703">
                  <a:moveTo>
                    <a:pt x="22430" y="10348"/>
                  </a:moveTo>
                  <a:cubicBezTo>
                    <a:pt x="-22338" y="217993"/>
                    <a:pt x="4332" y="433258"/>
                    <a:pt x="63387" y="635188"/>
                  </a:cubicBezTo>
                  <a:cubicBezTo>
                    <a:pt x="116727" y="817116"/>
                    <a:pt x="193880" y="992376"/>
                    <a:pt x="284367" y="1158111"/>
                  </a:cubicBezTo>
                  <a:cubicBezTo>
                    <a:pt x="369140" y="1313368"/>
                    <a:pt x="468200" y="1460053"/>
                    <a:pt x="581547" y="1595308"/>
                  </a:cubicBezTo>
                  <a:cubicBezTo>
                    <a:pt x="692990" y="1729611"/>
                    <a:pt x="818720" y="1851531"/>
                    <a:pt x="957785" y="1958211"/>
                  </a:cubicBezTo>
                  <a:cubicBezTo>
                    <a:pt x="1095897" y="2063938"/>
                    <a:pt x="1246392" y="2152521"/>
                    <a:pt x="1406412" y="2219196"/>
                  </a:cubicBezTo>
                  <a:cubicBezTo>
                    <a:pt x="1426415" y="2227768"/>
                    <a:pt x="1446417" y="2235388"/>
                    <a:pt x="1466420" y="2243008"/>
                  </a:cubicBezTo>
                  <a:cubicBezTo>
                    <a:pt x="1483565" y="2249676"/>
                    <a:pt x="1491185" y="2222053"/>
                    <a:pt x="1474040" y="2215386"/>
                  </a:cubicBezTo>
                  <a:cubicBezTo>
                    <a:pt x="1314020" y="2155378"/>
                    <a:pt x="1162572" y="2071558"/>
                    <a:pt x="1023507" y="1971546"/>
                  </a:cubicBezTo>
                  <a:cubicBezTo>
                    <a:pt x="884442" y="1871533"/>
                    <a:pt x="757760" y="1753423"/>
                    <a:pt x="644412" y="1624836"/>
                  </a:cubicBezTo>
                  <a:cubicBezTo>
                    <a:pt x="530112" y="1495296"/>
                    <a:pt x="429147" y="1352421"/>
                    <a:pt x="342470" y="1202878"/>
                  </a:cubicBezTo>
                  <a:cubicBezTo>
                    <a:pt x="251982" y="1045716"/>
                    <a:pt x="174830" y="879981"/>
                    <a:pt x="116727" y="707578"/>
                  </a:cubicBezTo>
                  <a:cubicBezTo>
                    <a:pt x="50052" y="510411"/>
                    <a:pt x="10047" y="300861"/>
                    <a:pt x="36717" y="93216"/>
                  </a:cubicBezTo>
                  <a:cubicBezTo>
                    <a:pt x="39575" y="67498"/>
                    <a:pt x="44337" y="42733"/>
                    <a:pt x="50052" y="17968"/>
                  </a:cubicBezTo>
                  <a:cubicBezTo>
                    <a:pt x="53862" y="-129"/>
                    <a:pt x="26240" y="-7749"/>
                    <a:pt x="22430" y="10348"/>
                  </a:cubicBezTo>
                  <a:lnTo>
                    <a:pt x="22430" y="10348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46" name="Google Shape;446;p10"/>
            <p:cNvSpPr/>
            <p:nvPr/>
          </p:nvSpPr>
          <p:spPr>
            <a:xfrm>
              <a:off x="5903324" y="3239520"/>
              <a:ext cx="1410208" cy="919185"/>
            </a:xfrm>
            <a:custGeom>
              <a:rect b="b" l="l" r="r" t="t"/>
              <a:pathLst>
                <a:path extrusionOk="0" h="919185" w="1410208">
                  <a:moveTo>
                    <a:pt x="3128" y="10409"/>
                  </a:moveTo>
                  <a:cubicBezTo>
                    <a:pt x="-11160" y="74227"/>
                    <a:pt x="25988" y="131377"/>
                    <a:pt x="64088" y="179002"/>
                  </a:cubicBezTo>
                  <a:cubicBezTo>
                    <a:pt x="99330" y="223769"/>
                    <a:pt x="136478" y="266632"/>
                    <a:pt x="175530" y="308542"/>
                  </a:cubicBezTo>
                  <a:cubicBezTo>
                    <a:pt x="252683" y="390457"/>
                    <a:pt x="336503" y="464752"/>
                    <a:pt x="426990" y="532379"/>
                  </a:cubicBezTo>
                  <a:cubicBezTo>
                    <a:pt x="607013" y="667634"/>
                    <a:pt x="808943" y="772409"/>
                    <a:pt x="1023255" y="840037"/>
                  </a:cubicBezTo>
                  <a:cubicBezTo>
                    <a:pt x="1145175" y="879089"/>
                    <a:pt x="1269953" y="904807"/>
                    <a:pt x="1396635" y="919095"/>
                  </a:cubicBezTo>
                  <a:cubicBezTo>
                    <a:pt x="1414733" y="920999"/>
                    <a:pt x="1414733" y="892424"/>
                    <a:pt x="1396635" y="890520"/>
                  </a:cubicBezTo>
                  <a:cubicBezTo>
                    <a:pt x="1179466" y="865754"/>
                    <a:pt x="967058" y="802889"/>
                    <a:pt x="769890" y="707639"/>
                  </a:cubicBezTo>
                  <a:cubicBezTo>
                    <a:pt x="572723" y="612389"/>
                    <a:pt x="390795" y="483802"/>
                    <a:pt x="235538" y="328545"/>
                  </a:cubicBezTo>
                  <a:cubicBezTo>
                    <a:pt x="192675" y="285682"/>
                    <a:pt x="150765" y="239962"/>
                    <a:pt x="111713" y="192337"/>
                  </a:cubicBezTo>
                  <a:cubicBezTo>
                    <a:pt x="72660" y="144712"/>
                    <a:pt x="15510" y="83752"/>
                    <a:pt x="29798" y="17077"/>
                  </a:cubicBezTo>
                  <a:cubicBezTo>
                    <a:pt x="34560" y="-68"/>
                    <a:pt x="6938" y="-7688"/>
                    <a:pt x="3128" y="10409"/>
                  </a:cubicBezTo>
                  <a:lnTo>
                    <a:pt x="3128" y="10409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47" name="Google Shape;447;p10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 rtl="0" algn="r">
              <a:buNone/>
              <a:defRPr sz="1300">
                <a:solidFill>
                  <a:schemeClr val="dk2"/>
                </a:solidFill>
              </a:defRPr>
            </a:lvl1pPr>
            <a:lvl2pPr lvl="1" rtl="0" algn="r">
              <a:buNone/>
              <a:defRPr sz="1300">
                <a:solidFill>
                  <a:schemeClr val="dk2"/>
                </a:solidFill>
              </a:defRPr>
            </a:lvl2pPr>
            <a:lvl3pPr lvl="2" rtl="0" algn="r">
              <a:buNone/>
              <a:defRPr sz="1300">
                <a:solidFill>
                  <a:schemeClr val="dk2"/>
                </a:solidFill>
              </a:defRPr>
            </a:lvl3pPr>
            <a:lvl4pPr lvl="3" rtl="0" algn="r">
              <a:buNone/>
              <a:defRPr sz="1300">
                <a:solidFill>
                  <a:schemeClr val="dk2"/>
                </a:solidFill>
              </a:defRPr>
            </a:lvl4pPr>
            <a:lvl5pPr lvl="4" rtl="0" algn="r">
              <a:buNone/>
              <a:defRPr sz="1300">
                <a:solidFill>
                  <a:schemeClr val="dk2"/>
                </a:solidFill>
              </a:defRPr>
            </a:lvl5pPr>
            <a:lvl6pPr lvl="5" rtl="0" algn="r">
              <a:buNone/>
              <a:defRPr sz="1300">
                <a:solidFill>
                  <a:schemeClr val="dk2"/>
                </a:solidFill>
              </a:defRPr>
            </a:lvl6pPr>
            <a:lvl7pPr lvl="6" rtl="0" algn="r">
              <a:buNone/>
              <a:defRPr sz="1300">
                <a:solidFill>
                  <a:schemeClr val="dk2"/>
                </a:solidFill>
              </a:defRPr>
            </a:lvl7pPr>
            <a:lvl8pPr lvl="7" rtl="0" algn="r">
              <a:buNone/>
              <a:defRPr sz="1300">
                <a:solidFill>
                  <a:schemeClr val="dk2"/>
                </a:solidFill>
              </a:defRPr>
            </a:lvl8pPr>
            <a:lvl9pPr lvl="8" rtl="0" algn="r">
              <a:buNone/>
              <a:defRPr sz="13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48" name="Google Shape;448;p10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49" name="Google Shape;449;p10"/>
          <p:cNvSpPr txBox="1"/>
          <p:nvPr>
            <p:ph idx="1" type="subTitle"/>
          </p:nvPr>
        </p:nvSpPr>
        <p:spPr>
          <a:xfrm>
            <a:off x="287475" y="6083375"/>
            <a:ext cx="7370700" cy="6591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210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21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21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21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21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21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21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2100"/>
              </a:spcBef>
              <a:spcAft>
                <a:spcPts val="2100"/>
              </a:spcAft>
              <a:buNone/>
              <a:defRPr/>
            </a:lvl9pPr>
          </a:lstStyle>
          <a:p/>
        </p:txBody>
      </p:sp>
      <p:sp>
        <p:nvSpPr>
          <p:cNvPr id="450" name="Google Shape;450;p10"/>
          <p:cNvSpPr txBox="1"/>
          <p:nvPr/>
        </p:nvSpPr>
        <p:spPr>
          <a:xfrm rot="5400000">
            <a:off x="-679350" y="457287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200">
              <a:solidFill>
                <a:srgbClr val="000000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>
  <p:cSld name="CUSTOM_4_1">
    <p:spTree>
      <p:nvGrpSpPr>
        <p:cNvPr id="451" name="Shape 4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Google Shape;452;p11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 rtl="0" algn="r">
              <a:buNone/>
              <a:defRPr sz="1300">
                <a:solidFill>
                  <a:schemeClr val="dk2"/>
                </a:solidFill>
              </a:defRPr>
            </a:lvl1pPr>
            <a:lvl2pPr lvl="1" rtl="0" algn="r">
              <a:buNone/>
              <a:defRPr sz="1300">
                <a:solidFill>
                  <a:schemeClr val="dk2"/>
                </a:solidFill>
              </a:defRPr>
            </a:lvl2pPr>
            <a:lvl3pPr lvl="2" rtl="0" algn="r">
              <a:buNone/>
              <a:defRPr sz="1300">
                <a:solidFill>
                  <a:schemeClr val="dk2"/>
                </a:solidFill>
              </a:defRPr>
            </a:lvl3pPr>
            <a:lvl4pPr lvl="3" rtl="0" algn="r">
              <a:buNone/>
              <a:defRPr sz="1300">
                <a:solidFill>
                  <a:schemeClr val="dk2"/>
                </a:solidFill>
              </a:defRPr>
            </a:lvl4pPr>
            <a:lvl5pPr lvl="4" rtl="0" algn="r">
              <a:buNone/>
              <a:defRPr sz="1300">
                <a:solidFill>
                  <a:schemeClr val="dk2"/>
                </a:solidFill>
              </a:defRPr>
            </a:lvl5pPr>
            <a:lvl6pPr lvl="5" rtl="0" algn="r">
              <a:buNone/>
              <a:defRPr sz="1300">
                <a:solidFill>
                  <a:schemeClr val="dk2"/>
                </a:solidFill>
              </a:defRPr>
            </a:lvl6pPr>
            <a:lvl7pPr lvl="6" rtl="0" algn="r">
              <a:buNone/>
              <a:defRPr sz="1300">
                <a:solidFill>
                  <a:schemeClr val="dk2"/>
                </a:solidFill>
              </a:defRPr>
            </a:lvl7pPr>
            <a:lvl8pPr lvl="7" rtl="0" algn="r">
              <a:buNone/>
              <a:defRPr sz="1300">
                <a:solidFill>
                  <a:schemeClr val="dk2"/>
                </a:solidFill>
              </a:defRPr>
            </a:lvl8pPr>
            <a:lvl9pPr lvl="8" rtl="0" algn="r">
              <a:buNone/>
              <a:defRPr sz="13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53" name="Google Shape;453;p11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54" name="Google Shape;454;p11"/>
          <p:cNvSpPr txBox="1"/>
          <p:nvPr>
            <p:ph idx="1" type="subTitle"/>
          </p:nvPr>
        </p:nvSpPr>
        <p:spPr>
          <a:xfrm>
            <a:off x="287475" y="6083375"/>
            <a:ext cx="7370700" cy="6591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210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21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21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21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21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21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21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2100"/>
              </a:spcBef>
              <a:spcAft>
                <a:spcPts val="21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sMania">
  <p:cSld name="CUSTOM_13">
    <p:spTree>
      <p:nvGrpSpPr>
        <p:cNvPr id="455" name="Shape 4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6" name="Google Shape;456;p1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57" name="Google Shape;457;p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pic>
          <p:nvPicPr>
            <p:cNvPr id="458" name="Google Shape;458;p12">
              <a:hlinkClick r:id="rId2"/>
            </p:cNvPr>
            <p:cNvPicPr preferRelativeResize="0"/>
            <p:nvPr/>
          </p:nvPicPr>
          <p:blipFill rotWithShape="1">
            <a:blip r:embed="rId3">
              <a:alphaModFix/>
            </a:blip>
            <a:srcRect b="0" l="0" r="0" t="0"/>
            <a:stretch/>
          </p:blipFill>
          <p:spPr>
            <a:xfrm>
              <a:off x="465600" y="331100"/>
              <a:ext cx="5101466" cy="22012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59" name="Google Shape;459;p12"/>
            <p:cNvSpPr txBox="1"/>
            <p:nvPr/>
          </p:nvSpPr>
          <p:spPr>
            <a:xfrm>
              <a:off x="463500" y="2858061"/>
              <a:ext cx="8956500" cy="2442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Free </a:t>
              </a:r>
              <a:r>
                <a:rPr lang="en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themes and templates for </a:t>
              </a:r>
              <a:r>
                <a:rPr b="1" lang="en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Google Slides</a:t>
              </a:r>
              <a:r>
                <a:rPr lang="en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 or </a:t>
              </a:r>
              <a:r>
                <a:rPr b="1" lang="en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PowerPoint</a:t>
              </a:r>
              <a:endParaRPr b="1" sz="3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3000">
                  <a:solidFill>
                    <a:srgbClr val="FFCB25"/>
                  </a:solidFill>
                  <a:latin typeface="Poppins"/>
                  <a:ea typeface="Poppins"/>
                  <a:cs typeface="Poppins"/>
                  <a:sym typeface="Poppins"/>
                </a:rPr>
                <a:t>NOT to be sold as is or modified!</a:t>
              </a:r>
              <a:endParaRPr b="1" sz="3000">
                <a:solidFill>
                  <a:srgbClr val="FFCB25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7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Read </a:t>
              </a:r>
              <a:r>
                <a:rPr lang="en" sz="2700" u="sng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  <a:hlinkClick r:id="rId4">
                    <a:extLst>
                      <a:ext uri="{A12FA001-AC4F-418D-AE19-62706E023703}">
                        <ahyp:hlinkClr val="tx"/>
                      </a:ext>
                    </a:extLst>
                  </a:hlinkClick>
                </a:rPr>
                <a:t>FAQ</a:t>
              </a:r>
              <a:r>
                <a:rPr b="1" lang="en" sz="4400">
                  <a:solidFill>
                    <a:srgbClr val="FFCB25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" sz="27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on slidesmania.com</a:t>
              </a:r>
              <a:endParaRPr sz="27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  <p:cxnSp>
          <p:nvCxnSpPr>
            <p:cNvPr id="460" name="Google Shape;460;p12"/>
            <p:cNvCxnSpPr/>
            <p:nvPr/>
          </p:nvCxnSpPr>
          <p:spPr>
            <a:xfrm>
              <a:off x="10423367" y="5688858"/>
              <a:ext cx="1495200" cy="12900"/>
            </a:xfrm>
            <a:prstGeom prst="straightConnector1">
              <a:avLst/>
            </a:prstGeom>
            <a:noFill/>
            <a:ln cap="flat" cmpd="sng" w="38100">
              <a:solidFill>
                <a:srgbClr val="FFCB25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pic>
          <p:nvPicPr>
            <p:cNvPr id="461" name="Google Shape;461;p12">
              <a:hlinkClick r:id="rId5"/>
            </p:cNvPr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982558" y="5912306"/>
              <a:ext cx="713232" cy="63786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62" name="Google Shape;462;p12">
              <a:hlinkClick r:id="rId7"/>
            </p:cNvPr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9764428" y="5916798"/>
              <a:ext cx="708660" cy="62887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63" name="Google Shape;463;p12">
              <a:hlinkClick r:id="rId9"/>
            </p:cNvPr>
            <p:cNvPicPr preferRelativeResize="0"/>
            <p:nvPr/>
          </p:nvPicPr>
          <p:blipFill>
            <a:blip r:embed="rId10">
              <a:alphaModFix/>
            </a:blip>
            <a:stretch>
              <a:fillRect/>
            </a:stretch>
          </p:blipFill>
          <p:spPr>
            <a:xfrm>
              <a:off x="10541715" y="5905569"/>
              <a:ext cx="612648" cy="62438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64" name="Google Shape;464;p12">
              <a:hlinkClick r:id="rId11"/>
            </p:cNvPr>
            <p:cNvPicPr preferRelativeResize="0"/>
            <p:nvPr/>
          </p:nvPicPr>
          <p:blipFill>
            <a:blip r:embed="rId12">
              <a:alphaModFix/>
            </a:blip>
            <a:stretch>
              <a:fillRect/>
            </a:stretch>
          </p:blipFill>
          <p:spPr>
            <a:xfrm>
              <a:off x="11219049" y="5916799"/>
              <a:ext cx="699516" cy="60192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65" name="Google Shape;465;p12"/>
            <p:cNvSpPr txBox="1"/>
            <p:nvPr/>
          </p:nvSpPr>
          <p:spPr>
            <a:xfrm>
              <a:off x="7072500" y="4813375"/>
              <a:ext cx="4915500" cy="1001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2400">
                  <a:solidFill>
                    <a:srgbClr val="252525"/>
                  </a:solidFill>
                  <a:latin typeface="Homemade Apple"/>
                  <a:ea typeface="Homemade Apple"/>
                  <a:cs typeface="Homemade Apple"/>
                  <a:sym typeface="Homemade Apple"/>
                </a:rPr>
                <a:t>Sharing is caring!</a:t>
              </a:r>
              <a:endParaRPr b="1" sz="2400">
                <a:solidFill>
                  <a:srgbClr val="252525"/>
                </a:solidFill>
                <a:latin typeface="Homemade Apple"/>
                <a:ea typeface="Homemade Apple"/>
                <a:cs typeface="Homemade Apple"/>
                <a:sym typeface="Homemade Apple"/>
              </a:endParaRPr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  <a:noFill/>
          <a:ln>
            <a:noFill/>
          </a:ln>
        </p:spPr>
        <p:txBody>
          <a:bodyPr anchorCtr="0" anchor="t" bIns="121900" lIns="121900" spcFirstLastPara="1" rIns="121900" wrap="square" tIns="12190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SemiBold"/>
              <a:buNone/>
              <a:defRPr sz="37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SemiBold"/>
              <a:buNone/>
              <a:defRPr sz="37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SemiBold"/>
              <a:buNone/>
              <a:defRPr sz="37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SemiBold"/>
              <a:buNone/>
              <a:defRPr sz="37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SemiBold"/>
              <a:buNone/>
              <a:defRPr sz="37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SemiBold"/>
              <a:buNone/>
              <a:defRPr sz="37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SemiBold"/>
              <a:buNone/>
              <a:defRPr sz="37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SemiBold"/>
              <a:buNone/>
              <a:defRPr sz="37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Barlow Semi Condensed SemiBold"/>
              <a:buNone/>
              <a:defRPr sz="3700">
                <a:solidFill>
                  <a:schemeClr val="dk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  <a:noFill/>
          <a:ln>
            <a:noFill/>
          </a:ln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81000" lvl="0" marL="457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Barlow"/>
              <a:buChar char="●"/>
              <a:defRPr sz="2400">
                <a:solidFill>
                  <a:schemeClr val="dk2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indent="-349250" lvl="1" marL="9144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Barlow"/>
              <a:buChar char="○"/>
              <a:defRPr sz="1900">
                <a:solidFill>
                  <a:schemeClr val="dk2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indent="-349250" lvl="2" marL="13716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Barlow"/>
              <a:buChar char="■"/>
              <a:defRPr sz="1900">
                <a:solidFill>
                  <a:schemeClr val="dk2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indent="-349250" lvl="3" marL="18288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Barlow"/>
              <a:buChar char="●"/>
              <a:defRPr sz="1900">
                <a:solidFill>
                  <a:schemeClr val="dk2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indent="-349250" lvl="4" marL="22860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Barlow"/>
              <a:buChar char="○"/>
              <a:defRPr sz="1900">
                <a:solidFill>
                  <a:schemeClr val="dk2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indent="-349250" lvl="5" marL="27432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Barlow"/>
              <a:buChar char="■"/>
              <a:defRPr sz="1900">
                <a:solidFill>
                  <a:schemeClr val="dk2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indent="-349250" lvl="6" marL="32004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Barlow"/>
              <a:buChar char="●"/>
              <a:defRPr sz="1900">
                <a:solidFill>
                  <a:schemeClr val="dk2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indent="-349250" lvl="7" marL="3657600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Barlow"/>
              <a:buChar char="○"/>
              <a:defRPr sz="1900">
                <a:solidFill>
                  <a:schemeClr val="dk2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indent="-349250" lvl="8" marL="4114800" rtl="0">
              <a:lnSpc>
                <a:spcPct val="115000"/>
              </a:lnSpc>
              <a:spcBef>
                <a:spcPts val="2100"/>
              </a:spcBef>
              <a:spcAft>
                <a:spcPts val="2100"/>
              </a:spcAft>
              <a:buClr>
                <a:schemeClr val="dk2"/>
              </a:buClr>
              <a:buSzPts val="1900"/>
              <a:buFont typeface="Barlow"/>
              <a:buChar char="■"/>
              <a:defRPr sz="1900">
                <a:solidFill>
                  <a:schemeClr val="dk2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 rtl="0" algn="r">
              <a:buNone/>
              <a:defRPr sz="1300">
                <a:solidFill>
                  <a:schemeClr val="dk2"/>
                </a:solidFill>
              </a:defRPr>
            </a:lvl1pPr>
            <a:lvl2pPr lvl="1" rtl="0" algn="r">
              <a:buNone/>
              <a:defRPr sz="1300">
                <a:solidFill>
                  <a:schemeClr val="dk2"/>
                </a:solidFill>
              </a:defRPr>
            </a:lvl2pPr>
            <a:lvl3pPr lvl="2" rtl="0" algn="r">
              <a:buNone/>
              <a:defRPr sz="1300">
                <a:solidFill>
                  <a:schemeClr val="dk2"/>
                </a:solidFill>
              </a:defRPr>
            </a:lvl3pPr>
            <a:lvl4pPr lvl="3" rtl="0" algn="r">
              <a:buNone/>
              <a:defRPr sz="1300">
                <a:solidFill>
                  <a:schemeClr val="dk2"/>
                </a:solidFill>
              </a:defRPr>
            </a:lvl4pPr>
            <a:lvl5pPr lvl="4" rtl="0" algn="r">
              <a:buNone/>
              <a:defRPr sz="1300">
                <a:solidFill>
                  <a:schemeClr val="dk2"/>
                </a:solidFill>
              </a:defRPr>
            </a:lvl5pPr>
            <a:lvl6pPr lvl="5" rtl="0" algn="r">
              <a:buNone/>
              <a:defRPr sz="1300">
                <a:solidFill>
                  <a:schemeClr val="dk2"/>
                </a:solidFill>
              </a:defRPr>
            </a:lvl6pPr>
            <a:lvl7pPr lvl="6" rtl="0" algn="r">
              <a:buNone/>
              <a:defRPr sz="1300">
                <a:solidFill>
                  <a:schemeClr val="dk2"/>
                </a:solidFill>
              </a:defRPr>
            </a:lvl7pPr>
            <a:lvl8pPr lvl="7" rtl="0" algn="r">
              <a:buNone/>
              <a:defRPr sz="1300">
                <a:solidFill>
                  <a:schemeClr val="dk2"/>
                </a:solidFill>
              </a:defRPr>
            </a:lvl8pPr>
            <a:lvl9pPr lvl="8" rtl="0" algn="r">
              <a:buNone/>
              <a:defRPr sz="13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" name="Google Shape;9;p1"/>
          <p:cNvSpPr txBox="1"/>
          <p:nvPr/>
        </p:nvSpPr>
        <p:spPr>
          <a:xfrm rot="5400000">
            <a:off x="-679350" y="4572875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200">
              <a:solidFill>
                <a:srgbClr val="000000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.xml"/><Relationship Id="rId3" Type="http://schemas.openxmlformats.org/officeDocument/2006/relationships/hyperlink" Target="https://pro.panopto.com/Panopto/Pages/Viewer.aspx?tid=43086956-4eb5-4d10-aa20-afc000cca7a9" TargetMode="Externa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3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0.png"/><Relationship Id="rId4" Type="http://schemas.openxmlformats.org/officeDocument/2006/relationships/image" Target="../media/image8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8.png"/><Relationship Id="rId4" Type="http://schemas.openxmlformats.org/officeDocument/2006/relationships/image" Target="../media/image20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5.png"/><Relationship Id="rId4" Type="http://schemas.openxmlformats.org/officeDocument/2006/relationships/image" Target="../media/image6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9.png"/><Relationship Id="rId4" Type="http://schemas.openxmlformats.org/officeDocument/2006/relationships/image" Target="../media/image17.png"/><Relationship Id="rId5" Type="http://schemas.openxmlformats.org/officeDocument/2006/relationships/image" Target="../media/image7.png"/><Relationship Id="rId6" Type="http://schemas.openxmlformats.org/officeDocument/2006/relationships/image" Target="../media/image12.png"/><Relationship Id="rId7" Type="http://schemas.openxmlformats.org/officeDocument/2006/relationships/image" Target="../media/image11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4.png"/><Relationship Id="rId4" Type="http://schemas.openxmlformats.org/officeDocument/2006/relationships/image" Target="../media/image16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9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s://business.senedd.wales/documents/s93703/PAC5-22-19%20P1%20-%20WG%20paper%20on%20Cardiff%20Airport_e.pdf" TargetMode="External"/><Relationship Id="rId4" Type="http://schemas.openxmlformats.org/officeDocument/2006/relationships/hyperlink" Target="https://www.expedia.co.uk/Things-To-Do-In-Doha.d1048.Travel-Guide-Activities" TargetMode="External"/><Relationship Id="rId10" Type="http://schemas.openxmlformats.org/officeDocument/2006/relationships/hyperlink" Target="https://cardiffstathan.blogspot.com/2018/09/?m=0" TargetMode="External"/><Relationship Id="rId9" Type="http://schemas.openxmlformats.org/officeDocument/2006/relationships/hyperlink" Target="https://research.senedd.wales/research-articles/cardiff-airport-how-much-has-the-welsh-government-spent-so-far/" TargetMode="External"/><Relationship Id="rId5" Type="http://schemas.openxmlformats.org/officeDocument/2006/relationships/hyperlink" Target="https://www.gov.wales/cardiff-airport-our-role" TargetMode="External"/><Relationship Id="rId6" Type="http://schemas.openxmlformats.org/officeDocument/2006/relationships/hyperlink" Target="https://uk.hotels.com/go/wales/best-shopping-cardiff" TargetMode="External"/><Relationship Id="rId7" Type="http://schemas.openxmlformats.org/officeDocument/2006/relationships/hyperlink" Target="https://logos-world.net/qatar-airways-logo/" TargetMode="External"/><Relationship Id="rId8" Type="http://schemas.openxmlformats.org/officeDocument/2006/relationships/hyperlink" Target="https://www.qatarairways.com/en/press-releases/2023/March0/Qatar-Airways-Reveals-Seven-New-Destinations-11-Resumptions-and-35-Frequency-Increases-at-ITB-Berlin-2023.html?activeTag=Press-releases" TargetMode="Externa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3.xml"/><Relationship Id="rId3" Type="http://schemas.openxmlformats.org/officeDocument/2006/relationships/hyperlink" Target="https://www.somersetlive.co.uk/news/somerset-news/bristol-airport-gets-4-million-7887988" TargetMode="External"/><Relationship Id="rId4" Type="http://schemas.openxmlformats.org/officeDocument/2006/relationships/hyperlink" Target="https://www.thetimes.co.uk/article/cardiff-airport-aims-for-return-to-private-sector-rwlxxhj6d60" TargetMode="External"/><Relationship Id="rId9" Type="http://schemas.openxmlformats.org/officeDocument/2006/relationships/hyperlink" Target="https://www.visitcardiff.com/highlights/cardiff-airport/" TargetMode="External"/><Relationship Id="rId5" Type="http://schemas.openxmlformats.org/officeDocument/2006/relationships/hyperlink" Target="https://www.thetimes.co.uk/travel/destinations/uk/wales/cardiff/best-things-to-do-in-cardiff" TargetMode="External"/><Relationship Id="rId6" Type="http://schemas.openxmlformats.org/officeDocument/2006/relationships/hyperlink" Target="https://thirdeyetraveller.com/barafundle-bay-walk-pembrokeshire/" TargetMode="External"/><Relationship Id="rId7" Type="http://schemas.openxmlformats.org/officeDocument/2006/relationships/hyperlink" Target="https://www.tripadvisor.co.uk/Attraction_Review-g186460-d15187201-Reviews-Just_Airport_Cardiff-Cardiff_South_Wales_Wales.html" TargetMode="External"/><Relationship Id="rId8" Type="http://schemas.openxmlformats.org/officeDocument/2006/relationships/hyperlink" Target="https://uk.trustpilot.com/review/www.bristolairport.co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9" name="Shape 4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" name="Google Shape;470;p13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/>
              <a:t>Link for the 10 minutes </a:t>
            </a:r>
            <a:r>
              <a:rPr lang="en" sz="3600"/>
              <a:t>presentation on Cardiff Airport</a:t>
            </a:r>
            <a:r>
              <a:rPr lang="en" sz="3600"/>
              <a:t> - </a:t>
            </a:r>
            <a:r>
              <a:rPr lang="en" sz="2900" u="sng">
                <a:solidFill>
                  <a:srgbClr val="6D9EEB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https://pro.panopto.com/Panopto/Pages/Viewer.aspx?tid=43086956-4eb5-4d10-aa20-afc000cca7a9</a:t>
            </a:r>
            <a:r>
              <a:rPr lang="en" sz="2900">
                <a:solidFill>
                  <a:srgbClr val="6D9EEB"/>
                </a:solidFill>
              </a:rPr>
              <a:t> </a:t>
            </a:r>
            <a:endParaRPr sz="2900">
              <a:solidFill>
                <a:srgbClr val="6D9EEB"/>
              </a:solidFill>
            </a:endParaRPr>
          </a:p>
        </p:txBody>
      </p:sp>
      <p:sp>
        <p:nvSpPr>
          <p:cNvPr id="471" name="Google Shape;471;p13"/>
          <p:cNvSpPr/>
          <p:nvPr/>
        </p:nvSpPr>
        <p:spPr>
          <a:xfrm>
            <a:off x="0" y="4320825"/>
            <a:ext cx="173100" cy="12876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5" name="Shape 4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6" name="Google Shape;476;p14"/>
          <p:cNvSpPr txBox="1"/>
          <p:nvPr>
            <p:ph type="ctrTitle"/>
          </p:nvPr>
        </p:nvSpPr>
        <p:spPr>
          <a:xfrm>
            <a:off x="2821500" y="2186225"/>
            <a:ext cx="6549000" cy="2010300"/>
          </a:xfrm>
          <a:prstGeom prst="rect">
            <a:avLst/>
          </a:prstGeom>
        </p:spPr>
        <p:txBody>
          <a:bodyPr anchorCtr="0" anchor="b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Should we save Cardiff Airport?</a:t>
            </a:r>
            <a:endParaRPr/>
          </a:p>
        </p:txBody>
      </p:sp>
      <p:sp>
        <p:nvSpPr>
          <p:cNvPr id="477" name="Google Shape;477;p14"/>
          <p:cNvSpPr/>
          <p:nvPr/>
        </p:nvSpPr>
        <p:spPr>
          <a:xfrm>
            <a:off x="0" y="4521125"/>
            <a:ext cx="200400" cy="10206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highlight>
                <a:schemeClr val="lt1"/>
              </a:highlight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1" name="Shape 4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82" name="Google Shape;482;p15"/>
          <p:cNvCxnSpPr/>
          <p:nvPr/>
        </p:nvCxnSpPr>
        <p:spPr>
          <a:xfrm rot="10800000">
            <a:off x="9696868" y="1703440"/>
            <a:ext cx="1989300" cy="1230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483" name="Google Shape;483;p15"/>
          <p:cNvCxnSpPr/>
          <p:nvPr/>
        </p:nvCxnSpPr>
        <p:spPr>
          <a:xfrm rot="10800000">
            <a:off x="11309800" y="1421900"/>
            <a:ext cx="15600" cy="1954800"/>
          </a:xfrm>
          <a:prstGeom prst="straightConnector1">
            <a:avLst/>
          </a:prstGeom>
          <a:noFill/>
          <a:ln cap="flat" cmpd="sng" w="1905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484" name="Google Shape;484;p15"/>
          <p:cNvGrpSpPr/>
          <p:nvPr/>
        </p:nvGrpSpPr>
        <p:grpSpPr>
          <a:xfrm flipH="1" rot="-10280301">
            <a:off x="9873855" y="4595411"/>
            <a:ext cx="2248038" cy="2349087"/>
            <a:chOff x="1219199" y="2085764"/>
            <a:chExt cx="2248026" cy="2349075"/>
          </a:xfrm>
        </p:grpSpPr>
        <p:sp>
          <p:nvSpPr>
            <p:cNvPr id="485" name="Google Shape;485;p15"/>
            <p:cNvSpPr/>
            <p:nvPr/>
          </p:nvSpPr>
          <p:spPr>
            <a:xfrm>
              <a:off x="1316461" y="2549982"/>
              <a:ext cx="907732" cy="314690"/>
            </a:xfrm>
            <a:custGeom>
              <a:rect b="b" l="l" r="r" t="t"/>
              <a:pathLst>
                <a:path extrusionOk="0" h="314690" w="907732">
                  <a:moveTo>
                    <a:pt x="864870" y="229866"/>
                  </a:moveTo>
                  <a:cubicBezTo>
                    <a:pt x="720090" y="290826"/>
                    <a:pt x="561023" y="327021"/>
                    <a:pt x="404812" y="310828"/>
                  </a:cubicBezTo>
                  <a:cubicBezTo>
                    <a:pt x="248602" y="294636"/>
                    <a:pt x="94297" y="222246"/>
                    <a:pt x="0" y="96516"/>
                  </a:cubicBezTo>
                  <a:cubicBezTo>
                    <a:pt x="128588" y="49843"/>
                    <a:pt x="262890" y="19363"/>
                    <a:pt x="399097" y="5076"/>
                  </a:cubicBezTo>
                  <a:cubicBezTo>
                    <a:pt x="445770" y="313"/>
                    <a:pt x="492443" y="-2544"/>
                    <a:pt x="539115" y="3171"/>
                  </a:cubicBezTo>
                  <a:cubicBezTo>
                    <a:pt x="680085" y="20316"/>
                    <a:pt x="798195" y="112708"/>
                    <a:pt x="907733" y="202243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6" name="Google Shape;486;p15"/>
            <p:cNvSpPr/>
            <p:nvPr/>
          </p:nvSpPr>
          <p:spPr>
            <a:xfrm>
              <a:off x="3014641" y="2560582"/>
              <a:ext cx="452584" cy="799911"/>
            </a:xfrm>
            <a:custGeom>
              <a:rect b="b" l="l" r="r" t="t"/>
              <a:pathLst>
                <a:path extrusionOk="0" h="799911" w="452584">
                  <a:moveTo>
                    <a:pt x="10477" y="11242"/>
                  </a:moveTo>
                  <a:cubicBezTo>
                    <a:pt x="-15240" y="330329"/>
                    <a:pt x="167640" y="656084"/>
                    <a:pt x="452438" y="799912"/>
                  </a:cubicBezTo>
                  <a:cubicBezTo>
                    <a:pt x="456247" y="570359"/>
                    <a:pt x="385763" y="339854"/>
                    <a:pt x="253365" y="152212"/>
                  </a:cubicBezTo>
                  <a:cubicBezTo>
                    <a:pt x="203835" y="81727"/>
                    <a:pt x="138113" y="12194"/>
                    <a:pt x="52388" y="764"/>
                  </a:cubicBezTo>
                  <a:cubicBezTo>
                    <a:pt x="31433" y="-2093"/>
                    <a:pt x="5715" y="2669"/>
                    <a:pt x="0" y="21719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7" name="Google Shape;487;p15"/>
            <p:cNvSpPr/>
            <p:nvPr/>
          </p:nvSpPr>
          <p:spPr>
            <a:xfrm>
              <a:off x="1499482" y="3009893"/>
              <a:ext cx="770330" cy="495068"/>
            </a:xfrm>
            <a:custGeom>
              <a:rect b="b" l="l" r="r" t="t"/>
              <a:pathLst>
                <a:path extrusionOk="0" h="495068" w="770330">
                  <a:moveTo>
                    <a:pt x="770330" y="6435"/>
                  </a:moveTo>
                  <a:cubicBezTo>
                    <a:pt x="608405" y="-4043"/>
                    <a:pt x="436955" y="-11663"/>
                    <a:pt x="295032" y="67395"/>
                  </a:cubicBezTo>
                  <a:cubicBezTo>
                    <a:pt x="235024" y="100732"/>
                    <a:pt x="184542" y="149310"/>
                    <a:pt x="137869" y="199792"/>
                  </a:cubicBezTo>
                  <a:cubicBezTo>
                    <a:pt x="62622" y="281707"/>
                    <a:pt x="-7863" y="383625"/>
                    <a:pt x="709" y="495068"/>
                  </a:cubicBezTo>
                  <a:cubicBezTo>
                    <a:pt x="65479" y="480780"/>
                    <a:pt x="124534" y="447443"/>
                    <a:pt x="181684" y="414105"/>
                  </a:cubicBezTo>
                  <a:cubicBezTo>
                    <a:pt x="320749" y="333142"/>
                    <a:pt x="461719" y="252180"/>
                    <a:pt x="585545" y="14931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8" name="Google Shape;488;p15"/>
            <p:cNvSpPr/>
            <p:nvPr/>
          </p:nvSpPr>
          <p:spPr>
            <a:xfrm>
              <a:off x="1219199" y="3429537"/>
              <a:ext cx="741045" cy="462377"/>
            </a:xfrm>
            <a:custGeom>
              <a:rect b="b" l="l" r="r" t="t"/>
              <a:pathLst>
                <a:path extrusionOk="0" h="462377" w="741045">
                  <a:moveTo>
                    <a:pt x="741045" y="415"/>
                  </a:moveTo>
                  <a:cubicBezTo>
                    <a:pt x="585788" y="-4348"/>
                    <a:pt x="427673" y="31847"/>
                    <a:pt x="294323" y="110905"/>
                  </a:cubicBezTo>
                  <a:cubicBezTo>
                    <a:pt x="160973" y="189962"/>
                    <a:pt x="52388" y="315692"/>
                    <a:pt x="0" y="462377"/>
                  </a:cubicBezTo>
                  <a:cubicBezTo>
                    <a:pt x="63818" y="427135"/>
                    <a:pt x="136208" y="414752"/>
                    <a:pt x="206693" y="393797"/>
                  </a:cubicBezTo>
                  <a:cubicBezTo>
                    <a:pt x="415290" y="331885"/>
                    <a:pt x="600075" y="194725"/>
                    <a:pt x="721043" y="137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9" name="Google Shape;489;p15"/>
            <p:cNvSpPr/>
            <p:nvPr/>
          </p:nvSpPr>
          <p:spPr>
            <a:xfrm>
              <a:off x="1842181" y="3485196"/>
              <a:ext cx="368906" cy="949643"/>
            </a:xfrm>
            <a:custGeom>
              <a:rect b="b" l="l" r="r" t="t"/>
              <a:pathLst>
                <a:path extrusionOk="0" h="949643" w="368906">
                  <a:moveTo>
                    <a:pt x="332377" y="0"/>
                  </a:moveTo>
                  <a:cubicBezTo>
                    <a:pt x="170452" y="83820"/>
                    <a:pt x="85679" y="265748"/>
                    <a:pt x="38054" y="441008"/>
                  </a:cubicBezTo>
                  <a:cubicBezTo>
                    <a:pt x="-7666" y="610553"/>
                    <a:pt x="-27668" y="802958"/>
                    <a:pt x="68534" y="949643"/>
                  </a:cubicBezTo>
                  <a:cubicBezTo>
                    <a:pt x="163784" y="814388"/>
                    <a:pt x="246652" y="669608"/>
                    <a:pt x="294277" y="511493"/>
                  </a:cubicBezTo>
                  <a:cubicBezTo>
                    <a:pt x="341902" y="353378"/>
                    <a:pt x="397146" y="210503"/>
                    <a:pt x="352379" y="52388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0" name="Google Shape;490;p15"/>
            <p:cNvSpPr/>
            <p:nvPr/>
          </p:nvSpPr>
          <p:spPr>
            <a:xfrm>
              <a:off x="2401752" y="2940244"/>
              <a:ext cx="379701" cy="849752"/>
            </a:xfrm>
            <a:custGeom>
              <a:rect b="b" l="l" r="r" t="t"/>
              <a:pathLst>
                <a:path extrusionOk="0" h="849752" w="379701">
                  <a:moveTo>
                    <a:pt x="343352" y="16315"/>
                  </a:moveTo>
                  <a:cubicBezTo>
                    <a:pt x="350020" y="12505"/>
                    <a:pt x="345257" y="1075"/>
                    <a:pt x="338590" y="123"/>
                  </a:cubicBezTo>
                  <a:cubicBezTo>
                    <a:pt x="330970" y="-830"/>
                    <a:pt x="324302" y="3933"/>
                    <a:pt x="318588" y="8695"/>
                  </a:cubicBezTo>
                  <a:cubicBezTo>
                    <a:pt x="79510" y="209673"/>
                    <a:pt x="-41457" y="542095"/>
                    <a:pt x="12835" y="849753"/>
                  </a:cubicBezTo>
                  <a:cubicBezTo>
                    <a:pt x="59507" y="842133"/>
                    <a:pt x="92845" y="801175"/>
                    <a:pt x="119515" y="762123"/>
                  </a:cubicBezTo>
                  <a:cubicBezTo>
                    <a:pt x="238577" y="586863"/>
                    <a:pt x="324302" y="389695"/>
                    <a:pt x="369070" y="183003"/>
                  </a:cubicBezTo>
                  <a:cubicBezTo>
                    <a:pt x="382405" y="122043"/>
                    <a:pt x="390025" y="51558"/>
                    <a:pt x="349068" y="4885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1" name="Google Shape;491;p15"/>
            <p:cNvSpPr/>
            <p:nvPr/>
          </p:nvSpPr>
          <p:spPr>
            <a:xfrm>
              <a:off x="2790925" y="3149916"/>
              <a:ext cx="336131" cy="766762"/>
            </a:xfrm>
            <a:custGeom>
              <a:rect b="b" l="l" r="r" t="t"/>
              <a:pathLst>
                <a:path extrusionOk="0" h="766762" w="336131">
                  <a:moveTo>
                    <a:pt x="32284" y="0"/>
                  </a:moveTo>
                  <a:cubicBezTo>
                    <a:pt x="-11531" y="77153"/>
                    <a:pt x="-3911" y="172403"/>
                    <a:pt x="15139" y="259080"/>
                  </a:cubicBezTo>
                  <a:cubicBezTo>
                    <a:pt x="58954" y="460058"/>
                    <a:pt x="161824" y="657225"/>
                    <a:pt x="336132" y="766763"/>
                  </a:cubicBezTo>
                  <a:cubicBezTo>
                    <a:pt x="335179" y="624840"/>
                    <a:pt x="318034" y="482917"/>
                    <a:pt x="268504" y="349567"/>
                  </a:cubicBezTo>
                  <a:cubicBezTo>
                    <a:pt x="218974" y="216217"/>
                    <a:pt x="135154" y="94298"/>
                    <a:pt x="17997" y="1524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2" name="Google Shape;492;p15"/>
            <p:cNvSpPr/>
            <p:nvPr/>
          </p:nvSpPr>
          <p:spPr>
            <a:xfrm>
              <a:off x="2062807" y="2085764"/>
              <a:ext cx="538469" cy="247859"/>
            </a:xfrm>
            <a:custGeom>
              <a:rect b="b" l="l" r="r" t="t"/>
              <a:pathLst>
                <a:path extrusionOk="0" h="247859" w="538469">
                  <a:moveTo>
                    <a:pt x="538470" y="1162"/>
                  </a:moveTo>
                  <a:cubicBezTo>
                    <a:pt x="385117" y="-7410"/>
                    <a:pt x="228907" y="31642"/>
                    <a:pt x="97462" y="111652"/>
                  </a:cubicBezTo>
                  <a:cubicBezTo>
                    <a:pt x="46980" y="142132"/>
                    <a:pt x="-4455" y="188805"/>
                    <a:pt x="307" y="247860"/>
                  </a:cubicBezTo>
                  <a:cubicBezTo>
                    <a:pt x="184140" y="221190"/>
                    <a:pt x="384165" y="184995"/>
                    <a:pt x="505132" y="43072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3" name="Google Shape;493;p15"/>
            <p:cNvSpPr/>
            <p:nvPr/>
          </p:nvSpPr>
          <p:spPr>
            <a:xfrm>
              <a:off x="2287081" y="2451886"/>
              <a:ext cx="393879" cy="285419"/>
            </a:xfrm>
            <a:custGeom>
              <a:rect b="b" l="l" r="r" t="t"/>
              <a:pathLst>
                <a:path extrusionOk="0" h="285419" w="393879">
                  <a:moveTo>
                    <a:pt x="17968" y="284645"/>
                  </a:moveTo>
                  <a:cubicBezTo>
                    <a:pt x="167510" y="239878"/>
                    <a:pt x="298956" y="146533"/>
                    <a:pt x="391348" y="20803"/>
                  </a:cubicBezTo>
                  <a:cubicBezTo>
                    <a:pt x="401826" y="5563"/>
                    <a:pt x="377060" y="-8725"/>
                    <a:pt x="366583" y="6515"/>
                  </a:cubicBezTo>
                  <a:cubicBezTo>
                    <a:pt x="278953" y="125578"/>
                    <a:pt x="152271" y="215113"/>
                    <a:pt x="10348" y="257023"/>
                  </a:cubicBezTo>
                  <a:cubicBezTo>
                    <a:pt x="-7749" y="262738"/>
                    <a:pt x="-130" y="290360"/>
                    <a:pt x="17968" y="284645"/>
                  </a:cubicBezTo>
                  <a:lnTo>
                    <a:pt x="17968" y="284645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4" name="Google Shape;494;p15"/>
            <p:cNvSpPr/>
            <p:nvPr/>
          </p:nvSpPr>
          <p:spPr>
            <a:xfrm>
              <a:off x="2202307" y="2248396"/>
              <a:ext cx="643293" cy="1205823"/>
            </a:xfrm>
            <a:custGeom>
              <a:rect b="b" l="l" r="r" t="t"/>
              <a:pathLst>
                <a:path extrusionOk="0" h="1205823" w="643293">
                  <a:moveTo>
                    <a:pt x="616140" y="7123"/>
                  </a:moveTo>
                  <a:cubicBezTo>
                    <a:pt x="537082" y="160475"/>
                    <a:pt x="458025" y="313828"/>
                    <a:pt x="378967" y="467180"/>
                  </a:cubicBezTo>
                  <a:cubicBezTo>
                    <a:pt x="298957" y="620533"/>
                    <a:pt x="218947" y="772933"/>
                    <a:pt x="138937" y="925333"/>
                  </a:cubicBezTo>
                  <a:cubicBezTo>
                    <a:pt x="93217" y="1012011"/>
                    <a:pt x="47497" y="1097736"/>
                    <a:pt x="1777" y="1184413"/>
                  </a:cubicBezTo>
                  <a:cubicBezTo>
                    <a:pt x="-6795" y="1200606"/>
                    <a:pt x="17970" y="1214893"/>
                    <a:pt x="26542" y="1198700"/>
                  </a:cubicBezTo>
                  <a:cubicBezTo>
                    <a:pt x="107505" y="1046300"/>
                    <a:pt x="188467" y="893901"/>
                    <a:pt x="268477" y="741501"/>
                  </a:cubicBezTo>
                  <a:cubicBezTo>
                    <a:pt x="348487" y="589101"/>
                    <a:pt x="428497" y="435748"/>
                    <a:pt x="507555" y="282396"/>
                  </a:cubicBezTo>
                  <a:cubicBezTo>
                    <a:pt x="552322" y="195718"/>
                    <a:pt x="597090" y="109040"/>
                    <a:pt x="641857" y="21410"/>
                  </a:cubicBezTo>
                  <a:cubicBezTo>
                    <a:pt x="649477" y="5218"/>
                    <a:pt x="624712" y="-9070"/>
                    <a:pt x="616140" y="7123"/>
                  </a:cubicBezTo>
                  <a:lnTo>
                    <a:pt x="616140" y="712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5" name="Google Shape;495;p15"/>
            <p:cNvSpPr/>
            <p:nvPr/>
          </p:nvSpPr>
          <p:spPr>
            <a:xfrm>
              <a:off x="2746931" y="2185748"/>
              <a:ext cx="145232" cy="755709"/>
            </a:xfrm>
            <a:custGeom>
              <a:rect b="b" l="l" r="r" t="t"/>
              <a:pathLst>
                <a:path extrusionOk="0" h="755709" w="145232">
                  <a:moveTo>
                    <a:pt x="115330" y="13573"/>
                  </a:moveTo>
                  <a:cubicBezTo>
                    <a:pt x="122950" y="205026"/>
                    <a:pt x="101043" y="397431"/>
                    <a:pt x="50560" y="583168"/>
                  </a:cubicBezTo>
                  <a:cubicBezTo>
                    <a:pt x="36273" y="635556"/>
                    <a:pt x="20080" y="687943"/>
                    <a:pt x="1030" y="738426"/>
                  </a:cubicBezTo>
                  <a:cubicBezTo>
                    <a:pt x="-5637" y="755571"/>
                    <a:pt x="21985" y="763191"/>
                    <a:pt x="28653" y="746046"/>
                  </a:cubicBezTo>
                  <a:cubicBezTo>
                    <a:pt x="95328" y="564118"/>
                    <a:pt x="133428" y="372666"/>
                    <a:pt x="142953" y="179308"/>
                  </a:cubicBezTo>
                  <a:cubicBezTo>
                    <a:pt x="145810" y="124063"/>
                    <a:pt x="145810" y="68818"/>
                    <a:pt x="143905" y="13573"/>
                  </a:cubicBezTo>
                  <a:cubicBezTo>
                    <a:pt x="142953" y="-4524"/>
                    <a:pt x="114378" y="-4524"/>
                    <a:pt x="115330" y="13573"/>
                  </a:cubicBezTo>
                  <a:lnTo>
                    <a:pt x="115330" y="1357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6" name="Google Shape;496;p15"/>
            <p:cNvSpPr/>
            <p:nvPr/>
          </p:nvSpPr>
          <p:spPr>
            <a:xfrm>
              <a:off x="2893603" y="2364818"/>
              <a:ext cx="119181" cy="207969"/>
            </a:xfrm>
            <a:custGeom>
              <a:rect b="b" l="l" r="r" t="t"/>
              <a:pathLst>
                <a:path extrusionOk="0" h="207969" w="119181">
                  <a:moveTo>
                    <a:pt x="91" y="13573"/>
                  </a:moveTo>
                  <a:cubicBezTo>
                    <a:pt x="6759" y="86916"/>
                    <a:pt x="40096" y="155496"/>
                    <a:pt x="94389" y="204073"/>
                  </a:cubicBezTo>
                  <a:cubicBezTo>
                    <a:pt x="107724" y="216456"/>
                    <a:pt x="128679" y="196453"/>
                    <a:pt x="114391" y="184071"/>
                  </a:cubicBezTo>
                  <a:cubicBezTo>
                    <a:pt x="65814" y="140256"/>
                    <a:pt x="34381" y="79296"/>
                    <a:pt x="28666" y="13573"/>
                  </a:cubicBezTo>
                  <a:cubicBezTo>
                    <a:pt x="26761" y="-4524"/>
                    <a:pt x="-1814" y="-4524"/>
                    <a:pt x="91" y="13573"/>
                  </a:cubicBezTo>
                  <a:lnTo>
                    <a:pt x="91" y="1357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97" name="Google Shape;497;p15"/>
          <p:cNvSpPr txBox="1"/>
          <p:nvPr/>
        </p:nvSpPr>
        <p:spPr>
          <a:xfrm>
            <a:off x="7954900" y="1898100"/>
            <a:ext cx="2919600" cy="2955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6000">
                <a:latin typeface="Barlow Semi Condensed"/>
                <a:ea typeface="Barlow Semi Condensed"/>
                <a:cs typeface="Barlow Semi Condensed"/>
                <a:sym typeface="Barlow Semi Condensed"/>
              </a:rPr>
              <a:t>About Cardiff Airport </a:t>
            </a:r>
            <a:endParaRPr sz="6000">
              <a:latin typeface="Barlow Semi Condensed"/>
              <a:ea typeface="Barlow Semi Condensed"/>
              <a:cs typeface="Barlow Semi Condensed"/>
              <a:sym typeface="Barlow Semi Condensed"/>
            </a:endParaRPr>
          </a:p>
        </p:txBody>
      </p:sp>
      <p:sp>
        <p:nvSpPr>
          <p:cNvPr id="498" name="Google Shape;498;p15"/>
          <p:cNvSpPr txBox="1"/>
          <p:nvPr/>
        </p:nvSpPr>
        <p:spPr>
          <a:xfrm>
            <a:off x="1106425" y="982450"/>
            <a:ext cx="5436600" cy="4756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/>
              <a:buChar char="💭"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Located in Rhoose near Barry Island and is 13 miles off junction 33. 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/>
              <a:buChar char="💭"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The runway is 2,392m long and 46m wide, which is big enough to fly the long haul flights. 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/>
              <a:buChar char="💭"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Welsh government bought the airport in March 2013.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/>
              <a:buChar char="💭"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Owned by public sector.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/>
              <a:buChar char="💭"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Wanting to boost the local economy and jobs. 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/>
              <a:buChar char="💭"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Up to 25 aircrafts can take off and land every hour. 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/>
              <a:buChar char="💭"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Cardiff airport is no longer an international airport. 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/>
              <a:buChar char="💭"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Qatar no longer have flights from Cardiff. 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/>
              <a:buChar char="💭"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Welsh government, purchased for 52 million. 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499" name="Google Shape;499;p15"/>
          <p:cNvSpPr/>
          <p:nvPr/>
        </p:nvSpPr>
        <p:spPr>
          <a:xfrm>
            <a:off x="0" y="4521125"/>
            <a:ext cx="200400" cy="10206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highlight>
                <a:schemeClr val="lt1"/>
              </a:highligh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3" name="Shape 5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4" name="Google Shape;504;p16"/>
          <p:cNvPicPr preferRelativeResize="0"/>
          <p:nvPr/>
        </p:nvPicPr>
        <p:blipFill rotWithShape="1">
          <a:blip r:embed="rId3">
            <a:alphaModFix/>
          </a:blip>
          <a:srcRect b="0" l="11525" r="7594" t="0"/>
          <a:stretch/>
        </p:blipFill>
        <p:spPr>
          <a:xfrm>
            <a:off x="0" y="921525"/>
            <a:ext cx="4492524" cy="4839575"/>
          </a:xfrm>
          <a:prstGeom prst="rect">
            <a:avLst/>
          </a:prstGeom>
          <a:noFill/>
          <a:ln>
            <a:noFill/>
          </a:ln>
        </p:spPr>
      </p:pic>
      <p:sp>
        <p:nvSpPr>
          <p:cNvPr id="505" name="Google Shape;505;p16"/>
          <p:cNvSpPr txBox="1"/>
          <p:nvPr/>
        </p:nvSpPr>
        <p:spPr>
          <a:xfrm>
            <a:off x="4978750" y="921525"/>
            <a:ext cx="4550100" cy="55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dk1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rPr>
              <a:t>Funding </a:t>
            </a:r>
            <a:endParaRPr sz="2000">
              <a:solidFill>
                <a:schemeClr val="dk1"/>
              </a:solidFill>
              <a:latin typeface="Barlow Semi Condensed"/>
              <a:ea typeface="Barlow Semi Condensed"/>
              <a:cs typeface="Barlow Semi Condensed"/>
              <a:sym typeface="Barlow Semi Condensed"/>
            </a:endParaRPr>
          </a:p>
        </p:txBody>
      </p:sp>
      <p:sp>
        <p:nvSpPr>
          <p:cNvPr id="506" name="Google Shape;506;p16"/>
          <p:cNvSpPr txBox="1"/>
          <p:nvPr/>
        </p:nvSpPr>
        <p:spPr>
          <a:xfrm>
            <a:off x="180575" y="5865375"/>
            <a:ext cx="3000000" cy="261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00">
                <a:solidFill>
                  <a:schemeClr val="dk1"/>
                </a:solidFill>
              </a:rPr>
              <a:t>Visit the Cardiff website. (2022)</a:t>
            </a:r>
            <a:endParaRPr/>
          </a:p>
        </p:txBody>
      </p:sp>
      <p:sp>
        <p:nvSpPr>
          <p:cNvPr id="507" name="Google Shape;507;p16"/>
          <p:cNvSpPr txBox="1"/>
          <p:nvPr/>
        </p:nvSpPr>
        <p:spPr>
          <a:xfrm>
            <a:off x="5379575" y="1611975"/>
            <a:ext cx="5160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Barlow"/>
              <a:ea typeface="Barlow"/>
              <a:cs typeface="Barlow"/>
              <a:sym typeface="Barlow"/>
            </a:endParaRPr>
          </a:p>
        </p:txBody>
      </p:sp>
      <p:sp>
        <p:nvSpPr>
          <p:cNvPr id="508" name="Google Shape;508;p16"/>
          <p:cNvSpPr txBox="1"/>
          <p:nvPr/>
        </p:nvSpPr>
        <p:spPr>
          <a:xfrm>
            <a:off x="5055275" y="1650125"/>
            <a:ext cx="5827800" cy="1985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Font typeface="Barlow"/>
              <a:buChar char="●"/>
            </a:pPr>
            <a:r>
              <a:rPr lang="en" sz="1300">
                <a:latin typeface="Barlow"/>
                <a:ea typeface="Barlow"/>
                <a:cs typeface="Barlow"/>
                <a:sym typeface="Barlow"/>
              </a:rPr>
              <a:t>Bought for 52 million and now worth 7 million. </a:t>
            </a:r>
            <a:endParaRPr sz="1300">
              <a:latin typeface="Barlow"/>
              <a:ea typeface="Barlow"/>
              <a:cs typeface="Barlow"/>
              <a:sym typeface="Barlow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Font typeface="Barlow"/>
              <a:buChar char="●"/>
            </a:pPr>
            <a:r>
              <a:rPr lang="en" sz="1300">
                <a:latin typeface="Barlow"/>
                <a:ea typeface="Barlow"/>
                <a:cs typeface="Barlow"/>
                <a:sym typeface="Barlow"/>
              </a:rPr>
              <a:t>55.3 million has been invested.</a:t>
            </a:r>
            <a:endParaRPr sz="1300">
              <a:latin typeface="Barlow"/>
              <a:ea typeface="Barlow"/>
              <a:cs typeface="Barlow"/>
              <a:sym typeface="Barlow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Font typeface="Barlow"/>
              <a:buChar char="●"/>
            </a:pPr>
            <a:r>
              <a:rPr lang="en" sz="1300">
                <a:latin typeface="Barlow"/>
                <a:ea typeface="Barlow"/>
                <a:cs typeface="Barlow"/>
                <a:sym typeface="Barlow"/>
              </a:rPr>
              <a:t>42.6 </a:t>
            </a:r>
            <a:r>
              <a:rPr lang="en" sz="1300">
                <a:latin typeface="Barlow"/>
                <a:ea typeface="Barlow"/>
                <a:cs typeface="Barlow"/>
                <a:sym typeface="Barlow"/>
              </a:rPr>
              <a:t>million</a:t>
            </a:r>
            <a:r>
              <a:rPr lang="en" sz="1300">
                <a:latin typeface="Barlow"/>
                <a:ea typeface="Barlow"/>
                <a:cs typeface="Barlow"/>
                <a:sym typeface="Barlow"/>
              </a:rPr>
              <a:t> pound debt </a:t>
            </a:r>
            <a:r>
              <a:rPr lang="en" sz="1300">
                <a:latin typeface="Barlow"/>
                <a:ea typeface="Barlow"/>
                <a:cs typeface="Barlow"/>
                <a:sym typeface="Barlow"/>
              </a:rPr>
              <a:t>written</a:t>
            </a:r>
            <a:r>
              <a:rPr lang="en" sz="1300">
                <a:latin typeface="Barlow"/>
                <a:ea typeface="Barlow"/>
                <a:cs typeface="Barlow"/>
                <a:sym typeface="Barlow"/>
              </a:rPr>
              <a:t> off.  </a:t>
            </a:r>
            <a:endParaRPr sz="1300">
              <a:latin typeface="Barlow"/>
              <a:ea typeface="Barlow"/>
              <a:cs typeface="Barlow"/>
              <a:sym typeface="Barlow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Font typeface="Barlow"/>
              <a:buChar char="●"/>
            </a:pPr>
            <a:r>
              <a:rPr lang="en" sz="1300">
                <a:latin typeface="Barlow"/>
                <a:ea typeface="Barlow"/>
                <a:cs typeface="Barlow"/>
                <a:sym typeface="Barlow"/>
              </a:rPr>
              <a:t>In 2022, 21.2 </a:t>
            </a:r>
            <a:r>
              <a:rPr lang="en" sz="1300">
                <a:latin typeface="Barlow"/>
                <a:ea typeface="Barlow"/>
                <a:cs typeface="Barlow"/>
                <a:sym typeface="Barlow"/>
              </a:rPr>
              <a:t>million</a:t>
            </a:r>
            <a:r>
              <a:rPr lang="en" sz="1300">
                <a:latin typeface="Barlow"/>
                <a:ea typeface="Barlow"/>
                <a:cs typeface="Barlow"/>
                <a:sym typeface="Barlow"/>
              </a:rPr>
              <a:t> pound </a:t>
            </a:r>
            <a:r>
              <a:rPr lang="en" sz="1300">
                <a:latin typeface="Barlow"/>
                <a:ea typeface="Barlow"/>
                <a:cs typeface="Barlow"/>
                <a:sym typeface="Barlow"/>
              </a:rPr>
              <a:t>loan. </a:t>
            </a:r>
            <a:endParaRPr sz="1300">
              <a:latin typeface="Barlow"/>
              <a:ea typeface="Barlow"/>
              <a:cs typeface="Barlow"/>
              <a:sym typeface="Barlow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Font typeface="Barlow"/>
              <a:buChar char="●"/>
            </a:pPr>
            <a:r>
              <a:rPr lang="en" sz="1300">
                <a:latin typeface="Barlow"/>
                <a:ea typeface="Barlow"/>
                <a:cs typeface="Barlow"/>
                <a:sym typeface="Barlow"/>
              </a:rPr>
              <a:t>Since 2013, Welsh government have been loaned up to 59.2 million pound to Cardiff airport. </a:t>
            </a:r>
            <a:endParaRPr sz="1300">
              <a:latin typeface="Barlow"/>
              <a:ea typeface="Barlow"/>
              <a:cs typeface="Barlow"/>
              <a:sym typeface="Barlow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Font typeface="Barlow"/>
              <a:buChar char="●"/>
            </a:pPr>
            <a:r>
              <a:rPr lang="en" sz="1300">
                <a:latin typeface="Barlow"/>
                <a:ea typeface="Barlow"/>
                <a:cs typeface="Barlow"/>
                <a:sym typeface="Barlow"/>
              </a:rPr>
              <a:t>Cardiff Airport spent 610k on e-passport gates. </a:t>
            </a:r>
            <a:endParaRPr sz="1300">
              <a:latin typeface="Barlow"/>
              <a:ea typeface="Barlow"/>
              <a:cs typeface="Barlow"/>
              <a:sym typeface="Barlow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Font typeface="Barlow"/>
              <a:buChar char="●"/>
            </a:pPr>
            <a:r>
              <a:rPr lang="en" sz="1300">
                <a:latin typeface="Barlow"/>
                <a:ea typeface="Barlow"/>
                <a:cs typeface="Barlow"/>
                <a:sym typeface="Barlow"/>
              </a:rPr>
              <a:t>Apparently 1,900 jobs at the Airport.  </a:t>
            </a:r>
            <a:endParaRPr sz="1300">
              <a:latin typeface="Barlow"/>
              <a:ea typeface="Barlow"/>
              <a:cs typeface="Barlow"/>
              <a:sym typeface="Barlow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Barlow"/>
              <a:ea typeface="Barlow"/>
              <a:cs typeface="Barlow"/>
              <a:sym typeface="Barlow"/>
            </a:endParaRPr>
          </a:p>
        </p:txBody>
      </p:sp>
      <p:sp>
        <p:nvSpPr>
          <p:cNvPr id="509" name="Google Shape;509;p16"/>
          <p:cNvSpPr txBox="1"/>
          <p:nvPr/>
        </p:nvSpPr>
        <p:spPr>
          <a:xfrm>
            <a:off x="4797525" y="5865375"/>
            <a:ext cx="5503800" cy="3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</a:rPr>
              <a:t>Cardiff Airport performance and development. (2019). Senedd Research. (2020).</a:t>
            </a:r>
            <a:endParaRPr/>
          </a:p>
        </p:txBody>
      </p:sp>
      <p:sp>
        <p:nvSpPr>
          <p:cNvPr id="510" name="Google Shape;510;p16"/>
          <p:cNvSpPr txBox="1"/>
          <p:nvPr/>
        </p:nvSpPr>
        <p:spPr>
          <a:xfrm>
            <a:off x="4978750" y="3447300"/>
            <a:ext cx="3395700" cy="55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latin typeface="Barlow"/>
                <a:ea typeface="Barlow"/>
                <a:cs typeface="Barlow"/>
                <a:sym typeface="Barlow"/>
              </a:rPr>
              <a:t>Passenger</a:t>
            </a:r>
            <a:r>
              <a:rPr lang="en" sz="2400">
                <a:latin typeface="Barlow"/>
                <a:ea typeface="Barlow"/>
                <a:cs typeface="Barlow"/>
                <a:sym typeface="Barlow"/>
              </a:rPr>
              <a:t> numbers </a:t>
            </a:r>
            <a:endParaRPr sz="2400">
              <a:latin typeface="Barlow"/>
              <a:ea typeface="Barlow"/>
              <a:cs typeface="Barlow"/>
              <a:sym typeface="Barlow"/>
            </a:endParaRPr>
          </a:p>
        </p:txBody>
      </p:sp>
      <p:sp>
        <p:nvSpPr>
          <p:cNvPr id="511" name="Google Shape;511;p16"/>
          <p:cNvSpPr txBox="1"/>
          <p:nvPr/>
        </p:nvSpPr>
        <p:spPr>
          <a:xfrm>
            <a:off x="5055275" y="4001400"/>
            <a:ext cx="5417700" cy="923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Barlow"/>
              <a:buChar char="●"/>
            </a:pPr>
            <a:r>
              <a:rPr lang="en" sz="1200">
                <a:latin typeface="Barlow"/>
                <a:ea typeface="Barlow"/>
                <a:cs typeface="Barlow"/>
                <a:sym typeface="Barlow"/>
              </a:rPr>
              <a:t>1.5 </a:t>
            </a:r>
            <a:r>
              <a:rPr lang="en" sz="1200">
                <a:latin typeface="Barlow"/>
                <a:ea typeface="Barlow"/>
                <a:cs typeface="Barlow"/>
                <a:sym typeface="Barlow"/>
              </a:rPr>
              <a:t>million</a:t>
            </a:r>
            <a:r>
              <a:rPr lang="en" sz="1200">
                <a:latin typeface="Barlow"/>
                <a:ea typeface="Barlow"/>
                <a:cs typeface="Barlow"/>
                <a:sym typeface="Barlow"/>
              </a:rPr>
              <a:t> pax in 2018.</a:t>
            </a:r>
            <a:endParaRPr sz="1200">
              <a:latin typeface="Barlow"/>
              <a:ea typeface="Barlow"/>
              <a:cs typeface="Barlow"/>
              <a:sym typeface="Barlow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Barlow"/>
              <a:buChar char="●"/>
            </a:pPr>
            <a:r>
              <a:rPr lang="en" sz="1200">
                <a:latin typeface="Barlow"/>
                <a:ea typeface="Barlow"/>
                <a:cs typeface="Barlow"/>
                <a:sym typeface="Barlow"/>
              </a:rPr>
              <a:t>Grown 60% since the Welsh </a:t>
            </a:r>
            <a:r>
              <a:rPr lang="en" sz="1200">
                <a:latin typeface="Barlow"/>
                <a:ea typeface="Barlow"/>
                <a:cs typeface="Barlow"/>
                <a:sym typeface="Barlow"/>
              </a:rPr>
              <a:t>government</a:t>
            </a:r>
            <a:r>
              <a:rPr lang="en" sz="1200">
                <a:latin typeface="Barlow"/>
                <a:ea typeface="Barlow"/>
                <a:cs typeface="Barlow"/>
                <a:sym typeface="Barlow"/>
              </a:rPr>
              <a:t> </a:t>
            </a:r>
            <a:r>
              <a:rPr lang="en" sz="1200">
                <a:latin typeface="Barlow"/>
                <a:ea typeface="Barlow"/>
                <a:cs typeface="Barlow"/>
                <a:sym typeface="Barlow"/>
              </a:rPr>
              <a:t>purchased</a:t>
            </a:r>
            <a:r>
              <a:rPr lang="en" sz="1200">
                <a:latin typeface="Barlow"/>
                <a:ea typeface="Barlow"/>
                <a:cs typeface="Barlow"/>
                <a:sym typeface="Barlow"/>
              </a:rPr>
              <a:t>. </a:t>
            </a:r>
            <a:endParaRPr sz="1200">
              <a:latin typeface="Barlow"/>
              <a:ea typeface="Barlow"/>
              <a:cs typeface="Barlow"/>
              <a:sym typeface="Barlow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Barlow"/>
              <a:buChar char="●"/>
            </a:pPr>
            <a:r>
              <a:rPr lang="en" sz="1200">
                <a:latin typeface="Barlow"/>
                <a:ea typeface="Barlow"/>
                <a:cs typeface="Barlow"/>
                <a:sym typeface="Barlow"/>
              </a:rPr>
              <a:t>Only 30% of the </a:t>
            </a:r>
            <a:r>
              <a:rPr lang="en" sz="1200">
                <a:latin typeface="Barlow"/>
                <a:ea typeface="Barlow"/>
                <a:cs typeface="Barlow"/>
                <a:sym typeface="Barlow"/>
              </a:rPr>
              <a:t>passengers</a:t>
            </a:r>
            <a:r>
              <a:rPr lang="en" sz="1200">
                <a:latin typeface="Barlow"/>
                <a:ea typeface="Barlow"/>
                <a:cs typeface="Barlow"/>
                <a:sym typeface="Barlow"/>
              </a:rPr>
              <a:t> are visitors to the country.</a:t>
            </a:r>
            <a:endParaRPr sz="1200">
              <a:latin typeface="Barlow"/>
              <a:ea typeface="Barlow"/>
              <a:cs typeface="Barlow"/>
              <a:sym typeface="Barlow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Barlow"/>
              <a:buChar char="●"/>
            </a:pPr>
            <a:r>
              <a:rPr lang="en" sz="1200">
                <a:latin typeface="Barlow"/>
                <a:ea typeface="Barlow"/>
                <a:cs typeface="Barlow"/>
                <a:sym typeface="Barlow"/>
              </a:rPr>
              <a:t>Target market in limited.  </a:t>
            </a:r>
            <a:endParaRPr sz="1200">
              <a:latin typeface="Barlow"/>
              <a:ea typeface="Barlow"/>
              <a:cs typeface="Barlow"/>
              <a:sym typeface="Barlow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5" name="Shape 5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" name="Google Shape;516;p17"/>
          <p:cNvSpPr txBox="1"/>
          <p:nvPr>
            <p:ph type="title"/>
          </p:nvPr>
        </p:nvSpPr>
        <p:spPr>
          <a:xfrm>
            <a:off x="1751775" y="2551250"/>
            <a:ext cx="8768700" cy="7635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Compering Cardiff and Bristol Airport</a:t>
            </a:r>
            <a:endParaRPr/>
          </a:p>
        </p:txBody>
      </p:sp>
      <p:sp>
        <p:nvSpPr>
          <p:cNvPr id="517" name="Google Shape;517;p17"/>
          <p:cNvSpPr/>
          <p:nvPr/>
        </p:nvSpPr>
        <p:spPr>
          <a:xfrm>
            <a:off x="0" y="4521125"/>
            <a:ext cx="200400" cy="10206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highlight>
                <a:schemeClr val="lt1"/>
              </a:highlight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21" name="Shape 5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" name="Google Shape;522;p18"/>
          <p:cNvSpPr txBox="1"/>
          <p:nvPr/>
        </p:nvSpPr>
        <p:spPr>
          <a:xfrm>
            <a:off x="772575" y="1430625"/>
            <a:ext cx="4139700" cy="2816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latin typeface="Barlow Semi Condensed"/>
                <a:ea typeface="Barlow Semi Condensed"/>
                <a:cs typeface="Barlow Semi Condensed"/>
                <a:sym typeface="Barlow Semi Condensed"/>
              </a:rPr>
              <a:t>Cardiff Airport </a:t>
            </a:r>
            <a:endParaRPr sz="1500">
              <a:latin typeface="Barlow Semi Condensed"/>
              <a:ea typeface="Barlow Semi Condensed"/>
              <a:cs typeface="Barlow Semi Condensed"/>
              <a:sym typeface="Barlow Semi Condensed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Very dated.</a:t>
            </a:r>
            <a:endParaRPr sz="1200"/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The Bar was very expensive.</a:t>
            </a:r>
            <a:endParaRPr sz="1200"/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Flights on time.</a:t>
            </a:r>
            <a:endParaRPr sz="1200"/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Food was ok.</a:t>
            </a:r>
            <a:endParaRPr sz="1200"/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The e-</a:t>
            </a:r>
            <a:r>
              <a:rPr lang="en" sz="1200"/>
              <a:t>passport</a:t>
            </a:r>
            <a:r>
              <a:rPr lang="en" sz="1200"/>
              <a:t> gates do not work is you </a:t>
            </a:r>
            <a:r>
              <a:rPr lang="en" sz="1200"/>
              <a:t>wear</a:t>
            </a:r>
            <a:r>
              <a:rPr lang="en" sz="1200"/>
              <a:t> glasses. </a:t>
            </a:r>
            <a:endParaRPr sz="1200"/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“Staff retrained”.</a:t>
            </a:r>
            <a:endParaRPr sz="1200"/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”Smooth travel through the airport”</a:t>
            </a:r>
            <a:endParaRPr sz="1200"/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“Helpful staff” in duty free. </a:t>
            </a:r>
            <a:endParaRPr sz="1200"/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“Not as big as bristol”.</a:t>
            </a:r>
            <a:endParaRPr sz="1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/>
              <a:t>Tripadvisor. (2023).</a:t>
            </a:r>
            <a:endParaRPr sz="1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/>
              <a:t>Reviewed on trustpilot is 4 stars. </a:t>
            </a:r>
            <a:endParaRPr sz="1200"/>
          </a:p>
        </p:txBody>
      </p:sp>
      <p:pic>
        <p:nvPicPr>
          <p:cNvPr id="523" name="Google Shape;523;p18"/>
          <p:cNvPicPr preferRelativeResize="0"/>
          <p:nvPr/>
        </p:nvPicPr>
        <p:blipFill rotWithShape="1">
          <a:blip r:embed="rId3">
            <a:alphaModFix/>
          </a:blip>
          <a:srcRect b="21239" l="29998" r="30581" t="18779"/>
          <a:stretch/>
        </p:blipFill>
        <p:spPr>
          <a:xfrm>
            <a:off x="572300" y="4139600"/>
            <a:ext cx="4616501" cy="2692399"/>
          </a:xfrm>
          <a:prstGeom prst="rect">
            <a:avLst/>
          </a:prstGeom>
          <a:noFill/>
          <a:ln>
            <a:noFill/>
          </a:ln>
        </p:spPr>
      </p:pic>
      <p:sp>
        <p:nvSpPr>
          <p:cNvPr id="524" name="Google Shape;524;p18"/>
          <p:cNvSpPr txBox="1"/>
          <p:nvPr/>
        </p:nvSpPr>
        <p:spPr>
          <a:xfrm>
            <a:off x="772575" y="6404750"/>
            <a:ext cx="3000000" cy="261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00"/>
              <a:t>Masterplan report final. (2019).</a:t>
            </a:r>
            <a:endParaRPr sz="800"/>
          </a:p>
        </p:txBody>
      </p:sp>
      <p:sp>
        <p:nvSpPr>
          <p:cNvPr id="525" name="Google Shape;525;p18"/>
          <p:cNvSpPr txBox="1"/>
          <p:nvPr/>
        </p:nvSpPr>
        <p:spPr>
          <a:xfrm>
            <a:off x="6991525" y="1478325"/>
            <a:ext cx="4549500" cy="3001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latin typeface="Barlow Semi Condensed"/>
                <a:ea typeface="Barlow Semi Condensed"/>
                <a:cs typeface="Barlow Semi Condensed"/>
                <a:sym typeface="Barlow Semi Condensed"/>
              </a:rPr>
              <a:t>Bristol Airport</a:t>
            </a:r>
            <a:r>
              <a:rPr lang="en" sz="1500">
                <a:latin typeface="Barlow"/>
                <a:ea typeface="Barlow"/>
                <a:cs typeface="Barlow"/>
                <a:sym typeface="Barlow"/>
              </a:rPr>
              <a:t> </a:t>
            </a:r>
            <a:endParaRPr sz="1500">
              <a:latin typeface="Barlow"/>
              <a:ea typeface="Barlow"/>
              <a:cs typeface="Barlow"/>
              <a:sym typeface="Barlow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Barlow"/>
              <a:buChar char="●"/>
            </a:pPr>
            <a:r>
              <a:rPr lang="en" sz="1200">
                <a:solidFill>
                  <a:schemeClr val="dk1"/>
                </a:solidFill>
              </a:rPr>
              <a:t>No where to stop free of charge to drop off.</a:t>
            </a:r>
            <a:endParaRPr sz="1200">
              <a:solidFill>
                <a:schemeClr val="dk1"/>
              </a:solidFill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Security was “shocking”.</a:t>
            </a:r>
            <a:endParaRPr sz="1200">
              <a:solidFill>
                <a:schemeClr val="dk1"/>
              </a:solidFill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rgbClr val="191919"/>
                </a:solidFill>
                <a:highlight>
                  <a:srgbClr val="FFFFFF"/>
                </a:highlight>
              </a:rPr>
              <a:t>“sooner travel to a different airport than use you again !”. </a:t>
            </a:r>
            <a:endParaRPr sz="1200">
              <a:solidFill>
                <a:srgbClr val="191919"/>
              </a:solidFill>
              <a:highlight>
                <a:srgbClr val="FFFFFF"/>
              </a:highlight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200"/>
              <a:buChar char="●"/>
            </a:pPr>
            <a:r>
              <a:rPr lang="en" sz="1200">
                <a:solidFill>
                  <a:srgbClr val="191919"/>
                </a:solidFill>
                <a:highlight>
                  <a:srgbClr val="FFFFFF"/>
                </a:highlight>
              </a:rPr>
              <a:t>£100 fine.</a:t>
            </a:r>
            <a:endParaRPr sz="1200">
              <a:solidFill>
                <a:srgbClr val="191919"/>
              </a:solidFill>
              <a:highlight>
                <a:srgbClr val="FFFFFF"/>
              </a:highlight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200"/>
              <a:buChar char="●"/>
            </a:pPr>
            <a:r>
              <a:rPr lang="en" sz="1200">
                <a:solidFill>
                  <a:srgbClr val="191919"/>
                </a:solidFill>
                <a:highlight>
                  <a:srgbClr val="FFFFFF"/>
                </a:highlight>
              </a:rPr>
              <a:t>Fail to take the safety seriously. </a:t>
            </a:r>
            <a:endParaRPr sz="1200">
              <a:solidFill>
                <a:srgbClr val="191919"/>
              </a:solidFill>
              <a:highlight>
                <a:srgbClr val="FFFFFF"/>
              </a:highlight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200"/>
              <a:buChar char="●"/>
            </a:pPr>
            <a:r>
              <a:rPr lang="en" sz="1200">
                <a:solidFill>
                  <a:srgbClr val="191919"/>
                </a:solidFill>
                <a:highlight>
                  <a:srgbClr val="FFFFFF"/>
                </a:highlight>
              </a:rPr>
              <a:t>Crammed and expensive. </a:t>
            </a:r>
            <a:endParaRPr sz="1200">
              <a:solidFill>
                <a:srgbClr val="191919"/>
              </a:solidFill>
              <a:highlight>
                <a:srgbClr val="FFFFFF"/>
              </a:highlight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200"/>
              <a:buChar char="●"/>
            </a:pPr>
            <a:r>
              <a:rPr lang="en" sz="1200">
                <a:solidFill>
                  <a:srgbClr val="191919"/>
                </a:solidFill>
                <a:highlight>
                  <a:srgbClr val="FFFFFF"/>
                </a:highlight>
              </a:rPr>
              <a:t>E- passport not working. </a:t>
            </a:r>
            <a:endParaRPr sz="1200">
              <a:solidFill>
                <a:srgbClr val="191919"/>
              </a:solidFill>
              <a:highlight>
                <a:srgbClr val="FFFFFF"/>
              </a:highlight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200"/>
              <a:buChar char="●"/>
            </a:pPr>
            <a:r>
              <a:rPr lang="en" sz="1200">
                <a:solidFill>
                  <a:srgbClr val="191919"/>
                </a:solidFill>
                <a:highlight>
                  <a:srgbClr val="FFFFFF"/>
                </a:highlight>
              </a:rPr>
              <a:t>Rude staff.</a:t>
            </a:r>
            <a:endParaRPr sz="1200">
              <a:solidFill>
                <a:srgbClr val="191919"/>
              </a:solidFill>
              <a:highlight>
                <a:srgbClr val="FFFFFF"/>
              </a:highlight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200"/>
              <a:buChar char="●"/>
            </a:pPr>
            <a:r>
              <a:rPr lang="en" sz="1200">
                <a:solidFill>
                  <a:srgbClr val="191919"/>
                </a:solidFill>
                <a:highlight>
                  <a:srgbClr val="FFFFFF"/>
                </a:highlight>
              </a:rPr>
              <a:t>Understaffed.</a:t>
            </a:r>
            <a:endParaRPr sz="1200">
              <a:solidFill>
                <a:srgbClr val="191919"/>
              </a:solidFill>
              <a:highlight>
                <a:srgbClr val="FFFFFF"/>
              </a:highlight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200"/>
              <a:buChar char="●"/>
            </a:pPr>
            <a:r>
              <a:rPr lang="en" sz="1200">
                <a:solidFill>
                  <a:srgbClr val="191919"/>
                </a:solidFill>
                <a:highlight>
                  <a:srgbClr val="FFFFFF"/>
                </a:highlight>
              </a:rPr>
              <a:t>Become a very popular Airport.</a:t>
            </a:r>
            <a:endParaRPr sz="1200">
              <a:solidFill>
                <a:srgbClr val="191919"/>
              </a:solidFill>
              <a:highlight>
                <a:srgbClr val="FFFFFF"/>
              </a:highlight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191919"/>
                </a:solidFill>
                <a:highlight>
                  <a:srgbClr val="FFFFFF"/>
                </a:highlight>
              </a:rPr>
              <a:t>Trustpilot. (2023).</a:t>
            </a:r>
            <a:endParaRPr sz="1200">
              <a:solidFill>
                <a:srgbClr val="191919"/>
              </a:solidFill>
              <a:highlight>
                <a:srgbClr val="FFFFFF"/>
              </a:highlight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191919"/>
              </a:solidFill>
              <a:highlight>
                <a:srgbClr val="FFFFFF"/>
              </a:highlight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</a:rPr>
              <a:t>Reviewed on trustpilot is 1.5 stars. 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526" name="Google Shape;526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877075" y="4304975"/>
            <a:ext cx="4772049" cy="2527024"/>
          </a:xfrm>
          <a:prstGeom prst="rect">
            <a:avLst/>
          </a:prstGeom>
          <a:noFill/>
          <a:ln>
            <a:noFill/>
          </a:ln>
        </p:spPr>
      </p:pic>
      <p:sp>
        <p:nvSpPr>
          <p:cNvPr id="527" name="Google Shape;527;p18"/>
          <p:cNvSpPr txBox="1"/>
          <p:nvPr/>
        </p:nvSpPr>
        <p:spPr>
          <a:xfrm>
            <a:off x="7659000" y="6404750"/>
            <a:ext cx="3000000" cy="261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00"/>
              <a:t>Summersetlive website. (2022)</a:t>
            </a:r>
            <a:endParaRPr sz="800"/>
          </a:p>
        </p:txBody>
      </p:sp>
      <p:sp>
        <p:nvSpPr>
          <p:cNvPr id="528" name="Google Shape;528;p18"/>
          <p:cNvSpPr/>
          <p:nvPr/>
        </p:nvSpPr>
        <p:spPr>
          <a:xfrm>
            <a:off x="0" y="4397150"/>
            <a:ext cx="295800" cy="1106400"/>
          </a:xfrm>
          <a:prstGeom prst="rect">
            <a:avLst/>
          </a:prstGeom>
          <a:solidFill>
            <a:schemeClr val="accent3"/>
          </a:solidFill>
          <a:ln cap="flat" cmpd="sng" w="952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9" name="Google Shape;529;p18"/>
          <p:cNvSpPr txBox="1"/>
          <p:nvPr/>
        </p:nvSpPr>
        <p:spPr>
          <a:xfrm>
            <a:off x="772575" y="806328"/>
            <a:ext cx="35151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latin typeface="Barlow"/>
                <a:ea typeface="Barlow"/>
                <a:cs typeface="Barlow"/>
                <a:sym typeface="Barlow"/>
              </a:rPr>
              <a:t>Issues  </a:t>
            </a:r>
            <a:endParaRPr sz="2200">
              <a:latin typeface="Barlow"/>
              <a:ea typeface="Barlow"/>
              <a:cs typeface="Barlow"/>
              <a:sym typeface="Barlow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3" name="Shape 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" name="Google Shape;534;p19"/>
          <p:cNvSpPr/>
          <p:nvPr/>
        </p:nvSpPr>
        <p:spPr>
          <a:xfrm>
            <a:off x="47700" y="4521125"/>
            <a:ext cx="114600" cy="1001400"/>
          </a:xfrm>
          <a:prstGeom prst="rect">
            <a:avLst/>
          </a:prstGeom>
          <a:solidFill>
            <a:srgbClr val="EFEFEF"/>
          </a:solidFill>
          <a:ln cap="flat" cmpd="sng" w="9525">
            <a:solidFill>
              <a:srgbClr val="EFEFE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5" name="Google Shape;535;p19"/>
          <p:cNvSpPr txBox="1"/>
          <p:nvPr/>
        </p:nvSpPr>
        <p:spPr>
          <a:xfrm>
            <a:off x="1716875" y="1115975"/>
            <a:ext cx="33576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Barlow"/>
                <a:ea typeface="Barlow"/>
                <a:cs typeface="Barlow"/>
                <a:sym typeface="Barlow"/>
              </a:rPr>
              <a:t>Qatar Airways </a:t>
            </a:r>
            <a:endParaRPr>
              <a:latin typeface="Barlow"/>
              <a:ea typeface="Barlow"/>
              <a:cs typeface="Barlow"/>
              <a:sym typeface="Barlow"/>
            </a:endParaRPr>
          </a:p>
        </p:txBody>
      </p:sp>
      <p:sp>
        <p:nvSpPr>
          <p:cNvPr id="536" name="Google Shape;536;p19"/>
          <p:cNvSpPr txBox="1"/>
          <p:nvPr/>
        </p:nvSpPr>
        <p:spPr>
          <a:xfrm>
            <a:off x="1669200" y="1592875"/>
            <a:ext cx="4482900" cy="2986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Barlow"/>
              <a:buChar char="●"/>
            </a:pPr>
            <a:r>
              <a:rPr lang="en">
                <a:latin typeface="Barlow"/>
                <a:ea typeface="Barlow"/>
                <a:cs typeface="Barlow"/>
                <a:sym typeface="Barlow"/>
              </a:rPr>
              <a:t>Joined</a:t>
            </a:r>
            <a:r>
              <a:rPr lang="en">
                <a:latin typeface="Barlow"/>
                <a:ea typeface="Barlow"/>
                <a:cs typeface="Barlow"/>
                <a:sym typeface="Barlow"/>
              </a:rPr>
              <a:t> in 2018.</a:t>
            </a:r>
            <a:endParaRPr>
              <a:latin typeface="Barlow"/>
              <a:ea typeface="Barlow"/>
              <a:cs typeface="Barlow"/>
              <a:sym typeface="Barlow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Barlow"/>
              <a:ea typeface="Barlow"/>
              <a:cs typeface="Barlow"/>
              <a:sym typeface="Barlow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Barlow"/>
              <a:buChar char="●"/>
            </a:pPr>
            <a:r>
              <a:rPr lang="en">
                <a:latin typeface="Barlow"/>
                <a:ea typeface="Barlow"/>
                <a:cs typeface="Barlow"/>
                <a:sym typeface="Barlow"/>
              </a:rPr>
              <a:t>5 star airline.</a:t>
            </a:r>
            <a:endParaRPr>
              <a:latin typeface="Barlow"/>
              <a:ea typeface="Barlow"/>
              <a:cs typeface="Barlow"/>
              <a:sym typeface="Barlow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Barlow"/>
              <a:ea typeface="Barlow"/>
              <a:cs typeface="Barlow"/>
              <a:sym typeface="Barlow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Barlow"/>
              <a:buChar char="●"/>
            </a:pPr>
            <a:r>
              <a:rPr lang="en">
                <a:latin typeface="Barlow"/>
                <a:ea typeface="Barlow"/>
                <a:cs typeface="Barlow"/>
                <a:sym typeface="Barlow"/>
              </a:rPr>
              <a:t>Flying to Doha - “Best Airport in the world” </a:t>
            </a:r>
            <a:endParaRPr>
              <a:latin typeface="Barlow"/>
              <a:ea typeface="Barlow"/>
              <a:cs typeface="Barlow"/>
              <a:sym typeface="Barlow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Barlow"/>
              <a:ea typeface="Barlow"/>
              <a:cs typeface="Barlow"/>
              <a:sym typeface="Barlow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Barlow"/>
              <a:buChar char="●"/>
            </a:pPr>
            <a:r>
              <a:rPr lang="en">
                <a:latin typeface="Barlow"/>
                <a:ea typeface="Barlow"/>
                <a:cs typeface="Barlow"/>
                <a:sym typeface="Barlow"/>
              </a:rPr>
              <a:t>Can connect with 160 </a:t>
            </a:r>
            <a:r>
              <a:rPr lang="en">
                <a:latin typeface="Barlow"/>
                <a:ea typeface="Barlow"/>
                <a:cs typeface="Barlow"/>
                <a:sym typeface="Barlow"/>
              </a:rPr>
              <a:t>destinations</a:t>
            </a:r>
            <a:r>
              <a:rPr lang="en">
                <a:latin typeface="Barlow"/>
                <a:ea typeface="Barlow"/>
                <a:cs typeface="Barlow"/>
                <a:sym typeface="Barlow"/>
              </a:rPr>
              <a:t> worldwide. </a:t>
            </a:r>
            <a:endParaRPr>
              <a:latin typeface="Barlow"/>
              <a:ea typeface="Barlow"/>
              <a:cs typeface="Barlow"/>
              <a:sym typeface="Barlow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Barlow"/>
              <a:ea typeface="Barlow"/>
              <a:cs typeface="Barlow"/>
              <a:sym typeface="Barlow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Barlow"/>
              <a:buChar char="●"/>
            </a:pPr>
            <a:r>
              <a:rPr lang="en">
                <a:latin typeface="Barlow"/>
                <a:ea typeface="Barlow"/>
                <a:cs typeface="Barlow"/>
                <a:sym typeface="Barlow"/>
              </a:rPr>
              <a:t>Due</a:t>
            </a:r>
            <a:r>
              <a:rPr lang="en">
                <a:latin typeface="Barlow"/>
                <a:ea typeface="Barlow"/>
                <a:cs typeface="Barlow"/>
                <a:sym typeface="Barlow"/>
              </a:rPr>
              <a:t> to covid they have not come back with their  flights.</a:t>
            </a:r>
            <a:endParaRPr>
              <a:latin typeface="Barlow"/>
              <a:ea typeface="Barlow"/>
              <a:cs typeface="Barlow"/>
              <a:sym typeface="Barlow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Barlow"/>
              <a:ea typeface="Barlow"/>
              <a:cs typeface="Barlow"/>
              <a:sym typeface="Barlow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Barlow"/>
              <a:buChar char="●"/>
            </a:pPr>
            <a:r>
              <a:rPr lang="en">
                <a:latin typeface="Barlow"/>
                <a:ea typeface="Barlow"/>
                <a:cs typeface="Barlow"/>
                <a:sym typeface="Barlow"/>
              </a:rPr>
              <a:t>On march the 7th, Qatar airways </a:t>
            </a:r>
            <a:r>
              <a:rPr lang="en">
                <a:latin typeface="Barlow"/>
                <a:ea typeface="Barlow"/>
                <a:cs typeface="Barlow"/>
                <a:sym typeface="Barlow"/>
              </a:rPr>
              <a:t>announced</a:t>
            </a:r>
            <a:r>
              <a:rPr lang="en">
                <a:latin typeface="Barlow"/>
                <a:ea typeface="Barlow"/>
                <a:cs typeface="Barlow"/>
                <a:sym typeface="Barlow"/>
              </a:rPr>
              <a:t> that there will be no return to Cardiff Airport. </a:t>
            </a:r>
            <a:endParaRPr>
              <a:latin typeface="Barlow"/>
              <a:ea typeface="Barlow"/>
              <a:cs typeface="Barlow"/>
              <a:sym typeface="Barlow"/>
            </a:endParaRPr>
          </a:p>
        </p:txBody>
      </p:sp>
      <p:sp>
        <p:nvSpPr>
          <p:cNvPr id="537" name="Google Shape;537;p19"/>
          <p:cNvSpPr txBox="1"/>
          <p:nvPr/>
        </p:nvSpPr>
        <p:spPr>
          <a:xfrm>
            <a:off x="1788450" y="5530175"/>
            <a:ext cx="4244400" cy="48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>
                <a:solidFill>
                  <a:schemeClr val="dk1"/>
                </a:solidFill>
              </a:rPr>
              <a:t>Cardiff Airport’s performance and development. (2019). </a:t>
            </a:r>
            <a:r>
              <a:rPr lang="en" sz="900">
                <a:solidFill>
                  <a:schemeClr val="dk1"/>
                </a:solidFill>
              </a:rPr>
              <a:t>Qatar Airways website. (2023).</a:t>
            </a:r>
            <a:endParaRPr sz="900"/>
          </a:p>
        </p:txBody>
      </p:sp>
      <p:pic>
        <p:nvPicPr>
          <p:cNvPr id="538" name="Google Shape;538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096000" y="3204650"/>
            <a:ext cx="4804567" cy="2702575"/>
          </a:xfrm>
          <a:prstGeom prst="rect">
            <a:avLst/>
          </a:prstGeom>
          <a:noFill/>
          <a:ln>
            <a:noFill/>
          </a:ln>
        </p:spPr>
      </p:pic>
      <p:sp>
        <p:nvSpPr>
          <p:cNvPr id="539" name="Google Shape;539;p19"/>
          <p:cNvSpPr txBox="1"/>
          <p:nvPr/>
        </p:nvSpPr>
        <p:spPr>
          <a:xfrm>
            <a:off x="9373875" y="5844925"/>
            <a:ext cx="1526700" cy="29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</a:rPr>
              <a:t>Logo world website. (2023).</a:t>
            </a:r>
            <a:endParaRPr sz="1000"/>
          </a:p>
        </p:txBody>
      </p:sp>
      <p:pic>
        <p:nvPicPr>
          <p:cNvPr id="540" name="Google Shape;540;p1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04500" y="724700"/>
            <a:ext cx="4596076" cy="2585298"/>
          </a:xfrm>
          <a:prstGeom prst="rect">
            <a:avLst/>
          </a:prstGeom>
          <a:noFill/>
          <a:ln>
            <a:noFill/>
          </a:ln>
        </p:spPr>
      </p:pic>
      <p:sp>
        <p:nvSpPr>
          <p:cNvPr id="541" name="Google Shape;541;p19"/>
          <p:cNvSpPr txBox="1"/>
          <p:nvPr/>
        </p:nvSpPr>
        <p:spPr>
          <a:xfrm>
            <a:off x="9259575" y="3002200"/>
            <a:ext cx="16410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solidFill>
                  <a:schemeClr val="dk1"/>
                </a:solidFill>
              </a:rPr>
              <a:t>Expedia website. (2023). </a:t>
            </a:r>
            <a:endParaRPr sz="11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5" name="Shape 5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6" name="Google Shape;546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516575"/>
            <a:ext cx="5942325" cy="4047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47" name="Google Shape;547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27050" y="1516575"/>
            <a:ext cx="5681550" cy="4047500"/>
          </a:xfrm>
          <a:prstGeom prst="rect">
            <a:avLst/>
          </a:prstGeom>
          <a:noFill/>
          <a:ln>
            <a:noFill/>
          </a:ln>
        </p:spPr>
      </p:pic>
      <p:sp>
        <p:nvSpPr>
          <p:cNvPr id="548" name="Google Shape;548;p20"/>
          <p:cNvSpPr txBox="1"/>
          <p:nvPr/>
        </p:nvSpPr>
        <p:spPr>
          <a:xfrm>
            <a:off x="4053750" y="887050"/>
            <a:ext cx="2556300" cy="58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>
                <a:latin typeface="Barlow"/>
                <a:ea typeface="Barlow"/>
                <a:cs typeface="Barlow"/>
                <a:sym typeface="Barlow"/>
              </a:rPr>
              <a:t>2016</a:t>
            </a:r>
            <a:endParaRPr sz="2600">
              <a:latin typeface="Barlow"/>
              <a:ea typeface="Barlow"/>
              <a:cs typeface="Barlow"/>
              <a:sym typeface="Barlow"/>
            </a:endParaRPr>
          </a:p>
        </p:txBody>
      </p:sp>
      <p:sp>
        <p:nvSpPr>
          <p:cNvPr id="549" name="Google Shape;549;p20"/>
          <p:cNvSpPr txBox="1"/>
          <p:nvPr/>
        </p:nvSpPr>
        <p:spPr>
          <a:xfrm>
            <a:off x="3552975" y="5158500"/>
            <a:ext cx="3000000" cy="276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600"/>
              <a:t>South Wales aviation group. (2018)</a:t>
            </a:r>
            <a:endParaRPr sz="900"/>
          </a:p>
        </p:txBody>
      </p:sp>
      <p:sp>
        <p:nvSpPr>
          <p:cNvPr id="550" name="Google Shape;550;p20"/>
          <p:cNvSpPr txBox="1"/>
          <p:nvPr/>
        </p:nvSpPr>
        <p:spPr>
          <a:xfrm>
            <a:off x="6327050" y="4937225"/>
            <a:ext cx="3000000" cy="261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00"/>
              <a:t>The Times. (2016)</a:t>
            </a:r>
            <a:endParaRPr sz="8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4" name="Shape 5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5" name="Google Shape;555;p21"/>
          <p:cNvPicPr preferRelativeResize="0"/>
          <p:nvPr/>
        </p:nvPicPr>
        <p:blipFill rotWithShape="1">
          <a:blip r:embed="rId3">
            <a:alphaModFix/>
          </a:blip>
          <a:srcRect b="29358" l="33559" r="39142" t="32871"/>
          <a:stretch/>
        </p:blipFill>
        <p:spPr>
          <a:xfrm>
            <a:off x="302825" y="231388"/>
            <a:ext cx="3362237" cy="2616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56" name="Google Shape;556;p21"/>
          <p:cNvPicPr preferRelativeResize="0"/>
          <p:nvPr/>
        </p:nvPicPr>
        <p:blipFill rotWithShape="1">
          <a:blip r:embed="rId4">
            <a:alphaModFix/>
          </a:blip>
          <a:srcRect b="28260" l="32806" r="39524" t="34628"/>
          <a:stretch/>
        </p:blipFill>
        <p:spPr>
          <a:xfrm>
            <a:off x="4115174" y="288525"/>
            <a:ext cx="3569750" cy="2693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557" name="Google Shape;557;p21"/>
          <p:cNvPicPr preferRelativeResize="0"/>
          <p:nvPr/>
        </p:nvPicPr>
        <p:blipFill rotWithShape="1">
          <a:blip r:embed="rId5">
            <a:alphaModFix/>
          </a:blip>
          <a:srcRect b="26636" l="33673" r="38560" t="38320"/>
          <a:stretch/>
        </p:blipFill>
        <p:spPr>
          <a:xfrm>
            <a:off x="8135050" y="193150"/>
            <a:ext cx="3685925" cy="2616767"/>
          </a:xfrm>
          <a:prstGeom prst="rect">
            <a:avLst/>
          </a:prstGeom>
          <a:noFill/>
          <a:ln>
            <a:noFill/>
          </a:ln>
        </p:spPr>
      </p:pic>
      <p:pic>
        <p:nvPicPr>
          <p:cNvPr id="558" name="Google Shape;558;p21"/>
          <p:cNvPicPr preferRelativeResize="0"/>
          <p:nvPr/>
        </p:nvPicPr>
        <p:blipFill rotWithShape="1">
          <a:blip r:embed="rId6">
            <a:alphaModFix/>
          </a:blip>
          <a:srcRect b="39786" l="33869" r="38424" t="25795"/>
          <a:stretch/>
        </p:blipFill>
        <p:spPr>
          <a:xfrm>
            <a:off x="436375" y="3696050"/>
            <a:ext cx="3569750" cy="2494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559" name="Google Shape;559;p21"/>
          <p:cNvPicPr preferRelativeResize="0"/>
          <p:nvPr/>
        </p:nvPicPr>
        <p:blipFill rotWithShape="1">
          <a:blip r:embed="rId7">
            <a:alphaModFix/>
          </a:blip>
          <a:srcRect b="39102" l="32033" r="38515" t="25469"/>
          <a:stretch/>
        </p:blipFill>
        <p:spPr>
          <a:xfrm>
            <a:off x="7772599" y="3696050"/>
            <a:ext cx="3685925" cy="2494249"/>
          </a:xfrm>
          <a:prstGeom prst="rect">
            <a:avLst/>
          </a:prstGeom>
          <a:noFill/>
          <a:ln>
            <a:noFill/>
          </a:ln>
        </p:spPr>
      </p:pic>
      <p:sp>
        <p:nvSpPr>
          <p:cNvPr id="560" name="Google Shape;560;p21"/>
          <p:cNvSpPr txBox="1"/>
          <p:nvPr/>
        </p:nvSpPr>
        <p:spPr>
          <a:xfrm>
            <a:off x="4638988" y="3109450"/>
            <a:ext cx="2522100" cy="53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>
                <a:latin typeface="Barlow Semi Condensed"/>
                <a:ea typeface="Barlow Semi Condensed"/>
                <a:cs typeface="Barlow Semi Condensed"/>
                <a:sym typeface="Barlow Semi Condensed"/>
              </a:rPr>
              <a:t>Masterplan By 2040</a:t>
            </a:r>
            <a:endParaRPr sz="2300">
              <a:latin typeface="Barlow Semi Condensed"/>
              <a:ea typeface="Barlow Semi Condensed"/>
              <a:cs typeface="Barlow Semi Condensed"/>
              <a:sym typeface="Barlow Semi Condensed"/>
            </a:endParaRPr>
          </a:p>
        </p:txBody>
      </p:sp>
      <p:sp>
        <p:nvSpPr>
          <p:cNvPr id="561" name="Google Shape;561;p21"/>
          <p:cNvSpPr/>
          <p:nvPr/>
        </p:nvSpPr>
        <p:spPr>
          <a:xfrm>
            <a:off x="0" y="4521125"/>
            <a:ext cx="200400" cy="10206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highlight>
                <a:schemeClr val="lt1"/>
              </a:highlight>
            </a:endParaRPr>
          </a:p>
        </p:txBody>
      </p:sp>
      <p:sp>
        <p:nvSpPr>
          <p:cNvPr id="562" name="Google Shape;562;p21"/>
          <p:cNvSpPr txBox="1"/>
          <p:nvPr/>
        </p:nvSpPr>
        <p:spPr>
          <a:xfrm>
            <a:off x="4454350" y="4025150"/>
            <a:ext cx="2956800" cy="110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New transport hub and car park. </a:t>
            </a:r>
            <a:endParaRPr sz="1200"/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New 4 star hotel.</a:t>
            </a:r>
            <a:endParaRPr sz="1200"/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New terminal.</a:t>
            </a:r>
            <a:endParaRPr sz="1200"/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International</a:t>
            </a:r>
            <a:r>
              <a:rPr lang="en" sz="1200"/>
              <a:t> gateway.</a:t>
            </a:r>
            <a:endParaRPr sz="1200"/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A unique place. </a:t>
            </a:r>
            <a:endParaRPr sz="1200"/>
          </a:p>
        </p:txBody>
      </p:sp>
      <p:sp>
        <p:nvSpPr>
          <p:cNvPr id="563" name="Google Shape;563;p21"/>
          <p:cNvSpPr txBox="1"/>
          <p:nvPr/>
        </p:nvSpPr>
        <p:spPr>
          <a:xfrm>
            <a:off x="560238" y="6365175"/>
            <a:ext cx="3000000" cy="29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</a:rPr>
              <a:t>Masterplan report final. (2019). </a:t>
            </a:r>
            <a:endParaRPr sz="10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7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8" name="Google Shape;568;p22"/>
          <p:cNvGrpSpPr/>
          <p:nvPr/>
        </p:nvGrpSpPr>
        <p:grpSpPr>
          <a:xfrm flipH="1" rot="-10280301">
            <a:off x="9873855" y="4595411"/>
            <a:ext cx="2248038" cy="2349087"/>
            <a:chOff x="1219199" y="2085764"/>
            <a:chExt cx="2248026" cy="2349075"/>
          </a:xfrm>
        </p:grpSpPr>
        <p:sp>
          <p:nvSpPr>
            <p:cNvPr id="569" name="Google Shape;569;p22"/>
            <p:cNvSpPr/>
            <p:nvPr/>
          </p:nvSpPr>
          <p:spPr>
            <a:xfrm>
              <a:off x="1316461" y="2549982"/>
              <a:ext cx="907732" cy="314690"/>
            </a:xfrm>
            <a:custGeom>
              <a:rect b="b" l="l" r="r" t="t"/>
              <a:pathLst>
                <a:path extrusionOk="0" h="314690" w="907732">
                  <a:moveTo>
                    <a:pt x="864870" y="229866"/>
                  </a:moveTo>
                  <a:cubicBezTo>
                    <a:pt x="720090" y="290826"/>
                    <a:pt x="561023" y="327021"/>
                    <a:pt x="404812" y="310828"/>
                  </a:cubicBezTo>
                  <a:cubicBezTo>
                    <a:pt x="248602" y="294636"/>
                    <a:pt x="94297" y="222246"/>
                    <a:pt x="0" y="96516"/>
                  </a:cubicBezTo>
                  <a:cubicBezTo>
                    <a:pt x="128588" y="49843"/>
                    <a:pt x="262890" y="19363"/>
                    <a:pt x="399097" y="5076"/>
                  </a:cubicBezTo>
                  <a:cubicBezTo>
                    <a:pt x="445770" y="313"/>
                    <a:pt x="492443" y="-2544"/>
                    <a:pt x="539115" y="3171"/>
                  </a:cubicBezTo>
                  <a:cubicBezTo>
                    <a:pt x="680085" y="20316"/>
                    <a:pt x="798195" y="112708"/>
                    <a:pt x="907733" y="202243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0" name="Google Shape;570;p22"/>
            <p:cNvSpPr/>
            <p:nvPr/>
          </p:nvSpPr>
          <p:spPr>
            <a:xfrm>
              <a:off x="3014641" y="2560582"/>
              <a:ext cx="452584" cy="799911"/>
            </a:xfrm>
            <a:custGeom>
              <a:rect b="b" l="l" r="r" t="t"/>
              <a:pathLst>
                <a:path extrusionOk="0" h="799911" w="452584">
                  <a:moveTo>
                    <a:pt x="10477" y="11242"/>
                  </a:moveTo>
                  <a:cubicBezTo>
                    <a:pt x="-15240" y="330329"/>
                    <a:pt x="167640" y="656084"/>
                    <a:pt x="452438" y="799912"/>
                  </a:cubicBezTo>
                  <a:cubicBezTo>
                    <a:pt x="456247" y="570359"/>
                    <a:pt x="385763" y="339854"/>
                    <a:pt x="253365" y="152212"/>
                  </a:cubicBezTo>
                  <a:cubicBezTo>
                    <a:pt x="203835" y="81727"/>
                    <a:pt x="138113" y="12194"/>
                    <a:pt x="52388" y="764"/>
                  </a:cubicBezTo>
                  <a:cubicBezTo>
                    <a:pt x="31433" y="-2093"/>
                    <a:pt x="5715" y="2669"/>
                    <a:pt x="0" y="21719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1" name="Google Shape;571;p22"/>
            <p:cNvSpPr/>
            <p:nvPr/>
          </p:nvSpPr>
          <p:spPr>
            <a:xfrm>
              <a:off x="1499482" y="3009893"/>
              <a:ext cx="770330" cy="495068"/>
            </a:xfrm>
            <a:custGeom>
              <a:rect b="b" l="l" r="r" t="t"/>
              <a:pathLst>
                <a:path extrusionOk="0" h="495068" w="770330">
                  <a:moveTo>
                    <a:pt x="770330" y="6435"/>
                  </a:moveTo>
                  <a:cubicBezTo>
                    <a:pt x="608405" y="-4043"/>
                    <a:pt x="436955" y="-11663"/>
                    <a:pt x="295032" y="67395"/>
                  </a:cubicBezTo>
                  <a:cubicBezTo>
                    <a:pt x="235024" y="100732"/>
                    <a:pt x="184542" y="149310"/>
                    <a:pt x="137869" y="199792"/>
                  </a:cubicBezTo>
                  <a:cubicBezTo>
                    <a:pt x="62622" y="281707"/>
                    <a:pt x="-7863" y="383625"/>
                    <a:pt x="709" y="495068"/>
                  </a:cubicBezTo>
                  <a:cubicBezTo>
                    <a:pt x="65479" y="480780"/>
                    <a:pt x="124534" y="447443"/>
                    <a:pt x="181684" y="414105"/>
                  </a:cubicBezTo>
                  <a:cubicBezTo>
                    <a:pt x="320749" y="333142"/>
                    <a:pt x="461719" y="252180"/>
                    <a:pt x="585545" y="149310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2" name="Google Shape;572;p22"/>
            <p:cNvSpPr/>
            <p:nvPr/>
          </p:nvSpPr>
          <p:spPr>
            <a:xfrm>
              <a:off x="1219199" y="3429537"/>
              <a:ext cx="741045" cy="462377"/>
            </a:xfrm>
            <a:custGeom>
              <a:rect b="b" l="l" r="r" t="t"/>
              <a:pathLst>
                <a:path extrusionOk="0" h="462377" w="741045">
                  <a:moveTo>
                    <a:pt x="741045" y="415"/>
                  </a:moveTo>
                  <a:cubicBezTo>
                    <a:pt x="585788" y="-4348"/>
                    <a:pt x="427673" y="31847"/>
                    <a:pt x="294323" y="110905"/>
                  </a:cubicBezTo>
                  <a:cubicBezTo>
                    <a:pt x="160973" y="189962"/>
                    <a:pt x="52388" y="315692"/>
                    <a:pt x="0" y="462377"/>
                  </a:cubicBezTo>
                  <a:cubicBezTo>
                    <a:pt x="63818" y="427135"/>
                    <a:pt x="136208" y="414752"/>
                    <a:pt x="206693" y="393797"/>
                  </a:cubicBezTo>
                  <a:cubicBezTo>
                    <a:pt x="415290" y="331885"/>
                    <a:pt x="600075" y="194725"/>
                    <a:pt x="721043" y="13750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3" name="Google Shape;573;p22"/>
            <p:cNvSpPr/>
            <p:nvPr/>
          </p:nvSpPr>
          <p:spPr>
            <a:xfrm>
              <a:off x="1842181" y="3485196"/>
              <a:ext cx="368906" cy="949643"/>
            </a:xfrm>
            <a:custGeom>
              <a:rect b="b" l="l" r="r" t="t"/>
              <a:pathLst>
                <a:path extrusionOk="0" h="949643" w="368906">
                  <a:moveTo>
                    <a:pt x="332377" y="0"/>
                  </a:moveTo>
                  <a:cubicBezTo>
                    <a:pt x="170452" y="83820"/>
                    <a:pt x="85679" y="265748"/>
                    <a:pt x="38054" y="441008"/>
                  </a:cubicBezTo>
                  <a:cubicBezTo>
                    <a:pt x="-7666" y="610553"/>
                    <a:pt x="-27668" y="802958"/>
                    <a:pt x="68534" y="949643"/>
                  </a:cubicBezTo>
                  <a:cubicBezTo>
                    <a:pt x="163784" y="814388"/>
                    <a:pt x="246652" y="669608"/>
                    <a:pt x="294277" y="511493"/>
                  </a:cubicBezTo>
                  <a:cubicBezTo>
                    <a:pt x="341902" y="353378"/>
                    <a:pt x="397146" y="210503"/>
                    <a:pt x="352379" y="52388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4" name="Google Shape;574;p22"/>
            <p:cNvSpPr/>
            <p:nvPr/>
          </p:nvSpPr>
          <p:spPr>
            <a:xfrm>
              <a:off x="2401752" y="2940244"/>
              <a:ext cx="379701" cy="849752"/>
            </a:xfrm>
            <a:custGeom>
              <a:rect b="b" l="l" r="r" t="t"/>
              <a:pathLst>
                <a:path extrusionOk="0" h="849752" w="379701">
                  <a:moveTo>
                    <a:pt x="343352" y="16315"/>
                  </a:moveTo>
                  <a:cubicBezTo>
                    <a:pt x="350020" y="12505"/>
                    <a:pt x="345257" y="1075"/>
                    <a:pt x="338590" y="123"/>
                  </a:cubicBezTo>
                  <a:cubicBezTo>
                    <a:pt x="330970" y="-830"/>
                    <a:pt x="324302" y="3933"/>
                    <a:pt x="318588" y="8695"/>
                  </a:cubicBezTo>
                  <a:cubicBezTo>
                    <a:pt x="79510" y="209673"/>
                    <a:pt x="-41457" y="542095"/>
                    <a:pt x="12835" y="849753"/>
                  </a:cubicBezTo>
                  <a:cubicBezTo>
                    <a:pt x="59507" y="842133"/>
                    <a:pt x="92845" y="801175"/>
                    <a:pt x="119515" y="762123"/>
                  </a:cubicBezTo>
                  <a:cubicBezTo>
                    <a:pt x="238577" y="586863"/>
                    <a:pt x="324302" y="389695"/>
                    <a:pt x="369070" y="183003"/>
                  </a:cubicBezTo>
                  <a:cubicBezTo>
                    <a:pt x="382405" y="122043"/>
                    <a:pt x="390025" y="51558"/>
                    <a:pt x="349068" y="4885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5" name="Google Shape;575;p22"/>
            <p:cNvSpPr/>
            <p:nvPr/>
          </p:nvSpPr>
          <p:spPr>
            <a:xfrm>
              <a:off x="2790925" y="3149916"/>
              <a:ext cx="336131" cy="766762"/>
            </a:xfrm>
            <a:custGeom>
              <a:rect b="b" l="l" r="r" t="t"/>
              <a:pathLst>
                <a:path extrusionOk="0" h="766762" w="336131">
                  <a:moveTo>
                    <a:pt x="32284" y="0"/>
                  </a:moveTo>
                  <a:cubicBezTo>
                    <a:pt x="-11531" y="77153"/>
                    <a:pt x="-3911" y="172403"/>
                    <a:pt x="15139" y="259080"/>
                  </a:cubicBezTo>
                  <a:cubicBezTo>
                    <a:pt x="58954" y="460058"/>
                    <a:pt x="161824" y="657225"/>
                    <a:pt x="336132" y="766763"/>
                  </a:cubicBezTo>
                  <a:cubicBezTo>
                    <a:pt x="335179" y="624840"/>
                    <a:pt x="318034" y="482917"/>
                    <a:pt x="268504" y="349567"/>
                  </a:cubicBezTo>
                  <a:cubicBezTo>
                    <a:pt x="218974" y="216217"/>
                    <a:pt x="135154" y="94298"/>
                    <a:pt x="17997" y="15240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6" name="Google Shape;576;p22"/>
            <p:cNvSpPr/>
            <p:nvPr/>
          </p:nvSpPr>
          <p:spPr>
            <a:xfrm>
              <a:off x="2062807" y="2085764"/>
              <a:ext cx="538469" cy="247859"/>
            </a:xfrm>
            <a:custGeom>
              <a:rect b="b" l="l" r="r" t="t"/>
              <a:pathLst>
                <a:path extrusionOk="0" h="247859" w="538469">
                  <a:moveTo>
                    <a:pt x="538470" y="1162"/>
                  </a:moveTo>
                  <a:cubicBezTo>
                    <a:pt x="385117" y="-7410"/>
                    <a:pt x="228907" y="31642"/>
                    <a:pt x="97462" y="111652"/>
                  </a:cubicBezTo>
                  <a:cubicBezTo>
                    <a:pt x="46980" y="142132"/>
                    <a:pt x="-4455" y="188805"/>
                    <a:pt x="307" y="247860"/>
                  </a:cubicBezTo>
                  <a:cubicBezTo>
                    <a:pt x="184140" y="221190"/>
                    <a:pt x="384165" y="184995"/>
                    <a:pt x="505132" y="43072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7" name="Google Shape;577;p22"/>
            <p:cNvSpPr/>
            <p:nvPr/>
          </p:nvSpPr>
          <p:spPr>
            <a:xfrm>
              <a:off x="2287081" y="2451886"/>
              <a:ext cx="393879" cy="285419"/>
            </a:xfrm>
            <a:custGeom>
              <a:rect b="b" l="l" r="r" t="t"/>
              <a:pathLst>
                <a:path extrusionOk="0" h="285419" w="393879">
                  <a:moveTo>
                    <a:pt x="17968" y="284645"/>
                  </a:moveTo>
                  <a:cubicBezTo>
                    <a:pt x="167510" y="239878"/>
                    <a:pt x="298956" y="146533"/>
                    <a:pt x="391348" y="20803"/>
                  </a:cubicBezTo>
                  <a:cubicBezTo>
                    <a:pt x="401826" y="5563"/>
                    <a:pt x="377060" y="-8725"/>
                    <a:pt x="366583" y="6515"/>
                  </a:cubicBezTo>
                  <a:cubicBezTo>
                    <a:pt x="278953" y="125578"/>
                    <a:pt x="152271" y="215113"/>
                    <a:pt x="10348" y="257023"/>
                  </a:cubicBezTo>
                  <a:cubicBezTo>
                    <a:pt x="-7749" y="262738"/>
                    <a:pt x="-130" y="290360"/>
                    <a:pt x="17968" y="284645"/>
                  </a:cubicBezTo>
                  <a:lnTo>
                    <a:pt x="17968" y="284645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8" name="Google Shape;578;p22"/>
            <p:cNvSpPr/>
            <p:nvPr/>
          </p:nvSpPr>
          <p:spPr>
            <a:xfrm>
              <a:off x="2202307" y="2248396"/>
              <a:ext cx="643293" cy="1205823"/>
            </a:xfrm>
            <a:custGeom>
              <a:rect b="b" l="l" r="r" t="t"/>
              <a:pathLst>
                <a:path extrusionOk="0" h="1205823" w="643293">
                  <a:moveTo>
                    <a:pt x="616140" y="7123"/>
                  </a:moveTo>
                  <a:cubicBezTo>
                    <a:pt x="537082" y="160475"/>
                    <a:pt x="458025" y="313828"/>
                    <a:pt x="378967" y="467180"/>
                  </a:cubicBezTo>
                  <a:cubicBezTo>
                    <a:pt x="298957" y="620533"/>
                    <a:pt x="218947" y="772933"/>
                    <a:pt x="138937" y="925333"/>
                  </a:cubicBezTo>
                  <a:cubicBezTo>
                    <a:pt x="93217" y="1012011"/>
                    <a:pt x="47497" y="1097736"/>
                    <a:pt x="1777" y="1184413"/>
                  </a:cubicBezTo>
                  <a:cubicBezTo>
                    <a:pt x="-6795" y="1200606"/>
                    <a:pt x="17970" y="1214893"/>
                    <a:pt x="26542" y="1198700"/>
                  </a:cubicBezTo>
                  <a:cubicBezTo>
                    <a:pt x="107505" y="1046300"/>
                    <a:pt x="188467" y="893901"/>
                    <a:pt x="268477" y="741501"/>
                  </a:cubicBezTo>
                  <a:cubicBezTo>
                    <a:pt x="348487" y="589101"/>
                    <a:pt x="428497" y="435748"/>
                    <a:pt x="507555" y="282396"/>
                  </a:cubicBezTo>
                  <a:cubicBezTo>
                    <a:pt x="552322" y="195718"/>
                    <a:pt x="597090" y="109040"/>
                    <a:pt x="641857" y="21410"/>
                  </a:cubicBezTo>
                  <a:cubicBezTo>
                    <a:pt x="649477" y="5218"/>
                    <a:pt x="624712" y="-9070"/>
                    <a:pt x="616140" y="7123"/>
                  </a:cubicBezTo>
                  <a:lnTo>
                    <a:pt x="616140" y="7123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9" name="Google Shape;579;p22"/>
            <p:cNvSpPr/>
            <p:nvPr/>
          </p:nvSpPr>
          <p:spPr>
            <a:xfrm>
              <a:off x="2746931" y="2185748"/>
              <a:ext cx="145232" cy="755709"/>
            </a:xfrm>
            <a:custGeom>
              <a:rect b="b" l="l" r="r" t="t"/>
              <a:pathLst>
                <a:path extrusionOk="0" h="755709" w="145232">
                  <a:moveTo>
                    <a:pt x="115330" y="13573"/>
                  </a:moveTo>
                  <a:cubicBezTo>
                    <a:pt x="122950" y="205026"/>
                    <a:pt x="101043" y="397431"/>
                    <a:pt x="50560" y="583168"/>
                  </a:cubicBezTo>
                  <a:cubicBezTo>
                    <a:pt x="36273" y="635556"/>
                    <a:pt x="20080" y="687943"/>
                    <a:pt x="1030" y="738426"/>
                  </a:cubicBezTo>
                  <a:cubicBezTo>
                    <a:pt x="-5637" y="755571"/>
                    <a:pt x="21985" y="763191"/>
                    <a:pt x="28653" y="746046"/>
                  </a:cubicBezTo>
                  <a:cubicBezTo>
                    <a:pt x="95328" y="564118"/>
                    <a:pt x="133428" y="372666"/>
                    <a:pt x="142953" y="179308"/>
                  </a:cubicBezTo>
                  <a:cubicBezTo>
                    <a:pt x="145810" y="124063"/>
                    <a:pt x="145810" y="68818"/>
                    <a:pt x="143905" y="13573"/>
                  </a:cubicBezTo>
                  <a:cubicBezTo>
                    <a:pt x="142953" y="-4524"/>
                    <a:pt x="114378" y="-4524"/>
                    <a:pt x="115330" y="13573"/>
                  </a:cubicBezTo>
                  <a:lnTo>
                    <a:pt x="115330" y="13573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0" name="Google Shape;580;p22"/>
            <p:cNvSpPr/>
            <p:nvPr/>
          </p:nvSpPr>
          <p:spPr>
            <a:xfrm>
              <a:off x="2893603" y="2364818"/>
              <a:ext cx="119181" cy="207969"/>
            </a:xfrm>
            <a:custGeom>
              <a:rect b="b" l="l" r="r" t="t"/>
              <a:pathLst>
                <a:path extrusionOk="0" h="207969" w="119181">
                  <a:moveTo>
                    <a:pt x="91" y="13573"/>
                  </a:moveTo>
                  <a:cubicBezTo>
                    <a:pt x="6759" y="86916"/>
                    <a:pt x="40096" y="155496"/>
                    <a:pt x="94389" y="204073"/>
                  </a:cubicBezTo>
                  <a:cubicBezTo>
                    <a:pt x="107724" y="216456"/>
                    <a:pt x="128679" y="196453"/>
                    <a:pt x="114391" y="184071"/>
                  </a:cubicBezTo>
                  <a:cubicBezTo>
                    <a:pt x="65814" y="140256"/>
                    <a:pt x="34381" y="79296"/>
                    <a:pt x="28666" y="13573"/>
                  </a:cubicBezTo>
                  <a:cubicBezTo>
                    <a:pt x="26761" y="-4524"/>
                    <a:pt x="-1814" y="-4524"/>
                    <a:pt x="91" y="13573"/>
                  </a:cubicBezTo>
                  <a:lnTo>
                    <a:pt x="91" y="13573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81" name="Google Shape;581;p22"/>
          <p:cNvSpPr txBox="1"/>
          <p:nvPr/>
        </p:nvSpPr>
        <p:spPr>
          <a:xfrm>
            <a:off x="1220900" y="1449825"/>
            <a:ext cx="5274600" cy="404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/>
              <a:buChar char="😕"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In the wrong location.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😕      </a:t>
            </a: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Government are not working hard enough to improve it.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/>
              <a:buChar char="😕"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Do not have the correct structure in place to improve         the airport. 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/>
              <a:buChar char="😕"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The junction 33 road needs to be improved, people can get to the Airport </a:t>
            </a: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faster</a:t>
            </a: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. 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/>
              <a:buChar char="😕"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Not  </a:t>
            </a: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flexible or cheap</a:t>
            </a: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 with flights.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/>
              <a:buChar char="😕"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No demand from welsh people.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/>
              <a:buChar char="😕"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Millions of pounds have been spent and no results. 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/>
              <a:buChar char="😊"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Wales needs an airport as a country. 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/>
              <a:buChar char="😊"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One of the best airport in UK to deal with COVID well.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/>
              <a:buChar char="😊"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Drop off point is not </a:t>
            </a: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restricted</a:t>
            </a: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 on time. 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/>
              <a:buChar char="😊"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Car park safety.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582" name="Google Shape;582;p22"/>
          <p:cNvSpPr txBox="1"/>
          <p:nvPr/>
        </p:nvSpPr>
        <p:spPr>
          <a:xfrm>
            <a:off x="2556050" y="772375"/>
            <a:ext cx="30000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>
                <a:solidFill>
                  <a:schemeClr val="dk1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rPr>
              <a:t>Overall view on the airport - </a:t>
            </a:r>
            <a:endParaRPr sz="2000">
              <a:solidFill>
                <a:schemeClr val="dk1"/>
              </a:solidFill>
              <a:latin typeface="Barlow Semi Condensed"/>
              <a:ea typeface="Barlow Semi Condensed"/>
              <a:cs typeface="Barlow Semi Condensed"/>
              <a:sym typeface="Barlow Semi Condensed"/>
            </a:endParaRPr>
          </a:p>
        </p:txBody>
      </p:sp>
      <p:sp>
        <p:nvSpPr>
          <p:cNvPr id="583" name="Google Shape;583;p22"/>
          <p:cNvSpPr/>
          <p:nvPr/>
        </p:nvSpPr>
        <p:spPr>
          <a:xfrm>
            <a:off x="0" y="4521125"/>
            <a:ext cx="200400" cy="10206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highlight>
                <a:schemeClr val="lt1"/>
              </a:highlight>
            </a:endParaRPr>
          </a:p>
        </p:txBody>
      </p:sp>
      <p:pic>
        <p:nvPicPr>
          <p:cNvPr id="584" name="Google Shape;584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875775" y="457200"/>
            <a:ext cx="5176274" cy="2556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85" name="Google Shape;585;p2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134350" y="3614775"/>
            <a:ext cx="4659136" cy="3104149"/>
          </a:xfrm>
          <a:prstGeom prst="rect">
            <a:avLst/>
          </a:prstGeom>
          <a:noFill/>
          <a:ln>
            <a:noFill/>
          </a:ln>
        </p:spPr>
      </p:pic>
      <p:sp>
        <p:nvSpPr>
          <p:cNvPr id="586" name="Google Shape;586;p22"/>
          <p:cNvSpPr txBox="1"/>
          <p:nvPr/>
        </p:nvSpPr>
        <p:spPr>
          <a:xfrm>
            <a:off x="7134350" y="6464350"/>
            <a:ext cx="30000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solidFill>
                  <a:schemeClr val="dk1"/>
                </a:solidFill>
              </a:rPr>
              <a:t>Hotel.com. (2023). </a:t>
            </a:r>
            <a:endParaRPr sz="1100"/>
          </a:p>
        </p:txBody>
      </p:sp>
      <p:sp>
        <p:nvSpPr>
          <p:cNvPr id="587" name="Google Shape;587;p22"/>
          <p:cNvSpPr txBox="1"/>
          <p:nvPr/>
        </p:nvSpPr>
        <p:spPr>
          <a:xfrm>
            <a:off x="6990900" y="2721575"/>
            <a:ext cx="3000000" cy="29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</a:rPr>
              <a:t>The Times. (2022).</a:t>
            </a:r>
            <a:endParaRPr sz="1000"/>
          </a:p>
        </p:txBody>
      </p:sp>
      <p:sp>
        <p:nvSpPr>
          <p:cNvPr id="588" name="Google Shape;588;p22"/>
          <p:cNvSpPr txBox="1"/>
          <p:nvPr/>
        </p:nvSpPr>
        <p:spPr>
          <a:xfrm>
            <a:off x="992000" y="5980475"/>
            <a:ext cx="30000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>
                <a:solidFill>
                  <a:schemeClr val="dk1"/>
                </a:solidFill>
              </a:rPr>
              <a:t>Gov wales website. (2023).</a:t>
            </a:r>
            <a:endParaRPr sz="12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2" name="Shape 5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" name="Google Shape;593;p23"/>
          <p:cNvSpPr txBox="1"/>
          <p:nvPr/>
        </p:nvSpPr>
        <p:spPr>
          <a:xfrm>
            <a:off x="1611975" y="1135050"/>
            <a:ext cx="6409800" cy="47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900">
                <a:latin typeface="Barlow Semi Condensed"/>
                <a:ea typeface="Barlow Semi Condensed"/>
                <a:cs typeface="Barlow Semi Condensed"/>
                <a:sym typeface="Barlow Semi Condensed"/>
              </a:rPr>
              <a:t>What</a:t>
            </a:r>
            <a:r>
              <a:rPr lang="en" sz="1900">
                <a:latin typeface="Barlow Semi Condensed"/>
                <a:ea typeface="Barlow Semi Condensed"/>
                <a:cs typeface="Barlow Semi Condensed"/>
                <a:sym typeface="Barlow Semi Condensed"/>
              </a:rPr>
              <a:t> they need to improve on and think about for future ideas.  </a:t>
            </a:r>
            <a:endParaRPr sz="1900">
              <a:latin typeface="Barlow Semi Condensed"/>
              <a:ea typeface="Barlow Semi Condensed"/>
              <a:cs typeface="Barlow Semi Condensed"/>
              <a:sym typeface="Barlow Semi Condensed"/>
            </a:endParaRPr>
          </a:p>
        </p:txBody>
      </p:sp>
      <p:sp>
        <p:nvSpPr>
          <p:cNvPr id="594" name="Google Shape;594;p23"/>
          <p:cNvSpPr/>
          <p:nvPr/>
        </p:nvSpPr>
        <p:spPr>
          <a:xfrm>
            <a:off x="0" y="4521125"/>
            <a:ext cx="200400" cy="1020600"/>
          </a:xfrm>
          <a:prstGeom prst="rect">
            <a:avLst/>
          </a:prstGeom>
          <a:solidFill>
            <a:srgbClr val="F3F3F3"/>
          </a:solidFill>
          <a:ln cap="flat" cmpd="sng" w="9525">
            <a:solidFill>
              <a:srgbClr val="F3F3F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highlight>
                <a:schemeClr val="lt1"/>
              </a:highlight>
            </a:endParaRPr>
          </a:p>
        </p:txBody>
      </p:sp>
      <p:sp>
        <p:nvSpPr>
          <p:cNvPr id="595" name="Google Shape;595;p23"/>
          <p:cNvSpPr txBox="1"/>
          <p:nvPr/>
        </p:nvSpPr>
        <p:spPr>
          <a:xfrm>
            <a:off x="1764575" y="1974425"/>
            <a:ext cx="6056700" cy="1985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Font typeface="Barlow"/>
              <a:buChar char="➢"/>
            </a:pPr>
            <a:r>
              <a:rPr lang="en" sz="1300">
                <a:latin typeface="Barlow"/>
                <a:ea typeface="Barlow"/>
                <a:cs typeface="Barlow"/>
                <a:sym typeface="Barlow"/>
              </a:rPr>
              <a:t>A train from C</a:t>
            </a:r>
            <a:r>
              <a:rPr lang="en" sz="1300">
                <a:latin typeface="Barlow"/>
                <a:ea typeface="Barlow"/>
                <a:cs typeface="Barlow"/>
                <a:sym typeface="Barlow"/>
              </a:rPr>
              <a:t>ardiff</a:t>
            </a:r>
            <a:r>
              <a:rPr lang="en" sz="1300">
                <a:latin typeface="Barlow"/>
                <a:ea typeface="Barlow"/>
                <a:cs typeface="Barlow"/>
                <a:sym typeface="Barlow"/>
              </a:rPr>
              <a:t> central </a:t>
            </a:r>
            <a:r>
              <a:rPr lang="en" sz="1300">
                <a:latin typeface="Barlow"/>
                <a:ea typeface="Barlow"/>
                <a:cs typeface="Barlow"/>
                <a:sym typeface="Barlow"/>
              </a:rPr>
              <a:t>straight</a:t>
            </a:r>
            <a:r>
              <a:rPr lang="en" sz="1300">
                <a:latin typeface="Barlow"/>
                <a:ea typeface="Barlow"/>
                <a:cs typeface="Barlow"/>
                <a:sym typeface="Barlow"/>
              </a:rPr>
              <a:t> to the Airport.</a:t>
            </a:r>
            <a:endParaRPr sz="1300">
              <a:latin typeface="Barlow"/>
              <a:ea typeface="Barlow"/>
              <a:cs typeface="Barlow"/>
              <a:sym typeface="Barlow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latin typeface="Barlow"/>
                <a:ea typeface="Barlow"/>
                <a:cs typeface="Barlow"/>
                <a:sym typeface="Barlow"/>
              </a:rPr>
              <a:t> </a:t>
            </a:r>
            <a:endParaRPr sz="1300">
              <a:latin typeface="Barlow"/>
              <a:ea typeface="Barlow"/>
              <a:cs typeface="Barlow"/>
              <a:sym typeface="Barlow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Font typeface="Barlow"/>
              <a:buChar char="➢"/>
            </a:pPr>
            <a:r>
              <a:rPr lang="en" sz="1300">
                <a:latin typeface="Barlow"/>
                <a:ea typeface="Barlow"/>
                <a:cs typeface="Barlow"/>
                <a:sym typeface="Barlow"/>
              </a:rPr>
              <a:t>Budget</a:t>
            </a:r>
            <a:r>
              <a:rPr lang="en" sz="1300">
                <a:latin typeface="Barlow"/>
                <a:ea typeface="Barlow"/>
                <a:cs typeface="Barlow"/>
                <a:sym typeface="Barlow"/>
              </a:rPr>
              <a:t> airlines and </a:t>
            </a:r>
            <a:r>
              <a:rPr lang="en" sz="1300">
                <a:latin typeface="Barlow"/>
                <a:ea typeface="Barlow"/>
                <a:cs typeface="Barlow"/>
                <a:sym typeface="Barlow"/>
              </a:rPr>
              <a:t>international</a:t>
            </a:r>
            <a:r>
              <a:rPr lang="en" sz="1300">
                <a:latin typeface="Barlow"/>
                <a:ea typeface="Barlow"/>
                <a:cs typeface="Barlow"/>
                <a:sym typeface="Barlow"/>
              </a:rPr>
              <a:t> airline. </a:t>
            </a:r>
            <a:endParaRPr sz="1300">
              <a:latin typeface="Barlow"/>
              <a:ea typeface="Barlow"/>
              <a:cs typeface="Barlow"/>
              <a:sym typeface="Barlow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Barlow"/>
              <a:ea typeface="Barlow"/>
              <a:cs typeface="Barlow"/>
              <a:sym typeface="Barlow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Font typeface="Barlow"/>
              <a:buChar char="➢"/>
            </a:pPr>
            <a:r>
              <a:rPr lang="en" sz="1300">
                <a:latin typeface="Barlow"/>
                <a:ea typeface="Barlow"/>
                <a:cs typeface="Barlow"/>
                <a:sym typeface="Barlow"/>
              </a:rPr>
              <a:t>Build a better/bigger road on  junction 33.</a:t>
            </a:r>
            <a:endParaRPr sz="1300">
              <a:latin typeface="Barlow"/>
              <a:ea typeface="Barlow"/>
              <a:cs typeface="Barlow"/>
              <a:sym typeface="Barlow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Barlow"/>
              <a:ea typeface="Barlow"/>
              <a:cs typeface="Barlow"/>
              <a:sym typeface="Barlow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Font typeface="Barlow"/>
              <a:buChar char="➢"/>
            </a:pPr>
            <a:r>
              <a:rPr lang="en" sz="1300">
                <a:latin typeface="Barlow"/>
                <a:ea typeface="Barlow"/>
                <a:cs typeface="Barlow"/>
                <a:sym typeface="Barlow"/>
              </a:rPr>
              <a:t>An </a:t>
            </a:r>
            <a:r>
              <a:rPr lang="en" sz="1300">
                <a:latin typeface="Barlow"/>
                <a:ea typeface="Barlow"/>
                <a:cs typeface="Barlow"/>
                <a:sym typeface="Barlow"/>
              </a:rPr>
              <a:t>affordable</a:t>
            </a:r>
            <a:r>
              <a:rPr lang="en" sz="1300">
                <a:latin typeface="Barlow"/>
                <a:ea typeface="Barlow"/>
                <a:cs typeface="Barlow"/>
                <a:sym typeface="Barlow"/>
              </a:rPr>
              <a:t> hotel on the land.</a:t>
            </a:r>
            <a:endParaRPr sz="1300">
              <a:latin typeface="Barlow"/>
              <a:ea typeface="Barlow"/>
              <a:cs typeface="Barlow"/>
              <a:sym typeface="Barlow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Barlow"/>
              <a:ea typeface="Barlow"/>
              <a:cs typeface="Barlow"/>
              <a:sym typeface="Barlow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Font typeface="Barlow"/>
              <a:buChar char="➢"/>
            </a:pPr>
            <a:r>
              <a:rPr lang="en" sz="1300">
                <a:latin typeface="Barlow"/>
                <a:ea typeface="Barlow"/>
                <a:cs typeface="Barlow"/>
                <a:sym typeface="Barlow"/>
              </a:rPr>
              <a:t>Employe people in the GOV that have an </a:t>
            </a:r>
            <a:r>
              <a:rPr lang="en" sz="1300">
                <a:latin typeface="Barlow"/>
                <a:ea typeface="Barlow"/>
                <a:cs typeface="Barlow"/>
                <a:sym typeface="Barlow"/>
              </a:rPr>
              <a:t>expertise</a:t>
            </a:r>
            <a:r>
              <a:rPr lang="en" sz="1300">
                <a:latin typeface="Barlow"/>
                <a:ea typeface="Barlow"/>
                <a:cs typeface="Barlow"/>
                <a:sym typeface="Barlow"/>
              </a:rPr>
              <a:t> on tourism and marketing. </a:t>
            </a:r>
            <a:endParaRPr sz="1300"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596" name="Google Shape;596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711575" y="944075"/>
            <a:ext cx="3047625" cy="4731174"/>
          </a:xfrm>
          <a:prstGeom prst="rect">
            <a:avLst/>
          </a:prstGeom>
          <a:noFill/>
          <a:ln>
            <a:noFill/>
          </a:ln>
        </p:spPr>
      </p:pic>
      <p:sp>
        <p:nvSpPr>
          <p:cNvPr id="597" name="Google Shape;597;p23"/>
          <p:cNvSpPr txBox="1"/>
          <p:nvPr/>
        </p:nvSpPr>
        <p:spPr>
          <a:xfrm>
            <a:off x="7735388" y="5382750"/>
            <a:ext cx="3000000" cy="29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</a:rPr>
              <a:t>Third eye trailer. (2023). </a:t>
            </a:r>
            <a:endParaRPr sz="10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1" name="Shape 6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p24"/>
          <p:cNvSpPr txBox="1"/>
          <p:nvPr>
            <p:ph idx="1" type="body"/>
          </p:nvPr>
        </p:nvSpPr>
        <p:spPr>
          <a:xfrm>
            <a:off x="1002675" y="1363974"/>
            <a:ext cx="10293900" cy="4975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Cardiff Airport’s performance and development. (2019). Evidence paper in advance of the public accounts committee scrutiny session. Available from; </a:t>
            </a:r>
            <a:r>
              <a:rPr lang="en" sz="11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https://business.senedd.wales/documents/s93703/PAC5-22-19%20P1%20-%20WG%20paper%20on%20Cardiff%20Airport_e.pdf</a:t>
            </a:r>
            <a:r>
              <a:rPr lang="en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[Accessed on 1st of March,2023.]</a:t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Expedia website. (2023). 10 top things to go in Doha. Available from;  </a:t>
            </a:r>
            <a:r>
              <a:rPr lang="en" sz="11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https://www.expedia.co.uk/Things-To-Do-In-Doha.d1048.Travel-Guide-Activities</a:t>
            </a:r>
            <a:r>
              <a:rPr lang="en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[Accessed on 8th of March,2023.]</a:t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Gov wales website. (2023). Cardiff Airport: our role. Available from; </a:t>
            </a:r>
            <a:r>
              <a:rPr lang="en" sz="11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https://www.gov.wales/cardiff-airport-our-role</a:t>
            </a:r>
            <a:r>
              <a:rPr lang="en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[Accessed on 8th of March,2023.] </a:t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Hotel.com. (2023). 10 Best places to go shopping wales. Available from; </a:t>
            </a:r>
            <a:r>
              <a:rPr lang="en" sz="11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https://uk.hotels.com/go/wales/best-shopping-cardiff</a:t>
            </a:r>
            <a:r>
              <a:rPr lang="en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[Accessed on 8th of March,2023.] </a:t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Logo world website. (2023). Available from;</a:t>
            </a:r>
            <a:r>
              <a:rPr lang="en" sz="11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https://logos-world.net/qatar-airways-logo/</a:t>
            </a:r>
            <a:r>
              <a:rPr lang="en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[Accessed on 1st of March,2023.]</a:t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Masterplan report final. (2019). Cardiff Airport 2040 masterplan. P.p 34-38.</a:t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Qatar Airways website. (2023). Qatar Airways Reveals Seven New Destinations, 11 Resumptions, and 35 Frequency Increases at ITB Berlin 2023. Available from; </a:t>
            </a:r>
            <a:r>
              <a:rPr lang="en" sz="11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https://www.qatarairways.com/en/press-releases/2023/March0/Qatar-Airways-Reveals-Seven-New-Destinations-11-Resumptions-and-35-Frequency-Increases-at-ITB-Berlin-2023.html?activeTag=Press-releases</a:t>
            </a:r>
            <a:r>
              <a:rPr lang="en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[Accessed on 8th of March,2023.]</a:t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Senedd Research. (2020). Cardiff Airport - how much has the Welsh government spent so far?. Available from; </a:t>
            </a:r>
            <a:r>
              <a:rPr lang="en" sz="11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https://research.senedd.wales/research-articles/cardiff-airport-how-much-has-the-welsh-government-spent-so-far/</a:t>
            </a:r>
            <a:r>
              <a:rPr lang="en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[Accessed on 1st of March,2023.]</a:t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South Wales aviation group. (2018). Available from;  </a:t>
            </a:r>
            <a:r>
              <a:rPr lang="en" sz="11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https://cardiffstathan.blogspot.com/2018/09/?m=0</a:t>
            </a:r>
            <a:r>
              <a:rPr lang="en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[Accessed on 1st of March,2023.]</a:t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 sz="1100"/>
          </a:p>
        </p:txBody>
      </p:sp>
      <p:sp>
        <p:nvSpPr>
          <p:cNvPr id="603" name="Google Shape;603;p24"/>
          <p:cNvSpPr txBox="1"/>
          <p:nvPr>
            <p:ph type="title"/>
          </p:nvPr>
        </p:nvSpPr>
        <p:spPr>
          <a:xfrm>
            <a:off x="1002675" y="841100"/>
            <a:ext cx="10293900" cy="475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/>
              <a:t>References</a:t>
            </a:r>
            <a:r>
              <a:rPr lang="en" sz="1600"/>
              <a:t> page - </a:t>
            </a:r>
            <a:endParaRPr sz="1600"/>
          </a:p>
        </p:txBody>
      </p:sp>
      <p:sp>
        <p:nvSpPr>
          <p:cNvPr id="604" name="Google Shape;604;p24"/>
          <p:cNvSpPr/>
          <p:nvPr/>
        </p:nvSpPr>
        <p:spPr>
          <a:xfrm>
            <a:off x="-9550" y="4549750"/>
            <a:ext cx="286200" cy="944400"/>
          </a:xfrm>
          <a:prstGeom prst="rect">
            <a:avLst/>
          </a:prstGeom>
          <a:solidFill>
            <a:schemeClr val="accent3"/>
          </a:solidFill>
          <a:ln cap="flat" cmpd="sng" w="952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8" name="Shape 6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9" name="Google Shape;609;p25"/>
          <p:cNvSpPr txBox="1"/>
          <p:nvPr/>
        </p:nvSpPr>
        <p:spPr>
          <a:xfrm>
            <a:off x="257525" y="720750"/>
            <a:ext cx="11550900" cy="44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</a:rPr>
              <a:t>Summersetlive website. (2022). Bristol Airport gets £4 million redevelopment of the departure lounge.  Available from; </a:t>
            </a:r>
            <a:r>
              <a:rPr lang="en" sz="1100" u="sng">
                <a:solidFill>
                  <a:srgbClr val="1155CC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https://www.somersetlive.co.uk/news/somerset-news/bristol-airport-gets-4-million-7887988</a:t>
            </a:r>
            <a:r>
              <a:rPr lang="en" sz="1100">
                <a:solidFill>
                  <a:schemeClr val="dk1"/>
                </a:solidFill>
              </a:rPr>
              <a:t> 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</a:rPr>
              <a:t>[Accessed on 1st of March,2023.]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</a:rPr>
              <a:t>The Times. (2016). Cardiff airport aims to return to the private sector.  Available from; </a:t>
            </a:r>
            <a:r>
              <a:rPr lang="en" sz="1100" u="sng">
                <a:solidFill>
                  <a:srgbClr val="1155CC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https://www.thetimes.co.uk/article/cardiff-airport-aims-for-return-to-private-sector-rwlxxhj6d60</a:t>
            </a:r>
            <a:r>
              <a:rPr lang="en" sz="1100">
                <a:solidFill>
                  <a:schemeClr val="dk1"/>
                </a:solidFill>
              </a:rPr>
              <a:t> 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</a:rPr>
              <a:t> [Accessed on 1st of March,2023.]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</a:rPr>
              <a:t>The Times. (2022). Best thing to do in Cardiff.  Available from; </a:t>
            </a:r>
            <a:r>
              <a:rPr lang="en" sz="1100" u="sng">
                <a:solidFill>
                  <a:srgbClr val="1155CC"/>
                </a:solidFill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https://www.thetimes.co.uk/travel/destinations/uk/wales/cardiff/best-things-to-do-in-cardiff</a:t>
            </a:r>
            <a:r>
              <a:rPr lang="en" sz="1100">
                <a:solidFill>
                  <a:schemeClr val="dk1"/>
                </a:solidFill>
              </a:rPr>
              <a:t> [Accessed on 8th of March,2023.]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</a:rPr>
              <a:t>Third eye trailer. (2023). How to visit Barafundle bay beach in Pembrokeshire. Available from; </a:t>
            </a:r>
            <a:r>
              <a:rPr lang="en" sz="1100" u="sng">
                <a:solidFill>
                  <a:srgbClr val="1155CC"/>
                </a:solidFill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https://thirdeyetraveller.com/barafundle-bay-walk-pembrokeshire/</a:t>
            </a:r>
            <a:r>
              <a:rPr lang="en" sz="1100">
                <a:solidFill>
                  <a:schemeClr val="dk1"/>
                </a:solidFill>
              </a:rPr>
              <a:t>[Accessed on 8th of March,2023.] 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</a:rPr>
              <a:t>Tripadvisor. (2023). Cardiff airport reviews. Available from: </a:t>
            </a:r>
            <a:r>
              <a:rPr lang="en" sz="1100" u="sng">
                <a:solidFill>
                  <a:srgbClr val="1155CC"/>
                </a:solidFill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https://www.tripadvisor.co.uk/Attraction_Review-g186460-d15187201-Reviews-Just_Airport_Cardiff-Cardiff_South_Wales_Wales.html</a:t>
            </a:r>
            <a:r>
              <a:rPr lang="en" sz="1100">
                <a:solidFill>
                  <a:schemeClr val="dk1"/>
                </a:solidFill>
              </a:rPr>
              <a:t>  [Accessed on 1st of March,2023.]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</a:rPr>
              <a:t>Trustpilot. (2023). Bristol airport reviews. Available from; </a:t>
            </a:r>
            <a:r>
              <a:rPr lang="en" sz="1100" u="sng">
                <a:solidFill>
                  <a:srgbClr val="1155CC"/>
                </a:solidFill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https://uk.trustpilot.com/review/www.bristolairport.co.uk</a:t>
            </a:r>
            <a:r>
              <a:rPr lang="en" sz="1100">
                <a:solidFill>
                  <a:schemeClr val="dk1"/>
                </a:solidFill>
              </a:rPr>
              <a:t>  [Accessed on 1st of March,2023.] 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</a:rPr>
              <a:t>Visit the Cardiff website. (2022). Cardiff Airport. Available from; </a:t>
            </a:r>
            <a:r>
              <a:rPr lang="en" sz="1100" u="sng">
                <a:solidFill>
                  <a:srgbClr val="1155CC"/>
                </a:solidFill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https://www.visitcardiff.com/highlights/cardiff-airport/</a:t>
            </a:r>
            <a:r>
              <a:rPr lang="en" sz="1100">
                <a:solidFill>
                  <a:schemeClr val="dk1"/>
                </a:solidFill>
              </a:rPr>
              <a:t> [Accessed on 1st of March,2023.]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2100"/>
              </a:spcAft>
              <a:buNone/>
            </a:pPr>
            <a:r>
              <a:t/>
            </a:r>
            <a:endParaRPr sz="1100">
              <a:solidFill>
                <a:schemeClr val="dk2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  <p:sp>
        <p:nvSpPr>
          <p:cNvPr id="610" name="Google Shape;610;p25"/>
          <p:cNvSpPr/>
          <p:nvPr/>
        </p:nvSpPr>
        <p:spPr>
          <a:xfrm>
            <a:off x="19075" y="4540200"/>
            <a:ext cx="181200" cy="9729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lidesMania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434343"/>
      </a:lt2>
      <a:accent1>
        <a:srgbClr val="C8DCDA"/>
      </a:accent1>
      <a:accent2>
        <a:srgbClr val="DBE9E9"/>
      </a:accent2>
      <a:accent3>
        <a:srgbClr val="8EB1AD"/>
      </a:accent3>
      <a:accent4>
        <a:srgbClr val="F2F2F2"/>
      </a:accent4>
      <a:accent5>
        <a:srgbClr val="FFF2CB"/>
      </a:accent5>
      <a:accent6>
        <a:srgbClr val="D8D8D8"/>
      </a:accent6>
      <a:hlink>
        <a:srgbClr val="6F8381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