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1"/>
  </p:sldMasterIdLst>
  <p:notesMasterIdLst>
    <p:notesMasterId r:id="rId30"/>
  </p:notesMasterIdLst>
  <p:handoutMasterIdLst>
    <p:handoutMasterId r:id="rId3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5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EF6399-0D6F-4AD6-8A7D-99E6608D3708}" v="3608" dt="2024-02-04T21:23:56.011"/>
    <p1510:client id="{C81B0D39-A5E2-D326-67B5-0041027D6972}" v="2" dt="2024-02-05T09:12:29.1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C81B0D39-A5E2-D326-67B5-0041027D6972}"/>
    <pc:docChg chg="modSld">
      <pc:chgData name="Rebecca Francis-Davies" userId="S::r.francis-davies@uwtsd.ac.uk::caf69e2c-2198-47a4-8268-c57958bd4ca9" providerId="AD" clId="Web-{C81B0D39-A5E2-D326-67B5-0041027D6972}" dt="2024-02-05T09:12:29.147" v="1"/>
      <pc:docMkLst>
        <pc:docMk/>
      </pc:docMkLst>
      <pc:sldChg chg="addSp delSp modSp">
        <pc:chgData name="Rebecca Francis-Davies" userId="S::r.francis-davies@uwtsd.ac.uk::caf69e2c-2198-47a4-8268-c57958bd4ca9" providerId="AD" clId="Web-{C81B0D39-A5E2-D326-67B5-0041027D6972}" dt="2024-02-05T09:12:29.147" v="1"/>
        <pc:sldMkLst>
          <pc:docMk/>
          <pc:sldMk cId="808659051" sldId="276"/>
        </pc:sldMkLst>
        <pc:spChg chg="del">
          <ac:chgData name="Rebecca Francis-Davies" userId="S::r.francis-davies@uwtsd.ac.uk::caf69e2c-2198-47a4-8268-c57958bd4ca9" providerId="AD" clId="Web-{C81B0D39-A5E2-D326-67B5-0041027D6972}" dt="2024-02-05T09:12:29.116" v="0"/>
          <ac:spMkLst>
            <pc:docMk/>
            <pc:sldMk cId="808659051" sldId="276"/>
            <ac:spMk id="3" creationId="{6272DEEA-81A5-740A-64F5-606094A96738}"/>
          </ac:spMkLst>
        </pc:spChg>
        <pc:picChg chg="add mod ord">
          <ac:chgData name="Rebecca Francis-Davies" userId="S::r.francis-davies@uwtsd.ac.uk::caf69e2c-2198-47a4-8268-c57958bd4ca9" providerId="AD" clId="Web-{C81B0D39-A5E2-D326-67B5-0041027D6972}" dt="2024-02-05T09:12:29.147" v="1"/>
          <ac:picMkLst>
            <pc:docMk/>
            <pc:sldMk cId="808659051" sldId="276"/>
            <ac:picMk id="4" creationId="{606C909F-12F3-9364-971B-48F2F21A609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380AC5-3B43-4003-9A6C-D3559D1AE1B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2B3909-39D7-42DF-9532-C297BEE538E2}">
      <dgm:prSet/>
      <dgm:spPr/>
      <dgm:t>
        <a:bodyPr/>
        <a:lstStyle/>
        <a:p>
          <a:r>
            <a:rPr lang="en-GB"/>
            <a:t>Will reflect external and internal pressures</a:t>
          </a:r>
          <a:endParaRPr lang="en-US"/>
        </a:p>
      </dgm:t>
    </dgm:pt>
    <dgm:pt modelId="{488006FF-AC2D-4BB4-8BC1-5C7E2014B906}" type="parTrans" cxnId="{EB81FBA8-56F9-4752-886C-8777C2B5CF72}">
      <dgm:prSet/>
      <dgm:spPr/>
      <dgm:t>
        <a:bodyPr/>
        <a:lstStyle/>
        <a:p>
          <a:endParaRPr lang="en-US"/>
        </a:p>
      </dgm:t>
    </dgm:pt>
    <dgm:pt modelId="{CBC88EA2-A7A5-40ED-971A-07FDE2802B08}" type="sibTrans" cxnId="{EB81FBA8-56F9-4752-886C-8777C2B5CF72}">
      <dgm:prSet/>
      <dgm:spPr/>
      <dgm:t>
        <a:bodyPr/>
        <a:lstStyle/>
        <a:p>
          <a:endParaRPr lang="en-US"/>
        </a:p>
      </dgm:t>
    </dgm:pt>
    <dgm:pt modelId="{737EF635-AC43-4D7A-9536-205DA7F7F235}">
      <dgm:prSet/>
      <dgm:spPr/>
      <dgm:t>
        <a:bodyPr/>
        <a:lstStyle/>
        <a:p>
          <a:r>
            <a:rPr lang="en-GB"/>
            <a:t>Must align with overall business strategy</a:t>
          </a:r>
          <a:endParaRPr lang="en-US"/>
        </a:p>
      </dgm:t>
    </dgm:pt>
    <dgm:pt modelId="{5D0C23BB-A7D6-4F72-9679-8608D074EC4B}" type="parTrans" cxnId="{77D4D0C4-73D5-494D-9D5B-6619D01C1A89}">
      <dgm:prSet/>
      <dgm:spPr/>
      <dgm:t>
        <a:bodyPr/>
        <a:lstStyle/>
        <a:p>
          <a:endParaRPr lang="en-US"/>
        </a:p>
      </dgm:t>
    </dgm:pt>
    <dgm:pt modelId="{2793127B-ECEF-4BAA-87FC-99BCEC34AF64}" type="sibTrans" cxnId="{77D4D0C4-73D5-494D-9D5B-6619D01C1A89}">
      <dgm:prSet/>
      <dgm:spPr/>
      <dgm:t>
        <a:bodyPr/>
        <a:lstStyle/>
        <a:p>
          <a:endParaRPr lang="en-US"/>
        </a:p>
      </dgm:t>
    </dgm:pt>
    <dgm:pt modelId="{ABFCA778-4EDA-400B-B600-42DD8EB22D2C}">
      <dgm:prSet/>
      <dgm:spPr/>
      <dgm:t>
        <a:bodyPr/>
        <a:lstStyle/>
        <a:p>
          <a:r>
            <a:rPr lang="en-GB"/>
            <a:t>Must drive progress toward aims and objectives</a:t>
          </a:r>
          <a:endParaRPr lang="en-US"/>
        </a:p>
      </dgm:t>
    </dgm:pt>
    <dgm:pt modelId="{CA93359C-2009-42A8-9389-810309505810}" type="parTrans" cxnId="{D8EB31DB-AC05-414E-960C-D8D2FF46812C}">
      <dgm:prSet/>
      <dgm:spPr/>
      <dgm:t>
        <a:bodyPr/>
        <a:lstStyle/>
        <a:p>
          <a:endParaRPr lang="en-US"/>
        </a:p>
      </dgm:t>
    </dgm:pt>
    <dgm:pt modelId="{DDAE491B-E36C-474C-8DEB-456ED0D03E16}" type="sibTrans" cxnId="{D8EB31DB-AC05-414E-960C-D8D2FF46812C}">
      <dgm:prSet/>
      <dgm:spPr/>
      <dgm:t>
        <a:bodyPr/>
        <a:lstStyle/>
        <a:p>
          <a:endParaRPr lang="en-US"/>
        </a:p>
      </dgm:t>
    </dgm:pt>
    <dgm:pt modelId="{D7D78933-6F21-4702-B3AA-F527C33597A2}">
      <dgm:prSet/>
      <dgm:spPr/>
      <dgm:t>
        <a:bodyPr/>
        <a:lstStyle/>
        <a:p>
          <a:r>
            <a:rPr lang="en-GB"/>
            <a:t>May be part of an overall HR or people strategy</a:t>
          </a:r>
          <a:endParaRPr lang="en-US"/>
        </a:p>
      </dgm:t>
    </dgm:pt>
    <dgm:pt modelId="{1253509C-0769-4833-8512-4FEAC9620B07}" type="parTrans" cxnId="{ED625D3C-EA11-41F4-A85C-27C7024C4F9E}">
      <dgm:prSet/>
      <dgm:spPr/>
      <dgm:t>
        <a:bodyPr/>
        <a:lstStyle/>
        <a:p>
          <a:endParaRPr lang="en-US"/>
        </a:p>
      </dgm:t>
    </dgm:pt>
    <dgm:pt modelId="{2AF4B8F2-E1FB-4211-8BB6-32F964979773}" type="sibTrans" cxnId="{ED625D3C-EA11-41F4-A85C-27C7024C4F9E}">
      <dgm:prSet/>
      <dgm:spPr/>
      <dgm:t>
        <a:bodyPr/>
        <a:lstStyle/>
        <a:p>
          <a:endParaRPr lang="en-US"/>
        </a:p>
      </dgm:t>
    </dgm:pt>
    <dgm:pt modelId="{3F481866-1783-463B-90A9-248032CC38DD}" type="pres">
      <dgm:prSet presAssocID="{91380AC5-3B43-4003-9A6C-D3559D1AE1BE}" presName="root" presStyleCnt="0">
        <dgm:presLayoutVars>
          <dgm:dir/>
          <dgm:resizeHandles val="exact"/>
        </dgm:presLayoutVars>
      </dgm:prSet>
      <dgm:spPr/>
    </dgm:pt>
    <dgm:pt modelId="{E9E81055-F42A-465F-B53C-CAE040A490DF}" type="pres">
      <dgm:prSet presAssocID="{2E2B3909-39D7-42DF-9532-C297BEE538E2}" presName="compNode" presStyleCnt="0"/>
      <dgm:spPr/>
    </dgm:pt>
    <dgm:pt modelId="{553BB9E6-A801-43A9-9086-E64791E824D3}" type="pres">
      <dgm:prSet presAssocID="{2E2B3909-39D7-42DF-9532-C297BEE538E2}" presName="bgRect" presStyleLbl="bgShp" presStyleIdx="0" presStyleCnt="4"/>
      <dgm:spPr/>
    </dgm:pt>
    <dgm:pt modelId="{35C9F3F7-1AED-40C7-9F2B-A9888C3D195F}" type="pres">
      <dgm:prSet presAssocID="{2E2B3909-39D7-42DF-9532-C297BEE538E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51D6C17-05DB-4F44-8EB6-D31EC9E8828C}" type="pres">
      <dgm:prSet presAssocID="{2E2B3909-39D7-42DF-9532-C297BEE538E2}" presName="spaceRect" presStyleCnt="0"/>
      <dgm:spPr/>
    </dgm:pt>
    <dgm:pt modelId="{CF0249B9-9112-4C09-8D9C-7DBE18B290E5}" type="pres">
      <dgm:prSet presAssocID="{2E2B3909-39D7-42DF-9532-C297BEE538E2}" presName="parTx" presStyleLbl="revTx" presStyleIdx="0" presStyleCnt="4">
        <dgm:presLayoutVars>
          <dgm:chMax val="0"/>
          <dgm:chPref val="0"/>
        </dgm:presLayoutVars>
      </dgm:prSet>
      <dgm:spPr/>
    </dgm:pt>
    <dgm:pt modelId="{04F79FAE-9CD0-4C33-B15A-399962A937A1}" type="pres">
      <dgm:prSet presAssocID="{CBC88EA2-A7A5-40ED-971A-07FDE2802B08}" presName="sibTrans" presStyleCnt="0"/>
      <dgm:spPr/>
    </dgm:pt>
    <dgm:pt modelId="{D07A5652-73BA-4A15-9CB4-BE38260125EE}" type="pres">
      <dgm:prSet presAssocID="{737EF635-AC43-4D7A-9536-205DA7F7F235}" presName="compNode" presStyleCnt="0"/>
      <dgm:spPr/>
    </dgm:pt>
    <dgm:pt modelId="{D5D2A315-6B06-4C09-A5FB-31C9E1779A6E}" type="pres">
      <dgm:prSet presAssocID="{737EF635-AC43-4D7A-9536-205DA7F7F235}" presName="bgRect" presStyleLbl="bgShp" presStyleIdx="1" presStyleCnt="4"/>
      <dgm:spPr/>
    </dgm:pt>
    <dgm:pt modelId="{544206A6-8A61-48B4-834E-3613E623CAE7}" type="pres">
      <dgm:prSet presAssocID="{737EF635-AC43-4D7A-9536-205DA7F7F23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8966474-D42D-4403-8055-D1256B53FDE2}" type="pres">
      <dgm:prSet presAssocID="{737EF635-AC43-4D7A-9536-205DA7F7F235}" presName="spaceRect" presStyleCnt="0"/>
      <dgm:spPr/>
    </dgm:pt>
    <dgm:pt modelId="{EE250522-D755-4BB1-8A73-EBFE9D04926B}" type="pres">
      <dgm:prSet presAssocID="{737EF635-AC43-4D7A-9536-205DA7F7F235}" presName="parTx" presStyleLbl="revTx" presStyleIdx="1" presStyleCnt="4">
        <dgm:presLayoutVars>
          <dgm:chMax val="0"/>
          <dgm:chPref val="0"/>
        </dgm:presLayoutVars>
      </dgm:prSet>
      <dgm:spPr/>
    </dgm:pt>
    <dgm:pt modelId="{406228D0-E507-4371-BFC8-686A01E75796}" type="pres">
      <dgm:prSet presAssocID="{2793127B-ECEF-4BAA-87FC-99BCEC34AF64}" presName="sibTrans" presStyleCnt="0"/>
      <dgm:spPr/>
    </dgm:pt>
    <dgm:pt modelId="{6BE6C33F-E661-42EF-AF7F-2AD19C82D25B}" type="pres">
      <dgm:prSet presAssocID="{ABFCA778-4EDA-400B-B600-42DD8EB22D2C}" presName="compNode" presStyleCnt="0"/>
      <dgm:spPr/>
    </dgm:pt>
    <dgm:pt modelId="{17B8CCF3-EB00-4BBC-9BC9-E11FAE4E6E3D}" type="pres">
      <dgm:prSet presAssocID="{ABFCA778-4EDA-400B-B600-42DD8EB22D2C}" presName="bgRect" presStyleLbl="bgShp" presStyleIdx="2" presStyleCnt="4"/>
      <dgm:spPr/>
    </dgm:pt>
    <dgm:pt modelId="{CA5BEE7D-B513-4111-9951-76B9C16FCD44}" type="pres">
      <dgm:prSet presAssocID="{ABFCA778-4EDA-400B-B600-42DD8EB22D2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4FB625D-A07E-48A0-A417-2C54041C5AE4}" type="pres">
      <dgm:prSet presAssocID="{ABFCA778-4EDA-400B-B600-42DD8EB22D2C}" presName="spaceRect" presStyleCnt="0"/>
      <dgm:spPr/>
    </dgm:pt>
    <dgm:pt modelId="{E3E1C372-8E60-40FB-BD82-39126328E06F}" type="pres">
      <dgm:prSet presAssocID="{ABFCA778-4EDA-400B-B600-42DD8EB22D2C}" presName="parTx" presStyleLbl="revTx" presStyleIdx="2" presStyleCnt="4">
        <dgm:presLayoutVars>
          <dgm:chMax val="0"/>
          <dgm:chPref val="0"/>
        </dgm:presLayoutVars>
      </dgm:prSet>
      <dgm:spPr/>
    </dgm:pt>
    <dgm:pt modelId="{770BA16D-EE45-4260-8B79-1A4C70FDBCA0}" type="pres">
      <dgm:prSet presAssocID="{DDAE491B-E36C-474C-8DEB-456ED0D03E16}" presName="sibTrans" presStyleCnt="0"/>
      <dgm:spPr/>
    </dgm:pt>
    <dgm:pt modelId="{893E3ECB-C2F2-4F05-A6F4-663BFDB55FE7}" type="pres">
      <dgm:prSet presAssocID="{D7D78933-6F21-4702-B3AA-F527C33597A2}" presName="compNode" presStyleCnt="0"/>
      <dgm:spPr/>
    </dgm:pt>
    <dgm:pt modelId="{59BDE8DC-21E9-460E-B2C7-A5019C5C23DA}" type="pres">
      <dgm:prSet presAssocID="{D7D78933-6F21-4702-B3AA-F527C33597A2}" presName="bgRect" presStyleLbl="bgShp" presStyleIdx="3" presStyleCnt="4"/>
      <dgm:spPr/>
    </dgm:pt>
    <dgm:pt modelId="{4EBF2D74-588B-4AFA-BCD8-9C7C5F98C3B5}" type="pres">
      <dgm:prSet presAssocID="{D7D78933-6F21-4702-B3AA-F527C33597A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508B34C-586D-4CC3-BB0E-24FE70D92603}" type="pres">
      <dgm:prSet presAssocID="{D7D78933-6F21-4702-B3AA-F527C33597A2}" presName="spaceRect" presStyleCnt="0"/>
      <dgm:spPr/>
    </dgm:pt>
    <dgm:pt modelId="{9C57C074-EEFC-447C-850C-A154C7616A43}" type="pres">
      <dgm:prSet presAssocID="{D7D78933-6F21-4702-B3AA-F527C33597A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3F0CC01-C7F5-4105-828E-DC63491258FC}" type="presOf" srcId="{91380AC5-3B43-4003-9A6C-D3559D1AE1BE}" destId="{3F481866-1783-463B-90A9-248032CC38DD}" srcOrd="0" destOrd="0" presId="urn:microsoft.com/office/officeart/2018/2/layout/IconVerticalSolidList"/>
    <dgm:cxn modelId="{B5AC833A-B860-4CF6-A423-891C63F6C948}" type="presOf" srcId="{D7D78933-6F21-4702-B3AA-F527C33597A2}" destId="{9C57C074-EEFC-447C-850C-A154C7616A43}" srcOrd="0" destOrd="0" presId="urn:microsoft.com/office/officeart/2018/2/layout/IconVerticalSolidList"/>
    <dgm:cxn modelId="{ED625D3C-EA11-41F4-A85C-27C7024C4F9E}" srcId="{91380AC5-3B43-4003-9A6C-D3559D1AE1BE}" destId="{D7D78933-6F21-4702-B3AA-F527C33597A2}" srcOrd="3" destOrd="0" parTransId="{1253509C-0769-4833-8512-4FEAC9620B07}" sibTransId="{2AF4B8F2-E1FB-4211-8BB6-32F964979773}"/>
    <dgm:cxn modelId="{EB81FBA8-56F9-4752-886C-8777C2B5CF72}" srcId="{91380AC5-3B43-4003-9A6C-D3559D1AE1BE}" destId="{2E2B3909-39D7-42DF-9532-C297BEE538E2}" srcOrd="0" destOrd="0" parTransId="{488006FF-AC2D-4BB4-8BC1-5C7E2014B906}" sibTransId="{CBC88EA2-A7A5-40ED-971A-07FDE2802B08}"/>
    <dgm:cxn modelId="{77D4D0C4-73D5-494D-9D5B-6619D01C1A89}" srcId="{91380AC5-3B43-4003-9A6C-D3559D1AE1BE}" destId="{737EF635-AC43-4D7A-9536-205DA7F7F235}" srcOrd="1" destOrd="0" parTransId="{5D0C23BB-A7D6-4F72-9679-8608D074EC4B}" sibTransId="{2793127B-ECEF-4BAA-87FC-99BCEC34AF64}"/>
    <dgm:cxn modelId="{37535BD0-5A56-4595-A40A-A11E5924CDEA}" type="presOf" srcId="{ABFCA778-4EDA-400B-B600-42DD8EB22D2C}" destId="{E3E1C372-8E60-40FB-BD82-39126328E06F}" srcOrd="0" destOrd="0" presId="urn:microsoft.com/office/officeart/2018/2/layout/IconVerticalSolidList"/>
    <dgm:cxn modelId="{D8EB31DB-AC05-414E-960C-D8D2FF46812C}" srcId="{91380AC5-3B43-4003-9A6C-D3559D1AE1BE}" destId="{ABFCA778-4EDA-400B-B600-42DD8EB22D2C}" srcOrd="2" destOrd="0" parTransId="{CA93359C-2009-42A8-9389-810309505810}" sibTransId="{DDAE491B-E36C-474C-8DEB-456ED0D03E16}"/>
    <dgm:cxn modelId="{98FE8CFA-41B4-4DAE-B315-78697389D014}" type="presOf" srcId="{2E2B3909-39D7-42DF-9532-C297BEE538E2}" destId="{CF0249B9-9112-4C09-8D9C-7DBE18B290E5}" srcOrd="0" destOrd="0" presId="urn:microsoft.com/office/officeart/2018/2/layout/IconVerticalSolidList"/>
    <dgm:cxn modelId="{1BEB10FC-B9D7-4841-8579-1D569EAF3C76}" type="presOf" srcId="{737EF635-AC43-4D7A-9536-205DA7F7F235}" destId="{EE250522-D755-4BB1-8A73-EBFE9D04926B}" srcOrd="0" destOrd="0" presId="urn:microsoft.com/office/officeart/2018/2/layout/IconVerticalSolidList"/>
    <dgm:cxn modelId="{6F9380FA-AC04-4E80-A0CC-D12699CA2930}" type="presParOf" srcId="{3F481866-1783-463B-90A9-248032CC38DD}" destId="{E9E81055-F42A-465F-B53C-CAE040A490DF}" srcOrd="0" destOrd="0" presId="urn:microsoft.com/office/officeart/2018/2/layout/IconVerticalSolidList"/>
    <dgm:cxn modelId="{C119F89D-32DF-4492-A0E1-F42D938F4BD6}" type="presParOf" srcId="{E9E81055-F42A-465F-B53C-CAE040A490DF}" destId="{553BB9E6-A801-43A9-9086-E64791E824D3}" srcOrd="0" destOrd="0" presId="urn:microsoft.com/office/officeart/2018/2/layout/IconVerticalSolidList"/>
    <dgm:cxn modelId="{CF781347-5A9B-4DF1-B9B2-1463E002289F}" type="presParOf" srcId="{E9E81055-F42A-465F-B53C-CAE040A490DF}" destId="{35C9F3F7-1AED-40C7-9F2B-A9888C3D195F}" srcOrd="1" destOrd="0" presId="urn:microsoft.com/office/officeart/2018/2/layout/IconVerticalSolidList"/>
    <dgm:cxn modelId="{40807057-48B8-4BB5-8474-F3654684BCA2}" type="presParOf" srcId="{E9E81055-F42A-465F-B53C-CAE040A490DF}" destId="{651D6C17-05DB-4F44-8EB6-D31EC9E8828C}" srcOrd="2" destOrd="0" presId="urn:microsoft.com/office/officeart/2018/2/layout/IconVerticalSolidList"/>
    <dgm:cxn modelId="{AC7690C9-079F-44BD-B67F-0440C41009C2}" type="presParOf" srcId="{E9E81055-F42A-465F-B53C-CAE040A490DF}" destId="{CF0249B9-9112-4C09-8D9C-7DBE18B290E5}" srcOrd="3" destOrd="0" presId="urn:microsoft.com/office/officeart/2018/2/layout/IconVerticalSolidList"/>
    <dgm:cxn modelId="{BF07D7AB-3E7A-40A9-B2C0-2B2075401CF8}" type="presParOf" srcId="{3F481866-1783-463B-90A9-248032CC38DD}" destId="{04F79FAE-9CD0-4C33-B15A-399962A937A1}" srcOrd="1" destOrd="0" presId="urn:microsoft.com/office/officeart/2018/2/layout/IconVerticalSolidList"/>
    <dgm:cxn modelId="{71DF9D58-FF42-4F72-A59C-6FB39FB5A671}" type="presParOf" srcId="{3F481866-1783-463B-90A9-248032CC38DD}" destId="{D07A5652-73BA-4A15-9CB4-BE38260125EE}" srcOrd="2" destOrd="0" presId="urn:microsoft.com/office/officeart/2018/2/layout/IconVerticalSolidList"/>
    <dgm:cxn modelId="{8A6375DE-F58A-4918-AEC5-7E3C09CDCBEB}" type="presParOf" srcId="{D07A5652-73BA-4A15-9CB4-BE38260125EE}" destId="{D5D2A315-6B06-4C09-A5FB-31C9E1779A6E}" srcOrd="0" destOrd="0" presId="urn:microsoft.com/office/officeart/2018/2/layout/IconVerticalSolidList"/>
    <dgm:cxn modelId="{D550F35F-399D-45B9-808A-1E9160E37AC9}" type="presParOf" srcId="{D07A5652-73BA-4A15-9CB4-BE38260125EE}" destId="{544206A6-8A61-48B4-834E-3613E623CAE7}" srcOrd="1" destOrd="0" presId="urn:microsoft.com/office/officeart/2018/2/layout/IconVerticalSolidList"/>
    <dgm:cxn modelId="{F1A771E8-DB08-4037-8388-1C2100800C16}" type="presParOf" srcId="{D07A5652-73BA-4A15-9CB4-BE38260125EE}" destId="{F8966474-D42D-4403-8055-D1256B53FDE2}" srcOrd="2" destOrd="0" presId="urn:microsoft.com/office/officeart/2018/2/layout/IconVerticalSolidList"/>
    <dgm:cxn modelId="{74EEFA1D-048A-4838-8864-E6F38380F4CE}" type="presParOf" srcId="{D07A5652-73BA-4A15-9CB4-BE38260125EE}" destId="{EE250522-D755-4BB1-8A73-EBFE9D04926B}" srcOrd="3" destOrd="0" presId="urn:microsoft.com/office/officeart/2018/2/layout/IconVerticalSolidList"/>
    <dgm:cxn modelId="{D3864C5D-6115-4CB2-85C2-5E16EE371916}" type="presParOf" srcId="{3F481866-1783-463B-90A9-248032CC38DD}" destId="{406228D0-E507-4371-BFC8-686A01E75796}" srcOrd="3" destOrd="0" presId="urn:microsoft.com/office/officeart/2018/2/layout/IconVerticalSolidList"/>
    <dgm:cxn modelId="{ED98B590-DC66-4DB0-8CB4-C3DDB0C12ABB}" type="presParOf" srcId="{3F481866-1783-463B-90A9-248032CC38DD}" destId="{6BE6C33F-E661-42EF-AF7F-2AD19C82D25B}" srcOrd="4" destOrd="0" presId="urn:microsoft.com/office/officeart/2018/2/layout/IconVerticalSolidList"/>
    <dgm:cxn modelId="{C7558C86-454E-4495-A081-19B2E9DA9FAA}" type="presParOf" srcId="{6BE6C33F-E661-42EF-AF7F-2AD19C82D25B}" destId="{17B8CCF3-EB00-4BBC-9BC9-E11FAE4E6E3D}" srcOrd="0" destOrd="0" presId="urn:microsoft.com/office/officeart/2018/2/layout/IconVerticalSolidList"/>
    <dgm:cxn modelId="{4C3D1EAF-1594-479C-BDB7-6C16F22F1A55}" type="presParOf" srcId="{6BE6C33F-E661-42EF-AF7F-2AD19C82D25B}" destId="{CA5BEE7D-B513-4111-9951-76B9C16FCD44}" srcOrd="1" destOrd="0" presId="urn:microsoft.com/office/officeart/2018/2/layout/IconVerticalSolidList"/>
    <dgm:cxn modelId="{75852781-4B90-4D34-B3B6-AB905BC2ED34}" type="presParOf" srcId="{6BE6C33F-E661-42EF-AF7F-2AD19C82D25B}" destId="{34FB625D-A07E-48A0-A417-2C54041C5AE4}" srcOrd="2" destOrd="0" presId="urn:microsoft.com/office/officeart/2018/2/layout/IconVerticalSolidList"/>
    <dgm:cxn modelId="{05657399-50F3-4E59-A83F-27E2A60AB07F}" type="presParOf" srcId="{6BE6C33F-E661-42EF-AF7F-2AD19C82D25B}" destId="{E3E1C372-8E60-40FB-BD82-39126328E06F}" srcOrd="3" destOrd="0" presId="urn:microsoft.com/office/officeart/2018/2/layout/IconVerticalSolidList"/>
    <dgm:cxn modelId="{6492CA2D-4A6C-49B2-82C1-FB16736ACE84}" type="presParOf" srcId="{3F481866-1783-463B-90A9-248032CC38DD}" destId="{770BA16D-EE45-4260-8B79-1A4C70FDBCA0}" srcOrd="5" destOrd="0" presId="urn:microsoft.com/office/officeart/2018/2/layout/IconVerticalSolidList"/>
    <dgm:cxn modelId="{D263655C-3698-4980-8A16-5A3210F8E23D}" type="presParOf" srcId="{3F481866-1783-463B-90A9-248032CC38DD}" destId="{893E3ECB-C2F2-4F05-A6F4-663BFDB55FE7}" srcOrd="6" destOrd="0" presId="urn:microsoft.com/office/officeart/2018/2/layout/IconVerticalSolidList"/>
    <dgm:cxn modelId="{055FE606-2AC5-412B-B9FC-8BFA07CAE001}" type="presParOf" srcId="{893E3ECB-C2F2-4F05-A6F4-663BFDB55FE7}" destId="{59BDE8DC-21E9-460E-B2C7-A5019C5C23DA}" srcOrd="0" destOrd="0" presId="urn:microsoft.com/office/officeart/2018/2/layout/IconVerticalSolidList"/>
    <dgm:cxn modelId="{F1DE7ACC-BE48-4387-8DA7-5F63348BEEE3}" type="presParOf" srcId="{893E3ECB-C2F2-4F05-A6F4-663BFDB55FE7}" destId="{4EBF2D74-588B-4AFA-BCD8-9C7C5F98C3B5}" srcOrd="1" destOrd="0" presId="urn:microsoft.com/office/officeart/2018/2/layout/IconVerticalSolidList"/>
    <dgm:cxn modelId="{BD697169-8618-4F30-91AA-FCBB67008E63}" type="presParOf" srcId="{893E3ECB-C2F2-4F05-A6F4-663BFDB55FE7}" destId="{1508B34C-586D-4CC3-BB0E-24FE70D92603}" srcOrd="2" destOrd="0" presId="urn:microsoft.com/office/officeart/2018/2/layout/IconVerticalSolidList"/>
    <dgm:cxn modelId="{62A4859E-7A94-4CB6-843D-BA95B0712DC2}" type="presParOf" srcId="{893E3ECB-C2F2-4F05-A6F4-663BFDB55FE7}" destId="{9C57C074-EEFC-447C-850C-A154C7616A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8855BE-F04B-4715-AB6A-589F59003C6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FB5BD5D-6CD5-469C-970E-42A62AA17658}">
      <dgm:prSet/>
      <dgm:spPr/>
      <dgm:t>
        <a:bodyPr/>
        <a:lstStyle/>
        <a:p>
          <a:r>
            <a:rPr lang="en-GB"/>
            <a:t>Strategy = intent</a:t>
          </a:r>
          <a:endParaRPr lang="en-US"/>
        </a:p>
      </dgm:t>
    </dgm:pt>
    <dgm:pt modelId="{7654DFB3-50CF-424E-BC9B-84D02490D9A2}" type="parTrans" cxnId="{86033A52-2228-4202-A541-C3DF19D8DD68}">
      <dgm:prSet/>
      <dgm:spPr/>
      <dgm:t>
        <a:bodyPr/>
        <a:lstStyle/>
        <a:p>
          <a:endParaRPr lang="en-US"/>
        </a:p>
      </dgm:t>
    </dgm:pt>
    <dgm:pt modelId="{6259C043-CF7B-4B8F-A0A1-36D928AED01B}" type="sibTrans" cxnId="{86033A52-2228-4202-A541-C3DF19D8DD68}">
      <dgm:prSet/>
      <dgm:spPr/>
      <dgm:t>
        <a:bodyPr/>
        <a:lstStyle/>
        <a:p>
          <a:endParaRPr lang="en-US"/>
        </a:p>
      </dgm:t>
    </dgm:pt>
    <dgm:pt modelId="{E83D80B8-65A5-4917-A3B1-76B1DB34D8AC}">
      <dgm:prSet/>
      <dgm:spPr/>
      <dgm:t>
        <a:bodyPr/>
        <a:lstStyle/>
        <a:p>
          <a:r>
            <a:rPr lang="en-GB"/>
            <a:t>Policy will set out how it is delivered</a:t>
          </a:r>
          <a:endParaRPr lang="en-US"/>
        </a:p>
      </dgm:t>
    </dgm:pt>
    <dgm:pt modelId="{66FC2C74-E375-4822-AE05-1C0CBA323BD6}" type="parTrans" cxnId="{C49BF484-8B49-4252-9877-DF2B3C831E5E}">
      <dgm:prSet/>
      <dgm:spPr/>
      <dgm:t>
        <a:bodyPr/>
        <a:lstStyle/>
        <a:p>
          <a:endParaRPr lang="en-US"/>
        </a:p>
      </dgm:t>
    </dgm:pt>
    <dgm:pt modelId="{516F3B20-9371-4602-BD53-8D4D54598D75}" type="sibTrans" cxnId="{C49BF484-8B49-4252-9877-DF2B3C831E5E}">
      <dgm:prSet/>
      <dgm:spPr/>
      <dgm:t>
        <a:bodyPr/>
        <a:lstStyle/>
        <a:p>
          <a:endParaRPr lang="en-US"/>
        </a:p>
      </dgm:t>
    </dgm:pt>
    <dgm:pt modelId="{EA11D9BC-8997-419C-B6EF-01287D1FC48A}">
      <dgm:prSet/>
      <dgm:spPr/>
      <dgm:t>
        <a:bodyPr/>
        <a:lstStyle/>
        <a:p>
          <a:r>
            <a:rPr lang="en-GB"/>
            <a:t>Typically, a policy will cover:</a:t>
          </a:r>
          <a:endParaRPr lang="en-US"/>
        </a:p>
      </dgm:t>
    </dgm:pt>
    <dgm:pt modelId="{7F365B8E-F168-4004-A827-C1518524636D}" type="parTrans" cxnId="{1636F3DB-7523-4444-9245-2754E44343D4}">
      <dgm:prSet/>
      <dgm:spPr/>
      <dgm:t>
        <a:bodyPr/>
        <a:lstStyle/>
        <a:p>
          <a:endParaRPr lang="en-US"/>
        </a:p>
      </dgm:t>
    </dgm:pt>
    <dgm:pt modelId="{79002D8F-D244-4445-8C4E-69FE141F91A8}" type="sibTrans" cxnId="{1636F3DB-7523-4444-9245-2754E44343D4}">
      <dgm:prSet/>
      <dgm:spPr/>
      <dgm:t>
        <a:bodyPr/>
        <a:lstStyle/>
        <a:p>
          <a:endParaRPr lang="en-US"/>
        </a:p>
      </dgm:t>
    </dgm:pt>
    <dgm:pt modelId="{32EB0416-E275-4EDC-98E8-2105C2208284}" type="pres">
      <dgm:prSet presAssocID="{DC8855BE-F04B-4715-AB6A-589F59003C66}" presName="root" presStyleCnt="0">
        <dgm:presLayoutVars>
          <dgm:dir/>
          <dgm:resizeHandles val="exact"/>
        </dgm:presLayoutVars>
      </dgm:prSet>
      <dgm:spPr/>
    </dgm:pt>
    <dgm:pt modelId="{563F6AC9-3246-4FAD-9613-571EEE44F0B0}" type="pres">
      <dgm:prSet presAssocID="{9FB5BD5D-6CD5-469C-970E-42A62AA17658}" presName="compNode" presStyleCnt="0"/>
      <dgm:spPr/>
    </dgm:pt>
    <dgm:pt modelId="{E95C063D-CBF2-42B0-B455-77223AF7B1DE}" type="pres">
      <dgm:prSet presAssocID="{9FB5BD5D-6CD5-469C-970E-42A62AA17658}" presName="bgRect" presStyleLbl="bgShp" presStyleIdx="0" presStyleCnt="3"/>
      <dgm:spPr/>
    </dgm:pt>
    <dgm:pt modelId="{A4A30E54-2A83-4DF2-8E31-31059999FC7E}" type="pres">
      <dgm:prSet presAssocID="{9FB5BD5D-6CD5-469C-970E-42A62AA176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D6C2E00-F3C9-4FC8-BB27-ACEBF1965270}" type="pres">
      <dgm:prSet presAssocID="{9FB5BD5D-6CD5-469C-970E-42A62AA17658}" presName="spaceRect" presStyleCnt="0"/>
      <dgm:spPr/>
    </dgm:pt>
    <dgm:pt modelId="{98016435-5757-4556-8C6A-4854F64B299B}" type="pres">
      <dgm:prSet presAssocID="{9FB5BD5D-6CD5-469C-970E-42A62AA17658}" presName="parTx" presStyleLbl="revTx" presStyleIdx="0" presStyleCnt="3">
        <dgm:presLayoutVars>
          <dgm:chMax val="0"/>
          <dgm:chPref val="0"/>
        </dgm:presLayoutVars>
      </dgm:prSet>
      <dgm:spPr/>
    </dgm:pt>
    <dgm:pt modelId="{AB92F2F6-5DD2-4E1A-9919-16ACC63FC037}" type="pres">
      <dgm:prSet presAssocID="{6259C043-CF7B-4B8F-A0A1-36D928AED01B}" presName="sibTrans" presStyleCnt="0"/>
      <dgm:spPr/>
    </dgm:pt>
    <dgm:pt modelId="{7F7A3CF6-4B25-462E-A9EC-F5497277EBD0}" type="pres">
      <dgm:prSet presAssocID="{E83D80B8-65A5-4917-A3B1-76B1DB34D8AC}" presName="compNode" presStyleCnt="0"/>
      <dgm:spPr/>
    </dgm:pt>
    <dgm:pt modelId="{271F51A8-7A59-49C5-8C2D-2AA6B621F218}" type="pres">
      <dgm:prSet presAssocID="{E83D80B8-65A5-4917-A3B1-76B1DB34D8AC}" presName="bgRect" presStyleLbl="bgShp" presStyleIdx="1" presStyleCnt="3"/>
      <dgm:spPr/>
    </dgm:pt>
    <dgm:pt modelId="{50AA3FAC-36DC-46FA-B20E-58E964135D46}" type="pres">
      <dgm:prSet presAssocID="{E83D80B8-65A5-4917-A3B1-76B1DB34D8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2A8A1C5E-54E7-4B07-B3C3-262C3595DD05}" type="pres">
      <dgm:prSet presAssocID="{E83D80B8-65A5-4917-A3B1-76B1DB34D8AC}" presName="spaceRect" presStyleCnt="0"/>
      <dgm:spPr/>
    </dgm:pt>
    <dgm:pt modelId="{1DCA77E0-C406-4934-830C-AD740DC8EB05}" type="pres">
      <dgm:prSet presAssocID="{E83D80B8-65A5-4917-A3B1-76B1DB34D8AC}" presName="parTx" presStyleLbl="revTx" presStyleIdx="1" presStyleCnt="3">
        <dgm:presLayoutVars>
          <dgm:chMax val="0"/>
          <dgm:chPref val="0"/>
        </dgm:presLayoutVars>
      </dgm:prSet>
      <dgm:spPr/>
    </dgm:pt>
    <dgm:pt modelId="{ED888D30-3413-42DC-9BB0-905B8B22B7F7}" type="pres">
      <dgm:prSet presAssocID="{516F3B20-9371-4602-BD53-8D4D54598D75}" presName="sibTrans" presStyleCnt="0"/>
      <dgm:spPr/>
    </dgm:pt>
    <dgm:pt modelId="{04C520BC-DCC0-49A2-A8C6-B7F4B6E87AA8}" type="pres">
      <dgm:prSet presAssocID="{EA11D9BC-8997-419C-B6EF-01287D1FC48A}" presName="compNode" presStyleCnt="0"/>
      <dgm:spPr/>
    </dgm:pt>
    <dgm:pt modelId="{01F4046C-D678-4581-A3DA-213FD51CCC41}" type="pres">
      <dgm:prSet presAssocID="{EA11D9BC-8997-419C-B6EF-01287D1FC48A}" presName="bgRect" presStyleLbl="bgShp" presStyleIdx="2" presStyleCnt="3"/>
      <dgm:spPr/>
    </dgm:pt>
    <dgm:pt modelId="{11F8AA22-A3D2-4BC1-A45C-FEFF6D52E891}" type="pres">
      <dgm:prSet presAssocID="{EA11D9BC-8997-419C-B6EF-01287D1FC48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4147B2A4-F9D8-4AD2-A9FF-C85DE3627045}" type="pres">
      <dgm:prSet presAssocID="{EA11D9BC-8997-419C-B6EF-01287D1FC48A}" presName="spaceRect" presStyleCnt="0"/>
      <dgm:spPr/>
    </dgm:pt>
    <dgm:pt modelId="{BB00BFB6-E20E-46A9-85D9-4EE3008566F6}" type="pres">
      <dgm:prSet presAssocID="{EA11D9BC-8997-419C-B6EF-01287D1FC48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535330C-8810-46B0-8CD7-0CB6B5DC9921}" type="presOf" srcId="{DC8855BE-F04B-4715-AB6A-589F59003C66}" destId="{32EB0416-E275-4EDC-98E8-2105C2208284}" srcOrd="0" destOrd="0" presId="urn:microsoft.com/office/officeart/2018/2/layout/IconVerticalSolidList"/>
    <dgm:cxn modelId="{52EB2E5B-2B40-4553-AA27-FC58F715B31B}" type="presOf" srcId="{EA11D9BC-8997-419C-B6EF-01287D1FC48A}" destId="{BB00BFB6-E20E-46A9-85D9-4EE3008566F6}" srcOrd="0" destOrd="0" presId="urn:microsoft.com/office/officeart/2018/2/layout/IconVerticalSolidList"/>
    <dgm:cxn modelId="{86033A52-2228-4202-A541-C3DF19D8DD68}" srcId="{DC8855BE-F04B-4715-AB6A-589F59003C66}" destId="{9FB5BD5D-6CD5-469C-970E-42A62AA17658}" srcOrd="0" destOrd="0" parTransId="{7654DFB3-50CF-424E-BC9B-84D02490D9A2}" sibTransId="{6259C043-CF7B-4B8F-A0A1-36D928AED01B}"/>
    <dgm:cxn modelId="{19DECB76-8FE3-4F8E-ACB9-EBA698BEECA7}" type="presOf" srcId="{E83D80B8-65A5-4917-A3B1-76B1DB34D8AC}" destId="{1DCA77E0-C406-4934-830C-AD740DC8EB05}" srcOrd="0" destOrd="0" presId="urn:microsoft.com/office/officeart/2018/2/layout/IconVerticalSolidList"/>
    <dgm:cxn modelId="{C49BF484-8B49-4252-9877-DF2B3C831E5E}" srcId="{DC8855BE-F04B-4715-AB6A-589F59003C66}" destId="{E83D80B8-65A5-4917-A3B1-76B1DB34D8AC}" srcOrd="1" destOrd="0" parTransId="{66FC2C74-E375-4822-AE05-1C0CBA323BD6}" sibTransId="{516F3B20-9371-4602-BD53-8D4D54598D75}"/>
    <dgm:cxn modelId="{1636F3DB-7523-4444-9245-2754E44343D4}" srcId="{DC8855BE-F04B-4715-AB6A-589F59003C66}" destId="{EA11D9BC-8997-419C-B6EF-01287D1FC48A}" srcOrd="2" destOrd="0" parTransId="{7F365B8E-F168-4004-A827-C1518524636D}" sibTransId="{79002D8F-D244-4445-8C4E-69FE141F91A8}"/>
    <dgm:cxn modelId="{E4FE30E1-7966-46F6-A2F2-1332F468FD67}" type="presOf" srcId="{9FB5BD5D-6CD5-469C-970E-42A62AA17658}" destId="{98016435-5757-4556-8C6A-4854F64B299B}" srcOrd="0" destOrd="0" presId="urn:microsoft.com/office/officeart/2018/2/layout/IconVerticalSolidList"/>
    <dgm:cxn modelId="{20B91AD1-B604-485D-8D99-B222012029F1}" type="presParOf" srcId="{32EB0416-E275-4EDC-98E8-2105C2208284}" destId="{563F6AC9-3246-4FAD-9613-571EEE44F0B0}" srcOrd="0" destOrd="0" presId="urn:microsoft.com/office/officeart/2018/2/layout/IconVerticalSolidList"/>
    <dgm:cxn modelId="{E5731D9A-953F-4277-8B96-3AB2A1D34234}" type="presParOf" srcId="{563F6AC9-3246-4FAD-9613-571EEE44F0B0}" destId="{E95C063D-CBF2-42B0-B455-77223AF7B1DE}" srcOrd="0" destOrd="0" presId="urn:microsoft.com/office/officeart/2018/2/layout/IconVerticalSolidList"/>
    <dgm:cxn modelId="{195A77B7-9CEF-421F-97FF-B1D165ED01A5}" type="presParOf" srcId="{563F6AC9-3246-4FAD-9613-571EEE44F0B0}" destId="{A4A30E54-2A83-4DF2-8E31-31059999FC7E}" srcOrd="1" destOrd="0" presId="urn:microsoft.com/office/officeart/2018/2/layout/IconVerticalSolidList"/>
    <dgm:cxn modelId="{BB8CBC3F-86FD-4AC7-B931-6BC01AA1D82E}" type="presParOf" srcId="{563F6AC9-3246-4FAD-9613-571EEE44F0B0}" destId="{ED6C2E00-F3C9-4FC8-BB27-ACEBF1965270}" srcOrd="2" destOrd="0" presId="urn:microsoft.com/office/officeart/2018/2/layout/IconVerticalSolidList"/>
    <dgm:cxn modelId="{6371387E-8409-4D0C-8896-8164CB938906}" type="presParOf" srcId="{563F6AC9-3246-4FAD-9613-571EEE44F0B0}" destId="{98016435-5757-4556-8C6A-4854F64B299B}" srcOrd="3" destOrd="0" presId="urn:microsoft.com/office/officeart/2018/2/layout/IconVerticalSolidList"/>
    <dgm:cxn modelId="{E3FCC37A-A7B9-49C1-92FC-0AEF43F8B4DB}" type="presParOf" srcId="{32EB0416-E275-4EDC-98E8-2105C2208284}" destId="{AB92F2F6-5DD2-4E1A-9919-16ACC63FC037}" srcOrd="1" destOrd="0" presId="urn:microsoft.com/office/officeart/2018/2/layout/IconVerticalSolidList"/>
    <dgm:cxn modelId="{2D7508CD-21BC-423F-8D4F-512F93655825}" type="presParOf" srcId="{32EB0416-E275-4EDC-98E8-2105C2208284}" destId="{7F7A3CF6-4B25-462E-A9EC-F5497277EBD0}" srcOrd="2" destOrd="0" presId="urn:microsoft.com/office/officeart/2018/2/layout/IconVerticalSolidList"/>
    <dgm:cxn modelId="{1A4FDB5E-ED54-4C1E-B04A-8B7885B20287}" type="presParOf" srcId="{7F7A3CF6-4B25-462E-A9EC-F5497277EBD0}" destId="{271F51A8-7A59-49C5-8C2D-2AA6B621F218}" srcOrd="0" destOrd="0" presId="urn:microsoft.com/office/officeart/2018/2/layout/IconVerticalSolidList"/>
    <dgm:cxn modelId="{CC998CF2-C048-4558-9059-48DC4A9E6625}" type="presParOf" srcId="{7F7A3CF6-4B25-462E-A9EC-F5497277EBD0}" destId="{50AA3FAC-36DC-46FA-B20E-58E964135D46}" srcOrd="1" destOrd="0" presId="urn:microsoft.com/office/officeart/2018/2/layout/IconVerticalSolidList"/>
    <dgm:cxn modelId="{F45F1FE5-9D61-49F2-8F5E-D1CE8DD7BB96}" type="presParOf" srcId="{7F7A3CF6-4B25-462E-A9EC-F5497277EBD0}" destId="{2A8A1C5E-54E7-4B07-B3C3-262C3595DD05}" srcOrd="2" destOrd="0" presId="urn:microsoft.com/office/officeart/2018/2/layout/IconVerticalSolidList"/>
    <dgm:cxn modelId="{AA50136A-C56F-49BA-9177-6745F9180DBA}" type="presParOf" srcId="{7F7A3CF6-4B25-462E-A9EC-F5497277EBD0}" destId="{1DCA77E0-C406-4934-830C-AD740DC8EB05}" srcOrd="3" destOrd="0" presId="urn:microsoft.com/office/officeart/2018/2/layout/IconVerticalSolidList"/>
    <dgm:cxn modelId="{97C878AB-61B1-4419-87FD-8E0D8E9D6A07}" type="presParOf" srcId="{32EB0416-E275-4EDC-98E8-2105C2208284}" destId="{ED888D30-3413-42DC-9BB0-905B8B22B7F7}" srcOrd="3" destOrd="0" presId="urn:microsoft.com/office/officeart/2018/2/layout/IconVerticalSolidList"/>
    <dgm:cxn modelId="{31EAB6CF-2823-44F7-915A-412FF4D6D0A9}" type="presParOf" srcId="{32EB0416-E275-4EDC-98E8-2105C2208284}" destId="{04C520BC-DCC0-49A2-A8C6-B7F4B6E87AA8}" srcOrd="4" destOrd="0" presId="urn:microsoft.com/office/officeart/2018/2/layout/IconVerticalSolidList"/>
    <dgm:cxn modelId="{A5D9D6D7-5183-40CA-BF68-E3B9BBC0DC08}" type="presParOf" srcId="{04C520BC-DCC0-49A2-A8C6-B7F4B6E87AA8}" destId="{01F4046C-D678-4581-A3DA-213FD51CCC41}" srcOrd="0" destOrd="0" presId="urn:microsoft.com/office/officeart/2018/2/layout/IconVerticalSolidList"/>
    <dgm:cxn modelId="{BA821F0C-3F08-4F90-9A69-2D11E486B6A0}" type="presParOf" srcId="{04C520BC-DCC0-49A2-A8C6-B7F4B6E87AA8}" destId="{11F8AA22-A3D2-4BC1-A45C-FEFF6D52E891}" srcOrd="1" destOrd="0" presId="urn:microsoft.com/office/officeart/2018/2/layout/IconVerticalSolidList"/>
    <dgm:cxn modelId="{DCDA78CE-AC7E-4A57-84CC-0EC182BD4DA8}" type="presParOf" srcId="{04C520BC-DCC0-49A2-A8C6-B7F4B6E87AA8}" destId="{4147B2A4-F9D8-4AD2-A9FF-C85DE3627045}" srcOrd="2" destOrd="0" presId="urn:microsoft.com/office/officeart/2018/2/layout/IconVerticalSolidList"/>
    <dgm:cxn modelId="{E7201656-CFF3-415D-89E1-8508109A5A53}" type="presParOf" srcId="{04C520BC-DCC0-49A2-A8C6-B7F4B6E87AA8}" destId="{BB00BFB6-E20E-46A9-85D9-4EE3008566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B029E02-B8C0-4CF6-81E4-7F10D614C30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A0AE17-6848-4703-A172-E4ADEF45B753}">
      <dgm:prSet/>
      <dgm:spPr/>
      <dgm:t>
        <a:bodyPr/>
        <a:lstStyle/>
        <a:p>
          <a:r>
            <a:rPr lang="en-GB"/>
            <a:t>Responsibility for L&amp;D</a:t>
          </a:r>
          <a:endParaRPr lang="en-US"/>
        </a:p>
      </dgm:t>
    </dgm:pt>
    <dgm:pt modelId="{24B13849-3861-4630-AC8F-6F8FC09E13C5}" type="parTrans" cxnId="{4F62D0AB-6A74-417F-A2C5-7328A1472387}">
      <dgm:prSet/>
      <dgm:spPr/>
      <dgm:t>
        <a:bodyPr/>
        <a:lstStyle/>
        <a:p>
          <a:endParaRPr lang="en-US"/>
        </a:p>
      </dgm:t>
    </dgm:pt>
    <dgm:pt modelId="{83889506-82C4-4888-8DE9-4E7C35DBBD2C}" type="sibTrans" cxnId="{4F62D0AB-6A74-417F-A2C5-7328A1472387}">
      <dgm:prSet/>
      <dgm:spPr/>
      <dgm:t>
        <a:bodyPr/>
        <a:lstStyle/>
        <a:p>
          <a:endParaRPr lang="en-US"/>
        </a:p>
      </dgm:t>
    </dgm:pt>
    <dgm:pt modelId="{6FD16C98-CAB1-4EF0-9A08-9EAAA0CD5E20}">
      <dgm:prSet/>
      <dgm:spPr/>
      <dgm:t>
        <a:bodyPr/>
        <a:lstStyle/>
        <a:p>
          <a:r>
            <a:rPr lang="en-GB"/>
            <a:t>Range of methods used to facilitate L&amp;D</a:t>
          </a:r>
          <a:endParaRPr lang="en-US"/>
        </a:p>
      </dgm:t>
    </dgm:pt>
    <dgm:pt modelId="{7E27A03E-64DB-456F-AE06-6349E51DCEBA}" type="parTrans" cxnId="{3F23ECAC-97E5-49E6-B5C4-07A63EA66837}">
      <dgm:prSet/>
      <dgm:spPr/>
      <dgm:t>
        <a:bodyPr/>
        <a:lstStyle/>
        <a:p>
          <a:endParaRPr lang="en-US"/>
        </a:p>
      </dgm:t>
    </dgm:pt>
    <dgm:pt modelId="{9FD6CC89-5832-445D-A0F1-896A8E4DC26C}" type="sibTrans" cxnId="{3F23ECAC-97E5-49E6-B5C4-07A63EA66837}">
      <dgm:prSet/>
      <dgm:spPr/>
      <dgm:t>
        <a:bodyPr/>
        <a:lstStyle/>
        <a:p>
          <a:endParaRPr lang="en-US"/>
        </a:p>
      </dgm:t>
    </dgm:pt>
    <dgm:pt modelId="{8AAA0BD2-4E1C-4BAA-8D40-08681F206FC7}">
      <dgm:prSet/>
      <dgm:spPr/>
      <dgm:t>
        <a:bodyPr/>
        <a:lstStyle/>
        <a:p>
          <a:r>
            <a:rPr lang="en-GB"/>
            <a:t>Statement regarding equalities</a:t>
          </a:r>
          <a:endParaRPr lang="en-US"/>
        </a:p>
      </dgm:t>
    </dgm:pt>
    <dgm:pt modelId="{5B93607F-9DCC-47A3-91B1-C792663FC059}" type="parTrans" cxnId="{E96BCB72-BF7A-46B0-AA2B-40ED612FA591}">
      <dgm:prSet/>
      <dgm:spPr/>
      <dgm:t>
        <a:bodyPr/>
        <a:lstStyle/>
        <a:p>
          <a:endParaRPr lang="en-US"/>
        </a:p>
      </dgm:t>
    </dgm:pt>
    <dgm:pt modelId="{A77285F8-76B0-4C62-9461-974309964641}" type="sibTrans" cxnId="{E96BCB72-BF7A-46B0-AA2B-40ED612FA591}">
      <dgm:prSet/>
      <dgm:spPr/>
      <dgm:t>
        <a:bodyPr/>
        <a:lstStyle/>
        <a:p>
          <a:endParaRPr lang="en-US"/>
        </a:p>
      </dgm:t>
    </dgm:pt>
    <dgm:pt modelId="{23094114-A384-4DBA-9B5F-8BEF2EC0922E}">
      <dgm:prSet/>
      <dgm:spPr/>
      <dgm:t>
        <a:bodyPr/>
        <a:lstStyle/>
        <a:p>
          <a:r>
            <a:rPr lang="en-GB"/>
            <a:t>Access to learning opportunities</a:t>
          </a:r>
          <a:endParaRPr lang="en-US"/>
        </a:p>
      </dgm:t>
    </dgm:pt>
    <dgm:pt modelId="{6F212710-3B5D-449D-BAE9-CAFB1A26A792}" type="parTrans" cxnId="{95440AAD-69FF-473E-98E8-8D086A60A8B6}">
      <dgm:prSet/>
      <dgm:spPr/>
      <dgm:t>
        <a:bodyPr/>
        <a:lstStyle/>
        <a:p>
          <a:endParaRPr lang="en-US"/>
        </a:p>
      </dgm:t>
    </dgm:pt>
    <dgm:pt modelId="{8E264B87-D073-4254-99FC-9F9F1C36D095}" type="sibTrans" cxnId="{95440AAD-69FF-473E-98E8-8D086A60A8B6}">
      <dgm:prSet/>
      <dgm:spPr/>
      <dgm:t>
        <a:bodyPr/>
        <a:lstStyle/>
        <a:p>
          <a:endParaRPr lang="en-US"/>
        </a:p>
      </dgm:t>
    </dgm:pt>
    <dgm:pt modelId="{BD67CBF1-EE89-4D81-9363-E6DFBCE6B8DD}">
      <dgm:prSet/>
      <dgm:spPr/>
      <dgm:t>
        <a:bodyPr/>
        <a:lstStyle/>
        <a:p>
          <a:r>
            <a:rPr lang="en-GB"/>
            <a:t>Evaluation and monitoring</a:t>
          </a:r>
          <a:endParaRPr lang="en-US"/>
        </a:p>
      </dgm:t>
    </dgm:pt>
    <dgm:pt modelId="{94A4DEC6-EB1D-4EBB-A8C9-DFFA1D129F4A}" type="parTrans" cxnId="{70507119-116D-42E2-AFCF-D9A421BF2871}">
      <dgm:prSet/>
      <dgm:spPr/>
      <dgm:t>
        <a:bodyPr/>
        <a:lstStyle/>
        <a:p>
          <a:endParaRPr lang="en-US"/>
        </a:p>
      </dgm:t>
    </dgm:pt>
    <dgm:pt modelId="{5FFC0C81-7CEC-4C6E-A0C6-2BAB1F360512}" type="sibTrans" cxnId="{70507119-116D-42E2-AFCF-D9A421BF2871}">
      <dgm:prSet/>
      <dgm:spPr/>
      <dgm:t>
        <a:bodyPr/>
        <a:lstStyle/>
        <a:p>
          <a:endParaRPr lang="en-US"/>
        </a:p>
      </dgm:t>
    </dgm:pt>
    <dgm:pt modelId="{5F96EFF1-C48B-4F02-A537-FEFCB8ABF3C9}" type="pres">
      <dgm:prSet presAssocID="{9B029E02-B8C0-4CF6-81E4-7F10D614C30F}" presName="root" presStyleCnt="0">
        <dgm:presLayoutVars>
          <dgm:dir/>
          <dgm:resizeHandles val="exact"/>
        </dgm:presLayoutVars>
      </dgm:prSet>
      <dgm:spPr/>
    </dgm:pt>
    <dgm:pt modelId="{A6269C4B-3E46-4C48-AA26-0757169897C3}" type="pres">
      <dgm:prSet presAssocID="{51A0AE17-6848-4703-A172-E4ADEF45B753}" presName="compNode" presStyleCnt="0"/>
      <dgm:spPr/>
    </dgm:pt>
    <dgm:pt modelId="{F7E26581-8099-4F18-B08B-A9672BAA81CF}" type="pres">
      <dgm:prSet presAssocID="{51A0AE17-6848-4703-A172-E4ADEF45B753}" presName="bgRect" presStyleLbl="bgShp" presStyleIdx="0" presStyleCnt="5"/>
      <dgm:spPr/>
    </dgm:pt>
    <dgm:pt modelId="{EF845DB1-C569-4C3B-9AE3-F20DF57911CA}" type="pres">
      <dgm:prSet presAssocID="{51A0AE17-6848-4703-A172-E4ADEF45B75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1EF99E2-295E-474F-91F8-558437FE57FF}" type="pres">
      <dgm:prSet presAssocID="{51A0AE17-6848-4703-A172-E4ADEF45B753}" presName="spaceRect" presStyleCnt="0"/>
      <dgm:spPr/>
    </dgm:pt>
    <dgm:pt modelId="{A968DA95-99C8-41F4-855A-74D16665BC0A}" type="pres">
      <dgm:prSet presAssocID="{51A0AE17-6848-4703-A172-E4ADEF45B753}" presName="parTx" presStyleLbl="revTx" presStyleIdx="0" presStyleCnt="5">
        <dgm:presLayoutVars>
          <dgm:chMax val="0"/>
          <dgm:chPref val="0"/>
        </dgm:presLayoutVars>
      </dgm:prSet>
      <dgm:spPr/>
    </dgm:pt>
    <dgm:pt modelId="{D7FB5F58-B1DC-4C39-AF91-839A611C939B}" type="pres">
      <dgm:prSet presAssocID="{83889506-82C4-4888-8DE9-4E7C35DBBD2C}" presName="sibTrans" presStyleCnt="0"/>
      <dgm:spPr/>
    </dgm:pt>
    <dgm:pt modelId="{DC0E15C7-E1D9-4124-88EF-D7246DAF2741}" type="pres">
      <dgm:prSet presAssocID="{6FD16C98-CAB1-4EF0-9A08-9EAAA0CD5E20}" presName="compNode" presStyleCnt="0"/>
      <dgm:spPr/>
    </dgm:pt>
    <dgm:pt modelId="{F7B9778B-9057-4D66-A3FA-E5CF001A77A7}" type="pres">
      <dgm:prSet presAssocID="{6FD16C98-CAB1-4EF0-9A08-9EAAA0CD5E20}" presName="bgRect" presStyleLbl="bgShp" presStyleIdx="1" presStyleCnt="5"/>
      <dgm:spPr/>
    </dgm:pt>
    <dgm:pt modelId="{3B644A15-F229-4CB5-AB71-D1699C8F7635}" type="pres">
      <dgm:prSet presAssocID="{6FD16C98-CAB1-4EF0-9A08-9EAAA0CD5E2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9C9227E5-FCA0-4EBF-9026-95C786EED26B}" type="pres">
      <dgm:prSet presAssocID="{6FD16C98-CAB1-4EF0-9A08-9EAAA0CD5E20}" presName="spaceRect" presStyleCnt="0"/>
      <dgm:spPr/>
    </dgm:pt>
    <dgm:pt modelId="{44809699-4145-49A6-B0CC-8851645B8072}" type="pres">
      <dgm:prSet presAssocID="{6FD16C98-CAB1-4EF0-9A08-9EAAA0CD5E20}" presName="parTx" presStyleLbl="revTx" presStyleIdx="1" presStyleCnt="5">
        <dgm:presLayoutVars>
          <dgm:chMax val="0"/>
          <dgm:chPref val="0"/>
        </dgm:presLayoutVars>
      </dgm:prSet>
      <dgm:spPr/>
    </dgm:pt>
    <dgm:pt modelId="{C79C1C7C-E653-4B25-889D-4634C190021F}" type="pres">
      <dgm:prSet presAssocID="{9FD6CC89-5832-445D-A0F1-896A8E4DC26C}" presName="sibTrans" presStyleCnt="0"/>
      <dgm:spPr/>
    </dgm:pt>
    <dgm:pt modelId="{01685B34-E520-43AE-85EE-2B9A79DF77F3}" type="pres">
      <dgm:prSet presAssocID="{8AAA0BD2-4E1C-4BAA-8D40-08681F206FC7}" presName="compNode" presStyleCnt="0"/>
      <dgm:spPr/>
    </dgm:pt>
    <dgm:pt modelId="{FB4D63D4-BD8A-46A4-886D-CB5E3DB014E7}" type="pres">
      <dgm:prSet presAssocID="{8AAA0BD2-4E1C-4BAA-8D40-08681F206FC7}" presName="bgRect" presStyleLbl="bgShp" presStyleIdx="2" presStyleCnt="5"/>
      <dgm:spPr/>
    </dgm:pt>
    <dgm:pt modelId="{4B763327-3BD1-403A-86A1-3AE93D01D7B3}" type="pres">
      <dgm:prSet presAssocID="{8AAA0BD2-4E1C-4BAA-8D40-08681F206FC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0E9807B-4096-4916-A625-D9778643845D}" type="pres">
      <dgm:prSet presAssocID="{8AAA0BD2-4E1C-4BAA-8D40-08681F206FC7}" presName="spaceRect" presStyleCnt="0"/>
      <dgm:spPr/>
    </dgm:pt>
    <dgm:pt modelId="{CE3B15FE-4C72-4E4A-8471-767F2D751FB7}" type="pres">
      <dgm:prSet presAssocID="{8AAA0BD2-4E1C-4BAA-8D40-08681F206FC7}" presName="parTx" presStyleLbl="revTx" presStyleIdx="2" presStyleCnt="5">
        <dgm:presLayoutVars>
          <dgm:chMax val="0"/>
          <dgm:chPref val="0"/>
        </dgm:presLayoutVars>
      </dgm:prSet>
      <dgm:spPr/>
    </dgm:pt>
    <dgm:pt modelId="{3CF8DB2E-7B1A-494F-8B30-626DF3DAEBA7}" type="pres">
      <dgm:prSet presAssocID="{A77285F8-76B0-4C62-9461-974309964641}" presName="sibTrans" presStyleCnt="0"/>
      <dgm:spPr/>
    </dgm:pt>
    <dgm:pt modelId="{2BE5C8BC-4469-4FE0-84F8-09D6047B4798}" type="pres">
      <dgm:prSet presAssocID="{23094114-A384-4DBA-9B5F-8BEF2EC0922E}" presName="compNode" presStyleCnt="0"/>
      <dgm:spPr/>
    </dgm:pt>
    <dgm:pt modelId="{7C085645-4599-4266-9BC8-EE444717949E}" type="pres">
      <dgm:prSet presAssocID="{23094114-A384-4DBA-9B5F-8BEF2EC0922E}" presName="bgRect" presStyleLbl="bgShp" presStyleIdx="3" presStyleCnt="5"/>
      <dgm:spPr/>
    </dgm:pt>
    <dgm:pt modelId="{B5C75FF2-489A-4F57-A6A7-10919F6AA43A}" type="pres">
      <dgm:prSet presAssocID="{23094114-A384-4DBA-9B5F-8BEF2EC0922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0301BD0-C17B-47A6-AA7A-C1F82622DF95}" type="pres">
      <dgm:prSet presAssocID="{23094114-A384-4DBA-9B5F-8BEF2EC0922E}" presName="spaceRect" presStyleCnt="0"/>
      <dgm:spPr/>
    </dgm:pt>
    <dgm:pt modelId="{154BC014-AAD3-4FF7-852E-CDFC11E8F13B}" type="pres">
      <dgm:prSet presAssocID="{23094114-A384-4DBA-9B5F-8BEF2EC0922E}" presName="parTx" presStyleLbl="revTx" presStyleIdx="3" presStyleCnt="5">
        <dgm:presLayoutVars>
          <dgm:chMax val="0"/>
          <dgm:chPref val="0"/>
        </dgm:presLayoutVars>
      </dgm:prSet>
      <dgm:spPr/>
    </dgm:pt>
    <dgm:pt modelId="{54E9E40F-FFDA-4300-B89F-B8BC0A395A49}" type="pres">
      <dgm:prSet presAssocID="{8E264B87-D073-4254-99FC-9F9F1C36D095}" presName="sibTrans" presStyleCnt="0"/>
      <dgm:spPr/>
    </dgm:pt>
    <dgm:pt modelId="{AF0D7744-FE06-4BAD-9D5B-0493F2DA64C7}" type="pres">
      <dgm:prSet presAssocID="{BD67CBF1-EE89-4D81-9363-E6DFBCE6B8DD}" presName="compNode" presStyleCnt="0"/>
      <dgm:spPr/>
    </dgm:pt>
    <dgm:pt modelId="{260AFEC2-C1E8-4EC3-82C3-E1A5C7BD0BE7}" type="pres">
      <dgm:prSet presAssocID="{BD67CBF1-EE89-4D81-9363-E6DFBCE6B8DD}" presName="bgRect" presStyleLbl="bgShp" presStyleIdx="4" presStyleCnt="5"/>
      <dgm:spPr/>
    </dgm:pt>
    <dgm:pt modelId="{557DEBED-51F3-4021-8EE2-4FFF483A9883}" type="pres">
      <dgm:prSet presAssocID="{BD67CBF1-EE89-4D81-9363-E6DFBCE6B8D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503F8E84-9A91-4643-A3A0-3BE50C316232}" type="pres">
      <dgm:prSet presAssocID="{BD67CBF1-EE89-4D81-9363-E6DFBCE6B8DD}" presName="spaceRect" presStyleCnt="0"/>
      <dgm:spPr/>
    </dgm:pt>
    <dgm:pt modelId="{C220BA63-22FD-412D-B8CB-94A14CBE7F72}" type="pres">
      <dgm:prSet presAssocID="{BD67CBF1-EE89-4D81-9363-E6DFBCE6B8D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0507119-116D-42E2-AFCF-D9A421BF2871}" srcId="{9B029E02-B8C0-4CF6-81E4-7F10D614C30F}" destId="{BD67CBF1-EE89-4D81-9363-E6DFBCE6B8DD}" srcOrd="4" destOrd="0" parTransId="{94A4DEC6-EB1D-4EBB-A8C9-DFFA1D129F4A}" sibTransId="{5FFC0C81-7CEC-4C6E-A0C6-2BAB1F360512}"/>
    <dgm:cxn modelId="{1068E02C-5DAA-4515-8FCA-069ABB8B1E4B}" type="presOf" srcId="{8AAA0BD2-4E1C-4BAA-8D40-08681F206FC7}" destId="{CE3B15FE-4C72-4E4A-8471-767F2D751FB7}" srcOrd="0" destOrd="0" presId="urn:microsoft.com/office/officeart/2018/2/layout/IconVerticalSolidList"/>
    <dgm:cxn modelId="{1A150733-232B-4E0C-897E-E61FB79FFD75}" type="presOf" srcId="{6FD16C98-CAB1-4EF0-9A08-9EAAA0CD5E20}" destId="{44809699-4145-49A6-B0CC-8851645B8072}" srcOrd="0" destOrd="0" presId="urn:microsoft.com/office/officeart/2018/2/layout/IconVerticalSolidList"/>
    <dgm:cxn modelId="{B1EF9233-6A50-4043-A5BE-F31BD662A71F}" type="presOf" srcId="{23094114-A384-4DBA-9B5F-8BEF2EC0922E}" destId="{154BC014-AAD3-4FF7-852E-CDFC11E8F13B}" srcOrd="0" destOrd="0" presId="urn:microsoft.com/office/officeart/2018/2/layout/IconVerticalSolidList"/>
    <dgm:cxn modelId="{E96BCB72-BF7A-46B0-AA2B-40ED612FA591}" srcId="{9B029E02-B8C0-4CF6-81E4-7F10D614C30F}" destId="{8AAA0BD2-4E1C-4BAA-8D40-08681F206FC7}" srcOrd="2" destOrd="0" parTransId="{5B93607F-9DCC-47A3-91B1-C792663FC059}" sibTransId="{A77285F8-76B0-4C62-9461-974309964641}"/>
    <dgm:cxn modelId="{760C0577-CE6C-4829-95B2-93B7FD3CABB6}" type="presOf" srcId="{9B029E02-B8C0-4CF6-81E4-7F10D614C30F}" destId="{5F96EFF1-C48B-4F02-A537-FEFCB8ABF3C9}" srcOrd="0" destOrd="0" presId="urn:microsoft.com/office/officeart/2018/2/layout/IconVerticalSolidList"/>
    <dgm:cxn modelId="{D4153A98-AC4B-4458-ACB6-83905CE02064}" type="presOf" srcId="{BD67CBF1-EE89-4D81-9363-E6DFBCE6B8DD}" destId="{C220BA63-22FD-412D-B8CB-94A14CBE7F72}" srcOrd="0" destOrd="0" presId="urn:microsoft.com/office/officeart/2018/2/layout/IconVerticalSolidList"/>
    <dgm:cxn modelId="{3B2D4D9F-BB87-457C-94A9-F280B6357DA8}" type="presOf" srcId="{51A0AE17-6848-4703-A172-E4ADEF45B753}" destId="{A968DA95-99C8-41F4-855A-74D16665BC0A}" srcOrd="0" destOrd="0" presId="urn:microsoft.com/office/officeart/2018/2/layout/IconVerticalSolidList"/>
    <dgm:cxn modelId="{4F62D0AB-6A74-417F-A2C5-7328A1472387}" srcId="{9B029E02-B8C0-4CF6-81E4-7F10D614C30F}" destId="{51A0AE17-6848-4703-A172-E4ADEF45B753}" srcOrd="0" destOrd="0" parTransId="{24B13849-3861-4630-AC8F-6F8FC09E13C5}" sibTransId="{83889506-82C4-4888-8DE9-4E7C35DBBD2C}"/>
    <dgm:cxn modelId="{3F23ECAC-97E5-49E6-B5C4-07A63EA66837}" srcId="{9B029E02-B8C0-4CF6-81E4-7F10D614C30F}" destId="{6FD16C98-CAB1-4EF0-9A08-9EAAA0CD5E20}" srcOrd="1" destOrd="0" parTransId="{7E27A03E-64DB-456F-AE06-6349E51DCEBA}" sibTransId="{9FD6CC89-5832-445D-A0F1-896A8E4DC26C}"/>
    <dgm:cxn modelId="{95440AAD-69FF-473E-98E8-8D086A60A8B6}" srcId="{9B029E02-B8C0-4CF6-81E4-7F10D614C30F}" destId="{23094114-A384-4DBA-9B5F-8BEF2EC0922E}" srcOrd="3" destOrd="0" parTransId="{6F212710-3B5D-449D-BAE9-CAFB1A26A792}" sibTransId="{8E264B87-D073-4254-99FC-9F9F1C36D095}"/>
    <dgm:cxn modelId="{1D69AB6A-D0EE-4E6D-A395-AA4F3A39C22D}" type="presParOf" srcId="{5F96EFF1-C48B-4F02-A537-FEFCB8ABF3C9}" destId="{A6269C4B-3E46-4C48-AA26-0757169897C3}" srcOrd="0" destOrd="0" presId="urn:microsoft.com/office/officeart/2018/2/layout/IconVerticalSolidList"/>
    <dgm:cxn modelId="{905CE234-CBFF-4EEB-84A4-1C38BA2D106F}" type="presParOf" srcId="{A6269C4B-3E46-4C48-AA26-0757169897C3}" destId="{F7E26581-8099-4F18-B08B-A9672BAA81CF}" srcOrd="0" destOrd="0" presId="urn:microsoft.com/office/officeart/2018/2/layout/IconVerticalSolidList"/>
    <dgm:cxn modelId="{6390888B-5A60-4269-8459-C889852DADB8}" type="presParOf" srcId="{A6269C4B-3E46-4C48-AA26-0757169897C3}" destId="{EF845DB1-C569-4C3B-9AE3-F20DF57911CA}" srcOrd="1" destOrd="0" presId="urn:microsoft.com/office/officeart/2018/2/layout/IconVerticalSolidList"/>
    <dgm:cxn modelId="{A8AAEA78-C8FB-47BF-9561-2CDF5AE2E814}" type="presParOf" srcId="{A6269C4B-3E46-4C48-AA26-0757169897C3}" destId="{71EF99E2-295E-474F-91F8-558437FE57FF}" srcOrd="2" destOrd="0" presId="urn:microsoft.com/office/officeart/2018/2/layout/IconVerticalSolidList"/>
    <dgm:cxn modelId="{FCB15A4B-10A3-4B58-998A-2744291B21E6}" type="presParOf" srcId="{A6269C4B-3E46-4C48-AA26-0757169897C3}" destId="{A968DA95-99C8-41F4-855A-74D16665BC0A}" srcOrd="3" destOrd="0" presId="urn:microsoft.com/office/officeart/2018/2/layout/IconVerticalSolidList"/>
    <dgm:cxn modelId="{040322E4-ECB2-425F-A2E9-28D6E715CFD3}" type="presParOf" srcId="{5F96EFF1-C48B-4F02-A537-FEFCB8ABF3C9}" destId="{D7FB5F58-B1DC-4C39-AF91-839A611C939B}" srcOrd="1" destOrd="0" presId="urn:microsoft.com/office/officeart/2018/2/layout/IconVerticalSolidList"/>
    <dgm:cxn modelId="{03CAAB4F-E28A-4EA8-A9B7-39E537AFB2F1}" type="presParOf" srcId="{5F96EFF1-C48B-4F02-A537-FEFCB8ABF3C9}" destId="{DC0E15C7-E1D9-4124-88EF-D7246DAF2741}" srcOrd="2" destOrd="0" presId="urn:microsoft.com/office/officeart/2018/2/layout/IconVerticalSolidList"/>
    <dgm:cxn modelId="{E234EB61-8FBD-426A-B5A7-00E161D2D609}" type="presParOf" srcId="{DC0E15C7-E1D9-4124-88EF-D7246DAF2741}" destId="{F7B9778B-9057-4D66-A3FA-E5CF001A77A7}" srcOrd="0" destOrd="0" presId="urn:microsoft.com/office/officeart/2018/2/layout/IconVerticalSolidList"/>
    <dgm:cxn modelId="{D9322040-8AAD-41BB-A33E-17C20F2E9B24}" type="presParOf" srcId="{DC0E15C7-E1D9-4124-88EF-D7246DAF2741}" destId="{3B644A15-F229-4CB5-AB71-D1699C8F7635}" srcOrd="1" destOrd="0" presId="urn:microsoft.com/office/officeart/2018/2/layout/IconVerticalSolidList"/>
    <dgm:cxn modelId="{E6457942-CDC2-4273-927E-E9FBA1E39803}" type="presParOf" srcId="{DC0E15C7-E1D9-4124-88EF-D7246DAF2741}" destId="{9C9227E5-FCA0-4EBF-9026-95C786EED26B}" srcOrd="2" destOrd="0" presId="urn:microsoft.com/office/officeart/2018/2/layout/IconVerticalSolidList"/>
    <dgm:cxn modelId="{266BFA1E-D10A-422D-A810-089A0DD96303}" type="presParOf" srcId="{DC0E15C7-E1D9-4124-88EF-D7246DAF2741}" destId="{44809699-4145-49A6-B0CC-8851645B8072}" srcOrd="3" destOrd="0" presId="urn:microsoft.com/office/officeart/2018/2/layout/IconVerticalSolidList"/>
    <dgm:cxn modelId="{F3845A33-C105-46D8-9185-4CFE4D3D43E9}" type="presParOf" srcId="{5F96EFF1-C48B-4F02-A537-FEFCB8ABF3C9}" destId="{C79C1C7C-E653-4B25-889D-4634C190021F}" srcOrd="3" destOrd="0" presId="urn:microsoft.com/office/officeart/2018/2/layout/IconVerticalSolidList"/>
    <dgm:cxn modelId="{E7F3DA5C-DC45-4BE7-9CC3-C4D87EAE9B62}" type="presParOf" srcId="{5F96EFF1-C48B-4F02-A537-FEFCB8ABF3C9}" destId="{01685B34-E520-43AE-85EE-2B9A79DF77F3}" srcOrd="4" destOrd="0" presId="urn:microsoft.com/office/officeart/2018/2/layout/IconVerticalSolidList"/>
    <dgm:cxn modelId="{0761492D-5675-4F5E-860C-DF7198CFD288}" type="presParOf" srcId="{01685B34-E520-43AE-85EE-2B9A79DF77F3}" destId="{FB4D63D4-BD8A-46A4-886D-CB5E3DB014E7}" srcOrd="0" destOrd="0" presId="urn:microsoft.com/office/officeart/2018/2/layout/IconVerticalSolidList"/>
    <dgm:cxn modelId="{EB984B5A-E574-4CD9-AFEF-3D0FA4EB0481}" type="presParOf" srcId="{01685B34-E520-43AE-85EE-2B9A79DF77F3}" destId="{4B763327-3BD1-403A-86A1-3AE93D01D7B3}" srcOrd="1" destOrd="0" presId="urn:microsoft.com/office/officeart/2018/2/layout/IconVerticalSolidList"/>
    <dgm:cxn modelId="{70BF6C4B-D624-48F8-964D-2A118DEEA85C}" type="presParOf" srcId="{01685B34-E520-43AE-85EE-2B9A79DF77F3}" destId="{A0E9807B-4096-4916-A625-D9778643845D}" srcOrd="2" destOrd="0" presId="urn:microsoft.com/office/officeart/2018/2/layout/IconVerticalSolidList"/>
    <dgm:cxn modelId="{2F8D5633-6312-4656-A046-CB7436035FFF}" type="presParOf" srcId="{01685B34-E520-43AE-85EE-2B9A79DF77F3}" destId="{CE3B15FE-4C72-4E4A-8471-767F2D751FB7}" srcOrd="3" destOrd="0" presId="urn:microsoft.com/office/officeart/2018/2/layout/IconVerticalSolidList"/>
    <dgm:cxn modelId="{90FE16B0-BF08-4ADC-9887-A0A6C0770AA8}" type="presParOf" srcId="{5F96EFF1-C48B-4F02-A537-FEFCB8ABF3C9}" destId="{3CF8DB2E-7B1A-494F-8B30-626DF3DAEBA7}" srcOrd="5" destOrd="0" presId="urn:microsoft.com/office/officeart/2018/2/layout/IconVerticalSolidList"/>
    <dgm:cxn modelId="{8879D25E-58AF-4401-A196-1C2295D4F58F}" type="presParOf" srcId="{5F96EFF1-C48B-4F02-A537-FEFCB8ABF3C9}" destId="{2BE5C8BC-4469-4FE0-84F8-09D6047B4798}" srcOrd="6" destOrd="0" presId="urn:microsoft.com/office/officeart/2018/2/layout/IconVerticalSolidList"/>
    <dgm:cxn modelId="{87396CFF-0D01-42B8-8C34-D7D263626656}" type="presParOf" srcId="{2BE5C8BC-4469-4FE0-84F8-09D6047B4798}" destId="{7C085645-4599-4266-9BC8-EE444717949E}" srcOrd="0" destOrd="0" presId="urn:microsoft.com/office/officeart/2018/2/layout/IconVerticalSolidList"/>
    <dgm:cxn modelId="{E701B0F6-FCAD-41DB-B6D0-B9969278FC4A}" type="presParOf" srcId="{2BE5C8BC-4469-4FE0-84F8-09D6047B4798}" destId="{B5C75FF2-489A-4F57-A6A7-10919F6AA43A}" srcOrd="1" destOrd="0" presId="urn:microsoft.com/office/officeart/2018/2/layout/IconVerticalSolidList"/>
    <dgm:cxn modelId="{D4ECE786-DC12-4484-AA75-25B3F143F0F7}" type="presParOf" srcId="{2BE5C8BC-4469-4FE0-84F8-09D6047B4798}" destId="{D0301BD0-C17B-47A6-AA7A-C1F82622DF95}" srcOrd="2" destOrd="0" presId="urn:microsoft.com/office/officeart/2018/2/layout/IconVerticalSolidList"/>
    <dgm:cxn modelId="{48962903-C16A-42A5-8DC9-428DC5ECA550}" type="presParOf" srcId="{2BE5C8BC-4469-4FE0-84F8-09D6047B4798}" destId="{154BC014-AAD3-4FF7-852E-CDFC11E8F13B}" srcOrd="3" destOrd="0" presId="urn:microsoft.com/office/officeart/2018/2/layout/IconVerticalSolidList"/>
    <dgm:cxn modelId="{1C9B8C26-D315-4F03-A06F-8BDE35A9E768}" type="presParOf" srcId="{5F96EFF1-C48B-4F02-A537-FEFCB8ABF3C9}" destId="{54E9E40F-FFDA-4300-B89F-B8BC0A395A49}" srcOrd="7" destOrd="0" presId="urn:microsoft.com/office/officeart/2018/2/layout/IconVerticalSolidList"/>
    <dgm:cxn modelId="{A0C66E76-14B0-45E2-B8E3-BF1BC2BC0EF8}" type="presParOf" srcId="{5F96EFF1-C48B-4F02-A537-FEFCB8ABF3C9}" destId="{AF0D7744-FE06-4BAD-9D5B-0493F2DA64C7}" srcOrd="8" destOrd="0" presId="urn:microsoft.com/office/officeart/2018/2/layout/IconVerticalSolidList"/>
    <dgm:cxn modelId="{81254DDF-C48D-4515-A017-9E4D52745482}" type="presParOf" srcId="{AF0D7744-FE06-4BAD-9D5B-0493F2DA64C7}" destId="{260AFEC2-C1E8-4EC3-82C3-E1A5C7BD0BE7}" srcOrd="0" destOrd="0" presId="urn:microsoft.com/office/officeart/2018/2/layout/IconVerticalSolidList"/>
    <dgm:cxn modelId="{7166C01B-F128-497B-9ADC-A69221C33DA0}" type="presParOf" srcId="{AF0D7744-FE06-4BAD-9D5B-0493F2DA64C7}" destId="{557DEBED-51F3-4021-8EE2-4FFF483A9883}" srcOrd="1" destOrd="0" presId="urn:microsoft.com/office/officeart/2018/2/layout/IconVerticalSolidList"/>
    <dgm:cxn modelId="{CD036443-B112-4F2B-B25C-2CAF955428E6}" type="presParOf" srcId="{AF0D7744-FE06-4BAD-9D5B-0493F2DA64C7}" destId="{503F8E84-9A91-4643-A3A0-3BE50C316232}" srcOrd="2" destOrd="0" presId="urn:microsoft.com/office/officeart/2018/2/layout/IconVerticalSolidList"/>
    <dgm:cxn modelId="{8C1FC3FE-8EF2-42CD-BE6D-04143AE6B79D}" type="presParOf" srcId="{AF0D7744-FE06-4BAD-9D5B-0493F2DA64C7}" destId="{C220BA63-22FD-412D-B8CB-94A14CBE7F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9C7F6E-B3F6-4C60-94B2-CDF266DF8E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3A4D1B6-E146-4D2E-9A4A-3BD58D0F3BB8}">
      <dgm:prSet/>
      <dgm:spPr/>
      <dgm:t>
        <a:bodyPr/>
        <a:lstStyle/>
        <a:p>
          <a:r>
            <a:rPr lang="en-GB"/>
            <a:t>Identify current and future capability needs</a:t>
          </a:r>
          <a:endParaRPr lang="en-US"/>
        </a:p>
      </dgm:t>
    </dgm:pt>
    <dgm:pt modelId="{1A4266FC-D5AC-48BF-B9B9-1CA0C8DA4E39}" type="parTrans" cxnId="{B589BFD1-3D70-4AFF-A1C4-9D90FEDB1FD9}">
      <dgm:prSet/>
      <dgm:spPr/>
      <dgm:t>
        <a:bodyPr/>
        <a:lstStyle/>
        <a:p>
          <a:endParaRPr lang="en-US"/>
        </a:p>
      </dgm:t>
    </dgm:pt>
    <dgm:pt modelId="{3047DD91-096A-4CDA-A056-D4B40FB350A2}" type="sibTrans" cxnId="{B589BFD1-3D70-4AFF-A1C4-9D90FEDB1FD9}">
      <dgm:prSet/>
      <dgm:spPr/>
      <dgm:t>
        <a:bodyPr/>
        <a:lstStyle/>
        <a:p>
          <a:endParaRPr lang="en-US"/>
        </a:p>
      </dgm:t>
    </dgm:pt>
    <dgm:pt modelId="{A005C706-D7FD-4E51-AFC0-7479FA7FD1E4}">
      <dgm:prSet/>
      <dgm:spPr/>
      <dgm:t>
        <a:bodyPr/>
        <a:lstStyle/>
        <a:p>
          <a:r>
            <a:rPr lang="en-GB"/>
            <a:t>Assess existing skills, attitudes and knowledge</a:t>
          </a:r>
          <a:endParaRPr lang="en-US"/>
        </a:p>
      </dgm:t>
    </dgm:pt>
    <dgm:pt modelId="{6CCC65F0-7E0A-4145-B657-F29D93E2F5BE}" type="parTrans" cxnId="{08A457F5-DD92-43BC-ABCB-A23A0FFD932A}">
      <dgm:prSet/>
      <dgm:spPr/>
      <dgm:t>
        <a:bodyPr/>
        <a:lstStyle/>
        <a:p>
          <a:endParaRPr lang="en-US"/>
        </a:p>
      </dgm:t>
    </dgm:pt>
    <dgm:pt modelId="{2260C1E7-A62C-42BB-8F39-2F76FC7185B9}" type="sibTrans" cxnId="{08A457F5-DD92-43BC-ABCB-A23A0FFD932A}">
      <dgm:prSet/>
      <dgm:spPr/>
      <dgm:t>
        <a:bodyPr/>
        <a:lstStyle/>
        <a:p>
          <a:endParaRPr lang="en-US"/>
        </a:p>
      </dgm:t>
    </dgm:pt>
    <dgm:pt modelId="{A95F24C6-3E01-4C3B-B3B6-E5C07C203DB1}">
      <dgm:prSet/>
      <dgm:spPr/>
      <dgm:t>
        <a:bodyPr/>
        <a:lstStyle/>
        <a:p>
          <a:r>
            <a:rPr lang="en-GB"/>
            <a:t>Allows decisions for what learning is needed an individual, team and organisational level</a:t>
          </a:r>
          <a:endParaRPr lang="en-US"/>
        </a:p>
      </dgm:t>
    </dgm:pt>
    <dgm:pt modelId="{0420F44B-B092-41AC-AEDA-33F1296064CF}" type="parTrans" cxnId="{9C070522-ED2C-49EF-8E9D-F4AA3130DF53}">
      <dgm:prSet/>
      <dgm:spPr/>
      <dgm:t>
        <a:bodyPr/>
        <a:lstStyle/>
        <a:p>
          <a:endParaRPr lang="en-US"/>
        </a:p>
      </dgm:t>
    </dgm:pt>
    <dgm:pt modelId="{25E47F19-7D27-4B5B-B17D-BAAD856578CE}" type="sibTrans" cxnId="{9C070522-ED2C-49EF-8E9D-F4AA3130DF53}">
      <dgm:prSet/>
      <dgm:spPr/>
      <dgm:t>
        <a:bodyPr/>
        <a:lstStyle/>
        <a:p>
          <a:endParaRPr lang="en-US"/>
        </a:p>
      </dgm:t>
    </dgm:pt>
    <dgm:pt modelId="{414B49A6-0602-48C9-8D40-8701B58F4146}">
      <dgm:prSet/>
      <dgm:spPr/>
      <dgm:t>
        <a:bodyPr/>
        <a:lstStyle/>
        <a:p>
          <a:r>
            <a:rPr lang="en-GB"/>
            <a:t>Almost like a health check and is carried out with multiple stakeholders</a:t>
          </a:r>
          <a:endParaRPr lang="en-US"/>
        </a:p>
      </dgm:t>
    </dgm:pt>
    <dgm:pt modelId="{7AB3BC22-5004-44B5-AF3F-5041B1A6BB5A}" type="parTrans" cxnId="{003C7C69-9F06-4EC1-8E51-D126DCD340B8}">
      <dgm:prSet/>
      <dgm:spPr/>
      <dgm:t>
        <a:bodyPr/>
        <a:lstStyle/>
        <a:p>
          <a:endParaRPr lang="en-US"/>
        </a:p>
      </dgm:t>
    </dgm:pt>
    <dgm:pt modelId="{BACAAB0A-04A4-4022-AE69-1A1EBBFF5436}" type="sibTrans" cxnId="{003C7C69-9F06-4EC1-8E51-D126DCD340B8}">
      <dgm:prSet/>
      <dgm:spPr/>
      <dgm:t>
        <a:bodyPr/>
        <a:lstStyle/>
        <a:p>
          <a:endParaRPr lang="en-US"/>
        </a:p>
      </dgm:t>
    </dgm:pt>
    <dgm:pt modelId="{9331B371-BE46-41E3-BECF-AC461F1E1B5C}" type="pres">
      <dgm:prSet presAssocID="{DA9C7F6E-B3F6-4C60-94B2-CDF266DF8E80}" presName="root" presStyleCnt="0">
        <dgm:presLayoutVars>
          <dgm:dir/>
          <dgm:resizeHandles val="exact"/>
        </dgm:presLayoutVars>
      </dgm:prSet>
      <dgm:spPr/>
    </dgm:pt>
    <dgm:pt modelId="{EC5E84F7-6C84-4BB6-8D9B-7FF3BA2C1E25}" type="pres">
      <dgm:prSet presAssocID="{93A4D1B6-E146-4D2E-9A4A-3BD58D0F3BB8}" presName="compNode" presStyleCnt="0"/>
      <dgm:spPr/>
    </dgm:pt>
    <dgm:pt modelId="{BE3A1D3D-29EA-42D5-85C7-2BF5708B7E8B}" type="pres">
      <dgm:prSet presAssocID="{93A4D1B6-E146-4D2E-9A4A-3BD58D0F3BB8}" presName="bgRect" presStyleLbl="bgShp" presStyleIdx="0" presStyleCnt="4"/>
      <dgm:spPr/>
    </dgm:pt>
    <dgm:pt modelId="{B9955341-97D6-4F34-9C7E-34E5C56C2A9B}" type="pres">
      <dgm:prSet presAssocID="{93A4D1B6-E146-4D2E-9A4A-3BD58D0F3BB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C08CEF6-AED4-42AA-9B66-3040BE964EA6}" type="pres">
      <dgm:prSet presAssocID="{93A4D1B6-E146-4D2E-9A4A-3BD58D0F3BB8}" presName="spaceRect" presStyleCnt="0"/>
      <dgm:spPr/>
    </dgm:pt>
    <dgm:pt modelId="{4DD82B31-1CCA-485E-862A-0FE5263488C0}" type="pres">
      <dgm:prSet presAssocID="{93A4D1B6-E146-4D2E-9A4A-3BD58D0F3BB8}" presName="parTx" presStyleLbl="revTx" presStyleIdx="0" presStyleCnt="4">
        <dgm:presLayoutVars>
          <dgm:chMax val="0"/>
          <dgm:chPref val="0"/>
        </dgm:presLayoutVars>
      </dgm:prSet>
      <dgm:spPr/>
    </dgm:pt>
    <dgm:pt modelId="{E4F4ED67-340E-42BE-8241-94D06AEC3A95}" type="pres">
      <dgm:prSet presAssocID="{3047DD91-096A-4CDA-A056-D4B40FB350A2}" presName="sibTrans" presStyleCnt="0"/>
      <dgm:spPr/>
    </dgm:pt>
    <dgm:pt modelId="{876F5A7E-FEB8-4DE6-B1C0-2274A0647E8B}" type="pres">
      <dgm:prSet presAssocID="{A005C706-D7FD-4E51-AFC0-7479FA7FD1E4}" presName="compNode" presStyleCnt="0"/>
      <dgm:spPr/>
    </dgm:pt>
    <dgm:pt modelId="{B5017732-51B7-48C1-8A81-DE398FAD243F}" type="pres">
      <dgm:prSet presAssocID="{A005C706-D7FD-4E51-AFC0-7479FA7FD1E4}" presName="bgRect" presStyleLbl="bgShp" presStyleIdx="1" presStyleCnt="4"/>
      <dgm:spPr/>
    </dgm:pt>
    <dgm:pt modelId="{857A8466-4168-4B10-9289-703A90F58981}" type="pres">
      <dgm:prSet presAssocID="{A005C706-D7FD-4E51-AFC0-7479FA7FD1E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01B0268-08C5-47F4-B843-0619223F228D}" type="pres">
      <dgm:prSet presAssocID="{A005C706-D7FD-4E51-AFC0-7479FA7FD1E4}" presName="spaceRect" presStyleCnt="0"/>
      <dgm:spPr/>
    </dgm:pt>
    <dgm:pt modelId="{A579AB42-E34A-423B-875D-45EAB8AF1F1A}" type="pres">
      <dgm:prSet presAssocID="{A005C706-D7FD-4E51-AFC0-7479FA7FD1E4}" presName="parTx" presStyleLbl="revTx" presStyleIdx="1" presStyleCnt="4">
        <dgm:presLayoutVars>
          <dgm:chMax val="0"/>
          <dgm:chPref val="0"/>
        </dgm:presLayoutVars>
      </dgm:prSet>
      <dgm:spPr/>
    </dgm:pt>
    <dgm:pt modelId="{3B2014C6-B2AE-47F6-9C57-42B686FE3C09}" type="pres">
      <dgm:prSet presAssocID="{2260C1E7-A62C-42BB-8F39-2F76FC7185B9}" presName="sibTrans" presStyleCnt="0"/>
      <dgm:spPr/>
    </dgm:pt>
    <dgm:pt modelId="{6E6CC0DF-4FEB-4FC0-AE02-40C9DE0DE492}" type="pres">
      <dgm:prSet presAssocID="{A95F24C6-3E01-4C3B-B3B6-E5C07C203DB1}" presName="compNode" presStyleCnt="0"/>
      <dgm:spPr/>
    </dgm:pt>
    <dgm:pt modelId="{99FE3F8C-2817-491E-B480-1E8DF92B4D02}" type="pres">
      <dgm:prSet presAssocID="{A95F24C6-3E01-4C3B-B3B6-E5C07C203DB1}" presName="bgRect" presStyleLbl="bgShp" presStyleIdx="2" presStyleCnt="4"/>
      <dgm:spPr/>
    </dgm:pt>
    <dgm:pt modelId="{2330CA05-8696-4376-B6CE-6462FCBC7D66}" type="pres">
      <dgm:prSet presAssocID="{A95F24C6-3E01-4C3B-B3B6-E5C07C203DB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B6135F2-1ACD-4838-A622-6919398B7DF9}" type="pres">
      <dgm:prSet presAssocID="{A95F24C6-3E01-4C3B-B3B6-E5C07C203DB1}" presName="spaceRect" presStyleCnt="0"/>
      <dgm:spPr/>
    </dgm:pt>
    <dgm:pt modelId="{057F016D-6730-4FD4-81DB-B72F72CE03DD}" type="pres">
      <dgm:prSet presAssocID="{A95F24C6-3E01-4C3B-B3B6-E5C07C203DB1}" presName="parTx" presStyleLbl="revTx" presStyleIdx="2" presStyleCnt="4">
        <dgm:presLayoutVars>
          <dgm:chMax val="0"/>
          <dgm:chPref val="0"/>
        </dgm:presLayoutVars>
      </dgm:prSet>
      <dgm:spPr/>
    </dgm:pt>
    <dgm:pt modelId="{F84D7D66-26D8-4F72-A124-755F5AD22AA4}" type="pres">
      <dgm:prSet presAssocID="{25E47F19-7D27-4B5B-B17D-BAAD856578CE}" presName="sibTrans" presStyleCnt="0"/>
      <dgm:spPr/>
    </dgm:pt>
    <dgm:pt modelId="{102D9661-8EDE-43E5-AE95-468DCB3C952A}" type="pres">
      <dgm:prSet presAssocID="{414B49A6-0602-48C9-8D40-8701B58F4146}" presName="compNode" presStyleCnt="0"/>
      <dgm:spPr/>
    </dgm:pt>
    <dgm:pt modelId="{758534A1-C683-4AEB-A7AA-464FBE2FE111}" type="pres">
      <dgm:prSet presAssocID="{414B49A6-0602-48C9-8D40-8701B58F4146}" presName="bgRect" presStyleLbl="bgShp" presStyleIdx="3" presStyleCnt="4"/>
      <dgm:spPr/>
    </dgm:pt>
    <dgm:pt modelId="{C6635DA1-D5D4-4D9E-BA13-324C5574BB9A}" type="pres">
      <dgm:prSet presAssocID="{414B49A6-0602-48C9-8D40-8701B58F414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0E029E4-AFA1-435D-95F8-E94CE980DFA8}" type="pres">
      <dgm:prSet presAssocID="{414B49A6-0602-48C9-8D40-8701B58F4146}" presName="spaceRect" presStyleCnt="0"/>
      <dgm:spPr/>
    </dgm:pt>
    <dgm:pt modelId="{BB5E7B7B-EDCD-4CEE-862D-4CA1F3571C46}" type="pres">
      <dgm:prSet presAssocID="{414B49A6-0602-48C9-8D40-8701B58F414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C070522-ED2C-49EF-8E9D-F4AA3130DF53}" srcId="{DA9C7F6E-B3F6-4C60-94B2-CDF266DF8E80}" destId="{A95F24C6-3E01-4C3B-B3B6-E5C07C203DB1}" srcOrd="2" destOrd="0" parTransId="{0420F44B-B092-41AC-AEDA-33F1296064CF}" sibTransId="{25E47F19-7D27-4B5B-B17D-BAAD856578CE}"/>
    <dgm:cxn modelId="{A90ECB2D-B730-4224-A443-13A1BF527888}" type="presOf" srcId="{DA9C7F6E-B3F6-4C60-94B2-CDF266DF8E80}" destId="{9331B371-BE46-41E3-BECF-AC461F1E1B5C}" srcOrd="0" destOrd="0" presId="urn:microsoft.com/office/officeart/2018/2/layout/IconVerticalSolidList"/>
    <dgm:cxn modelId="{003C7C69-9F06-4EC1-8E51-D126DCD340B8}" srcId="{DA9C7F6E-B3F6-4C60-94B2-CDF266DF8E80}" destId="{414B49A6-0602-48C9-8D40-8701B58F4146}" srcOrd="3" destOrd="0" parTransId="{7AB3BC22-5004-44B5-AF3F-5041B1A6BB5A}" sibTransId="{BACAAB0A-04A4-4022-AE69-1A1EBBFF5436}"/>
    <dgm:cxn modelId="{4038864E-DEB2-49F7-9845-A76976018040}" type="presOf" srcId="{93A4D1B6-E146-4D2E-9A4A-3BD58D0F3BB8}" destId="{4DD82B31-1CCA-485E-862A-0FE5263488C0}" srcOrd="0" destOrd="0" presId="urn:microsoft.com/office/officeart/2018/2/layout/IconVerticalSolidList"/>
    <dgm:cxn modelId="{3D84F975-56EC-43E5-8D0A-E69988F749B5}" type="presOf" srcId="{A95F24C6-3E01-4C3B-B3B6-E5C07C203DB1}" destId="{057F016D-6730-4FD4-81DB-B72F72CE03DD}" srcOrd="0" destOrd="0" presId="urn:microsoft.com/office/officeart/2018/2/layout/IconVerticalSolidList"/>
    <dgm:cxn modelId="{DE1B13CB-4B12-48FF-A116-76BE6CDC2352}" type="presOf" srcId="{414B49A6-0602-48C9-8D40-8701B58F4146}" destId="{BB5E7B7B-EDCD-4CEE-862D-4CA1F3571C46}" srcOrd="0" destOrd="0" presId="urn:microsoft.com/office/officeart/2018/2/layout/IconVerticalSolidList"/>
    <dgm:cxn modelId="{B589BFD1-3D70-4AFF-A1C4-9D90FEDB1FD9}" srcId="{DA9C7F6E-B3F6-4C60-94B2-CDF266DF8E80}" destId="{93A4D1B6-E146-4D2E-9A4A-3BD58D0F3BB8}" srcOrd="0" destOrd="0" parTransId="{1A4266FC-D5AC-48BF-B9B9-1CA0C8DA4E39}" sibTransId="{3047DD91-096A-4CDA-A056-D4B40FB350A2}"/>
    <dgm:cxn modelId="{07F6C9E4-E97E-4E9B-81EE-C152663CC5B5}" type="presOf" srcId="{A005C706-D7FD-4E51-AFC0-7479FA7FD1E4}" destId="{A579AB42-E34A-423B-875D-45EAB8AF1F1A}" srcOrd="0" destOrd="0" presId="urn:microsoft.com/office/officeart/2018/2/layout/IconVerticalSolidList"/>
    <dgm:cxn modelId="{08A457F5-DD92-43BC-ABCB-A23A0FFD932A}" srcId="{DA9C7F6E-B3F6-4C60-94B2-CDF266DF8E80}" destId="{A005C706-D7FD-4E51-AFC0-7479FA7FD1E4}" srcOrd="1" destOrd="0" parTransId="{6CCC65F0-7E0A-4145-B657-F29D93E2F5BE}" sibTransId="{2260C1E7-A62C-42BB-8F39-2F76FC7185B9}"/>
    <dgm:cxn modelId="{42F6CAA7-99C9-47FC-9DF1-16BF620C84A7}" type="presParOf" srcId="{9331B371-BE46-41E3-BECF-AC461F1E1B5C}" destId="{EC5E84F7-6C84-4BB6-8D9B-7FF3BA2C1E25}" srcOrd="0" destOrd="0" presId="urn:microsoft.com/office/officeart/2018/2/layout/IconVerticalSolidList"/>
    <dgm:cxn modelId="{4F3C33ED-8575-4507-9406-0C0129AD4CAD}" type="presParOf" srcId="{EC5E84F7-6C84-4BB6-8D9B-7FF3BA2C1E25}" destId="{BE3A1D3D-29EA-42D5-85C7-2BF5708B7E8B}" srcOrd="0" destOrd="0" presId="urn:microsoft.com/office/officeart/2018/2/layout/IconVerticalSolidList"/>
    <dgm:cxn modelId="{21BB23A2-1176-411D-A547-5F2E65054278}" type="presParOf" srcId="{EC5E84F7-6C84-4BB6-8D9B-7FF3BA2C1E25}" destId="{B9955341-97D6-4F34-9C7E-34E5C56C2A9B}" srcOrd="1" destOrd="0" presId="urn:microsoft.com/office/officeart/2018/2/layout/IconVerticalSolidList"/>
    <dgm:cxn modelId="{C93CE51D-F227-4370-8701-C3F204D3EE69}" type="presParOf" srcId="{EC5E84F7-6C84-4BB6-8D9B-7FF3BA2C1E25}" destId="{FC08CEF6-AED4-42AA-9B66-3040BE964EA6}" srcOrd="2" destOrd="0" presId="urn:microsoft.com/office/officeart/2018/2/layout/IconVerticalSolidList"/>
    <dgm:cxn modelId="{ADD2A7C7-B4EB-4939-ADF4-8BFDD2DD118F}" type="presParOf" srcId="{EC5E84F7-6C84-4BB6-8D9B-7FF3BA2C1E25}" destId="{4DD82B31-1CCA-485E-862A-0FE5263488C0}" srcOrd="3" destOrd="0" presId="urn:microsoft.com/office/officeart/2018/2/layout/IconVerticalSolidList"/>
    <dgm:cxn modelId="{4A5D595F-2702-4325-A150-A42A66098DEA}" type="presParOf" srcId="{9331B371-BE46-41E3-BECF-AC461F1E1B5C}" destId="{E4F4ED67-340E-42BE-8241-94D06AEC3A95}" srcOrd="1" destOrd="0" presId="urn:microsoft.com/office/officeart/2018/2/layout/IconVerticalSolidList"/>
    <dgm:cxn modelId="{F08FB543-34F8-4133-8149-FBDC4F25A077}" type="presParOf" srcId="{9331B371-BE46-41E3-BECF-AC461F1E1B5C}" destId="{876F5A7E-FEB8-4DE6-B1C0-2274A0647E8B}" srcOrd="2" destOrd="0" presId="urn:microsoft.com/office/officeart/2018/2/layout/IconVerticalSolidList"/>
    <dgm:cxn modelId="{653FC8CB-A3FB-4672-B291-64758A24A9D7}" type="presParOf" srcId="{876F5A7E-FEB8-4DE6-B1C0-2274A0647E8B}" destId="{B5017732-51B7-48C1-8A81-DE398FAD243F}" srcOrd="0" destOrd="0" presId="urn:microsoft.com/office/officeart/2018/2/layout/IconVerticalSolidList"/>
    <dgm:cxn modelId="{E406D187-66C8-4563-B442-756328A6EE44}" type="presParOf" srcId="{876F5A7E-FEB8-4DE6-B1C0-2274A0647E8B}" destId="{857A8466-4168-4B10-9289-703A90F58981}" srcOrd="1" destOrd="0" presId="urn:microsoft.com/office/officeart/2018/2/layout/IconVerticalSolidList"/>
    <dgm:cxn modelId="{2E3090F1-480E-410D-A9CB-B92C56CC6E1D}" type="presParOf" srcId="{876F5A7E-FEB8-4DE6-B1C0-2274A0647E8B}" destId="{201B0268-08C5-47F4-B843-0619223F228D}" srcOrd="2" destOrd="0" presId="urn:microsoft.com/office/officeart/2018/2/layout/IconVerticalSolidList"/>
    <dgm:cxn modelId="{25027B5D-F228-4901-BC2C-2CA974F6611E}" type="presParOf" srcId="{876F5A7E-FEB8-4DE6-B1C0-2274A0647E8B}" destId="{A579AB42-E34A-423B-875D-45EAB8AF1F1A}" srcOrd="3" destOrd="0" presId="urn:microsoft.com/office/officeart/2018/2/layout/IconVerticalSolidList"/>
    <dgm:cxn modelId="{A9548C85-6596-4822-9B05-28D522F9B80D}" type="presParOf" srcId="{9331B371-BE46-41E3-BECF-AC461F1E1B5C}" destId="{3B2014C6-B2AE-47F6-9C57-42B686FE3C09}" srcOrd="3" destOrd="0" presId="urn:microsoft.com/office/officeart/2018/2/layout/IconVerticalSolidList"/>
    <dgm:cxn modelId="{B81BD5BF-2EAE-473B-86DC-F550329FF938}" type="presParOf" srcId="{9331B371-BE46-41E3-BECF-AC461F1E1B5C}" destId="{6E6CC0DF-4FEB-4FC0-AE02-40C9DE0DE492}" srcOrd="4" destOrd="0" presId="urn:microsoft.com/office/officeart/2018/2/layout/IconVerticalSolidList"/>
    <dgm:cxn modelId="{A297B197-3DD2-478B-923B-71F14D7E0A83}" type="presParOf" srcId="{6E6CC0DF-4FEB-4FC0-AE02-40C9DE0DE492}" destId="{99FE3F8C-2817-491E-B480-1E8DF92B4D02}" srcOrd="0" destOrd="0" presId="urn:microsoft.com/office/officeart/2018/2/layout/IconVerticalSolidList"/>
    <dgm:cxn modelId="{5B64E15F-EFB7-4D0F-8D54-84E7071AD7A2}" type="presParOf" srcId="{6E6CC0DF-4FEB-4FC0-AE02-40C9DE0DE492}" destId="{2330CA05-8696-4376-B6CE-6462FCBC7D66}" srcOrd="1" destOrd="0" presId="urn:microsoft.com/office/officeart/2018/2/layout/IconVerticalSolidList"/>
    <dgm:cxn modelId="{0AAE7A37-7044-4F42-A956-877DA4920B82}" type="presParOf" srcId="{6E6CC0DF-4FEB-4FC0-AE02-40C9DE0DE492}" destId="{FB6135F2-1ACD-4838-A622-6919398B7DF9}" srcOrd="2" destOrd="0" presId="urn:microsoft.com/office/officeart/2018/2/layout/IconVerticalSolidList"/>
    <dgm:cxn modelId="{9988A356-4917-4EDE-868B-AEF07C46B42A}" type="presParOf" srcId="{6E6CC0DF-4FEB-4FC0-AE02-40C9DE0DE492}" destId="{057F016D-6730-4FD4-81DB-B72F72CE03DD}" srcOrd="3" destOrd="0" presId="urn:microsoft.com/office/officeart/2018/2/layout/IconVerticalSolidList"/>
    <dgm:cxn modelId="{E68B350D-BFF8-45C8-9CFE-E3B5A0F441AB}" type="presParOf" srcId="{9331B371-BE46-41E3-BECF-AC461F1E1B5C}" destId="{F84D7D66-26D8-4F72-A124-755F5AD22AA4}" srcOrd="5" destOrd="0" presId="urn:microsoft.com/office/officeart/2018/2/layout/IconVerticalSolidList"/>
    <dgm:cxn modelId="{A9AC6DD2-0400-483F-94F9-847FB0D3F1EE}" type="presParOf" srcId="{9331B371-BE46-41E3-BECF-AC461F1E1B5C}" destId="{102D9661-8EDE-43E5-AE95-468DCB3C952A}" srcOrd="6" destOrd="0" presId="urn:microsoft.com/office/officeart/2018/2/layout/IconVerticalSolidList"/>
    <dgm:cxn modelId="{55AA4A91-C5DE-4034-A044-0295F8BAF8E9}" type="presParOf" srcId="{102D9661-8EDE-43E5-AE95-468DCB3C952A}" destId="{758534A1-C683-4AEB-A7AA-464FBE2FE111}" srcOrd="0" destOrd="0" presId="urn:microsoft.com/office/officeart/2018/2/layout/IconVerticalSolidList"/>
    <dgm:cxn modelId="{C056FC6B-BD6C-46A9-AB66-8D69A7077002}" type="presParOf" srcId="{102D9661-8EDE-43E5-AE95-468DCB3C952A}" destId="{C6635DA1-D5D4-4D9E-BA13-324C5574BB9A}" srcOrd="1" destOrd="0" presId="urn:microsoft.com/office/officeart/2018/2/layout/IconVerticalSolidList"/>
    <dgm:cxn modelId="{65A3497E-651D-45E7-9A72-4213A725BDA9}" type="presParOf" srcId="{102D9661-8EDE-43E5-AE95-468DCB3C952A}" destId="{00E029E4-AFA1-435D-95F8-E94CE980DFA8}" srcOrd="2" destOrd="0" presId="urn:microsoft.com/office/officeart/2018/2/layout/IconVerticalSolidList"/>
    <dgm:cxn modelId="{86593B81-9B56-4E38-BE5B-22998C820856}" type="presParOf" srcId="{102D9661-8EDE-43E5-AE95-468DCB3C952A}" destId="{BB5E7B7B-EDCD-4CEE-862D-4CA1F3571C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084B45-0CC8-4C3C-BE22-9224EA96E68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F1EF182B-2B2A-47D7-A26D-F0B3098D7297}">
      <dgm:prSet/>
      <dgm:spPr/>
      <dgm:t>
        <a:bodyPr/>
        <a:lstStyle/>
        <a:p>
          <a:r>
            <a:rPr lang="en-GB"/>
            <a:t>Development techniques based on 1-1 discussions to enhance an individual's skills, knowledge or performance</a:t>
          </a:r>
          <a:endParaRPr lang="en-US"/>
        </a:p>
      </dgm:t>
    </dgm:pt>
    <dgm:pt modelId="{126487EB-3E14-42B5-93EE-494702C63EAE}" type="parTrans" cxnId="{7C1F2FDC-BFD4-4A55-AFE7-EE0F41EAFC8B}">
      <dgm:prSet/>
      <dgm:spPr/>
      <dgm:t>
        <a:bodyPr/>
        <a:lstStyle/>
        <a:p>
          <a:endParaRPr lang="en-US"/>
        </a:p>
      </dgm:t>
    </dgm:pt>
    <dgm:pt modelId="{F25AD27B-66F7-44AA-9C90-8056EF845B25}" type="sibTrans" cxnId="{7C1F2FDC-BFD4-4A55-AFE7-EE0F41EAFC8B}">
      <dgm:prSet/>
      <dgm:spPr/>
      <dgm:t>
        <a:bodyPr/>
        <a:lstStyle/>
        <a:p>
          <a:endParaRPr lang="en-US"/>
        </a:p>
      </dgm:t>
    </dgm:pt>
    <dgm:pt modelId="{A1FA6548-F3E2-4A58-B816-CAD11D7CA787}">
      <dgm:prSet/>
      <dgm:spPr/>
      <dgm:t>
        <a:bodyPr/>
        <a:lstStyle/>
        <a:p>
          <a:r>
            <a:rPr lang="en-GB"/>
            <a:t>Distinct approaches but often used interchangeably </a:t>
          </a:r>
          <a:endParaRPr lang="en-US"/>
        </a:p>
      </dgm:t>
    </dgm:pt>
    <dgm:pt modelId="{B81BBC48-26E2-4A34-BF4D-27857FE48C3B}" type="parTrans" cxnId="{94A0F989-DA33-4ACE-A6B7-8975B1B26636}">
      <dgm:prSet/>
      <dgm:spPr/>
      <dgm:t>
        <a:bodyPr/>
        <a:lstStyle/>
        <a:p>
          <a:endParaRPr lang="en-US"/>
        </a:p>
      </dgm:t>
    </dgm:pt>
    <dgm:pt modelId="{8F068569-07FD-45E2-93BC-1C326B1BFEB3}" type="sibTrans" cxnId="{94A0F989-DA33-4ACE-A6B7-8975B1B26636}">
      <dgm:prSet/>
      <dgm:spPr/>
      <dgm:t>
        <a:bodyPr/>
        <a:lstStyle/>
        <a:p>
          <a:endParaRPr lang="en-US"/>
        </a:p>
      </dgm:t>
    </dgm:pt>
    <dgm:pt modelId="{37A23416-6922-4C10-81DE-D30850D6C6BB}">
      <dgm:prSet/>
      <dgm:spPr/>
      <dgm:t>
        <a:bodyPr/>
        <a:lstStyle/>
        <a:p>
          <a:r>
            <a:rPr lang="en-GB"/>
            <a:t>Trust, confidentiality, mutual respect and sensitivity crucial</a:t>
          </a:r>
          <a:endParaRPr lang="en-US"/>
        </a:p>
      </dgm:t>
    </dgm:pt>
    <dgm:pt modelId="{9FC037C3-BE09-4F44-8FFF-CBEC284EFD59}" type="parTrans" cxnId="{3B625950-3675-4D92-9061-121CAA95828B}">
      <dgm:prSet/>
      <dgm:spPr/>
      <dgm:t>
        <a:bodyPr/>
        <a:lstStyle/>
        <a:p>
          <a:endParaRPr lang="en-US"/>
        </a:p>
      </dgm:t>
    </dgm:pt>
    <dgm:pt modelId="{F78CA99D-32D6-48D3-B3DA-B5B9AE4F56D7}" type="sibTrans" cxnId="{3B625950-3675-4D92-9061-121CAA95828B}">
      <dgm:prSet/>
      <dgm:spPr/>
      <dgm:t>
        <a:bodyPr/>
        <a:lstStyle/>
        <a:p>
          <a:endParaRPr lang="en-US"/>
        </a:p>
      </dgm:t>
    </dgm:pt>
    <dgm:pt modelId="{15E82118-729C-481B-BA7B-8E9579677C75}" type="pres">
      <dgm:prSet presAssocID="{D6084B45-0CC8-4C3C-BE22-9224EA96E684}" presName="root" presStyleCnt="0">
        <dgm:presLayoutVars>
          <dgm:dir/>
          <dgm:resizeHandles val="exact"/>
        </dgm:presLayoutVars>
      </dgm:prSet>
      <dgm:spPr/>
    </dgm:pt>
    <dgm:pt modelId="{09014180-E741-4B36-94D8-85375CA3D26F}" type="pres">
      <dgm:prSet presAssocID="{F1EF182B-2B2A-47D7-A26D-F0B3098D7297}" presName="compNode" presStyleCnt="0"/>
      <dgm:spPr/>
    </dgm:pt>
    <dgm:pt modelId="{E4A860F4-C046-4FB3-96CB-C49D29B8819B}" type="pres">
      <dgm:prSet presAssocID="{F1EF182B-2B2A-47D7-A26D-F0B3098D729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7C70C8A-F4BA-4F6C-949C-760AED3B7F23}" type="pres">
      <dgm:prSet presAssocID="{F1EF182B-2B2A-47D7-A26D-F0B3098D7297}" presName="spaceRect" presStyleCnt="0"/>
      <dgm:spPr/>
    </dgm:pt>
    <dgm:pt modelId="{A96714D0-F994-42EA-93C6-086D27A34DCF}" type="pres">
      <dgm:prSet presAssocID="{F1EF182B-2B2A-47D7-A26D-F0B3098D7297}" presName="textRect" presStyleLbl="revTx" presStyleIdx="0" presStyleCnt="3">
        <dgm:presLayoutVars>
          <dgm:chMax val="1"/>
          <dgm:chPref val="1"/>
        </dgm:presLayoutVars>
      </dgm:prSet>
      <dgm:spPr/>
    </dgm:pt>
    <dgm:pt modelId="{DE0CEAA9-2A7C-4531-A8CD-CD1A046C9F63}" type="pres">
      <dgm:prSet presAssocID="{F25AD27B-66F7-44AA-9C90-8056EF845B25}" presName="sibTrans" presStyleCnt="0"/>
      <dgm:spPr/>
    </dgm:pt>
    <dgm:pt modelId="{421C6BF5-3291-44B5-8211-742B5A225DD1}" type="pres">
      <dgm:prSet presAssocID="{A1FA6548-F3E2-4A58-B816-CAD11D7CA787}" presName="compNode" presStyleCnt="0"/>
      <dgm:spPr/>
    </dgm:pt>
    <dgm:pt modelId="{DA6EA424-B5D1-449B-96A5-5E2A77C1101B}" type="pres">
      <dgm:prSet presAssocID="{A1FA6548-F3E2-4A58-B816-CAD11D7CA7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A502589-F0B2-45C9-A967-8BD44E2F572D}" type="pres">
      <dgm:prSet presAssocID="{A1FA6548-F3E2-4A58-B816-CAD11D7CA787}" presName="spaceRect" presStyleCnt="0"/>
      <dgm:spPr/>
    </dgm:pt>
    <dgm:pt modelId="{A96C1A15-9771-4186-B969-5B8CF0C89C19}" type="pres">
      <dgm:prSet presAssocID="{A1FA6548-F3E2-4A58-B816-CAD11D7CA787}" presName="textRect" presStyleLbl="revTx" presStyleIdx="1" presStyleCnt="3">
        <dgm:presLayoutVars>
          <dgm:chMax val="1"/>
          <dgm:chPref val="1"/>
        </dgm:presLayoutVars>
      </dgm:prSet>
      <dgm:spPr/>
    </dgm:pt>
    <dgm:pt modelId="{7804F4BA-CA79-4DC5-B783-34D977BEA150}" type="pres">
      <dgm:prSet presAssocID="{8F068569-07FD-45E2-93BC-1C326B1BFEB3}" presName="sibTrans" presStyleCnt="0"/>
      <dgm:spPr/>
    </dgm:pt>
    <dgm:pt modelId="{C7087CE5-9C8F-4ABE-8EA4-28D9FE4B11C2}" type="pres">
      <dgm:prSet presAssocID="{37A23416-6922-4C10-81DE-D30850D6C6BB}" presName="compNode" presStyleCnt="0"/>
      <dgm:spPr/>
    </dgm:pt>
    <dgm:pt modelId="{EB9A43F0-4E15-45FA-AEBA-6F664D2D8785}" type="pres">
      <dgm:prSet presAssocID="{37A23416-6922-4C10-81DE-D30850D6C6B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67F2E87-203A-44FC-84C9-D1B5045F87A8}" type="pres">
      <dgm:prSet presAssocID="{37A23416-6922-4C10-81DE-D30850D6C6BB}" presName="spaceRect" presStyleCnt="0"/>
      <dgm:spPr/>
    </dgm:pt>
    <dgm:pt modelId="{34E218C1-EE0C-4636-8A45-FD1C2D78DA8B}" type="pres">
      <dgm:prSet presAssocID="{37A23416-6922-4C10-81DE-D30850D6C6B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9990061-43EC-4FD0-B730-05B5A6A784ED}" type="presOf" srcId="{D6084B45-0CC8-4C3C-BE22-9224EA96E684}" destId="{15E82118-729C-481B-BA7B-8E9579677C75}" srcOrd="0" destOrd="0" presId="urn:microsoft.com/office/officeart/2018/2/layout/IconLabelList"/>
    <dgm:cxn modelId="{3B625950-3675-4D92-9061-121CAA95828B}" srcId="{D6084B45-0CC8-4C3C-BE22-9224EA96E684}" destId="{37A23416-6922-4C10-81DE-D30850D6C6BB}" srcOrd="2" destOrd="0" parTransId="{9FC037C3-BE09-4F44-8FFF-CBEC284EFD59}" sibTransId="{F78CA99D-32D6-48D3-B3DA-B5B9AE4F56D7}"/>
    <dgm:cxn modelId="{6D815457-9A79-4587-B3F6-2546D12970D2}" type="presOf" srcId="{A1FA6548-F3E2-4A58-B816-CAD11D7CA787}" destId="{A96C1A15-9771-4186-B969-5B8CF0C89C19}" srcOrd="0" destOrd="0" presId="urn:microsoft.com/office/officeart/2018/2/layout/IconLabelList"/>
    <dgm:cxn modelId="{E989FB81-B7A1-44DA-A242-378C3989F240}" type="presOf" srcId="{F1EF182B-2B2A-47D7-A26D-F0B3098D7297}" destId="{A96714D0-F994-42EA-93C6-086D27A34DCF}" srcOrd="0" destOrd="0" presId="urn:microsoft.com/office/officeart/2018/2/layout/IconLabelList"/>
    <dgm:cxn modelId="{94A0F989-DA33-4ACE-A6B7-8975B1B26636}" srcId="{D6084B45-0CC8-4C3C-BE22-9224EA96E684}" destId="{A1FA6548-F3E2-4A58-B816-CAD11D7CA787}" srcOrd="1" destOrd="0" parTransId="{B81BBC48-26E2-4A34-BF4D-27857FE48C3B}" sibTransId="{8F068569-07FD-45E2-93BC-1C326B1BFEB3}"/>
    <dgm:cxn modelId="{7C1F2FDC-BFD4-4A55-AFE7-EE0F41EAFC8B}" srcId="{D6084B45-0CC8-4C3C-BE22-9224EA96E684}" destId="{F1EF182B-2B2A-47D7-A26D-F0B3098D7297}" srcOrd="0" destOrd="0" parTransId="{126487EB-3E14-42B5-93EE-494702C63EAE}" sibTransId="{F25AD27B-66F7-44AA-9C90-8056EF845B25}"/>
    <dgm:cxn modelId="{6B0D34E1-5168-4C8C-9FF4-EF8A4C9A6EAE}" type="presOf" srcId="{37A23416-6922-4C10-81DE-D30850D6C6BB}" destId="{34E218C1-EE0C-4636-8A45-FD1C2D78DA8B}" srcOrd="0" destOrd="0" presId="urn:microsoft.com/office/officeart/2018/2/layout/IconLabelList"/>
    <dgm:cxn modelId="{2B893D92-E268-4CC0-A79F-D7DF328B1A94}" type="presParOf" srcId="{15E82118-729C-481B-BA7B-8E9579677C75}" destId="{09014180-E741-4B36-94D8-85375CA3D26F}" srcOrd="0" destOrd="0" presId="urn:microsoft.com/office/officeart/2018/2/layout/IconLabelList"/>
    <dgm:cxn modelId="{A5182152-29E3-464A-B406-331CBCD696C7}" type="presParOf" srcId="{09014180-E741-4B36-94D8-85375CA3D26F}" destId="{E4A860F4-C046-4FB3-96CB-C49D29B8819B}" srcOrd="0" destOrd="0" presId="urn:microsoft.com/office/officeart/2018/2/layout/IconLabelList"/>
    <dgm:cxn modelId="{B2BEA4C1-657E-4976-A384-6C79DC8A20E9}" type="presParOf" srcId="{09014180-E741-4B36-94D8-85375CA3D26F}" destId="{97C70C8A-F4BA-4F6C-949C-760AED3B7F23}" srcOrd="1" destOrd="0" presId="urn:microsoft.com/office/officeart/2018/2/layout/IconLabelList"/>
    <dgm:cxn modelId="{18F8E7D6-ED9F-4BE7-B34A-BAE2BA10F111}" type="presParOf" srcId="{09014180-E741-4B36-94D8-85375CA3D26F}" destId="{A96714D0-F994-42EA-93C6-086D27A34DCF}" srcOrd="2" destOrd="0" presId="urn:microsoft.com/office/officeart/2018/2/layout/IconLabelList"/>
    <dgm:cxn modelId="{89DAF0E6-D1DC-49E0-904F-DFB13549B24D}" type="presParOf" srcId="{15E82118-729C-481B-BA7B-8E9579677C75}" destId="{DE0CEAA9-2A7C-4531-A8CD-CD1A046C9F63}" srcOrd="1" destOrd="0" presId="urn:microsoft.com/office/officeart/2018/2/layout/IconLabelList"/>
    <dgm:cxn modelId="{F1F1D7E0-97B4-4E20-A24F-B14D193D7F51}" type="presParOf" srcId="{15E82118-729C-481B-BA7B-8E9579677C75}" destId="{421C6BF5-3291-44B5-8211-742B5A225DD1}" srcOrd="2" destOrd="0" presId="urn:microsoft.com/office/officeart/2018/2/layout/IconLabelList"/>
    <dgm:cxn modelId="{326C6B5C-6DE6-4BA4-9FF4-0615DDE3AA3B}" type="presParOf" srcId="{421C6BF5-3291-44B5-8211-742B5A225DD1}" destId="{DA6EA424-B5D1-449B-96A5-5E2A77C1101B}" srcOrd="0" destOrd="0" presId="urn:microsoft.com/office/officeart/2018/2/layout/IconLabelList"/>
    <dgm:cxn modelId="{0FFB8691-ECB0-439C-BD21-C8F29FAE875F}" type="presParOf" srcId="{421C6BF5-3291-44B5-8211-742B5A225DD1}" destId="{9A502589-F0B2-45C9-A967-8BD44E2F572D}" srcOrd="1" destOrd="0" presId="urn:microsoft.com/office/officeart/2018/2/layout/IconLabelList"/>
    <dgm:cxn modelId="{B303E867-2FD6-4EDD-BEF8-06944FB37B35}" type="presParOf" srcId="{421C6BF5-3291-44B5-8211-742B5A225DD1}" destId="{A96C1A15-9771-4186-B969-5B8CF0C89C19}" srcOrd="2" destOrd="0" presId="urn:microsoft.com/office/officeart/2018/2/layout/IconLabelList"/>
    <dgm:cxn modelId="{70D933B5-6FA2-470A-B1D5-2738488AD067}" type="presParOf" srcId="{15E82118-729C-481B-BA7B-8E9579677C75}" destId="{7804F4BA-CA79-4DC5-B783-34D977BEA150}" srcOrd="3" destOrd="0" presId="urn:microsoft.com/office/officeart/2018/2/layout/IconLabelList"/>
    <dgm:cxn modelId="{3F8A0C12-9086-43A8-AA95-DE21F00591B2}" type="presParOf" srcId="{15E82118-729C-481B-BA7B-8E9579677C75}" destId="{C7087CE5-9C8F-4ABE-8EA4-28D9FE4B11C2}" srcOrd="4" destOrd="0" presId="urn:microsoft.com/office/officeart/2018/2/layout/IconLabelList"/>
    <dgm:cxn modelId="{574D02A4-BAA3-4CC8-BC2C-7A80FB3588C7}" type="presParOf" srcId="{C7087CE5-9C8F-4ABE-8EA4-28D9FE4B11C2}" destId="{EB9A43F0-4E15-45FA-AEBA-6F664D2D8785}" srcOrd="0" destOrd="0" presId="urn:microsoft.com/office/officeart/2018/2/layout/IconLabelList"/>
    <dgm:cxn modelId="{F93E0101-298C-4E19-9CDE-D9198AB07C41}" type="presParOf" srcId="{C7087CE5-9C8F-4ABE-8EA4-28D9FE4B11C2}" destId="{167F2E87-203A-44FC-84C9-D1B5045F87A8}" srcOrd="1" destOrd="0" presId="urn:microsoft.com/office/officeart/2018/2/layout/IconLabelList"/>
    <dgm:cxn modelId="{6557319B-2E72-4178-80B9-472BA8FEE65D}" type="presParOf" srcId="{C7087CE5-9C8F-4ABE-8EA4-28D9FE4B11C2}" destId="{34E218C1-EE0C-4636-8A45-FD1C2D78DA8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A7F01CA-49ED-4DAF-A0F5-D4C8B41DF5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A49911-6503-4B1D-8B4F-9E05C6AB53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Research learning cultures</a:t>
          </a:r>
          <a:endParaRPr lang="en-US" dirty="0"/>
        </a:p>
      </dgm:t>
    </dgm:pt>
    <dgm:pt modelId="{F9B241F9-C1A9-4B0C-BD45-884F218BC7E3}" type="parTrans" cxnId="{992910E8-A7E4-4331-84CA-30F21E89D9A6}">
      <dgm:prSet/>
      <dgm:spPr/>
      <dgm:t>
        <a:bodyPr/>
        <a:lstStyle/>
        <a:p>
          <a:endParaRPr lang="en-US"/>
        </a:p>
      </dgm:t>
    </dgm:pt>
    <dgm:pt modelId="{25A0DE1B-B1B8-4F93-A598-3CF5417268E1}" type="sibTrans" cxnId="{992910E8-A7E4-4331-84CA-30F21E89D9A6}">
      <dgm:prSet/>
      <dgm:spPr/>
      <dgm:t>
        <a:bodyPr/>
        <a:lstStyle/>
        <a:p>
          <a:endParaRPr lang="en-US"/>
        </a:p>
      </dgm:t>
    </dgm:pt>
    <dgm:pt modelId="{6C8D5AD5-053B-4491-B3C2-86036A4D40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How would you build one?</a:t>
          </a:r>
          <a:endParaRPr lang="en-US" dirty="0"/>
        </a:p>
      </dgm:t>
    </dgm:pt>
    <dgm:pt modelId="{2AB5EC8A-D22E-4431-8015-BC64A7CFA9A4}" type="parTrans" cxnId="{1E2A5C39-D6AD-4FB2-978D-379AB28F1509}">
      <dgm:prSet/>
      <dgm:spPr/>
      <dgm:t>
        <a:bodyPr/>
        <a:lstStyle/>
        <a:p>
          <a:endParaRPr lang="en-US"/>
        </a:p>
      </dgm:t>
    </dgm:pt>
    <dgm:pt modelId="{EF2137B2-76C5-44D7-BE1A-DCB2DE48683C}" type="sibTrans" cxnId="{1E2A5C39-D6AD-4FB2-978D-379AB28F1509}">
      <dgm:prSet/>
      <dgm:spPr/>
      <dgm:t>
        <a:bodyPr/>
        <a:lstStyle/>
        <a:p>
          <a:endParaRPr lang="en-US"/>
        </a:p>
      </dgm:t>
    </dgm:pt>
    <dgm:pt modelId="{DC03B7FC-E534-40B6-9F03-E7E645F8E5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Who are the stakeholders?</a:t>
          </a:r>
          <a:endParaRPr lang="en-US" dirty="0"/>
        </a:p>
      </dgm:t>
    </dgm:pt>
    <dgm:pt modelId="{F8E2CA5B-A4C5-4596-A3D7-4C14098812F1}" type="parTrans" cxnId="{2C275D51-9D04-421C-BDEF-F5A6A4DCA35E}">
      <dgm:prSet/>
      <dgm:spPr/>
      <dgm:t>
        <a:bodyPr/>
        <a:lstStyle/>
        <a:p>
          <a:endParaRPr lang="en-US"/>
        </a:p>
      </dgm:t>
    </dgm:pt>
    <dgm:pt modelId="{A6C38164-2A2D-46E0-A937-464AFADF03C9}" type="sibTrans" cxnId="{2C275D51-9D04-421C-BDEF-F5A6A4DCA35E}">
      <dgm:prSet/>
      <dgm:spPr/>
      <dgm:t>
        <a:bodyPr/>
        <a:lstStyle/>
        <a:p>
          <a:endParaRPr lang="en-US"/>
        </a:p>
      </dgm:t>
    </dgm:pt>
    <dgm:pt modelId="{C047EBF7-9A8A-457C-9234-71F829F2C9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are the benefits?</a:t>
          </a:r>
          <a:endParaRPr lang="en-US" dirty="0"/>
        </a:p>
      </dgm:t>
    </dgm:pt>
    <dgm:pt modelId="{FFA105F1-7BBA-494D-B599-053C8C310C8B}" type="parTrans" cxnId="{57FA8144-2EFF-4E5F-AF0A-F1029669240C}">
      <dgm:prSet/>
      <dgm:spPr/>
      <dgm:t>
        <a:bodyPr/>
        <a:lstStyle/>
        <a:p>
          <a:endParaRPr lang="en-US"/>
        </a:p>
      </dgm:t>
    </dgm:pt>
    <dgm:pt modelId="{541773F7-2445-404F-A47C-F3E2AF35D3B5}" type="sibTrans" cxnId="{57FA8144-2EFF-4E5F-AF0A-F1029669240C}">
      <dgm:prSet/>
      <dgm:spPr/>
      <dgm:t>
        <a:bodyPr/>
        <a:lstStyle/>
        <a:p>
          <a:endParaRPr lang="en-US"/>
        </a:p>
      </dgm:t>
    </dgm:pt>
    <dgm:pt modelId="{3B34E544-AB99-4DDB-A0D3-065F8BC7CCF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Neue Haas Grotesk Text Pro"/>
            </a:rPr>
            <a:t>Take 30 minutes – you will present back</a:t>
          </a:r>
        </a:p>
      </dgm:t>
    </dgm:pt>
    <dgm:pt modelId="{03429975-D58E-4F44-861F-86A884F7746B}" type="parTrans" cxnId="{5B67C68F-96A2-4B03-AE8A-8C6662FCB86D}">
      <dgm:prSet/>
      <dgm:spPr/>
    </dgm:pt>
    <dgm:pt modelId="{0F9BC79D-878D-4B0A-8373-1AB058B44E3F}" type="sibTrans" cxnId="{5B67C68F-96A2-4B03-AE8A-8C6662FCB86D}">
      <dgm:prSet/>
      <dgm:spPr/>
    </dgm:pt>
    <dgm:pt modelId="{44B8CA3D-6CE0-4FA1-AA18-8C360ECD74ED}" type="pres">
      <dgm:prSet presAssocID="{9A7F01CA-49ED-4DAF-A0F5-D4C8B41DF573}" presName="root" presStyleCnt="0">
        <dgm:presLayoutVars>
          <dgm:dir/>
          <dgm:resizeHandles val="exact"/>
        </dgm:presLayoutVars>
      </dgm:prSet>
      <dgm:spPr/>
    </dgm:pt>
    <dgm:pt modelId="{53529A42-2437-48AB-96BD-C07AB8316513}" type="pres">
      <dgm:prSet presAssocID="{76A49911-6503-4B1D-8B4F-9E05C6AB53F0}" presName="compNode" presStyleCnt="0"/>
      <dgm:spPr/>
    </dgm:pt>
    <dgm:pt modelId="{34E130A1-F116-4D4D-BE88-724ECFA358DD}" type="pres">
      <dgm:prSet presAssocID="{76A49911-6503-4B1D-8B4F-9E05C6AB53F0}" presName="bgRect" presStyleLbl="bgShp" presStyleIdx="0" presStyleCnt="5"/>
      <dgm:spPr/>
    </dgm:pt>
    <dgm:pt modelId="{CE5A7F7D-133A-4457-805B-871AB847C0CE}" type="pres">
      <dgm:prSet presAssocID="{76A49911-6503-4B1D-8B4F-9E05C6AB53F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F526FD7-B583-41FB-90B6-C99525699C3D}" type="pres">
      <dgm:prSet presAssocID="{76A49911-6503-4B1D-8B4F-9E05C6AB53F0}" presName="spaceRect" presStyleCnt="0"/>
      <dgm:spPr/>
    </dgm:pt>
    <dgm:pt modelId="{6D0BC892-4653-4DC4-ACD3-4684AA6E35F0}" type="pres">
      <dgm:prSet presAssocID="{76A49911-6503-4B1D-8B4F-9E05C6AB53F0}" presName="parTx" presStyleLbl="revTx" presStyleIdx="0" presStyleCnt="5">
        <dgm:presLayoutVars>
          <dgm:chMax val="0"/>
          <dgm:chPref val="0"/>
        </dgm:presLayoutVars>
      </dgm:prSet>
      <dgm:spPr/>
    </dgm:pt>
    <dgm:pt modelId="{75671EEE-4DB7-4A91-B212-10E67BF7A4B6}" type="pres">
      <dgm:prSet presAssocID="{25A0DE1B-B1B8-4F93-A598-3CF5417268E1}" presName="sibTrans" presStyleCnt="0"/>
      <dgm:spPr/>
    </dgm:pt>
    <dgm:pt modelId="{889792FE-D80E-46EE-AC68-3161FE8EFC6D}" type="pres">
      <dgm:prSet presAssocID="{6C8D5AD5-053B-4491-B3C2-86036A4D40E4}" presName="compNode" presStyleCnt="0"/>
      <dgm:spPr/>
    </dgm:pt>
    <dgm:pt modelId="{1CB52D85-6ABF-4BED-BD55-A958EFCFE94E}" type="pres">
      <dgm:prSet presAssocID="{6C8D5AD5-053B-4491-B3C2-86036A4D40E4}" presName="bgRect" presStyleLbl="bgShp" presStyleIdx="1" presStyleCnt="5"/>
      <dgm:spPr/>
    </dgm:pt>
    <dgm:pt modelId="{8AB29B77-C014-44ED-A141-FCF816B71FD2}" type="pres">
      <dgm:prSet presAssocID="{6C8D5AD5-053B-4491-B3C2-86036A4D40E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27682EF2-DE9E-4ADA-9B97-F01772FC1E74}" type="pres">
      <dgm:prSet presAssocID="{6C8D5AD5-053B-4491-B3C2-86036A4D40E4}" presName="spaceRect" presStyleCnt="0"/>
      <dgm:spPr/>
    </dgm:pt>
    <dgm:pt modelId="{2507B2A0-189F-4459-876F-FAEE80EB0BBD}" type="pres">
      <dgm:prSet presAssocID="{6C8D5AD5-053B-4491-B3C2-86036A4D40E4}" presName="parTx" presStyleLbl="revTx" presStyleIdx="1" presStyleCnt="5">
        <dgm:presLayoutVars>
          <dgm:chMax val="0"/>
          <dgm:chPref val="0"/>
        </dgm:presLayoutVars>
      </dgm:prSet>
      <dgm:spPr/>
    </dgm:pt>
    <dgm:pt modelId="{D4E36AFE-4CFB-423A-8A9F-C0053E3F6799}" type="pres">
      <dgm:prSet presAssocID="{EF2137B2-76C5-44D7-BE1A-DCB2DE48683C}" presName="sibTrans" presStyleCnt="0"/>
      <dgm:spPr/>
    </dgm:pt>
    <dgm:pt modelId="{70A3B26E-F78F-451D-9437-03F62B197CEA}" type="pres">
      <dgm:prSet presAssocID="{DC03B7FC-E534-40B6-9F03-E7E645F8E576}" presName="compNode" presStyleCnt="0"/>
      <dgm:spPr/>
    </dgm:pt>
    <dgm:pt modelId="{D263F4D9-84AA-4DFD-B03D-D79E02B81215}" type="pres">
      <dgm:prSet presAssocID="{DC03B7FC-E534-40B6-9F03-E7E645F8E576}" presName="bgRect" presStyleLbl="bgShp" presStyleIdx="2" presStyleCnt="5"/>
      <dgm:spPr/>
    </dgm:pt>
    <dgm:pt modelId="{470B022E-0A6E-47B7-9F80-7493E43970BC}" type="pres">
      <dgm:prSet presAssocID="{DC03B7FC-E534-40B6-9F03-E7E645F8E57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09E46F4-3BCB-424A-AFFE-62CCF3CAB252}" type="pres">
      <dgm:prSet presAssocID="{DC03B7FC-E534-40B6-9F03-E7E645F8E576}" presName="spaceRect" presStyleCnt="0"/>
      <dgm:spPr/>
    </dgm:pt>
    <dgm:pt modelId="{09D1FB89-B463-4917-984D-A9F5BB0D26B7}" type="pres">
      <dgm:prSet presAssocID="{DC03B7FC-E534-40B6-9F03-E7E645F8E576}" presName="parTx" presStyleLbl="revTx" presStyleIdx="2" presStyleCnt="5">
        <dgm:presLayoutVars>
          <dgm:chMax val="0"/>
          <dgm:chPref val="0"/>
        </dgm:presLayoutVars>
      </dgm:prSet>
      <dgm:spPr/>
    </dgm:pt>
    <dgm:pt modelId="{859445BC-4103-4478-8142-DADA68C89D1B}" type="pres">
      <dgm:prSet presAssocID="{A6C38164-2A2D-46E0-A937-464AFADF03C9}" presName="sibTrans" presStyleCnt="0"/>
      <dgm:spPr/>
    </dgm:pt>
    <dgm:pt modelId="{A5B44630-BCF3-466B-B3A0-BACF620A12D1}" type="pres">
      <dgm:prSet presAssocID="{C047EBF7-9A8A-457C-9234-71F829F2C932}" presName="compNode" presStyleCnt="0"/>
      <dgm:spPr/>
    </dgm:pt>
    <dgm:pt modelId="{229D5A8F-BBAB-4D16-9552-566ED221AA51}" type="pres">
      <dgm:prSet presAssocID="{C047EBF7-9A8A-457C-9234-71F829F2C932}" presName="bgRect" presStyleLbl="bgShp" presStyleIdx="3" presStyleCnt="5"/>
      <dgm:spPr/>
    </dgm:pt>
    <dgm:pt modelId="{8F208A3C-A97F-4A46-8938-249103F1D7A3}" type="pres">
      <dgm:prSet presAssocID="{C047EBF7-9A8A-457C-9234-71F829F2C93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CBA76DC-19CE-4BED-A285-56F80F776BCF}" type="pres">
      <dgm:prSet presAssocID="{C047EBF7-9A8A-457C-9234-71F829F2C932}" presName="spaceRect" presStyleCnt="0"/>
      <dgm:spPr/>
    </dgm:pt>
    <dgm:pt modelId="{45B0D593-615D-400C-A1B4-E8A3AA674320}" type="pres">
      <dgm:prSet presAssocID="{C047EBF7-9A8A-457C-9234-71F829F2C932}" presName="parTx" presStyleLbl="revTx" presStyleIdx="3" presStyleCnt="5">
        <dgm:presLayoutVars>
          <dgm:chMax val="0"/>
          <dgm:chPref val="0"/>
        </dgm:presLayoutVars>
      </dgm:prSet>
      <dgm:spPr/>
    </dgm:pt>
    <dgm:pt modelId="{982EF477-8198-40A6-8F09-B3960998B3D8}" type="pres">
      <dgm:prSet presAssocID="{541773F7-2445-404F-A47C-F3E2AF35D3B5}" presName="sibTrans" presStyleCnt="0"/>
      <dgm:spPr/>
    </dgm:pt>
    <dgm:pt modelId="{BB6A4D66-5F82-4869-ADBD-DF8D95AD3CDE}" type="pres">
      <dgm:prSet presAssocID="{3B34E544-AB99-4DDB-A0D3-065F8BC7CCF7}" presName="compNode" presStyleCnt="0"/>
      <dgm:spPr/>
    </dgm:pt>
    <dgm:pt modelId="{48EF1E3E-0CC5-4268-A3BA-86B8DC461397}" type="pres">
      <dgm:prSet presAssocID="{3B34E544-AB99-4DDB-A0D3-065F8BC7CCF7}" presName="bgRect" presStyleLbl="bgShp" presStyleIdx="4" presStyleCnt="5"/>
      <dgm:spPr/>
    </dgm:pt>
    <dgm:pt modelId="{221FDD80-1155-4B14-8765-16425EE4A4E3}" type="pres">
      <dgm:prSet presAssocID="{3B34E544-AB99-4DDB-A0D3-065F8BC7CCF7}" presName="iconRect" presStyleLbl="node1" presStyleIdx="4" presStyleCnt="5"/>
      <dgm:spPr/>
    </dgm:pt>
    <dgm:pt modelId="{4E7F58E1-DCBA-414E-B1F0-99F5B18B1A87}" type="pres">
      <dgm:prSet presAssocID="{3B34E544-AB99-4DDB-A0D3-065F8BC7CCF7}" presName="spaceRect" presStyleCnt="0"/>
      <dgm:spPr/>
    </dgm:pt>
    <dgm:pt modelId="{279B92D4-E4D0-4A8C-832D-8781E0D355DF}" type="pres">
      <dgm:prSet presAssocID="{3B34E544-AB99-4DDB-A0D3-065F8BC7CCF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4700528-FF9C-42D5-B9C2-7F74D05335EB}" type="presOf" srcId="{3B34E544-AB99-4DDB-A0D3-065F8BC7CCF7}" destId="{279B92D4-E4D0-4A8C-832D-8781E0D355DF}" srcOrd="0" destOrd="0" presId="urn:microsoft.com/office/officeart/2018/2/layout/IconVerticalSolidList"/>
    <dgm:cxn modelId="{1E2A5C39-D6AD-4FB2-978D-379AB28F1509}" srcId="{9A7F01CA-49ED-4DAF-A0F5-D4C8B41DF573}" destId="{6C8D5AD5-053B-4491-B3C2-86036A4D40E4}" srcOrd="1" destOrd="0" parTransId="{2AB5EC8A-D22E-4431-8015-BC64A7CFA9A4}" sibTransId="{EF2137B2-76C5-44D7-BE1A-DCB2DE48683C}"/>
    <dgm:cxn modelId="{BABC5439-6D5D-4696-B374-E947E1C2BE46}" type="presOf" srcId="{C047EBF7-9A8A-457C-9234-71F829F2C932}" destId="{45B0D593-615D-400C-A1B4-E8A3AA674320}" srcOrd="0" destOrd="0" presId="urn:microsoft.com/office/officeart/2018/2/layout/IconVerticalSolidList"/>
    <dgm:cxn modelId="{57FA8144-2EFF-4E5F-AF0A-F1029669240C}" srcId="{9A7F01CA-49ED-4DAF-A0F5-D4C8B41DF573}" destId="{C047EBF7-9A8A-457C-9234-71F829F2C932}" srcOrd="3" destOrd="0" parTransId="{FFA105F1-7BBA-494D-B599-053C8C310C8B}" sibTransId="{541773F7-2445-404F-A47C-F3E2AF35D3B5}"/>
    <dgm:cxn modelId="{2C275D51-9D04-421C-BDEF-F5A6A4DCA35E}" srcId="{9A7F01CA-49ED-4DAF-A0F5-D4C8B41DF573}" destId="{DC03B7FC-E534-40B6-9F03-E7E645F8E576}" srcOrd="2" destOrd="0" parTransId="{F8E2CA5B-A4C5-4596-A3D7-4C14098812F1}" sibTransId="{A6C38164-2A2D-46E0-A937-464AFADF03C9}"/>
    <dgm:cxn modelId="{D3D45989-0247-454E-A3ED-9F2211B1CA9D}" type="presOf" srcId="{6C8D5AD5-053B-4491-B3C2-86036A4D40E4}" destId="{2507B2A0-189F-4459-876F-FAEE80EB0BBD}" srcOrd="0" destOrd="0" presId="urn:microsoft.com/office/officeart/2018/2/layout/IconVerticalSolidList"/>
    <dgm:cxn modelId="{2BF6A68D-9293-4DDE-BCCB-EAC23F0AA8B9}" type="presOf" srcId="{76A49911-6503-4B1D-8B4F-9E05C6AB53F0}" destId="{6D0BC892-4653-4DC4-ACD3-4684AA6E35F0}" srcOrd="0" destOrd="0" presId="urn:microsoft.com/office/officeart/2018/2/layout/IconVerticalSolidList"/>
    <dgm:cxn modelId="{5B67C68F-96A2-4B03-AE8A-8C6662FCB86D}" srcId="{9A7F01CA-49ED-4DAF-A0F5-D4C8B41DF573}" destId="{3B34E544-AB99-4DDB-A0D3-065F8BC7CCF7}" srcOrd="4" destOrd="0" parTransId="{03429975-D58E-4F44-861F-86A884F7746B}" sibTransId="{0F9BC79D-878D-4B0A-8373-1AB058B44E3F}"/>
    <dgm:cxn modelId="{01FCDA93-9522-4E7F-A8C6-C3ED5AE77992}" type="presOf" srcId="{9A7F01CA-49ED-4DAF-A0F5-D4C8B41DF573}" destId="{44B8CA3D-6CE0-4FA1-AA18-8C360ECD74ED}" srcOrd="0" destOrd="0" presId="urn:microsoft.com/office/officeart/2018/2/layout/IconVerticalSolidList"/>
    <dgm:cxn modelId="{992910E8-A7E4-4331-84CA-30F21E89D9A6}" srcId="{9A7F01CA-49ED-4DAF-A0F5-D4C8B41DF573}" destId="{76A49911-6503-4B1D-8B4F-9E05C6AB53F0}" srcOrd="0" destOrd="0" parTransId="{F9B241F9-C1A9-4B0C-BD45-884F218BC7E3}" sibTransId="{25A0DE1B-B1B8-4F93-A598-3CF5417268E1}"/>
    <dgm:cxn modelId="{B69F2FF3-5F07-475B-AEED-72F39F8941CC}" type="presOf" srcId="{DC03B7FC-E534-40B6-9F03-E7E645F8E576}" destId="{09D1FB89-B463-4917-984D-A9F5BB0D26B7}" srcOrd="0" destOrd="0" presId="urn:microsoft.com/office/officeart/2018/2/layout/IconVerticalSolidList"/>
    <dgm:cxn modelId="{455E8A58-EA11-4E3A-8887-4D4BF2B21DE8}" type="presParOf" srcId="{44B8CA3D-6CE0-4FA1-AA18-8C360ECD74ED}" destId="{53529A42-2437-48AB-96BD-C07AB8316513}" srcOrd="0" destOrd="0" presId="urn:microsoft.com/office/officeart/2018/2/layout/IconVerticalSolidList"/>
    <dgm:cxn modelId="{861DAFD7-B787-4F2A-93E5-2333B09620B5}" type="presParOf" srcId="{53529A42-2437-48AB-96BD-C07AB8316513}" destId="{34E130A1-F116-4D4D-BE88-724ECFA358DD}" srcOrd="0" destOrd="0" presId="urn:microsoft.com/office/officeart/2018/2/layout/IconVerticalSolidList"/>
    <dgm:cxn modelId="{AEB3AAFA-F9AB-405B-B4C8-AED0D5240A5D}" type="presParOf" srcId="{53529A42-2437-48AB-96BD-C07AB8316513}" destId="{CE5A7F7D-133A-4457-805B-871AB847C0CE}" srcOrd="1" destOrd="0" presId="urn:microsoft.com/office/officeart/2018/2/layout/IconVerticalSolidList"/>
    <dgm:cxn modelId="{0C3B1B74-4084-47F1-B2BF-CE4BEDE6FF3B}" type="presParOf" srcId="{53529A42-2437-48AB-96BD-C07AB8316513}" destId="{2F526FD7-B583-41FB-90B6-C99525699C3D}" srcOrd="2" destOrd="0" presId="urn:microsoft.com/office/officeart/2018/2/layout/IconVerticalSolidList"/>
    <dgm:cxn modelId="{E7AC0941-4C7B-42F3-BEE9-9D43C0D39CC4}" type="presParOf" srcId="{53529A42-2437-48AB-96BD-C07AB8316513}" destId="{6D0BC892-4653-4DC4-ACD3-4684AA6E35F0}" srcOrd="3" destOrd="0" presId="urn:microsoft.com/office/officeart/2018/2/layout/IconVerticalSolidList"/>
    <dgm:cxn modelId="{E7676361-0F54-4B9D-9B59-9A41242762FF}" type="presParOf" srcId="{44B8CA3D-6CE0-4FA1-AA18-8C360ECD74ED}" destId="{75671EEE-4DB7-4A91-B212-10E67BF7A4B6}" srcOrd="1" destOrd="0" presId="urn:microsoft.com/office/officeart/2018/2/layout/IconVerticalSolidList"/>
    <dgm:cxn modelId="{8B3FC20B-201E-44FC-8ED1-87396A7233EA}" type="presParOf" srcId="{44B8CA3D-6CE0-4FA1-AA18-8C360ECD74ED}" destId="{889792FE-D80E-46EE-AC68-3161FE8EFC6D}" srcOrd="2" destOrd="0" presId="urn:microsoft.com/office/officeart/2018/2/layout/IconVerticalSolidList"/>
    <dgm:cxn modelId="{6B65304C-E08F-4DCB-BA1A-B5890316574D}" type="presParOf" srcId="{889792FE-D80E-46EE-AC68-3161FE8EFC6D}" destId="{1CB52D85-6ABF-4BED-BD55-A958EFCFE94E}" srcOrd="0" destOrd="0" presId="urn:microsoft.com/office/officeart/2018/2/layout/IconVerticalSolidList"/>
    <dgm:cxn modelId="{75097187-3AEF-4A33-8EBA-F3B28EFF3945}" type="presParOf" srcId="{889792FE-D80E-46EE-AC68-3161FE8EFC6D}" destId="{8AB29B77-C014-44ED-A141-FCF816B71FD2}" srcOrd="1" destOrd="0" presId="urn:microsoft.com/office/officeart/2018/2/layout/IconVerticalSolidList"/>
    <dgm:cxn modelId="{575055F8-8BDA-44C2-AE06-3592B29CC8CC}" type="presParOf" srcId="{889792FE-D80E-46EE-AC68-3161FE8EFC6D}" destId="{27682EF2-DE9E-4ADA-9B97-F01772FC1E74}" srcOrd="2" destOrd="0" presId="urn:microsoft.com/office/officeart/2018/2/layout/IconVerticalSolidList"/>
    <dgm:cxn modelId="{D5136AAC-28AF-4448-A102-D509471529B1}" type="presParOf" srcId="{889792FE-D80E-46EE-AC68-3161FE8EFC6D}" destId="{2507B2A0-189F-4459-876F-FAEE80EB0BBD}" srcOrd="3" destOrd="0" presId="urn:microsoft.com/office/officeart/2018/2/layout/IconVerticalSolidList"/>
    <dgm:cxn modelId="{38BB2D3A-CC3E-4062-AE68-031726105568}" type="presParOf" srcId="{44B8CA3D-6CE0-4FA1-AA18-8C360ECD74ED}" destId="{D4E36AFE-4CFB-423A-8A9F-C0053E3F6799}" srcOrd="3" destOrd="0" presId="urn:microsoft.com/office/officeart/2018/2/layout/IconVerticalSolidList"/>
    <dgm:cxn modelId="{E9396F6C-880B-4F8B-8C62-D0C156628540}" type="presParOf" srcId="{44B8CA3D-6CE0-4FA1-AA18-8C360ECD74ED}" destId="{70A3B26E-F78F-451D-9437-03F62B197CEA}" srcOrd="4" destOrd="0" presId="urn:microsoft.com/office/officeart/2018/2/layout/IconVerticalSolidList"/>
    <dgm:cxn modelId="{8C7A3E5A-1563-4C59-ACB7-893A62BF18AC}" type="presParOf" srcId="{70A3B26E-F78F-451D-9437-03F62B197CEA}" destId="{D263F4D9-84AA-4DFD-B03D-D79E02B81215}" srcOrd="0" destOrd="0" presId="urn:microsoft.com/office/officeart/2018/2/layout/IconVerticalSolidList"/>
    <dgm:cxn modelId="{16B6D34F-74FB-4D06-8AF4-DD1A20A2FCEA}" type="presParOf" srcId="{70A3B26E-F78F-451D-9437-03F62B197CEA}" destId="{470B022E-0A6E-47B7-9F80-7493E43970BC}" srcOrd="1" destOrd="0" presId="urn:microsoft.com/office/officeart/2018/2/layout/IconVerticalSolidList"/>
    <dgm:cxn modelId="{FF591309-801D-4BD1-B564-E944E155AC45}" type="presParOf" srcId="{70A3B26E-F78F-451D-9437-03F62B197CEA}" destId="{509E46F4-3BCB-424A-AFFE-62CCF3CAB252}" srcOrd="2" destOrd="0" presId="urn:microsoft.com/office/officeart/2018/2/layout/IconVerticalSolidList"/>
    <dgm:cxn modelId="{8E8A936E-6516-40EC-8942-A4331BED2A8B}" type="presParOf" srcId="{70A3B26E-F78F-451D-9437-03F62B197CEA}" destId="{09D1FB89-B463-4917-984D-A9F5BB0D26B7}" srcOrd="3" destOrd="0" presId="urn:microsoft.com/office/officeart/2018/2/layout/IconVerticalSolidList"/>
    <dgm:cxn modelId="{1EE7647F-2224-4026-BC2F-005092063C09}" type="presParOf" srcId="{44B8CA3D-6CE0-4FA1-AA18-8C360ECD74ED}" destId="{859445BC-4103-4478-8142-DADA68C89D1B}" srcOrd="5" destOrd="0" presId="urn:microsoft.com/office/officeart/2018/2/layout/IconVerticalSolidList"/>
    <dgm:cxn modelId="{AB78787C-725C-4328-B1FA-E6FDA40F2262}" type="presParOf" srcId="{44B8CA3D-6CE0-4FA1-AA18-8C360ECD74ED}" destId="{A5B44630-BCF3-466B-B3A0-BACF620A12D1}" srcOrd="6" destOrd="0" presId="urn:microsoft.com/office/officeart/2018/2/layout/IconVerticalSolidList"/>
    <dgm:cxn modelId="{0A382D86-6E34-4A62-B3A0-BA33E0B4B983}" type="presParOf" srcId="{A5B44630-BCF3-466B-B3A0-BACF620A12D1}" destId="{229D5A8F-BBAB-4D16-9552-566ED221AA51}" srcOrd="0" destOrd="0" presId="urn:microsoft.com/office/officeart/2018/2/layout/IconVerticalSolidList"/>
    <dgm:cxn modelId="{904EA025-D0D5-4A1F-AE97-2E5607E88EDC}" type="presParOf" srcId="{A5B44630-BCF3-466B-B3A0-BACF620A12D1}" destId="{8F208A3C-A97F-4A46-8938-249103F1D7A3}" srcOrd="1" destOrd="0" presId="urn:microsoft.com/office/officeart/2018/2/layout/IconVerticalSolidList"/>
    <dgm:cxn modelId="{D5095C6D-946D-423F-A80E-1EB63BA0944E}" type="presParOf" srcId="{A5B44630-BCF3-466B-B3A0-BACF620A12D1}" destId="{0CBA76DC-19CE-4BED-A285-56F80F776BCF}" srcOrd="2" destOrd="0" presId="urn:microsoft.com/office/officeart/2018/2/layout/IconVerticalSolidList"/>
    <dgm:cxn modelId="{733338EE-3AD9-46D9-99F5-CFFCAC9E73A9}" type="presParOf" srcId="{A5B44630-BCF3-466B-B3A0-BACF620A12D1}" destId="{45B0D593-615D-400C-A1B4-E8A3AA674320}" srcOrd="3" destOrd="0" presId="urn:microsoft.com/office/officeart/2018/2/layout/IconVerticalSolidList"/>
    <dgm:cxn modelId="{0C5D15EA-387E-4DD8-9DCD-1F6716F3F5A2}" type="presParOf" srcId="{44B8CA3D-6CE0-4FA1-AA18-8C360ECD74ED}" destId="{982EF477-8198-40A6-8F09-B3960998B3D8}" srcOrd="7" destOrd="0" presId="urn:microsoft.com/office/officeart/2018/2/layout/IconVerticalSolidList"/>
    <dgm:cxn modelId="{A5C64EF0-871A-46B1-BE78-B8525A7EBD66}" type="presParOf" srcId="{44B8CA3D-6CE0-4FA1-AA18-8C360ECD74ED}" destId="{BB6A4D66-5F82-4869-ADBD-DF8D95AD3CDE}" srcOrd="8" destOrd="0" presId="urn:microsoft.com/office/officeart/2018/2/layout/IconVerticalSolidList"/>
    <dgm:cxn modelId="{CB8DCF98-B512-4147-987B-50DEBD8983A9}" type="presParOf" srcId="{BB6A4D66-5F82-4869-ADBD-DF8D95AD3CDE}" destId="{48EF1E3E-0CC5-4268-A3BA-86B8DC461397}" srcOrd="0" destOrd="0" presId="urn:microsoft.com/office/officeart/2018/2/layout/IconVerticalSolidList"/>
    <dgm:cxn modelId="{A7556F22-0B7E-4933-9021-F8FE9EBA928D}" type="presParOf" srcId="{BB6A4D66-5F82-4869-ADBD-DF8D95AD3CDE}" destId="{221FDD80-1155-4B14-8765-16425EE4A4E3}" srcOrd="1" destOrd="0" presId="urn:microsoft.com/office/officeart/2018/2/layout/IconVerticalSolidList"/>
    <dgm:cxn modelId="{F2C310FF-9011-4F26-8B77-DC5A5374F273}" type="presParOf" srcId="{BB6A4D66-5F82-4869-ADBD-DF8D95AD3CDE}" destId="{4E7F58E1-DCBA-414E-B1F0-99F5B18B1A87}" srcOrd="2" destOrd="0" presId="urn:microsoft.com/office/officeart/2018/2/layout/IconVerticalSolidList"/>
    <dgm:cxn modelId="{F8538B54-D075-43D7-87BC-1723A6D398A8}" type="presParOf" srcId="{BB6A4D66-5F82-4869-ADBD-DF8D95AD3CDE}" destId="{279B92D4-E4D0-4A8C-832D-8781E0D355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BB9E6-A801-43A9-9086-E64791E824D3}">
      <dsp:nvSpPr>
        <dsp:cNvPr id="0" name=""/>
        <dsp:cNvSpPr/>
      </dsp:nvSpPr>
      <dsp:spPr>
        <a:xfrm>
          <a:off x="0" y="1629"/>
          <a:ext cx="9486899" cy="82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9F3F7-1AED-40C7-9F2B-A9888C3D195F}">
      <dsp:nvSpPr>
        <dsp:cNvPr id="0" name=""/>
        <dsp:cNvSpPr/>
      </dsp:nvSpPr>
      <dsp:spPr>
        <a:xfrm>
          <a:off x="249809" y="187438"/>
          <a:ext cx="454199" cy="4541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249B9-9112-4C09-8D9C-7DBE18B290E5}">
      <dsp:nvSpPr>
        <dsp:cNvPr id="0" name=""/>
        <dsp:cNvSpPr/>
      </dsp:nvSpPr>
      <dsp:spPr>
        <a:xfrm>
          <a:off x="953818" y="1629"/>
          <a:ext cx="8533081" cy="82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399" tIns="87399" rIns="87399" bIns="873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Will reflect external and internal pressures</a:t>
          </a:r>
          <a:endParaRPr lang="en-US" sz="2200" kern="1200"/>
        </a:p>
      </dsp:txBody>
      <dsp:txXfrm>
        <a:off x="953818" y="1629"/>
        <a:ext cx="8533081" cy="825816"/>
      </dsp:txXfrm>
    </dsp:sp>
    <dsp:sp modelId="{D5D2A315-6B06-4C09-A5FB-31C9E1779A6E}">
      <dsp:nvSpPr>
        <dsp:cNvPr id="0" name=""/>
        <dsp:cNvSpPr/>
      </dsp:nvSpPr>
      <dsp:spPr>
        <a:xfrm>
          <a:off x="0" y="1033899"/>
          <a:ext cx="9486899" cy="82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4206A6-8A61-48B4-834E-3613E623CAE7}">
      <dsp:nvSpPr>
        <dsp:cNvPr id="0" name=""/>
        <dsp:cNvSpPr/>
      </dsp:nvSpPr>
      <dsp:spPr>
        <a:xfrm>
          <a:off x="249809" y="1219708"/>
          <a:ext cx="454199" cy="4541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50522-D755-4BB1-8A73-EBFE9D04926B}">
      <dsp:nvSpPr>
        <dsp:cNvPr id="0" name=""/>
        <dsp:cNvSpPr/>
      </dsp:nvSpPr>
      <dsp:spPr>
        <a:xfrm>
          <a:off x="953818" y="1033899"/>
          <a:ext cx="8533081" cy="82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399" tIns="87399" rIns="87399" bIns="873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Must align with overall business strategy</a:t>
          </a:r>
          <a:endParaRPr lang="en-US" sz="2200" kern="1200"/>
        </a:p>
      </dsp:txBody>
      <dsp:txXfrm>
        <a:off x="953818" y="1033899"/>
        <a:ext cx="8533081" cy="825816"/>
      </dsp:txXfrm>
    </dsp:sp>
    <dsp:sp modelId="{17B8CCF3-EB00-4BBC-9BC9-E11FAE4E6E3D}">
      <dsp:nvSpPr>
        <dsp:cNvPr id="0" name=""/>
        <dsp:cNvSpPr/>
      </dsp:nvSpPr>
      <dsp:spPr>
        <a:xfrm>
          <a:off x="0" y="2066170"/>
          <a:ext cx="9486899" cy="82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BEE7D-B513-4111-9951-76B9C16FCD44}">
      <dsp:nvSpPr>
        <dsp:cNvPr id="0" name=""/>
        <dsp:cNvSpPr/>
      </dsp:nvSpPr>
      <dsp:spPr>
        <a:xfrm>
          <a:off x="249809" y="2251979"/>
          <a:ext cx="454199" cy="4541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1C372-8E60-40FB-BD82-39126328E06F}">
      <dsp:nvSpPr>
        <dsp:cNvPr id="0" name=""/>
        <dsp:cNvSpPr/>
      </dsp:nvSpPr>
      <dsp:spPr>
        <a:xfrm>
          <a:off x="953818" y="2066170"/>
          <a:ext cx="8533081" cy="82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399" tIns="87399" rIns="87399" bIns="873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Must drive progress toward aims and objectives</a:t>
          </a:r>
          <a:endParaRPr lang="en-US" sz="2200" kern="1200"/>
        </a:p>
      </dsp:txBody>
      <dsp:txXfrm>
        <a:off x="953818" y="2066170"/>
        <a:ext cx="8533081" cy="825816"/>
      </dsp:txXfrm>
    </dsp:sp>
    <dsp:sp modelId="{59BDE8DC-21E9-460E-B2C7-A5019C5C23DA}">
      <dsp:nvSpPr>
        <dsp:cNvPr id="0" name=""/>
        <dsp:cNvSpPr/>
      </dsp:nvSpPr>
      <dsp:spPr>
        <a:xfrm>
          <a:off x="0" y="3098441"/>
          <a:ext cx="9486899" cy="82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F2D74-588B-4AFA-BCD8-9C7C5F98C3B5}">
      <dsp:nvSpPr>
        <dsp:cNvPr id="0" name=""/>
        <dsp:cNvSpPr/>
      </dsp:nvSpPr>
      <dsp:spPr>
        <a:xfrm>
          <a:off x="249809" y="3284249"/>
          <a:ext cx="454199" cy="4541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7C074-EEFC-447C-850C-A154C7616A43}">
      <dsp:nvSpPr>
        <dsp:cNvPr id="0" name=""/>
        <dsp:cNvSpPr/>
      </dsp:nvSpPr>
      <dsp:spPr>
        <a:xfrm>
          <a:off x="953818" y="3098441"/>
          <a:ext cx="8533081" cy="82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399" tIns="87399" rIns="87399" bIns="873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May be part of an overall HR or people strategy</a:t>
          </a:r>
          <a:endParaRPr lang="en-US" sz="2200" kern="1200"/>
        </a:p>
      </dsp:txBody>
      <dsp:txXfrm>
        <a:off x="953818" y="3098441"/>
        <a:ext cx="8533081" cy="8258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C063D-CBF2-42B0-B455-77223AF7B1DE}">
      <dsp:nvSpPr>
        <dsp:cNvPr id="0" name=""/>
        <dsp:cNvSpPr/>
      </dsp:nvSpPr>
      <dsp:spPr>
        <a:xfrm>
          <a:off x="0" y="687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30E54-2A83-4DF2-8E31-31059999FC7E}">
      <dsp:nvSpPr>
        <dsp:cNvPr id="0" name=""/>
        <dsp:cNvSpPr/>
      </dsp:nvSpPr>
      <dsp:spPr>
        <a:xfrm>
          <a:off x="486668" y="362672"/>
          <a:ext cx="884852" cy="8848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016435-5757-4556-8C6A-4854F64B299B}">
      <dsp:nvSpPr>
        <dsp:cNvPr id="0" name=""/>
        <dsp:cNvSpPr/>
      </dsp:nvSpPr>
      <dsp:spPr>
        <a:xfrm>
          <a:off x="1858190" y="687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Strategy = intent</a:t>
          </a:r>
          <a:endParaRPr lang="en-US" sz="2500" kern="1200"/>
        </a:p>
      </dsp:txBody>
      <dsp:txXfrm>
        <a:off x="1858190" y="687"/>
        <a:ext cx="4176465" cy="1608822"/>
      </dsp:txXfrm>
    </dsp:sp>
    <dsp:sp modelId="{271F51A8-7A59-49C5-8C2D-2AA6B621F218}">
      <dsp:nvSpPr>
        <dsp:cNvPr id="0" name=""/>
        <dsp:cNvSpPr/>
      </dsp:nvSpPr>
      <dsp:spPr>
        <a:xfrm>
          <a:off x="0" y="2011715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AA3FAC-36DC-46FA-B20E-58E964135D46}">
      <dsp:nvSpPr>
        <dsp:cNvPr id="0" name=""/>
        <dsp:cNvSpPr/>
      </dsp:nvSpPr>
      <dsp:spPr>
        <a:xfrm>
          <a:off x="486668" y="2373700"/>
          <a:ext cx="884852" cy="8848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CA77E0-C406-4934-830C-AD740DC8EB05}">
      <dsp:nvSpPr>
        <dsp:cNvPr id="0" name=""/>
        <dsp:cNvSpPr/>
      </dsp:nvSpPr>
      <dsp:spPr>
        <a:xfrm>
          <a:off x="1858190" y="2011715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Policy will set out how it is delivered</a:t>
          </a:r>
          <a:endParaRPr lang="en-US" sz="2500" kern="1200"/>
        </a:p>
      </dsp:txBody>
      <dsp:txXfrm>
        <a:off x="1858190" y="2011715"/>
        <a:ext cx="4176465" cy="1608822"/>
      </dsp:txXfrm>
    </dsp:sp>
    <dsp:sp modelId="{01F4046C-D678-4581-A3DA-213FD51CCC41}">
      <dsp:nvSpPr>
        <dsp:cNvPr id="0" name=""/>
        <dsp:cNvSpPr/>
      </dsp:nvSpPr>
      <dsp:spPr>
        <a:xfrm>
          <a:off x="0" y="4022743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F8AA22-A3D2-4BC1-A45C-FEFF6D52E891}">
      <dsp:nvSpPr>
        <dsp:cNvPr id="0" name=""/>
        <dsp:cNvSpPr/>
      </dsp:nvSpPr>
      <dsp:spPr>
        <a:xfrm>
          <a:off x="486668" y="4384728"/>
          <a:ext cx="884852" cy="8848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0BFB6-E20E-46A9-85D9-4EE3008566F6}">
      <dsp:nvSpPr>
        <dsp:cNvPr id="0" name=""/>
        <dsp:cNvSpPr/>
      </dsp:nvSpPr>
      <dsp:spPr>
        <a:xfrm>
          <a:off x="1858190" y="4022743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Typically, a policy will cover:</a:t>
          </a:r>
          <a:endParaRPr lang="en-US" sz="2500" kern="1200"/>
        </a:p>
      </dsp:txBody>
      <dsp:txXfrm>
        <a:off x="1858190" y="4022743"/>
        <a:ext cx="4176465" cy="16088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E26581-8099-4F18-B08B-A9672BAA81CF}">
      <dsp:nvSpPr>
        <dsp:cNvPr id="0" name=""/>
        <dsp:cNvSpPr/>
      </dsp:nvSpPr>
      <dsp:spPr>
        <a:xfrm>
          <a:off x="0" y="4400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845DB1-C569-4C3B-9AE3-F20DF57911CA}">
      <dsp:nvSpPr>
        <dsp:cNvPr id="0" name=""/>
        <dsp:cNvSpPr/>
      </dsp:nvSpPr>
      <dsp:spPr>
        <a:xfrm>
          <a:off x="283515" y="215279"/>
          <a:ext cx="515483" cy="5154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8DA95-99C8-41F4-855A-74D16665BC0A}">
      <dsp:nvSpPr>
        <dsp:cNvPr id="0" name=""/>
        <dsp:cNvSpPr/>
      </dsp:nvSpPr>
      <dsp:spPr>
        <a:xfrm>
          <a:off x="1082514" y="4400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Responsibility for L&amp;D</a:t>
          </a:r>
          <a:endParaRPr lang="en-US" sz="1900" kern="1200"/>
        </a:p>
      </dsp:txBody>
      <dsp:txXfrm>
        <a:off x="1082514" y="4400"/>
        <a:ext cx="4952141" cy="937242"/>
      </dsp:txXfrm>
    </dsp:sp>
    <dsp:sp modelId="{F7B9778B-9057-4D66-A3FA-E5CF001A77A7}">
      <dsp:nvSpPr>
        <dsp:cNvPr id="0" name=""/>
        <dsp:cNvSpPr/>
      </dsp:nvSpPr>
      <dsp:spPr>
        <a:xfrm>
          <a:off x="0" y="1175953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644A15-F229-4CB5-AB71-D1699C8F7635}">
      <dsp:nvSpPr>
        <dsp:cNvPr id="0" name=""/>
        <dsp:cNvSpPr/>
      </dsp:nvSpPr>
      <dsp:spPr>
        <a:xfrm>
          <a:off x="283515" y="1386832"/>
          <a:ext cx="515483" cy="5154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09699-4145-49A6-B0CC-8851645B8072}">
      <dsp:nvSpPr>
        <dsp:cNvPr id="0" name=""/>
        <dsp:cNvSpPr/>
      </dsp:nvSpPr>
      <dsp:spPr>
        <a:xfrm>
          <a:off x="1082514" y="1175953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Range of methods used to facilitate L&amp;D</a:t>
          </a:r>
          <a:endParaRPr lang="en-US" sz="1900" kern="1200"/>
        </a:p>
      </dsp:txBody>
      <dsp:txXfrm>
        <a:off x="1082514" y="1175953"/>
        <a:ext cx="4952141" cy="937242"/>
      </dsp:txXfrm>
    </dsp:sp>
    <dsp:sp modelId="{FB4D63D4-BD8A-46A4-886D-CB5E3DB014E7}">
      <dsp:nvSpPr>
        <dsp:cNvPr id="0" name=""/>
        <dsp:cNvSpPr/>
      </dsp:nvSpPr>
      <dsp:spPr>
        <a:xfrm>
          <a:off x="0" y="2347505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763327-3BD1-403A-86A1-3AE93D01D7B3}">
      <dsp:nvSpPr>
        <dsp:cNvPr id="0" name=""/>
        <dsp:cNvSpPr/>
      </dsp:nvSpPr>
      <dsp:spPr>
        <a:xfrm>
          <a:off x="283515" y="2558385"/>
          <a:ext cx="515483" cy="5154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B15FE-4C72-4E4A-8471-767F2D751FB7}">
      <dsp:nvSpPr>
        <dsp:cNvPr id="0" name=""/>
        <dsp:cNvSpPr/>
      </dsp:nvSpPr>
      <dsp:spPr>
        <a:xfrm>
          <a:off x="1082514" y="2347505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Statement regarding equalities</a:t>
          </a:r>
          <a:endParaRPr lang="en-US" sz="1900" kern="1200"/>
        </a:p>
      </dsp:txBody>
      <dsp:txXfrm>
        <a:off x="1082514" y="2347505"/>
        <a:ext cx="4952141" cy="937242"/>
      </dsp:txXfrm>
    </dsp:sp>
    <dsp:sp modelId="{7C085645-4599-4266-9BC8-EE444717949E}">
      <dsp:nvSpPr>
        <dsp:cNvPr id="0" name=""/>
        <dsp:cNvSpPr/>
      </dsp:nvSpPr>
      <dsp:spPr>
        <a:xfrm>
          <a:off x="0" y="3519058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C75FF2-489A-4F57-A6A7-10919F6AA43A}">
      <dsp:nvSpPr>
        <dsp:cNvPr id="0" name=""/>
        <dsp:cNvSpPr/>
      </dsp:nvSpPr>
      <dsp:spPr>
        <a:xfrm>
          <a:off x="283515" y="3729938"/>
          <a:ext cx="515483" cy="5154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4BC014-AAD3-4FF7-852E-CDFC11E8F13B}">
      <dsp:nvSpPr>
        <dsp:cNvPr id="0" name=""/>
        <dsp:cNvSpPr/>
      </dsp:nvSpPr>
      <dsp:spPr>
        <a:xfrm>
          <a:off x="1082514" y="3519058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Access to learning opportunities</a:t>
          </a:r>
          <a:endParaRPr lang="en-US" sz="1900" kern="1200"/>
        </a:p>
      </dsp:txBody>
      <dsp:txXfrm>
        <a:off x="1082514" y="3519058"/>
        <a:ext cx="4952141" cy="937242"/>
      </dsp:txXfrm>
    </dsp:sp>
    <dsp:sp modelId="{260AFEC2-C1E8-4EC3-82C3-E1A5C7BD0BE7}">
      <dsp:nvSpPr>
        <dsp:cNvPr id="0" name=""/>
        <dsp:cNvSpPr/>
      </dsp:nvSpPr>
      <dsp:spPr>
        <a:xfrm>
          <a:off x="0" y="4690611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7DEBED-51F3-4021-8EE2-4FFF483A9883}">
      <dsp:nvSpPr>
        <dsp:cNvPr id="0" name=""/>
        <dsp:cNvSpPr/>
      </dsp:nvSpPr>
      <dsp:spPr>
        <a:xfrm>
          <a:off x="283515" y="4901491"/>
          <a:ext cx="515483" cy="5154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20BA63-22FD-412D-B8CB-94A14CBE7F72}">
      <dsp:nvSpPr>
        <dsp:cNvPr id="0" name=""/>
        <dsp:cNvSpPr/>
      </dsp:nvSpPr>
      <dsp:spPr>
        <a:xfrm>
          <a:off x="1082514" y="4690611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Evaluation and monitoring</a:t>
          </a:r>
          <a:endParaRPr lang="en-US" sz="1900" kern="1200"/>
        </a:p>
      </dsp:txBody>
      <dsp:txXfrm>
        <a:off x="1082514" y="4690611"/>
        <a:ext cx="4952141" cy="9372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3A1D3D-29EA-42D5-85C7-2BF5708B7E8B}">
      <dsp:nvSpPr>
        <dsp:cNvPr id="0" name=""/>
        <dsp:cNvSpPr/>
      </dsp:nvSpPr>
      <dsp:spPr>
        <a:xfrm>
          <a:off x="0" y="1629"/>
          <a:ext cx="9486899" cy="8258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955341-97D6-4F34-9C7E-34E5C56C2A9B}">
      <dsp:nvSpPr>
        <dsp:cNvPr id="0" name=""/>
        <dsp:cNvSpPr/>
      </dsp:nvSpPr>
      <dsp:spPr>
        <a:xfrm>
          <a:off x="249809" y="187438"/>
          <a:ext cx="454199" cy="4541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82B31-1CCA-485E-862A-0FE5263488C0}">
      <dsp:nvSpPr>
        <dsp:cNvPr id="0" name=""/>
        <dsp:cNvSpPr/>
      </dsp:nvSpPr>
      <dsp:spPr>
        <a:xfrm>
          <a:off x="953818" y="1629"/>
          <a:ext cx="8533081" cy="82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399" tIns="87399" rIns="87399" bIns="873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Identify current and future capability needs</a:t>
          </a:r>
          <a:endParaRPr lang="en-US" sz="2200" kern="1200"/>
        </a:p>
      </dsp:txBody>
      <dsp:txXfrm>
        <a:off x="953818" y="1629"/>
        <a:ext cx="8533081" cy="825816"/>
      </dsp:txXfrm>
    </dsp:sp>
    <dsp:sp modelId="{B5017732-51B7-48C1-8A81-DE398FAD243F}">
      <dsp:nvSpPr>
        <dsp:cNvPr id="0" name=""/>
        <dsp:cNvSpPr/>
      </dsp:nvSpPr>
      <dsp:spPr>
        <a:xfrm>
          <a:off x="0" y="1033899"/>
          <a:ext cx="9486899" cy="82581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7A8466-4168-4B10-9289-703A90F58981}">
      <dsp:nvSpPr>
        <dsp:cNvPr id="0" name=""/>
        <dsp:cNvSpPr/>
      </dsp:nvSpPr>
      <dsp:spPr>
        <a:xfrm>
          <a:off x="249809" y="1219708"/>
          <a:ext cx="454199" cy="4541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9AB42-E34A-423B-875D-45EAB8AF1F1A}">
      <dsp:nvSpPr>
        <dsp:cNvPr id="0" name=""/>
        <dsp:cNvSpPr/>
      </dsp:nvSpPr>
      <dsp:spPr>
        <a:xfrm>
          <a:off x="953818" y="1033899"/>
          <a:ext cx="8533081" cy="82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399" tIns="87399" rIns="87399" bIns="873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Assess existing skills, attitudes and knowledge</a:t>
          </a:r>
          <a:endParaRPr lang="en-US" sz="2200" kern="1200"/>
        </a:p>
      </dsp:txBody>
      <dsp:txXfrm>
        <a:off x="953818" y="1033899"/>
        <a:ext cx="8533081" cy="825816"/>
      </dsp:txXfrm>
    </dsp:sp>
    <dsp:sp modelId="{99FE3F8C-2817-491E-B480-1E8DF92B4D02}">
      <dsp:nvSpPr>
        <dsp:cNvPr id="0" name=""/>
        <dsp:cNvSpPr/>
      </dsp:nvSpPr>
      <dsp:spPr>
        <a:xfrm>
          <a:off x="0" y="2066170"/>
          <a:ext cx="9486899" cy="82581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30CA05-8696-4376-B6CE-6462FCBC7D66}">
      <dsp:nvSpPr>
        <dsp:cNvPr id="0" name=""/>
        <dsp:cNvSpPr/>
      </dsp:nvSpPr>
      <dsp:spPr>
        <a:xfrm>
          <a:off x="249809" y="2251979"/>
          <a:ext cx="454199" cy="4541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F016D-6730-4FD4-81DB-B72F72CE03DD}">
      <dsp:nvSpPr>
        <dsp:cNvPr id="0" name=""/>
        <dsp:cNvSpPr/>
      </dsp:nvSpPr>
      <dsp:spPr>
        <a:xfrm>
          <a:off x="953818" y="2066170"/>
          <a:ext cx="8533081" cy="82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399" tIns="87399" rIns="87399" bIns="873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Allows decisions for what learning is needed an individual, team and organisational level</a:t>
          </a:r>
          <a:endParaRPr lang="en-US" sz="2200" kern="1200"/>
        </a:p>
      </dsp:txBody>
      <dsp:txXfrm>
        <a:off x="953818" y="2066170"/>
        <a:ext cx="8533081" cy="825816"/>
      </dsp:txXfrm>
    </dsp:sp>
    <dsp:sp modelId="{758534A1-C683-4AEB-A7AA-464FBE2FE111}">
      <dsp:nvSpPr>
        <dsp:cNvPr id="0" name=""/>
        <dsp:cNvSpPr/>
      </dsp:nvSpPr>
      <dsp:spPr>
        <a:xfrm>
          <a:off x="0" y="3098441"/>
          <a:ext cx="9486899" cy="82581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35DA1-D5D4-4D9E-BA13-324C5574BB9A}">
      <dsp:nvSpPr>
        <dsp:cNvPr id="0" name=""/>
        <dsp:cNvSpPr/>
      </dsp:nvSpPr>
      <dsp:spPr>
        <a:xfrm>
          <a:off x="249809" y="3284249"/>
          <a:ext cx="454199" cy="4541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E7B7B-EDCD-4CEE-862D-4CA1F3571C46}">
      <dsp:nvSpPr>
        <dsp:cNvPr id="0" name=""/>
        <dsp:cNvSpPr/>
      </dsp:nvSpPr>
      <dsp:spPr>
        <a:xfrm>
          <a:off x="953818" y="3098441"/>
          <a:ext cx="8533081" cy="82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399" tIns="87399" rIns="87399" bIns="873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Almost like a health check and is carried out with multiple stakeholders</a:t>
          </a:r>
          <a:endParaRPr lang="en-US" sz="2200" kern="1200"/>
        </a:p>
      </dsp:txBody>
      <dsp:txXfrm>
        <a:off x="953818" y="3098441"/>
        <a:ext cx="8533081" cy="8258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A860F4-C046-4FB3-96CB-C49D29B8819B}">
      <dsp:nvSpPr>
        <dsp:cNvPr id="0" name=""/>
        <dsp:cNvSpPr/>
      </dsp:nvSpPr>
      <dsp:spPr>
        <a:xfrm>
          <a:off x="891789" y="793573"/>
          <a:ext cx="1244732" cy="12447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714D0-F994-42EA-93C6-086D27A34DCF}">
      <dsp:nvSpPr>
        <dsp:cNvPr id="0" name=""/>
        <dsp:cNvSpPr/>
      </dsp:nvSpPr>
      <dsp:spPr>
        <a:xfrm>
          <a:off x="131119" y="2385073"/>
          <a:ext cx="276607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Development techniques based on 1-1 discussions to enhance an individual's skills, knowledge or performance</a:t>
          </a:r>
          <a:endParaRPr lang="en-US" sz="1200" kern="1200"/>
        </a:p>
      </dsp:txBody>
      <dsp:txXfrm>
        <a:off x="131119" y="2385073"/>
        <a:ext cx="2766073" cy="720000"/>
      </dsp:txXfrm>
    </dsp:sp>
    <dsp:sp modelId="{DA6EA424-B5D1-449B-96A5-5E2A77C1101B}">
      <dsp:nvSpPr>
        <dsp:cNvPr id="0" name=""/>
        <dsp:cNvSpPr/>
      </dsp:nvSpPr>
      <dsp:spPr>
        <a:xfrm>
          <a:off x="4141925" y="793573"/>
          <a:ext cx="1244732" cy="12447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C1A15-9771-4186-B969-5B8CF0C89C19}">
      <dsp:nvSpPr>
        <dsp:cNvPr id="0" name=""/>
        <dsp:cNvSpPr/>
      </dsp:nvSpPr>
      <dsp:spPr>
        <a:xfrm>
          <a:off x="3381255" y="2385073"/>
          <a:ext cx="276607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Distinct approaches but often used interchangeably </a:t>
          </a:r>
          <a:endParaRPr lang="en-US" sz="1200" kern="1200"/>
        </a:p>
      </dsp:txBody>
      <dsp:txXfrm>
        <a:off x="3381255" y="2385073"/>
        <a:ext cx="2766073" cy="720000"/>
      </dsp:txXfrm>
    </dsp:sp>
    <dsp:sp modelId="{EB9A43F0-4E15-45FA-AEBA-6F664D2D8785}">
      <dsp:nvSpPr>
        <dsp:cNvPr id="0" name=""/>
        <dsp:cNvSpPr/>
      </dsp:nvSpPr>
      <dsp:spPr>
        <a:xfrm>
          <a:off x="7392061" y="793573"/>
          <a:ext cx="1244732" cy="12447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E218C1-EE0C-4636-8A45-FD1C2D78DA8B}">
      <dsp:nvSpPr>
        <dsp:cNvPr id="0" name=""/>
        <dsp:cNvSpPr/>
      </dsp:nvSpPr>
      <dsp:spPr>
        <a:xfrm>
          <a:off x="6631391" y="2385073"/>
          <a:ext cx="276607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Trust, confidentiality, mutual respect and sensitivity crucial</a:t>
          </a:r>
          <a:endParaRPr lang="en-US" sz="1200" kern="1200"/>
        </a:p>
      </dsp:txBody>
      <dsp:txXfrm>
        <a:off x="6631391" y="2385073"/>
        <a:ext cx="2766073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E130A1-F116-4D4D-BE88-724ECFA358DD}">
      <dsp:nvSpPr>
        <dsp:cNvPr id="0" name=""/>
        <dsp:cNvSpPr/>
      </dsp:nvSpPr>
      <dsp:spPr>
        <a:xfrm>
          <a:off x="0" y="4400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5A7F7D-133A-4457-805B-871AB847C0CE}">
      <dsp:nvSpPr>
        <dsp:cNvPr id="0" name=""/>
        <dsp:cNvSpPr/>
      </dsp:nvSpPr>
      <dsp:spPr>
        <a:xfrm>
          <a:off x="283515" y="215279"/>
          <a:ext cx="515483" cy="5154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BC892-4653-4DC4-ACD3-4684AA6E35F0}">
      <dsp:nvSpPr>
        <dsp:cNvPr id="0" name=""/>
        <dsp:cNvSpPr/>
      </dsp:nvSpPr>
      <dsp:spPr>
        <a:xfrm>
          <a:off x="1082514" y="4400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Research learning cultures</a:t>
          </a:r>
          <a:endParaRPr lang="en-US" sz="1900" kern="1200" dirty="0"/>
        </a:p>
      </dsp:txBody>
      <dsp:txXfrm>
        <a:off x="1082514" y="4400"/>
        <a:ext cx="4952141" cy="937242"/>
      </dsp:txXfrm>
    </dsp:sp>
    <dsp:sp modelId="{1CB52D85-6ABF-4BED-BD55-A958EFCFE94E}">
      <dsp:nvSpPr>
        <dsp:cNvPr id="0" name=""/>
        <dsp:cNvSpPr/>
      </dsp:nvSpPr>
      <dsp:spPr>
        <a:xfrm>
          <a:off x="0" y="1175953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B29B77-C014-44ED-A141-FCF816B71FD2}">
      <dsp:nvSpPr>
        <dsp:cNvPr id="0" name=""/>
        <dsp:cNvSpPr/>
      </dsp:nvSpPr>
      <dsp:spPr>
        <a:xfrm>
          <a:off x="283515" y="1386832"/>
          <a:ext cx="515483" cy="5154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7B2A0-189F-4459-876F-FAEE80EB0BBD}">
      <dsp:nvSpPr>
        <dsp:cNvPr id="0" name=""/>
        <dsp:cNvSpPr/>
      </dsp:nvSpPr>
      <dsp:spPr>
        <a:xfrm>
          <a:off x="1082514" y="1175953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How would you build one?</a:t>
          </a:r>
          <a:endParaRPr lang="en-US" sz="1900" kern="1200" dirty="0"/>
        </a:p>
      </dsp:txBody>
      <dsp:txXfrm>
        <a:off x="1082514" y="1175953"/>
        <a:ext cx="4952141" cy="937242"/>
      </dsp:txXfrm>
    </dsp:sp>
    <dsp:sp modelId="{D263F4D9-84AA-4DFD-B03D-D79E02B81215}">
      <dsp:nvSpPr>
        <dsp:cNvPr id="0" name=""/>
        <dsp:cNvSpPr/>
      </dsp:nvSpPr>
      <dsp:spPr>
        <a:xfrm>
          <a:off x="0" y="2347505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B022E-0A6E-47B7-9F80-7493E43970BC}">
      <dsp:nvSpPr>
        <dsp:cNvPr id="0" name=""/>
        <dsp:cNvSpPr/>
      </dsp:nvSpPr>
      <dsp:spPr>
        <a:xfrm>
          <a:off x="283515" y="2558385"/>
          <a:ext cx="515483" cy="5154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D1FB89-B463-4917-984D-A9F5BB0D26B7}">
      <dsp:nvSpPr>
        <dsp:cNvPr id="0" name=""/>
        <dsp:cNvSpPr/>
      </dsp:nvSpPr>
      <dsp:spPr>
        <a:xfrm>
          <a:off x="1082514" y="2347505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Who are the stakeholders?</a:t>
          </a:r>
          <a:endParaRPr lang="en-US" sz="1900" kern="1200" dirty="0"/>
        </a:p>
      </dsp:txBody>
      <dsp:txXfrm>
        <a:off x="1082514" y="2347505"/>
        <a:ext cx="4952141" cy="937242"/>
      </dsp:txXfrm>
    </dsp:sp>
    <dsp:sp modelId="{229D5A8F-BBAB-4D16-9552-566ED221AA51}">
      <dsp:nvSpPr>
        <dsp:cNvPr id="0" name=""/>
        <dsp:cNvSpPr/>
      </dsp:nvSpPr>
      <dsp:spPr>
        <a:xfrm>
          <a:off x="0" y="3519058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08A3C-A97F-4A46-8938-249103F1D7A3}">
      <dsp:nvSpPr>
        <dsp:cNvPr id="0" name=""/>
        <dsp:cNvSpPr/>
      </dsp:nvSpPr>
      <dsp:spPr>
        <a:xfrm>
          <a:off x="283515" y="3729938"/>
          <a:ext cx="515483" cy="5154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B0D593-615D-400C-A1B4-E8A3AA674320}">
      <dsp:nvSpPr>
        <dsp:cNvPr id="0" name=""/>
        <dsp:cNvSpPr/>
      </dsp:nvSpPr>
      <dsp:spPr>
        <a:xfrm>
          <a:off x="1082514" y="3519058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What are the benefits?</a:t>
          </a:r>
          <a:endParaRPr lang="en-US" sz="1900" kern="1200" dirty="0"/>
        </a:p>
      </dsp:txBody>
      <dsp:txXfrm>
        <a:off x="1082514" y="3519058"/>
        <a:ext cx="4952141" cy="937242"/>
      </dsp:txXfrm>
    </dsp:sp>
    <dsp:sp modelId="{48EF1E3E-0CC5-4268-A3BA-86B8DC461397}">
      <dsp:nvSpPr>
        <dsp:cNvPr id="0" name=""/>
        <dsp:cNvSpPr/>
      </dsp:nvSpPr>
      <dsp:spPr>
        <a:xfrm>
          <a:off x="0" y="4690611"/>
          <a:ext cx="6034656" cy="9372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1FDD80-1155-4B14-8765-16425EE4A4E3}">
      <dsp:nvSpPr>
        <dsp:cNvPr id="0" name=""/>
        <dsp:cNvSpPr/>
      </dsp:nvSpPr>
      <dsp:spPr>
        <a:xfrm>
          <a:off x="283515" y="4901491"/>
          <a:ext cx="515483" cy="5154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9B92D4-E4D0-4A8C-832D-8781E0D355DF}">
      <dsp:nvSpPr>
        <dsp:cNvPr id="0" name=""/>
        <dsp:cNvSpPr/>
      </dsp:nvSpPr>
      <dsp:spPr>
        <a:xfrm>
          <a:off x="1082514" y="4690611"/>
          <a:ext cx="4952141" cy="937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191" tIns="99191" rIns="99191" bIns="9919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Neue Haas Grotesk Text Pro"/>
            </a:rPr>
            <a:t>Take 30 minutes – you will present back</a:t>
          </a:r>
        </a:p>
      </dsp:txBody>
      <dsp:txXfrm>
        <a:off x="1082514" y="4690611"/>
        <a:ext cx="4952141" cy="9372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05/02/2024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05/02/2024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2/5/2024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589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056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077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028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52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42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513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326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954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693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2/5/2024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64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2/5/2024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1284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1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57" r:id="rId7"/>
    <p:sldLayoutId id="2147483677" r:id="rId8"/>
    <p:sldLayoutId id="2147483676" r:id="rId9"/>
    <p:sldLayoutId id="2147483660" r:id="rId10"/>
    <p:sldLayoutId id="214748367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1EJH96DM2Q?feature=oemb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gissue.com/news/employment/whats-behind-britains-recruitment-crisis/" TargetMode="External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47FD0E-C93A-490E-9994-C79DC8977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ird's Eye View Of People Walking">
            <a:extLst>
              <a:ext uri="{FF2B5EF4-FFF2-40B4-BE49-F238E27FC236}">
                <a16:creationId xmlns:a16="http://schemas.microsoft.com/office/drawing/2014/main" id="{58D68CAE-EA71-F18E-8FD8-852AC5045F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6273" b="6250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CDD2F19-0AAB-46D2-A7D4-9BD8F7E42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755205" y="-578805"/>
            <a:ext cx="6858003" cy="8015586"/>
          </a:xfrm>
          <a:prstGeom prst="rect">
            <a:avLst/>
          </a:prstGeom>
          <a:gradFill flip="none" rotWithShape="1">
            <a:gsLst>
              <a:gs pos="48000">
                <a:sysClr val="windowText" lastClr="000000">
                  <a:alpha val="30000"/>
                </a:sysClr>
              </a:gs>
              <a:gs pos="85000">
                <a:sysClr val="windowText" lastClr="000000">
                  <a:alpha val="49000"/>
                </a:sysClr>
              </a:gs>
              <a:gs pos="0">
                <a:sysClr val="windowText" lastClr="000000">
                  <a:alpha val="0"/>
                </a:sysClr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68808" y="1247140"/>
            <a:ext cx="4650160" cy="3450844"/>
          </a:xfrm>
        </p:spPr>
        <p:txBody>
          <a:bodyPr rtlCol="0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SESSION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68807" y="4818126"/>
            <a:ext cx="4724213" cy="1268984"/>
          </a:xfrm>
        </p:spPr>
        <p:txBody>
          <a:bodyPr rtlCol="0">
            <a:normAutofit/>
          </a:bodyPr>
          <a:lstStyle/>
          <a:p>
            <a:pPr algn="r"/>
            <a:r>
              <a:rPr lang="en-GB" sz="2200">
                <a:solidFill>
                  <a:srgbClr val="FFFFFF"/>
                </a:solidFill>
              </a:rPr>
              <a:t>LEARNING AND DEVELOPMENT STRATEGY/LABOUR MARKETS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D77B2DF-AF44-4996-BBFD-5DF9162BE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F6BECB9-A7FC-400F-8502-97A13BB8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17505-D4ED-492E-9567-A3D4E53CD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r>
              <a:rPr lang="en-GB" dirty="0"/>
              <a:t>AGENDA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920B890-5710-41EE-6114-5CB38555F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Leadership and development strategy (learning outcome)</a:t>
            </a:r>
          </a:p>
          <a:p>
            <a:r>
              <a:rPr lang="en-GB"/>
              <a:t>International and national labour markets (and why these are important</a:t>
            </a:r>
          </a:p>
          <a:p>
            <a:endParaRPr lang="en-GB"/>
          </a:p>
        </p:txBody>
      </p:sp>
      <p:pic>
        <p:nvPicPr>
          <p:cNvPr id="17" name="Picture 16" descr="Colourful carved figures of humans">
            <a:extLst>
              <a:ext uri="{FF2B5EF4-FFF2-40B4-BE49-F238E27FC236}">
                <a16:creationId xmlns:a16="http://schemas.microsoft.com/office/drawing/2014/main" id="{23ED6E4F-378F-59A3-A3CA-D6326B8403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41" r="10928" b="-10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037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DDB410-AFEF-4107-AE70-F50E22093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r>
              <a:rPr lang="en-GB" sz="4100"/>
              <a:t>Learning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298C9-F11A-EC57-F97F-E6F5DD0DC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 L&amp;D strategy outlines how an organisation develops its workforce's capabilities, skills and competencies.  It is a key part of business strategy. (CIPD 2023)</a:t>
            </a:r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9F4C2FA9-93F6-D347-5225-D353953724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44" r="19112" b="-3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356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64FBC-4F9B-E5CE-4BE8-D98AF31B1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Fundamentals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C50D8D-E290-A45B-64E9-96A351D720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4804512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4255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0D63E6-72DA-1B3C-60A9-F903FA966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8462" y="455362"/>
            <a:ext cx="3677491" cy="1550419"/>
          </a:xfrm>
        </p:spPr>
        <p:txBody>
          <a:bodyPr>
            <a:normAutofit/>
          </a:bodyPr>
          <a:lstStyle/>
          <a:p>
            <a:r>
              <a:rPr lang="en-GB" dirty="0"/>
              <a:t>Influences</a:t>
            </a: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BDD01F33-E23C-7A08-1203-D3D52B86E1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27" r="22922" b="-3"/>
          <a:stretch/>
        </p:blipFill>
        <p:spPr>
          <a:xfrm>
            <a:off x="20" y="10"/>
            <a:ext cx="7444308" cy="6857990"/>
          </a:xfrm>
          <a:custGeom>
            <a:avLst/>
            <a:gdLst/>
            <a:ahLst/>
            <a:cxnLst/>
            <a:rect l="l" t="t" r="r" b="b"/>
            <a:pathLst>
              <a:path w="7444328" h="6858000">
                <a:moveTo>
                  <a:pt x="0" y="0"/>
                </a:moveTo>
                <a:lnTo>
                  <a:pt x="6874601" y="0"/>
                </a:lnTo>
                <a:lnTo>
                  <a:pt x="6874601" y="565149"/>
                </a:lnTo>
                <a:lnTo>
                  <a:pt x="7444328" y="565149"/>
                </a:lnTo>
                <a:lnTo>
                  <a:pt x="744432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10472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10472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6D6D6-B244-A47E-21C9-109D18AD0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8462" y="2160016"/>
            <a:ext cx="3677491" cy="3926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/>
              <a:t>Unique business offer and it's competitive advantage</a:t>
            </a:r>
            <a:endParaRPr lang="en-US" sz="1700"/>
          </a:p>
          <a:p>
            <a:pPr>
              <a:lnSpc>
                <a:spcPct val="100000"/>
              </a:lnSpc>
            </a:pPr>
            <a:r>
              <a:rPr lang="en-GB" sz="1700"/>
              <a:t>Predicted changes in the business environment, </a:t>
            </a:r>
            <a:r>
              <a:rPr lang="en-GB" sz="1700" err="1"/>
              <a:t>eg</a:t>
            </a:r>
            <a:r>
              <a:rPr lang="en-GB" sz="1700"/>
              <a:t> rate of growth and decline, competition and technological changes</a:t>
            </a:r>
          </a:p>
          <a:p>
            <a:pPr>
              <a:lnSpc>
                <a:spcPct val="100000"/>
              </a:lnSpc>
            </a:pPr>
            <a:r>
              <a:rPr lang="en-GB" sz="1700"/>
              <a:t>The need to adapt to changes such as economic circumstances</a:t>
            </a:r>
          </a:p>
          <a:p>
            <a:pPr>
              <a:lnSpc>
                <a:spcPct val="100000"/>
              </a:lnSpc>
            </a:pPr>
            <a:r>
              <a:rPr lang="en-GB" sz="1700"/>
              <a:t>How customers are served and the nature of their expectations</a:t>
            </a:r>
          </a:p>
        </p:txBody>
      </p:sp>
    </p:spTree>
    <p:extLst>
      <p:ext uri="{BB962C8B-B14F-4D97-AF65-F5344CB8AC3E}">
        <p14:creationId xmlns:p14="http://schemas.microsoft.com/office/powerpoint/2010/main" val="1385207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88BA1-87C9-7382-EC4C-10B7443C1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r>
              <a:rPr lang="en-GB" sz="4100"/>
              <a:t>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A1E4E-8804-1E77-183C-C6E8033B6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Definition: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An employee, investor, customer, etc who is involved in, or buys from a business and who has a vested interest in its success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 dirty="0"/>
              <a:t>Cambridge Dictionary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9734E276-68D0-7999-8ED3-3BD25E664F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222" r="3" b="3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458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34042-DB1D-38F0-BC79-B1DE854E9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GB" sz="4100"/>
              <a:t>Translating strategy into action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CBDF06-D1A2-061B-7FBE-761E019D70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3058721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4838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B14AB2-A07D-A531-B7EA-EFE4963FA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GB" dirty="0"/>
              <a:t>Policy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55FA40-EA32-A8BC-F647-E688F206CB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8492372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0078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2F08B-9122-D675-D29A-42821AED8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Learning Needs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7E0857-698B-0F5A-5D09-2C79FCE099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6687541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9157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6EFEF-AD16-E00D-8A63-8B781B32D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Collecting and using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633F2-B97F-4702-CF95-B48BDB245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Organisational data and intelligence</a:t>
            </a:r>
          </a:p>
          <a:p>
            <a:r>
              <a:rPr lang="en-GB" sz="2000"/>
              <a:t>Focus groups with stakeholders</a:t>
            </a:r>
          </a:p>
          <a:p>
            <a:r>
              <a:rPr lang="en-GB" sz="2000"/>
              <a:t>Team meetings</a:t>
            </a:r>
          </a:p>
          <a:p>
            <a:r>
              <a:rPr lang="en-GB" sz="2000"/>
              <a:t>Questionnaires</a:t>
            </a:r>
          </a:p>
          <a:p>
            <a:r>
              <a:rPr lang="en-GB" sz="2000"/>
              <a:t>Competency frameworks</a:t>
            </a:r>
          </a:p>
          <a:p>
            <a:r>
              <a:rPr lang="en-GB" sz="2000"/>
              <a:t>Documentation such as job descriptions</a:t>
            </a: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47C3BE4E-332F-27AD-CA7C-900AFB79BF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91" r="15164" b="4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0199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ED439-94DA-6A39-B94F-1ABC9B0CB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5510607" cy="1550419"/>
          </a:xfrm>
        </p:spPr>
        <p:txBody>
          <a:bodyPr>
            <a:normAutofit/>
          </a:bodyPr>
          <a:lstStyle/>
          <a:p>
            <a:r>
              <a:rPr lang="en-GB" dirty="0"/>
              <a:t>Output from LNA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09D88-5F2B-3C68-FEB8-0FD484A54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600" y="2160016"/>
            <a:ext cx="5510607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Report of learning needs for the organisation to inform strategy</a:t>
            </a:r>
          </a:p>
          <a:p>
            <a:r>
              <a:rPr lang="en-GB" dirty="0"/>
              <a:t>Prioritise the learning gaps</a:t>
            </a:r>
          </a:p>
          <a:p>
            <a:r>
              <a:rPr lang="en-GB"/>
              <a:t>Develop learning plans </a:t>
            </a:r>
          </a:p>
          <a:p>
            <a:r>
              <a:rPr lang="en-GB" dirty="0"/>
              <a:t>Personal development plans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85409" y="565153"/>
            <a:ext cx="5106593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4113" y="1"/>
            <a:ext cx="453788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807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08A1E-6088-06EA-55A2-87CC64206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LNA in a smaller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0E3D3-F7B5-7344-39F1-D40164FEC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Consult with business leaders</a:t>
            </a:r>
          </a:p>
          <a:p>
            <a:r>
              <a:rPr lang="en-GB" dirty="0"/>
              <a:t>Assess costs and benefits</a:t>
            </a:r>
          </a:p>
          <a:p>
            <a:r>
              <a:rPr lang="en-GB" dirty="0"/>
              <a:t>Explore sources of funding/resourcing from a range sources</a:t>
            </a:r>
          </a:p>
        </p:txBody>
      </p:sp>
    </p:spTree>
    <p:extLst>
      <p:ext uri="{BB962C8B-B14F-4D97-AF65-F5344CB8AC3E}">
        <p14:creationId xmlns:p14="http://schemas.microsoft.com/office/powerpoint/2010/main" val="77557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F3D06-952F-3B34-E5E7-9E0FA11E6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r>
              <a:rPr lang="en-GB" dirty="0"/>
              <a:t>Learning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0E5F9-F7EA-3EEB-1411-3862F1364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Learning methods are any activity deliberately undertaken, or the resources provided, to help the learning process at an individual, team or organisational level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FD45FE18-0D96-4811-9201-0F4766EA8C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222" r="3" b="3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453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A5243-3BB8-6103-3D75-A1E86C47C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r>
              <a:rPr lang="en-GB" dirty="0"/>
              <a:t>Definitions</a:t>
            </a: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5C25DE7C-F9E5-CBE5-3F90-96D794EC85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0" r="36495" b="-3"/>
          <a:stretch/>
        </p:blipFill>
        <p:spPr>
          <a:xfrm>
            <a:off x="20" y="10"/>
            <a:ext cx="465122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1ED4A-F73F-CCA6-22AD-A5757E7B3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7362" y="2160016"/>
            <a:ext cx="6881728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Training – instructor led, content-based intervention designed to develop skills or change behaviour</a:t>
            </a:r>
          </a:p>
          <a:p>
            <a:r>
              <a:rPr lang="en-GB" dirty="0"/>
              <a:t>Learning – self-directed, work-based process that leaded to increased potential </a:t>
            </a:r>
          </a:p>
          <a:p>
            <a:r>
              <a:rPr lang="en-GB" dirty="0"/>
              <a:t>Development – implies a longer-term process, acquiring skills or knowledge by a range of different means</a:t>
            </a:r>
          </a:p>
        </p:txBody>
      </p:sp>
    </p:spTree>
    <p:extLst>
      <p:ext uri="{BB962C8B-B14F-4D97-AF65-F5344CB8AC3E}">
        <p14:creationId xmlns:p14="http://schemas.microsoft.com/office/powerpoint/2010/main" val="4128539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0CAE29-A466-7B0E-82E2-5B577F54D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8462" y="455362"/>
            <a:ext cx="3683467" cy="1550419"/>
          </a:xfrm>
        </p:spPr>
        <p:txBody>
          <a:bodyPr>
            <a:normAutofit/>
          </a:bodyPr>
          <a:lstStyle/>
          <a:p>
            <a:r>
              <a:rPr lang="en-GB" dirty="0"/>
              <a:t>Emerging Theme</a:t>
            </a:r>
          </a:p>
        </p:txBody>
      </p:sp>
      <p:pic>
        <p:nvPicPr>
          <p:cNvPr id="5" name="Picture 4" descr="Yellow paper aeroplane flying the opposite way as many grey paper aeroplanes">
            <a:extLst>
              <a:ext uri="{FF2B5EF4-FFF2-40B4-BE49-F238E27FC236}">
                <a16:creationId xmlns:a16="http://schemas.microsoft.com/office/drawing/2014/main" id="{2DEB0BFD-4E04-242C-9149-78DE187CCA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06" r="24594" b="-3"/>
          <a:stretch/>
        </p:blipFill>
        <p:spPr>
          <a:xfrm>
            <a:off x="20" y="1"/>
            <a:ext cx="7531588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9AA4D-BDB1-2D8C-4AE7-3ACBB38A1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8462" y="2160016"/>
            <a:ext cx="3683467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Shift from course-led learning to bringing learning directly into everyday work brings a greater role for managers in the learning process</a:t>
            </a:r>
          </a:p>
          <a:p>
            <a:r>
              <a:rPr lang="en-GB" dirty="0"/>
              <a:t>Important role for line managers </a:t>
            </a:r>
          </a:p>
        </p:txBody>
      </p:sp>
    </p:spTree>
    <p:extLst>
      <p:ext uri="{BB962C8B-B14F-4D97-AF65-F5344CB8AC3E}">
        <p14:creationId xmlns:p14="http://schemas.microsoft.com/office/powerpoint/2010/main" val="34898368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4F204C-AA88-5E0A-0D14-9962F9503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Workplace-based Learning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E20C-F94E-7B51-40BF-E9175F06C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On-the-job training</a:t>
            </a:r>
          </a:p>
          <a:p>
            <a:r>
              <a:rPr lang="en-GB" dirty="0"/>
              <a:t>Observing and/or being assisted by a colleague</a:t>
            </a:r>
          </a:p>
          <a:p>
            <a:r>
              <a:rPr lang="en-GB" dirty="0"/>
              <a:t>Trainees need time to practise new skills</a:t>
            </a:r>
          </a:p>
          <a:p>
            <a:r>
              <a:rPr lang="en-GB" dirty="0"/>
              <a:t>Trainee's level of knowledge identified </a:t>
            </a:r>
          </a:p>
          <a:p>
            <a:r>
              <a:rPr lang="en-GB" dirty="0"/>
              <a:t>Feedback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</p:txBody>
      </p:sp>
      <p:pic>
        <p:nvPicPr>
          <p:cNvPr id="5" name="Picture 4" descr="Conference room table">
            <a:extLst>
              <a:ext uri="{FF2B5EF4-FFF2-40B4-BE49-F238E27FC236}">
                <a16:creationId xmlns:a16="http://schemas.microsoft.com/office/drawing/2014/main" id="{AD961C94-D0BE-F0D7-0FE0-9BC67DCE01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3" r="8" b="8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780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04452-CD81-7C93-9020-6B0D12B18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Learning in the flow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0730B-BA6C-0C62-DD68-8064507CD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"learning accessible during work" and "in the moment"</a:t>
            </a:r>
          </a:p>
          <a:p>
            <a:r>
              <a:rPr lang="en-GB" dirty="0"/>
              <a:t>24 minutes a day for learning (Bersin)</a:t>
            </a:r>
          </a:p>
          <a:p>
            <a:r>
              <a:rPr lang="en-GB" dirty="0"/>
              <a:t>Curated videos</a:t>
            </a:r>
          </a:p>
          <a:p>
            <a:r>
              <a:rPr lang="en-GB" dirty="0"/>
              <a:t>Technology</a:t>
            </a:r>
          </a:p>
        </p:txBody>
      </p:sp>
      <p:pic>
        <p:nvPicPr>
          <p:cNvPr id="5" name="Picture 4" descr="Books stacked on a table">
            <a:extLst>
              <a:ext uri="{FF2B5EF4-FFF2-40B4-BE49-F238E27FC236}">
                <a16:creationId xmlns:a16="http://schemas.microsoft.com/office/drawing/2014/main" id="{6CD86BCF-B548-2474-02DC-4EDF9CBDD3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21" r="13934" b="4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7954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3209A-5F9C-B7CC-1999-B1DEF2BE5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GB" dirty="0"/>
              <a:t>Coaching and Mentoring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75DB42-3AF7-A6BC-025F-15A3CBDA26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0924158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25461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675270-710F-AFA7-0FF3-9C9781B2D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Blended and bite-sized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EA48D-48A6-C515-ED99-34C10F419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Blended:  when one type of learning is used with another</a:t>
            </a:r>
          </a:p>
          <a:p>
            <a:r>
              <a:rPr lang="en-GB" dirty="0"/>
              <a:t>Typically: when digital methods are mixed with face to face learning</a:t>
            </a:r>
          </a:p>
          <a:p>
            <a:r>
              <a:rPr lang="en-GB" dirty="0"/>
              <a:t>Also known as hybrid</a:t>
            </a:r>
          </a:p>
          <a:p>
            <a:endParaRPr lang="en-GB" dirty="0"/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E744B95E-97DB-1C5A-CA74-8B003D61C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33" r="20722" b="-3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4076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AC7708-CD30-DA5D-FC06-83E4F1A08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r>
              <a:rPr lang="en-GB" dirty="0"/>
              <a:t>Emerging Technology </a:t>
            </a:r>
          </a:p>
        </p:txBody>
      </p:sp>
      <p:pic>
        <p:nvPicPr>
          <p:cNvPr id="5" name="Picture 4" descr="Robot operating a machine">
            <a:extLst>
              <a:ext uri="{FF2B5EF4-FFF2-40B4-BE49-F238E27FC236}">
                <a16:creationId xmlns:a16="http://schemas.microsoft.com/office/drawing/2014/main" id="{83AF30E9-B44F-0AEC-AD51-74AB3FC22B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757" r="25153" b="4"/>
          <a:stretch/>
        </p:blipFill>
        <p:spPr>
          <a:xfrm>
            <a:off x="20" y="10"/>
            <a:ext cx="465122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604B8-7305-C06B-7556-9399BDDE6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7362" y="2160016"/>
            <a:ext cx="6881728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Augmented reality</a:t>
            </a:r>
          </a:p>
          <a:p>
            <a:r>
              <a:rPr lang="en-GB" dirty="0"/>
              <a:t>Virtual Reality</a:t>
            </a:r>
          </a:p>
          <a:p>
            <a:r>
              <a:rPr lang="en-GB" dirty="0"/>
              <a:t>Gamification</a:t>
            </a:r>
          </a:p>
          <a:p>
            <a:r>
              <a:rPr lang="en-GB" dirty="0"/>
              <a:t>Immersive room</a:t>
            </a:r>
          </a:p>
          <a:p>
            <a:r>
              <a:rPr lang="en-GB" dirty="0"/>
              <a:t>What else?</a:t>
            </a:r>
          </a:p>
        </p:txBody>
      </p:sp>
    </p:spTree>
    <p:extLst>
      <p:ext uri="{BB962C8B-B14F-4D97-AF65-F5344CB8AC3E}">
        <p14:creationId xmlns:p14="http://schemas.microsoft.com/office/powerpoint/2010/main" val="803335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E0CB1-D494-1B2F-E014-B8BD57D68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Learning Cultures</a:t>
            </a:r>
          </a:p>
        </p:txBody>
      </p:sp>
      <p:pic>
        <p:nvPicPr>
          <p:cNvPr id="4" name="Online Media 3" title="Using Technology to Develop a Learning Culture | Nigel Paine">
            <a:hlinkClick r:id="" action="ppaction://media"/>
            <a:extLst>
              <a:ext uri="{FF2B5EF4-FFF2-40B4-BE49-F238E27FC236}">
                <a16:creationId xmlns:a16="http://schemas.microsoft.com/office/drawing/2014/main" id="{606C909F-12F3-9364-971B-48F2F21A609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57500" y="2160588"/>
            <a:ext cx="6946900" cy="3925887"/>
          </a:xfrm>
        </p:spPr>
      </p:pic>
    </p:spTree>
    <p:extLst>
      <p:ext uri="{BB962C8B-B14F-4D97-AF65-F5344CB8AC3E}">
        <p14:creationId xmlns:p14="http://schemas.microsoft.com/office/powerpoint/2010/main" val="8086590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399C-8973-CBD3-06C4-C6E2A4BA9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GB" dirty="0"/>
              <a:t>What is a learning culture?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17CD36-7D2F-A3CF-9980-B41432B1F8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6463374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65768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07BB75-DA1B-6C51-567C-5688B17E3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455362"/>
            <a:ext cx="6881728" cy="1550419"/>
          </a:xfrm>
        </p:spPr>
        <p:txBody>
          <a:bodyPr>
            <a:normAutofit/>
          </a:bodyPr>
          <a:lstStyle/>
          <a:p>
            <a:r>
              <a:rPr lang="en-GB" dirty="0"/>
              <a:t>The labour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86A4A-9F17-37CC-1B98-E1239B4D5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2160016"/>
            <a:ext cx="6881728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Market demand for labour is measured by the number of people in work (employment) how much they work (hours) plus the number of unfilled job vacancies</a:t>
            </a:r>
          </a:p>
          <a:p>
            <a:r>
              <a:rPr lang="en-GB" dirty="0"/>
              <a:t>Supply is measured by employment plus the number of people who are looking for work (unemployment)</a:t>
            </a:r>
          </a:p>
        </p:txBody>
      </p:sp>
      <p:pic>
        <p:nvPicPr>
          <p:cNvPr id="16" name="Picture 15" descr="Graph on document with pen">
            <a:extLst>
              <a:ext uri="{FF2B5EF4-FFF2-40B4-BE49-F238E27FC236}">
                <a16:creationId xmlns:a16="http://schemas.microsoft.com/office/drawing/2014/main" id="{289A936D-1F83-C632-2F13-92E1A369C6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45" r="22694" b="-3"/>
          <a:stretch/>
        </p:blipFill>
        <p:spPr>
          <a:xfrm>
            <a:off x="8018632" y="10"/>
            <a:ext cx="4173368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8632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8632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9311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A88832-38A3-F979-15E5-B9DF4B017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r>
              <a:rPr lang="en-GB" dirty="0"/>
              <a:t>Labour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C4685-D989-B0D5-F53C-962B62320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Balance of supply and demand is reflected in the level (or rate of change) of wages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If demand is high relative to supply: wages will rise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If supply is high relative to demand: wages will fall</a:t>
            </a:r>
            <a:endParaRPr lang="en-GB"/>
          </a:p>
        </p:txBody>
      </p:sp>
      <p:pic>
        <p:nvPicPr>
          <p:cNvPr id="5" name="Picture 4" descr="Orange and blue numbers and graphs">
            <a:extLst>
              <a:ext uri="{FF2B5EF4-FFF2-40B4-BE49-F238E27FC236}">
                <a16:creationId xmlns:a16="http://schemas.microsoft.com/office/drawing/2014/main" id="{7637B060-2D1C-EAF0-175C-541CED1818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39" r="18212" b="7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6406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2FA7D3-93AC-C3E4-BD62-3C196F4EF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r>
              <a:rPr lang="en-GB" dirty="0"/>
              <a:t>Tight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648B1-DDAA-3176-F4B1-8EE7CBCB8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periods of relatively high demand: labour market is tight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Unemployment is low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Unfilled job vacancies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25617C49-EBA3-27C0-1515-67747378CE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54" r="6802" b="-3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1180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E86509-120A-056F-4EBD-58FC83B5F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455362"/>
            <a:ext cx="3603625" cy="1550419"/>
          </a:xfrm>
        </p:spPr>
        <p:txBody>
          <a:bodyPr>
            <a:normAutofit/>
          </a:bodyPr>
          <a:lstStyle/>
          <a:p>
            <a:r>
              <a:rPr lang="en-GB" dirty="0"/>
              <a:t>Slack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0E00F-380E-DE82-6BC7-263A14A7C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2160016"/>
            <a:ext cx="3603625" cy="39261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When the supply of labour is relatively high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Few vacancies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Lots of jobseekers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D92C72B8-BA7B-4A5D-9A64-37DF632A2F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54" r="6802" b="-3"/>
          <a:stretch/>
        </p:blipFill>
        <p:spPr>
          <a:xfrm>
            <a:off x="4748403" y="10"/>
            <a:ext cx="744359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840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6597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ata concept">
            <a:extLst>
              <a:ext uri="{FF2B5EF4-FFF2-40B4-BE49-F238E27FC236}">
                <a16:creationId xmlns:a16="http://schemas.microsoft.com/office/drawing/2014/main" id="{BE44C352-A062-99E0-9EAB-F67F8AA4C2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89" r="-1" b="12492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20" name="Rectangle">
            <a:extLst>
              <a:ext uri="{FF2B5EF4-FFF2-40B4-BE49-F238E27FC236}">
                <a16:creationId xmlns:a16="http://schemas.microsoft.com/office/drawing/2014/main" id="{F7C9FD24-3092-E04F-925D-C1183BF54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755197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BBD97-0238-A006-1BC4-94E66260A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455362"/>
            <a:ext cx="6400798" cy="1550419"/>
          </a:xfrm>
        </p:spPr>
        <p:txBody>
          <a:bodyPr>
            <a:normAutofit/>
          </a:bodyPr>
          <a:lstStyle/>
          <a:p>
            <a:r>
              <a:rPr lang="en-GB" dirty="0"/>
              <a:t>The war for talent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F3F67-FEA6-A642-A611-717C59CA6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2160016"/>
            <a:ext cx="6400798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Employers compete for talent within the labour market</a:t>
            </a:r>
          </a:p>
          <a:p>
            <a:r>
              <a:rPr lang="en-GB" dirty="0"/>
              <a:t>Geography and size varies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Travel to work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Covid – remote work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National labour market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International labour market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5161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ADF55-0CF4-E8A5-71EA-36E4D63B1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040" y="455362"/>
            <a:ext cx="6991800" cy="1550419"/>
          </a:xfrm>
        </p:spPr>
        <p:txBody>
          <a:bodyPr>
            <a:normAutofit/>
          </a:bodyPr>
          <a:lstStyle/>
          <a:p>
            <a:r>
              <a:rPr lang="en-GB" dirty="0"/>
              <a:t>Group discussion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30DEA2B9-3161-F49F-2F8E-BC63CBE1CB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18" r="23543" b="4"/>
          <a:stretch/>
        </p:blipFill>
        <p:spPr>
          <a:xfrm>
            <a:off x="20" y="10"/>
            <a:ext cx="4173348" cy="6857990"/>
          </a:xfrm>
          <a:custGeom>
            <a:avLst/>
            <a:gdLst/>
            <a:ahLst/>
            <a:cxnLst/>
            <a:rect l="l" t="t" r="r" b="b"/>
            <a:pathLst>
              <a:path w="4173368" h="6858000">
                <a:moveTo>
                  <a:pt x="0" y="0"/>
                </a:moveTo>
                <a:lnTo>
                  <a:pt x="3603641" y="0"/>
                </a:lnTo>
                <a:lnTo>
                  <a:pt x="3603641" y="565149"/>
                </a:lnTo>
                <a:lnTo>
                  <a:pt x="4173368" y="565149"/>
                </a:lnTo>
                <a:lnTo>
                  <a:pt x="417336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9512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9512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6BB98-D9A7-0D15-F19E-61D342344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040" y="2160016"/>
            <a:ext cx="6991800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hlinkClick r:id="rId3"/>
              </a:rPr>
              <a:t>Big Issue article</a:t>
            </a:r>
          </a:p>
          <a:p>
            <a:r>
              <a:rPr lang="en-GB" dirty="0"/>
              <a:t>Pick one of the careers mentioned in the article. Briefly determine the state of the employment market and then propose strategies to increase the supply of labour into the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2126812893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</Words>
  <Application>Microsoft Office PowerPoint</Application>
  <PresentationFormat>Widescreen</PresentationFormat>
  <Paragraphs>1</Paragraphs>
  <Slides>28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InterweaveVTI</vt:lpstr>
      <vt:lpstr>SESSION 2</vt:lpstr>
      <vt:lpstr>AGENDA</vt:lpstr>
      <vt:lpstr>Learning and Development</vt:lpstr>
      <vt:lpstr>Fundamentals</vt:lpstr>
      <vt:lpstr>Influences</vt:lpstr>
      <vt:lpstr>Stakeholders</vt:lpstr>
      <vt:lpstr>Translating strategy into action</vt:lpstr>
      <vt:lpstr>Policy</vt:lpstr>
      <vt:lpstr>Learning Needs Analysis</vt:lpstr>
      <vt:lpstr>Collecting and using data</vt:lpstr>
      <vt:lpstr>Output from LNA</vt:lpstr>
      <vt:lpstr>LNA in a smaller organisation</vt:lpstr>
      <vt:lpstr>Learning Methods</vt:lpstr>
      <vt:lpstr>Definitions</vt:lpstr>
      <vt:lpstr>Emerging Theme</vt:lpstr>
      <vt:lpstr>Workplace-based Learning Methods</vt:lpstr>
      <vt:lpstr>Learning in the flow of work</vt:lpstr>
      <vt:lpstr>Coaching and Mentoring</vt:lpstr>
      <vt:lpstr>Blended and bite-sized learning</vt:lpstr>
      <vt:lpstr>Emerging Technology </vt:lpstr>
      <vt:lpstr>Building Learning Cultures</vt:lpstr>
      <vt:lpstr>What is a learning culture?</vt:lpstr>
      <vt:lpstr>The labour market</vt:lpstr>
      <vt:lpstr>Labour Market</vt:lpstr>
      <vt:lpstr>Tight </vt:lpstr>
      <vt:lpstr>Slack</vt:lpstr>
      <vt:lpstr>The war for talent</vt:lpstr>
      <vt:lpstr>Group 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443</cp:revision>
  <dcterms:created xsi:type="dcterms:W3CDTF">2024-02-04T17:20:37Z</dcterms:created>
  <dcterms:modified xsi:type="dcterms:W3CDTF">2024-02-05T09:12:29Z</dcterms:modified>
</cp:coreProperties>
</file>