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6" r:id="rId3"/>
    <p:sldMasterId id="2147483693" r:id="rId4"/>
  </p:sldMasterIdLst>
  <p:notesMasterIdLst>
    <p:notesMasterId r:id="rId56"/>
  </p:notesMasterIdLst>
  <p:sldIdLst>
    <p:sldId id="469" r:id="rId5"/>
    <p:sldId id="467" r:id="rId6"/>
    <p:sldId id="449" r:id="rId7"/>
    <p:sldId id="316" r:id="rId8"/>
    <p:sldId id="317" r:id="rId9"/>
    <p:sldId id="430" r:id="rId10"/>
    <p:sldId id="423" r:id="rId11"/>
    <p:sldId id="436" r:id="rId12"/>
    <p:sldId id="329" r:id="rId13"/>
    <p:sldId id="331" r:id="rId14"/>
    <p:sldId id="332" r:id="rId15"/>
    <p:sldId id="333" r:id="rId16"/>
    <p:sldId id="334" r:id="rId17"/>
    <p:sldId id="336" r:id="rId18"/>
    <p:sldId id="256" r:id="rId19"/>
    <p:sldId id="446" r:id="rId20"/>
    <p:sldId id="318" r:id="rId21"/>
    <p:sldId id="277" r:id="rId22"/>
    <p:sldId id="274" r:id="rId23"/>
    <p:sldId id="314" r:id="rId24"/>
    <p:sldId id="311" r:id="rId25"/>
    <p:sldId id="312" r:id="rId26"/>
    <p:sldId id="282" r:id="rId27"/>
    <p:sldId id="289" r:id="rId28"/>
    <p:sldId id="280" r:id="rId29"/>
    <p:sldId id="290" r:id="rId30"/>
    <p:sldId id="292" r:id="rId31"/>
    <p:sldId id="293" r:id="rId32"/>
    <p:sldId id="294" r:id="rId33"/>
    <p:sldId id="295" r:id="rId34"/>
    <p:sldId id="296" r:id="rId35"/>
    <p:sldId id="300" r:id="rId36"/>
    <p:sldId id="265" r:id="rId37"/>
    <p:sldId id="308" r:id="rId38"/>
    <p:sldId id="297" r:id="rId39"/>
    <p:sldId id="470" r:id="rId40"/>
    <p:sldId id="471" r:id="rId41"/>
    <p:sldId id="306" r:id="rId42"/>
    <p:sldId id="307" r:id="rId43"/>
    <p:sldId id="298" r:id="rId44"/>
    <p:sldId id="302" r:id="rId45"/>
    <p:sldId id="303" r:id="rId46"/>
    <p:sldId id="304" r:id="rId47"/>
    <p:sldId id="305" r:id="rId48"/>
    <p:sldId id="291" r:id="rId49"/>
    <p:sldId id="309" r:id="rId50"/>
    <p:sldId id="313" r:id="rId51"/>
    <p:sldId id="310" r:id="rId52"/>
    <p:sldId id="301" r:id="rId53"/>
    <p:sldId id="437" r:id="rId54"/>
    <p:sldId id="262"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16BB1C-975C-9E62-5673-DACEE2866C83}" v="15" dt="2025-02-17T12:27:18.5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49" autoAdjust="0"/>
    <p:restoredTop sz="94660"/>
  </p:normalViewPr>
  <p:slideViewPr>
    <p:cSldViewPr snapToGrid="0">
      <p:cViewPr varScale="1">
        <p:scale>
          <a:sx n="85" d="100"/>
          <a:sy n="85" d="100"/>
        </p:scale>
        <p:origin x="72" y="14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6/11/relationships/changesInfo" Target="changesInfos/changesInfo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C201FB02-B3E2-47A8-9FAF-FD0DA1F23CC0}"/>
    <pc:docChg chg="delSld modSld sldOrd">
      <pc:chgData name="Deborah Jenkins" userId="3cd02ba5-e528-4585-978d-4fde2b47730a" providerId="ADAL" clId="{C201FB02-B3E2-47A8-9FAF-FD0DA1F23CC0}" dt="2024-02-13T09:01:24.224" v="14" actId="47"/>
      <pc:docMkLst>
        <pc:docMk/>
      </pc:docMkLst>
      <pc:sldChg chg="modSp mod">
        <pc:chgData name="Deborah Jenkins" userId="3cd02ba5-e528-4585-978d-4fde2b47730a" providerId="ADAL" clId="{C201FB02-B3E2-47A8-9FAF-FD0DA1F23CC0}" dt="2024-02-13T08:59:05.901" v="8" actId="14100"/>
        <pc:sldMkLst>
          <pc:docMk/>
          <pc:sldMk cId="801779394" sldId="256"/>
        </pc:sldMkLst>
      </pc:sldChg>
      <pc:sldChg chg="modSp mod">
        <pc:chgData name="Deborah Jenkins" userId="3cd02ba5-e528-4585-978d-4fde2b47730a" providerId="ADAL" clId="{C201FB02-B3E2-47A8-9FAF-FD0DA1F23CC0}" dt="2024-02-13T09:00:50.844" v="11" actId="6549"/>
        <pc:sldMkLst>
          <pc:docMk/>
          <pc:sldMk cId="4152002410" sldId="270"/>
        </pc:sldMkLst>
      </pc:sldChg>
      <pc:sldChg chg="del ord">
        <pc:chgData name="Deborah Jenkins" userId="3cd02ba5-e528-4585-978d-4fde2b47730a" providerId="ADAL" clId="{C201FB02-B3E2-47A8-9FAF-FD0DA1F23CC0}" dt="2024-02-13T09:01:24.224" v="14" actId="47"/>
        <pc:sldMkLst>
          <pc:docMk/>
          <pc:sldMk cId="706506884" sldId="276"/>
        </pc:sldMkLst>
      </pc:sldChg>
      <pc:sldChg chg="ord">
        <pc:chgData name="Deborah Jenkins" userId="3cd02ba5-e528-4585-978d-4fde2b47730a" providerId="ADAL" clId="{C201FB02-B3E2-47A8-9FAF-FD0DA1F23CC0}" dt="2024-02-13T08:59:31.159" v="10"/>
        <pc:sldMkLst>
          <pc:docMk/>
          <pc:sldMk cId="2132276992" sldId="316"/>
        </pc:sldMkLst>
      </pc:sldChg>
      <pc:sldChg chg="ord">
        <pc:chgData name="Deborah Jenkins" userId="3cd02ba5-e528-4585-978d-4fde2b47730a" providerId="ADAL" clId="{C201FB02-B3E2-47A8-9FAF-FD0DA1F23CC0}" dt="2024-02-13T08:59:31.159" v="10"/>
        <pc:sldMkLst>
          <pc:docMk/>
          <pc:sldMk cId="4193533013" sldId="317"/>
        </pc:sldMkLst>
      </pc:sldChg>
      <pc:sldChg chg="modSp mod">
        <pc:chgData name="Deborah Jenkins" userId="3cd02ba5-e528-4585-978d-4fde2b47730a" providerId="ADAL" clId="{C201FB02-B3E2-47A8-9FAF-FD0DA1F23CC0}" dt="2024-02-13T08:58:50.857" v="7" actId="1076"/>
        <pc:sldMkLst>
          <pc:docMk/>
          <pc:sldMk cId="2530291749" sldId="332"/>
        </pc:sldMkLst>
      </pc:sldChg>
      <pc:sldChg chg="modSp mod">
        <pc:chgData name="Deborah Jenkins" userId="3cd02ba5-e528-4585-978d-4fde2b47730a" providerId="ADAL" clId="{C201FB02-B3E2-47A8-9FAF-FD0DA1F23CC0}" dt="2024-02-13T08:58:31.242" v="6" actId="14100"/>
        <pc:sldMkLst>
          <pc:docMk/>
          <pc:sldMk cId="3684117325" sldId="436"/>
        </pc:sldMkLst>
      </pc:sldChg>
      <pc:sldChg chg="modSp mod">
        <pc:chgData name="Deborah Jenkins" userId="3cd02ba5-e528-4585-978d-4fde2b47730a" providerId="ADAL" clId="{C201FB02-B3E2-47A8-9FAF-FD0DA1F23CC0}" dt="2024-02-13T08:57:50.053" v="1" actId="1076"/>
        <pc:sldMkLst>
          <pc:docMk/>
          <pc:sldMk cId="1799622126" sldId="469"/>
        </pc:sldMkLst>
      </pc:sldChg>
    </pc:docChg>
  </pc:docChgLst>
  <pc:docChgLst>
    <pc:chgData name="Deborah Jenkins" userId="3cd02ba5-e528-4585-978d-4fde2b47730a" providerId="ADAL" clId="{422C7A19-7890-4241-A69A-C10F8DC587D0}"/>
    <pc:docChg chg="undo custSel addSld delSld modSld modMainMaster">
      <pc:chgData name="Deborah Jenkins" userId="3cd02ba5-e528-4585-978d-4fde2b47730a" providerId="ADAL" clId="{422C7A19-7890-4241-A69A-C10F8DC587D0}" dt="2025-02-13T14:45:49.234" v="369" actId="21"/>
      <pc:docMkLst>
        <pc:docMk/>
      </pc:docMkLst>
      <pc:sldChg chg="modSp mod modTransition">
        <pc:chgData name="Deborah Jenkins" userId="3cd02ba5-e528-4585-978d-4fde2b47730a" providerId="ADAL" clId="{422C7A19-7890-4241-A69A-C10F8DC587D0}" dt="2025-02-07T12:23:58.464" v="208" actId="1076"/>
        <pc:sldMkLst>
          <pc:docMk/>
          <pc:sldMk cId="801779394" sldId="256"/>
        </pc:sldMkLst>
        <pc:picChg chg="mod">
          <ac:chgData name="Deborah Jenkins" userId="3cd02ba5-e528-4585-978d-4fde2b47730a" providerId="ADAL" clId="{422C7A19-7890-4241-A69A-C10F8DC587D0}" dt="2025-02-07T12:23:58.464" v="208" actId="1076"/>
          <ac:picMkLst>
            <pc:docMk/>
            <pc:sldMk cId="801779394" sldId="256"/>
            <ac:picMk id="5" creationId="{698D9D5D-70D6-C86D-8572-EF2D57DC6CB0}"/>
          </ac:picMkLst>
        </pc:picChg>
      </pc:sldChg>
      <pc:sldChg chg="modTransition">
        <pc:chgData name="Deborah Jenkins" userId="3cd02ba5-e528-4585-978d-4fde2b47730a" providerId="ADAL" clId="{422C7A19-7890-4241-A69A-C10F8DC587D0}" dt="2025-02-07T12:01:44.098" v="28"/>
        <pc:sldMkLst>
          <pc:docMk/>
          <pc:sldMk cId="406096376" sldId="262"/>
        </pc:sldMkLst>
      </pc:sldChg>
      <pc:sldChg chg="del modTransition">
        <pc:chgData name="Deborah Jenkins" userId="3cd02ba5-e528-4585-978d-4fde2b47730a" providerId="ADAL" clId="{422C7A19-7890-4241-A69A-C10F8DC587D0}" dt="2025-02-07T12:03:08.932" v="50" actId="47"/>
        <pc:sldMkLst>
          <pc:docMk/>
          <pc:sldMk cId="0" sldId="263"/>
        </pc:sldMkLst>
      </pc:sldChg>
      <pc:sldChg chg="modSp modTransition">
        <pc:chgData name="Deborah Jenkins" userId="3cd02ba5-e528-4585-978d-4fde2b47730a" providerId="ADAL" clId="{422C7A19-7890-4241-A69A-C10F8DC587D0}" dt="2025-02-07T12:25:43.822" v="218" actId="14100"/>
        <pc:sldMkLst>
          <pc:docMk/>
          <pc:sldMk cId="3870505126" sldId="265"/>
        </pc:sldMkLst>
        <pc:picChg chg="mod">
          <ac:chgData name="Deborah Jenkins" userId="3cd02ba5-e528-4585-978d-4fde2b47730a" providerId="ADAL" clId="{422C7A19-7890-4241-A69A-C10F8DC587D0}" dt="2025-02-07T12:25:43.822" v="218" actId="14100"/>
          <ac:picMkLst>
            <pc:docMk/>
            <pc:sldMk cId="3870505126" sldId="265"/>
            <ac:picMk id="1026" creationId="{7A630972-FF8B-0F08-36EA-47D6DF918795}"/>
          </ac:picMkLst>
        </pc:picChg>
      </pc:sldChg>
      <pc:sldChg chg="delSp del modTransition delDesignElem">
        <pc:chgData name="Deborah Jenkins" userId="3cd02ba5-e528-4585-978d-4fde2b47730a" providerId="ADAL" clId="{422C7A19-7890-4241-A69A-C10F8DC587D0}" dt="2025-02-07T12:24:14.448" v="209" actId="47"/>
        <pc:sldMkLst>
          <pc:docMk/>
          <pc:sldMk cId="4152002410" sldId="270"/>
        </pc:sldMkLst>
      </pc:sldChg>
      <pc:sldChg chg="delSp modSp mod modTransition delDesignElem">
        <pc:chgData name="Deborah Jenkins" userId="3cd02ba5-e528-4585-978d-4fde2b47730a" providerId="ADAL" clId="{422C7A19-7890-4241-A69A-C10F8DC587D0}" dt="2025-02-09T18:46:55.733" v="322" actId="1076"/>
        <pc:sldMkLst>
          <pc:docMk/>
          <pc:sldMk cId="3497926610" sldId="274"/>
        </pc:sldMkLst>
        <pc:spChg chg="mod">
          <ac:chgData name="Deborah Jenkins" userId="3cd02ba5-e528-4585-978d-4fde2b47730a" providerId="ADAL" clId="{422C7A19-7890-4241-A69A-C10F8DC587D0}" dt="2025-02-09T18:46:53.760" v="321" actId="1076"/>
          <ac:spMkLst>
            <pc:docMk/>
            <pc:sldMk cId="3497926610" sldId="274"/>
            <ac:spMk id="2" creationId="{3C6FADC4-0D27-E91B-DEF1-F1FA8C8CFE9C}"/>
          </ac:spMkLst>
        </pc:spChg>
        <pc:picChg chg="mod">
          <ac:chgData name="Deborah Jenkins" userId="3cd02ba5-e528-4585-978d-4fde2b47730a" providerId="ADAL" clId="{422C7A19-7890-4241-A69A-C10F8DC587D0}" dt="2025-02-09T18:46:55.733" v="322" actId="1076"/>
          <ac:picMkLst>
            <pc:docMk/>
            <pc:sldMk cId="3497926610" sldId="274"/>
            <ac:picMk id="6" creationId="{A6280491-3A8D-B6C8-55E8-DA15B849C5B0}"/>
          </ac:picMkLst>
        </pc:picChg>
      </pc:sldChg>
      <pc:sldChg chg="delSp modSp mod modTransition delDesignElem">
        <pc:chgData name="Deborah Jenkins" userId="3cd02ba5-e528-4585-978d-4fde2b47730a" providerId="ADAL" clId="{422C7A19-7890-4241-A69A-C10F8DC587D0}" dt="2025-02-07T12:24:45.849" v="214" actId="20577"/>
        <pc:sldMkLst>
          <pc:docMk/>
          <pc:sldMk cId="2478249303" sldId="277"/>
        </pc:sldMkLst>
        <pc:spChg chg="mod">
          <ac:chgData name="Deborah Jenkins" userId="3cd02ba5-e528-4585-978d-4fde2b47730a" providerId="ADAL" clId="{422C7A19-7890-4241-A69A-C10F8DC587D0}" dt="2025-02-07T12:24:45.849" v="214" actId="20577"/>
          <ac:spMkLst>
            <pc:docMk/>
            <pc:sldMk cId="2478249303" sldId="277"/>
            <ac:spMk id="3" creationId="{6EEC1029-3CF5-9542-BBF4-90153AC21D64}"/>
          </ac:spMkLst>
        </pc:spChg>
      </pc:sldChg>
      <pc:sldChg chg="addSp delSp modSp mod modTransition setBg modClrScheme delDesignElem chgLayout">
        <pc:chgData name="Deborah Jenkins" userId="3cd02ba5-e528-4585-978d-4fde2b47730a" providerId="ADAL" clId="{422C7A19-7890-4241-A69A-C10F8DC587D0}" dt="2025-02-09T18:50:51.387" v="362" actId="14100"/>
        <pc:sldMkLst>
          <pc:docMk/>
          <pc:sldMk cId="927457840" sldId="280"/>
        </pc:sldMkLst>
        <pc:spChg chg="mod">
          <ac:chgData name="Deborah Jenkins" userId="3cd02ba5-e528-4585-978d-4fde2b47730a" providerId="ADAL" clId="{422C7A19-7890-4241-A69A-C10F8DC587D0}" dt="2025-02-09T18:50:45.959" v="361" actId="26606"/>
          <ac:spMkLst>
            <pc:docMk/>
            <pc:sldMk cId="927457840" sldId="280"/>
            <ac:spMk id="2" creationId="{611D5F27-BED9-02FF-CB52-E9F07EC5BFA6}"/>
          </ac:spMkLst>
        </pc:spChg>
        <pc:spChg chg="mod">
          <ac:chgData name="Deborah Jenkins" userId="3cd02ba5-e528-4585-978d-4fde2b47730a" providerId="ADAL" clId="{422C7A19-7890-4241-A69A-C10F8DC587D0}" dt="2025-02-09T18:50:45.959" v="361" actId="26606"/>
          <ac:spMkLst>
            <pc:docMk/>
            <pc:sldMk cId="927457840" sldId="280"/>
            <ac:spMk id="3" creationId="{F6EC3674-9619-FC3D-EC6C-100B235E07BF}"/>
          </ac:spMkLst>
        </pc:spChg>
        <pc:picChg chg="add mod">
          <ac:chgData name="Deborah Jenkins" userId="3cd02ba5-e528-4585-978d-4fde2b47730a" providerId="ADAL" clId="{422C7A19-7890-4241-A69A-C10F8DC587D0}" dt="2025-02-09T18:50:51.387" v="362" actId="14100"/>
          <ac:picMkLst>
            <pc:docMk/>
            <pc:sldMk cId="927457840" sldId="280"/>
            <ac:picMk id="4" creationId="{173F9F0E-5C17-8BF6-CD40-248D90F12D04}"/>
          </ac:picMkLst>
        </pc:picChg>
      </pc:sldChg>
      <pc:sldChg chg="delSp modSp mod modTransition delDesignElem">
        <pc:chgData name="Deborah Jenkins" userId="3cd02ba5-e528-4585-978d-4fde2b47730a" providerId="ADAL" clId="{422C7A19-7890-4241-A69A-C10F8DC587D0}" dt="2025-02-07T12:25:12.100" v="216" actId="115"/>
        <pc:sldMkLst>
          <pc:docMk/>
          <pc:sldMk cId="306543171" sldId="282"/>
        </pc:sldMkLst>
        <pc:spChg chg="mod">
          <ac:chgData name="Deborah Jenkins" userId="3cd02ba5-e528-4585-978d-4fde2b47730a" providerId="ADAL" clId="{422C7A19-7890-4241-A69A-C10F8DC587D0}" dt="2025-02-07T12:25:12.100" v="216" actId="115"/>
          <ac:spMkLst>
            <pc:docMk/>
            <pc:sldMk cId="306543171" sldId="282"/>
            <ac:spMk id="3" creationId="{95E5D433-DBDC-F74C-735F-429CD3C9777C}"/>
          </ac:spMkLst>
        </pc:spChg>
      </pc:sldChg>
      <pc:sldChg chg="modSp modTransition">
        <pc:chgData name="Deborah Jenkins" userId="3cd02ba5-e528-4585-978d-4fde2b47730a" providerId="ADAL" clId="{422C7A19-7890-4241-A69A-C10F8DC587D0}" dt="2025-02-07T12:01:51.320" v="29"/>
        <pc:sldMkLst>
          <pc:docMk/>
          <pc:sldMk cId="2124212817" sldId="289"/>
        </pc:sldMkLst>
        <pc:spChg chg="mod">
          <ac:chgData name="Deborah Jenkins" userId="3cd02ba5-e528-4585-978d-4fde2b47730a" providerId="ADAL" clId="{422C7A19-7890-4241-A69A-C10F8DC587D0}" dt="2025-02-07T12:01:51.320" v="29"/>
          <ac:spMkLst>
            <pc:docMk/>
            <pc:sldMk cId="2124212817" sldId="289"/>
            <ac:spMk id="2" creationId="{4BEDB3C6-22B0-24B3-C7FB-3D7C6BEDA650}"/>
          </ac:spMkLst>
        </pc:spChg>
        <pc:spChg chg="mod">
          <ac:chgData name="Deborah Jenkins" userId="3cd02ba5-e528-4585-978d-4fde2b47730a" providerId="ADAL" clId="{422C7A19-7890-4241-A69A-C10F8DC587D0}" dt="2025-02-07T12:01:51.320" v="29"/>
          <ac:spMkLst>
            <pc:docMk/>
            <pc:sldMk cId="2124212817" sldId="289"/>
            <ac:spMk id="4" creationId="{8019F665-C018-6356-0A60-AF252925DFA7}"/>
          </ac:spMkLst>
        </pc:spChg>
        <pc:spChg chg="mod">
          <ac:chgData name="Deborah Jenkins" userId="3cd02ba5-e528-4585-978d-4fde2b47730a" providerId="ADAL" clId="{422C7A19-7890-4241-A69A-C10F8DC587D0}" dt="2025-02-07T12:01:51.320" v="29"/>
          <ac:spMkLst>
            <pc:docMk/>
            <pc:sldMk cId="2124212817" sldId="289"/>
            <ac:spMk id="6" creationId="{C2F93C64-DECA-4A78-3201-CF67A9C84CDD}"/>
          </ac:spMkLst>
        </pc:spChg>
      </pc:sldChg>
      <pc:sldChg chg="delSp modSp mod modTransition delDesignElem">
        <pc:chgData name="Deborah Jenkins" userId="3cd02ba5-e528-4585-978d-4fde2b47730a" providerId="ADAL" clId="{422C7A19-7890-4241-A69A-C10F8DC587D0}" dt="2025-02-09T18:51:01.396" v="363" actId="1076"/>
        <pc:sldMkLst>
          <pc:docMk/>
          <pc:sldMk cId="3211264114" sldId="290"/>
        </pc:sldMkLst>
        <pc:spChg chg="mod">
          <ac:chgData name="Deborah Jenkins" userId="3cd02ba5-e528-4585-978d-4fde2b47730a" providerId="ADAL" clId="{422C7A19-7890-4241-A69A-C10F8DC587D0}" dt="2025-02-09T18:51:01.396" v="363" actId="1076"/>
          <ac:spMkLst>
            <pc:docMk/>
            <pc:sldMk cId="3211264114" sldId="290"/>
            <ac:spMk id="2" creationId="{D18A96B7-989B-B213-F4B7-664CD9559541}"/>
          </ac:spMkLst>
        </pc:spChg>
      </pc:sldChg>
      <pc:sldChg chg="delSp modTransition delDesignElem">
        <pc:chgData name="Deborah Jenkins" userId="3cd02ba5-e528-4585-978d-4fde2b47730a" providerId="ADAL" clId="{422C7A19-7890-4241-A69A-C10F8DC587D0}" dt="2025-02-07T12:01:44.098" v="28"/>
        <pc:sldMkLst>
          <pc:docMk/>
          <pc:sldMk cId="4174673003" sldId="291"/>
        </pc:sldMkLst>
      </pc:sldChg>
      <pc:sldChg chg="delSp modSp modTransition delDesignElem">
        <pc:chgData name="Deborah Jenkins" userId="3cd02ba5-e528-4585-978d-4fde2b47730a" providerId="ADAL" clId="{422C7A19-7890-4241-A69A-C10F8DC587D0}" dt="2025-02-07T12:01:51.320" v="29"/>
        <pc:sldMkLst>
          <pc:docMk/>
          <pc:sldMk cId="2816527703" sldId="292"/>
        </pc:sldMkLst>
        <pc:spChg chg="mod">
          <ac:chgData name="Deborah Jenkins" userId="3cd02ba5-e528-4585-978d-4fde2b47730a" providerId="ADAL" clId="{422C7A19-7890-4241-A69A-C10F8DC587D0}" dt="2025-02-07T12:01:51.320" v="29"/>
          <ac:spMkLst>
            <pc:docMk/>
            <pc:sldMk cId="2816527703" sldId="292"/>
            <ac:spMk id="2" creationId="{67444084-3D47-314D-3034-C854B11A9ED6}"/>
          </ac:spMkLst>
        </pc:spChg>
      </pc:sldChg>
      <pc:sldChg chg="delSp modSp modTransition delDesignElem">
        <pc:chgData name="Deborah Jenkins" userId="3cd02ba5-e528-4585-978d-4fde2b47730a" providerId="ADAL" clId="{422C7A19-7890-4241-A69A-C10F8DC587D0}" dt="2025-02-07T12:01:51.320" v="29"/>
        <pc:sldMkLst>
          <pc:docMk/>
          <pc:sldMk cId="2987651853" sldId="293"/>
        </pc:sldMkLst>
        <pc:spChg chg="mod">
          <ac:chgData name="Deborah Jenkins" userId="3cd02ba5-e528-4585-978d-4fde2b47730a" providerId="ADAL" clId="{422C7A19-7890-4241-A69A-C10F8DC587D0}" dt="2025-02-07T12:01:51.320" v="29"/>
          <ac:spMkLst>
            <pc:docMk/>
            <pc:sldMk cId="2987651853" sldId="293"/>
            <ac:spMk id="2" creationId="{21D5CE4F-35B0-F7DF-9FDE-712DEAC0D528}"/>
          </ac:spMkLst>
        </pc:spChg>
      </pc:sldChg>
      <pc:sldChg chg="delSp modSp modTransition delDesignElem">
        <pc:chgData name="Deborah Jenkins" userId="3cd02ba5-e528-4585-978d-4fde2b47730a" providerId="ADAL" clId="{422C7A19-7890-4241-A69A-C10F8DC587D0}" dt="2025-02-07T12:01:51.320" v="29"/>
        <pc:sldMkLst>
          <pc:docMk/>
          <pc:sldMk cId="275796816" sldId="294"/>
        </pc:sldMkLst>
        <pc:spChg chg="mod">
          <ac:chgData name="Deborah Jenkins" userId="3cd02ba5-e528-4585-978d-4fde2b47730a" providerId="ADAL" clId="{422C7A19-7890-4241-A69A-C10F8DC587D0}" dt="2025-02-07T12:01:51.320" v="29"/>
          <ac:spMkLst>
            <pc:docMk/>
            <pc:sldMk cId="275796816" sldId="294"/>
            <ac:spMk id="2" creationId="{7004B852-C11D-6B8A-8621-5124C637C67F}"/>
          </ac:spMkLst>
        </pc:spChg>
      </pc:sldChg>
      <pc:sldChg chg="delSp modSp modTransition delDesignElem">
        <pc:chgData name="Deborah Jenkins" userId="3cd02ba5-e528-4585-978d-4fde2b47730a" providerId="ADAL" clId="{422C7A19-7890-4241-A69A-C10F8DC587D0}" dt="2025-02-07T12:01:51.320" v="29"/>
        <pc:sldMkLst>
          <pc:docMk/>
          <pc:sldMk cId="455144905" sldId="295"/>
        </pc:sldMkLst>
        <pc:spChg chg="mod">
          <ac:chgData name="Deborah Jenkins" userId="3cd02ba5-e528-4585-978d-4fde2b47730a" providerId="ADAL" clId="{422C7A19-7890-4241-A69A-C10F8DC587D0}" dt="2025-02-07T12:01:51.320" v="29"/>
          <ac:spMkLst>
            <pc:docMk/>
            <pc:sldMk cId="455144905" sldId="295"/>
            <ac:spMk id="2" creationId="{6BC0F3F9-B81F-4124-BE33-E7EB77C5D948}"/>
          </ac:spMkLst>
        </pc:spChg>
      </pc:sldChg>
      <pc:sldChg chg="delSp modSp mod modTransition delDesignElem">
        <pc:chgData name="Deborah Jenkins" userId="3cd02ba5-e528-4585-978d-4fde2b47730a" providerId="ADAL" clId="{422C7A19-7890-4241-A69A-C10F8DC587D0}" dt="2025-02-07T12:25:34.445" v="217" actId="207"/>
        <pc:sldMkLst>
          <pc:docMk/>
          <pc:sldMk cId="443550282" sldId="296"/>
        </pc:sldMkLst>
        <pc:spChg chg="mod">
          <ac:chgData name="Deborah Jenkins" userId="3cd02ba5-e528-4585-978d-4fde2b47730a" providerId="ADAL" clId="{422C7A19-7890-4241-A69A-C10F8DC587D0}" dt="2025-02-07T12:25:34.445" v="217" actId="207"/>
          <ac:spMkLst>
            <pc:docMk/>
            <pc:sldMk cId="443550282" sldId="296"/>
            <ac:spMk id="2" creationId="{F8D3F03E-27A1-3952-E2CE-F0C90989BF32}"/>
          </ac:spMkLst>
        </pc:spChg>
      </pc:sldChg>
      <pc:sldChg chg="delSp modSp mod modTransition delDesignElem">
        <pc:chgData name="Deborah Jenkins" userId="3cd02ba5-e528-4585-978d-4fde2b47730a" providerId="ADAL" clId="{422C7A19-7890-4241-A69A-C10F8DC587D0}" dt="2025-02-07T12:25:50.694" v="219" actId="207"/>
        <pc:sldMkLst>
          <pc:docMk/>
          <pc:sldMk cId="3380037804" sldId="297"/>
        </pc:sldMkLst>
        <pc:spChg chg="mod">
          <ac:chgData name="Deborah Jenkins" userId="3cd02ba5-e528-4585-978d-4fde2b47730a" providerId="ADAL" clId="{422C7A19-7890-4241-A69A-C10F8DC587D0}" dt="2025-02-07T12:25:50.694" v="219" actId="207"/>
          <ac:spMkLst>
            <pc:docMk/>
            <pc:sldMk cId="3380037804" sldId="297"/>
            <ac:spMk id="2" creationId="{C5081453-07D6-4E86-9350-6C5F551179DF}"/>
          </ac:spMkLst>
        </pc:spChg>
      </pc:sldChg>
      <pc:sldChg chg="addSp delSp modSp mod modTransition delDesignElem">
        <pc:chgData name="Deborah Jenkins" userId="3cd02ba5-e528-4585-978d-4fde2b47730a" providerId="ADAL" clId="{422C7A19-7890-4241-A69A-C10F8DC587D0}" dt="2025-02-13T14:45:49.234" v="369" actId="21"/>
        <pc:sldMkLst>
          <pc:docMk/>
          <pc:sldMk cId="1562824730" sldId="298"/>
        </pc:sldMkLst>
        <pc:spChg chg="mod">
          <ac:chgData name="Deborah Jenkins" userId="3cd02ba5-e528-4585-978d-4fde2b47730a" providerId="ADAL" clId="{422C7A19-7890-4241-A69A-C10F8DC587D0}" dt="2025-02-13T14:42:01.695" v="365" actId="207"/>
          <ac:spMkLst>
            <pc:docMk/>
            <pc:sldMk cId="1562824730" sldId="298"/>
            <ac:spMk id="2" creationId="{259EF810-CDFB-F444-5572-0259E660AC8A}"/>
          </ac:spMkLst>
        </pc:spChg>
        <pc:spChg chg="add del mod">
          <ac:chgData name="Deborah Jenkins" userId="3cd02ba5-e528-4585-978d-4fde2b47730a" providerId="ADAL" clId="{422C7A19-7890-4241-A69A-C10F8DC587D0}" dt="2025-02-13T14:45:49.234" v="369" actId="21"/>
          <ac:spMkLst>
            <pc:docMk/>
            <pc:sldMk cId="1562824730" sldId="298"/>
            <ac:spMk id="6" creationId="{12AE2C91-2091-17BA-D763-D7A7DCD8E02D}"/>
          </ac:spMkLst>
        </pc:spChg>
        <pc:picChg chg="add del mod">
          <ac:chgData name="Deborah Jenkins" userId="3cd02ba5-e528-4585-978d-4fde2b47730a" providerId="ADAL" clId="{422C7A19-7890-4241-A69A-C10F8DC587D0}" dt="2025-02-13T14:45:49.234" v="369" actId="21"/>
          <ac:picMkLst>
            <pc:docMk/>
            <pc:sldMk cId="1562824730" sldId="298"/>
            <ac:picMk id="5" creationId="{9422D3A8-3E1C-BFFD-ABDA-DA2433F70C84}"/>
          </ac:picMkLst>
        </pc:picChg>
      </pc:sldChg>
      <pc:sldChg chg="delSp delDesignElem">
        <pc:chgData name="Deborah Jenkins" userId="3cd02ba5-e528-4585-978d-4fde2b47730a" providerId="ADAL" clId="{422C7A19-7890-4241-A69A-C10F8DC587D0}" dt="2025-02-07T12:01:42.180" v="27"/>
        <pc:sldMkLst>
          <pc:docMk/>
          <pc:sldMk cId="490666696" sldId="300"/>
        </pc:sldMkLst>
      </pc:sldChg>
      <pc:sldChg chg="delSp modTransition delDesignElem">
        <pc:chgData name="Deborah Jenkins" userId="3cd02ba5-e528-4585-978d-4fde2b47730a" providerId="ADAL" clId="{422C7A19-7890-4241-A69A-C10F8DC587D0}" dt="2025-02-07T12:01:44.098" v="28"/>
        <pc:sldMkLst>
          <pc:docMk/>
          <pc:sldMk cId="1674867786" sldId="301"/>
        </pc:sldMkLst>
      </pc:sldChg>
      <pc:sldChg chg="delSp modSp modTransition delDesignElem">
        <pc:chgData name="Deborah Jenkins" userId="3cd02ba5-e528-4585-978d-4fde2b47730a" providerId="ADAL" clId="{422C7A19-7890-4241-A69A-C10F8DC587D0}" dt="2025-02-07T12:01:51.320" v="29"/>
        <pc:sldMkLst>
          <pc:docMk/>
          <pc:sldMk cId="514920117" sldId="302"/>
        </pc:sldMkLst>
        <pc:spChg chg="mod">
          <ac:chgData name="Deborah Jenkins" userId="3cd02ba5-e528-4585-978d-4fde2b47730a" providerId="ADAL" clId="{422C7A19-7890-4241-A69A-C10F8DC587D0}" dt="2025-02-07T12:01:51.320" v="29"/>
          <ac:spMkLst>
            <pc:docMk/>
            <pc:sldMk cId="514920117" sldId="302"/>
            <ac:spMk id="2" creationId="{B18132BB-05C0-0426-FEA1-AE990E9DFCB5}"/>
          </ac:spMkLst>
        </pc:spChg>
      </pc:sldChg>
      <pc:sldChg chg="modTransition">
        <pc:chgData name="Deborah Jenkins" userId="3cd02ba5-e528-4585-978d-4fde2b47730a" providerId="ADAL" clId="{422C7A19-7890-4241-A69A-C10F8DC587D0}" dt="2025-02-07T12:01:44.098" v="28"/>
        <pc:sldMkLst>
          <pc:docMk/>
          <pc:sldMk cId="3548218071" sldId="303"/>
        </pc:sldMkLst>
      </pc:sldChg>
      <pc:sldChg chg="modTransition">
        <pc:chgData name="Deborah Jenkins" userId="3cd02ba5-e528-4585-978d-4fde2b47730a" providerId="ADAL" clId="{422C7A19-7890-4241-A69A-C10F8DC587D0}" dt="2025-02-07T12:01:44.098" v="28"/>
        <pc:sldMkLst>
          <pc:docMk/>
          <pc:sldMk cId="811925466" sldId="304"/>
        </pc:sldMkLst>
      </pc:sldChg>
      <pc:sldChg chg="delSp modTransition delDesignElem">
        <pc:chgData name="Deborah Jenkins" userId="3cd02ba5-e528-4585-978d-4fde2b47730a" providerId="ADAL" clId="{422C7A19-7890-4241-A69A-C10F8DC587D0}" dt="2025-02-07T12:01:44.098" v="28"/>
        <pc:sldMkLst>
          <pc:docMk/>
          <pc:sldMk cId="2142477223" sldId="305"/>
        </pc:sldMkLst>
      </pc:sldChg>
      <pc:sldChg chg="delSp modSp modTransition delDesignElem">
        <pc:chgData name="Deborah Jenkins" userId="3cd02ba5-e528-4585-978d-4fde2b47730a" providerId="ADAL" clId="{422C7A19-7890-4241-A69A-C10F8DC587D0}" dt="2025-02-07T12:01:51.320" v="29"/>
        <pc:sldMkLst>
          <pc:docMk/>
          <pc:sldMk cId="3206104854" sldId="306"/>
        </pc:sldMkLst>
        <pc:spChg chg="mod">
          <ac:chgData name="Deborah Jenkins" userId="3cd02ba5-e528-4585-978d-4fde2b47730a" providerId="ADAL" clId="{422C7A19-7890-4241-A69A-C10F8DC587D0}" dt="2025-02-07T12:01:51.320" v="29"/>
          <ac:spMkLst>
            <pc:docMk/>
            <pc:sldMk cId="3206104854" sldId="306"/>
            <ac:spMk id="2" creationId="{58499C9E-FDBC-6108-4D9A-FD1FB407BE3D}"/>
          </ac:spMkLst>
        </pc:spChg>
      </pc:sldChg>
      <pc:sldChg chg="delSp modSp modTransition delDesignElem">
        <pc:chgData name="Deborah Jenkins" userId="3cd02ba5-e528-4585-978d-4fde2b47730a" providerId="ADAL" clId="{422C7A19-7890-4241-A69A-C10F8DC587D0}" dt="2025-02-07T12:01:51.320" v="29"/>
        <pc:sldMkLst>
          <pc:docMk/>
          <pc:sldMk cId="255392092" sldId="307"/>
        </pc:sldMkLst>
        <pc:spChg chg="mod">
          <ac:chgData name="Deborah Jenkins" userId="3cd02ba5-e528-4585-978d-4fde2b47730a" providerId="ADAL" clId="{422C7A19-7890-4241-A69A-C10F8DC587D0}" dt="2025-02-07T12:01:51.320" v="29"/>
          <ac:spMkLst>
            <pc:docMk/>
            <pc:sldMk cId="255392092" sldId="307"/>
            <ac:spMk id="2" creationId="{58499C9E-FDBC-6108-4D9A-FD1FB407BE3D}"/>
          </ac:spMkLst>
        </pc:spChg>
      </pc:sldChg>
      <pc:sldChg chg="modSp modTransition">
        <pc:chgData name="Deborah Jenkins" userId="3cd02ba5-e528-4585-978d-4fde2b47730a" providerId="ADAL" clId="{422C7A19-7890-4241-A69A-C10F8DC587D0}" dt="2025-02-07T12:01:51.320" v="29"/>
        <pc:sldMkLst>
          <pc:docMk/>
          <pc:sldMk cId="4181017183" sldId="308"/>
        </pc:sldMkLst>
        <pc:spChg chg="mod">
          <ac:chgData name="Deborah Jenkins" userId="3cd02ba5-e528-4585-978d-4fde2b47730a" providerId="ADAL" clId="{422C7A19-7890-4241-A69A-C10F8DC587D0}" dt="2025-02-07T12:01:51.320" v="29"/>
          <ac:spMkLst>
            <pc:docMk/>
            <pc:sldMk cId="4181017183" sldId="308"/>
            <ac:spMk id="2" creationId="{0EB12607-E5AA-69F3-EBE5-C529D1C136C7}"/>
          </ac:spMkLst>
        </pc:spChg>
      </pc:sldChg>
      <pc:sldChg chg="delSp modTransition delDesignElem">
        <pc:chgData name="Deborah Jenkins" userId="3cd02ba5-e528-4585-978d-4fde2b47730a" providerId="ADAL" clId="{422C7A19-7890-4241-A69A-C10F8DC587D0}" dt="2025-02-07T12:01:44.098" v="28"/>
        <pc:sldMkLst>
          <pc:docMk/>
          <pc:sldMk cId="787408955" sldId="309"/>
        </pc:sldMkLst>
      </pc:sldChg>
      <pc:sldChg chg="delSp modSp mod modTransition delDesignElem">
        <pc:chgData name="Deborah Jenkins" userId="3cd02ba5-e528-4585-978d-4fde2b47730a" providerId="ADAL" clId="{422C7A19-7890-4241-A69A-C10F8DC587D0}" dt="2025-02-13T14:41:39.049" v="364" actId="207"/>
        <pc:sldMkLst>
          <pc:docMk/>
          <pc:sldMk cId="542675408" sldId="310"/>
        </pc:sldMkLst>
        <pc:spChg chg="mod">
          <ac:chgData name="Deborah Jenkins" userId="3cd02ba5-e528-4585-978d-4fde2b47730a" providerId="ADAL" clId="{422C7A19-7890-4241-A69A-C10F8DC587D0}" dt="2025-02-13T14:41:39.049" v="364" actId="207"/>
          <ac:spMkLst>
            <pc:docMk/>
            <pc:sldMk cId="542675408" sldId="310"/>
            <ac:spMk id="2" creationId="{4A3F198F-4B2B-17D1-D89E-70181BB5FFAD}"/>
          </ac:spMkLst>
        </pc:spChg>
      </pc:sldChg>
      <pc:sldChg chg="modTransition">
        <pc:chgData name="Deborah Jenkins" userId="3cd02ba5-e528-4585-978d-4fde2b47730a" providerId="ADAL" clId="{422C7A19-7890-4241-A69A-C10F8DC587D0}" dt="2025-02-07T12:01:44.098" v="28"/>
        <pc:sldMkLst>
          <pc:docMk/>
          <pc:sldMk cId="951924214" sldId="311"/>
        </pc:sldMkLst>
      </pc:sldChg>
      <pc:sldChg chg="delSp modTransition delDesignElem">
        <pc:chgData name="Deborah Jenkins" userId="3cd02ba5-e528-4585-978d-4fde2b47730a" providerId="ADAL" clId="{422C7A19-7890-4241-A69A-C10F8DC587D0}" dt="2025-02-07T12:01:44.098" v="28"/>
        <pc:sldMkLst>
          <pc:docMk/>
          <pc:sldMk cId="1753322383" sldId="312"/>
        </pc:sldMkLst>
      </pc:sldChg>
      <pc:sldChg chg="modSp modTransition">
        <pc:chgData name="Deborah Jenkins" userId="3cd02ba5-e528-4585-978d-4fde2b47730a" providerId="ADAL" clId="{422C7A19-7890-4241-A69A-C10F8DC587D0}" dt="2025-02-07T12:01:51.320" v="29"/>
        <pc:sldMkLst>
          <pc:docMk/>
          <pc:sldMk cId="2465693556" sldId="313"/>
        </pc:sldMkLst>
        <pc:spChg chg="mod">
          <ac:chgData name="Deborah Jenkins" userId="3cd02ba5-e528-4585-978d-4fde2b47730a" providerId="ADAL" clId="{422C7A19-7890-4241-A69A-C10F8DC587D0}" dt="2025-02-07T12:01:51.320" v="29"/>
          <ac:spMkLst>
            <pc:docMk/>
            <pc:sldMk cId="2465693556" sldId="313"/>
            <ac:spMk id="2" creationId="{F41C3B21-4E56-0601-046A-9298AC453005}"/>
          </ac:spMkLst>
        </pc:spChg>
        <pc:picChg chg="mod">
          <ac:chgData name="Deborah Jenkins" userId="3cd02ba5-e528-4585-978d-4fde2b47730a" providerId="ADAL" clId="{422C7A19-7890-4241-A69A-C10F8DC587D0}" dt="2025-02-07T12:01:42.180" v="27"/>
          <ac:picMkLst>
            <pc:docMk/>
            <pc:sldMk cId="2465693556" sldId="313"/>
            <ac:picMk id="4" creationId="{73337278-3E8C-014E-C055-4D8CB882812A}"/>
          </ac:picMkLst>
        </pc:picChg>
      </pc:sldChg>
      <pc:sldChg chg="delSp modSp mod modTransition modAnim delDesignElem">
        <pc:chgData name="Deborah Jenkins" userId="3cd02ba5-e528-4585-978d-4fde2b47730a" providerId="ADAL" clId="{422C7A19-7890-4241-A69A-C10F8DC587D0}" dt="2025-02-09T18:47:49.864" v="357" actId="6549"/>
        <pc:sldMkLst>
          <pc:docMk/>
          <pc:sldMk cId="434960039" sldId="314"/>
        </pc:sldMkLst>
        <pc:spChg chg="mod">
          <ac:chgData name="Deborah Jenkins" userId="3cd02ba5-e528-4585-978d-4fde2b47730a" providerId="ADAL" clId="{422C7A19-7890-4241-A69A-C10F8DC587D0}" dt="2025-02-09T18:47:49.864" v="357" actId="6549"/>
          <ac:spMkLst>
            <pc:docMk/>
            <pc:sldMk cId="434960039" sldId="314"/>
            <ac:spMk id="3" creationId="{FA0B04C4-5326-6E96-2684-FDFE94526466}"/>
          </ac:spMkLst>
        </pc:spChg>
      </pc:sldChg>
      <pc:sldChg chg="delSp modSp mod modTransition delDesignElem">
        <pc:chgData name="Deborah Jenkins" userId="3cd02ba5-e528-4585-978d-4fde2b47730a" providerId="ADAL" clId="{422C7A19-7890-4241-A69A-C10F8DC587D0}" dt="2025-02-07T12:02:33.232" v="37" actId="1076"/>
        <pc:sldMkLst>
          <pc:docMk/>
          <pc:sldMk cId="2132276992" sldId="316"/>
        </pc:sldMkLst>
        <pc:spChg chg="mod">
          <ac:chgData name="Deborah Jenkins" userId="3cd02ba5-e528-4585-978d-4fde2b47730a" providerId="ADAL" clId="{422C7A19-7890-4241-A69A-C10F8DC587D0}" dt="2025-02-07T12:02:33.232" v="37" actId="1076"/>
          <ac:spMkLst>
            <pc:docMk/>
            <pc:sldMk cId="2132276992" sldId="316"/>
            <ac:spMk id="2" creationId="{3AF87637-5629-9BA7-E44C-11F26635B928}"/>
          </ac:spMkLst>
        </pc:spChg>
        <pc:spChg chg="mod">
          <ac:chgData name="Deborah Jenkins" userId="3cd02ba5-e528-4585-978d-4fde2b47730a" providerId="ADAL" clId="{422C7A19-7890-4241-A69A-C10F8DC587D0}" dt="2025-02-07T12:02:26.532" v="36" actId="403"/>
          <ac:spMkLst>
            <pc:docMk/>
            <pc:sldMk cId="2132276992" sldId="316"/>
            <ac:spMk id="3" creationId="{A6CBDC8E-966C-D63D-EEC1-12C7A3F0AA6C}"/>
          </ac:spMkLst>
        </pc:spChg>
      </pc:sldChg>
      <pc:sldChg chg="delSp modSp mod modTransition modAnim delDesignElem">
        <pc:chgData name="Deborah Jenkins" userId="3cd02ba5-e528-4585-978d-4fde2b47730a" providerId="ADAL" clId="{422C7A19-7890-4241-A69A-C10F8DC587D0}" dt="2025-02-07T12:03:03.902" v="49" actId="27636"/>
        <pc:sldMkLst>
          <pc:docMk/>
          <pc:sldMk cId="4193533013" sldId="317"/>
        </pc:sldMkLst>
        <pc:spChg chg="mod">
          <ac:chgData name="Deborah Jenkins" userId="3cd02ba5-e528-4585-978d-4fde2b47730a" providerId="ADAL" clId="{422C7A19-7890-4241-A69A-C10F8DC587D0}" dt="2025-02-07T12:03:03.902" v="49" actId="27636"/>
          <ac:spMkLst>
            <pc:docMk/>
            <pc:sldMk cId="4193533013" sldId="317"/>
            <ac:spMk id="3" creationId="{7662B396-817F-8479-62DF-5E2239C322EC}"/>
          </ac:spMkLst>
        </pc:spChg>
        <pc:spChg chg="mod">
          <ac:chgData name="Deborah Jenkins" userId="3cd02ba5-e528-4585-978d-4fde2b47730a" providerId="ADAL" clId="{422C7A19-7890-4241-A69A-C10F8DC587D0}" dt="2025-02-07T12:03:03.902" v="48" actId="27636"/>
          <ac:spMkLst>
            <pc:docMk/>
            <pc:sldMk cId="4193533013" sldId="317"/>
            <ac:spMk id="4" creationId="{EEF87273-E44B-153A-B890-8E00E144F2F5}"/>
          </ac:spMkLst>
        </pc:spChg>
      </pc:sldChg>
      <pc:sldChg chg="delSp modSp mod modTransition modAnim delDesignElem">
        <pc:chgData name="Deborah Jenkins" userId="3cd02ba5-e528-4585-978d-4fde2b47730a" providerId="ADAL" clId="{422C7A19-7890-4241-A69A-C10F8DC587D0}" dt="2025-02-09T18:45:30.396" v="317" actId="113"/>
        <pc:sldMkLst>
          <pc:docMk/>
          <pc:sldMk cId="1665359059" sldId="318"/>
        </pc:sldMkLst>
        <pc:spChg chg="mod">
          <ac:chgData name="Deborah Jenkins" userId="3cd02ba5-e528-4585-978d-4fde2b47730a" providerId="ADAL" clId="{422C7A19-7890-4241-A69A-C10F8DC587D0}" dt="2025-02-09T18:45:30.396" v="317" actId="113"/>
          <ac:spMkLst>
            <pc:docMk/>
            <pc:sldMk cId="1665359059" sldId="318"/>
            <ac:spMk id="3" creationId="{9B0B2B9B-C120-A447-F162-C47B4E2EE4E8}"/>
          </ac:spMkLst>
        </pc:spChg>
      </pc:sldChg>
      <pc:sldChg chg="modTransition">
        <pc:chgData name="Deborah Jenkins" userId="3cd02ba5-e528-4585-978d-4fde2b47730a" providerId="ADAL" clId="{422C7A19-7890-4241-A69A-C10F8DC587D0}" dt="2025-02-07T12:01:51.320" v="29"/>
        <pc:sldMkLst>
          <pc:docMk/>
          <pc:sldMk cId="980226955" sldId="329"/>
        </pc:sldMkLst>
      </pc:sldChg>
      <pc:sldChg chg="modSp add del mod modTransition">
        <pc:chgData name="Deborah Jenkins" userId="3cd02ba5-e528-4585-978d-4fde2b47730a" providerId="ADAL" clId="{422C7A19-7890-4241-A69A-C10F8DC587D0}" dt="2025-02-09T18:44:25.737" v="303" actId="20577"/>
        <pc:sldMkLst>
          <pc:docMk/>
          <pc:sldMk cId="1117910737" sldId="331"/>
        </pc:sldMkLst>
        <pc:spChg chg="mod">
          <ac:chgData name="Deborah Jenkins" userId="3cd02ba5-e528-4585-978d-4fde2b47730a" providerId="ADAL" clId="{422C7A19-7890-4241-A69A-C10F8DC587D0}" dt="2025-02-09T18:44:25.737" v="303" actId="20577"/>
          <ac:spMkLst>
            <pc:docMk/>
            <pc:sldMk cId="1117910737" sldId="331"/>
            <ac:spMk id="3" creationId="{E9D1B53E-1254-4D76-98E0-A3019C8C5357}"/>
          </ac:spMkLst>
        </pc:spChg>
      </pc:sldChg>
      <pc:sldChg chg="modSp add del modTransition modAnim">
        <pc:chgData name="Deborah Jenkins" userId="3cd02ba5-e528-4585-978d-4fde2b47730a" providerId="ADAL" clId="{422C7A19-7890-4241-A69A-C10F8DC587D0}" dt="2025-02-09T18:44:41.089" v="310" actId="5793"/>
        <pc:sldMkLst>
          <pc:docMk/>
          <pc:sldMk cId="2530291749" sldId="332"/>
        </pc:sldMkLst>
        <pc:spChg chg="mod">
          <ac:chgData name="Deborah Jenkins" userId="3cd02ba5-e528-4585-978d-4fde2b47730a" providerId="ADAL" clId="{422C7A19-7890-4241-A69A-C10F8DC587D0}" dt="2025-02-09T18:44:41.089" v="310" actId="5793"/>
          <ac:spMkLst>
            <pc:docMk/>
            <pc:sldMk cId="2530291749" sldId="332"/>
            <ac:spMk id="3" creationId="{78A91422-D40A-44C8-B8DB-92F5F20ED518}"/>
          </ac:spMkLst>
        </pc:spChg>
      </pc:sldChg>
      <pc:sldChg chg="modSp add del modTransition modAnim">
        <pc:chgData name="Deborah Jenkins" userId="3cd02ba5-e528-4585-978d-4fde2b47730a" providerId="ADAL" clId="{422C7A19-7890-4241-A69A-C10F8DC587D0}" dt="2025-02-07T12:04:47.686" v="104" actId="6549"/>
        <pc:sldMkLst>
          <pc:docMk/>
          <pc:sldMk cId="2716097089" sldId="333"/>
        </pc:sldMkLst>
        <pc:spChg chg="mod">
          <ac:chgData name="Deborah Jenkins" userId="3cd02ba5-e528-4585-978d-4fde2b47730a" providerId="ADAL" clId="{422C7A19-7890-4241-A69A-C10F8DC587D0}" dt="2025-02-07T12:04:47.686" v="104" actId="6549"/>
          <ac:spMkLst>
            <pc:docMk/>
            <pc:sldMk cId="2716097089" sldId="333"/>
            <ac:spMk id="3" creationId="{301F8914-11E0-46BF-B99E-CD9F8E7261AD}"/>
          </ac:spMkLst>
        </pc:spChg>
      </pc:sldChg>
      <pc:sldChg chg="addSp delSp modSp add del mod modTransition modAnim">
        <pc:chgData name="Deborah Jenkins" userId="3cd02ba5-e528-4585-978d-4fde2b47730a" providerId="ADAL" clId="{422C7A19-7890-4241-A69A-C10F8DC587D0}" dt="2025-02-07T12:18:23.430" v="201" actId="20577"/>
        <pc:sldMkLst>
          <pc:docMk/>
          <pc:sldMk cId="1191972530" sldId="334"/>
        </pc:sldMkLst>
        <pc:spChg chg="mod">
          <ac:chgData name="Deborah Jenkins" userId="3cd02ba5-e528-4585-978d-4fde2b47730a" providerId="ADAL" clId="{422C7A19-7890-4241-A69A-C10F8DC587D0}" dt="2025-02-07T12:18:23.430" v="201" actId="20577"/>
          <ac:spMkLst>
            <pc:docMk/>
            <pc:sldMk cId="1191972530" sldId="334"/>
            <ac:spMk id="3" creationId="{C2B4B4B1-7C76-41D3-9087-2E2B5A85A151}"/>
          </ac:spMkLst>
        </pc:spChg>
        <pc:picChg chg="add mod">
          <ac:chgData name="Deborah Jenkins" userId="3cd02ba5-e528-4585-978d-4fde2b47730a" providerId="ADAL" clId="{422C7A19-7890-4241-A69A-C10F8DC587D0}" dt="2025-02-07T12:05:51.503" v="119" actId="14100"/>
          <ac:picMkLst>
            <pc:docMk/>
            <pc:sldMk cId="1191972530" sldId="334"/>
            <ac:picMk id="5" creationId="{7DF82B8F-254E-0214-92DE-E1FCBBDB80B5}"/>
          </ac:picMkLst>
        </pc:picChg>
      </pc:sldChg>
      <pc:sldChg chg="add del modTransition">
        <pc:chgData name="Deborah Jenkins" userId="3cd02ba5-e528-4585-978d-4fde2b47730a" providerId="ADAL" clId="{422C7A19-7890-4241-A69A-C10F8DC587D0}" dt="2025-02-07T12:06:28.061" v="162" actId="47"/>
        <pc:sldMkLst>
          <pc:docMk/>
          <pc:sldMk cId="3506739008" sldId="335"/>
        </pc:sldMkLst>
      </pc:sldChg>
      <pc:sldChg chg="addSp delSp modSp mod modTransition modClrScheme modAnim chgLayout">
        <pc:chgData name="Deborah Jenkins" userId="3cd02ba5-e528-4585-978d-4fde2b47730a" providerId="ADAL" clId="{422C7A19-7890-4241-A69A-C10F8DC587D0}" dt="2025-02-07T12:31:43.245" v="269" actId="404"/>
        <pc:sldMkLst>
          <pc:docMk/>
          <pc:sldMk cId="526594473" sldId="336"/>
        </pc:sldMkLst>
        <pc:spChg chg="mod">
          <ac:chgData name="Deborah Jenkins" userId="3cd02ba5-e528-4585-978d-4fde2b47730a" providerId="ADAL" clId="{422C7A19-7890-4241-A69A-C10F8DC587D0}" dt="2025-02-07T12:23:33.546" v="205" actId="26606"/>
          <ac:spMkLst>
            <pc:docMk/>
            <pc:sldMk cId="526594473" sldId="336"/>
            <ac:spMk id="2" creationId="{9813495D-2FA8-42CD-A6EC-4E62D14DAF47}"/>
          </ac:spMkLst>
        </pc:spChg>
        <pc:spChg chg="mod">
          <ac:chgData name="Deborah Jenkins" userId="3cd02ba5-e528-4585-978d-4fde2b47730a" providerId="ADAL" clId="{422C7A19-7890-4241-A69A-C10F8DC587D0}" dt="2025-02-07T12:31:43.245" v="269" actId="404"/>
          <ac:spMkLst>
            <pc:docMk/>
            <pc:sldMk cId="526594473" sldId="336"/>
            <ac:spMk id="3" creationId="{CD14ECCD-2F83-442B-ACEA-1E222F50B99E}"/>
          </ac:spMkLst>
        </pc:spChg>
        <pc:picChg chg="add mod">
          <ac:chgData name="Deborah Jenkins" userId="3cd02ba5-e528-4585-978d-4fde2b47730a" providerId="ADAL" clId="{422C7A19-7890-4241-A69A-C10F8DC587D0}" dt="2025-02-07T12:28:46.680" v="262" actId="688"/>
          <ac:picMkLst>
            <pc:docMk/>
            <pc:sldMk cId="526594473" sldId="336"/>
            <ac:picMk id="8" creationId="{544A16CB-3943-C27E-EFBE-491810BE14E8}"/>
          </ac:picMkLst>
        </pc:picChg>
      </pc:sldChg>
      <pc:sldChg chg="modSp add del mod modTransition">
        <pc:chgData name="Deborah Jenkins" userId="3cd02ba5-e528-4585-978d-4fde2b47730a" providerId="ADAL" clId="{422C7A19-7890-4241-A69A-C10F8DC587D0}" dt="2025-02-07T12:19:27.234" v="202" actId="47"/>
        <pc:sldMkLst>
          <pc:docMk/>
          <pc:sldMk cId="858816530" sldId="337"/>
        </pc:sldMkLst>
      </pc:sldChg>
      <pc:sldChg chg="modSp add del modTransition">
        <pc:chgData name="Deborah Jenkins" userId="3cd02ba5-e528-4585-978d-4fde2b47730a" providerId="ADAL" clId="{422C7A19-7890-4241-A69A-C10F8DC587D0}" dt="2025-02-07T12:03:57.190" v="75" actId="47"/>
        <pc:sldMkLst>
          <pc:docMk/>
          <pc:sldMk cId="257564297" sldId="338"/>
        </pc:sldMkLst>
      </pc:sldChg>
      <pc:sldChg chg="add del modTransition">
        <pc:chgData name="Deborah Jenkins" userId="3cd02ba5-e528-4585-978d-4fde2b47730a" providerId="ADAL" clId="{422C7A19-7890-4241-A69A-C10F8DC587D0}" dt="2025-02-07T12:03:59.010" v="76" actId="47"/>
        <pc:sldMkLst>
          <pc:docMk/>
          <pc:sldMk cId="4215937459" sldId="350"/>
        </pc:sldMkLst>
      </pc:sldChg>
      <pc:sldChg chg="modSp del">
        <pc:chgData name="Deborah Jenkins" userId="3cd02ba5-e528-4585-978d-4fde2b47730a" providerId="ADAL" clId="{422C7A19-7890-4241-A69A-C10F8DC587D0}" dt="2025-02-07T12:03:29.156" v="54" actId="47"/>
        <pc:sldMkLst>
          <pc:docMk/>
          <pc:sldMk cId="1024030871" sldId="368"/>
        </pc:sldMkLst>
      </pc:sldChg>
      <pc:sldChg chg="del modTransition">
        <pc:chgData name="Deborah Jenkins" userId="3cd02ba5-e528-4585-978d-4fde2b47730a" providerId="ADAL" clId="{422C7A19-7890-4241-A69A-C10F8DC587D0}" dt="2025-02-07T12:03:17.912" v="51" actId="47"/>
        <pc:sldMkLst>
          <pc:docMk/>
          <pc:sldMk cId="0" sldId="373"/>
        </pc:sldMkLst>
      </pc:sldChg>
      <pc:sldChg chg="modSp add del mod modTransition">
        <pc:chgData name="Deborah Jenkins" userId="3cd02ba5-e528-4585-978d-4fde2b47730a" providerId="ADAL" clId="{422C7A19-7890-4241-A69A-C10F8DC587D0}" dt="2025-02-09T18:43:50.895" v="271" actId="14100"/>
        <pc:sldMkLst>
          <pc:docMk/>
          <pc:sldMk cId="17527753" sldId="423"/>
        </pc:sldMkLst>
        <pc:spChg chg="mod">
          <ac:chgData name="Deborah Jenkins" userId="3cd02ba5-e528-4585-978d-4fde2b47730a" providerId="ADAL" clId="{422C7A19-7890-4241-A69A-C10F8DC587D0}" dt="2025-02-09T18:43:50.895" v="271" actId="14100"/>
          <ac:spMkLst>
            <pc:docMk/>
            <pc:sldMk cId="17527753" sldId="423"/>
            <ac:spMk id="3" creationId="{81137550-621F-4798-9D69-D4C0290EEED8}"/>
          </ac:spMkLst>
        </pc:spChg>
      </pc:sldChg>
      <pc:sldChg chg="del modTransition">
        <pc:chgData name="Deborah Jenkins" userId="3cd02ba5-e528-4585-978d-4fde2b47730a" providerId="ADAL" clId="{422C7A19-7890-4241-A69A-C10F8DC587D0}" dt="2025-02-07T12:03:20.046" v="52" actId="47"/>
        <pc:sldMkLst>
          <pc:docMk/>
          <pc:sldMk cId="1241217872" sldId="429"/>
        </pc:sldMkLst>
      </pc:sldChg>
      <pc:sldChg chg="del modTransition">
        <pc:chgData name="Deborah Jenkins" userId="3cd02ba5-e528-4585-978d-4fde2b47730a" providerId="ADAL" clId="{422C7A19-7890-4241-A69A-C10F8DC587D0}" dt="2025-02-07T12:31:51.420" v="270" actId="47"/>
        <pc:sldMkLst>
          <pc:docMk/>
          <pc:sldMk cId="3359856564" sldId="435"/>
        </pc:sldMkLst>
      </pc:sldChg>
      <pc:sldChg chg="add del">
        <pc:chgData name="Deborah Jenkins" userId="3cd02ba5-e528-4585-978d-4fde2b47730a" providerId="ADAL" clId="{422C7A19-7890-4241-A69A-C10F8DC587D0}" dt="2025-02-07T12:03:52.188" v="73" actId="47"/>
        <pc:sldMkLst>
          <pc:docMk/>
          <pc:sldMk cId="3684117325" sldId="436"/>
        </pc:sldMkLst>
      </pc:sldChg>
      <pc:sldChg chg="modTransition">
        <pc:chgData name="Deborah Jenkins" userId="3cd02ba5-e528-4585-978d-4fde2b47730a" providerId="ADAL" clId="{422C7A19-7890-4241-A69A-C10F8DC587D0}" dt="2025-02-07T12:01:44.098" v="28"/>
        <pc:sldMkLst>
          <pc:docMk/>
          <pc:sldMk cId="3000391338" sldId="437"/>
        </pc:sldMkLst>
      </pc:sldChg>
      <pc:sldChg chg="modTransition">
        <pc:chgData name="Deborah Jenkins" userId="3cd02ba5-e528-4585-978d-4fde2b47730a" providerId="ADAL" clId="{422C7A19-7890-4241-A69A-C10F8DC587D0}" dt="2025-02-07T12:01:51.320" v="29"/>
        <pc:sldMkLst>
          <pc:docMk/>
          <pc:sldMk cId="2431200258" sldId="446"/>
        </pc:sldMkLst>
      </pc:sldChg>
      <pc:sldChg chg="modSp add mod">
        <pc:chgData name="Deborah Jenkins" userId="3cd02ba5-e528-4585-978d-4fde2b47730a" providerId="ADAL" clId="{422C7A19-7890-4241-A69A-C10F8DC587D0}" dt="2025-02-09T18:46:34.632" v="320" actId="27636"/>
        <pc:sldMkLst>
          <pc:docMk/>
          <pc:sldMk cId="1364163114" sldId="449"/>
        </pc:sldMkLst>
        <pc:spChg chg="mod">
          <ac:chgData name="Deborah Jenkins" userId="3cd02ba5-e528-4585-978d-4fde2b47730a" providerId="ADAL" clId="{422C7A19-7890-4241-A69A-C10F8DC587D0}" dt="2025-02-09T18:46:34.632" v="320" actId="27636"/>
          <ac:spMkLst>
            <pc:docMk/>
            <pc:sldMk cId="1364163114" sldId="449"/>
            <ac:spMk id="5" creationId="{8B04107B-E016-4458-BA6E-2BB96824BE11}"/>
          </ac:spMkLst>
        </pc:spChg>
      </pc:sldChg>
      <pc:sldChg chg="modSp">
        <pc:chgData name="Deborah Jenkins" userId="3cd02ba5-e528-4585-978d-4fde2b47730a" providerId="ADAL" clId="{422C7A19-7890-4241-A69A-C10F8DC587D0}" dt="2025-02-07T12:01:51.320" v="29"/>
        <pc:sldMkLst>
          <pc:docMk/>
          <pc:sldMk cId="1289101052" sldId="467"/>
        </pc:sldMkLst>
        <pc:spChg chg="mod">
          <ac:chgData name="Deborah Jenkins" userId="3cd02ba5-e528-4585-978d-4fde2b47730a" providerId="ADAL" clId="{422C7A19-7890-4241-A69A-C10F8DC587D0}" dt="2025-02-07T12:01:51.320" v="29"/>
          <ac:spMkLst>
            <pc:docMk/>
            <pc:sldMk cId="1289101052" sldId="467"/>
            <ac:spMk id="2" creationId="{AFDCB8D1-0F3E-4DEA-A466-D59D5FF8725B}"/>
          </ac:spMkLst>
        </pc:spChg>
      </pc:sldChg>
      <pc:sldChg chg="modSp del modTransition">
        <pc:chgData name="Deborah Jenkins" userId="3cd02ba5-e528-4585-978d-4fde2b47730a" providerId="ADAL" clId="{422C7A19-7890-4241-A69A-C10F8DC587D0}" dt="2025-02-07T12:03:21.049" v="53" actId="47"/>
        <pc:sldMkLst>
          <pc:docMk/>
          <pc:sldMk cId="4270484929" sldId="468"/>
        </pc:sldMkLst>
      </pc:sldChg>
      <pc:sldChg chg="modSp mod modTransition">
        <pc:chgData name="Deborah Jenkins" userId="3cd02ba5-e528-4585-978d-4fde2b47730a" providerId="ADAL" clId="{422C7A19-7890-4241-A69A-C10F8DC587D0}" dt="2025-02-07T12:02:05.827" v="32" actId="27636"/>
        <pc:sldMkLst>
          <pc:docMk/>
          <pc:sldMk cId="1799622126" sldId="469"/>
        </pc:sldMkLst>
        <pc:spChg chg="mod">
          <ac:chgData name="Deborah Jenkins" userId="3cd02ba5-e528-4585-978d-4fde2b47730a" providerId="ADAL" clId="{422C7A19-7890-4241-A69A-C10F8DC587D0}" dt="2025-02-07T12:02:05.827" v="32" actId="27636"/>
          <ac:spMkLst>
            <pc:docMk/>
            <pc:sldMk cId="1799622126" sldId="469"/>
            <ac:spMk id="3" creationId="{50B13C38-A1E2-9879-CBDC-FBD108F3EB64}"/>
          </ac:spMkLst>
        </pc:spChg>
      </pc:sldChg>
      <pc:sldChg chg="addSp delSp modSp new mod">
        <pc:chgData name="Deborah Jenkins" userId="3cd02ba5-e528-4585-978d-4fde2b47730a" providerId="ADAL" clId="{422C7A19-7890-4241-A69A-C10F8DC587D0}" dt="2025-02-07T12:26:36.325" v="254" actId="20577"/>
        <pc:sldMkLst>
          <pc:docMk/>
          <pc:sldMk cId="1613261723" sldId="470"/>
        </pc:sldMkLst>
        <pc:spChg chg="mod">
          <ac:chgData name="Deborah Jenkins" userId="3cd02ba5-e528-4585-978d-4fde2b47730a" providerId="ADAL" clId="{422C7A19-7890-4241-A69A-C10F8DC587D0}" dt="2025-02-07T12:26:36.325" v="254" actId="20577"/>
          <ac:spMkLst>
            <pc:docMk/>
            <pc:sldMk cId="1613261723" sldId="470"/>
            <ac:spMk id="2" creationId="{8A32404C-07B9-C4B0-0207-36394F82B167}"/>
          </ac:spMkLst>
        </pc:spChg>
        <pc:picChg chg="add mod ord">
          <ac:chgData name="Deborah Jenkins" userId="3cd02ba5-e528-4585-978d-4fde2b47730a" providerId="ADAL" clId="{422C7A19-7890-4241-A69A-C10F8DC587D0}" dt="2025-02-07T12:26:13.058" v="222" actId="14100"/>
          <ac:picMkLst>
            <pc:docMk/>
            <pc:sldMk cId="1613261723" sldId="470"/>
            <ac:picMk id="5" creationId="{C6CB4F7B-23A6-2AD7-F89A-EAE9A3352EB1}"/>
          </ac:picMkLst>
        </pc:picChg>
      </pc:sldChg>
      <pc:sldChg chg="addSp delSp modSp new mod">
        <pc:chgData name="Deborah Jenkins" userId="3cd02ba5-e528-4585-978d-4fde2b47730a" providerId="ADAL" clId="{422C7A19-7890-4241-A69A-C10F8DC587D0}" dt="2025-02-07T12:27:55.491" v="258" actId="1076"/>
        <pc:sldMkLst>
          <pc:docMk/>
          <pc:sldMk cId="1143638557" sldId="471"/>
        </pc:sldMkLst>
        <pc:picChg chg="add mod ord">
          <ac:chgData name="Deborah Jenkins" userId="3cd02ba5-e528-4585-978d-4fde2b47730a" providerId="ADAL" clId="{422C7A19-7890-4241-A69A-C10F8DC587D0}" dt="2025-02-07T12:27:55.491" v="258" actId="1076"/>
          <ac:picMkLst>
            <pc:docMk/>
            <pc:sldMk cId="1143638557" sldId="471"/>
            <ac:picMk id="5" creationId="{75CF7A84-49F2-EECC-0BF8-10198A9B1CE5}"/>
          </ac:picMkLst>
        </pc:picChg>
      </pc:sldChg>
      <pc:sldMasterChg chg="addSp modTransition modSldLayout">
        <pc:chgData name="Deborah Jenkins" userId="3cd02ba5-e528-4585-978d-4fde2b47730a" providerId="ADAL" clId="{422C7A19-7890-4241-A69A-C10F8DC587D0}" dt="2025-02-07T12:01:44.098" v="28"/>
        <pc:sldMasterMkLst>
          <pc:docMk/>
          <pc:sldMasterMk cId="1373100711" sldId="2147483672"/>
        </pc:sldMasterMkLst>
        <pc:picChg chg="add">
          <ac:chgData name="Deborah Jenkins" userId="3cd02ba5-e528-4585-978d-4fde2b47730a" providerId="ADAL" clId="{422C7A19-7890-4241-A69A-C10F8DC587D0}" dt="2025-02-07T12:01:44.098" v="28"/>
          <ac:picMkLst>
            <pc:docMk/>
            <pc:sldMasterMk cId="1373100711" sldId="2147483672"/>
            <ac:picMk id="8" creationId="{96E5877A-50A8-D031-4DAD-3EE6ECE1BCA3}"/>
          </ac:picMkLst>
        </pc:picChg>
        <pc:sldLayoutChg chg="modTransition">
          <pc:chgData name="Deborah Jenkins" userId="3cd02ba5-e528-4585-978d-4fde2b47730a" providerId="ADAL" clId="{422C7A19-7890-4241-A69A-C10F8DC587D0}" dt="2025-02-07T12:01:44.098" v="28"/>
          <pc:sldLayoutMkLst>
            <pc:docMk/>
            <pc:sldMasterMk cId="1373100711" sldId="2147483672"/>
            <pc:sldLayoutMk cId="1661234848" sldId="2147483676"/>
          </pc:sldLayoutMkLst>
        </pc:sldLayoutChg>
        <pc:sldLayoutChg chg="modTransition">
          <pc:chgData name="Deborah Jenkins" userId="3cd02ba5-e528-4585-978d-4fde2b47730a" providerId="ADAL" clId="{422C7A19-7890-4241-A69A-C10F8DC587D0}" dt="2025-02-07T12:01:44.098" v="28"/>
          <pc:sldLayoutMkLst>
            <pc:docMk/>
            <pc:sldMasterMk cId="1373100711" sldId="2147483672"/>
            <pc:sldLayoutMk cId="156800915" sldId="2147483677"/>
          </pc:sldLayoutMkLst>
        </pc:sldLayoutChg>
        <pc:sldLayoutChg chg="modTransition">
          <pc:chgData name="Deborah Jenkins" userId="3cd02ba5-e528-4585-978d-4fde2b47730a" providerId="ADAL" clId="{422C7A19-7890-4241-A69A-C10F8DC587D0}" dt="2025-02-07T12:01:44.098" v="28"/>
          <pc:sldLayoutMkLst>
            <pc:docMk/>
            <pc:sldMasterMk cId="1373100711" sldId="2147483672"/>
            <pc:sldLayoutMk cId="2812324263" sldId="2147483678"/>
          </pc:sldLayoutMkLst>
        </pc:sldLayoutChg>
        <pc:sldLayoutChg chg="modTransition">
          <pc:chgData name="Deborah Jenkins" userId="3cd02ba5-e528-4585-978d-4fde2b47730a" providerId="ADAL" clId="{422C7A19-7890-4241-A69A-C10F8DC587D0}" dt="2025-02-07T12:01:44.098" v="28"/>
          <pc:sldLayoutMkLst>
            <pc:docMk/>
            <pc:sldMasterMk cId="1373100711" sldId="2147483672"/>
            <pc:sldLayoutMk cId="3087645948" sldId="2147483679"/>
          </pc:sldLayoutMkLst>
        </pc:sldLayoutChg>
        <pc:sldLayoutChg chg="modTransition">
          <pc:chgData name="Deborah Jenkins" userId="3cd02ba5-e528-4585-978d-4fde2b47730a" providerId="ADAL" clId="{422C7A19-7890-4241-A69A-C10F8DC587D0}" dt="2025-02-07T12:01:44.098" v="28"/>
          <pc:sldLayoutMkLst>
            <pc:docMk/>
            <pc:sldMasterMk cId="1373100711" sldId="2147483672"/>
            <pc:sldLayoutMk cId="2475519122" sldId="2147483680"/>
          </pc:sldLayoutMkLst>
        </pc:sldLayoutChg>
        <pc:sldLayoutChg chg="modTransition">
          <pc:chgData name="Deborah Jenkins" userId="3cd02ba5-e528-4585-978d-4fde2b47730a" providerId="ADAL" clId="{422C7A19-7890-4241-A69A-C10F8DC587D0}" dt="2025-02-07T12:01:44.098" v="28"/>
          <pc:sldLayoutMkLst>
            <pc:docMk/>
            <pc:sldMasterMk cId="1373100711" sldId="2147483672"/>
            <pc:sldLayoutMk cId="366944958" sldId="2147483681"/>
          </pc:sldLayoutMkLst>
        </pc:sldLayoutChg>
        <pc:sldLayoutChg chg="modTransition">
          <pc:chgData name="Deborah Jenkins" userId="3cd02ba5-e528-4585-978d-4fde2b47730a" providerId="ADAL" clId="{422C7A19-7890-4241-A69A-C10F8DC587D0}" dt="2025-02-07T12:01:44.098" v="28"/>
          <pc:sldLayoutMkLst>
            <pc:docMk/>
            <pc:sldMasterMk cId="1373100711" sldId="2147483672"/>
            <pc:sldLayoutMk cId="73587817" sldId="2147483682"/>
          </pc:sldLayoutMkLst>
        </pc:sldLayoutChg>
        <pc:sldLayoutChg chg="modTransition">
          <pc:chgData name="Deborah Jenkins" userId="3cd02ba5-e528-4585-978d-4fde2b47730a" providerId="ADAL" clId="{422C7A19-7890-4241-A69A-C10F8DC587D0}" dt="2025-02-07T12:01:44.098" v="28"/>
          <pc:sldLayoutMkLst>
            <pc:docMk/>
            <pc:sldMasterMk cId="1373100711" sldId="2147483672"/>
            <pc:sldLayoutMk cId="1846829039" sldId="2147483683"/>
          </pc:sldLayoutMkLst>
        </pc:sldLayoutChg>
      </pc:sldMasterChg>
    </pc:docChg>
  </pc:docChgLst>
  <pc:docChgLst>
    <pc:chgData name="Deborah Jenkins" userId="S::deborah.jenkins@uwtsd.ac.uk::3cd02ba5-e528-4585-978d-4fde2b47730a" providerId="AD" clId="Web-{C016BB1C-975C-9E62-5673-DACEE2866C83}"/>
    <pc:docChg chg="modSld sldOrd">
      <pc:chgData name="Deborah Jenkins" userId="S::deborah.jenkins@uwtsd.ac.uk::3cd02ba5-e528-4585-978d-4fde2b47730a" providerId="AD" clId="Web-{C016BB1C-975C-9E62-5673-DACEE2866C83}" dt="2025-02-17T12:27:18.543" v="14"/>
      <pc:docMkLst>
        <pc:docMk/>
      </pc:docMkLst>
      <pc:sldChg chg="addSp delSp modSp">
        <pc:chgData name="Deborah Jenkins" userId="S::deborah.jenkins@uwtsd.ac.uk::3cd02ba5-e528-4585-978d-4fde2b47730a" providerId="AD" clId="Web-{C016BB1C-975C-9E62-5673-DACEE2866C83}" dt="2025-02-17T12:25:56.335" v="11" actId="20577"/>
        <pc:sldMkLst>
          <pc:docMk/>
          <pc:sldMk cId="801779394" sldId="256"/>
        </pc:sldMkLst>
        <pc:spChg chg="add del mod">
          <ac:chgData name="Deborah Jenkins" userId="S::deborah.jenkins@uwtsd.ac.uk::3cd02ba5-e528-4585-978d-4fde2b47730a" providerId="AD" clId="Web-{C016BB1C-975C-9E62-5673-DACEE2866C83}" dt="2025-02-17T12:25:56.335" v="11" actId="20577"/>
          <ac:spMkLst>
            <pc:docMk/>
            <pc:sldMk cId="801779394" sldId="256"/>
            <ac:spMk id="3" creationId="{B7C1EF2C-166E-1A31-C8C9-A970B662B010}"/>
          </ac:spMkLst>
        </pc:spChg>
        <pc:spChg chg="add del mod">
          <ac:chgData name="Deborah Jenkins" userId="S::deborah.jenkins@uwtsd.ac.uk::3cd02ba5-e528-4585-978d-4fde2b47730a" providerId="AD" clId="Web-{C016BB1C-975C-9E62-5673-DACEE2866C83}" dt="2025-02-17T12:25:53.913" v="10"/>
          <ac:spMkLst>
            <pc:docMk/>
            <pc:sldMk cId="801779394" sldId="256"/>
            <ac:spMk id="6" creationId="{B235969D-2F41-AA7C-60CF-28DF9B2667BC}"/>
          </ac:spMkLst>
        </pc:spChg>
      </pc:sldChg>
      <pc:sldChg chg="ord">
        <pc:chgData name="Deborah Jenkins" userId="S::deborah.jenkins@uwtsd.ac.uk::3cd02ba5-e528-4585-978d-4fde2b47730a" providerId="AD" clId="Web-{C016BB1C-975C-9E62-5673-DACEE2866C83}" dt="2025-02-17T12:27:18.543" v="14"/>
        <pc:sldMkLst>
          <pc:docMk/>
          <pc:sldMk cId="2478249303" sldId="277"/>
        </pc:sldMkLst>
      </pc:sldChg>
      <pc:sldChg chg="modSp">
        <pc:chgData name="Deborah Jenkins" userId="S::deborah.jenkins@uwtsd.ac.uk::3cd02ba5-e528-4585-978d-4fde2b47730a" providerId="AD" clId="Web-{C016BB1C-975C-9E62-5673-DACEE2866C83}" dt="2025-02-17T12:20:42.219" v="8" actId="1076"/>
        <pc:sldMkLst>
          <pc:docMk/>
          <pc:sldMk cId="811925466" sldId="304"/>
        </pc:sldMkLst>
        <pc:picChg chg="mod">
          <ac:chgData name="Deborah Jenkins" userId="S::deborah.jenkins@uwtsd.ac.uk::3cd02ba5-e528-4585-978d-4fde2b47730a" providerId="AD" clId="Web-{C016BB1C-975C-9E62-5673-DACEE2866C83}" dt="2025-02-17T12:20:42.219" v="8" actId="1076"/>
          <ac:picMkLst>
            <pc:docMk/>
            <pc:sldMk cId="811925466" sldId="304"/>
            <ac:picMk id="7" creationId="{8ECE6920-1666-A1A6-5239-FD605018314D}"/>
          </ac:picMkLst>
        </pc:picChg>
      </pc:sldChg>
      <pc:sldChg chg="modSp">
        <pc:chgData name="Deborah Jenkins" userId="S::deborah.jenkins@uwtsd.ac.uk::3cd02ba5-e528-4585-978d-4fde2b47730a" providerId="AD" clId="Web-{C016BB1C-975C-9E62-5673-DACEE2866C83}" dt="2025-02-17T12:19:27.386" v="4" actId="20577"/>
        <pc:sldMkLst>
          <pc:docMk/>
          <pc:sldMk cId="3206104854" sldId="306"/>
        </pc:sldMkLst>
        <pc:spChg chg="mod">
          <ac:chgData name="Deborah Jenkins" userId="S::deborah.jenkins@uwtsd.ac.uk::3cd02ba5-e528-4585-978d-4fde2b47730a" providerId="AD" clId="Web-{C016BB1C-975C-9E62-5673-DACEE2866C83}" dt="2025-02-17T12:19:27.386" v="4" actId="20577"/>
          <ac:spMkLst>
            <pc:docMk/>
            <pc:sldMk cId="3206104854" sldId="306"/>
            <ac:spMk id="3" creationId="{AE7F2DC1-09FA-FC23-6DBC-CD3C06E352C8}"/>
          </ac:spMkLst>
        </pc:spChg>
        <pc:picChg chg="mod">
          <ac:chgData name="Deborah Jenkins" userId="S::deborah.jenkins@uwtsd.ac.uk::3cd02ba5-e528-4585-978d-4fde2b47730a" providerId="AD" clId="Web-{C016BB1C-975C-9E62-5673-DACEE2866C83}" dt="2025-02-17T12:19:20.245" v="3" actId="1076"/>
          <ac:picMkLst>
            <pc:docMk/>
            <pc:sldMk cId="3206104854" sldId="306"/>
            <ac:picMk id="1026" creationId="{AB62A0FC-6F34-F9F5-EC56-AB13E90FE045}"/>
          </ac:picMkLst>
        </pc:picChg>
      </pc:sldChg>
      <pc:sldChg chg="modSp">
        <pc:chgData name="Deborah Jenkins" userId="S::deborah.jenkins@uwtsd.ac.uk::3cd02ba5-e528-4585-978d-4fde2b47730a" providerId="AD" clId="Web-{C016BB1C-975C-9E62-5673-DACEE2866C83}" dt="2025-02-17T12:19:37.137" v="6" actId="20577"/>
        <pc:sldMkLst>
          <pc:docMk/>
          <pc:sldMk cId="255392092" sldId="307"/>
        </pc:sldMkLst>
        <pc:spChg chg="mod">
          <ac:chgData name="Deborah Jenkins" userId="S::deborah.jenkins@uwtsd.ac.uk::3cd02ba5-e528-4585-978d-4fde2b47730a" providerId="AD" clId="Web-{C016BB1C-975C-9E62-5673-DACEE2866C83}" dt="2025-02-17T12:19:37.137" v="6" actId="20577"/>
          <ac:spMkLst>
            <pc:docMk/>
            <pc:sldMk cId="255392092" sldId="307"/>
            <ac:spMk id="3" creationId="{AE7F2DC1-09FA-FC23-6DBC-CD3C06E352C8}"/>
          </ac:spMkLst>
        </pc:spChg>
      </pc:sldChg>
      <pc:sldChg chg="modSp">
        <pc:chgData name="Deborah Jenkins" userId="S::deborah.jenkins@uwtsd.ac.uk::3cd02ba5-e528-4585-978d-4fde2b47730a" providerId="AD" clId="Web-{C016BB1C-975C-9E62-5673-DACEE2866C83}" dt="2025-02-17T12:26:19.993" v="13" actId="20577"/>
        <pc:sldMkLst>
          <pc:docMk/>
          <pc:sldMk cId="1665359059" sldId="318"/>
        </pc:sldMkLst>
        <pc:spChg chg="mod">
          <ac:chgData name="Deborah Jenkins" userId="S::deborah.jenkins@uwtsd.ac.uk::3cd02ba5-e528-4585-978d-4fde2b47730a" providerId="AD" clId="Web-{C016BB1C-975C-9E62-5673-DACEE2866C83}" dt="2025-02-17T12:26:19.993" v="13" actId="20577"/>
          <ac:spMkLst>
            <pc:docMk/>
            <pc:sldMk cId="1665359059" sldId="318"/>
            <ac:spMk id="3" creationId="{9B0B2B9B-C120-A447-F162-C47B4E2EE4E8}"/>
          </ac:spMkLst>
        </pc:spChg>
        <pc:picChg chg="mod">
          <ac:chgData name="Deborah Jenkins" userId="S::deborah.jenkins@uwtsd.ac.uk::3cd02ba5-e528-4585-978d-4fde2b47730a" providerId="AD" clId="Web-{C016BB1C-975C-9E62-5673-DACEE2866C83}" dt="2025-02-17T12:26:13.648" v="12" actId="1076"/>
          <ac:picMkLst>
            <pc:docMk/>
            <pc:sldMk cId="1665359059" sldId="318"/>
            <ac:picMk id="6" creationId="{E230177F-C371-E774-3C71-5159811DBEF4}"/>
          </ac:picMkLst>
        </pc:picChg>
      </pc:sldChg>
      <pc:sldChg chg="modSp">
        <pc:chgData name="Deborah Jenkins" userId="S::deborah.jenkins@uwtsd.ac.uk::3cd02ba5-e528-4585-978d-4fde2b47730a" providerId="AD" clId="Web-{C016BB1C-975C-9E62-5673-DACEE2866C83}" dt="2025-02-17T12:18:55.134" v="0" actId="1076"/>
        <pc:sldMkLst>
          <pc:docMk/>
          <pc:sldMk cId="1613261723" sldId="470"/>
        </pc:sldMkLst>
        <pc:picChg chg="mod">
          <ac:chgData name="Deborah Jenkins" userId="S::deborah.jenkins@uwtsd.ac.uk::3cd02ba5-e528-4585-978d-4fde2b47730a" providerId="AD" clId="Web-{C016BB1C-975C-9E62-5673-DACEE2866C83}" dt="2025-02-17T12:18:55.134" v="0" actId="1076"/>
          <ac:picMkLst>
            <pc:docMk/>
            <pc:sldMk cId="1613261723" sldId="470"/>
            <ac:picMk id="5" creationId="{C6CB4F7B-23A6-2AD7-F89A-EAE9A3352EB1}"/>
          </ac:picMkLst>
        </pc:picChg>
      </pc:sldChg>
      <pc:sldChg chg="delSp modSp">
        <pc:chgData name="Deborah Jenkins" userId="S::deborah.jenkins@uwtsd.ac.uk::3cd02ba5-e528-4585-978d-4fde2b47730a" providerId="AD" clId="Web-{C016BB1C-975C-9E62-5673-DACEE2866C83}" dt="2025-02-17T12:19:13.620" v="2" actId="14100"/>
        <pc:sldMkLst>
          <pc:docMk/>
          <pc:sldMk cId="1143638557" sldId="471"/>
        </pc:sldMkLst>
        <pc:spChg chg="del">
          <ac:chgData name="Deborah Jenkins" userId="S::deborah.jenkins@uwtsd.ac.uk::3cd02ba5-e528-4585-978d-4fde2b47730a" providerId="AD" clId="Web-{C016BB1C-975C-9E62-5673-DACEE2866C83}" dt="2025-02-17T12:19:10.291" v="1"/>
          <ac:spMkLst>
            <pc:docMk/>
            <pc:sldMk cId="1143638557" sldId="471"/>
            <ac:spMk id="2" creationId="{31C76769-0A63-DFA3-41D5-F188A02EC445}"/>
          </ac:spMkLst>
        </pc:spChg>
        <pc:picChg chg="mod">
          <ac:chgData name="Deborah Jenkins" userId="S::deborah.jenkins@uwtsd.ac.uk::3cd02ba5-e528-4585-978d-4fde2b47730a" providerId="AD" clId="Web-{C016BB1C-975C-9E62-5673-DACEE2866C83}" dt="2025-02-17T12:19:13.620" v="2" actId="14100"/>
          <ac:picMkLst>
            <pc:docMk/>
            <pc:sldMk cId="1143638557" sldId="471"/>
            <ac:picMk id="5" creationId="{75CF7A84-49F2-EECC-0BF8-10198A9B1CE5}"/>
          </ac:picMkLst>
        </pc:picChg>
      </pc:sldChg>
    </pc:docChg>
  </pc:docChgLst>
  <pc:docChgLst>
    <pc:chgData name="Deborah Jenkins" userId="3cd02ba5-e528-4585-978d-4fde2b47730a" providerId="ADAL" clId="{BEA80273-4F5A-4B9D-AB12-DC9ED9ABDE1D}"/>
    <pc:docChg chg="undo custSel delSld modSld">
      <pc:chgData name="Deborah Jenkins" userId="3cd02ba5-e528-4585-978d-4fde2b47730a" providerId="ADAL" clId="{BEA80273-4F5A-4B9D-AB12-DC9ED9ABDE1D}" dt="2023-02-19T18:41:01.348" v="224"/>
      <pc:docMkLst>
        <pc:docMk/>
      </pc:docMkLst>
      <pc:sldChg chg="modSp mod">
        <pc:chgData name="Deborah Jenkins" userId="3cd02ba5-e528-4585-978d-4fde2b47730a" providerId="ADAL" clId="{BEA80273-4F5A-4B9D-AB12-DC9ED9ABDE1D}" dt="2023-02-19T18:38:25.881" v="187" actId="1076"/>
        <pc:sldMkLst>
          <pc:docMk/>
          <pc:sldMk cId="3870505126" sldId="265"/>
        </pc:sldMkLst>
      </pc:sldChg>
      <pc:sldChg chg="addSp delSp modSp mod">
        <pc:chgData name="Deborah Jenkins" userId="3cd02ba5-e528-4585-978d-4fde2b47730a" providerId="ADAL" clId="{BEA80273-4F5A-4B9D-AB12-DC9ED9ABDE1D}" dt="2023-02-19T18:31:53.888" v="40" actId="6549"/>
        <pc:sldMkLst>
          <pc:docMk/>
          <pc:sldMk cId="629498109" sldId="269"/>
        </pc:sldMkLst>
      </pc:sldChg>
      <pc:sldChg chg="addSp modSp mod">
        <pc:chgData name="Deborah Jenkins" userId="3cd02ba5-e528-4585-978d-4fde2b47730a" providerId="ADAL" clId="{BEA80273-4F5A-4B9D-AB12-DC9ED9ABDE1D}" dt="2023-02-19T18:36:02.556" v="156" actId="403"/>
        <pc:sldMkLst>
          <pc:docMk/>
          <pc:sldMk cId="4152002410" sldId="270"/>
        </pc:sldMkLst>
      </pc:sldChg>
      <pc:sldChg chg="modSp mod">
        <pc:chgData name="Deborah Jenkins" userId="3cd02ba5-e528-4585-978d-4fde2b47730a" providerId="ADAL" clId="{BEA80273-4F5A-4B9D-AB12-DC9ED9ABDE1D}" dt="2023-02-19T18:36:59.603" v="177" actId="1076"/>
        <pc:sldMkLst>
          <pc:docMk/>
          <pc:sldMk cId="706506884" sldId="276"/>
        </pc:sldMkLst>
      </pc:sldChg>
      <pc:sldChg chg="modSp">
        <pc:chgData name="Deborah Jenkins" userId="3cd02ba5-e528-4585-978d-4fde2b47730a" providerId="ADAL" clId="{BEA80273-4F5A-4B9D-AB12-DC9ED9ABDE1D}" dt="2023-02-19T18:37:59.016" v="183" actId="113"/>
        <pc:sldMkLst>
          <pc:docMk/>
          <pc:sldMk cId="927457840" sldId="280"/>
        </pc:sldMkLst>
      </pc:sldChg>
      <pc:sldChg chg="modSp mod">
        <pc:chgData name="Deborah Jenkins" userId="3cd02ba5-e528-4585-978d-4fde2b47730a" providerId="ADAL" clId="{BEA80273-4F5A-4B9D-AB12-DC9ED9ABDE1D}" dt="2023-02-19T18:38:15.346" v="185" actId="14100"/>
        <pc:sldMkLst>
          <pc:docMk/>
          <pc:sldMk cId="3211264114" sldId="290"/>
        </pc:sldMkLst>
      </pc:sldChg>
      <pc:sldChg chg="modSp mod modAnim">
        <pc:chgData name="Deborah Jenkins" userId="3cd02ba5-e528-4585-978d-4fde2b47730a" providerId="ADAL" clId="{BEA80273-4F5A-4B9D-AB12-DC9ED9ABDE1D}" dt="2023-02-19T18:40:54.610" v="223"/>
        <pc:sldMkLst>
          <pc:docMk/>
          <pc:sldMk cId="4174673003" sldId="291"/>
        </pc:sldMkLst>
      </pc:sldChg>
      <pc:sldChg chg="modSp mod">
        <pc:chgData name="Deborah Jenkins" userId="3cd02ba5-e528-4585-978d-4fde2b47730a" providerId="ADAL" clId="{BEA80273-4F5A-4B9D-AB12-DC9ED9ABDE1D}" dt="2023-02-19T18:38:34.323" v="188" actId="113"/>
        <pc:sldMkLst>
          <pc:docMk/>
          <pc:sldMk cId="3380037804" sldId="297"/>
        </pc:sldMkLst>
      </pc:sldChg>
      <pc:sldChg chg="modSp mod">
        <pc:chgData name="Deborah Jenkins" userId="3cd02ba5-e528-4585-978d-4fde2b47730a" providerId="ADAL" clId="{BEA80273-4F5A-4B9D-AB12-DC9ED9ABDE1D}" dt="2023-02-19T18:39:31.865" v="205" actId="1076"/>
        <pc:sldMkLst>
          <pc:docMk/>
          <pc:sldMk cId="3548218071" sldId="303"/>
        </pc:sldMkLst>
      </pc:sldChg>
      <pc:sldChg chg="addSp delSp modSp mod">
        <pc:chgData name="Deborah Jenkins" userId="3cd02ba5-e528-4585-978d-4fde2b47730a" providerId="ADAL" clId="{BEA80273-4F5A-4B9D-AB12-DC9ED9ABDE1D}" dt="2023-02-19T18:40:40.620" v="220" actId="14100"/>
        <pc:sldMkLst>
          <pc:docMk/>
          <pc:sldMk cId="811925466" sldId="304"/>
        </pc:sldMkLst>
      </pc:sldChg>
      <pc:sldChg chg="modAnim">
        <pc:chgData name="Deborah Jenkins" userId="3cd02ba5-e528-4585-978d-4fde2b47730a" providerId="ADAL" clId="{BEA80273-4F5A-4B9D-AB12-DC9ED9ABDE1D}" dt="2023-02-19T18:41:01.348" v="224"/>
        <pc:sldMkLst>
          <pc:docMk/>
          <pc:sldMk cId="542675408" sldId="310"/>
        </pc:sldMkLst>
      </pc:sldChg>
      <pc:sldChg chg="modSp mod">
        <pc:chgData name="Deborah Jenkins" userId="3cd02ba5-e528-4585-978d-4fde2b47730a" providerId="ADAL" clId="{BEA80273-4F5A-4B9D-AB12-DC9ED9ABDE1D}" dt="2023-02-19T18:37:11.062" v="179" actId="27636"/>
        <pc:sldMkLst>
          <pc:docMk/>
          <pc:sldMk cId="951924214" sldId="311"/>
        </pc:sldMkLst>
      </pc:sldChg>
      <pc:sldChg chg="modSp mod">
        <pc:chgData name="Deborah Jenkins" userId="3cd02ba5-e528-4585-978d-4fde2b47730a" providerId="ADAL" clId="{BEA80273-4F5A-4B9D-AB12-DC9ED9ABDE1D}" dt="2023-02-19T18:37:27.829" v="181" actId="27636"/>
        <pc:sldMkLst>
          <pc:docMk/>
          <pc:sldMk cId="1753322383" sldId="312"/>
        </pc:sldMkLst>
      </pc:sldChg>
      <pc:sldChg chg="modSp mod modAnim">
        <pc:chgData name="Deborah Jenkins" userId="3cd02ba5-e528-4585-978d-4fde2b47730a" providerId="ADAL" clId="{BEA80273-4F5A-4B9D-AB12-DC9ED9ABDE1D}" dt="2023-02-19T18:36:39.247" v="172"/>
        <pc:sldMkLst>
          <pc:docMk/>
          <pc:sldMk cId="434960039" sldId="314"/>
        </pc:sldMkLst>
      </pc:sldChg>
      <pc:sldChg chg="addSp delSp modSp mod setBg modAnim setClrOvrMap">
        <pc:chgData name="Deborah Jenkins" userId="3cd02ba5-e528-4585-978d-4fde2b47730a" providerId="ADAL" clId="{BEA80273-4F5A-4B9D-AB12-DC9ED9ABDE1D}" dt="2023-02-19T18:33:54.953" v="125" actId="6549"/>
        <pc:sldMkLst>
          <pc:docMk/>
          <pc:sldMk cId="2132276992" sldId="316"/>
        </pc:sldMkLst>
      </pc:sldChg>
      <pc:sldChg chg="addSp modSp mod setBg modAnim">
        <pc:chgData name="Deborah Jenkins" userId="3cd02ba5-e528-4585-978d-4fde2b47730a" providerId="ADAL" clId="{BEA80273-4F5A-4B9D-AB12-DC9ED9ABDE1D}" dt="2023-02-19T18:34:26.191" v="132" actId="113"/>
        <pc:sldMkLst>
          <pc:docMk/>
          <pc:sldMk cId="4193533013" sldId="317"/>
        </pc:sldMkLst>
      </pc:sldChg>
      <pc:sldChg chg="addSp delSp modSp mod setBg modAnim">
        <pc:chgData name="Deborah Jenkins" userId="3cd02ba5-e528-4585-978d-4fde2b47730a" providerId="ADAL" clId="{BEA80273-4F5A-4B9D-AB12-DC9ED9ABDE1D}" dt="2023-02-19T18:35:40.108" v="150"/>
        <pc:sldMkLst>
          <pc:docMk/>
          <pc:sldMk cId="1665359059" sldId="318"/>
        </pc:sldMkLst>
      </pc:sldChg>
      <pc:sldChg chg="modSp del">
        <pc:chgData name="Deborah Jenkins" userId="3cd02ba5-e528-4585-978d-4fde2b47730a" providerId="ADAL" clId="{BEA80273-4F5A-4B9D-AB12-DC9ED9ABDE1D}" dt="2023-02-19T18:36:47.482" v="174" actId="47"/>
        <pc:sldMkLst>
          <pc:docMk/>
          <pc:sldMk cId="1364163114" sldId="449"/>
        </pc:sldMkLst>
      </pc:sldChg>
    </pc:docChg>
  </pc:docChgLst>
  <pc:docChgLst>
    <pc:chgData name="Deborah Jenkins" userId="ac63fa33-6124-48d0-9978-55082d96bee9" providerId="ADAL" clId="{BEA80273-4F5A-4B9D-AB12-DC9ED9ABDE1D}"/>
    <pc:docChg chg="undo custSel addSld delSld modSld sldOrd">
      <pc:chgData name="Deborah Jenkins" userId="ac63fa33-6124-48d0-9978-55082d96bee9" providerId="ADAL" clId="{BEA80273-4F5A-4B9D-AB12-DC9ED9ABDE1D}" dt="2023-02-17T11:46:37.646" v="362" actId="1076"/>
      <pc:docMkLst>
        <pc:docMk/>
      </pc:docMkLst>
      <pc:sldChg chg="modSp mod">
        <pc:chgData name="Deborah Jenkins" userId="ac63fa33-6124-48d0-9978-55082d96bee9" providerId="ADAL" clId="{BEA80273-4F5A-4B9D-AB12-DC9ED9ABDE1D}" dt="2023-02-12T20:14:12.829" v="132" actId="1076"/>
        <pc:sldMkLst>
          <pc:docMk/>
          <pc:sldMk cId="406096376" sldId="262"/>
        </pc:sldMkLst>
      </pc:sldChg>
      <pc:sldChg chg="del">
        <pc:chgData name="Deborah Jenkins" userId="ac63fa33-6124-48d0-9978-55082d96bee9" providerId="ADAL" clId="{BEA80273-4F5A-4B9D-AB12-DC9ED9ABDE1D}" dt="2023-02-12T17:37:48.272" v="34" actId="47"/>
        <pc:sldMkLst>
          <pc:docMk/>
          <pc:sldMk cId="1004704508" sldId="263"/>
        </pc:sldMkLst>
      </pc:sldChg>
      <pc:sldChg chg="modSp">
        <pc:chgData name="Deborah Jenkins" userId="ac63fa33-6124-48d0-9978-55082d96bee9" providerId="ADAL" clId="{BEA80273-4F5A-4B9D-AB12-DC9ED9ABDE1D}" dt="2023-02-12T17:33:50.104" v="2" actId="1076"/>
        <pc:sldMkLst>
          <pc:docMk/>
          <pc:sldMk cId="3870505126" sldId="265"/>
        </pc:sldMkLst>
      </pc:sldChg>
      <pc:sldChg chg="ord">
        <pc:chgData name="Deborah Jenkins" userId="ac63fa33-6124-48d0-9978-55082d96bee9" providerId="ADAL" clId="{BEA80273-4F5A-4B9D-AB12-DC9ED9ABDE1D}" dt="2023-02-17T11:37:17.570" v="136"/>
        <pc:sldMkLst>
          <pc:docMk/>
          <pc:sldMk cId="4152002410" sldId="270"/>
        </pc:sldMkLst>
      </pc:sldChg>
      <pc:sldChg chg="del">
        <pc:chgData name="Deborah Jenkins" userId="ac63fa33-6124-48d0-9978-55082d96bee9" providerId="ADAL" clId="{BEA80273-4F5A-4B9D-AB12-DC9ED9ABDE1D}" dt="2023-02-12T17:37:50.306" v="35" actId="47"/>
        <pc:sldMkLst>
          <pc:docMk/>
          <pc:sldMk cId="137121618" sldId="271"/>
        </pc:sldMkLst>
      </pc:sldChg>
      <pc:sldChg chg="addSp delSp modSp mod ord setBg delAnim modAnim">
        <pc:chgData name="Deborah Jenkins" userId="ac63fa33-6124-48d0-9978-55082d96bee9" providerId="ADAL" clId="{BEA80273-4F5A-4B9D-AB12-DC9ED9ABDE1D}" dt="2023-02-17T11:37:10.740" v="134"/>
        <pc:sldMkLst>
          <pc:docMk/>
          <pc:sldMk cId="3497926610" sldId="274"/>
        </pc:sldMkLst>
      </pc:sldChg>
      <pc:sldChg chg="addSp delSp modSp mod">
        <pc:chgData name="Deborah Jenkins" userId="ac63fa33-6124-48d0-9978-55082d96bee9" providerId="ADAL" clId="{BEA80273-4F5A-4B9D-AB12-DC9ED9ABDE1D}" dt="2023-02-12T17:40:19.072" v="53" actId="403"/>
        <pc:sldMkLst>
          <pc:docMk/>
          <pc:sldMk cId="2478249303" sldId="277"/>
        </pc:sldMkLst>
      </pc:sldChg>
      <pc:sldChg chg="modSp mod modAnim">
        <pc:chgData name="Deborah Jenkins" userId="ac63fa33-6124-48d0-9978-55082d96bee9" providerId="ADAL" clId="{BEA80273-4F5A-4B9D-AB12-DC9ED9ABDE1D}" dt="2023-02-12T17:45:53.254" v="106"/>
        <pc:sldMkLst>
          <pc:docMk/>
          <pc:sldMk cId="927457840" sldId="280"/>
        </pc:sldMkLst>
      </pc:sldChg>
      <pc:sldChg chg="addSp modSp mod">
        <pc:chgData name="Deborah Jenkins" userId="ac63fa33-6124-48d0-9978-55082d96bee9" providerId="ADAL" clId="{BEA80273-4F5A-4B9D-AB12-DC9ED9ABDE1D}" dt="2023-02-12T17:43:49.359" v="87" actId="2710"/>
        <pc:sldMkLst>
          <pc:docMk/>
          <pc:sldMk cId="306543171" sldId="282"/>
        </pc:sldMkLst>
      </pc:sldChg>
      <pc:sldChg chg="modAnim">
        <pc:chgData name="Deborah Jenkins" userId="ac63fa33-6124-48d0-9978-55082d96bee9" providerId="ADAL" clId="{BEA80273-4F5A-4B9D-AB12-DC9ED9ABDE1D}" dt="2023-02-12T17:45:29.236" v="91"/>
        <pc:sldMkLst>
          <pc:docMk/>
          <pc:sldMk cId="2124212817" sldId="289"/>
        </pc:sldMkLst>
      </pc:sldChg>
      <pc:sldChg chg="modAnim">
        <pc:chgData name="Deborah Jenkins" userId="ac63fa33-6124-48d0-9978-55082d96bee9" providerId="ADAL" clId="{BEA80273-4F5A-4B9D-AB12-DC9ED9ABDE1D}" dt="2023-02-12T20:11:46.006" v="107"/>
        <pc:sldMkLst>
          <pc:docMk/>
          <pc:sldMk cId="3211264114" sldId="290"/>
        </pc:sldMkLst>
      </pc:sldChg>
      <pc:sldChg chg="modSp mod modAnim">
        <pc:chgData name="Deborah Jenkins" userId="ac63fa33-6124-48d0-9978-55082d96bee9" providerId="ADAL" clId="{BEA80273-4F5A-4B9D-AB12-DC9ED9ABDE1D}" dt="2023-02-12T20:12:11.591" v="115"/>
        <pc:sldMkLst>
          <pc:docMk/>
          <pc:sldMk cId="443550282" sldId="296"/>
        </pc:sldMkLst>
      </pc:sldChg>
      <pc:sldChg chg="addSp delSp modSp mod setBg">
        <pc:chgData name="Deborah Jenkins" userId="ac63fa33-6124-48d0-9978-55082d96bee9" providerId="ADAL" clId="{BEA80273-4F5A-4B9D-AB12-DC9ED9ABDE1D}" dt="2023-02-12T20:13:33.992" v="128" actId="1076"/>
        <pc:sldMkLst>
          <pc:docMk/>
          <pc:sldMk cId="1674867786" sldId="301"/>
        </pc:sldMkLst>
      </pc:sldChg>
      <pc:sldChg chg="modSp mod modAnim">
        <pc:chgData name="Deborah Jenkins" userId="ac63fa33-6124-48d0-9978-55082d96bee9" providerId="ADAL" clId="{BEA80273-4F5A-4B9D-AB12-DC9ED9ABDE1D}" dt="2023-02-12T20:12:46.218" v="124" actId="27636"/>
        <pc:sldMkLst>
          <pc:docMk/>
          <pc:sldMk cId="2142477223" sldId="305"/>
        </pc:sldMkLst>
      </pc:sldChg>
      <pc:sldChg chg="modSp mod modAnim">
        <pc:chgData name="Deborah Jenkins" userId="ac63fa33-6124-48d0-9978-55082d96bee9" providerId="ADAL" clId="{BEA80273-4F5A-4B9D-AB12-DC9ED9ABDE1D}" dt="2023-02-12T17:41:55.671" v="59"/>
        <pc:sldMkLst>
          <pc:docMk/>
          <pc:sldMk cId="951924214" sldId="311"/>
        </pc:sldMkLst>
      </pc:sldChg>
      <pc:sldChg chg="addSp modSp mod modAnim">
        <pc:chgData name="Deborah Jenkins" userId="ac63fa33-6124-48d0-9978-55082d96bee9" providerId="ADAL" clId="{BEA80273-4F5A-4B9D-AB12-DC9ED9ABDE1D}" dt="2023-02-12T17:43:15.180" v="78"/>
        <pc:sldMkLst>
          <pc:docMk/>
          <pc:sldMk cId="1753322383" sldId="312"/>
        </pc:sldMkLst>
      </pc:sldChg>
      <pc:sldChg chg="addSp delSp modSp new mod modAnim">
        <pc:chgData name="Deborah Jenkins" userId="ac63fa33-6124-48d0-9978-55082d96bee9" providerId="ADAL" clId="{BEA80273-4F5A-4B9D-AB12-DC9ED9ABDE1D}" dt="2023-02-12T17:35:05.770" v="9" actId="1076"/>
        <pc:sldMkLst>
          <pc:docMk/>
          <pc:sldMk cId="2465693556" sldId="313"/>
        </pc:sldMkLst>
      </pc:sldChg>
      <pc:sldChg chg="addSp modSp new mod setBg">
        <pc:chgData name="Deborah Jenkins" userId="ac63fa33-6124-48d0-9978-55082d96bee9" providerId="ADAL" clId="{BEA80273-4F5A-4B9D-AB12-DC9ED9ABDE1D}" dt="2023-02-17T11:46:03.801" v="357" actId="20577"/>
        <pc:sldMkLst>
          <pc:docMk/>
          <pc:sldMk cId="434960039" sldId="314"/>
        </pc:sldMkLst>
      </pc:sldChg>
      <pc:sldChg chg="modSp new del mod">
        <pc:chgData name="Deborah Jenkins" userId="ac63fa33-6124-48d0-9978-55082d96bee9" providerId="ADAL" clId="{BEA80273-4F5A-4B9D-AB12-DC9ED9ABDE1D}" dt="2023-02-17T11:40:57.369" v="244" actId="47"/>
        <pc:sldMkLst>
          <pc:docMk/>
          <pc:sldMk cId="460625422" sldId="315"/>
        </pc:sldMkLst>
      </pc:sldChg>
      <pc:sldChg chg="modSp new mod">
        <pc:chgData name="Deborah Jenkins" userId="ac63fa33-6124-48d0-9978-55082d96bee9" providerId="ADAL" clId="{BEA80273-4F5A-4B9D-AB12-DC9ED9ABDE1D}" dt="2023-02-17T11:40:55.160" v="243" actId="20577"/>
        <pc:sldMkLst>
          <pc:docMk/>
          <pc:sldMk cId="2132276992" sldId="316"/>
        </pc:sldMkLst>
      </pc:sldChg>
      <pc:sldChg chg="new del">
        <pc:chgData name="Deborah Jenkins" userId="ac63fa33-6124-48d0-9978-55082d96bee9" providerId="ADAL" clId="{BEA80273-4F5A-4B9D-AB12-DC9ED9ABDE1D}" dt="2023-02-17T11:41:14.189" v="246" actId="47"/>
        <pc:sldMkLst>
          <pc:docMk/>
          <pc:sldMk cId="2783901507" sldId="317"/>
        </pc:sldMkLst>
      </pc:sldChg>
      <pc:sldChg chg="modSp new mod">
        <pc:chgData name="Deborah Jenkins" userId="ac63fa33-6124-48d0-9978-55082d96bee9" providerId="ADAL" clId="{BEA80273-4F5A-4B9D-AB12-DC9ED9ABDE1D}" dt="2023-02-17T11:42:58.140" v="302" actId="20577"/>
        <pc:sldMkLst>
          <pc:docMk/>
          <pc:sldMk cId="4193533013" sldId="317"/>
        </pc:sldMkLst>
      </pc:sldChg>
      <pc:sldChg chg="modSp new mod">
        <pc:chgData name="Deborah Jenkins" userId="ac63fa33-6124-48d0-9978-55082d96bee9" providerId="ADAL" clId="{BEA80273-4F5A-4B9D-AB12-DC9ED9ABDE1D}" dt="2023-02-17T11:43:32.071" v="316" actId="20577"/>
        <pc:sldMkLst>
          <pc:docMk/>
          <pc:sldMk cId="1665359059" sldId="318"/>
        </pc:sldMkLst>
      </pc:sldChg>
      <pc:sldChg chg="modSp add mod">
        <pc:chgData name="Deborah Jenkins" userId="ac63fa33-6124-48d0-9978-55082d96bee9" providerId="ADAL" clId="{BEA80273-4F5A-4B9D-AB12-DC9ED9ABDE1D}" dt="2023-02-17T11:46:37.646" v="362" actId="1076"/>
        <pc:sldMkLst>
          <pc:docMk/>
          <pc:sldMk cId="2431200258" sldId="446"/>
        </pc:sldMkLst>
      </pc:sldChg>
      <pc:sldChg chg="modSp mod">
        <pc:chgData name="Deborah Jenkins" userId="ac63fa33-6124-48d0-9978-55082d96bee9" providerId="ADAL" clId="{BEA80273-4F5A-4B9D-AB12-DC9ED9ABDE1D}" dt="2023-02-17T11:44:49.176" v="350" actId="1076"/>
        <pc:sldMkLst>
          <pc:docMk/>
          <pc:sldMk cId="1289101052" sldId="467"/>
        </pc:sldMkLst>
      </pc:sldChg>
    </pc:docChg>
  </pc:docChgLst>
  <pc:docChgLst>
    <pc:chgData name="Deborah Jenkins" userId="3cd02ba5-e528-4585-978d-4fde2b47730a" providerId="ADAL" clId="{14D6D3F6-EBF9-46AB-9995-54D81EE25550}"/>
    <pc:docChg chg="custSel addSld delSld modSld sldOrd">
      <pc:chgData name="Deborah Jenkins" userId="3cd02ba5-e528-4585-978d-4fde2b47730a" providerId="ADAL" clId="{14D6D3F6-EBF9-46AB-9995-54D81EE25550}" dt="2024-02-12T19:55:00.688" v="124"/>
      <pc:docMkLst>
        <pc:docMk/>
      </pc:docMkLst>
      <pc:sldChg chg="delSp modTransition delDesignElem">
        <pc:chgData name="Deborah Jenkins" userId="3cd02ba5-e528-4585-978d-4fde2b47730a" providerId="ADAL" clId="{14D6D3F6-EBF9-46AB-9995-54D81EE25550}" dt="2024-02-12T19:37:51.491" v="119"/>
        <pc:sldMkLst>
          <pc:docMk/>
          <pc:sldMk cId="801779394" sldId="256"/>
        </pc:sldMkLst>
      </pc:sldChg>
      <pc:sldChg chg="add modTransition">
        <pc:chgData name="Deborah Jenkins" userId="3cd02ba5-e528-4585-978d-4fde2b47730a" providerId="ADAL" clId="{14D6D3F6-EBF9-46AB-9995-54D81EE25550}" dt="2024-02-12T19:35:09.769" v="1"/>
        <pc:sldMkLst>
          <pc:docMk/>
          <pc:sldMk cId="0" sldId="263"/>
        </pc:sldMkLst>
      </pc:sldChg>
      <pc:sldChg chg="del">
        <pc:chgData name="Deborah Jenkins" userId="3cd02ba5-e528-4585-978d-4fde2b47730a" providerId="ADAL" clId="{14D6D3F6-EBF9-46AB-9995-54D81EE25550}" dt="2024-02-12T19:48:19.842" v="120" actId="47"/>
        <pc:sldMkLst>
          <pc:docMk/>
          <pc:sldMk cId="629498109" sldId="269"/>
        </pc:sldMkLst>
      </pc:sldChg>
      <pc:sldChg chg="add modTransition">
        <pc:chgData name="Deborah Jenkins" userId="3cd02ba5-e528-4585-978d-4fde2b47730a" providerId="ADAL" clId="{14D6D3F6-EBF9-46AB-9995-54D81EE25550}" dt="2024-02-12T19:35:09.769" v="1"/>
        <pc:sldMkLst>
          <pc:docMk/>
          <pc:sldMk cId="980226955" sldId="329"/>
        </pc:sldMkLst>
      </pc:sldChg>
      <pc:sldChg chg="add modTransition">
        <pc:chgData name="Deborah Jenkins" userId="3cd02ba5-e528-4585-978d-4fde2b47730a" providerId="ADAL" clId="{14D6D3F6-EBF9-46AB-9995-54D81EE25550}" dt="2024-02-12T19:35:09.769" v="1"/>
        <pc:sldMkLst>
          <pc:docMk/>
          <pc:sldMk cId="1117910737" sldId="331"/>
        </pc:sldMkLst>
      </pc:sldChg>
      <pc:sldChg chg="add modTransition setBg">
        <pc:chgData name="Deborah Jenkins" userId="3cd02ba5-e528-4585-978d-4fde2b47730a" providerId="ADAL" clId="{14D6D3F6-EBF9-46AB-9995-54D81EE25550}" dt="2024-02-12T19:35:09.769" v="1"/>
        <pc:sldMkLst>
          <pc:docMk/>
          <pc:sldMk cId="2530291749" sldId="332"/>
        </pc:sldMkLst>
      </pc:sldChg>
      <pc:sldChg chg="add modTransition setBg">
        <pc:chgData name="Deborah Jenkins" userId="3cd02ba5-e528-4585-978d-4fde2b47730a" providerId="ADAL" clId="{14D6D3F6-EBF9-46AB-9995-54D81EE25550}" dt="2024-02-12T19:35:09.769" v="1"/>
        <pc:sldMkLst>
          <pc:docMk/>
          <pc:sldMk cId="2716097089" sldId="333"/>
        </pc:sldMkLst>
      </pc:sldChg>
      <pc:sldChg chg="add modTransition setBg">
        <pc:chgData name="Deborah Jenkins" userId="3cd02ba5-e528-4585-978d-4fde2b47730a" providerId="ADAL" clId="{14D6D3F6-EBF9-46AB-9995-54D81EE25550}" dt="2024-02-12T19:35:09.769" v="1"/>
        <pc:sldMkLst>
          <pc:docMk/>
          <pc:sldMk cId="1191972530" sldId="334"/>
        </pc:sldMkLst>
      </pc:sldChg>
      <pc:sldChg chg="add modTransition">
        <pc:chgData name="Deborah Jenkins" userId="3cd02ba5-e528-4585-978d-4fde2b47730a" providerId="ADAL" clId="{14D6D3F6-EBF9-46AB-9995-54D81EE25550}" dt="2024-02-12T19:35:09.769" v="1"/>
        <pc:sldMkLst>
          <pc:docMk/>
          <pc:sldMk cId="3506739008" sldId="335"/>
        </pc:sldMkLst>
      </pc:sldChg>
      <pc:sldChg chg="modSp add modTransition setBg">
        <pc:chgData name="Deborah Jenkins" userId="3cd02ba5-e528-4585-978d-4fde2b47730a" providerId="ADAL" clId="{14D6D3F6-EBF9-46AB-9995-54D81EE25550}" dt="2024-02-12T19:35:09.769" v="1"/>
        <pc:sldMkLst>
          <pc:docMk/>
          <pc:sldMk cId="526594473" sldId="336"/>
        </pc:sldMkLst>
      </pc:sldChg>
      <pc:sldChg chg="add modTransition">
        <pc:chgData name="Deborah Jenkins" userId="3cd02ba5-e528-4585-978d-4fde2b47730a" providerId="ADAL" clId="{14D6D3F6-EBF9-46AB-9995-54D81EE25550}" dt="2024-02-12T19:35:09.769" v="1"/>
        <pc:sldMkLst>
          <pc:docMk/>
          <pc:sldMk cId="858816530" sldId="337"/>
        </pc:sldMkLst>
      </pc:sldChg>
      <pc:sldChg chg="modSp add modTransition">
        <pc:chgData name="Deborah Jenkins" userId="3cd02ba5-e528-4585-978d-4fde2b47730a" providerId="ADAL" clId="{14D6D3F6-EBF9-46AB-9995-54D81EE25550}" dt="2024-02-12T19:35:09.769" v="1"/>
        <pc:sldMkLst>
          <pc:docMk/>
          <pc:sldMk cId="257564297" sldId="338"/>
        </pc:sldMkLst>
      </pc:sldChg>
      <pc:sldChg chg="add modTransition">
        <pc:chgData name="Deborah Jenkins" userId="3cd02ba5-e528-4585-978d-4fde2b47730a" providerId="ADAL" clId="{14D6D3F6-EBF9-46AB-9995-54D81EE25550}" dt="2024-02-12T19:35:09.769" v="1"/>
        <pc:sldMkLst>
          <pc:docMk/>
          <pc:sldMk cId="4215937459" sldId="350"/>
        </pc:sldMkLst>
      </pc:sldChg>
      <pc:sldChg chg="modSp add modTransition">
        <pc:chgData name="Deborah Jenkins" userId="3cd02ba5-e528-4585-978d-4fde2b47730a" providerId="ADAL" clId="{14D6D3F6-EBF9-46AB-9995-54D81EE25550}" dt="2024-02-12T19:35:09.769" v="1"/>
        <pc:sldMkLst>
          <pc:docMk/>
          <pc:sldMk cId="1024030871" sldId="368"/>
        </pc:sldMkLst>
      </pc:sldChg>
      <pc:sldChg chg="add modTransition">
        <pc:chgData name="Deborah Jenkins" userId="3cd02ba5-e528-4585-978d-4fde2b47730a" providerId="ADAL" clId="{14D6D3F6-EBF9-46AB-9995-54D81EE25550}" dt="2024-02-12T19:35:09.769" v="1"/>
        <pc:sldMkLst>
          <pc:docMk/>
          <pc:sldMk cId="0" sldId="373"/>
        </pc:sldMkLst>
      </pc:sldChg>
      <pc:sldChg chg="add modTransition">
        <pc:chgData name="Deborah Jenkins" userId="3cd02ba5-e528-4585-978d-4fde2b47730a" providerId="ADAL" clId="{14D6D3F6-EBF9-46AB-9995-54D81EE25550}" dt="2024-02-12T19:35:09.769" v="1"/>
        <pc:sldMkLst>
          <pc:docMk/>
          <pc:sldMk cId="17527753" sldId="423"/>
        </pc:sldMkLst>
      </pc:sldChg>
      <pc:sldChg chg="add modTransition">
        <pc:chgData name="Deborah Jenkins" userId="3cd02ba5-e528-4585-978d-4fde2b47730a" providerId="ADAL" clId="{14D6D3F6-EBF9-46AB-9995-54D81EE25550}" dt="2024-02-12T19:35:09.769" v="1"/>
        <pc:sldMkLst>
          <pc:docMk/>
          <pc:sldMk cId="1241217872" sldId="429"/>
        </pc:sldMkLst>
      </pc:sldChg>
      <pc:sldChg chg="add modTransition setBg">
        <pc:chgData name="Deborah Jenkins" userId="3cd02ba5-e528-4585-978d-4fde2b47730a" providerId="ADAL" clId="{14D6D3F6-EBF9-46AB-9995-54D81EE25550}" dt="2024-02-12T19:35:09.769" v="1"/>
        <pc:sldMkLst>
          <pc:docMk/>
          <pc:sldMk cId="896407325" sldId="430"/>
        </pc:sldMkLst>
      </pc:sldChg>
      <pc:sldChg chg="add modTransition setBg">
        <pc:chgData name="Deborah Jenkins" userId="3cd02ba5-e528-4585-978d-4fde2b47730a" providerId="ADAL" clId="{14D6D3F6-EBF9-46AB-9995-54D81EE25550}" dt="2024-02-12T19:35:09.769" v="1"/>
        <pc:sldMkLst>
          <pc:docMk/>
          <pc:sldMk cId="3359856564" sldId="435"/>
        </pc:sldMkLst>
      </pc:sldChg>
      <pc:sldChg chg="add modTransition">
        <pc:chgData name="Deborah Jenkins" userId="3cd02ba5-e528-4585-978d-4fde2b47730a" providerId="ADAL" clId="{14D6D3F6-EBF9-46AB-9995-54D81EE25550}" dt="2024-02-12T19:35:09.769" v="1"/>
        <pc:sldMkLst>
          <pc:docMk/>
          <pc:sldMk cId="3684117325" sldId="436"/>
        </pc:sldMkLst>
      </pc:sldChg>
      <pc:sldChg chg="add ord modTransition">
        <pc:chgData name="Deborah Jenkins" userId="3cd02ba5-e528-4585-978d-4fde2b47730a" providerId="ADAL" clId="{14D6D3F6-EBF9-46AB-9995-54D81EE25550}" dt="2024-02-12T19:55:00.688" v="124"/>
        <pc:sldMkLst>
          <pc:docMk/>
          <pc:sldMk cId="3000391338" sldId="437"/>
        </pc:sldMkLst>
      </pc:sldChg>
      <pc:sldChg chg="modTransition">
        <pc:chgData name="Deborah Jenkins" userId="3cd02ba5-e528-4585-978d-4fde2b47730a" providerId="ADAL" clId="{14D6D3F6-EBF9-46AB-9995-54D81EE25550}" dt="2024-02-12T19:37:51.491" v="119"/>
        <pc:sldMkLst>
          <pc:docMk/>
          <pc:sldMk cId="2431200258" sldId="446"/>
        </pc:sldMkLst>
      </pc:sldChg>
      <pc:sldChg chg="modSp ord modTransition">
        <pc:chgData name="Deborah Jenkins" userId="3cd02ba5-e528-4585-978d-4fde2b47730a" providerId="ADAL" clId="{14D6D3F6-EBF9-46AB-9995-54D81EE25550}" dt="2024-02-12T19:54:41.836" v="122"/>
        <pc:sldMkLst>
          <pc:docMk/>
          <pc:sldMk cId="1289101052" sldId="467"/>
        </pc:sldMkLst>
      </pc:sldChg>
      <pc:sldChg chg="modSp add modTransition">
        <pc:chgData name="Deborah Jenkins" userId="3cd02ba5-e528-4585-978d-4fde2b47730a" providerId="ADAL" clId="{14D6D3F6-EBF9-46AB-9995-54D81EE25550}" dt="2024-02-12T19:35:09.769" v="1"/>
        <pc:sldMkLst>
          <pc:docMk/>
          <pc:sldMk cId="4270484929" sldId="468"/>
        </pc:sldMkLst>
      </pc:sldChg>
      <pc:sldChg chg="addSp delSp modSp new mod modTransition setBg delDesignElem">
        <pc:chgData name="Deborah Jenkins" userId="3cd02ba5-e528-4585-978d-4fde2b47730a" providerId="ADAL" clId="{14D6D3F6-EBF9-46AB-9995-54D81EE25550}" dt="2024-02-12T19:37:51.491" v="119"/>
        <pc:sldMkLst>
          <pc:docMk/>
          <pc:sldMk cId="1799622126" sldId="46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D48635-A7C1-480B-B00F-8BA69EEBA92E}"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8061933F-1D2B-448F-98BB-3F0863BF21D4}">
      <dgm:prSet/>
      <dgm:spPr/>
      <dgm:t>
        <a:bodyPr/>
        <a:lstStyle/>
        <a:p>
          <a:r>
            <a:rPr lang="en-GB" b="1" dirty="0"/>
            <a:t>Flexible check-in and check-out</a:t>
          </a:r>
          <a:r>
            <a:rPr lang="en-GB" dirty="0"/>
            <a:t> — Because a 36-to-48-hour travel window can mean arriving late at night and leaving at the crack of dawn.</a:t>
          </a:r>
          <a:endParaRPr lang="en-US" dirty="0"/>
        </a:p>
      </dgm:t>
    </dgm:pt>
    <dgm:pt modelId="{6A3ED6AD-4511-402D-AE96-27190CC02DC3}" type="parTrans" cxnId="{FF53C855-0F5B-4B45-A5CE-A9807CC39A97}">
      <dgm:prSet/>
      <dgm:spPr/>
      <dgm:t>
        <a:bodyPr/>
        <a:lstStyle/>
        <a:p>
          <a:endParaRPr lang="en-US"/>
        </a:p>
      </dgm:t>
    </dgm:pt>
    <dgm:pt modelId="{6191AA01-0A36-4713-8082-637D3CA831F6}" type="sibTrans" cxnId="{FF53C855-0F5B-4B45-A5CE-A9807CC39A97}">
      <dgm:prSet/>
      <dgm:spPr/>
      <dgm:t>
        <a:bodyPr/>
        <a:lstStyle/>
        <a:p>
          <a:endParaRPr lang="en-US"/>
        </a:p>
      </dgm:t>
    </dgm:pt>
    <dgm:pt modelId="{5B6FF554-72F6-467C-BE93-7E6ECF4B94F1}">
      <dgm:prSet/>
      <dgm:spPr/>
      <dgm:t>
        <a:bodyPr/>
        <a:lstStyle/>
        <a:p>
          <a:r>
            <a:rPr lang="en-GB" b="1" dirty="0"/>
            <a:t>Quality toiletries</a:t>
          </a:r>
          <a:r>
            <a:rPr lang="en-GB" dirty="0"/>
            <a:t> — Since they are likely traveling as light as possible, and with carry-on luggage only.</a:t>
          </a:r>
          <a:endParaRPr lang="en-US" dirty="0"/>
        </a:p>
      </dgm:t>
    </dgm:pt>
    <dgm:pt modelId="{A541C506-7EB0-40F9-84B9-C5514B745420}" type="parTrans" cxnId="{93D2C4EB-83A4-4184-A76D-1716D041C5B6}">
      <dgm:prSet/>
      <dgm:spPr/>
      <dgm:t>
        <a:bodyPr/>
        <a:lstStyle/>
        <a:p>
          <a:endParaRPr lang="en-US"/>
        </a:p>
      </dgm:t>
    </dgm:pt>
    <dgm:pt modelId="{34A84AA9-BCCF-4717-8D53-A93D387AEE75}" type="sibTrans" cxnId="{93D2C4EB-83A4-4184-A76D-1716D041C5B6}">
      <dgm:prSet/>
      <dgm:spPr/>
      <dgm:t>
        <a:bodyPr/>
        <a:lstStyle/>
        <a:p>
          <a:endParaRPr lang="en-US"/>
        </a:p>
      </dgm:t>
    </dgm:pt>
    <dgm:pt modelId="{EF338785-9B90-4236-B252-E89FED899404}">
      <dgm:prSet/>
      <dgm:spPr/>
      <dgm:t>
        <a:bodyPr/>
        <a:lstStyle/>
        <a:p>
          <a:r>
            <a:rPr lang="en-GB" b="1" dirty="0"/>
            <a:t>Complimentary luggage storage</a:t>
          </a:r>
          <a:r>
            <a:rPr lang="en-GB" dirty="0"/>
            <a:t> — So even before the room is ready or after checking out, they can lock up their valuables and explore the area weekender-bag free.</a:t>
          </a:r>
          <a:endParaRPr lang="en-US" dirty="0"/>
        </a:p>
      </dgm:t>
    </dgm:pt>
    <dgm:pt modelId="{D08BCB55-105E-418D-96BF-FF0B4D07B4BE}" type="parTrans" cxnId="{38B49E86-40D2-4162-A8A4-BE0B887BD7A8}">
      <dgm:prSet/>
      <dgm:spPr/>
      <dgm:t>
        <a:bodyPr/>
        <a:lstStyle/>
        <a:p>
          <a:endParaRPr lang="en-US"/>
        </a:p>
      </dgm:t>
    </dgm:pt>
    <dgm:pt modelId="{29102992-5DFA-40DD-B857-199400DC8579}" type="sibTrans" cxnId="{38B49E86-40D2-4162-A8A4-BE0B887BD7A8}">
      <dgm:prSet/>
      <dgm:spPr/>
      <dgm:t>
        <a:bodyPr/>
        <a:lstStyle/>
        <a:p>
          <a:endParaRPr lang="en-US"/>
        </a:p>
      </dgm:t>
    </dgm:pt>
    <dgm:pt modelId="{81784A72-92AB-4C29-9593-AB0A081E0394}">
      <dgm:prSet/>
      <dgm:spPr/>
      <dgm:t>
        <a:bodyPr/>
        <a:lstStyle/>
        <a:p>
          <a:r>
            <a:rPr lang="en-GB" b="1" dirty="0"/>
            <a:t>Proximity (or easy access) to tourist attractions</a:t>
          </a:r>
          <a:r>
            <a:rPr lang="en-GB" dirty="0"/>
            <a:t> —So they can make the most of their limited time.</a:t>
          </a:r>
          <a:endParaRPr lang="en-US" dirty="0"/>
        </a:p>
      </dgm:t>
    </dgm:pt>
    <dgm:pt modelId="{DF51B74C-02ED-4BE5-A4FF-1DE3E9DA6CE6}" type="parTrans" cxnId="{11544A27-C196-4F2C-A579-794209663CA5}">
      <dgm:prSet/>
      <dgm:spPr/>
      <dgm:t>
        <a:bodyPr/>
        <a:lstStyle/>
        <a:p>
          <a:endParaRPr lang="en-US"/>
        </a:p>
      </dgm:t>
    </dgm:pt>
    <dgm:pt modelId="{1B8482CB-AEB7-41A9-B314-87BCB4D84685}" type="sibTrans" cxnId="{11544A27-C196-4F2C-A579-794209663CA5}">
      <dgm:prSet/>
      <dgm:spPr/>
      <dgm:t>
        <a:bodyPr/>
        <a:lstStyle/>
        <a:p>
          <a:endParaRPr lang="en-US"/>
        </a:p>
      </dgm:t>
    </dgm:pt>
    <dgm:pt modelId="{95A27C3B-BED0-4704-B5E8-6ACFF520529A}">
      <dgm:prSet/>
      <dgm:spPr/>
      <dgm:t>
        <a:bodyPr/>
        <a:lstStyle/>
        <a:p>
          <a:r>
            <a:rPr lang="en-GB" dirty="0"/>
            <a:t>Special offer suggestion | </a:t>
          </a:r>
          <a:r>
            <a:rPr lang="en-GB" b="1" dirty="0"/>
            <a:t>Free parking</a:t>
          </a:r>
          <a:r>
            <a:rPr lang="en-GB" dirty="0"/>
            <a:t> — For those weekenders driving in for a quick getaway.</a:t>
          </a:r>
          <a:endParaRPr lang="en-US" dirty="0"/>
        </a:p>
      </dgm:t>
    </dgm:pt>
    <dgm:pt modelId="{82A2E03B-F815-4B3D-AFA7-7496CBB62E14}" type="parTrans" cxnId="{C31745D9-0FB6-4EDD-A72F-3AA82AB60AD6}">
      <dgm:prSet/>
      <dgm:spPr/>
      <dgm:t>
        <a:bodyPr/>
        <a:lstStyle/>
        <a:p>
          <a:endParaRPr lang="en-US"/>
        </a:p>
      </dgm:t>
    </dgm:pt>
    <dgm:pt modelId="{75F5511D-BB63-4F3A-8C56-4BE138F6C7E3}" type="sibTrans" cxnId="{C31745D9-0FB6-4EDD-A72F-3AA82AB60AD6}">
      <dgm:prSet/>
      <dgm:spPr/>
      <dgm:t>
        <a:bodyPr/>
        <a:lstStyle/>
        <a:p>
          <a:endParaRPr lang="en-US"/>
        </a:p>
      </dgm:t>
    </dgm:pt>
    <dgm:pt modelId="{9F52D928-F98D-4850-9FFD-3DE3CA231ED4}">
      <dgm:prSet/>
      <dgm:spPr/>
      <dgm:t>
        <a:bodyPr/>
        <a:lstStyle/>
        <a:p>
          <a:r>
            <a:rPr lang="en-GB" dirty="0"/>
            <a:t>Special offer suggestion | </a:t>
          </a:r>
          <a:r>
            <a:rPr lang="en-GB" b="1" dirty="0"/>
            <a:t>Pets stay for free</a:t>
          </a:r>
          <a:r>
            <a:rPr lang="en-GB" dirty="0"/>
            <a:t> — Because finding even short-term (and last-minute) pet-sitting arrangements can be next to impossible.</a:t>
          </a:r>
          <a:endParaRPr lang="en-US" dirty="0"/>
        </a:p>
      </dgm:t>
    </dgm:pt>
    <dgm:pt modelId="{4BA43AF1-790C-47AA-8CFC-96B1E6489BC2}" type="parTrans" cxnId="{3D176061-D143-46C0-BA9D-0E55675189CB}">
      <dgm:prSet/>
      <dgm:spPr/>
      <dgm:t>
        <a:bodyPr/>
        <a:lstStyle/>
        <a:p>
          <a:endParaRPr lang="en-US"/>
        </a:p>
      </dgm:t>
    </dgm:pt>
    <dgm:pt modelId="{78E65DC8-69E1-440B-AB80-92D91B491FDA}" type="sibTrans" cxnId="{3D176061-D143-46C0-BA9D-0E55675189CB}">
      <dgm:prSet/>
      <dgm:spPr/>
      <dgm:t>
        <a:bodyPr/>
        <a:lstStyle/>
        <a:p>
          <a:endParaRPr lang="en-US"/>
        </a:p>
      </dgm:t>
    </dgm:pt>
    <dgm:pt modelId="{517D7FBB-DDB5-4333-AE5A-DDDC22156E15}" type="pres">
      <dgm:prSet presAssocID="{2FD48635-A7C1-480B-B00F-8BA69EEBA92E}" presName="diagram" presStyleCnt="0">
        <dgm:presLayoutVars>
          <dgm:dir/>
          <dgm:resizeHandles val="exact"/>
        </dgm:presLayoutVars>
      </dgm:prSet>
      <dgm:spPr/>
    </dgm:pt>
    <dgm:pt modelId="{2B7F1F23-C253-4F68-BE12-7B94B6E291DB}" type="pres">
      <dgm:prSet presAssocID="{8061933F-1D2B-448F-98BB-3F0863BF21D4}" presName="node" presStyleLbl="node1" presStyleIdx="0" presStyleCnt="6">
        <dgm:presLayoutVars>
          <dgm:bulletEnabled val="1"/>
        </dgm:presLayoutVars>
      </dgm:prSet>
      <dgm:spPr/>
    </dgm:pt>
    <dgm:pt modelId="{1F420C01-6614-46A0-A9DA-248C55C9A81A}" type="pres">
      <dgm:prSet presAssocID="{6191AA01-0A36-4713-8082-637D3CA831F6}" presName="sibTrans" presStyleCnt="0"/>
      <dgm:spPr/>
    </dgm:pt>
    <dgm:pt modelId="{E68D1C28-A933-48BA-B77C-A6D34AE7C6A8}" type="pres">
      <dgm:prSet presAssocID="{5B6FF554-72F6-467C-BE93-7E6ECF4B94F1}" presName="node" presStyleLbl="node1" presStyleIdx="1" presStyleCnt="6">
        <dgm:presLayoutVars>
          <dgm:bulletEnabled val="1"/>
        </dgm:presLayoutVars>
      </dgm:prSet>
      <dgm:spPr/>
    </dgm:pt>
    <dgm:pt modelId="{8E19C2C6-3DFA-4787-98F2-9B52B9023E42}" type="pres">
      <dgm:prSet presAssocID="{34A84AA9-BCCF-4717-8D53-A93D387AEE75}" presName="sibTrans" presStyleCnt="0"/>
      <dgm:spPr/>
    </dgm:pt>
    <dgm:pt modelId="{5D943881-2C66-4B88-8D1E-A8EA66E7113A}" type="pres">
      <dgm:prSet presAssocID="{EF338785-9B90-4236-B252-E89FED899404}" presName="node" presStyleLbl="node1" presStyleIdx="2" presStyleCnt="6">
        <dgm:presLayoutVars>
          <dgm:bulletEnabled val="1"/>
        </dgm:presLayoutVars>
      </dgm:prSet>
      <dgm:spPr/>
    </dgm:pt>
    <dgm:pt modelId="{EDC80A76-ECEE-4080-81C2-BCCDAFDA859C}" type="pres">
      <dgm:prSet presAssocID="{29102992-5DFA-40DD-B857-199400DC8579}" presName="sibTrans" presStyleCnt="0"/>
      <dgm:spPr/>
    </dgm:pt>
    <dgm:pt modelId="{2B592DDA-D765-4E5C-9823-5C35CAD3609F}" type="pres">
      <dgm:prSet presAssocID="{81784A72-92AB-4C29-9593-AB0A081E0394}" presName="node" presStyleLbl="node1" presStyleIdx="3" presStyleCnt="6">
        <dgm:presLayoutVars>
          <dgm:bulletEnabled val="1"/>
        </dgm:presLayoutVars>
      </dgm:prSet>
      <dgm:spPr/>
    </dgm:pt>
    <dgm:pt modelId="{A90A3A37-36EC-41C4-8A32-B102ADC7ABCC}" type="pres">
      <dgm:prSet presAssocID="{1B8482CB-AEB7-41A9-B314-87BCB4D84685}" presName="sibTrans" presStyleCnt="0"/>
      <dgm:spPr/>
    </dgm:pt>
    <dgm:pt modelId="{6AF57EFE-11DC-4E43-9D6E-2F614CDFBCAF}" type="pres">
      <dgm:prSet presAssocID="{95A27C3B-BED0-4704-B5E8-6ACFF520529A}" presName="node" presStyleLbl="node1" presStyleIdx="4" presStyleCnt="6">
        <dgm:presLayoutVars>
          <dgm:bulletEnabled val="1"/>
        </dgm:presLayoutVars>
      </dgm:prSet>
      <dgm:spPr/>
    </dgm:pt>
    <dgm:pt modelId="{658DCE51-2494-4DEA-BE0D-F123E35225A3}" type="pres">
      <dgm:prSet presAssocID="{75F5511D-BB63-4F3A-8C56-4BE138F6C7E3}" presName="sibTrans" presStyleCnt="0"/>
      <dgm:spPr/>
    </dgm:pt>
    <dgm:pt modelId="{CBE8D02D-8205-4B3D-A675-E7FEE1DDE260}" type="pres">
      <dgm:prSet presAssocID="{9F52D928-F98D-4850-9FFD-3DE3CA231ED4}" presName="node" presStyleLbl="node1" presStyleIdx="5" presStyleCnt="6">
        <dgm:presLayoutVars>
          <dgm:bulletEnabled val="1"/>
        </dgm:presLayoutVars>
      </dgm:prSet>
      <dgm:spPr/>
    </dgm:pt>
  </dgm:ptLst>
  <dgm:cxnLst>
    <dgm:cxn modelId="{41452B08-5220-4BA3-BE87-54A072818B58}" type="presOf" srcId="{2FD48635-A7C1-480B-B00F-8BA69EEBA92E}" destId="{517D7FBB-DDB5-4333-AE5A-DDDC22156E15}" srcOrd="0" destOrd="0" presId="urn:microsoft.com/office/officeart/2005/8/layout/default"/>
    <dgm:cxn modelId="{3CA4F314-C945-4A7C-8AD4-F95E5FACEB04}" type="presOf" srcId="{8061933F-1D2B-448F-98BB-3F0863BF21D4}" destId="{2B7F1F23-C253-4F68-BE12-7B94B6E291DB}" srcOrd="0" destOrd="0" presId="urn:microsoft.com/office/officeart/2005/8/layout/default"/>
    <dgm:cxn modelId="{DAF4CB1B-7A70-43DB-9FC6-75A08E8C0DAE}" type="presOf" srcId="{EF338785-9B90-4236-B252-E89FED899404}" destId="{5D943881-2C66-4B88-8D1E-A8EA66E7113A}" srcOrd="0" destOrd="0" presId="urn:microsoft.com/office/officeart/2005/8/layout/default"/>
    <dgm:cxn modelId="{11544A27-C196-4F2C-A579-794209663CA5}" srcId="{2FD48635-A7C1-480B-B00F-8BA69EEBA92E}" destId="{81784A72-92AB-4C29-9593-AB0A081E0394}" srcOrd="3" destOrd="0" parTransId="{DF51B74C-02ED-4BE5-A4FF-1DE3E9DA6CE6}" sibTransId="{1B8482CB-AEB7-41A9-B314-87BCB4D84685}"/>
    <dgm:cxn modelId="{1C4FB936-BA13-44C1-930D-9801FB1F97A2}" type="presOf" srcId="{5B6FF554-72F6-467C-BE93-7E6ECF4B94F1}" destId="{E68D1C28-A933-48BA-B77C-A6D34AE7C6A8}" srcOrd="0" destOrd="0" presId="urn:microsoft.com/office/officeart/2005/8/layout/default"/>
    <dgm:cxn modelId="{3D176061-D143-46C0-BA9D-0E55675189CB}" srcId="{2FD48635-A7C1-480B-B00F-8BA69EEBA92E}" destId="{9F52D928-F98D-4850-9FFD-3DE3CA231ED4}" srcOrd="5" destOrd="0" parTransId="{4BA43AF1-790C-47AA-8CFC-96B1E6489BC2}" sibTransId="{78E65DC8-69E1-440B-AB80-92D91B491FDA}"/>
    <dgm:cxn modelId="{B418BA6E-FB20-4129-9E35-3C6D48B758BC}" type="presOf" srcId="{95A27C3B-BED0-4704-B5E8-6ACFF520529A}" destId="{6AF57EFE-11DC-4E43-9D6E-2F614CDFBCAF}" srcOrd="0" destOrd="0" presId="urn:microsoft.com/office/officeart/2005/8/layout/default"/>
    <dgm:cxn modelId="{FF53C855-0F5B-4B45-A5CE-A9807CC39A97}" srcId="{2FD48635-A7C1-480B-B00F-8BA69EEBA92E}" destId="{8061933F-1D2B-448F-98BB-3F0863BF21D4}" srcOrd="0" destOrd="0" parTransId="{6A3ED6AD-4511-402D-AE96-27190CC02DC3}" sibTransId="{6191AA01-0A36-4713-8082-637D3CA831F6}"/>
    <dgm:cxn modelId="{332B8759-6EE7-4842-9255-7A463ECC5289}" type="presOf" srcId="{9F52D928-F98D-4850-9FFD-3DE3CA231ED4}" destId="{CBE8D02D-8205-4B3D-A675-E7FEE1DDE260}" srcOrd="0" destOrd="0" presId="urn:microsoft.com/office/officeart/2005/8/layout/default"/>
    <dgm:cxn modelId="{B2DEED7F-8433-4606-9936-72912545BCF5}" type="presOf" srcId="{81784A72-92AB-4C29-9593-AB0A081E0394}" destId="{2B592DDA-D765-4E5C-9823-5C35CAD3609F}" srcOrd="0" destOrd="0" presId="urn:microsoft.com/office/officeart/2005/8/layout/default"/>
    <dgm:cxn modelId="{38B49E86-40D2-4162-A8A4-BE0B887BD7A8}" srcId="{2FD48635-A7C1-480B-B00F-8BA69EEBA92E}" destId="{EF338785-9B90-4236-B252-E89FED899404}" srcOrd="2" destOrd="0" parTransId="{D08BCB55-105E-418D-96BF-FF0B4D07B4BE}" sibTransId="{29102992-5DFA-40DD-B857-199400DC8579}"/>
    <dgm:cxn modelId="{C31745D9-0FB6-4EDD-A72F-3AA82AB60AD6}" srcId="{2FD48635-A7C1-480B-B00F-8BA69EEBA92E}" destId="{95A27C3B-BED0-4704-B5E8-6ACFF520529A}" srcOrd="4" destOrd="0" parTransId="{82A2E03B-F815-4B3D-AFA7-7496CBB62E14}" sibTransId="{75F5511D-BB63-4F3A-8C56-4BE138F6C7E3}"/>
    <dgm:cxn modelId="{93D2C4EB-83A4-4184-A76D-1716D041C5B6}" srcId="{2FD48635-A7C1-480B-B00F-8BA69EEBA92E}" destId="{5B6FF554-72F6-467C-BE93-7E6ECF4B94F1}" srcOrd="1" destOrd="0" parTransId="{A541C506-7EB0-40F9-84B9-C5514B745420}" sibTransId="{34A84AA9-BCCF-4717-8D53-A93D387AEE75}"/>
    <dgm:cxn modelId="{C9FD79ED-47F4-434E-AD09-29E7AE92F245}" type="presParOf" srcId="{517D7FBB-DDB5-4333-AE5A-DDDC22156E15}" destId="{2B7F1F23-C253-4F68-BE12-7B94B6E291DB}" srcOrd="0" destOrd="0" presId="urn:microsoft.com/office/officeart/2005/8/layout/default"/>
    <dgm:cxn modelId="{F09FD139-FCDC-4926-A969-0DF9674F37F7}" type="presParOf" srcId="{517D7FBB-DDB5-4333-AE5A-DDDC22156E15}" destId="{1F420C01-6614-46A0-A9DA-248C55C9A81A}" srcOrd="1" destOrd="0" presId="urn:microsoft.com/office/officeart/2005/8/layout/default"/>
    <dgm:cxn modelId="{BF5BB9A7-14B5-46F4-AE17-A453BAEBC85E}" type="presParOf" srcId="{517D7FBB-DDB5-4333-AE5A-DDDC22156E15}" destId="{E68D1C28-A933-48BA-B77C-A6D34AE7C6A8}" srcOrd="2" destOrd="0" presId="urn:microsoft.com/office/officeart/2005/8/layout/default"/>
    <dgm:cxn modelId="{55EB44C7-DE35-48E8-9909-91EACAFAD677}" type="presParOf" srcId="{517D7FBB-DDB5-4333-AE5A-DDDC22156E15}" destId="{8E19C2C6-3DFA-4787-98F2-9B52B9023E42}" srcOrd="3" destOrd="0" presId="urn:microsoft.com/office/officeart/2005/8/layout/default"/>
    <dgm:cxn modelId="{E1343D62-69A1-44F4-82D0-62E0D94FB6DC}" type="presParOf" srcId="{517D7FBB-DDB5-4333-AE5A-DDDC22156E15}" destId="{5D943881-2C66-4B88-8D1E-A8EA66E7113A}" srcOrd="4" destOrd="0" presId="urn:microsoft.com/office/officeart/2005/8/layout/default"/>
    <dgm:cxn modelId="{55FF05E3-7A60-4E57-B2F0-DEF2A458479D}" type="presParOf" srcId="{517D7FBB-DDB5-4333-AE5A-DDDC22156E15}" destId="{EDC80A76-ECEE-4080-81C2-BCCDAFDA859C}" srcOrd="5" destOrd="0" presId="urn:microsoft.com/office/officeart/2005/8/layout/default"/>
    <dgm:cxn modelId="{E8D3AE60-6D9E-42C5-85BC-1964DD6F0333}" type="presParOf" srcId="{517D7FBB-DDB5-4333-AE5A-DDDC22156E15}" destId="{2B592DDA-D765-4E5C-9823-5C35CAD3609F}" srcOrd="6" destOrd="0" presId="urn:microsoft.com/office/officeart/2005/8/layout/default"/>
    <dgm:cxn modelId="{525CC58A-5E68-4EC0-B32C-D7696AFD8771}" type="presParOf" srcId="{517D7FBB-DDB5-4333-AE5A-DDDC22156E15}" destId="{A90A3A37-36EC-41C4-8A32-B102ADC7ABCC}" srcOrd="7" destOrd="0" presId="urn:microsoft.com/office/officeart/2005/8/layout/default"/>
    <dgm:cxn modelId="{DB9B24AD-CDF3-4BD0-B7CD-065E7C26D866}" type="presParOf" srcId="{517D7FBB-DDB5-4333-AE5A-DDDC22156E15}" destId="{6AF57EFE-11DC-4E43-9D6E-2F614CDFBCAF}" srcOrd="8" destOrd="0" presId="urn:microsoft.com/office/officeart/2005/8/layout/default"/>
    <dgm:cxn modelId="{EBEEF580-D050-4628-86D2-87BB9092442B}" type="presParOf" srcId="{517D7FBB-DDB5-4333-AE5A-DDDC22156E15}" destId="{658DCE51-2494-4DEA-BE0D-F123E35225A3}" srcOrd="9" destOrd="0" presId="urn:microsoft.com/office/officeart/2005/8/layout/default"/>
    <dgm:cxn modelId="{06E89971-AFCC-46EA-B601-2390C62B7FC0}" type="presParOf" srcId="{517D7FBB-DDB5-4333-AE5A-DDDC22156E15}" destId="{CBE8D02D-8205-4B3D-A675-E7FEE1DDE26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7E9376-B351-4996-A47E-FA83EDA79518}"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F51B81E-3ABB-4076-A3BA-B72B84E61E04}">
      <dgm:prSet/>
      <dgm:spPr/>
      <dgm:t>
        <a:bodyPr/>
        <a:lstStyle/>
        <a:p>
          <a:r>
            <a:rPr lang="en-GB" b="1" dirty="0"/>
            <a:t>Free high-speed Internet</a:t>
          </a:r>
          <a:r>
            <a:rPr lang="en-GB" dirty="0"/>
            <a:t> — For staying active on social media, researching local spots to visit, finding dining options, and more</a:t>
          </a:r>
          <a:endParaRPr lang="en-US" dirty="0"/>
        </a:p>
      </dgm:t>
    </dgm:pt>
    <dgm:pt modelId="{3409D20B-6FD3-4391-BB74-1916A8DF79BF}" type="parTrans" cxnId="{C17BF43E-4E48-4D24-AF88-3FCFD3278058}">
      <dgm:prSet/>
      <dgm:spPr/>
      <dgm:t>
        <a:bodyPr/>
        <a:lstStyle/>
        <a:p>
          <a:endParaRPr lang="en-US"/>
        </a:p>
      </dgm:t>
    </dgm:pt>
    <dgm:pt modelId="{5A665B38-2D37-444D-B78A-2FF98477227E}" type="sibTrans" cxnId="{C17BF43E-4E48-4D24-AF88-3FCFD3278058}">
      <dgm:prSet/>
      <dgm:spPr/>
      <dgm:t>
        <a:bodyPr/>
        <a:lstStyle/>
        <a:p>
          <a:endParaRPr lang="en-US"/>
        </a:p>
      </dgm:t>
    </dgm:pt>
    <dgm:pt modelId="{B099B950-4AC7-4C7F-A78F-095363104E0A}">
      <dgm:prSet/>
      <dgm:spPr/>
      <dgm:t>
        <a:bodyPr/>
        <a:lstStyle/>
        <a:p>
          <a:r>
            <a:rPr lang="en-GB" b="1" dirty="0"/>
            <a:t>Communal spaces for living and co-working</a:t>
          </a:r>
          <a:endParaRPr lang="en-US" dirty="0"/>
        </a:p>
      </dgm:t>
    </dgm:pt>
    <dgm:pt modelId="{55FD593F-698D-4E8B-B18E-A1616AEF332C}" type="parTrans" cxnId="{1B7117C1-960E-4AC9-9E04-58D37FFCA0AB}">
      <dgm:prSet/>
      <dgm:spPr/>
      <dgm:t>
        <a:bodyPr/>
        <a:lstStyle/>
        <a:p>
          <a:endParaRPr lang="en-US"/>
        </a:p>
      </dgm:t>
    </dgm:pt>
    <dgm:pt modelId="{45821871-0C0C-4717-8395-0FAB2410FDF7}" type="sibTrans" cxnId="{1B7117C1-960E-4AC9-9E04-58D37FFCA0AB}">
      <dgm:prSet/>
      <dgm:spPr/>
      <dgm:t>
        <a:bodyPr/>
        <a:lstStyle/>
        <a:p>
          <a:endParaRPr lang="en-US"/>
        </a:p>
      </dgm:t>
    </dgm:pt>
    <dgm:pt modelId="{92D74967-6E3B-4632-BD9C-0A8922E57B4F}">
      <dgm:prSet/>
      <dgm:spPr/>
      <dgm:t>
        <a:bodyPr/>
        <a:lstStyle/>
        <a:p>
          <a:r>
            <a:rPr lang="en-GB" b="1" dirty="0"/>
            <a:t>Proximity (or easy access) to culture spots</a:t>
          </a:r>
          <a:r>
            <a:rPr lang="en-GB" dirty="0"/>
            <a:t>  For authentic engagement with the local scene.</a:t>
          </a:r>
          <a:endParaRPr lang="en-US" dirty="0"/>
        </a:p>
      </dgm:t>
    </dgm:pt>
    <dgm:pt modelId="{B9B0F8E2-D115-4364-BFC9-ED1B17C024A7}" type="parTrans" cxnId="{E3E3A21E-E3FE-4899-9EC6-762FD98CFD44}">
      <dgm:prSet/>
      <dgm:spPr/>
      <dgm:t>
        <a:bodyPr/>
        <a:lstStyle/>
        <a:p>
          <a:endParaRPr lang="en-US"/>
        </a:p>
      </dgm:t>
    </dgm:pt>
    <dgm:pt modelId="{D8B9BCFE-2952-448C-A451-180B44570E21}" type="sibTrans" cxnId="{E3E3A21E-E3FE-4899-9EC6-762FD98CFD44}">
      <dgm:prSet/>
      <dgm:spPr/>
      <dgm:t>
        <a:bodyPr/>
        <a:lstStyle/>
        <a:p>
          <a:endParaRPr lang="en-US"/>
        </a:p>
      </dgm:t>
    </dgm:pt>
    <dgm:pt modelId="{723F7AA0-152D-45C1-98AE-24344C1A231E}">
      <dgm:prSet/>
      <dgm:spPr/>
      <dgm:t>
        <a:bodyPr/>
        <a:lstStyle/>
        <a:p>
          <a:r>
            <a:rPr lang="en-GB" b="1" dirty="0"/>
            <a:t>Hands-on classes (e.g. cooking classes, art classes, yoga classes)</a:t>
          </a:r>
          <a:endParaRPr lang="en-US" dirty="0"/>
        </a:p>
      </dgm:t>
    </dgm:pt>
    <dgm:pt modelId="{5A0F8552-24DD-4364-888C-6D8A922C90CF}" type="parTrans" cxnId="{83269740-269E-4EAA-A0F7-A07432CC8108}">
      <dgm:prSet/>
      <dgm:spPr/>
      <dgm:t>
        <a:bodyPr/>
        <a:lstStyle/>
        <a:p>
          <a:endParaRPr lang="en-US"/>
        </a:p>
      </dgm:t>
    </dgm:pt>
    <dgm:pt modelId="{DD13B3CA-C0EB-4080-8FD0-B2F7885A9AD7}" type="sibTrans" cxnId="{83269740-269E-4EAA-A0F7-A07432CC8108}">
      <dgm:prSet/>
      <dgm:spPr/>
      <dgm:t>
        <a:bodyPr/>
        <a:lstStyle/>
        <a:p>
          <a:endParaRPr lang="en-US"/>
        </a:p>
      </dgm:t>
    </dgm:pt>
    <dgm:pt modelId="{927B7170-4B01-4969-BE8B-9ADE03231D93}">
      <dgm:prSet/>
      <dgm:spPr/>
      <dgm:t>
        <a:bodyPr/>
        <a:lstStyle/>
        <a:p>
          <a:r>
            <a:rPr lang="en-GB" dirty="0"/>
            <a:t>Special offer suggestion | </a:t>
          </a:r>
          <a:r>
            <a:rPr lang="en-GB" b="1" dirty="0"/>
            <a:t>Unique experiences</a:t>
          </a:r>
          <a:r>
            <a:rPr lang="en-GB" dirty="0"/>
            <a:t> — Creative, outside-the-box activities</a:t>
          </a:r>
          <a:endParaRPr lang="en-US" dirty="0"/>
        </a:p>
      </dgm:t>
    </dgm:pt>
    <dgm:pt modelId="{6CA919AF-6465-486A-A5EC-E6F3275D09C6}" type="parTrans" cxnId="{CAC4DE3C-741A-45A8-B7EC-B9C50CD0C792}">
      <dgm:prSet/>
      <dgm:spPr/>
      <dgm:t>
        <a:bodyPr/>
        <a:lstStyle/>
        <a:p>
          <a:endParaRPr lang="en-US"/>
        </a:p>
      </dgm:t>
    </dgm:pt>
    <dgm:pt modelId="{31C74753-E44A-4EF0-A513-8FED0D101287}" type="sibTrans" cxnId="{CAC4DE3C-741A-45A8-B7EC-B9C50CD0C792}">
      <dgm:prSet/>
      <dgm:spPr/>
      <dgm:t>
        <a:bodyPr/>
        <a:lstStyle/>
        <a:p>
          <a:endParaRPr lang="en-US"/>
        </a:p>
      </dgm:t>
    </dgm:pt>
    <dgm:pt modelId="{F9685797-59E7-4096-8841-4CA5662D27C2}">
      <dgm:prSet/>
      <dgm:spPr/>
      <dgm:t>
        <a:bodyPr/>
        <a:lstStyle/>
        <a:p>
          <a:r>
            <a:rPr lang="en-GB" b="1" dirty="0"/>
            <a:t>Free bike use</a:t>
          </a:r>
          <a:r>
            <a:rPr lang="en-GB" dirty="0"/>
            <a:t> — So they can get out there and have other authentic experiences.</a:t>
          </a:r>
          <a:endParaRPr lang="en-US" dirty="0"/>
        </a:p>
      </dgm:t>
    </dgm:pt>
    <dgm:pt modelId="{8CF0D4B7-EB19-4F7A-9D04-97CF54D2F44C}" type="parTrans" cxnId="{C1F8923B-D877-42ED-89F3-A3E770D0446B}">
      <dgm:prSet/>
      <dgm:spPr/>
      <dgm:t>
        <a:bodyPr/>
        <a:lstStyle/>
        <a:p>
          <a:endParaRPr lang="en-US"/>
        </a:p>
      </dgm:t>
    </dgm:pt>
    <dgm:pt modelId="{03B3165D-46D7-4CCB-8C59-EF4F9DB5CAFE}" type="sibTrans" cxnId="{C1F8923B-D877-42ED-89F3-A3E770D0446B}">
      <dgm:prSet/>
      <dgm:spPr/>
      <dgm:t>
        <a:bodyPr/>
        <a:lstStyle/>
        <a:p>
          <a:endParaRPr lang="en-US"/>
        </a:p>
      </dgm:t>
    </dgm:pt>
    <dgm:pt modelId="{F3A27CB8-F9DA-4F07-AE3A-F25B9A1DE3BE}" type="pres">
      <dgm:prSet presAssocID="{0F7E9376-B351-4996-A47E-FA83EDA79518}" presName="diagram" presStyleCnt="0">
        <dgm:presLayoutVars>
          <dgm:dir/>
          <dgm:resizeHandles val="exact"/>
        </dgm:presLayoutVars>
      </dgm:prSet>
      <dgm:spPr/>
    </dgm:pt>
    <dgm:pt modelId="{2D0073B2-905E-4F64-AD0A-AF8F2C4E6821}" type="pres">
      <dgm:prSet presAssocID="{2F51B81E-3ABB-4076-A3BA-B72B84E61E04}" presName="node" presStyleLbl="node1" presStyleIdx="0" presStyleCnt="6">
        <dgm:presLayoutVars>
          <dgm:bulletEnabled val="1"/>
        </dgm:presLayoutVars>
      </dgm:prSet>
      <dgm:spPr/>
    </dgm:pt>
    <dgm:pt modelId="{BE1012F2-0B6D-4D78-A62C-CCE0F6EE97C9}" type="pres">
      <dgm:prSet presAssocID="{5A665B38-2D37-444D-B78A-2FF98477227E}" presName="sibTrans" presStyleCnt="0"/>
      <dgm:spPr/>
    </dgm:pt>
    <dgm:pt modelId="{AC94A8D8-6191-4B65-B4AA-5548B93EC64C}" type="pres">
      <dgm:prSet presAssocID="{B099B950-4AC7-4C7F-A78F-095363104E0A}" presName="node" presStyleLbl="node1" presStyleIdx="1" presStyleCnt="6">
        <dgm:presLayoutVars>
          <dgm:bulletEnabled val="1"/>
        </dgm:presLayoutVars>
      </dgm:prSet>
      <dgm:spPr/>
    </dgm:pt>
    <dgm:pt modelId="{0A6E1B40-BA52-4486-883D-A2DAF4872D23}" type="pres">
      <dgm:prSet presAssocID="{45821871-0C0C-4717-8395-0FAB2410FDF7}" presName="sibTrans" presStyleCnt="0"/>
      <dgm:spPr/>
    </dgm:pt>
    <dgm:pt modelId="{01C91C52-72DF-45C7-9695-AD77081CEB4C}" type="pres">
      <dgm:prSet presAssocID="{92D74967-6E3B-4632-BD9C-0A8922E57B4F}" presName="node" presStyleLbl="node1" presStyleIdx="2" presStyleCnt="6">
        <dgm:presLayoutVars>
          <dgm:bulletEnabled val="1"/>
        </dgm:presLayoutVars>
      </dgm:prSet>
      <dgm:spPr/>
    </dgm:pt>
    <dgm:pt modelId="{514038ED-8A17-485C-9AFB-F5BA9EED0106}" type="pres">
      <dgm:prSet presAssocID="{D8B9BCFE-2952-448C-A451-180B44570E21}" presName="sibTrans" presStyleCnt="0"/>
      <dgm:spPr/>
    </dgm:pt>
    <dgm:pt modelId="{F4FB1D78-C5D5-48F8-9C26-40DEBDA54701}" type="pres">
      <dgm:prSet presAssocID="{723F7AA0-152D-45C1-98AE-24344C1A231E}" presName="node" presStyleLbl="node1" presStyleIdx="3" presStyleCnt="6">
        <dgm:presLayoutVars>
          <dgm:bulletEnabled val="1"/>
        </dgm:presLayoutVars>
      </dgm:prSet>
      <dgm:spPr/>
    </dgm:pt>
    <dgm:pt modelId="{1B341A0F-CEAC-4700-B107-E1AB5FCCC071}" type="pres">
      <dgm:prSet presAssocID="{DD13B3CA-C0EB-4080-8FD0-B2F7885A9AD7}" presName="sibTrans" presStyleCnt="0"/>
      <dgm:spPr/>
    </dgm:pt>
    <dgm:pt modelId="{AA836EC2-ACDB-4F08-9D32-7B304DB0D8A6}" type="pres">
      <dgm:prSet presAssocID="{927B7170-4B01-4969-BE8B-9ADE03231D93}" presName="node" presStyleLbl="node1" presStyleIdx="4" presStyleCnt="6">
        <dgm:presLayoutVars>
          <dgm:bulletEnabled val="1"/>
        </dgm:presLayoutVars>
      </dgm:prSet>
      <dgm:spPr/>
    </dgm:pt>
    <dgm:pt modelId="{7756EB6A-4D73-4217-BE80-66A55C43D1C3}" type="pres">
      <dgm:prSet presAssocID="{31C74753-E44A-4EF0-A513-8FED0D101287}" presName="sibTrans" presStyleCnt="0"/>
      <dgm:spPr/>
    </dgm:pt>
    <dgm:pt modelId="{F19372CE-9571-4DDB-971D-B38FD1B238BE}" type="pres">
      <dgm:prSet presAssocID="{F9685797-59E7-4096-8841-4CA5662D27C2}" presName="node" presStyleLbl="node1" presStyleIdx="5" presStyleCnt="6">
        <dgm:presLayoutVars>
          <dgm:bulletEnabled val="1"/>
        </dgm:presLayoutVars>
      </dgm:prSet>
      <dgm:spPr/>
    </dgm:pt>
  </dgm:ptLst>
  <dgm:cxnLst>
    <dgm:cxn modelId="{4A53FA12-0141-46B2-B446-4955671F17D6}" type="presOf" srcId="{92D74967-6E3B-4632-BD9C-0A8922E57B4F}" destId="{01C91C52-72DF-45C7-9695-AD77081CEB4C}" srcOrd="0" destOrd="0" presId="urn:microsoft.com/office/officeart/2005/8/layout/default"/>
    <dgm:cxn modelId="{E3E3A21E-E3FE-4899-9EC6-762FD98CFD44}" srcId="{0F7E9376-B351-4996-A47E-FA83EDA79518}" destId="{92D74967-6E3B-4632-BD9C-0A8922E57B4F}" srcOrd="2" destOrd="0" parTransId="{B9B0F8E2-D115-4364-BFC9-ED1B17C024A7}" sibTransId="{D8B9BCFE-2952-448C-A451-180B44570E21}"/>
    <dgm:cxn modelId="{C1F8923B-D877-42ED-89F3-A3E770D0446B}" srcId="{0F7E9376-B351-4996-A47E-FA83EDA79518}" destId="{F9685797-59E7-4096-8841-4CA5662D27C2}" srcOrd="5" destOrd="0" parTransId="{8CF0D4B7-EB19-4F7A-9D04-97CF54D2F44C}" sibTransId="{03B3165D-46D7-4CCB-8C59-EF4F9DB5CAFE}"/>
    <dgm:cxn modelId="{CAC4DE3C-741A-45A8-B7EC-B9C50CD0C792}" srcId="{0F7E9376-B351-4996-A47E-FA83EDA79518}" destId="{927B7170-4B01-4969-BE8B-9ADE03231D93}" srcOrd="4" destOrd="0" parTransId="{6CA919AF-6465-486A-A5EC-E6F3275D09C6}" sibTransId="{31C74753-E44A-4EF0-A513-8FED0D101287}"/>
    <dgm:cxn modelId="{C17BF43E-4E48-4D24-AF88-3FCFD3278058}" srcId="{0F7E9376-B351-4996-A47E-FA83EDA79518}" destId="{2F51B81E-3ABB-4076-A3BA-B72B84E61E04}" srcOrd="0" destOrd="0" parTransId="{3409D20B-6FD3-4391-BB74-1916A8DF79BF}" sibTransId="{5A665B38-2D37-444D-B78A-2FF98477227E}"/>
    <dgm:cxn modelId="{83269740-269E-4EAA-A0F7-A07432CC8108}" srcId="{0F7E9376-B351-4996-A47E-FA83EDA79518}" destId="{723F7AA0-152D-45C1-98AE-24344C1A231E}" srcOrd="3" destOrd="0" parTransId="{5A0F8552-24DD-4364-888C-6D8A922C90CF}" sibTransId="{DD13B3CA-C0EB-4080-8FD0-B2F7885A9AD7}"/>
    <dgm:cxn modelId="{D50B3E61-F41E-454F-B99D-7F179B015E06}" type="presOf" srcId="{F9685797-59E7-4096-8841-4CA5662D27C2}" destId="{F19372CE-9571-4DDB-971D-B38FD1B238BE}" srcOrd="0" destOrd="0" presId="urn:microsoft.com/office/officeart/2005/8/layout/default"/>
    <dgm:cxn modelId="{72E1B36B-A264-4B35-B336-F90D68BDF11A}" type="presOf" srcId="{927B7170-4B01-4969-BE8B-9ADE03231D93}" destId="{AA836EC2-ACDB-4F08-9D32-7B304DB0D8A6}" srcOrd="0" destOrd="0" presId="urn:microsoft.com/office/officeart/2005/8/layout/default"/>
    <dgm:cxn modelId="{FE64EE54-11ED-4A03-867E-6B580A75D081}" type="presOf" srcId="{2F51B81E-3ABB-4076-A3BA-B72B84E61E04}" destId="{2D0073B2-905E-4F64-AD0A-AF8F2C4E6821}" srcOrd="0" destOrd="0" presId="urn:microsoft.com/office/officeart/2005/8/layout/default"/>
    <dgm:cxn modelId="{1B7117C1-960E-4AC9-9E04-58D37FFCA0AB}" srcId="{0F7E9376-B351-4996-A47E-FA83EDA79518}" destId="{B099B950-4AC7-4C7F-A78F-095363104E0A}" srcOrd="1" destOrd="0" parTransId="{55FD593F-698D-4E8B-B18E-A1616AEF332C}" sibTransId="{45821871-0C0C-4717-8395-0FAB2410FDF7}"/>
    <dgm:cxn modelId="{A51758CB-D6FC-46EC-98C8-24781D332C68}" type="presOf" srcId="{B099B950-4AC7-4C7F-A78F-095363104E0A}" destId="{AC94A8D8-6191-4B65-B4AA-5548B93EC64C}" srcOrd="0" destOrd="0" presId="urn:microsoft.com/office/officeart/2005/8/layout/default"/>
    <dgm:cxn modelId="{68D548F1-5CB7-489E-9450-AD8A5C3A4176}" type="presOf" srcId="{0F7E9376-B351-4996-A47E-FA83EDA79518}" destId="{F3A27CB8-F9DA-4F07-AE3A-F25B9A1DE3BE}" srcOrd="0" destOrd="0" presId="urn:microsoft.com/office/officeart/2005/8/layout/default"/>
    <dgm:cxn modelId="{C0A187F5-A410-427C-82E4-4576F4206715}" type="presOf" srcId="{723F7AA0-152D-45C1-98AE-24344C1A231E}" destId="{F4FB1D78-C5D5-48F8-9C26-40DEBDA54701}" srcOrd="0" destOrd="0" presId="urn:microsoft.com/office/officeart/2005/8/layout/default"/>
    <dgm:cxn modelId="{E45824C0-7C1E-4F00-8F39-06B0E1D437E1}" type="presParOf" srcId="{F3A27CB8-F9DA-4F07-AE3A-F25B9A1DE3BE}" destId="{2D0073B2-905E-4F64-AD0A-AF8F2C4E6821}" srcOrd="0" destOrd="0" presId="urn:microsoft.com/office/officeart/2005/8/layout/default"/>
    <dgm:cxn modelId="{6748B6DC-C3DA-494B-BAD7-759A8408F291}" type="presParOf" srcId="{F3A27CB8-F9DA-4F07-AE3A-F25B9A1DE3BE}" destId="{BE1012F2-0B6D-4D78-A62C-CCE0F6EE97C9}" srcOrd="1" destOrd="0" presId="urn:microsoft.com/office/officeart/2005/8/layout/default"/>
    <dgm:cxn modelId="{F8083070-E4C4-4C0E-9993-C964E4167B8F}" type="presParOf" srcId="{F3A27CB8-F9DA-4F07-AE3A-F25B9A1DE3BE}" destId="{AC94A8D8-6191-4B65-B4AA-5548B93EC64C}" srcOrd="2" destOrd="0" presId="urn:microsoft.com/office/officeart/2005/8/layout/default"/>
    <dgm:cxn modelId="{67ED413D-C9C3-4F10-9C44-39328035507F}" type="presParOf" srcId="{F3A27CB8-F9DA-4F07-AE3A-F25B9A1DE3BE}" destId="{0A6E1B40-BA52-4486-883D-A2DAF4872D23}" srcOrd="3" destOrd="0" presId="urn:microsoft.com/office/officeart/2005/8/layout/default"/>
    <dgm:cxn modelId="{99C05CD7-9224-4EB6-B42A-EA560F235D2C}" type="presParOf" srcId="{F3A27CB8-F9DA-4F07-AE3A-F25B9A1DE3BE}" destId="{01C91C52-72DF-45C7-9695-AD77081CEB4C}" srcOrd="4" destOrd="0" presId="urn:microsoft.com/office/officeart/2005/8/layout/default"/>
    <dgm:cxn modelId="{8AE65F1E-0C0F-4B70-A132-D419C450785C}" type="presParOf" srcId="{F3A27CB8-F9DA-4F07-AE3A-F25B9A1DE3BE}" destId="{514038ED-8A17-485C-9AFB-F5BA9EED0106}" srcOrd="5" destOrd="0" presId="urn:microsoft.com/office/officeart/2005/8/layout/default"/>
    <dgm:cxn modelId="{6D6B4350-D654-44A7-9B4A-843B45A6C7D7}" type="presParOf" srcId="{F3A27CB8-F9DA-4F07-AE3A-F25B9A1DE3BE}" destId="{F4FB1D78-C5D5-48F8-9C26-40DEBDA54701}" srcOrd="6" destOrd="0" presId="urn:microsoft.com/office/officeart/2005/8/layout/default"/>
    <dgm:cxn modelId="{29B46AAD-D32D-4459-BFEE-47C9C945864E}" type="presParOf" srcId="{F3A27CB8-F9DA-4F07-AE3A-F25B9A1DE3BE}" destId="{1B341A0F-CEAC-4700-B107-E1AB5FCCC071}" srcOrd="7" destOrd="0" presId="urn:microsoft.com/office/officeart/2005/8/layout/default"/>
    <dgm:cxn modelId="{3B88827E-E7DD-4E5C-954A-E4527BE29804}" type="presParOf" srcId="{F3A27CB8-F9DA-4F07-AE3A-F25B9A1DE3BE}" destId="{AA836EC2-ACDB-4F08-9D32-7B304DB0D8A6}" srcOrd="8" destOrd="0" presId="urn:microsoft.com/office/officeart/2005/8/layout/default"/>
    <dgm:cxn modelId="{0FE992AF-121D-417D-88D6-0472E8536387}" type="presParOf" srcId="{F3A27CB8-F9DA-4F07-AE3A-F25B9A1DE3BE}" destId="{7756EB6A-4D73-4217-BE80-66A55C43D1C3}" srcOrd="9" destOrd="0" presId="urn:microsoft.com/office/officeart/2005/8/layout/default"/>
    <dgm:cxn modelId="{19CB57AD-2FD1-47E1-A5CF-D4A690F22A23}" type="presParOf" srcId="{F3A27CB8-F9DA-4F07-AE3A-F25B9A1DE3BE}" destId="{F19372CE-9571-4DDB-971D-B38FD1B238B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31AB9B-C770-478A-A956-00BD504EF941}"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6B52A861-1FA0-49D8-BDE4-292093A7CA98}">
      <dgm:prSet/>
      <dgm:spPr/>
      <dgm:t>
        <a:bodyPr/>
        <a:lstStyle/>
        <a:p>
          <a:r>
            <a:rPr lang="en-GB" b="1" dirty="0"/>
            <a:t>Wellness spa</a:t>
          </a:r>
          <a:r>
            <a:rPr lang="en-GB" dirty="0"/>
            <a:t> — Couples massage - Perfect for relaxing and recuperating after the hustle and bustle of a wedding.</a:t>
          </a:r>
          <a:endParaRPr lang="en-US" dirty="0"/>
        </a:p>
      </dgm:t>
    </dgm:pt>
    <dgm:pt modelId="{E4359D6A-F01B-46D5-A1DF-361E7073EBC0}" type="parTrans" cxnId="{30E0CC86-9DAC-4EDB-8975-B2D15917B092}">
      <dgm:prSet/>
      <dgm:spPr/>
      <dgm:t>
        <a:bodyPr/>
        <a:lstStyle/>
        <a:p>
          <a:endParaRPr lang="en-US"/>
        </a:p>
      </dgm:t>
    </dgm:pt>
    <dgm:pt modelId="{5682328C-F7DF-40F7-B9A0-2D0C8D2D305D}" type="sibTrans" cxnId="{30E0CC86-9DAC-4EDB-8975-B2D15917B092}">
      <dgm:prSet/>
      <dgm:spPr/>
      <dgm:t>
        <a:bodyPr/>
        <a:lstStyle/>
        <a:p>
          <a:endParaRPr lang="en-US"/>
        </a:p>
      </dgm:t>
    </dgm:pt>
    <dgm:pt modelId="{7110B683-E77A-47CD-9735-DD76C522BD5D}">
      <dgm:prSet/>
      <dgm:spPr/>
      <dgm:t>
        <a:bodyPr/>
        <a:lstStyle/>
        <a:p>
          <a:r>
            <a:rPr lang="en-GB" b="1" dirty="0"/>
            <a:t>Luxurious bathrobes</a:t>
          </a:r>
          <a:r>
            <a:rPr lang="en-GB" dirty="0"/>
            <a:t> — to keep as a </a:t>
          </a:r>
          <a:r>
            <a:rPr lang="en-GB" dirty="0" err="1"/>
            <a:t>momento</a:t>
          </a:r>
          <a:r>
            <a:rPr lang="en-GB" dirty="0"/>
            <a:t> of the honeymoon.</a:t>
          </a:r>
          <a:endParaRPr lang="en-US" dirty="0"/>
        </a:p>
      </dgm:t>
    </dgm:pt>
    <dgm:pt modelId="{F65E9BB4-710A-4924-A430-29983F3039DE}" type="parTrans" cxnId="{6ADCA372-53DE-4C6A-AD48-8CC4B61FF379}">
      <dgm:prSet/>
      <dgm:spPr/>
      <dgm:t>
        <a:bodyPr/>
        <a:lstStyle/>
        <a:p>
          <a:endParaRPr lang="en-US"/>
        </a:p>
      </dgm:t>
    </dgm:pt>
    <dgm:pt modelId="{C6FF9238-7C1B-4CD0-BBFA-6F4129D3D529}" type="sibTrans" cxnId="{6ADCA372-53DE-4C6A-AD48-8CC4B61FF379}">
      <dgm:prSet/>
      <dgm:spPr/>
      <dgm:t>
        <a:bodyPr/>
        <a:lstStyle/>
        <a:p>
          <a:endParaRPr lang="en-US"/>
        </a:p>
      </dgm:t>
    </dgm:pt>
    <dgm:pt modelId="{34394D88-7035-4EC1-89D5-601A2054EA1B}">
      <dgm:prSet/>
      <dgm:spPr/>
      <dgm:t>
        <a:bodyPr/>
        <a:lstStyle/>
        <a:p>
          <a:r>
            <a:rPr lang="en-GB" b="1"/>
            <a:t>Room service </a:t>
          </a:r>
          <a:r>
            <a:rPr lang="en-GB"/>
            <a:t>— So they never have to leave their love nest.</a:t>
          </a:r>
          <a:endParaRPr lang="en-US"/>
        </a:p>
      </dgm:t>
    </dgm:pt>
    <dgm:pt modelId="{1392BD9A-0B67-422D-91CB-6F22DB5AF666}" type="parTrans" cxnId="{D6FBAFA8-11B4-41B5-8030-129C1174DA82}">
      <dgm:prSet/>
      <dgm:spPr/>
      <dgm:t>
        <a:bodyPr/>
        <a:lstStyle/>
        <a:p>
          <a:endParaRPr lang="en-US"/>
        </a:p>
      </dgm:t>
    </dgm:pt>
    <dgm:pt modelId="{E9D301E4-C801-4585-BEAA-D4C41A1F1FAF}" type="sibTrans" cxnId="{D6FBAFA8-11B4-41B5-8030-129C1174DA82}">
      <dgm:prSet/>
      <dgm:spPr/>
      <dgm:t>
        <a:bodyPr/>
        <a:lstStyle/>
        <a:p>
          <a:endParaRPr lang="en-US"/>
        </a:p>
      </dgm:t>
    </dgm:pt>
    <dgm:pt modelId="{1BC75C77-FC77-444A-964D-526C1FFAF161}">
      <dgm:prSet/>
      <dgm:spPr/>
      <dgm:t>
        <a:bodyPr/>
        <a:lstStyle/>
        <a:p>
          <a:r>
            <a:rPr lang="en-GB"/>
            <a:t> </a:t>
          </a:r>
          <a:r>
            <a:rPr lang="en-GB" b="1"/>
            <a:t>Free bottle of champagne with strawberries</a:t>
          </a:r>
          <a:r>
            <a:rPr lang="en-GB"/>
            <a:t> — The classic newlywed indulgence.</a:t>
          </a:r>
          <a:endParaRPr lang="en-US"/>
        </a:p>
      </dgm:t>
    </dgm:pt>
    <dgm:pt modelId="{BBE5A742-395A-4B41-91C8-6D1234645EE3}" type="parTrans" cxnId="{8FB92430-FE32-4C5A-963F-56BA678D3A7A}">
      <dgm:prSet/>
      <dgm:spPr/>
      <dgm:t>
        <a:bodyPr/>
        <a:lstStyle/>
        <a:p>
          <a:endParaRPr lang="en-US"/>
        </a:p>
      </dgm:t>
    </dgm:pt>
    <dgm:pt modelId="{4AC22285-1598-49E1-B048-6DAB49256A55}" type="sibTrans" cxnId="{8FB92430-FE32-4C5A-963F-56BA678D3A7A}">
      <dgm:prSet/>
      <dgm:spPr/>
      <dgm:t>
        <a:bodyPr/>
        <a:lstStyle/>
        <a:p>
          <a:endParaRPr lang="en-US"/>
        </a:p>
      </dgm:t>
    </dgm:pt>
    <dgm:pt modelId="{31D8EBDA-F143-479A-99DC-4E7F823D4B50}">
      <dgm:prSet/>
      <dgm:spPr/>
      <dgm:t>
        <a:bodyPr/>
        <a:lstStyle/>
        <a:p>
          <a:r>
            <a:rPr lang="en-GB" b="1"/>
            <a:t>Free gift basket</a:t>
          </a:r>
          <a:r>
            <a:rPr lang="en-GB"/>
            <a:t> — To celebrate their marriage and make their special-occasion stay sensational.</a:t>
          </a:r>
          <a:endParaRPr lang="en-US"/>
        </a:p>
      </dgm:t>
    </dgm:pt>
    <dgm:pt modelId="{E07B81FA-69EF-40AC-91C1-6D1C27FBE1AB}" type="parTrans" cxnId="{06397FE6-D537-43E4-AD3F-90079D899E75}">
      <dgm:prSet/>
      <dgm:spPr/>
      <dgm:t>
        <a:bodyPr/>
        <a:lstStyle/>
        <a:p>
          <a:endParaRPr lang="en-US"/>
        </a:p>
      </dgm:t>
    </dgm:pt>
    <dgm:pt modelId="{2513E5BA-E2C2-4399-A6D4-A9C1DB39FDFE}" type="sibTrans" cxnId="{06397FE6-D537-43E4-AD3F-90079D899E75}">
      <dgm:prSet/>
      <dgm:spPr/>
      <dgm:t>
        <a:bodyPr/>
        <a:lstStyle/>
        <a:p>
          <a:endParaRPr lang="en-US"/>
        </a:p>
      </dgm:t>
    </dgm:pt>
    <dgm:pt modelId="{6373B213-C06D-4854-9C9A-D77DA725E75F}" type="pres">
      <dgm:prSet presAssocID="{1431AB9B-C770-478A-A956-00BD504EF941}" presName="diagram" presStyleCnt="0">
        <dgm:presLayoutVars>
          <dgm:dir/>
          <dgm:resizeHandles val="exact"/>
        </dgm:presLayoutVars>
      </dgm:prSet>
      <dgm:spPr/>
    </dgm:pt>
    <dgm:pt modelId="{3D99EB2C-0927-454D-A80F-B561C583CA36}" type="pres">
      <dgm:prSet presAssocID="{6B52A861-1FA0-49D8-BDE4-292093A7CA98}" presName="node" presStyleLbl="node1" presStyleIdx="0" presStyleCnt="5">
        <dgm:presLayoutVars>
          <dgm:bulletEnabled val="1"/>
        </dgm:presLayoutVars>
      </dgm:prSet>
      <dgm:spPr/>
    </dgm:pt>
    <dgm:pt modelId="{85BA6782-61C2-4AC8-8238-55987F01EDDB}" type="pres">
      <dgm:prSet presAssocID="{5682328C-F7DF-40F7-B9A0-2D0C8D2D305D}" presName="sibTrans" presStyleCnt="0"/>
      <dgm:spPr/>
    </dgm:pt>
    <dgm:pt modelId="{63ED631B-FF85-474E-BA51-831A62AC4483}" type="pres">
      <dgm:prSet presAssocID="{7110B683-E77A-47CD-9735-DD76C522BD5D}" presName="node" presStyleLbl="node1" presStyleIdx="1" presStyleCnt="5">
        <dgm:presLayoutVars>
          <dgm:bulletEnabled val="1"/>
        </dgm:presLayoutVars>
      </dgm:prSet>
      <dgm:spPr/>
    </dgm:pt>
    <dgm:pt modelId="{F360CBB9-15DB-4C30-A175-4724A77B2BD6}" type="pres">
      <dgm:prSet presAssocID="{C6FF9238-7C1B-4CD0-BBFA-6F4129D3D529}" presName="sibTrans" presStyleCnt="0"/>
      <dgm:spPr/>
    </dgm:pt>
    <dgm:pt modelId="{E7D68CC9-9B54-4BBB-881A-3B39E1CD6D71}" type="pres">
      <dgm:prSet presAssocID="{34394D88-7035-4EC1-89D5-601A2054EA1B}" presName="node" presStyleLbl="node1" presStyleIdx="2" presStyleCnt="5">
        <dgm:presLayoutVars>
          <dgm:bulletEnabled val="1"/>
        </dgm:presLayoutVars>
      </dgm:prSet>
      <dgm:spPr/>
    </dgm:pt>
    <dgm:pt modelId="{B0E228CE-EC4E-4CA4-BBC4-6A7E774C579D}" type="pres">
      <dgm:prSet presAssocID="{E9D301E4-C801-4585-BEAA-D4C41A1F1FAF}" presName="sibTrans" presStyleCnt="0"/>
      <dgm:spPr/>
    </dgm:pt>
    <dgm:pt modelId="{566C27D1-C70B-4E19-94BA-05C36E241694}" type="pres">
      <dgm:prSet presAssocID="{1BC75C77-FC77-444A-964D-526C1FFAF161}" presName="node" presStyleLbl="node1" presStyleIdx="3" presStyleCnt="5">
        <dgm:presLayoutVars>
          <dgm:bulletEnabled val="1"/>
        </dgm:presLayoutVars>
      </dgm:prSet>
      <dgm:spPr/>
    </dgm:pt>
    <dgm:pt modelId="{578ED91D-8FB3-47DC-B7ED-22D835B1D84E}" type="pres">
      <dgm:prSet presAssocID="{4AC22285-1598-49E1-B048-6DAB49256A55}" presName="sibTrans" presStyleCnt="0"/>
      <dgm:spPr/>
    </dgm:pt>
    <dgm:pt modelId="{672DFF5D-143A-4DE7-AEBB-F07E73E40BB0}" type="pres">
      <dgm:prSet presAssocID="{31D8EBDA-F143-479A-99DC-4E7F823D4B50}" presName="node" presStyleLbl="node1" presStyleIdx="4" presStyleCnt="5">
        <dgm:presLayoutVars>
          <dgm:bulletEnabled val="1"/>
        </dgm:presLayoutVars>
      </dgm:prSet>
      <dgm:spPr/>
    </dgm:pt>
  </dgm:ptLst>
  <dgm:cxnLst>
    <dgm:cxn modelId="{8FB92430-FE32-4C5A-963F-56BA678D3A7A}" srcId="{1431AB9B-C770-478A-A956-00BD504EF941}" destId="{1BC75C77-FC77-444A-964D-526C1FFAF161}" srcOrd="3" destOrd="0" parTransId="{BBE5A742-395A-4B41-91C8-6D1234645EE3}" sibTransId="{4AC22285-1598-49E1-B048-6DAB49256A55}"/>
    <dgm:cxn modelId="{8883B160-6D29-4A38-AE4D-A2001DFFAB70}" type="presOf" srcId="{34394D88-7035-4EC1-89D5-601A2054EA1B}" destId="{E7D68CC9-9B54-4BBB-881A-3B39E1CD6D71}" srcOrd="0" destOrd="0" presId="urn:microsoft.com/office/officeart/2005/8/layout/default"/>
    <dgm:cxn modelId="{72427941-B7D3-4528-893D-BF321224DDB7}" type="presOf" srcId="{31D8EBDA-F143-479A-99DC-4E7F823D4B50}" destId="{672DFF5D-143A-4DE7-AEBB-F07E73E40BB0}" srcOrd="0" destOrd="0" presId="urn:microsoft.com/office/officeart/2005/8/layout/default"/>
    <dgm:cxn modelId="{6ADCA372-53DE-4C6A-AD48-8CC4B61FF379}" srcId="{1431AB9B-C770-478A-A956-00BD504EF941}" destId="{7110B683-E77A-47CD-9735-DD76C522BD5D}" srcOrd="1" destOrd="0" parTransId="{F65E9BB4-710A-4924-A430-29983F3039DE}" sibTransId="{C6FF9238-7C1B-4CD0-BBFA-6F4129D3D529}"/>
    <dgm:cxn modelId="{30E0CC86-9DAC-4EDB-8975-B2D15917B092}" srcId="{1431AB9B-C770-478A-A956-00BD504EF941}" destId="{6B52A861-1FA0-49D8-BDE4-292093A7CA98}" srcOrd="0" destOrd="0" parTransId="{E4359D6A-F01B-46D5-A1DF-361E7073EBC0}" sibTransId="{5682328C-F7DF-40F7-B9A0-2D0C8D2D305D}"/>
    <dgm:cxn modelId="{3B8D2F99-62D5-44E5-89A2-5A6E9A9594DD}" type="presOf" srcId="{1BC75C77-FC77-444A-964D-526C1FFAF161}" destId="{566C27D1-C70B-4E19-94BA-05C36E241694}" srcOrd="0" destOrd="0" presId="urn:microsoft.com/office/officeart/2005/8/layout/default"/>
    <dgm:cxn modelId="{D6FBAFA8-11B4-41B5-8030-129C1174DA82}" srcId="{1431AB9B-C770-478A-A956-00BD504EF941}" destId="{34394D88-7035-4EC1-89D5-601A2054EA1B}" srcOrd="2" destOrd="0" parTransId="{1392BD9A-0B67-422D-91CB-6F22DB5AF666}" sibTransId="{E9D301E4-C801-4585-BEAA-D4C41A1F1FAF}"/>
    <dgm:cxn modelId="{AA2353B8-D110-41E0-B0F9-E8F45E79FE51}" type="presOf" srcId="{1431AB9B-C770-478A-A956-00BD504EF941}" destId="{6373B213-C06D-4854-9C9A-D77DA725E75F}" srcOrd="0" destOrd="0" presId="urn:microsoft.com/office/officeart/2005/8/layout/default"/>
    <dgm:cxn modelId="{2C08CDE2-7A4B-4014-AFB1-E9C67007C420}" type="presOf" srcId="{6B52A861-1FA0-49D8-BDE4-292093A7CA98}" destId="{3D99EB2C-0927-454D-A80F-B561C583CA36}" srcOrd="0" destOrd="0" presId="urn:microsoft.com/office/officeart/2005/8/layout/default"/>
    <dgm:cxn modelId="{06397FE6-D537-43E4-AD3F-90079D899E75}" srcId="{1431AB9B-C770-478A-A956-00BD504EF941}" destId="{31D8EBDA-F143-479A-99DC-4E7F823D4B50}" srcOrd="4" destOrd="0" parTransId="{E07B81FA-69EF-40AC-91C1-6D1C27FBE1AB}" sibTransId="{2513E5BA-E2C2-4399-A6D4-A9C1DB39FDFE}"/>
    <dgm:cxn modelId="{A67871EB-B4FA-49C8-A0B7-22AF574B12CA}" type="presOf" srcId="{7110B683-E77A-47CD-9735-DD76C522BD5D}" destId="{63ED631B-FF85-474E-BA51-831A62AC4483}" srcOrd="0" destOrd="0" presId="urn:microsoft.com/office/officeart/2005/8/layout/default"/>
    <dgm:cxn modelId="{B7645244-270C-4408-81A7-7020FF5659E6}" type="presParOf" srcId="{6373B213-C06D-4854-9C9A-D77DA725E75F}" destId="{3D99EB2C-0927-454D-A80F-B561C583CA36}" srcOrd="0" destOrd="0" presId="urn:microsoft.com/office/officeart/2005/8/layout/default"/>
    <dgm:cxn modelId="{9CCD58F5-3C7A-40F1-A792-E3F3DC1496B1}" type="presParOf" srcId="{6373B213-C06D-4854-9C9A-D77DA725E75F}" destId="{85BA6782-61C2-4AC8-8238-55987F01EDDB}" srcOrd="1" destOrd="0" presId="urn:microsoft.com/office/officeart/2005/8/layout/default"/>
    <dgm:cxn modelId="{8BC6CFF6-A7D3-4F47-8502-EF3E3FE3D24D}" type="presParOf" srcId="{6373B213-C06D-4854-9C9A-D77DA725E75F}" destId="{63ED631B-FF85-474E-BA51-831A62AC4483}" srcOrd="2" destOrd="0" presId="urn:microsoft.com/office/officeart/2005/8/layout/default"/>
    <dgm:cxn modelId="{62112C7C-C6C4-4A89-88E8-5D6CBCD509C6}" type="presParOf" srcId="{6373B213-C06D-4854-9C9A-D77DA725E75F}" destId="{F360CBB9-15DB-4C30-A175-4724A77B2BD6}" srcOrd="3" destOrd="0" presId="urn:microsoft.com/office/officeart/2005/8/layout/default"/>
    <dgm:cxn modelId="{54D6E496-7CA1-4020-96C1-C928BECE1803}" type="presParOf" srcId="{6373B213-C06D-4854-9C9A-D77DA725E75F}" destId="{E7D68CC9-9B54-4BBB-881A-3B39E1CD6D71}" srcOrd="4" destOrd="0" presId="urn:microsoft.com/office/officeart/2005/8/layout/default"/>
    <dgm:cxn modelId="{845CC695-9DB2-4D40-891A-D7EBB65AC3C7}" type="presParOf" srcId="{6373B213-C06D-4854-9C9A-D77DA725E75F}" destId="{B0E228CE-EC4E-4CA4-BBC4-6A7E774C579D}" srcOrd="5" destOrd="0" presId="urn:microsoft.com/office/officeart/2005/8/layout/default"/>
    <dgm:cxn modelId="{3042F840-FA8A-41B7-A2C7-987C7498B447}" type="presParOf" srcId="{6373B213-C06D-4854-9C9A-D77DA725E75F}" destId="{566C27D1-C70B-4E19-94BA-05C36E241694}" srcOrd="6" destOrd="0" presId="urn:microsoft.com/office/officeart/2005/8/layout/default"/>
    <dgm:cxn modelId="{37522FBB-40D8-4EFF-AB46-C8473D8C70C6}" type="presParOf" srcId="{6373B213-C06D-4854-9C9A-D77DA725E75F}" destId="{578ED91D-8FB3-47DC-B7ED-22D835B1D84E}" srcOrd="7" destOrd="0" presId="urn:microsoft.com/office/officeart/2005/8/layout/default"/>
    <dgm:cxn modelId="{D5DADE0D-75AA-44AA-A302-6BD6064BD2FB}" type="presParOf" srcId="{6373B213-C06D-4854-9C9A-D77DA725E75F}" destId="{672DFF5D-143A-4DE7-AEBB-F07E73E40BB0}"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6A26C5-88C1-43F6-B34B-98992342893C}"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51E43C00-BDDE-4383-B6E8-E6A369A08DE5}">
      <dgm:prSet/>
      <dgm:spPr/>
      <dgm:t>
        <a:bodyPr/>
        <a:lstStyle/>
        <a:p>
          <a:endParaRPr lang="en-GB" b="1" dirty="0">
            <a:latin typeface="Calibri" panose="020F0502020204030204" pitchFamily="34" charset="0"/>
            <a:cs typeface="Calibri" panose="020F0502020204030204" pitchFamily="34" charset="0"/>
          </a:endParaRPr>
        </a:p>
        <a:p>
          <a:endParaRPr lang="en-GB" b="0" dirty="0">
            <a:latin typeface="Calibri" panose="020F0502020204030204" pitchFamily="34" charset="0"/>
            <a:cs typeface="Calibri" panose="020F0502020204030204" pitchFamily="34" charset="0"/>
          </a:endParaRPr>
        </a:p>
        <a:p>
          <a:r>
            <a:rPr lang="en-GB" b="0" dirty="0">
              <a:latin typeface="+mn-lt"/>
              <a:cs typeface="Calibri" panose="020F0502020204030204" pitchFamily="34" charset="0"/>
            </a:rPr>
            <a:t>Kid-friendly bathroom and bath essentials </a:t>
          </a:r>
          <a:r>
            <a:rPr lang="en-GB" dirty="0">
              <a:latin typeface="+mn-lt"/>
              <a:cs typeface="Calibri" panose="020F0502020204030204" pitchFamily="34" charset="0"/>
            </a:rPr>
            <a:t>— A step-stool so the little ones can reach the sink; gentle soap for a tear-free bath time</a:t>
          </a:r>
          <a:r>
            <a:rPr lang="en-GB" dirty="0">
              <a:latin typeface="Calibri" panose="020F0502020204030204" pitchFamily="34" charset="0"/>
              <a:cs typeface="Calibri" panose="020F0502020204030204" pitchFamily="34" charset="0"/>
            </a:rPr>
            <a:t>.</a:t>
          </a:r>
          <a:endParaRPr lang="en-US" dirty="0">
            <a:latin typeface="Calibri" panose="020F0502020204030204" pitchFamily="34" charset="0"/>
            <a:cs typeface="Calibri" panose="020F0502020204030204" pitchFamily="34" charset="0"/>
          </a:endParaRPr>
        </a:p>
      </dgm:t>
    </dgm:pt>
    <dgm:pt modelId="{D2848FE0-B594-478B-9382-194ED18B2370}" type="parTrans" cxnId="{92469798-0562-4D53-93BB-C68A5CD00CFE}">
      <dgm:prSet/>
      <dgm:spPr/>
      <dgm:t>
        <a:bodyPr/>
        <a:lstStyle/>
        <a:p>
          <a:endParaRPr lang="en-US"/>
        </a:p>
      </dgm:t>
    </dgm:pt>
    <dgm:pt modelId="{BEF3916D-7B65-48CC-94C4-2556553E835A}" type="sibTrans" cxnId="{92469798-0562-4D53-93BB-C68A5CD00CFE}">
      <dgm:prSet/>
      <dgm:spPr/>
      <dgm:t>
        <a:bodyPr/>
        <a:lstStyle/>
        <a:p>
          <a:endParaRPr lang="en-US"/>
        </a:p>
      </dgm:t>
    </dgm:pt>
    <dgm:pt modelId="{FE1E6C1E-3492-486A-A174-1A896E7B32B7}">
      <dgm:prSet/>
      <dgm:spPr/>
      <dgm:t>
        <a:bodyPr/>
        <a:lstStyle/>
        <a:p>
          <a:r>
            <a:rPr lang="en-GB" b="0">
              <a:latin typeface="+mn-lt"/>
              <a:cs typeface="Calibri" panose="020F0502020204030204" pitchFamily="34" charset="0"/>
            </a:rPr>
            <a:t>Baby cribs and child cots — A place for everyone to have a good night’s sleep.</a:t>
          </a:r>
          <a:endParaRPr lang="en-US" b="0">
            <a:latin typeface="+mn-lt"/>
            <a:cs typeface="Calibri" panose="020F0502020204030204" pitchFamily="34" charset="0"/>
          </a:endParaRPr>
        </a:p>
      </dgm:t>
    </dgm:pt>
    <dgm:pt modelId="{8325E8DF-6427-4AAC-8CC4-BF0CEBF0BBDB}" type="parTrans" cxnId="{FCD30E5C-D8FC-4149-864B-B5C624B94D72}">
      <dgm:prSet/>
      <dgm:spPr/>
      <dgm:t>
        <a:bodyPr/>
        <a:lstStyle/>
        <a:p>
          <a:endParaRPr lang="en-US"/>
        </a:p>
      </dgm:t>
    </dgm:pt>
    <dgm:pt modelId="{45A03C10-9779-4D44-B838-D3197E3E602D}" type="sibTrans" cxnId="{FCD30E5C-D8FC-4149-864B-B5C624B94D72}">
      <dgm:prSet/>
      <dgm:spPr/>
      <dgm:t>
        <a:bodyPr/>
        <a:lstStyle/>
        <a:p>
          <a:endParaRPr lang="en-US"/>
        </a:p>
      </dgm:t>
    </dgm:pt>
    <dgm:pt modelId="{09DF084D-80CB-4B06-B707-84D377B16BEE}">
      <dgm:prSet/>
      <dgm:spPr/>
      <dgm:t>
        <a:bodyPr/>
        <a:lstStyle/>
        <a:p>
          <a:r>
            <a:rPr lang="en-GB" b="0">
              <a:latin typeface="+mn-lt"/>
              <a:cs typeface="Calibri" panose="020F0502020204030204" pitchFamily="34" charset="0"/>
            </a:rPr>
            <a:t>Laundry facilities — Because traveling with kids is messy.</a:t>
          </a:r>
          <a:endParaRPr lang="en-US" b="0">
            <a:latin typeface="+mn-lt"/>
            <a:cs typeface="Calibri" panose="020F0502020204030204" pitchFamily="34" charset="0"/>
          </a:endParaRPr>
        </a:p>
      </dgm:t>
    </dgm:pt>
    <dgm:pt modelId="{2C0F800B-3D7F-426D-94C2-1016CEC0A88F}" type="parTrans" cxnId="{5A9B2A1B-CB1A-405B-A953-1C849D32C408}">
      <dgm:prSet/>
      <dgm:spPr/>
      <dgm:t>
        <a:bodyPr/>
        <a:lstStyle/>
        <a:p>
          <a:endParaRPr lang="en-US"/>
        </a:p>
      </dgm:t>
    </dgm:pt>
    <dgm:pt modelId="{A275E7BA-EBEC-4BC5-AB9E-27D8F753D8BD}" type="sibTrans" cxnId="{5A9B2A1B-CB1A-405B-A953-1C849D32C408}">
      <dgm:prSet/>
      <dgm:spPr/>
      <dgm:t>
        <a:bodyPr/>
        <a:lstStyle/>
        <a:p>
          <a:endParaRPr lang="en-US"/>
        </a:p>
      </dgm:t>
    </dgm:pt>
    <dgm:pt modelId="{027209BA-80B6-451C-941E-A3336EDBC8D4}">
      <dgm:prSet/>
      <dgm:spPr/>
      <dgm:t>
        <a:bodyPr/>
        <a:lstStyle/>
        <a:p>
          <a:r>
            <a:rPr lang="en-GB" b="0">
              <a:latin typeface="+mn-lt"/>
              <a:cs typeface="Calibri" panose="020F0502020204030204" pitchFamily="34" charset="0"/>
            </a:rPr>
            <a:t>| Kids stay for free — Because traveling with kids can also be expensive.</a:t>
          </a:r>
          <a:endParaRPr lang="en-US" b="0">
            <a:latin typeface="+mn-lt"/>
            <a:cs typeface="Calibri" panose="020F0502020204030204" pitchFamily="34" charset="0"/>
          </a:endParaRPr>
        </a:p>
      </dgm:t>
    </dgm:pt>
    <dgm:pt modelId="{57A6E027-6498-4DCF-9666-D03F2F859AF8}" type="parTrans" cxnId="{E477DDD5-C3C0-4DC1-B7BF-6E77C887C17F}">
      <dgm:prSet/>
      <dgm:spPr/>
      <dgm:t>
        <a:bodyPr/>
        <a:lstStyle/>
        <a:p>
          <a:endParaRPr lang="en-US"/>
        </a:p>
      </dgm:t>
    </dgm:pt>
    <dgm:pt modelId="{DBE947D8-6AB3-4082-A724-600F3918EA63}" type="sibTrans" cxnId="{E477DDD5-C3C0-4DC1-B7BF-6E77C887C17F}">
      <dgm:prSet/>
      <dgm:spPr/>
      <dgm:t>
        <a:bodyPr/>
        <a:lstStyle/>
        <a:p>
          <a:endParaRPr lang="en-US"/>
        </a:p>
      </dgm:t>
    </dgm:pt>
    <dgm:pt modelId="{15DC98E1-D449-4306-B1C4-69945793B766}">
      <dgm:prSet/>
      <dgm:spPr/>
      <dgm:t>
        <a:bodyPr/>
        <a:lstStyle/>
        <a:p>
          <a:r>
            <a:rPr lang="en-GB" b="0">
              <a:latin typeface="+mn-lt"/>
              <a:cs typeface="Calibri" panose="020F0502020204030204" pitchFamily="34" charset="0"/>
            </a:rPr>
            <a:t> Kids eat free — So parents can go on and splurge on that three-course meal (plus extra appetizers).</a:t>
          </a:r>
          <a:endParaRPr lang="en-US" b="0">
            <a:latin typeface="+mn-lt"/>
            <a:cs typeface="Calibri" panose="020F0502020204030204" pitchFamily="34" charset="0"/>
          </a:endParaRPr>
        </a:p>
      </dgm:t>
    </dgm:pt>
    <dgm:pt modelId="{F25EC1DB-50C6-4FD7-9208-EFB6F4D07FC2}" type="parTrans" cxnId="{84E52CAE-19AA-41E9-842A-5675CBCD73C9}">
      <dgm:prSet/>
      <dgm:spPr/>
      <dgm:t>
        <a:bodyPr/>
        <a:lstStyle/>
        <a:p>
          <a:endParaRPr lang="en-US"/>
        </a:p>
      </dgm:t>
    </dgm:pt>
    <dgm:pt modelId="{AD01DA41-84B8-40BE-A5AA-7D02A64715AA}" type="sibTrans" cxnId="{84E52CAE-19AA-41E9-842A-5675CBCD73C9}">
      <dgm:prSet/>
      <dgm:spPr/>
      <dgm:t>
        <a:bodyPr/>
        <a:lstStyle/>
        <a:p>
          <a:endParaRPr lang="en-US"/>
        </a:p>
      </dgm:t>
    </dgm:pt>
    <dgm:pt modelId="{1BD2D7A7-5F11-4C93-9A87-090A0AA51C8E}">
      <dgm:prSet/>
      <dgm:spPr/>
      <dgm:t>
        <a:bodyPr/>
        <a:lstStyle/>
        <a:p>
          <a:r>
            <a:rPr lang="en-GB" b="0">
              <a:latin typeface="+mn-lt"/>
              <a:cs typeface="Calibri" panose="020F0502020204030204" pitchFamily="34" charset="0"/>
            </a:rPr>
            <a:t> Discount on laundry service — A vacation from doing laundry? Yes, please.</a:t>
          </a:r>
          <a:endParaRPr lang="en-US" b="0">
            <a:latin typeface="+mn-lt"/>
            <a:cs typeface="Calibri" panose="020F0502020204030204" pitchFamily="34" charset="0"/>
          </a:endParaRPr>
        </a:p>
      </dgm:t>
    </dgm:pt>
    <dgm:pt modelId="{34BDCA7D-867B-4080-B8FC-7BA1A7515475}" type="parTrans" cxnId="{3FEEB607-8C94-4AA6-9879-4AC2B5D0A0CC}">
      <dgm:prSet/>
      <dgm:spPr/>
      <dgm:t>
        <a:bodyPr/>
        <a:lstStyle/>
        <a:p>
          <a:endParaRPr lang="en-US"/>
        </a:p>
      </dgm:t>
    </dgm:pt>
    <dgm:pt modelId="{1E533ABC-A772-42EC-A366-018047D91000}" type="sibTrans" cxnId="{3FEEB607-8C94-4AA6-9879-4AC2B5D0A0CC}">
      <dgm:prSet/>
      <dgm:spPr/>
      <dgm:t>
        <a:bodyPr/>
        <a:lstStyle/>
        <a:p>
          <a:endParaRPr lang="en-US"/>
        </a:p>
      </dgm:t>
    </dgm:pt>
    <dgm:pt modelId="{E15C9F40-BDB7-4851-869D-AF2F0BAD0480}" type="pres">
      <dgm:prSet presAssocID="{9C6A26C5-88C1-43F6-B34B-98992342893C}" presName="diagram" presStyleCnt="0">
        <dgm:presLayoutVars>
          <dgm:dir/>
          <dgm:resizeHandles val="exact"/>
        </dgm:presLayoutVars>
      </dgm:prSet>
      <dgm:spPr/>
    </dgm:pt>
    <dgm:pt modelId="{6B4EE07B-D071-4702-A67D-8CF53E2A9065}" type="pres">
      <dgm:prSet presAssocID="{51E43C00-BDDE-4383-B6E8-E6A369A08DE5}" presName="node" presStyleLbl="node1" presStyleIdx="0" presStyleCnt="6">
        <dgm:presLayoutVars>
          <dgm:bulletEnabled val="1"/>
        </dgm:presLayoutVars>
      </dgm:prSet>
      <dgm:spPr/>
    </dgm:pt>
    <dgm:pt modelId="{9380C9C2-ADB5-4B95-8809-0D99ED799F52}" type="pres">
      <dgm:prSet presAssocID="{BEF3916D-7B65-48CC-94C4-2556553E835A}" presName="sibTrans" presStyleCnt="0"/>
      <dgm:spPr/>
    </dgm:pt>
    <dgm:pt modelId="{D0CA76AA-D59D-4EE1-AAE1-533ED1FB1BC4}" type="pres">
      <dgm:prSet presAssocID="{FE1E6C1E-3492-486A-A174-1A896E7B32B7}" presName="node" presStyleLbl="node1" presStyleIdx="1" presStyleCnt="6">
        <dgm:presLayoutVars>
          <dgm:bulletEnabled val="1"/>
        </dgm:presLayoutVars>
      </dgm:prSet>
      <dgm:spPr/>
    </dgm:pt>
    <dgm:pt modelId="{F4AF8CFB-5B0E-4CDA-8CB6-7BA616D61101}" type="pres">
      <dgm:prSet presAssocID="{45A03C10-9779-4D44-B838-D3197E3E602D}" presName="sibTrans" presStyleCnt="0"/>
      <dgm:spPr/>
    </dgm:pt>
    <dgm:pt modelId="{86624140-FF28-4200-925E-396D662DD3C4}" type="pres">
      <dgm:prSet presAssocID="{09DF084D-80CB-4B06-B707-84D377B16BEE}" presName="node" presStyleLbl="node1" presStyleIdx="2" presStyleCnt="6">
        <dgm:presLayoutVars>
          <dgm:bulletEnabled val="1"/>
        </dgm:presLayoutVars>
      </dgm:prSet>
      <dgm:spPr/>
    </dgm:pt>
    <dgm:pt modelId="{5A11B492-4D19-42B7-BFBA-0EFCC952408F}" type="pres">
      <dgm:prSet presAssocID="{A275E7BA-EBEC-4BC5-AB9E-27D8F753D8BD}" presName="sibTrans" presStyleCnt="0"/>
      <dgm:spPr/>
    </dgm:pt>
    <dgm:pt modelId="{763C2BBC-A2FE-422B-99BD-F58AA94894FC}" type="pres">
      <dgm:prSet presAssocID="{027209BA-80B6-451C-941E-A3336EDBC8D4}" presName="node" presStyleLbl="node1" presStyleIdx="3" presStyleCnt="6">
        <dgm:presLayoutVars>
          <dgm:bulletEnabled val="1"/>
        </dgm:presLayoutVars>
      </dgm:prSet>
      <dgm:spPr/>
    </dgm:pt>
    <dgm:pt modelId="{2AFDF42A-83C6-49F3-8C6C-A4FF33535402}" type="pres">
      <dgm:prSet presAssocID="{DBE947D8-6AB3-4082-A724-600F3918EA63}" presName="sibTrans" presStyleCnt="0"/>
      <dgm:spPr/>
    </dgm:pt>
    <dgm:pt modelId="{3332BAD2-4D8B-4301-8C85-428AD6119675}" type="pres">
      <dgm:prSet presAssocID="{15DC98E1-D449-4306-B1C4-69945793B766}" presName="node" presStyleLbl="node1" presStyleIdx="4" presStyleCnt="6">
        <dgm:presLayoutVars>
          <dgm:bulletEnabled val="1"/>
        </dgm:presLayoutVars>
      </dgm:prSet>
      <dgm:spPr/>
    </dgm:pt>
    <dgm:pt modelId="{D66C8E62-B2DD-4888-9927-1E48EB076579}" type="pres">
      <dgm:prSet presAssocID="{AD01DA41-84B8-40BE-A5AA-7D02A64715AA}" presName="sibTrans" presStyleCnt="0"/>
      <dgm:spPr/>
    </dgm:pt>
    <dgm:pt modelId="{31D630AA-4344-4D45-B6F2-9FEEC4376A07}" type="pres">
      <dgm:prSet presAssocID="{1BD2D7A7-5F11-4C93-9A87-090A0AA51C8E}" presName="node" presStyleLbl="node1" presStyleIdx="5" presStyleCnt="6">
        <dgm:presLayoutVars>
          <dgm:bulletEnabled val="1"/>
        </dgm:presLayoutVars>
      </dgm:prSet>
      <dgm:spPr/>
    </dgm:pt>
  </dgm:ptLst>
  <dgm:cxnLst>
    <dgm:cxn modelId="{3FEEB607-8C94-4AA6-9879-4AC2B5D0A0CC}" srcId="{9C6A26C5-88C1-43F6-B34B-98992342893C}" destId="{1BD2D7A7-5F11-4C93-9A87-090A0AA51C8E}" srcOrd="5" destOrd="0" parTransId="{34BDCA7D-867B-4080-B8FC-7BA1A7515475}" sibTransId="{1E533ABC-A772-42EC-A366-018047D91000}"/>
    <dgm:cxn modelId="{5A9B2A1B-CB1A-405B-A953-1C849D32C408}" srcId="{9C6A26C5-88C1-43F6-B34B-98992342893C}" destId="{09DF084D-80CB-4B06-B707-84D377B16BEE}" srcOrd="2" destOrd="0" parTransId="{2C0F800B-3D7F-426D-94C2-1016CEC0A88F}" sibTransId="{A275E7BA-EBEC-4BC5-AB9E-27D8F753D8BD}"/>
    <dgm:cxn modelId="{C97C2F31-499A-4445-92BA-0EB39A310E68}" type="presOf" srcId="{9C6A26C5-88C1-43F6-B34B-98992342893C}" destId="{E15C9F40-BDB7-4851-869D-AF2F0BAD0480}" srcOrd="0" destOrd="0" presId="urn:microsoft.com/office/officeart/2005/8/layout/default"/>
    <dgm:cxn modelId="{E0491433-5BD8-48FC-8132-31D37C7C9F9D}" type="presOf" srcId="{FE1E6C1E-3492-486A-A174-1A896E7B32B7}" destId="{D0CA76AA-D59D-4EE1-AAE1-533ED1FB1BC4}" srcOrd="0" destOrd="0" presId="urn:microsoft.com/office/officeart/2005/8/layout/default"/>
    <dgm:cxn modelId="{FCD30E5C-D8FC-4149-864B-B5C624B94D72}" srcId="{9C6A26C5-88C1-43F6-B34B-98992342893C}" destId="{FE1E6C1E-3492-486A-A174-1A896E7B32B7}" srcOrd="1" destOrd="0" parTransId="{8325E8DF-6427-4AAC-8CC4-BF0CEBF0BBDB}" sibTransId="{45A03C10-9779-4D44-B838-D3197E3E602D}"/>
    <dgm:cxn modelId="{AFF87A42-C314-4B72-8C3D-B493D90D64A7}" type="presOf" srcId="{51E43C00-BDDE-4383-B6E8-E6A369A08DE5}" destId="{6B4EE07B-D071-4702-A67D-8CF53E2A9065}" srcOrd="0" destOrd="0" presId="urn:microsoft.com/office/officeart/2005/8/layout/default"/>
    <dgm:cxn modelId="{E3F3EC86-59F1-40E6-855C-5E8EFA788F64}" type="presOf" srcId="{09DF084D-80CB-4B06-B707-84D377B16BEE}" destId="{86624140-FF28-4200-925E-396D662DD3C4}" srcOrd="0" destOrd="0" presId="urn:microsoft.com/office/officeart/2005/8/layout/default"/>
    <dgm:cxn modelId="{92469798-0562-4D53-93BB-C68A5CD00CFE}" srcId="{9C6A26C5-88C1-43F6-B34B-98992342893C}" destId="{51E43C00-BDDE-4383-B6E8-E6A369A08DE5}" srcOrd="0" destOrd="0" parTransId="{D2848FE0-B594-478B-9382-194ED18B2370}" sibTransId="{BEF3916D-7B65-48CC-94C4-2556553E835A}"/>
    <dgm:cxn modelId="{84E52CAE-19AA-41E9-842A-5675CBCD73C9}" srcId="{9C6A26C5-88C1-43F6-B34B-98992342893C}" destId="{15DC98E1-D449-4306-B1C4-69945793B766}" srcOrd="4" destOrd="0" parTransId="{F25EC1DB-50C6-4FD7-9208-EFB6F4D07FC2}" sibTransId="{AD01DA41-84B8-40BE-A5AA-7D02A64715AA}"/>
    <dgm:cxn modelId="{04E0B3D1-B4D2-4CD5-BD06-E40E0B1D1D3E}" type="presOf" srcId="{1BD2D7A7-5F11-4C93-9A87-090A0AA51C8E}" destId="{31D630AA-4344-4D45-B6F2-9FEEC4376A07}" srcOrd="0" destOrd="0" presId="urn:microsoft.com/office/officeart/2005/8/layout/default"/>
    <dgm:cxn modelId="{E477DDD5-C3C0-4DC1-B7BF-6E77C887C17F}" srcId="{9C6A26C5-88C1-43F6-B34B-98992342893C}" destId="{027209BA-80B6-451C-941E-A3336EDBC8D4}" srcOrd="3" destOrd="0" parTransId="{57A6E027-6498-4DCF-9666-D03F2F859AF8}" sibTransId="{DBE947D8-6AB3-4082-A724-600F3918EA63}"/>
    <dgm:cxn modelId="{886B14DC-2A0E-46F4-9584-B76617790C8E}" type="presOf" srcId="{027209BA-80B6-451C-941E-A3336EDBC8D4}" destId="{763C2BBC-A2FE-422B-99BD-F58AA94894FC}" srcOrd="0" destOrd="0" presId="urn:microsoft.com/office/officeart/2005/8/layout/default"/>
    <dgm:cxn modelId="{B413D1E9-503C-48E2-A8C0-604BE225D705}" type="presOf" srcId="{15DC98E1-D449-4306-B1C4-69945793B766}" destId="{3332BAD2-4D8B-4301-8C85-428AD6119675}" srcOrd="0" destOrd="0" presId="urn:microsoft.com/office/officeart/2005/8/layout/default"/>
    <dgm:cxn modelId="{6C404727-4288-4C05-8A10-1E0D0652A455}" type="presParOf" srcId="{E15C9F40-BDB7-4851-869D-AF2F0BAD0480}" destId="{6B4EE07B-D071-4702-A67D-8CF53E2A9065}" srcOrd="0" destOrd="0" presId="urn:microsoft.com/office/officeart/2005/8/layout/default"/>
    <dgm:cxn modelId="{7FB7D0B4-FE29-44DE-9812-0158F3EA18E0}" type="presParOf" srcId="{E15C9F40-BDB7-4851-869D-AF2F0BAD0480}" destId="{9380C9C2-ADB5-4B95-8809-0D99ED799F52}" srcOrd="1" destOrd="0" presId="urn:microsoft.com/office/officeart/2005/8/layout/default"/>
    <dgm:cxn modelId="{1D8DBC2F-8AED-4BEE-8038-4C1B51A3DD6A}" type="presParOf" srcId="{E15C9F40-BDB7-4851-869D-AF2F0BAD0480}" destId="{D0CA76AA-D59D-4EE1-AAE1-533ED1FB1BC4}" srcOrd="2" destOrd="0" presId="urn:microsoft.com/office/officeart/2005/8/layout/default"/>
    <dgm:cxn modelId="{B6ECE99D-CEDD-412A-9E7C-5DC222A9CBC8}" type="presParOf" srcId="{E15C9F40-BDB7-4851-869D-AF2F0BAD0480}" destId="{F4AF8CFB-5B0E-4CDA-8CB6-7BA616D61101}" srcOrd="3" destOrd="0" presId="urn:microsoft.com/office/officeart/2005/8/layout/default"/>
    <dgm:cxn modelId="{21A59190-0E8D-42EC-9FBD-D662C90AC81A}" type="presParOf" srcId="{E15C9F40-BDB7-4851-869D-AF2F0BAD0480}" destId="{86624140-FF28-4200-925E-396D662DD3C4}" srcOrd="4" destOrd="0" presId="urn:microsoft.com/office/officeart/2005/8/layout/default"/>
    <dgm:cxn modelId="{4AEB55F2-E796-4700-A199-4B1DFCB98DE1}" type="presParOf" srcId="{E15C9F40-BDB7-4851-869D-AF2F0BAD0480}" destId="{5A11B492-4D19-42B7-BFBA-0EFCC952408F}" srcOrd="5" destOrd="0" presId="urn:microsoft.com/office/officeart/2005/8/layout/default"/>
    <dgm:cxn modelId="{9934625C-E33E-4918-8388-86AA978506F6}" type="presParOf" srcId="{E15C9F40-BDB7-4851-869D-AF2F0BAD0480}" destId="{763C2BBC-A2FE-422B-99BD-F58AA94894FC}" srcOrd="6" destOrd="0" presId="urn:microsoft.com/office/officeart/2005/8/layout/default"/>
    <dgm:cxn modelId="{B309675E-EE6B-40F0-96AB-1FE942C6C026}" type="presParOf" srcId="{E15C9F40-BDB7-4851-869D-AF2F0BAD0480}" destId="{2AFDF42A-83C6-49F3-8C6C-A4FF33535402}" srcOrd="7" destOrd="0" presId="urn:microsoft.com/office/officeart/2005/8/layout/default"/>
    <dgm:cxn modelId="{D893AA53-3D7E-4737-AB20-F01CCFC88369}" type="presParOf" srcId="{E15C9F40-BDB7-4851-869D-AF2F0BAD0480}" destId="{3332BAD2-4D8B-4301-8C85-428AD6119675}" srcOrd="8" destOrd="0" presId="urn:microsoft.com/office/officeart/2005/8/layout/default"/>
    <dgm:cxn modelId="{FC8F0641-EBDC-486E-AFD9-ED828B7FD05A}" type="presParOf" srcId="{E15C9F40-BDB7-4851-869D-AF2F0BAD0480}" destId="{D66C8E62-B2DD-4888-9927-1E48EB076579}" srcOrd="9" destOrd="0" presId="urn:microsoft.com/office/officeart/2005/8/layout/default"/>
    <dgm:cxn modelId="{2D04F5C0-03DA-4180-BD4D-8891DA52CB5C}" type="presParOf" srcId="{E15C9F40-BDB7-4851-869D-AF2F0BAD0480}" destId="{31D630AA-4344-4D45-B6F2-9FEEC4376A0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402F64B-BEDB-4C15-811D-FAE82F6C395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59C8126-1D41-4D83-8417-B802CCD39E54}">
      <dgm:prSet custT="1"/>
      <dgm:spPr/>
      <dgm:t>
        <a:bodyPr/>
        <a:lstStyle/>
        <a:p>
          <a:r>
            <a:rPr lang="en-GB" sz="2000" b="1" dirty="0"/>
            <a:t>Sight - </a:t>
          </a:r>
          <a:r>
            <a:rPr lang="en-GB" sz="2000" dirty="0"/>
            <a:t>70% of body’s sense receptors located in our eyes (Brookshire and </a:t>
          </a:r>
          <a:r>
            <a:rPr lang="en-GB" sz="2000" dirty="0" err="1"/>
            <a:t>Saey</a:t>
          </a:r>
          <a:r>
            <a:rPr lang="en-GB" sz="2000" dirty="0"/>
            <a:t>, 2020).</a:t>
          </a:r>
          <a:endParaRPr lang="en-US" sz="2000" dirty="0"/>
        </a:p>
      </dgm:t>
    </dgm:pt>
    <dgm:pt modelId="{5E1A2FA5-05C8-49C0-A5A7-341D39876281}" type="parTrans" cxnId="{F8EAAF4B-3719-4F59-AF22-AB9BCB636DDF}">
      <dgm:prSet/>
      <dgm:spPr/>
      <dgm:t>
        <a:bodyPr/>
        <a:lstStyle/>
        <a:p>
          <a:endParaRPr lang="en-US"/>
        </a:p>
      </dgm:t>
    </dgm:pt>
    <dgm:pt modelId="{B015B1D8-25F3-4EF7-921B-C6332D82EFBA}" type="sibTrans" cxnId="{F8EAAF4B-3719-4F59-AF22-AB9BCB636DDF}">
      <dgm:prSet/>
      <dgm:spPr/>
      <dgm:t>
        <a:bodyPr/>
        <a:lstStyle/>
        <a:p>
          <a:endParaRPr lang="en-US"/>
        </a:p>
      </dgm:t>
    </dgm:pt>
    <dgm:pt modelId="{C336DBB3-BA82-4CF1-9B24-6BD71DD28973}">
      <dgm:prSet custT="1"/>
      <dgm:spPr/>
      <dgm:t>
        <a:bodyPr/>
        <a:lstStyle/>
        <a:p>
          <a:r>
            <a:rPr lang="en-GB" sz="2000" dirty="0"/>
            <a:t>Think visuals on Hotel websites, colours in branding and logos. </a:t>
          </a:r>
          <a:endParaRPr lang="en-US" sz="2000" dirty="0"/>
        </a:p>
      </dgm:t>
    </dgm:pt>
    <dgm:pt modelId="{11889C48-124E-4D96-BE0D-FB83E355EC80}" type="parTrans" cxnId="{53BF7E87-6828-4A2B-85B6-694F259B6D9D}">
      <dgm:prSet/>
      <dgm:spPr/>
      <dgm:t>
        <a:bodyPr/>
        <a:lstStyle/>
        <a:p>
          <a:endParaRPr lang="en-US"/>
        </a:p>
      </dgm:t>
    </dgm:pt>
    <dgm:pt modelId="{CBBC1493-7E8C-4039-8393-58D3AC69BD5B}" type="sibTrans" cxnId="{53BF7E87-6828-4A2B-85B6-694F259B6D9D}">
      <dgm:prSet/>
      <dgm:spPr/>
      <dgm:t>
        <a:bodyPr/>
        <a:lstStyle/>
        <a:p>
          <a:endParaRPr lang="en-US"/>
        </a:p>
      </dgm:t>
    </dgm:pt>
    <dgm:pt modelId="{D2ED1CE6-97CF-4171-AF84-D828A1A949A0}">
      <dgm:prSet custT="1"/>
      <dgm:spPr/>
      <dgm:t>
        <a:bodyPr/>
        <a:lstStyle/>
        <a:p>
          <a:r>
            <a:rPr lang="en-GB" sz="2000" b="1" dirty="0"/>
            <a:t>Sound - </a:t>
          </a:r>
          <a:r>
            <a:rPr lang="en-GB" sz="2000" dirty="0"/>
            <a:t>According to </a:t>
          </a:r>
          <a:r>
            <a:rPr lang="en-US" sz="2000" dirty="0" err="1"/>
            <a:t>Juslin</a:t>
          </a:r>
          <a:r>
            <a:rPr lang="en-US" sz="2000" dirty="0"/>
            <a:t> and </a:t>
          </a:r>
          <a:r>
            <a:rPr lang="en-US" sz="2000" dirty="0" err="1"/>
            <a:t>Västfjäll</a:t>
          </a:r>
          <a:r>
            <a:rPr lang="en-US" sz="2000" dirty="0"/>
            <a:t> (2008)</a:t>
          </a:r>
          <a:r>
            <a:rPr lang="en-GB" sz="2000" dirty="0"/>
            <a:t>, listening to sounds such as music and noise has a significant effect on our moods and emotions because </a:t>
          </a:r>
          <a:r>
            <a:rPr lang="en-GB" sz="2000" b="1" dirty="0"/>
            <a:t>it can cause our brain to release dopamine</a:t>
          </a:r>
          <a:r>
            <a:rPr lang="en-GB" sz="2000" dirty="0"/>
            <a:t>. Dopamine is the happy hormone and affects or mood. </a:t>
          </a:r>
          <a:endParaRPr lang="en-US" sz="2000" dirty="0"/>
        </a:p>
      </dgm:t>
    </dgm:pt>
    <dgm:pt modelId="{12DF5F70-9DAD-46AA-B15D-417DB43DD3AB}" type="parTrans" cxnId="{D15929D2-B438-4324-92D5-899E6EF5D73E}">
      <dgm:prSet/>
      <dgm:spPr/>
      <dgm:t>
        <a:bodyPr/>
        <a:lstStyle/>
        <a:p>
          <a:endParaRPr lang="en-US"/>
        </a:p>
      </dgm:t>
    </dgm:pt>
    <dgm:pt modelId="{64664A99-9D50-4A19-82DA-8045B910DDE5}" type="sibTrans" cxnId="{D15929D2-B438-4324-92D5-899E6EF5D73E}">
      <dgm:prSet/>
      <dgm:spPr/>
      <dgm:t>
        <a:bodyPr/>
        <a:lstStyle/>
        <a:p>
          <a:endParaRPr lang="en-US"/>
        </a:p>
      </dgm:t>
    </dgm:pt>
    <dgm:pt modelId="{971BD820-E6E4-4D8B-9353-AA921F5B2D93}">
      <dgm:prSet custT="1"/>
      <dgm:spPr/>
      <dgm:t>
        <a:bodyPr/>
        <a:lstStyle/>
        <a:p>
          <a:r>
            <a:rPr lang="en-GB" sz="2000"/>
            <a:t>Think songs that bring back good memories, childhood films, advert jingles.</a:t>
          </a:r>
          <a:endParaRPr lang="en-US" sz="2000"/>
        </a:p>
      </dgm:t>
    </dgm:pt>
    <dgm:pt modelId="{E5F35E7A-AECE-4D36-9970-9E4372901F22}" type="parTrans" cxnId="{9B3BC9C7-7FE7-4FE0-8B21-CECFCE074808}">
      <dgm:prSet/>
      <dgm:spPr/>
      <dgm:t>
        <a:bodyPr/>
        <a:lstStyle/>
        <a:p>
          <a:endParaRPr lang="en-US"/>
        </a:p>
      </dgm:t>
    </dgm:pt>
    <dgm:pt modelId="{37F0AA3D-1BAA-4E01-8AF8-07C127ACBC66}" type="sibTrans" cxnId="{9B3BC9C7-7FE7-4FE0-8B21-CECFCE074808}">
      <dgm:prSet/>
      <dgm:spPr/>
      <dgm:t>
        <a:bodyPr/>
        <a:lstStyle/>
        <a:p>
          <a:endParaRPr lang="en-US"/>
        </a:p>
      </dgm:t>
    </dgm:pt>
    <dgm:pt modelId="{DB910097-D152-4901-A2EC-6A55F523AF55}">
      <dgm:prSet custT="1"/>
      <dgm:spPr/>
      <dgm:t>
        <a:bodyPr/>
        <a:lstStyle/>
        <a:p>
          <a:r>
            <a:rPr lang="en-GB" sz="2000" b="1" dirty="0"/>
            <a:t>Smell -</a:t>
          </a:r>
          <a:r>
            <a:rPr lang="en-GB" sz="2000" dirty="0"/>
            <a:t> There are 5 million receptor cells in the human nose. Smells are stored in long term memory (George, 2014). Think the smell of popcorn, smell of bread, smell of hotel toiletries.</a:t>
          </a:r>
          <a:endParaRPr lang="en-US" sz="2000" dirty="0"/>
        </a:p>
      </dgm:t>
    </dgm:pt>
    <dgm:pt modelId="{C3319913-2A00-4D9A-8C73-5E374E0396FC}" type="parTrans" cxnId="{1838D262-F9AA-4E62-84F0-585D5884F064}">
      <dgm:prSet/>
      <dgm:spPr/>
      <dgm:t>
        <a:bodyPr/>
        <a:lstStyle/>
        <a:p>
          <a:endParaRPr lang="en-US"/>
        </a:p>
      </dgm:t>
    </dgm:pt>
    <dgm:pt modelId="{3FBBB479-1709-4F73-BAD5-1BFB65B5068F}" type="sibTrans" cxnId="{1838D262-F9AA-4E62-84F0-585D5884F064}">
      <dgm:prSet/>
      <dgm:spPr/>
      <dgm:t>
        <a:bodyPr/>
        <a:lstStyle/>
        <a:p>
          <a:endParaRPr lang="en-US"/>
        </a:p>
      </dgm:t>
    </dgm:pt>
    <dgm:pt modelId="{241F3F70-9BCC-45A1-90D7-D2F95E651D39}" type="pres">
      <dgm:prSet presAssocID="{5402F64B-BEDB-4C15-811D-FAE82F6C395E}" presName="linear" presStyleCnt="0">
        <dgm:presLayoutVars>
          <dgm:animLvl val="lvl"/>
          <dgm:resizeHandles val="exact"/>
        </dgm:presLayoutVars>
      </dgm:prSet>
      <dgm:spPr/>
    </dgm:pt>
    <dgm:pt modelId="{83B07750-BB32-4C01-95D4-5326CA5FD333}" type="pres">
      <dgm:prSet presAssocID="{E59C8126-1D41-4D83-8417-B802CCD39E54}" presName="parentText" presStyleLbl="node1" presStyleIdx="0" presStyleCnt="5">
        <dgm:presLayoutVars>
          <dgm:chMax val="0"/>
          <dgm:bulletEnabled val="1"/>
        </dgm:presLayoutVars>
      </dgm:prSet>
      <dgm:spPr/>
    </dgm:pt>
    <dgm:pt modelId="{7FBE808F-62F1-412B-973C-A5E46037A1DB}" type="pres">
      <dgm:prSet presAssocID="{B015B1D8-25F3-4EF7-921B-C6332D82EFBA}" presName="spacer" presStyleCnt="0"/>
      <dgm:spPr/>
    </dgm:pt>
    <dgm:pt modelId="{2DF371B4-A165-466D-9C08-A3506B8BD9E1}" type="pres">
      <dgm:prSet presAssocID="{C336DBB3-BA82-4CF1-9B24-6BD71DD28973}" presName="parentText" presStyleLbl="node1" presStyleIdx="1" presStyleCnt="5">
        <dgm:presLayoutVars>
          <dgm:chMax val="0"/>
          <dgm:bulletEnabled val="1"/>
        </dgm:presLayoutVars>
      </dgm:prSet>
      <dgm:spPr/>
    </dgm:pt>
    <dgm:pt modelId="{E7AB4796-972C-426B-807F-BE2113D67DEB}" type="pres">
      <dgm:prSet presAssocID="{CBBC1493-7E8C-4039-8393-58D3AC69BD5B}" presName="spacer" presStyleCnt="0"/>
      <dgm:spPr/>
    </dgm:pt>
    <dgm:pt modelId="{423380D0-B6BC-4AB8-924B-F42A5BFA952F}" type="pres">
      <dgm:prSet presAssocID="{D2ED1CE6-97CF-4171-AF84-D828A1A949A0}" presName="parentText" presStyleLbl="node1" presStyleIdx="2" presStyleCnt="5">
        <dgm:presLayoutVars>
          <dgm:chMax val="0"/>
          <dgm:bulletEnabled val="1"/>
        </dgm:presLayoutVars>
      </dgm:prSet>
      <dgm:spPr/>
    </dgm:pt>
    <dgm:pt modelId="{8B2CE568-D36C-4D8B-B9F4-BA62CFED2DC0}" type="pres">
      <dgm:prSet presAssocID="{64664A99-9D50-4A19-82DA-8045B910DDE5}" presName="spacer" presStyleCnt="0"/>
      <dgm:spPr/>
    </dgm:pt>
    <dgm:pt modelId="{458F3ABB-5BDF-4505-8FC0-6B0BE64461EF}" type="pres">
      <dgm:prSet presAssocID="{971BD820-E6E4-4D8B-9353-AA921F5B2D93}" presName="parentText" presStyleLbl="node1" presStyleIdx="3" presStyleCnt="5">
        <dgm:presLayoutVars>
          <dgm:chMax val="0"/>
          <dgm:bulletEnabled val="1"/>
        </dgm:presLayoutVars>
      </dgm:prSet>
      <dgm:spPr/>
    </dgm:pt>
    <dgm:pt modelId="{FF299EB5-19D3-4CD0-B6AB-22CD953F9BDA}" type="pres">
      <dgm:prSet presAssocID="{37F0AA3D-1BAA-4E01-8AF8-07C127ACBC66}" presName="spacer" presStyleCnt="0"/>
      <dgm:spPr/>
    </dgm:pt>
    <dgm:pt modelId="{3724AEB8-8540-47BC-8A86-B61299F4CD0A}" type="pres">
      <dgm:prSet presAssocID="{DB910097-D152-4901-A2EC-6A55F523AF55}" presName="parentText" presStyleLbl="node1" presStyleIdx="4" presStyleCnt="5">
        <dgm:presLayoutVars>
          <dgm:chMax val="0"/>
          <dgm:bulletEnabled val="1"/>
        </dgm:presLayoutVars>
      </dgm:prSet>
      <dgm:spPr/>
    </dgm:pt>
  </dgm:ptLst>
  <dgm:cxnLst>
    <dgm:cxn modelId="{7E6A5012-BFD3-4DBE-8617-112CCE523CEE}" type="presOf" srcId="{E59C8126-1D41-4D83-8417-B802CCD39E54}" destId="{83B07750-BB32-4C01-95D4-5326CA5FD333}" srcOrd="0" destOrd="0" presId="urn:microsoft.com/office/officeart/2005/8/layout/vList2"/>
    <dgm:cxn modelId="{C7607320-D534-4148-95FF-E32B97D76A10}" type="presOf" srcId="{5402F64B-BEDB-4C15-811D-FAE82F6C395E}" destId="{241F3F70-9BCC-45A1-90D7-D2F95E651D39}" srcOrd="0" destOrd="0" presId="urn:microsoft.com/office/officeart/2005/8/layout/vList2"/>
    <dgm:cxn modelId="{1838D262-F9AA-4E62-84F0-585D5884F064}" srcId="{5402F64B-BEDB-4C15-811D-FAE82F6C395E}" destId="{DB910097-D152-4901-A2EC-6A55F523AF55}" srcOrd="4" destOrd="0" parTransId="{C3319913-2A00-4D9A-8C73-5E374E0396FC}" sibTransId="{3FBBB479-1709-4F73-BAD5-1BFB65B5068F}"/>
    <dgm:cxn modelId="{F8EAAF4B-3719-4F59-AF22-AB9BCB636DDF}" srcId="{5402F64B-BEDB-4C15-811D-FAE82F6C395E}" destId="{E59C8126-1D41-4D83-8417-B802CCD39E54}" srcOrd="0" destOrd="0" parTransId="{5E1A2FA5-05C8-49C0-A5A7-341D39876281}" sibTransId="{B015B1D8-25F3-4EF7-921B-C6332D82EFBA}"/>
    <dgm:cxn modelId="{53BF7E87-6828-4A2B-85B6-694F259B6D9D}" srcId="{5402F64B-BEDB-4C15-811D-FAE82F6C395E}" destId="{C336DBB3-BA82-4CF1-9B24-6BD71DD28973}" srcOrd="1" destOrd="0" parTransId="{11889C48-124E-4D96-BE0D-FB83E355EC80}" sibTransId="{CBBC1493-7E8C-4039-8393-58D3AC69BD5B}"/>
    <dgm:cxn modelId="{B6314C9F-C0CF-4E1D-AA40-000F3714FC21}" type="presOf" srcId="{971BD820-E6E4-4D8B-9353-AA921F5B2D93}" destId="{458F3ABB-5BDF-4505-8FC0-6B0BE64461EF}" srcOrd="0" destOrd="0" presId="urn:microsoft.com/office/officeart/2005/8/layout/vList2"/>
    <dgm:cxn modelId="{9B3BC9C7-7FE7-4FE0-8B21-CECFCE074808}" srcId="{5402F64B-BEDB-4C15-811D-FAE82F6C395E}" destId="{971BD820-E6E4-4D8B-9353-AA921F5B2D93}" srcOrd="3" destOrd="0" parTransId="{E5F35E7A-AECE-4D36-9970-9E4372901F22}" sibTransId="{37F0AA3D-1BAA-4E01-8AF8-07C127ACBC66}"/>
    <dgm:cxn modelId="{D15929D2-B438-4324-92D5-899E6EF5D73E}" srcId="{5402F64B-BEDB-4C15-811D-FAE82F6C395E}" destId="{D2ED1CE6-97CF-4171-AF84-D828A1A949A0}" srcOrd="2" destOrd="0" parTransId="{12DF5F70-9DAD-46AA-B15D-417DB43DD3AB}" sibTransId="{64664A99-9D50-4A19-82DA-8045B910DDE5}"/>
    <dgm:cxn modelId="{5A740AEA-5494-4AB1-BB71-96536977BCAE}" type="presOf" srcId="{D2ED1CE6-97CF-4171-AF84-D828A1A949A0}" destId="{423380D0-B6BC-4AB8-924B-F42A5BFA952F}" srcOrd="0" destOrd="0" presId="urn:microsoft.com/office/officeart/2005/8/layout/vList2"/>
    <dgm:cxn modelId="{96B8F8F4-1301-435C-9DAA-96DAFBA05141}" type="presOf" srcId="{C336DBB3-BA82-4CF1-9B24-6BD71DD28973}" destId="{2DF371B4-A165-466D-9C08-A3506B8BD9E1}" srcOrd="0" destOrd="0" presId="urn:microsoft.com/office/officeart/2005/8/layout/vList2"/>
    <dgm:cxn modelId="{6C1C0BF8-C60F-4A50-889E-CE26CEA12E8C}" type="presOf" srcId="{DB910097-D152-4901-A2EC-6A55F523AF55}" destId="{3724AEB8-8540-47BC-8A86-B61299F4CD0A}" srcOrd="0" destOrd="0" presId="urn:microsoft.com/office/officeart/2005/8/layout/vList2"/>
    <dgm:cxn modelId="{6277BD77-EF5E-4FAC-B1BE-EA0DFD4EEFA5}" type="presParOf" srcId="{241F3F70-9BCC-45A1-90D7-D2F95E651D39}" destId="{83B07750-BB32-4C01-95D4-5326CA5FD333}" srcOrd="0" destOrd="0" presId="urn:microsoft.com/office/officeart/2005/8/layout/vList2"/>
    <dgm:cxn modelId="{E6223DEC-BDC9-4654-BB9F-15AEA2CC2666}" type="presParOf" srcId="{241F3F70-9BCC-45A1-90D7-D2F95E651D39}" destId="{7FBE808F-62F1-412B-973C-A5E46037A1DB}" srcOrd="1" destOrd="0" presId="urn:microsoft.com/office/officeart/2005/8/layout/vList2"/>
    <dgm:cxn modelId="{9A95DC4D-9572-4514-8D57-C1A88B0D13B1}" type="presParOf" srcId="{241F3F70-9BCC-45A1-90D7-D2F95E651D39}" destId="{2DF371B4-A165-466D-9C08-A3506B8BD9E1}" srcOrd="2" destOrd="0" presId="urn:microsoft.com/office/officeart/2005/8/layout/vList2"/>
    <dgm:cxn modelId="{9B49D67C-E306-455C-A649-7153DB5C2970}" type="presParOf" srcId="{241F3F70-9BCC-45A1-90D7-D2F95E651D39}" destId="{E7AB4796-972C-426B-807F-BE2113D67DEB}" srcOrd="3" destOrd="0" presId="urn:microsoft.com/office/officeart/2005/8/layout/vList2"/>
    <dgm:cxn modelId="{262AE079-0856-4D6B-B9DF-B2D906A26743}" type="presParOf" srcId="{241F3F70-9BCC-45A1-90D7-D2F95E651D39}" destId="{423380D0-B6BC-4AB8-924B-F42A5BFA952F}" srcOrd="4" destOrd="0" presId="urn:microsoft.com/office/officeart/2005/8/layout/vList2"/>
    <dgm:cxn modelId="{7CDDE4B9-91D4-4B71-B3B7-E7060E0E5DDE}" type="presParOf" srcId="{241F3F70-9BCC-45A1-90D7-D2F95E651D39}" destId="{8B2CE568-D36C-4D8B-B9F4-BA62CFED2DC0}" srcOrd="5" destOrd="0" presId="urn:microsoft.com/office/officeart/2005/8/layout/vList2"/>
    <dgm:cxn modelId="{F6092C2D-CD94-45B8-BCB9-4412EB5923AF}" type="presParOf" srcId="{241F3F70-9BCC-45A1-90D7-D2F95E651D39}" destId="{458F3ABB-5BDF-4505-8FC0-6B0BE64461EF}" srcOrd="6" destOrd="0" presId="urn:microsoft.com/office/officeart/2005/8/layout/vList2"/>
    <dgm:cxn modelId="{FDD6E3F6-9176-4A66-85AE-F9D612571CE5}" type="presParOf" srcId="{241F3F70-9BCC-45A1-90D7-D2F95E651D39}" destId="{FF299EB5-19D3-4CD0-B6AB-22CD953F9BDA}" srcOrd="7" destOrd="0" presId="urn:microsoft.com/office/officeart/2005/8/layout/vList2"/>
    <dgm:cxn modelId="{9D305637-5B43-487A-9260-79EA254ADCD1}" type="presParOf" srcId="{241F3F70-9BCC-45A1-90D7-D2F95E651D39}" destId="{3724AEB8-8540-47BC-8A86-B61299F4CD0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AE5C838-44A8-4086-A2C6-57E2A8F9748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5E2EAD7-8239-4106-A9A4-C25ADFA7D625}">
      <dgm:prSet custT="1"/>
      <dgm:spPr/>
      <dgm:t>
        <a:bodyPr/>
        <a:lstStyle/>
        <a:p>
          <a:r>
            <a:rPr lang="en-GB" sz="2000" b="1" dirty="0"/>
            <a:t>Touch –</a:t>
          </a:r>
          <a:r>
            <a:rPr lang="en-GB" sz="2000" dirty="0"/>
            <a:t> Your skin is the largest organ in the human body (National </a:t>
          </a:r>
          <a:r>
            <a:rPr lang="en-GB" sz="2000" dirty="0" err="1"/>
            <a:t>Georgraphic</a:t>
          </a:r>
          <a:r>
            <a:rPr lang="en-GB" sz="2000" dirty="0"/>
            <a:t>, 2017). </a:t>
          </a:r>
          <a:endParaRPr lang="en-US" sz="2000" dirty="0"/>
        </a:p>
      </dgm:t>
    </dgm:pt>
    <dgm:pt modelId="{06E2DAC5-B9A0-442D-85A0-B69B7740E793}" type="parTrans" cxnId="{BB9177D3-8C78-46B5-BA7B-D9149C1A5B77}">
      <dgm:prSet/>
      <dgm:spPr/>
      <dgm:t>
        <a:bodyPr/>
        <a:lstStyle/>
        <a:p>
          <a:endParaRPr lang="en-US"/>
        </a:p>
      </dgm:t>
    </dgm:pt>
    <dgm:pt modelId="{B494E06B-28A4-4832-A7C6-5474E50CB12B}" type="sibTrans" cxnId="{BB9177D3-8C78-46B5-BA7B-D9149C1A5B77}">
      <dgm:prSet/>
      <dgm:spPr/>
      <dgm:t>
        <a:bodyPr/>
        <a:lstStyle/>
        <a:p>
          <a:endParaRPr lang="en-US"/>
        </a:p>
      </dgm:t>
    </dgm:pt>
    <dgm:pt modelId="{62A4AD52-EA53-49FC-8696-72C898A99DD6}">
      <dgm:prSet custT="1"/>
      <dgm:spPr/>
      <dgm:t>
        <a:bodyPr/>
        <a:lstStyle/>
        <a:p>
          <a:r>
            <a:rPr lang="en-GB" sz="2000" dirty="0"/>
            <a:t>In </a:t>
          </a:r>
          <a:r>
            <a:rPr lang="en-GB" sz="2000" i="1" dirty="0"/>
            <a:t>Disney</a:t>
          </a:r>
          <a:r>
            <a:rPr lang="en-GB" sz="2000" dirty="0"/>
            <a:t> touch of water is integral part of experience. In hotels it may be the fixtures and furnishings of your room, lobby or restaurant</a:t>
          </a:r>
          <a:endParaRPr lang="en-US" sz="2000" dirty="0"/>
        </a:p>
      </dgm:t>
    </dgm:pt>
    <dgm:pt modelId="{05EE9C9C-87CB-435E-96FF-7CC5CFB6C416}" type="parTrans" cxnId="{1BAE6C67-8E7F-4DF5-A67C-CEA545A2E1BF}">
      <dgm:prSet/>
      <dgm:spPr/>
      <dgm:t>
        <a:bodyPr/>
        <a:lstStyle/>
        <a:p>
          <a:endParaRPr lang="en-US"/>
        </a:p>
      </dgm:t>
    </dgm:pt>
    <dgm:pt modelId="{2A79985A-7637-4B26-8D69-71735628967E}" type="sibTrans" cxnId="{1BAE6C67-8E7F-4DF5-A67C-CEA545A2E1BF}">
      <dgm:prSet/>
      <dgm:spPr/>
      <dgm:t>
        <a:bodyPr/>
        <a:lstStyle/>
        <a:p>
          <a:endParaRPr lang="en-US"/>
        </a:p>
      </dgm:t>
    </dgm:pt>
    <dgm:pt modelId="{A879197F-8872-4A59-B31B-2F2DFAA7FE2E}">
      <dgm:prSet custT="1"/>
      <dgm:spPr/>
      <dgm:t>
        <a:bodyPr/>
        <a:lstStyle/>
        <a:p>
          <a:r>
            <a:rPr lang="en-GB" sz="2000" b="1" dirty="0"/>
            <a:t>Taste – </a:t>
          </a:r>
          <a:r>
            <a:rPr lang="en-GB" sz="2000" dirty="0"/>
            <a:t>There are 10,000 taste buds in the human mouth, lots of opportunities to provide tastes in settings to enhance guest quality service.</a:t>
          </a:r>
          <a:endParaRPr lang="en-US" sz="2000" dirty="0"/>
        </a:p>
      </dgm:t>
    </dgm:pt>
    <dgm:pt modelId="{8F1B2E25-DF52-4350-8117-F34D21A41E40}" type="parTrans" cxnId="{3C1F1CB3-5D1A-4DCD-9ED9-49475C24BB4D}">
      <dgm:prSet/>
      <dgm:spPr/>
      <dgm:t>
        <a:bodyPr/>
        <a:lstStyle/>
        <a:p>
          <a:endParaRPr lang="en-US"/>
        </a:p>
      </dgm:t>
    </dgm:pt>
    <dgm:pt modelId="{A5D3FCF3-A8C5-4076-A960-7ABA18212C6A}" type="sibTrans" cxnId="{3C1F1CB3-5D1A-4DCD-9ED9-49475C24BB4D}">
      <dgm:prSet/>
      <dgm:spPr/>
      <dgm:t>
        <a:bodyPr/>
        <a:lstStyle/>
        <a:p>
          <a:endParaRPr lang="en-US"/>
        </a:p>
      </dgm:t>
    </dgm:pt>
    <dgm:pt modelId="{953BBA48-57A3-4E4C-88EC-A279A61FB606}">
      <dgm:prSet custT="1"/>
      <dgm:spPr/>
      <dgm:t>
        <a:bodyPr/>
        <a:lstStyle/>
        <a:p>
          <a:r>
            <a:rPr lang="en-GB" sz="2000" dirty="0"/>
            <a:t>Think Hilton cookies, or the different cuisines on offer throughout Disney parks.</a:t>
          </a:r>
          <a:endParaRPr lang="en-US" sz="1800" dirty="0"/>
        </a:p>
      </dgm:t>
    </dgm:pt>
    <dgm:pt modelId="{3A103F9F-0B6F-4D7A-B616-1C6D28B0F22C}" type="parTrans" cxnId="{E0FCC7EF-698C-4C37-836A-C240C77B7D66}">
      <dgm:prSet/>
      <dgm:spPr/>
      <dgm:t>
        <a:bodyPr/>
        <a:lstStyle/>
        <a:p>
          <a:endParaRPr lang="en-US"/>
        </a:p>
      </dgm:t>
    </dgm:pt>
    <dgm:pt modelId="{C738C2E7-B12B-4D8F-8785-EC1289771806}" type="sibTrans" cxnId="{E0FCC7EF-698C-4C37-836A-C240C77B7D66}">
      <dgm:prSet/>
      <dgm:spPr/>
      <dgm:t>
        <a:bodyPr/>
        <a:lstStyle/>
        <a:p>
          <a:endParaRPr lang="en-US"/>
        </a:p>
      </dgm:t>
    </dgm:pt>
    <dgm:pt modelId="{90666636-5927-4A8F-A462-3FB776F6C3D8}" type="pres">
      <dgm:prSet presAssocID="{CAE5C838-44A8-4086-A2C6-57E2A8F97481}" presName="linear" presStyleCnt="0">
        <dgm:presLayoutVars>
          <dgm:animLvl val="lvl"/>
          <dgm:resizeHandles val="exact"/>
        </dgm:presLayoutVars>
      </dgm:prSet>
      <dgm:spPr/>
    </dgm:pt>
    <dgm:pt modelId="{B14457F8-3D80-4AFF-AE16-0F173152EBEB}" type="pres">
      <dgm:prSet presAssocID="{B5E2EAD7-8239-4106-A9A4-C25ADFA7D625}" presName="parentText" presStyleLbl="node1" presStyleIdx="0" presStyleCnt="4">
        <dgm:presLayoutVars>
          <dgm:chMax val="0"/>
          <dgm:bulletEnabled val="1"/>
        </dgm:presLayoutVars>
      </dgm:prSet>
      <dgm:spPr/>
    </dgm:pt>
    <dgm:pt modelId="{135FDCC9-0AE0-4714-B732-BE64D3B07AF2}" type="pres">
      <dgm:prSet presAssocID="{B494E06B-28A4-4832-A7C6-5474E50CB12B}" presName="spacer" presStyleCnt="0"/>
      <dgm:spPr/>
    </dgm:pt>
    <dgm:pt modelId="{2C99BADD-1440-43EF-9BFE-14664074E006}" type="pres">
      <dgm:prSet presAssocID="{62A4AD52-EA53-49FC-8696-72C898A99DD6}" presName="parentText" presStyleLbl="node1" presStyleIdx="1" presStyleCnt="4">
        <dgm:presLayoutVars>
          <dgm:chMax val="0"/>
          <dgm:bulletEnabled val="1"/>
        </dgm:presLayoutVars>
      </dgm:prSet>
      <dgm:spPr/>
    </dgm:pt>
    <dgm:pt modelId="{2C7F86CD-8FA9-449D-8F02-98AC5A73EEEB}" type="pres">
      <dgm:prSet presAssocID="{2A79985A-7637-4B26-8D69-71735628967E}" presName="spacer" presStyleCnt="0"/>
      <dgm:spPr/>
    </dgm:pt>
    <dgm:pt modelId="{D9D912C2-87A5-45C0-B448-BB31AA05F144}" type="pres">
      <dgm:prSet presAssocID="{A879197F-8872-4A59-B31B-2F2DFAA7FE2E}" presName="parentText" presStyleLbl="node1" presStyleIdx="2" presStyleCnt="4">
        <dgm:presLayoutVars>
          <dgm:chMax val="0"/>
          <dgm:bulletEnabled val="1"/>
        </dgm:presLayoutVars>
      </dgm:prSet>
      <dgm:spPr/>
    </dgm:pt>
    <dgm:pt modelId="{48E3EE3F-DD90-4E2A-B848-102820ED74D9}" type="pres">
      <dgm:prSet presAssocID="{A5D3FCF3-A8C5-4076-A960-7ABA18212C6A}" presName="spacer" presStyleCnt="0"/>
      <dgm:spPr/>
    </dgm:pt>
    <dgm:pt modelId="{687CD5BB-BF28-4114-8447-E984D35C2A47}" type="pres">
      <dgm:prSet presAssocID="{953BBA48-57A3-4E4C-88EC-A279A61FB606}" presName="parentText" presStyleLbl="node1" presStyleIdx="3" presStyleCnt="4">
        <dgm:presLayoutVars>
          <dgm:chMax val="0"/>
          <dgm:bulletEnabled val="1"/>
        </dgm:presLayoutVars>
      </dgm:prSet>
      <dgm:spPr/>
    </dgm:pt>
  </dgm:ptLst>
  <dgm:cxnLst>
    <dgm:cxn modelId="{1D54B534-DA58-4F95-BB4A-FFE39F558B50}" type="presOf" srcId="{CAE5C838-44A8-4086-A2C6-57E2A8F97481}" destId="{90666636-5927-4A8F-A462-3FB776F6C3D8}" srcOrd="0" destOrd="0" presId="urn:microsoft.com/office/officeart/2005/8/layout/vList2"/>
    <dgm:cxn modelId="{1BAE6C67-8E7F-4DF5-A67C-CEA545A2E1BF}" srcId="{CAE5C838-44A8-4086-A2C6-57E2A8F97481}" destId="{62A4AD52-EA53-49FC-8696-72C898A99DD6}" srcOrd="1" destOrd="0" parTransId="{05EE9C9C-87CB-435E-96FF-7CC5CFB6C416}" sibTransId="{2A79985A-7637-4B26-8D69-71735628967E}"/>
    <dgm:cxn modelId="{1D3C2B54-0CA8-4B27-B8F1-32F6445508FA}" type="presOf" srcId="{953BBA48-57A3-4E4C-88EC-A279A61FB606}" destId="{687CD5BB-BF28-4114-8447-E984D35C2A47}" srcOrd="0" destOrd="0" presId="urn:microsoft.com/office/officeart/2005/8/layout/vList2"/>
    <dgm:cxn modelId="{3C1F1CB3-5D1A-4DCD-9ED9-49475C24BB4D}" srcId="{CAE5C838-44A8-4086-A2C6-57E2A8F97481}" destId="{A879197F-8872-4A59-B31B-2F2DFAA7FE2E}" srcOrd="2" destOrd="0" parTransId="{8F1B2E25-DF52-4350-8117-F34D21A41E40}" sibTransId="{A5D3FCF3-A8C5-4076-A960-7ABA18212C6A}"/>
    <dgm:cxn modelId="{6BA8F0B7-E7AE-4F84-9C40-CD0C6B916A27}" type="presOf" srcId="{62A4AD52-EA53-49FC-8696-72C898A99DD6}" destId="{2C99BADD-1440-43EF-9BFE-14664074E006}" srcOrd="0" destOrd="0" presId="urn:microsoft.com/office/officeart/2005/8/layout/vList2"/>
    <dgm:cxn modelId="{F7222ACB-995A-4EEC-97BE-2C0306D2ED22}" type="presOf" srcId="{A879197F-8872-4A59-B31B-2F2DFAA7FE2E}" destId="{D9D912C2-87A5-45C0-B448-BB31AA05F144}" srcOrd="0" destOrd="0" presId="urn:microsoft.com/office/officeart/2005/8/layout/vList2"/>
    <dgm:cxn modelId="{BB9177D3-8C78-46B5-BA7B-D9149C1A5B77}" srcId="{CAE5C838-44A8-4086-A2C6-57E2A8F97481}" destId="{B5E2EAD7-8239-4106-A9A4-C25ADFA7D625}" srcOrd="0" destOrd="0" parTransId="{06E2DAC5-B9A0-442D-85A0-B69B7740E793}" sibTransId="{B494E06B-28A4-4832-A7C6-5474E50CB12B}"/>
    <dgm:cxn modelId="{DD98CBEC-D706-443F-95AA-034CCBEC7C69}" type="presOf" srcId="{B5E2EAD7-8239-4106-A9A4-C25ADFA7D625}" destId="{B14457F8-3D80-4AFF-AE16-0F173152EBEB}" srcOrd="0" destOrd="0" presId="urn:microsoft.com/office/officeart/2005/8/layout/vList2"/>
    <dgm:cxn modelId="{E0FCC7EF-698C-4C37-836A-C240C77B7D66}" srcId="{CAE5C838-44A8-4086-A2C6-57E2A8F97481}" destId="{953BBA48-57A3-4E4C-88EC-A279A61FB606}" srcOrd="3" destOrd="0" parTransId="{3A103F9F-0B6F-4D7A-B616-1C6D28B0F22C}" sibTransId="{C738C2E7-B12B-4D8F-8785-EC1289771806}"/>
    <dgm:cxn modelId="{7E413945-0609-4380-A11A-E5D9038C3798}" type="presParOf" srcId="{90666636-5927-4A8F-A462-3FB776F6C3D8}" destId="{B14457F8-3D80-4AFF-AE16-0F173152EBEB}" srcOrd="0" destOrd="0" presId="urn:microsoft.com/office/officeart/2005/8/layout/vList2"/>
    <dgm:cxn modelId="{CC595F53-C33F-4DEA-95A2-B654002E5E42}" type="presParOf" srcId="{90666636-5927-4A8F-A462-3FB776F6C3D8}" destId="{135FDCC9-0AE0-4714-B732-BE64D3B07AF2}" srcOrd="1" destOrd="0" presId="urn:microsoft.com/office/officeart/2005/8/layout/vList2"/>
    <dgm:cxn modelId="{E70CACCC-11C8-4865-8E1E-99871A13B7CC}" type="presParOf" srcId="{90666636-5927-4A8F-A462-3FB776F6C3D8}" destId="{2C99BADD-1440-43EF-9BFE-14664074E006}" srcOrd="2" destOrd="0" presId="urn:microsoft.com/office/officeart/2005/8/layout/vList2"/>
    <dgm:cxn modelId="{BE90A697-6BF8-4016-9EDF-2A27B77B5FCC}" type="presParOf" srcId="{90666636-5927-4A8F-A462-3FB776F6C3D8}" destId="{2C7F86CD-8FA9-449D-8F02-98AC5A73EEEB}" srcOrd="3" destOrd="0" presId="urn:microsoft.com/office/officeart/2005/8/layout/vList2"/>
    <dgm:cxn modelId="{5FDC32D2-1329-4BCB-80A0-EB2DE327CF31}" type="presParOf" srcId="{90666636-5927-4A8F-A462-3FB776F6C3D8}" destId="{D9D912C2-87A5-45C0-B448-BB31AA05F144}" srcOrd="4" destOrd="0" presId="urn:microsoft.com/office/officeart/2005/8/layout/vList2"/>
    <dgm:cxn modelId="{D2D4E53E-4E82-463D-AE75-B7CE6CEFF473}" type="presParOf" srcId="{90666636-5927-4A8F-A462-3FB776F6C3D8}" destId="{48E3EE3F-DD90-4E2A-B848-102820ED74D9}" srcOrd="5" destOrd="0" presId="urn:microsoft.com/office/officeart/2005/8/layout/vList2"/>
    <dgm:cxn modelId="{04749898-9305-417E-80FD-363FBDF23786}" type="presParOf" srcId="{90666636-5927-4A8F-A462-3FB776F6C3D8}" destId="{687CD5BB-BF28-4114-8447-E984D35C2A4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C5EC921-E41E-4AF0-9E5C-9E0BDB1ADBAD}"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en-US"/>
        </a:p>
      </dgm:t>
    </dgm:pt>
    <dgm:pt modelId="{36DB8B25-4EC6-491D-B786-4D7BD3AB1FA0}">
      <dgm:prSet/>
      <dgm:spPr/>
      <dgm:t>
        <a:bodyPr/>
        <a:lstStyle/>
        <a:p>
          <a:r>
            <a:rPr lang="en-GB"/>
            <a:t>Status quo is no longer acceptable:</a:t>
          </a:r>
          <a:endParaRPr lang="en-US"/>
        </a:p>
      </dgm:t>
    </dgm:pt>
    <dgm:pt modelId="{BEF7605F-FA3E-4A92-83AA-D4FF8DEF0E4C}" type="parTrans" cxnId="{B2FCFC15-9659-4013-844B-17D80DE619C6}">
      <dgm:prSet/>
      <dgm:spPr/>
      <dgm:t>
        <a:bodyPr/>
        <a:lstStyle/>
        <a:p>
          <a:endParaRPr lang="en-US"/>
        </a:p>
      </dgm:t>
    </dgm:pt>
    <dgm:pt modelId="{F432E248-07B1-4105-BE70-6CEEE5012301}" type="sibTrans" cxnId="{B2FCFC15-9659-4013-844B-17D80DE619C6}">
      <dgm:prSet/>
      <dgm:spPr/>
      <dgm:t>
        <a:bodyPr/>
        <a:lstStyle/>
        <a:p>
          <a:endParaRPr lang="en-US"/>
        </a:p>
      </dgm:t>
    </dgm:pt>
    <dgm:pt modelId="{4115E21E-1C42-4750-B201-4FB7A7AE1569}">
      <dgm:prSet/>
      <dgm:spPr/>
      <dgm:t>
        <a:bodyPr/>
        <a:lstStyle/>
        <a:p>
          <a:r>
            <a:rPr lang="en-GB"/>
            <a:t>With new brands and new hospitality and F&amp;B </a:t>
          </a:r>
          <a:r>
            <a:rPr lang="en-GB" b="1"/>
            <a:t>concepts emerging </a:t>
          </a:r>
          <a:r>
            <a:rPr lang="en-GB"/>
            <a:t>—the boring three meal a day restaurant is dead.</a:t>
          </a:r>
          <a:endParaRPr lang="en-US"/>
        </a:p>
      </dgm:t>
    </dgm:pt>
    <dgm:pt modelId="{1F16BA2D-D34F-4E19-91FE-517C7AD2FA35}" type="parTrans" cxnId="{F36E183C-BC90-4D62-9DD6-2A332ABB5286}">
      <dgm:prSet/>
      <dgm:spPr/>
      <dgm:t>
        <a:bodyPr/>
        <a:lstStyle/>
        <a:p>
          <a:endParaRPr lang="en-US"/>
        </a:p>
      </dgm:t>
    </dgm:pt>
    <dgm:pt modelId="{D3B4D7BB-1C38-4C9F-89B1-957A6190A1BB}" type="sibTrans" cxnId="{F36E183C-BC90-4D62-9DD6-2A332ABB5286}">
      <dgm:prSet/>
      <dgm:spPr/>
      <dgm:t>
        <a:bodyPr/>
        <a:lstStyle/>
        <a:p>
          <a:endParaRPr lang="en-US"/>
        </a:p>
      </dgm:t>
    </dgm:pt>
    <dgm:pt modelId="{48B5EB1A-9DE0-4799-AF9B-8C64142F8DC0}">
      <dgm:prSet/>
      <dgm:spPr/>
      <dgm:t>
        <a:bodyPr/>
        <a:lstStyle/>
        <a:p>
          <a:r>
            <a:rPr lang="en-GB"/>
            <a:t>Increasingly tied to </a:t>
          </a:r>
          <a:r>
            <a:rPr lang="en-GB" b="1"/>
            <a:t>consumer preferences and expectations </a:t>
          </a:r>
          <a:r>
            <a:rPr lang="en-GB"/>
            <a:t>— both of which can and do continue to change. </a:t>
          </a:r>
          <a:endParaRPr lang="en-US"/>
        </a:p>
      </dgm:t>
    </dgm:pt>
    <dgm:pt modelId="{0EDB11E6-DE2D-4A81-8AFE-4EB566D8B212}" type="parTrans" cxnId="{D6684614-D6BD-4AB4-951C-FFD55AC77567}">
      <dgm:prSet/>
      <dgm:spPr/>
      <dgm:t>
        <a:bodyPr/>
        <a:lstStyle/>
        <a:p>
          <a:endParaRPr lang="en-US"/>
        </a:p>
      </dgm:t>
    </dgm:pt>
    <dgm:pt modelId="{F9D3E299-F87C-419E-94D4-9D37D6EC488B}" type="sibTrans" cxnId="{D6684614-D6BD-4AB4-951C-FFD55AC77567}">
      <dgm:prSet/>
      <dgm:spPr/>
      <dgm:t>
        <a:bodyPr/>
        <a:lstStyle/>
        <a:p>
          <a:endParaRPr lang="en-US"/>
        </a:p>
      </dgm:t>
    </dgm:pt>
    <dgm:pt modelId="{BBA8F91D-6051-477D-AAE3-E1F2E777E3F8}">
      <dgm:prSet/>
      <dgm:spPr/>
      <dgm:t>
        <a:bodyPr/>
        <a:lstStyle/>
        <a:p>
          <a:endParaRPr lang="en-US" dirty="0"/>
        </a:p>
      </dgm:t>
    </dgm:pt>
    <dgm:pt modelId="{10224365-C6D9-40DF-B97B-E63BA949D856}" type="parTrans" cxnId="{40D06027-18F4-42F8-B703-D49D7F0AFF36}">
      <dgm:prSet/>
      <dgm:spPr/>
      <dgm:t>
        <a:bodyPr/>
        <a:lstStyle/>
        <a:p>
          <a:endParaRPr lang="en-US"/>
        </a:p>
      </dgm:t>
    </dgm:pt>
    <dgm:pt modelId="{2C8B7B23-2506-4046-8C0A-0FF5860150C4}" type="sibTrans" cxnId="{40D06027-18F4-42F8-B703-D49D7F0AFF36}">
      <dgm:prSet/>
      <dgm:spPr/>
      <dgm:t>
        <a:bodyPr/>
        <a:lstStyle/>
        <a:p>
          <a:endParaRPr lang="en-US"/>
        </a:p>
      </dgm:t>
    </dgm:pt>
    <dgm:pt modelId="{02DEADDB-6042-4529-8C09-CEF58EC18DB6}" type="pres">
      <dgm:prSet presAssocID="{AC5EC921-E41E-4AF0-9E5C-9E0BDB1ADBAD}" presName="linear" presStyleCnt="0">
        <dgm:presLayoutVars>
          <dgm:animLvl val="lvl"/>
          <dgm:resizeHandles val="exact"/>
        </dgm:presLayoutVars>
      </dgm:prSet>
      <dgm:spPr/>
    </dgm:pt>
    <dgm:pt modelId="{79D942B9-80F1-4FD3-BB95-7293FD143AD4}" type="pres">
      <dgm:prSet presAssocID="{36DB8B25-4EC6-491D-B786-4D7BD3AB1FA0}" presName="parentText" presStyleLbl="node1" presStyleIdx="0" presStyleCnt="3">
        <dgm:presLayoutVars>
          <dgm:chMax val="0"/>
          <dgm:bulletEnabled val="1"/>
        </dgm:presLayoutVars>
      </dgm:prSet>
      <dgm:spPr/>
    </dgm:pt>
    <dgm:pt modelId="{2BCF3078-A8AB-4394-AE9B-ABEADC5E69B7}" type="pres">
      <dgm:prSet presAssocID="{F432E248-07B1-4105-BE70-6CEEE5012301}" presName="spacer" presStyleCnt="0"/>
      <dgm:spPr/>
    </dgm:pt>
    <dgm:pt modelId="{1177A89A-B777-464B-A1A3-C2ABD9D032F5}" type="pres">
      <dgm:prSet presAssocID="{4115E21E-1C42-4750-B201-4FB7A7AE1569}" presName="parentText" presStyleLbl="node1" presStyleIdx="1" presStyleCnt="3">
        <dgm:presLayoutVars>
          <dgm:chMax val="0"/>
          <dgm:bulletEnabled val="1"/>
        </dgm:presLayoutVars>
      </dgm:prSet>
      <dgm:spPr/>
    </dgm:pt>
    <dgm:pt modelId="{EA55A64F-7EA6-4C41-8BBB-9EACB546E09D}" type="pres">
      <dgm:prSet presAssocID="{D3B4D7BB-1C38-4C9F-89B1-957A6190A1BB}" presName="spacer" presStyleCnt="0"/>
      <dgm:spPr/>
    </dgm:pt>
    <dgm:pt modelId="{9809E4D2-2057-4AE5-A655-CA52AB3B96EF}" type="pres">
      <dgm:prSet presAssocID="{48B5EB1A-9DE0-4799-AF9B-8C64142F8DC0}" presName="parentText" presStyleLbl="node1" presStyleIdx="2" presStyleCnt="3">
        <dgm:presLayoutVars>
          <dgm:chMax val="0"/>
          <dgm:bulletEnabled val="1"/>
        </dgm:presLayoutVars>
      </dgm:prSet>
      <dgm:spPr/>
    </dgm:pt>
    <dgm:pt modelId="{CC2D92C6-03C6-4CA4-AE8D-4888A8DCD5AA}" type="pres">
      <dgm:prSet presAssocID="{48B5EB1A-9DE0-4799-AF9B-8C64142F8DC0}" presName="childText" presStyleLbl="revTx" presStyleIdx="0" presStyleCnt="1">
        <dgm:presLayoutVars>
          <dgm:bulletEnabled val="1"/>
        </dgm:presLayoutVars>
      </dgm:prSet>
      <dgm:spPr/>
    </dgm:pt>
  </dgm:ptLst>
  <dgm:cxnLst>
    <dgm:cxn modelId="{D6684614-D6BD-4AB4-951C-FFD55AC77567}" srcId="{AC5EC921-E41E-4AF0-9E5C-9E0BDB1ADBAD}" destId="{48B5EB1A-9DE0-4799-AF9B-8C64142F8DC0}" srcOrd="2" destOrd="0" parTransId="{0EDB11E6-DE2D-4A81-8AFE-4EB566D8B212}" sibTransId="{F9D3E299-F87C-419E-94D4-9D37D6EC488B}"/>
    <dgm:cxn modelId="{B2FCFC15-9659-4013-844B-17D80DE619C6}" srcId="{AC5EC921-E41E-4AF0-9E5C-9E0BDB1ADBAD}" destId="{36DB8B25-4EC6-491D-B786-4D7BD3AB1FA0}" srcOrd="0" destOrd="0" parTransId="{BEF7605F-FA3E-4A92-83AA-D4FF8DEF0E4C}" sibTransId="{F432E248-07B1-4105-BE70-6CEEE5012301}"/>
    <dgm:cxn modelId="{4B9B3A25-0CA0-4272-8D19-1F1F3F0309C1}" type="presOf" srcId="{4115E21E-1C42-4750-B201-4FB7A7AE1569}" destId="{1177A89A-B777-464B-A1A3-C2ABD9D032F5}" srcOrd="0" destOrd="0" presId="urn:microsoft.com/office/officeart/2005/8/layout/vList2"/>
    <dgm:cxn modelId="{40D06027-18F4-42F8-B703-D49D7F0AFF36}" srcId="{48B5EB1A-9DE0-4799-AF9B-8C64142F8DC0}" destId="{BBA8F91D-6051-477D-AAE3-E1F2E777E3F8}" srcOrd="0" destOrd="0" parTransId="{10224365-C6D9-40DF-B97B-E63BA949D856}" sibTransId="{2C8B7B23-2506-4046-8C0A-0FF5860150C4}"/>
    <dgm:cxn modelId="{F36E183C-BC90-4D62-9DD6-2A332ABB5286}" srcId="{AC5EC921-E41E-4AF0-9E5C-9E0BDB1ADBAD}" destId="{4115E21E-1C42-4750-B201-4FB7A7AE1569}" srcOrd="1" destOrd="0" parTransId="{1F16BA2D-D34F-4E19-91FE-517C7AD2FA35}" sibTransId="{D3B4D7BB-1C38-4C9F-89B1-957A6190A1BB}"/>
    <dgm:cxn modelId="{2FEAEB87-C0E6-4B30-93C4-A9215F57CD17}" type="presOf" srcId="{48B5EB1A-9DE0-4799-AF9B-8C64142F8DC0}" destId="{9809E4D2-2057-4AE5-A655-CA52AB3B96EF}" srcOrd="0" destOrd="0" presId="urn:microsoft.com/office/officeart/2005/8/layout/vList2"/>
    <dgm:cxn modelId="{47F3B3A7-0F9B-40CE-8FF5-640B36978C5F}" type="presOf" srcId="{BBA8F91D-6051-477D-AAE3-E1F2E777E3F8}" destId="{CC2D92C6-03C6-4CA4-AE8D-4888A8DCD5AA}" srcOrd="0" destOrd="0" presId="urn:microsoft.com/office/officeart/2005/8/layout/vList2"/>
    <dgm:cxn modelId="{C06FB5B9-EDD7-4631-B2BA-6B57EE331A1B}" type="presOf" srcId="{36DB8B25-4EC6-491D-B786-4D7BD3AB1FA0}" destId="{79D942B9-80F1-4FD3-BB95-7293FD143AD4}" srcOrd="0" destOrd="0" presId="urn:microsoft.com/office/officeart/2005/8/layout/vList2"/>
    <dgm:cxn modelId="{943FA0DA-A153-45A1-B810-6906A6E37655}" type="presOf" srcId="{AC5EC921-E41E-4AF0-9E5C-9E0BDB1ADBAD}" destId="{02DEADDB-6042-4529-8C09-CEF58EC18DB6}" srcOrd="0" destOrd="0" presId="urn:microsoft.com/office/officeart/2005/8/layout/vList2"/>
    <dgm:cxn modelId="{85402813-7892-44ED-82A7-695453DBA000}" type="presParOf" srcId="{02DEADDB-6042-4529-8C09-CEF58EC18DB6}" destId="{79D942B9-80F1-4FD3-BB95-7293FD143AD4}" srcOrd="0" destOrd="0" presId="urn:microsoft.com/office/officeart/2005/8/layout/vList2"/>
    <dgm:cxn modelId="{AF15A68F-B72F-46B7-B8BB-657F8A84E104}" type="presParOf" srcId="{02DEADDB-6042-4529-8C09-CEF58EC18DB6}" destId="{2BCF3078-A8AB-4394-AE9B-ABEADC5E69B7}" srcOrd="1" destOrd="0" presId="urn:microsoft.com/office/officeart/2005/8/layout/vList2"/>
    <dgm:cxn modelId="{6B981A79-1A78-4EAD-A3DA-C15DF2C43864}" type="presParOf" srcId="{02DEADDB-6042-4529-8C09-CEF58EC18DB6}" destId="{1177A89A-B777-464B-A1A3-C2ABD9D032F5}" srcOrd="2" destOrd="0" presId="urn:microsoft.com/office/officeart/2005/8/layout/vList2"/>
    <dgm:cxn modelId="{B085DE9D-2B3C-4698-B4FF-03F77B179458}" type="presParOf" srcId="{02DEADDB-6042-4529-8C09-CEF58EC18DB6}" destId="{EA55A64F-7EA6-4C41-8BBB-9EACB546E09D}" srcOrd="3" destOrd="0" presId="urn:microsoft.com/office/officeart/2005/8/layout/vList2"/>
    <dgm:cxn modelId="{BB368FEA-BDAB-40DC-A20B-97EA8C277ADE}" type="presParOf" srcId="{02DEADDB-6042-4529-8C09-CEF58EC18DB6}" destId="{9809E4D2-2057-4AE5-A655-CA52AB3B96EF}" srcOrd="4" destOrd="0" presId="urn:microsoft.com/office/officeart/2005/8/layout/vList2"/>
    <dgm:cxn modelId="{61482531-56DF-42D6-A6ED-72DC4098C2FF}" type="presParOf" srcId="{02DEADDB-6042-4529-8C09-CEF58EC18DB6}" destId="{CC2D92C6-03C6-4CA4-AE8D-4888A8DCD5AA}"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7F1F23-C253-4F68-BE12-7B94B6E291DB}">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Flexible check-in and check-out</a:t>
          </a:r>
          <a:r>
            <a:rPr lang="en-GB" sz="1800" kern="1200" dirty="0"/>
            <a:t> — Because a 36-to-48-hour travel window can mean arriving late at night and leaving at the crack of dawn.</a:t>
          </a:r>
          <a:endParaRPr lang="en-US" sz="1800" kern="1200" dirty="0"/>
        </a:p>
      </dsp:txBody>
      <dsp:txXfrm>
        <a:off x="402550" y="1992"/>
        <a:ext cx="3034531" cy="1820718"/>
      </dsp:txXfrm>
    </dsp:sp>
    <dsp:sp modelId="{E68D1C28-A933-48BA-B77C-A6D34AE7C6A8}">
      <dsp:nvSpPr>
        <dsp:cNvPr id="0" name=""/>
        <dsp:cNvSpPr/>
      </dsp:nvSpPr>
      <dsp:spPr>
        <a:xfrm>
          <a:off x="3740534" y="1992"/>
          <a:ext cx="3034531" cy="1820718"/>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Quality toiletries</a:t>
          </a:r>
          <a:r>
            <a:rPr lang="en-GB" sz="1800" kern="1200" dirty="0"/>
            <a:t> — Since they are likely traveling as light as possible, and with carry-on luggage only.</a:t>
          </a:r>
          <a:endParaRPr lang="en-US" sz="1800" kern="1200" dirty="0"/>
        </a:p>
      </dsp:txBody>
      <dsp:txXfrm>
        <a:off x="3740534" y="1992"/>
        <a:ext cx="3034531" cy="1820718"/>
      </dsp:txXfrm>
    </dsp:sp>
    <dsp:sp modelId="{5D943881-2C66-4B88-8D1E-A8EA66E7113A}">
      <dsp:nvSpPr>
        <dsp:cNvPr id="0" name=""/>
        <dsp:cNvSpPr/>
      </dsp:nvSpPr>
      <dsp:spPr>
        <a:xfrm>
          <a:off x="7078518" y="1992"/>
          <a:ext cx="3034531" cy="1820718"/>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Complimentary luggage storage</a:t>
          </a:r>
          <a:r>
            <a:rPr lang="en-GB" sz="1800" kern="1200" dirty="0"/>
            <a:t> — So even before the room is ready or after checking out, they can lock up their valuables and explore the area weekender-bag free.</a:t>
          </a:r>
          <a:endParaRPr lang="en-US" sz="1800" kern="1200" dirty="0"/>
        </a:p>
      </dsp:txBody>
      <dsp:txXfrm>
        <a:off x="7078518" y="1992"/>
        <a:ext cx="3034531" cy="1820718"/>
      </dsp:txXfrm>
    </dsp:sp>
    <dsp:sp modelId="{2B592DDA-D765-4E5C-9823-5C35CAD3609F}">
      <dsp:nvSpPr>
        <dsp:cNvPr id="0" name=""/>
        <dsp:cNvSpPr/>
      </dsp:nvSpPr>
      <dsp:spPr>
        <a:xfrm>
          <a:off x="402550" y="2126164"/>
          <a:ext cx="3034531" cy="1820718"/>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Proximity (or easy access) to tourist attractions</a:t>
          </a:r>
          <a:r>
            <a:rPr lang="en-GB" sz="1800" kern="1200" dirty="0"/>
            <a:t> —So they can make the most of their limited time.</a:t>
          </a:r>
          <a:endParaRPr lang="en-US" sz="1800" kern="1200" dirty="0"/>
        </a:p>
      </dsp:txBody>
      <dsp:txXfrm>
        <a:off x="402550" y="2126164"/>
        <a:ext cx="3034531" cy="1820718"/>
      </dsp:txXfrm>
    </dsp:sp>
    <dsp:sp modelId="{6AF57EFE-11DC-4E43-9D6E-2F614CDFBCAF}">
      <dsp:nvSpPr>
        <dsp:cNvPr id="0" name=""/>
        <dsp:cNvSpPr/>
      </dsp:nvSpPr>
      <dsp:spPr>
        <a:xfrm>
          <a:off x="3740534" y="2126164"/>
          <a:ext cx="3034531" cy="1820718"/>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Special offer suggestion | </a:t>
          </a:r>
          <a:r>
            <a:rPr lang="en-GB" sz="1800" b="1" kern="1200" dirty="0"/>
            <a:t>Free parking</a:t>
          </a:r>
          <a:r>
            <a:rPr lang="en-GB" sz="1800" kern="1200" dirty="0"/>
            <a:t> — For those weekenders driving in for a quick getaway.</a:t>
          </a:r>
          <a:endParaRPr lang="en-US" sz="1800" kern="1200" dirty="0"/>
        </a:p>
      </dsp:txBody>
      <dsp:txXfrm>
        <a:off x="3740534" y="2126164"/>
        <a:ext cx="3034531" cy="1820718"/>
      </dsp:txXfrm>
    </dsp:sp>
    <dsp:sp modelId="{CBE8D02D-8205-4B3D-A675-E7FEE1DDE260}">
      <dsp:nvSpPr>
        <dsp:cNvPr id="0" name=""/>
        <dsp:cNvSpPr/>
      </dsp:nvSpPr>
      <dsp:spPr>
        <a:xfrm>
          <a:off x="7078518" y="2126164"/>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Special offer suggestion | </a:t>
          </a:r>
          <a:r>
            <a:rPr lang="en-GB" sz="1800" b="1" kern="1200" dirty="0"/>
            <a:t>Pets stay for free</a:t>
          </a:r>
          <a:r>
            <a:rPr lang="en-GB" sz="1800" kern="1200" dirty="0"/>
            <a:t> — Because finding even short-term (and last-minute) pet-sitting arrangements can be next to impossible.</a:t>
          </a:r>
          <a:endParaRPr lang="en-US" sz="1800" kern="1200" dirty="0"/>
        </a:p>
      </dsp:txBody>
      <dsp:txXfrm>
        <a:off x="7078518" y="2126164"/>
        <a:ext cx="3034531" cy="1820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0073B2-905E-4F64-AD0A-AF8F2C4E6821}">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Free high-speed Internet</a:t>
          </a:r>
          <a:r>
            <a:rPr lang="en-GB" sz="2100" kern="1200" dirty="0"/>
            <a:t> — For staying active on social media, researching local spots to visit, finding dining options, and more</a:t>
          </a:r>
          <a:endParaRPr lang="en-US" sz="2100" kern="1200" dirty="0"/>
        </a:p>
      </dsp:txBody>
      <dsp:txXfrm>
        <a:off x="402550" y="1992"/>
        <a:ext cx="3034531" cy="1820718"/>
      </dsp:txXfrm>
    </dsp:sp>
    <dsp:sp modelId="{AC94A8D8-6191-4B65-B4AA-5548B93EC64C}">
      <dsp:nvSpPr>
        <dsp:cNvPr id="0" name=""/>
        <dsp:cNvSpPr/>
      </dsp:nvSpPr>
      <dsp:spPr>
        <a:xfrm>
          <a:off x="3740534" y="1992"/>
          <a:ext cx="3034531" cy="1820718"/>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Communal spaces for living and co-working</a:t>
          </a:r>
          <a:endParaRPr lang="en-US" sz="2100" kern="1200" dirty="0"/>
        </a:p>
      </dsp:txBody>
      <dsp:txXfrm>
        <a:off x="3740534" y="1992"/>
        <a:ext cx="3034531" cy="1820718"/>
      </dsp:txXfrm>
    </dsp:sp>
    <dsp:sp modelId="{01C91C52-72DF-45C7-9695-AD77081CEB4C}">
      <dsp:nvSpPr>
        <dsp:cNvPr id="0" name=""/>
        <dsp:cNvSpPr/>
      </dsp:nvSpPr>
      <dsp:spPr>
        <a:xfrm>
          <a:off x="7078518" y="1992"/>
          <a:ext cx="3034531" cy="1820718"/>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Proximity (or easy access) to culture spots</a:t>
          </a:r>
          <a:r>
            <a:rPr lang="en-GB" sz="2100" kern="1200" dirty="0"/>
            <a:t>  For authentic engagement with the local scene.</a:t>
          </a:r>
          <a:endParaRPr lang="en-US" sz="2100" kern="1200" dirty="0"/>
        </a:p>
      </dsp:txBody>
      <dsp:txXfrm>
        <a:off x="7078518" y="1992"/>
        <a:ext cx="3034531" cy="1820718"/>
      </dsp:txXfrm>
    </dsp:sp>
    <dsp:sp modelId="{F4FB1D78-C5D5-48F8-9C26-40DEBDA54701}">
      <dsp:nvSpPr>
        <dsp:cNvPr id="0" name=""/>
        <dsp:cNvSpPr/>
      </dsp:nvSpPr>
      <dsp:spPr>
        <a:xfrm>
          <a:off x="402550" y="2126164"/>
          <a:ext cx="3034531" cy="1820718"/>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Hands-on classes (e.g. cooking classes, art classes, yoga classes)</a:t>
          </a:r>
          <a:endParaRPr lang="en-US" sz="2100" kern="1200" dirty="0"/>
        </a:p>
      </dsp:txBody>
      <dsp:txXfrm>
        <a:off x="402550" y="2126164"/>
        <a:ext cx="3034531" cy="1820718"/>
      </dsp:txXfrm>
    </dsp:sp>
    <dsp:sp modelId="{AA836EC2-ACDB-4F08-9D32-7B304DB0D8A6}">
      <dsp:nvSpPr>
        <dsp:cNvPr id="0" name=""/>
        <dsp:cNvSpPr/>
      </dsp:nvSpPr>
      <dsp:spPr>
        <a:xfrm>
          <a:off x="3740534" y="2126164"/>
          <a:ext cx="3034531" cy="1820718"/>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Special offer suggestion | </a:t>
          </a:r>
          <a:r>
            <a:rPr lang="en-GB" sz="2100" b="1" kern="1200" dirty="0"/>
            <a:t>Unique experiences</a:t>
          </a:r>
          <a:r>
            <a:rPr lang="en-GB" sz="2100" kern="1200" dirty="0"/>
            <a:t> — Creative, outside-the-box activities</a:t>
          </a:r>
          <a:endParaRPr lang="en-US" sz="2100" kern="1200" dirty="0"/>
        </a:p>
      </dsp:txBody>
      <dsp:txXfrm>
        <a:off x="3740534" y="2126164"/>
        <a:ext cx="3034531" cy="1820718"/>
      </dsp:txXfrm>
    </dsp:sp>
    <dsp:sp modelId="{F19372CE-9571-4DDB-971D-B38FD1B238BE}">
      <dsp:nvSpPr>
        <dsp:cNvPr id="0" name=""/>
        <dsp:cNvSpPr/>
      </dsp:nvSpPr>
      <dsp:spPr>
        <a:xfrm>
          <a:off x="7078518" y="2126164"/>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Free bike use</a:t>
          </a:r>
          <a:r>
            <a:rPr lang="en-GB" sz="2100" kern="1200" dirty="0"/>
            <a:t> — So they can get out there and have other authentic experiences.</a:t>
          </a:r>
          <a:endParaRPr lang="en-US" sz="2100" kern="1200" dirty="0"/>
        </a:p>
      </dsp:txBody>
      <dsp:txXfrm>
        <a:off x="7078518" y="2126164"/>
        <a:ext cx="3034531" cy="1820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9EB2C-0927-454D-A80F-B561C583CA36}">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Wellness spa</a:t>
          </a:r>
          <a:r>
            <a:rPr lang="en-GB" sz="2100" kern="1200" dirty="0"/>
            <a:t> — Couples massage - Perfect for relaxing and recuperating after the hustle and bustle of a wedding.</a:t>
          </a:r>
          <a:endParaRPr lang="en-US" sz="2100" kern="1200" dirty="0"/>
        </a:p>
      </dsp:txBody>
      <dsp:txXfrm>
        <a:off x="402550" y="1992"/>
        <a:ext cx="3034531" cy="1820718"/>
      </dsp:txXfrm>
    </dsp:sp>
    <dsp:sp modelId="{63ED631B-FF85-474E-BA51-831A62AC4483}">
      <dsp:nvSpPr>
        <dsp:cNvPr id="0" name=""/>
        <dsp:cNvSpPr/>
      </dsp:nvSpPr>
      <dsp:spPr>
        <a:xfrm>
          <a:off x="3740534" y="1992"/>
          <a:ext cx="3034531" cy="1820718"/>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Luxurious bathrobes</a:t>
          </a:r>
          <a:r>
            <a:rPr lang="en-GB" sz="2100" kern="1200" dirty="0"/>
            <a:t> — to keep as a </a:t>
          </a:r>
          <a:r>
            <a:rPr lang="en-GB" sz="2100" kern="1200" dirty="0" err="1"/>
            <a:t>momento</a:t>
          </a:r>
          <a:r>
            <a:rPr lang="en-GB" sz="2100" kern="1200" dirty="0"/>
            <a:t> of the honeymoon.</a:t>
          </a:r>
          <a:endParaRPr lang="en-US" sz="2100" kern="1200" dirty="0"/>
        </a:p>
      </dsp:txBody>
      <dsp:txXfrm>
        <a:off x="3740534" y="1992"/>
        <a:ext cx="3034531" cy="1820718"/>
      </dsp:txXfrm>
    </dsp:sp>
    <dsp:sp modelId="{E7D68CC9-9B54-4BBB-881A-3B39E1CD6D71}">
      <dsp:nvSpPr>
        <dsp:cNvPr id="0" name=""/>
        <dsp:cNvSpPr/>
      </dsp:nvSpPr>
      <dsp:spPr>
        <a:xfrm>
          <a:off x="7078518" y="1992"/>
          <a:ext cx="3034531" cy="1820718"/>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Room service </a:t>
          </a:r>
          <a:r>
            <a:rPr lang="en-GB" sz="2100" kern="1200"/>
            <a:t>— So they never have to leave their love nest.</a:t>
          </a:r>
          <a:endParaRPr lang="en-US" sz="2100" kern="1200"/>
        </a:p>
      </dsp:txBody>
      <dsp:txXfrm>
        <a:off x="7078518" y="1992"/>
        <a:ext cx="3034531" cy="1820718"/>
      </dsp:txXfrm>
    </dsp:sp>
    <dsp:sp modelId="{566C27D1-C70B-4E19-94BA-05C36E241694}">
      <dsp:nvSpPr>
        <dsp:cNvPr id="0" name=""/>
        <dsp:cNvSpPr/>
      </dsp:nvSpPr>
      <dsp:spPr>
        <a:xfrm>
          <a:off x="2071542" y="2126164"/>
          <a:ext cx="3034531" cy="1820718"/>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 </a:t>
          </a:r>
          <a:r>
            <a:rPr lang="en-GB" sz="2100" b="1" kern="1200"/>
            <a:t>Free bottle of champagne with strawberries</a:t>
          </a:r>
          <a:r>
            <a:rPr lang="en-GB" sz="2100" kern="1200"/>
            <a:t> — The classic newlywed indulgence.</a:t>
          </a:r>
          <a:endParaRPr lang="en-US" sz="2100" kern="1200"/>
        </a:p>
      </dsp:txBody>
      <dsp:txXfrm>
        <a:off x="2071542" y="2126164"/>
        <a:ext cx="3034531" cy="1820718"/>
      </dsp:txXfrm>
    </dsp:sp>
    <dsp:sp modelId="{672DFF5D-143A-4DE7-AEBB-F07E73E40BB0}">
      <dsp:nvSpPr>
        <dsp:cNvPr id="0" name=""/>
        <dsp:cNvSpPr/>
      </dsp:nvSpPr>
      <dsp:spPr>
        <a:xfrm>
          <a:off x="5409526" y="2126164"/>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Free gift basket</a:t>
          </a:r>
          <a:r>
            <a:rPr lang="en-GB" sz="2100" kern="1200"/>
            <a:t> — To celebrate their marriage and make their special-occasion stay sensational.</a:t>
          </a:r>
          <a:endParaRPr lang="en-US" sz="2100" kern="1200"/>
        </a:p>
      </dsp:txBody>
      <dsp:txXfrm>
        <a:off x="5409526" y="2126164"/>
        <a:ext cx="3034531" cy="1820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EE07B-D071-4702-A67D-8CF53E2A9065}">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endParaRPr lang="en-GB" sz="1500" b="1" kern="1200" dirty="0">
            <a:latin typeface="Calibri" panose="020F0502020204030204" pitchFamily="34" charset="0"/>
            <a:cs typeface="Calibri" panose="020F0502020204030204" pitchFamily="34" charset="0"/>
          </a:endParaRPr>
        </a:p>
        <a:p>
          <a:pPr marL="0" lvl="0" indent="0" algn="ctr" defTabSz="666750">
            <a:lnSpc>
              <a:spcPct val="90000"/>
            </a:lnSpc>
            <a:spcBef>
              <a:spcPct val="0"/>
            </a:spcBef>
            <a:spcAft>
              <a:spcPct val="35000"/>
            </a:spcAft>
            <a:buNone/>
          </a:pPr>
          <a:endParaRPr lang="en-GB" sz="1500" b="0" kern="1200" dirty="0">
            <a:latin typeface="Calibri" panose="020F0502020204030204" pitchFamily="34" charset="0"/>
            <a:cs typeface="Calibri" panose="020F0502020204030204" pitchFamily="34" charset="0"/>
          </a:endParaRPr>
        </a:p>
        <a:p>
          <a:pPr marL="0" lvl="0" indent="0" algn="ctr" defTabSz="666750">
            <a:lnSpc>
              <a:spcPct val="90000"/>
            </a:lnSpc>
            <a:spcBef>
              <a:spcPct val="0"/>
            </a:spcBef>
            <a:spcAft>
              <a:spcPct val="35000"/>
            </a:spcAft>
            <a:buNone/>
          </a:pPr>
          <a:r>
            <a:rPr lang="en-GB" sz="1500" b="0" kern="1200" dirty="0">
              <a:latin typeface="+mn-lt"/>
              <a:cs typeface="Calibri" panose="020F0502020204030204" pitchFamily="34" charset="0"/>
            </a:rPr>
            <a:t>Kid-friendly bathroom and bath essentials </a:t>
          </a:r>
          <a:r>
            <a:rPr lang="en-GB" sz="1500" kern="1200" dirty="0">
              <a:latin typeface="+mn-lt"/>
              <a:cs typeface="Calibri" panose="020F0502020204030204" pitchFamily="34" charset="0"/>
            </a:rPr>
            <a:t>— A step-stool so the little ones can reach the sink; gentle soap for a tear-free bath time</a:t>
          </a:r>
          <a:r>
            <a:rPr lang="en-GB" sz="1500" kern="1200" dirty="0">
              <a:latin typeface="Calibri" panose="020F0502020204030204" pitchFamily="34" charset="0"/>
              <a:cs typeface="Calibri" panose="020F0502020204030204" pitchFamily="34" charset="0"/>
            </a:rPr>
            <a:t>.</a:t>
          </a:r>
          <a:endParaRPr lang="en-US" sz="1500" kern="1200" dirty="0">
            <a:latin typeface="Calibri" panose="020F0502020204030204" pitchFamily="34" charset="0"/>
            <a:cs typeface="Calibri" panose="020F0502020204030204" pitchFamily="34" charset="0"/>
          </a:endParaRPr>
        </a:p>
      </dsp:txBody>
      <dsp:txXfrm>
        <a:off x="402550" y="1992"/>
        <a:ext cx="3034531" cy="1820718"/>
      </dsp:txXfrm>
    </dsp:sp>
    <dsp:sp modelId="{D0CA76AA-D59D-4EE1-AAE1-533ED1FB1BC4}">
      <dsp:nvSpPr>
        <dsp:cNvPr id="0" name=""/>
        <dsp:cNvSpPr/>
      </dsp:nvSpPr>
      <dsp:spPr>
        <a:xfrm>
          <a:off x="3740534" y="1992"/>
          <a:ext cx="3034531" cy="1820718"/>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latin typeface="+mn-lt"/>
              <a:cs typeface="Calibri" panose="020F0502020204030204" pitchFamily="34" charset="0"/>
            </a:rPr>
            <a:t>Baby cribs and child cots — A place for everyone to have a good night’s sleep.</a:t>
          </a:r>
          <a:endParaRPr lang="en-US" sz="1500" b="0" kern="1200">
            <a:latin typeface="+mn-lt"/>
            <a:cs typeface="Calibri" panose="020F0502020204030204" pitchFamily="34" charset="0"/>
          </a:endParaRPr>
        </a:p>
      </dsp:txBody>
      <dsp:txXfrm>
        <a:off x="3740534" y="1992"/>
        <a:ext cx="3034531" cy="1820718"/>
      </dsp:txXfrm>
    </dsp:sp>
    <dsp:sp modelId="{86624140-FF28-4200-925E-396D662DD3C4}">
      <dsp:nvSpPr>
        <dsp:cNvPr id="0" name=""/>
        <dsp:cNvSpPr/>
      </dsp:nvSpPr>
      <dsp:spPr>
        <a:xfrm>
          <a:off x="7078518" y="1992"/>
          <a:ext cx="3034531" cy="1820718"/>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latin typeface="+mn-lt"/>
              <a:cs typeface="Calibri" panose="020F0502020204030204" pitchFamily="34" charset="0"/>
            </a:rPr>
            <a:t>Laundry facilities — Because traveling with kids is messy.</a:t>
          </a:r>
          <a:endParaRPr lang="en-US" sz="1500" b="0" kern="1200">
            <a:latin typeface="+mn-lt"/>
            <a:cs typeface="Calibri" panose="020F0502020204030204" pitchFamily="34" charset="0"/>
          </a:endParaRPr>
        </a:p>
      </dsp:txBody>
      <dsp:txXfrm>
        <a:off x="7078518" y="1992"/>
        <a:ext cx="3034531" cy="1820718"/>
      </dsp:txXfrm>
    </dsp:sp>
    <dsp:sp modelId="{763C2BBC-A2FE-422B-99BD-F58AA94894FC}">
      <dsp:nvSpPr>
        <dsp:cNvPr id="0" name=""/>
        <dsp:cNvSpPr/>
      </dsp:nvSpPr>
      <dsp:spPr>
        <a:xfrm>
          <a:off x="402550" y="2126164"/>
          <a:ext cx="3034531" cy="1820718"/>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latin typeface="+mn-lt"/>
              <a:cs typeface="Calibri" panose="020F0502020204030204" pitchFamily="34" charset="0"/>
            </a:rPr>
            <a:t>| Kids stay for free — Because traveling with kids can also be expensive.</a:t>
          </a:r>
          <a:endParaRPr lang="en-US" sz="1500" b="0" kern="1200">
            <a:latin typeface="+mn-lt"/>
            <a:cs typeface="Calibri" panose="020F0502020204030204" pitchFamily="34" charset="0"/>
          </a:endParaRPr>
        </a:p>
      </dsp:txBody>
      <dsp:txXfrm>
        <a:off x="402550" y="2126164"/>
        <a:ext cx="3034531" cy="1820718"/>
      </dsp:txXfrm>
    </dsp:sp>
    <dsp:sp modelId="{3332BAD2-4D8B-4301-8C85-428AD6119675}">
      <dsp:nvSpPr>
        <dsp:cNvPr id="0" name=""/>
        <dsp:cNvSpPr/>
      </dsp:nvSpPr>
      <dsp:spPr>
        <a:xfrm>
          <a:off x="3740534" y="2126164"/>
          <a:ext cx="3034531" cy="1820718"/>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latin typeface="+mn-lt"/>
              <a:cs typeface="Calibri" panose="020F0502020204030204" pitchFamily="34" charset="0"/>
            </a:rPr>
            <a:t> Kids eat free — So parents can go on and splurge on that three-course meal (plus extra appetizers).</a:t>
          </a:r>
          <a:endParaRPr lang="en-US" sz="1500" b="0" kern="1200">
            <a:latin typeface="+mn-lt"/>
            <a:cs typeface="Calibri" panose="020F0502020204030204" pitchFamily="34" charset="0"/>
          </a:endParaRPr>
        </a:p>
      </dsp:txBody>
      <dsp:txXfrm>
        <a:off x="3740534" y="2126164"/>
        <a:ext cx="3034531" cy="1820718"/>
      </dsp:txXfrm>
    </dsp:sp>
    <dsp:sp modelId="{31D630AA-4344-4D45-B6F2-9FEEC4376A07}">
      <dsp:nvSpPr>
        <dsp:cNvPr id="0" name=""/>
        <dsp:cNvSpPr/>
      </dsp:nvSpPr>
      <dsp:spPr>
        <a:xfrm>
          <a:off x="7078518" y="2126164"/>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latin typeface="+mn-lt"/>
              <a:cs typeface="Calibri" panose="020F0502020204030204" pitchFamily="34" charset="0"/>
            </a:rPr>
            <a:t> Discount on laundry service — A vacation from doing laundry? Yes, please.</a:t>
          </a:r>
          <a:endParaRPr lang="en-US" sz="1500" b="0" kern="1200">
            <a:latin typeface="+mn-lt"/>
            <a:cs typeface="Calibri" panose="020F0502020204030204" pitchFamily="34" charset="0"/>
          </a:endParaRPr>
        </a:p>
      </dsp:txBody>
      <dsp:txXfrm>
        <a:off x="7078518" y="2126164"/>
        <a:ext cx="3034531" cy="18207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07750-BB32-4C01-95D4-5326CA5FD333}">
      <dsp:nvSpPr>
        <dsp:cNvPr id="0" name=""/>
        <dsp:cNvSpPr/>
      </dsp:nvSpPr>
      <dsp:spPr>
        <a:xfrm>
          <a:off x="0" y="710"/>
          <a:ext cx="7904231" cy="121231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Sight - </a:t>
          </a:r>
          <a:r>
            <a:rPr lang="en-GB" sz="2000" kern="1200" dirty="0"/>
            <a:t>70% of body’s sense receptors located in our eyes (Brookshire and </a:t>
          </a:r>
          <a:r>
            <a:rPr lang="en-GB" sz="2000" kern="1200" dirty="0" err="1"/>
            <a:t>Saey</a:t>
          </a:r>
          <a:r>
            <a:rPr lang="en-GB" sz="2000" kern="1200" dirty="0"/>
            <a:t>, 2020).</a:t>
          </a:r>
          <a:endParaRPr lang="en-US" sz="2000" kern="1200" dirty="0"/>
        </a:p>
      </dsp:txBody>
      <dsp:txXfrm>
        <a:off x="59180" y="59890"/>
        <a:ext cx="7785871" cy="1093953"/>
      </dsp:txXfrm>
    </dsp:sp>
    <dsp:sp modelId="{2DF371B4-A165-466D-9C08-A3506B8BD9E1}">
      <dsp:nvSpPr>
        <dsp:cNvPr id="0" name=""/>
        <dsp:cNvSpPr/>
      </dsp:nvSpPr>
      <dsp:spPr>
        <a:xfrm>
          <a:off x="0" y="1227353"/>
          <a:ext cx="7904231" cy="121231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Think visuals on Hotel websites, colours in branding and logos. </a:t>
          </a:r>
          <a:endParaRPr lang="en-US" sz="2000" kern="1200" dirty="0"/>
        </a:p>
      </dsp:txBody>
      <dsp:txXfrm>
        <a:off x="59180" y="1286533"/>
        <a:ext cx="7785871" cy="1093953"/>
      </dsp:txXfrm>
    </dsp:sp>
    <dsp:sp modelId="{423380D0-B6BC-4AB8-924B-F42A5BFA952F}">
      <dsp:nvSpPr>
        <dsp:cNvPr id="0" name=""/>
        <dsp:cNvSpPr/>
      </dsp:nvSpPr>
      <dsp:spPr>
        <a:xfrm>
          <a:off x="0" y="2453997"/>
          <a:ext cx="7904231" cy="121231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Sound - </a:t>
          </a:r>
          <a:r>
            <a:rPr lang="en-GB" sz="2000" kern="1200" dirty="0"/>
            <a:t>According to </a:t>
          </a:r>
          <a:r>
            <a:rPr lang="en-US" sz="2000" kern="1200" dirty="0" err="1"/>
            <a:t>Juslin</a:t>
          </a:r>
          <a:r>
            <a:rPr lang="en-US" sz="2000" kern="1200" dirty="0"/>
            <a:t> and </a:t>
          </a:r>
          <a:r>
            <a:rPr lang="en-US" sz="2000" kern="1200" dirty="0" err="1"/>
            <a:t>Västfjäll</a:t>
          </a:r>
          <a:r>
            <a:rPr lang="en-US" sz="2000" kern="1200" dirty="0"/>
            <a:t> (2008)</a:t>
          </a:r>
          <a:r>
            <a:rPr lang="en-GB" sz="2000" kern="1200" dirty="0"/>
            <a:t>, listening to sounds such as music and noise has a significant effect on our moods and emotions because </a:t>
          </a:r>
          <a:r>
            <a:rPr lang="en-GB" sz="2000" b="1" kern="1200" dirty="0"/>
            <a:t>it can cause our brain to release dopamine</a:t>
          </a:r>
          <a:r>
            <a:rPr lang="en-GB" sz="2000" kern="1200" dirty="0"/>
            <a:t>. Dopamine is the happy hormone and affects or mood. </a:t>
          </a:r>
          <a:endParaRPr lang="en-US" sz="2000" kern="1200" dirty="0"/>
        </a:p>
      </dsp:txBody>
      <dsp:txXfrm>
        <a:off x="59180" y="2513177"/>
        <a:ext cx="7785871" cy="1093953"/>
      </dsp:txXfrm>
    </dsp:sp>
    <dsp:sp modelId="{458F3ABB-5BDF-4505-8FC0-6B0BE64461EF}">
      <dsp:nvSpPr>
        <dsp:cNvPr id="0" name=""/>
        <dsp:cNvSpPr/>
      </dsp:nvSpPr>
      <dsp:spPr>
        <a:xfrm>
          <a:off x="0" y="3680641"/>
          <a:ext cx="7904231" cy="121231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Think songs that bring back good memories, childhood films, advert jingles.</a:t>
          </a:r>
          <a:endParaRPr lang="en-US" sz="2000" kern="1200"/>
        </a:p>
      </dsp:txBody>
      <dsp:txXfrm>
        <a:off x="59180" y="3739821"/>
        <a:ext cx="7785871" cy="1093953"/>
      </dsp:txXfrm>
    </dsp:sp>
    <dsp:sp modelId="{3724AEB8-8540-47BC-8A86-B61299F4CD0A}">
      <dsp:nvSpPr>
        <dsp:cNvPr id="0" name=""/>
        <dsp:cNvSpPr/>
      </dsp:nvSpPr>
      <dsp:spPr>
        <a:xfrm>
          <a:off x="0" y="4907284"/>
          <a:ext cx="7904231" cy="121231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Smell -</a:t>
          </a:r>
          <a:r>
            <a:rPr lang="en-GB" sz="2000" kern="1200" dirty="0"/>
            <a:t> There are 5 million receptor cells in the human nose. Smells are stored in long term memory (George, 2014). Think the smell of popcorn, smell of bread, smell of hotel toiletries.</a:t>
          </a:r>
          <a:endParaRPr lang="en-US" sz="2000" kern="1200" dirty="0"/>
        </a:p>
      </dsp:txBody>
      <dsp:txXfrm>
        <a:off x="59180" y="4966464"/>
        <a:ext cx="7785871" cy="10939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4457F8-3D80-4AFF-AE16-0F173152EBEB}">
      <dsp:nvSpPr>
        <dsp:cNvPr id="0" name=""/>
        <dsp:cNvSpPr/>
      </dsp:nvSpPr>
      <dsp:spPr>
        <a:xfrm>
          <a:off x="0" y="40017"/>
          <a:ext cx="6115447"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Touch –</a:t>
          </a:r>
          <a:r>
            <a:rPr lang="en-GB" sz="2000" kern="1200" dirty="0"/>
            <a:t> Your skin is the largest organ in the human body (National </a:t>
          </a:r>
          <a:r>
            <a:rPr lang="en-GB" sz="2000" kern="1200" dirty="0" err="1"/>
            <a:t>Georgraphic</a:t>
          </a:r>
          <a:r>
            <a:rPr lang="en-GB" sz="2000" kern="1200" dirty="0"/>
            <a:t>, 2017). </a:t>
          </a:r>
          <a:endParaRPr lang="en-US" sz="2000" kern="1200" dirty="0"/>
        </a:p>
      </dsp:txBody>
      <dsp:txXfrm>
        <a:off x="59399" y="99416"/>
        <a:ext cx="5996649" cy="1098002"/>
      </dsp:txXfrm>
    </dsp:sp>
    <dsp:sp modelId="{2C99BADD-1440-43EF-9BFE-14664074E006}">
      <dsp:nvSpPr>
        <dsp:cNvPr id="0" name=""/>
        <dsp:cNvSpPr/>
      </dsp:nvSpPr>
      <dsp:spPr>
        <a:xfrm>
          <a:off x="0" y="1444018"/>
          <a:ext cx="6115447"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In </a:t>
          </a:r>
          <a:r>
            <a:rPr lang="en-GB" sz="2000" i="1" kern="1200" dirty="0"/>
            <a:t>Disney</a:t>
          </a:r>
          <a:r>
            <a:rPr lang="en-GB" sz="2000" kern="1200" dirty="0"/>
            <a:t> touch of water is integral part of experience. In hotels it may be the fixtures and furnishings of your room, lobby or restaurant</a:t>
          </a:r>
          <a:endParaRPr lang="en-US" sz="2000" kern="1200" dirty="0"/>
        </a:p>
      </dsp:txBody>
      <dsp:txXfrm>
        <a:off x="59399" y="1503417"/>
        <a:ext cx="5996649" cy="1098002"/>
      </dsp:txXfrm>
    </dsp:sp>
    <dsp:sp modelId="{D9D912C2-87A5-45C0-B448-BB31AA05F144}">
      <dsp:nvSpPr>
        <dsp:cNvPr id="0" name=""/>
        <dsp:cNvSpPr/>
      </dsp:nvSpPr>
      <dsp:spPr>
        <a:xfrm>
          <a:off x="0" y="2848018"/>
          <a:ext cx="6115447"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Taste – </a:t>
          </a:r>
          <a:r>
            <a:rPr lang="en-GB" sz="2000" kern="1200" dirty="0"/>
            <a:t>There are 10,000 taste buds in the human mouth, lots of opportunities to provide tastes in settings to enhance guest quality service.</a:t>
          </a:r>
          <a:endParaRPr lang="en-US" sz="2000" kern="1200" dirty="0"/>
        </a:p>
      </dsp:txBody>
      <dsp:txXfrm>
        <a:off x="59399" y="2907417"/>
        <a:ext cx="5996649" cy="1098002"/>
      </dsp:txXfrm>
    </dsp:sp>
    <dsp:sp modelId="{687CD5BB-BF28-4114-8447-E984D35C2A47}">
      <dsp:nvSpPr>
        <dsp:cNvPr id="0" name=""/>
        <dsp:cNvSpPr/>
      </dsp:nvSpPr>
      <dsp:spPr>
        <a:xfrm>
          <a:off x="0" y="4252018"/>
          <a:ext cx="6115447"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Think Hilton cookies, or the different cuisines on offer throughout Disney parks.</a:t>
          </a:r>
          <a:endParaRPr lang="en-US" sz="1800" kern="1200" dirty="0"/>
        </a:p>
      </dsp:txBody>
      <dsp:txXfrm>
        <a:off x="59399" y="4311417"/>
        <a:ext cx="5996649" cy="10980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D942B9-80F1-4FD3-BB95-7293FD143AD4}">
      <dsp:nvSpPr>
        <dsp:cNvPr id="0" name=""/>
        <dsp:cNvSpPr/>
      </dsp:nvSpPr>
      <dsp:spPr>
        <a:xfrm>
          <a:off x="0" y="53839"/>
          <a:ext cx="10515600" cy="119175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Status quo is no longer acceptable:</a:t>
          </a:r>
          <a:endParaRPr lang="en-US" sz="3000" kern="1200"/>
        </a:p>
      </dsp:txBody>
      <dsp:txXfrm>
        <a:off x="58177" y="112016"/>
        <a:ext cx="10399246" cy="1075400"/>
      </dsp:txXfrm>
    </dsp:sp>
    <dsp:sp modelId="{1177A89A-B777-464B-A1A3-C2ABD9D032F5}">
      <dsp:nvSpPr>
        <dsp:cNvPr id="0" name=""/>
        <dsp:cNvSpPr/>
      </dsp:nvSpPr>
      <dsp:spPr>
        <a:xfrm>
          <a:off x="0" y="1331994"/>
          <a:ext cx="10515600" cy="119175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With new brands and new hospitality and F&amp;B </a:t>
          </a:r>
          <a:r>
            <a:rPr lang="en-GB" sz="3000" b="1" kern="1200"/>
            <a:t>concepts emerging </a:t>
          </a:r>
          <a:r>
            <a:rPr lang="en-GB" sz="3000" kern="1200"/>
            <a:t>—the boring three meal a day restaurant is dead.</a:t>
          </a:r>
          <a:endParaRPr lang="en-US" sz="3000" kern="1200"/>
        </a:p>
      </dsp:txBody>
      <dsp:txXfrm>
        <a:off x="58177" y="1390171"/>
        <a:ext cx="10399246" cy="1075400"/>
      </dsp:txXfrm>
    </dsp:sp>
    <dsp:sp modelId="{9809E4D2-2057-4AE5-A655-CA52AB3B96EF}">
      <dsp:nvSpPr>
        <dsp:cNvPr id="0" name=""/>
        <dsp:cNvSpPr/>
      </dsp:nvSpPr>
      <dsp:spPr>
        <a:xfrm>
          <a:off x="0" y="2610149"/>
          <a:ext cx="10515600" cy="119175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Increasingly tied to </a:t>
          </a:r>
          <a:r>
            <a:rPr lang="en-GB" sz="3000" b="1" kern="1200"/>
            <a:t>consumer preferences and expectations </a:t>
          </a:r>
          <a:r>
            <a:rPr lang="en-GB" sz="3000" kern="1200"/>
            <a:t>— both of which can and do continue to change. </a:t>
          </a:r>
          <a:endParaRPr lang="en-US" sz="3000" kern="1200"/>
        </a:p>
      </dsp:txBody>
      <dsp:txXfrm>
        <a:off x="58177" y="2668326"/>
        <a:ext cx="10399246" cy="1075400"/>
      </dsp:txXfrm>
    </dsp:sp>
    <dsp:sp modelId="{CC2D92C6-03C6-4CA4-AE8D-4888A8DCD5AA}">
      <dsp:nvSpPr>
        <dsp:cNvPr id="0" name=""/>
        <dsp:cNvSpPr/>
      </dsp:nvSpPr>
      <dsp:spPr>
        <a:xfrm>
          <a:off x="0" y="3801904"/>
          <a:ext cx="10515600"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8100" rIns="213360" bIns="38100" numCol="1" spcCol="1270" anchor="t" anchorCtr="0">
          <a:noAutofit/>
        </a:bodyPr>
        <a:lstStyle/>
        <a:p>
          <a:pPr marL="228600" lvl="1" indent="-228600" algn="l" defTabSz="1022350">
            <a:lnSpc>
              <a:spcPct val="90000"/>
            </a:lnSpc>
            <a:spcBef>
              <a:spcPct val="0"/>
            </a:spcBef>
            <a:spcAft>
              <a:spcPct val="20000"/>
            </a:spcAft>
            <a:buChar char="•"/>
          </a:pPr>
          <a:endParaRPr lang="en-US" sz="2300" kern="1200" dirty="0"/>
        </a:p>
      </dsp:txBody>
      <dsp:txXfrm>
        <a:off x="0" y="3801904"/>
        <a:ext cx="10515600" cy="4968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FA1E2C-3A91-4603-B1E7-5D7BD7329831}" type="datetimeFigureOut">
              <a:rPr lang="en-GB" smtClean="0"/>
              <a:t>17/02/2025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8B1045-0961-43C5-BE36-29BF92B3A5D1}" type="slidenum">
              <a:rPr lang="en-GB" smtClean="0"/>
              <a:t>‹#›</a:t>
            </a:fld>
            <a:endParaRPr lang="en-GB"/>
          </a:p>
        </p:txBody>
      </p:sp>
    </p:spTree>
    <p:extLst>
      <p:ext uri="{BB962C8B-B14F-4D97-AF65-F5344CB8AC3E}">
        <p14:creationId xmlns:p14="http://schemas.microsoft.com/office/powerpoint/2010/main" val="3052464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a whole nation creating a service philosophy. We listened to anna dolce talking about this too. Do you know of any others?</a:t>
            </a:r>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2467870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when we watched Anna Dolce TED talk – she said expectations being met means the transaction is complete. </a:t>
            </a:r>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2335217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watched the Little Inn clip you can now see that customer service is only part of the customers experience. Remember Anna Dolce mentioning how she went to the perfect restaurant and it lacked ‘sole’  it lacked hospitality – that is the ‘spirit’ of the customer experience.</a:t>
            </a:r>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17295728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HAS BEEN TO DISNEY PARKS? IF YOU HAVENT WHO HAS WATCHED DISNEY MOVIES OR BOUGHT DISNEY CHARARCTERS? WHOSE CHILDREN LOVE DISNEY? WHHO HERE LOVES DISNEY? </a:t>
            </a:r>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2650510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LAST WEEK WE MENTIONED THE TWO HALVES OF QUALITY SERVICE LOOK HOW DISNEY HAVE PUT THIS APPROACH TOGETHER </a:t>
            </a:r>
          </a:p>
          <a:p>
            <a:r>
              <a:rPr lang="en-GB" dirty="0"/>
              <a:t>NO MATTER WHAT AGE YOU ARE EVERYONE KNOWS DISNEY AND HAS SOME SORT OF FEELING TOWARDS DISNEY.</a:t>
            </a:r>
          </a:p>
        </p:txBody>
      </p:sp>
      <p:sp>
        <p:nvSpPr>
          <p:cNvPr id="4" name="Slide Number Placeholder 3"/>
          <p:cNvSpPr>
            <a:spLocks noGrp="1"/>
          </p:cNvSpPr>
          <p:nvPr>
            <p:ph type="sldNum" sz="quarter" idx="5"/>
          </p:nvPr>
        </p:nvSpPr>
        <p:spPr/>
        <p:txBody>
          <a:bodyPr/>
          <a:lstStyle/>
          <a:p>
            <a:fld id="{D98E37EA-89E4-41A7-9228-98EA553D5F95}" type="slidenum">
              <a:rPr lang="en-GB" smtClean="0"/>
              <a:t>9</a:t>
            </a:fld>
            <a:endParaRPr lang="en-GB"/>
          </a:p>
        </p:txBody>
      </p:sp>
    </p:spTree>
    <p:extLst>
      <p:ext uri="{BB962C8B-B14F-4D97-AF65-F5344CB8AC3E}">
        <p14:creationId xmlns:p14="http://schemas.microsoft.com/office/powerpoint/2010/main" val="33116495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IMPORTANT TO EXPLAIN THE SERVICE QUALITY  COMPASS.</a:t>
            </a:r>
          </a:p>
          <a:p>
            <a:r>
              <a:rPr lang="en-GB" dirty="0"/>
              <a:t>THERE ARE 4 POINTS OF THE COMPASS STARTING WITH GUESTOLOGY AND EACH POINT HAS TO WORK IN ORDER FOR THE FINAL RESULT – PROVIDING SERVICE EXCELLENCE OF A HIGH QUALITY AND STANDARD.</a:t>
            </a:r>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14944986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GUESTOLOGY TO THE STUDENTS – IT IS A TERM COINED BY DISNEY </a:t>
            </a:r>
          </a:p>
          <a:p>
            <a:r>
              <a:rPr lang="en-GB" dirty="0"/>
              <a:t>HOW DO THE EXCEED GUESTS EXPECTATIONS = CREATE AN INTANGIBLE LEMENT LINKED TO AN EMOTION CALLED HAPPINESS.</a:t>
            </a:r>
          </a:p>
          <a:p>
            <a:r>
              <a:rPr lang="en-GB" dirty="0"/>
              <a:t>SO IT DOES NOT MATTER WHAT AGE YOU ARE WHETHER A SMALL CHILD OR AN ADULT YOU WILL FEEL HAPPINESS AND IF DISNEY CAN MAKE YOU FEEL THAT HAPPINESS THEN THEY WILL HAVE YOU AS A HAPPY CUSTOMER.</a:t>
            </a:r>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30719066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some examples of the importance of these standards: for example safety – thousands of people of all ages go through the Disney parks – an example of safety is that no delivery vehicles are allowed on the parks, all deliveries are made underground. The delivery trucks are lib=ned up in the correct bays for the shops or restaurants above ground and all items are sent up through lifts  to the top level. This is very important to realise as imagine if a delivery vehicle was on main street in a=magic kingdom and reversed in to a child. It would be a disaster! Disney have not left anything to chance.</a:t>
            </a:r>
          </a:p>
          <a:p>
            <a:r>
              <a:rPr lang="en-GB" dirty="0"/>
              <a:t>Courtesy is about morals, being polite and expressing yourself to others in a correct manner. The Americans are very good at this- they are always polite and accommodating in every interaction even saying ‘have a nice day now’ with feeling!</a:t>
            </a:r>
          </a:p>
          <a:p>
            <a:endParaRPr lang="en-GB" dirty="0"/>
          </a:p>
          <a:p>
            <a:r>
              <a:rPr lang="en-GB" dirty="0"/>
              <a:t>Show – in Disney everything is a show however, more and more companies are realising that the ‘show’ is for the customer/ guest. In the webinar at the </a:t>
            </a:r>
            <a:r>
              <a:rPr lang="en-GB" dirty="0" err="1"/>
              <a:t>Madarin</a:t>
            </a:r>
            <a:r>
              <a:rPr lang="en-GB" dirty="0"/>
              <a:t> Oriental hotel, the house manager said that they ‘put on a show’ for the guests… this is how walt dismay made sure that no guests realise what goes on behind the scenes, he made sure that when you went up onto the ‘stage’ the park areas the ‘cast’ put on a show for the guests ‘ </a:t>
            </a:r>
            <a:r>
              <a:rPr lang="en-GB" i="1" dirty="0"/>
              <a:t>that's what they come to see</a:t>
            </a:r>
            <a:r>
              <a:rPr lang="en-GB" dirty="0"/>
              <a:t>’ – he would say often.</a:t>
            </a:r>
          </a:p>
          <a:p>
            <a:r>
              <a:rPr lang="en-GB" dirty="0"/>
              <a:t>Efficiency – every business must be efficient – profitable and so when you consider how the end result whether it be a product or service gets to the guest or customer every touchpoint and every part of that delivery must be taken into account. Disney do this very well, they have </a:t>
            </a:r>
            <a:r>
              <a:rPr lang="en-GB" dirty="0" err="1"/>
              <a:t>excewllent</a:t>
            </a:r>
            <a:r>
              <a:rPr lang="en-GB" dirty="0"/>
              <a:t> marketing, excellent procedures and systems that everyone follows exactly.</a:t>
            </a:r>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797371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Disney have an academy, ritz Carlton have an academy, the Accor hotels have an academy training new and old employees in all aspects of the journey for the guests. </a:t>
            </a:r>
          </a:p>
          <a:p>
            <a:endParaRPr lang="en-GB" dirty="0"/>
          </a:p>
          <a:p>
            <a:r>
              <a:rPr lang="en-GB" dirty="0"/>
              <a:t>How many of you have started with a company had some training and then never had training again! Training is important to motivate employees, to communicate and encourage. </a:t>
            </a:r>
            <a:r>
              <a:rPr lang="en-GB" dirty="0" err="1"/>
              <a:t>Hortze</a:t>
            </a:r>
            <a:r>
              <a:rPr lang="en-GB" dirty="0"/>
              <a:t> Shultz The Ritz Carlton co – founder believed in giving his employees a ‘sense of purpose’.</a:t>
            </a:r>
          </a:p>
        </p:txBody>
      </p:sp>
      <p:sp>
        <p:nvSpPr>
          <p:cNvPr id="4" name="Slide Number Placeholder 3"/>
          <p:cNvSpPr>
            <a:spLocks noGrp="1"/>
          </p:cNvSpPr>
          <p:nvPr>
            <p:ph type="sldNum" sz="quarter" idx="5"/>
          </p:nvPr>
        </p:nvSpPr>
        <p:spPr/>
        <p:txBody>
          <a:bodyPr/>
          <a:lstStyle/>
          <a:p>
            <a:fld id="{D98E37EA-89E4-41A7-9228-98EA553D5F95}" type="slidenum">
              <a:rPr lang="en-GB" smtClean="0"/>
              <a:t>13</a:t>
            </a:fld>
            <a:endParaRPr lang="en-GB"/>
          </a:p>
        </p:txBody>
      </p:sp>
    </p:spTree>
    <p:extLst>
      <p:ext uri="{BB962C8B-B14F-4D97-AF65-F5344CB8AC3E}">
        <p14:creationId xmlns:p14="http://schemas.microsoft.com/office/powerpoint/2010/main" val="22076199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guests are raving about their experiences staying at a Disney Resort it is because of how well all </a:t>
            </a:r>
            <a:r>
              <a:rPr lang="en-GB" b="1" dirty="0"/>
              <a:t>of the points of the quality service compass </a:t>
            </a:r>
            <a:r>
              <a:rPr lang="en-GB" dirty="0"/>
              <a:t>has been integrated to deliver a seamless, magical guest experience. Integration is the operative word. It is the work of bringing all the elements of the quality service compass together to create a </a:t>
            </a:r>
            <a:r>
              <a:rPr lang="en-GB" b="1" dirty="0"/>
              <a:t>complete experience.</a:t>
            </a:r>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9918896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inspiration for you from one of the greats…</a:t>
            </a:r>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10319587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25695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&amp; discuss this TED talk as a time buffer in case you run short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75077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2217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51524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hotels generate business from two or more types of guests</a:t>
            </a:r>
          </a:p>
          <a:p>
            <a:r>
              <a:rPr lang="en-GB" dirty="0"/>
              <a:t>-For example, business travellers may visit a hotel during the workweek and vacationers may visit a hotel on the weekends.</a:t>
            </a:r>
          </a:p>
          <a:p>
            <a:r>
              <a:rPr lang="en-GB" dirty="0"/>
              <a:t>-Increasingly, business and meeting attendees combine their group meeting attendance with vacations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70961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63332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REMIND THE STUDENTS THAT IN MARKETING ESSENTIAL AS THEY WOULD HAVE DONE THIS AND REFER BACK WHEN WE TALKED ABOUT DEMOGRAPHICS AND THE IMPORTANCE OF KNOWING THE CUSTOMER IN ORDER TO UNDERSTAND THEIR NEEDS AND WANTS TO PROVIDE THE QUALITY SERVICE AND EVEN EXCEED EXPECTATIONS.</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25928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go through this in details – just an overview</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65379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video first, then let students answer the questions</a:t>
            </a:r>
          </a:p>
          <a:p>
            <a:r>
              <a:rPr lang="en-GB" dirty="0"/>
              <a:t>-Answer: Millennials or younger</a:t>
            </a:r>
          </a:p>
          <a:p>
            <a:r>
              <a:rPr lang="en-GB" dirty="0"/>
              <a:t>-Refer to the guest services on offer and shown in video</a:t>
            </a:r>
          </a:p>
          <a:p>
            <a:endParaRPr lang="en-GB" dirty="0"/>
          </a:p>
          <a:p>
            <a:r>
              <a:rPr lang="en-GB" dirty="0"/>
              <a:t>-</a:t>
            </a:r>
            <a:r>
              <a:rPr lang="en-GB" b="1" dirty="0"/>
              <a:t>Interesting fact</a:t>
            </a:r>
            <a:r>
              <a:rPr lang="en-GB" dirty="0"/>
              <a:t>: Moxy hotel rooms are specifically built/designed to be very small to “force” guests to go to the communal areas instead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13678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76803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71383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5740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Marriott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05198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Trends are changing consumers needs and wants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2039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2/17/2025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984369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2/17/2025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2525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2/17/2025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71113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2/17/2025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13996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2/17/2025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6927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2/17/2025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13344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2/17/2025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58583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2/17/2025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23780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2/17/2025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65242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2/17/2025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67789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2/17/2025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6251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875834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857722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ED24289-11EB-449A-8829-FC9584E188C2}"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1308025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79F1E6B-445D-CA46-80DE-7864B0ECB295}" type="datetimeFigureOut">
              <a:rPr lang="en-US" smtClean="0"/>
              <a:t>2/17/2025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61234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79F1E6B-445D-CA46-80DE-7864B0ECB295}" type="datetimeFigureOut">
              <a:rPr lang="en-US" smtClean="0"/>
              <a:t>2/17/2025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6800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79F1E6B-445D-CA46-80DE-7864B0ECB295}" type="datetimeFigureOut">
              <a:rPr lang="en-US" smtClean="0"/>
              <a:t>2/17/2025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12324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2/17/2025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87645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2/17/2025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75519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2/17/2025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6944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2/17/2025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3587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2/17/2025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6829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1ED24289-11EB-449A-8829-FC9584E188C2}" type="datetimeFigureOut">
              <a:rPr lang="en-GB" smtClean="0"/>
              <a:t>17/02/2025</a:t>
            </a:fld>
            <a:endParaRPr lang="en-GB"/>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25874271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1ED24289-11EB-449A-8829-FC9584E188C2}" type="datetimeFigureOut">
              <a:rPr lang="en-GB" smtClean="0"/>
              <a:t>17/02/2025</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6EC03712-6E0B-4A17-93BC-807B05D3DACE}" type="slidenum">
              <a:rPr lang="en-GB" smtClean="0"/>
              <a:t>‹#›</a:t>
            </a:fld>
            <a:endParaRPr lang="en-GB"/>
          </a:p>
        </p:txBody>
      </p:sp>
    </p:spTree>
    <p:extLst>
      <p:ext uri="{BB962C8B-B14F-4D97-AF65-F5344CB8AC3E}">
        <p14:creationId xmlns:p14="http://schemas.microsoft.com/office/powerpoint/2010/main" val="7777982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9526858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910099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469122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337844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6823772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2234208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79F1E6B-445D-CA46-80DE-7864B0ECB295}" type="datetimeFigureOut">
              <a:rPr lang="en-US" smtClean="0"/>
              <a:t>2/17/2025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8109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2/17/2025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2083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34269980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3974875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6" Type="http://schemas.openxmlformats.org/officeDocument/2006/relationships/image" Target="../media/image1.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2.pn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10" Type="http://schemas.openxmlformats.org/officeDocument/2006/relationships/image" Target="../media/image4.png"/><Relationship Id="rId4" Type="http://schemas.openxmlformats.org/officeDocument/2006/relationships/slideLayout" Target="../slideLayouts/slideLayout28.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4.xml"/><Relationship Id="rId1" Type="http://schemas.openxmlformats.org/officeDocument/2006/relationships/slideLayout" Target="../slideLayouts/slideLayout33.xml"/><Relationship Id="rId4"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4253147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D24289-11EB-449A-8829-FC9584E188C2}" type="datetimeFigureOut">
              <a:rPr lang="en-GB" smtClean="0"/>
              <a:t>17/02/2025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C03712-6E0B-4A17-93BC-807B05D3DACE}"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8" name="Picture 7" descr="Graphical user interface, text&#10;&#10;Description automatically generated">
            <a:extLst>
              <a:ext uri="{FF2B5EF4-FFF2-40B4-BE49-F238E27FC236}">
                <a16:creationId xmlns:a16="http://schemas.microsoft.com/office/drawing/2014/main" id="{96E5877A-50A8-D031-4DAD-3EE6ECE1BCA3}"/>
              </a:ext>
            </a:extLst>
          </p:cNvPr>
          <p:cNvPicPr>
            <a:picLocks noChangeAspect="1"/>
          </p:cNvPicPr>
          <p:nvPr userDrawn="1"/>
        </p:nvPicPr>
        <p:blipFill>
          <a:blip r:embed="rId16"/>
          <a:stretch>
            <a:fillRect/>
          </a:stretch>
        </p:blipFill>
        <p:spPr>
          <a:xfrm>
            <a:off x="0" y="0"/>
            <a:ext cx="12192000" cy="6858000"/>
          </a:xfrm>
          <a:prstGeom prst="rect">
            <a:avLst/>
          </a:prstGeom>
        </p:spPr>
      </p:pic>
    </p:spTree>
    <p:extLst>
      <p:ext uri="{BB962C8B-B14F-4D97-AF65-F5344CB8AC3E}">
        <p14:creationId xmlns:p14="http://schemas.microsoft.com/office/powerpoint/2010/main" val="13731007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2/17/2025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2231995102"/>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6" r:id="rId7"/>
    <p:sldLayoutId id="2147483697"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012682638"/>
      </p:ext>
    </p:extLst>
  </p:cSld>
  <p:clrMap bg1="lt1" tx1="dk1" bg2="lt2" tx2="dk2" accent1="accent1" accent2="accent2" accent3="accent3" accent4="accent4" accent5="accent5" accent6="accent6" hlink="hlink" folHlink="folHlink"/>
  <p:sldLayoutIdLst>
    <p:sldLayoutId id="2147483694" r:id="rId1"/>
    <p:sldLayoutId id="214748369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31.xml"/><Relationship Id="rId4" Type="http://schemas.openxmlformats.org/officeDocument/2006/relationships/image" Target="../media/image11.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32.xml"/><Relationship Id="rId6" Type="http://schemas.openxmlformats.org/officeDocument/2006/relationships/hyperlink" Target="http://www.firefliesandjellybeans.com/2012/06/disney-planning-expert.html" TargetMode="External"/><Relationship Id="rId5" Type="http://schemas.openxmlformats.org/officeDocument/2006/relationships/image" Target="../media/image13.JPG"/><Relationship Id="rId4" Type="http://schemas.openxmlformats.org/officeDocument/2006/relationships/hyperlink" Target="https://greatestmovies.miraheze.org/wiki/Walt_Disney_Animation_Studio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6.xml"/><Relationship Id="rId4" Type="http://schemas.openxmlformats.org/officeDocument/2006/relationships/hyperlink" Target="http://www.pngall.com/disney"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7.xml"/><Relationship Id="rId5" Type="http://schemas.openxmlformats.org/officeDocument/2006/relationships/hyperlink" Target="http://paul-barford.blogspot.com/2010/08/more-on-unprovenanced-oxfordshire.html" TargetMode="External"/><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3" Type="http://schemas.openxmlformats.org/officeDocument/2006/relationships/hyperlink" Target="https://ufuomaee.blog/2017/10/31/the-wow-factor-repost/" TargetMode="External"/><Relationship Id="rId2" Type="http://schemas.openxmlformats.org/officeDocument/2006/relationships/image" Target="../media/image22.png"/><Relationship Id="rId1" Type="http://schemas.openxmlformats.org/officeDocument/2006/relationships/slideLayout" Target="../slideLayouts/slideLayout27.xml"/><Relationship Id="rId4" Type="http://schemas.openxmlformats.org/officeDocument/2006/relationships/hyperlink" Target="https://creativecommons.org/licenses/by-nc-nd/3.0/"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2.xml"/><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6.xml"/><Relationship Id="rId1" Type="http://schemas.openxmlformats.org/officeDocument/2006/relationships/video" Target="https://www.youtube.com/embed/rlNdbqkglvg?feature=oembed" TargetMode="External"/><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6.xml"/></Relationships>
</file>

<file path=ppt/slides/_rels/slide2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10.png"/><Relationship Id="rId1" Type="http://schemas.openxmlformats.org/officeDocument/2006/relationships/slideLayout" Target="../slideLayouts/slideLayout26.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6.xml"/><Relationship Id="rId4" Type="http://schemas.openxmlformats.org/officeDocument/2006/relationships/image" Target="../media/image27.sv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8.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26.xml"/></Relationships>
</file>

<file path=ppt/slides/_rels/slide2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2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2.xml"/></Relationships>
</file>

<file path=ppt/slides/_rels/slide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6.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6.xml"/><Relationship Id="rId1" Type="http://schemas.openxmlformats.org/officeDocument/2006/relationships/video" Target="https://www.youtube.com/embed/emUXNr4_oLw?feature=oembed" TargetMode="External"/><Relationship Id="rId5" Type="http://schemas.openxmlformats.org/officeDocument/2006/relationships/image" Target="../media/image32.png"/><Relationship Id="rId4" Type="http://schemas.openxmlformats.org/officeDocument/2006/relationships/image" Target="../media/image31.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6.xml"/></Relationships>
</file>

<file path=ppt/slides/_rels/slide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6.xml"/></Relationships>
</file>

<file path=ppt/slides/_rels/slide3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1.xml"/><Relationship Id="rId1" Type="http://schemas.openxmlformats.org/officeDocument/2006/relationships/slideLayout" Target="../slideLayouts/slideLayout26.xml"/></Relationships>
</file>

<file path=ppt/slides/_rels/slide3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2.xml"/><Relationship Id="rId1" Type="http://schemas.openxmlformats.org/officeDocument/2006/relationships/slideLayout" Target="../slideLayouts/slideLayout2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6.xml"/></Relationships>
</file>

<file path=ppt/slides/_rels/slide42.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42.svg"/><Relationship Id="rId3" Type="http://schemas.openxmlformats.org/officeDocument/2006/relationships/diagramData" Target="../diagrams/data5.xml"/><Relationship Id="rId7" Type="http://schemas.microsoft.com/office/2007/relationships/diagramDrawing" Target="../diagrams/drawing5.xml"/><Relationship Id="rId12" Type="http://schemas.openxmlformats.org/officeDocument/2006/relationships/image" Target="../media/image41.png"/><Relationship Id="rId2" Type="http://schemas.openxmlformats.org/officeDocument/2006/relationships/notesSlide" Target="../notesSlides/notesSlide23.xml"/><Relationship Id="rId1" Type="http://schemas.openxmlformats.org/officeDocument/2006/relationships/slideLayout" Target="../slideLayouts/slideLayout26.xml"/><Relationship Id="rId6" Type="http://schemas.openxmlformats.org/officeDocument/2006/relationships/diagramColors" Target="../diagrams/colors5.xml"/><Relationship Id="rId11" Type="http://schemas.openxmlformats.org/officeDocument/2006/relationships/image" Target="../media/image40.svg"/><Relationship Id="rId5" Type="http://schemas.openxmlformats.org/officeDocument/2006/relationships/diagramQuickStyle" Target="../diagrams/quickStyle5.xml"/><Relationship Id="rId10" Type="http://schemas.openxmlformats.org/officeDocument/2006/relationships/image" Target="../media/image39.png"/><Relationship Id="rId4" Type="http://schemas.openxmlformats.org/officeDocument/2006/relationships/diagramLayout" Target="../diagrams/layout5.xml"/><Relationship Id="rId9" Type="http://schemas.openxmlformats.org/officeDocument/2006/relationships/image" Target="../media/image38.svg"/></Relationships>
</file>

<file path=ppt/slides/_rels/slide43.xml.rels><?xml version="1.0" encoding="UTF-8" standalone="yes"?>
<Relationships xmlns="http://schemas.openxmlformats.org/package/2006/relationships"><Relationship Id="rId8" Type="http://schemas.openxmlformats.org/officeDocument/2006/relationships/hyperlink" Target="https://aseansogiecaucus.org/activist-voices/58-learn-about-the-senses" TargetMode="External"/><Relationship Id="rId3" Type="http://schemas.openxmlformats.org/officeDocument/2006/relationships/diagramLayout" Target="../diagrams/layout6.xml"/><Relationship Id="rId7" Type="http://schemas.openxmlformats.org/officeDocument/2006/relationships/image" Target="../media/image43.jpg"/><Relationship Id="rId2" Type="http://schemas.openxmlformats.org/officeDocument/2006/relationships/diagramData" Target="../diagrams/data6.xml"/><Relationship Id="rId1" Type="http://schemas.openxmlformats.org/officeDocument/2006/relationships/slideLayout" Target="../slideLayouts/slideLayout2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 Id="rId9" Type="http://schemas.openxmlformats.org/officeDocument/2006/relationships/hyperlink" Target="https://creativecommons.org/licenses/by-nc/3.0/"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6.xml"/></Relationships>
</file>

<file path=ppt/slides/_rels/slide4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4.xml"/><Relationship Id="rId1" Type="http://schemas.openxmlformats.org/officeDocument/2006/relationships/slideLayout" Target="../slideLayouts/slideLayout26.xml"/><Relationship Id="rId4" Type="http://schemas.openxmlformats.org/officeDocument/2006/relationships/image" Target="../media/image47.svg"/></Relationships>
</file>

<file path=ppt/slides/_rels/slide46.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6.xml"/></Relationships>
</file>

<file path=ppt/slides/_rels/slide4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slideLayout" Target="../slideLayouts/slideLayout26.xml"/><Relationship Id="rId1" Type="http://schemas.openxmlformats.org/officeDocument/2006/relationships/video" Target="https://www.youtube.com/embed/oyB8Xq2IYZ8?feature=oembed"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5.xml"/><Relationship Id="rId1" Type="http://schemas.openxmlformats.org/officeDocument/2006/relationships/slideLayout" Target="../slideLayouts/slideLayout2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96633-235C-AC4A-AE14-CC2B1891AA01}"/>
              </a:ext>
            </a:extLst>
          </p:cNvPr>
          <p:cNvSpPr>
            <a:spLocks noGrp="1"/>
          </p:cNvSpPr>
          <p:nvPr>
            <p:ph type="ctrTitle"/>
          </p:nvPr>
        </p:nvSpPr>
        <p:spPr>
          <a:xfrm>
            <a:off x="1524000" y="3779100"/>
            <a:ext cx="9144000" cy="1193138"/>
          </a:xfrm>
        </p:spPr>
        <p:txBody>
          <a:bodyPr>
            <a:normAutofit/>
          </a:bodyPr>
          <a:lstStyle/>
          <a:p>
            <a:r>
              <a:rPr lang="en-GB" sz="4400" dirty="0"/>
              <a:t>HOSPITALITY &amp; GUEST SERVICES</a:t>
            </a:r>
          </a:p>
        </p:txBody>
      </p:sp>
      <p:sp>
        <p:nvSpPr>
          <p:cNvPr id="3" name="Subtitle 2">
            <a:extLst>
              <a:ext uri="{FF2B5EF4-FFF2-40B4-BE49-F238E27FC236}">
                <a16:creationId xmlns:a16="http://schemas.microsoft.com/office/drawing/2014/main" id="{50B13C38-A1E2-9879-CBDC-FBD108F3EB64}"/>
              </a:ext>
            </a:extLst>
          </p:cNvPr>
          <p:cNvSpPr>
            <a:spLocks noGrp="1"/>
          </p:cNvSpPr>
          <p:nvPr>
            <p:ph type="subTitle" idx="1"/>
          </p:nvPr>
        </p:nvSpPr>
        <p:spPr>
          <a:xfrm>
            <a:off x="1449487" y="4972238"/>
            <a:ext cx="9144000" cy="1193138"/>
          </a:xfrm>
        </p:spPr>
        <p:txBody>
          <a:bodyPr>
            <a:normAutofit/>
          </a:bodyPr>
          <a:lstStyle/>
          <a:p>
            <a:r>
              <a:rPr lang="en-GB" sz="2600" b="1" dirty="0"/>
              <a:t>WEEK 3</a:t>
            </a:r>
          </a:p>
          <a:p>
            <a:r>
              <a:rPr lang="en-GB" sz="2600" b="1" dirty="0"/>
              <a:t>WHO ARE CONSUMERS ? </a:t>
            </a:r>
            <a:endParaRPr lang="en-GB" sz="600" b="1" dirty="0"/>
          </a:p>
        </p:txBody>
      </p:sp>
      <p:pic>
        <p:nvPicPr>
          <p:cNvPr id="4" name="Picture 3">
            <a:extLst>
              <a:ext uri="{FF2B5EF4-FFF2-40B4-BE49-F238E27FC236}">
                <a16:creationId xmlns:a16="http://schemas.microsoft.com/office/drawing/2014/main" id="{60BAC43A-DFDD-919C-8ED7-8DA699633434}"/>
              </a:ext>
            </a:extLst>
          </p:cNvPr>
          <p:cNvPicPr>
            <a:picLocks noChangeAspect="1"/>
          </p:cNvPicPr>
          <p:nvPr/>
        </p:nvPicPr>
        <p:blipFill rotWithShape="1">
          <a:blip r:embed="rId2"/>
          <a:srcRect t="732" r="2" b="14653"/>
          <a:stretch/>
        </p:blipFill>
        <p:spPr>
          <a:xfrm>
            <a:off x="1690046" y="386205"/>
            <a:ext cx="8903441" cy="3766876"/>
          </a:xfrm>
          <a:custGeom>
            <a:avLst/>
            <a:gdLst/>
            <a:ahLst/>
            <a:cxnLst/>
            <a:rect l="l" t="t" r="r" b="b"/>
            <a:pathLst>
              <a:path w="8903441" h="3766876">
                <a:moveTo>
                  <a:pt x="8890380" y="1667288"/>
                </a:moveTo>
                <a:lnTo>
                  <a:pt x="8895460" y="1677046"/>
                </a:lnTo>
                <a:cubicBezTo>
                  <a:pt x="8905866" y="1703466"/>
                  <a:pt x="8906717" y="1724063"/>
                  <a:pt x="8894323" y="1729738"/>
                </a:cubicBezTo>
                <a:lnTo>
                  <a:pt x="8891365" y="1729349"/>
                </a:lnTo>
                <a:lnTo>
                  <a:pt x="8891421" y="1712412"/>
                </a:lnTo>
                <a:cubicBezTo>
                  <a:pt x="8891337" y="1700170"/>
                  <a:pt x="8891138" y="1688653"/>
                  <a:pt x="8890856" y="1678595"/>
                </a:cubicBezTo>
                <a:close/>
                <a:moveTo>
                  <a:pt x="8888451" y="1641624"/>
                </a:moveTo>
                <a:cubicBezTo>
                  <a:pt x="8888927" y="1642911"/>
                  <a:pt x="8889388" y="1647125"/>
                  <a:pt x="8889800" y="1653531"/>
                </a:cubicBezTo>
                <a:lnTo>
                  <a:pt x="8890380" y="1667288"/>
                </a:lnTo>
                <a:lnTo>
                  <a:pt x="8884645" y="1656272"/>
                </a:lnTo>
                <a:lnTo>
                  <a:pt x="8886368" y="1643902"/>
                </a:lnTo>
                <a:cubicBezTo>
                  <a:pt x="8887058" y="1640758"/>
                  <a:pt x="8887743" y="1639762"/>
                  <a:pt x="8888451" y="1641624"/>
                </a:cubicBezTo>
                <a:close/>
                <a:moveTo>
                  <a:pt x="999724" y="1241031"/>
                </a:moveTo>
                <a:cubicBezTo>
                  <a:pt x="998379" y="1242269"/>
                  <a:pt x="996554" y="1243547"/>
                  <a:pt x="995210" y="1244785"/>
                </a:cubicBezTo>
                <a:cubicBezTo>
                  <a:pt x="1005261" y="1248940"/>
                  <a:pt x="1015746" y="1252497"/>
                  <a:pt x="1025774" y="1256374"/>
                </a:cubicBezTo>
                <a:cubicBezTo>
                  <a:pt x="1037480" y="1257305"/>
                  <a:pt x="1049668" y="1258195"/>
                  <a:pt x="1060894" y="1259168"/>
                </a:cubicBezTo>
                <a:cubicBezTo>
                  <a:pt x="1040504" y="1253123"/>
                  <a:pt x="1020115" y="1247076"/>
                  <a:pt x="999724" y="1241031"/>
                </a:cubicBezTo>
                <a:close/>
                <a:moveTo>
                  <a:pt x="1319296" y="820371"/>
                </a:moveTo>
                <a:cubicBezTo>
                  <a:pt x="1421680" y="872109"/>
                  <a:pt x="1548101" y="905226"/>
                  <a:pt x="1681342" y="933268"/>
                </a:cubicBezTo>
                <a:cubicBezTo>
                  <a:pt x="1683167" y="931988"/>
                  <a:pt x="1684512" y="930751"/>
                  <a:pt x="1686338" y="929471"/>
                </a:cubicBezTo>
                <a:cubicBezTo>
                  <a:pt x="1563998" y="893197"/>
                  <a:pt x="1441635" y="856646"/>
                  <a:pt x="1319296" y="820371"/>
                </a:cubicBezTo>
                <a:close/>
                <a:moveTo>
                  <a:pt x="7894848" y="858"/>
                </a:moveTo>
                <a:cubicBezTo>
                  <a:pt x="7906700" y="3455"/>
                  <a:pt x="7910528" y="8436"/>
                  <a:pt x="7907341" y="16271"/>
                </a:cubicBezTo>
                <a:cubicBezTo>
                  <a:pt x="7902882" y="26177"/>
                  <a:pt x="7893520" y="35394"/>
                  <a:pt x="7882642" y="43904"/>
                </a:cubicBezTo>
                <a:cubicBezTo>
                  <a:pt x="7831903" y="83897"/>
                  <a:pt x="7856047" y="94090"/>
                  <a:pt x="7927648" y="93123"/>
                </a:cubicBezTo>
                <a:cubicBezTo>
                  <a:pt x="7991511" y="92274"/>
                  <a:pt x="8055318" y="85274"/>
                  <a:pt x="8119655" y="78787"/>
                </a:cubicBezTo>
                <a:cubicBezTo>
                  <a:pt x="8151329" y="75447"/>
                  <a:pt x="8152942" y="77265"/>
                  <a:pt x="8141786" y="93635"/>
                </a:cubicBezTo>
                <a:cubicBezTo>
                  <a:pt x="8123815" y="120677"/>
                  <a:pt x="8122595" y="145410"/>
                  <a:pt x="8151055" y="166138"/>
                </a:cubicBezTo>
                <a:cubicBezTo>
                  <a:pt x="8157767" y="170866"/>
                  <a:pt x="8162605" y="176318"/>
                  <a:pt x="8160811" y="183471"/>
                </a:cubicBezTo>
                <a:cubicBezTo>
                  <a:pt x="8152723" y="212724"/>
                  <a:pt x="8169841" y="236686"/>
                  <a:pt x="8187466" y="260884"/>
                </a:cubicBezTo>
                <a:cubicBezTo>
                  <a:pt x="8217175" y="301371"/>
                  <a:pt x="8254836" y="338641"/>
                  <a:pt x="8295790" y="374783"/>
                </a:cubicBezTo>
                <a:cubicBezTo>
                  <a:pt x="8324664" y="400232"/>
                  <a:pt x="8342922" y="431650"/>
                  <a:pt x="8406170" y="440370"/>
                </a:cubicBezTo>
                <a:cubicBezTo>
                  <a:pt x="8421364" y="442394"/>
                  <a:pt x="8426373" y="449790"/>
                  <a:pt x="8420903" y="459225"/>
                </a:cubicBezTo>
                <a:cubicBezTo>
                  <a:pt x="8402820" y="490474"/>
                  <a:pt x="8417534" y="514648"/>
                  <a:pt x="8450800" y="534955"/>
                </a:cubicBezTo>
                <a:cubicBezTo>
                  <a:pt x="8462563" y="542037"/>
                  <a:pt x="8458146" y="546902"/>
                  <a:pt x="8442097" y="551669"/>
                </a:cubicBezTo>
                <a:cubicBezTo>
                  <a:pt x="8423667" y="556925"/>
                  <a:pt x="8409328" y="564619"/>
                  <a:pt x="8398067" y="574282"/>
                </a:cubicBezTo>
                <a:cubicBezTo>
                  <a:pt x="8379577" y="589897"/>
                  <a:pt x="8370872" y="606612"/>
                  <a:pt x="8363634" y="623477"/>
                </a:cubicBezTo>
                <a:cubicBezTo>
                  <a:pt x="8352394" y="649929"/>
                  <a:pt x="8339133" y="675439"/>
                  <a:pt x="8295388" y="695789"/>
                </a:cubicBezTo>
                <a:cubicBezTo>
                  <a:pt x="8282368" y="701969"/>
                  <a:pt x="8271923" y="709882"/>
                  <a:pt x="8260972" y="717559"/>
                </a:cubicBezTo>
                <a:cubicBezTo>
                  <a:pt x="8264466" y="724248"/>
                  <a:pt x="8273101" y="728807"/>
                  <a:pt x="8289132" y="729358"/>
                </a:cubicBezTo>
                <a:cubicBezTo>
                  <a:pt x="8391169" y="732995"/>
                  <a:pt x="8386647" y="769770"/>
                  <a:pt x="8387346" y="810845"/>
                </a:cubicBezTo>
                <a:cubicBezTo>
                  <a:pt x="8388418" y="861681"/>
                  <a:pt x="8330862" y="890238"/>
                  <a:pt x="8259532" y="916368"/>
                </a:cubicBezTo>
                <a:cubicBezTo>
                  <a:pt x="8235122" y="925226"/>
                  <a:pt x="8199529" y="928071"/>
                  <a:pt x="8191769" y="950020"/>
                </a:cubicBezTo>
                <a:cubicBezTo>
                  <a:pt x="8234379" y="966427"/>
                  <a:pt x="8282955" y="945934"/>
                  <a:pt x="8327664" y="947606"/>
                </a:cubicBezTo>
                <a:cubicBezTo>
                  <a:pt x="8364609" y="949119"/>
                  <a:pt x="8424473" y="941347"/>
                  <a:pt x="8378206" y="982626"/>
                </a:cubicBezTo>
                <a:cubicBezTo>
                  <a:pt x="8364736" y="994722"/>
                  <a:pt x="8382242" y="1001021"/>
                  <a:pt x="8400605" y="1000529"/>
                </a:cubicBezTo>
                <a:cubicBezTo>
                  <a:pt x="8549357" y="995586"/>
                  <a:pt x="8487684" y="1076555"/>
                  <a:pt x="8538706" y="1111533"/>
                </a:cubicBezTo>
                <a:cubicBezTo>
                  <a:pt x="8553092" y="1120905"/>
                  <a:pt x="8540810" y="1141011"/>
                  <a:pt x="8520556" y="1147547"/>
                </a:cubicBezTo>
                <a:cubicBezTo>
                  <a:pt x="8392015" y="1189611"/>
                  <a:pt x="8380569" y="1263373"/>
                  <a:pt x="8322605" y="1331423"/>
                </a:cubicBezTo>
                <a:cubicBezTo>
                  <a:pt x="8393509" y="1350105"/>
                  <a:pt x="8476647" y="1348124"/>
                  <a:pt x="8552563" y="1357692"/>
                </a:cubicBezTo>
                <a:cubicBezTo>
                  <a:pt x="8631413" y="1367560"/>
                  <a:pt x="8632510" y="1380057"/>
                  <a:pt x="8572872" y="1434543"/>
                </a:cubicBezTo>
                <a:cubicBezTo>
                  <a:pt x="8740108" y="1430496"/>
                  <a:pt x="8740108" y="1430496"/>
                  <a:pt x="8695911" y="1511890"/>
                </a:cubicBezTo>
                <a:cubicBezTo>
                  <a:pt x="8766152" y="1509223"/>
                  <a:pt x="8835070" y="1574251"/>
                  <a:pt x="8873147" y="1634187"/>
                </a:cubicBezTo>
                <a:lnTo>
                  <a:pt x="8884645" y="1656272"/>
                </a:lnTo>
                <a:lnTo>
                  <a:pt x="8884254" y="1659075"/>
                </a:lnTo>
                <a:cubicBezTo>
                  <a:pt x="8882795" y="1672543"/>
                  <a:pt x="8881198" y="1691773"/>
                  <a:pt x="8879232" y="1711097"/>
                </a:cubicBezTo>
                <a:lnTo>
                  <a:pt x="8877347" y="1727504"/>
                </a:lnTo>
                <a:lnTo>
                  <a:pt x="8865337" y="1725923"/>
                </a:lnTo>
                <a:cubicBezTo>
                  <a:pt x="8855639" y="1721668"/>
                  <a:pt x="8848716" y="1720054"/>
                  <a:pt x="8843722" y="1720152"/>
                </a:cubicBezTo>
                <a:cubicBezTo>
                  <a:pt x="8828739" y="1720444"/>
                  <a:pt x="8831115" y="1736133"/>
                  <a:pt x="8828004" y="1742073"/>
                </a:cubicBezTo>
                <a:cubicBezTo>
                  <a:pt x="8817547" y="1760900"/>
                  <a:pt x="8843589" y="1770647"/>
                  <a:pt x="8861127" y="1782820"/>
                </a:cubicBezTo>
                <a:cubicBezTo>
                  <a:pt x="8867694" y="1787281"/>
                  <a:pt x="8872382" y="1766445"/>
                  <a:pt x="8875975" y="1739445"/>
                </a:cubicBezTo>
                <a:lnTo>
                  <a:pt x="8877347" y="1727504"/>
                </a:lnTo>
                <a:lnTo>
                  <a:pt x="8891365" y="1729349"/>
                </a:lnTo>
                <a:lnTo>
                  <a:pt x="8891294" y="1750579"/>
                </a:lnTo>
                <a:cubicBezTo>
                  <a:pt x="8890576" y="1802412"/>
                  <a:pt x="8887485" y="1854103"/>
                  <a:pt x="8879895" y="1858687"/>
                </a:cubicBezTo>
                <a:cubicBezTo>
                  <a:pt x="8799411" y="1907447"/>
                  <a:pt x="8858072" y="1996322"/>
                  <a:pt x="8700018" y="2022228"/>
                </a:cubicBezTo>
                <a:cubicBezTo>
                  <a:pt x="8628887" y="2034069"/>
                  <a:pt x="8597252" y="2070985"/>
                  <a:pt x="8546517" y="2094468"/>
                </a:cubicBezTo>
                <a:cubicBezTo>
                  <a:pt x="8369592" y="2175758"/>
                  <a:pt x="8254890" y="2270617"/>
                  <a:pt x="8208310" y="2391116"/>
                </a:cubicBezTo>
                <a:cubicBezTo>
                  <a:pt x="8195251" y="2424444"/>
                  <a:pt x="8137916" y="2455501"/>
                  <a:pt x="8101924" y="2486924"/>
                </a:cubicBezTo>
                <a:cubicBezTo>
                  <a:pt x="8122498" y="2506105"/>
                  <a:pt x="8219539" y="2452814"/>
                  <a:pt x="8188722" y="2510086"/>
                </a:cubicBezTo>
                <a:cubicBezTo>
                  <a:pt x="8165388" y="2553270"/>
                  <a:pt x="8098391" y="2584616"/>
                  <a:pt x="8035596" y="2614194"/>
                </a:cubicBezTo>
                <a:cubicBezTo>
                  <a:pt x="7963481" y="2647947"/>
                  <a:pt x="7883214" y="2677100"/>
                  <a:pt x="7854509" y="2730830"/>
                </a:cubicBezTo>
                <a:cubicBezTo>
                  <a:pt x="7848249" y="2742293"/>
                  <a:pt x="6341566" y="3671513"/>
                  <a:pt x="4141410" y="3763614"/>
                </a:cubicBezTo>
                <a:cubicBezTo>
                  <a:pt x="3781875" y="3778662"/>
                  <a:pt x="2353277" y="3737838"/>
                  <a:pt x="2161737" y="3718831"/>
                </a:cubicBezTo>
                <a:cubicBezTo>
                  <a:pt x="1964811" y="3699179"/>
                  <a:pt x="1793107" y="3646810"/>
                  <a:pt x="1591600" y="3635674"/>
                </a:cubicBezTo>
                <a:cubicBezTo>
                  <a:pt x="1485018" y="3629919"/>
                  <a:pt x="1381185" y="3611329"/>
                  <a:pt x="1390654" y="3531585"/>
                </a:cubicBezTo>
                <a:cubicBezTo>
                  <a:pt x="1393510" y="3508948"/>
                  <a:pt x="1364047" y="3493344"/>
                  <a:pt x="1320867" y="3503571"/>
                </a:cubicBezTo>
                <a:cubicBezTo>
                  <a:pt x="1239265" y="3523046"/>
                  <a:pt x="1198946" y="3494124"/>
                  <a:pt x="1150681" y="3474015"/>
                </a:cubicBezTo>
                <a:cubicBezTo>
                  <a:pt x="1065213" y="3438422"/>
                  <a:pt x="982868" y="3399757"/>
                  <a:pt x="851974" y="3403971"/>
                </a:cubicBezTo>
                <a:cubicBezTo>
                  <a:pt x="873994" y="3367898"/>
                  <a:pt x="917237" y="3369420"/>
                  <a:pt x="956780" y="3372944"/>
                </a:cubicBezTo>
                <a:cubicBezTo>
                  <a:pt x="1061276" y="3382521"/>
                  <a:pt x="1164043" y="3394488"/>
                  <a:pt x="1268515" y="3403788"/>
                </a:cubicBezTo>
                <a:cubicBezTo>
                  <a:pt x="1336376" y="3409863"/>
                  <a:pt x="1404651" y="3420660"/>
                  <a:pt x="1492884" y="3399484"/>
                </a:cubicBezTo>
                <a:cubicBezTo>
                  <a:pt x="1410006" y="3338199"/>
                  <a:pt x="1277736" y="3337777"/>
                  <a:pt x="1169657" y="3325996"/>
                </a:cubicBezTo>
                <a:cubicBezTo>
                  <a:pt x="1034677" y="3311259"/>
                  <a:pt x="951965" y="3268429"/>
                  <a:pt x="853866" y="3221353"/>
                </a:cubicBezTo>
                <a:cubicBezTo>
                  <a:pt x="950752" y="3199416"/>
                  <a:pt x="1014418" y="3234964"/>
                  <a:pt x="1090648" y="3226034"/>
                </a:cubicBezTo>
                <a:cubicBezTo>
                  <a:pt x="1094340" y="3218434"/>
                  <a:pt x="1100169" y="3207568"/>
                  <a:pt x="1099183" y="3207375"/>
                </a:cubicBezTo>
                <a:cubicBezTo>
                  <a:pt x="971072" y="3188118"/>
                  <a:pt x="907890" y="3136018"/>
                  <a:pt x="882137" y="3068880"/>
                </a:cubicBezTo>
                <a:cubicBezTo>
                  <a:pt x="868924" y="3034221"/>
                  <a:pt x="822286" y="3027121"/>
                  <a:pt x="776145" y="3014660"/>
                </a:cubicBezTo>
                <a:cubicBezTo>
                  <a:pt x="613874" y="2970419"/>
                  <a:pt x="443486" y="2933046"/>
                  <a:pt x="307191" y="2864697"/>
                </a:cubicBezTo>
                <a:cubicBezTo>
                  <a:pt x="457123" y="2862170"/>
                  <a:pt x="581367" y="2903594"/>
                  <a:pt x="743379" y="2911759"/>
                </a:cubicBezTo>
                <a:cubicBezTo>
                  <a:pt x="608349" y="2835743"/>
                  <a:pt x="439124" y="2806104"/>
                  <a:pt x="284020" y="2766269"/>
                </a:cubicBezTo>
                <a:cubicBezTo>
                  <a:pt x="213164" y="2748143"/>
                  <a:pt x="147010" y="2722889"/>
                  <a:pt x="63190" y="2717094"/>
                </a:cubicBezTo>
                <a:cubicBezTo>
                  <a:pt x="33455" y="2714947"/>
                  <a:pt x="-16425" y="2709531"/>
                  <a:pt x="5340" y="2681595"/>
                </a:cubicBezTo>
                <a:cubicBezTo>
                  <a:pt x="23652" y="2658441"/>
                  <a:pt x="63627" y="2661368"/>
                  <a:pt x="100237" y="2664591"/>
                </a:cubicBezTo>
                <a:cubicBezTo>
                  <a:pt x="188123" y="2672547"/>
                  <a:pt x="277551" y="2664977"/>
                  <a:pt x="394328" y="2654447"/>
                </a:cubicBezTo>
                <a:cubicBezTo>
                  <a:pt x="290057" y="2592242"/>
                  <a:pt x="112140" y="2629127"/>
                  <a:pt x="21491" y="2562088"/>
                </a:cubicBezTo>
                <a:cubicBezTo>
                  <a:pt x="125636" y="2540073"/>
                  <a:pt x="208727" y="2559644"/>
                  <a:pt x="294268" y="2557453"/>
                </a:cubicBezTo>
                <a:cubicBezTo>
                  <a:pt x="371589" y="2555423"/>
                  <a:pt x="389695" y="2540961"/>
                  <a:pt x="367847" y="2501743"/>
                </a:cubicBezTo>
                <a:cubicBezTo>
                  <a:pt x="333905" y="2440640"/>
                  <a:pt x="373328" y="2404160"/>
                  <a:pt x="486858" y="2411824"/>
                </a:cubicBezTo>
                <a:cubicBezTo>
                  <a:pt x="592120" y="2419095"/>
                  <a:pt x="600599" y="2394285"/>
                  <a:pt x="570008" y="2360312"/>
                </a:cubicBezTo>
                <a:cubicBezTo>
                  <a:pt x="525457" y="2310774"/>
                  <a:pt x="567057" y="2265987"/>
                  <a:pt x="594400" y="2218813"/>
                </a:cubicBezTo>
                <a:cubicBezTo>
                  <a:pt x="635581" y="2147198"/>
                  <a:pt x="612469" y="2115647"/>
                  <a:pt x="505675" y="2074370"/>
                </a:cubicBezTo>
                <a:cubicBezTo>
                  <a:pt x="445534" y="2051386"/>
                  <a:pt x="381431" y="2032947"/>
                  <a:pt x="295650" y="2015851"/>
                </a:cubicBezTo>
                <a:cubicBezTo>
                  <a:pt x="487251" y="1985881"/>
                  <a:pt x="281423" y="1958614"/>
                  <a:pt x="346760" y="1924896"/>
                </a:cubicBezTo>
                <a:cubicBezTo>
                  <a:pt x="481788" y="1901571"/>
                  <a:pt x="600623" y="1980687"/>
                  <a:pt x="783461" y="1939173"/>
                </a:cubicBezTo>
                <a:cubicBezTo>
                  <a:pt x="547912" y="1882335"/>
                  <a:pt x="287006" y="1807013"/>
                  <a:pt x="112183" y="1719100"/>
                </a:cubicBezTo>
                <a:cubicBezTo>
                  <a:pt x="148588" y="1692398"/>
                  <a:pt x="188462" y="1710725"/>
                  <a:pt x="219936" y="1699568"/>
                </a:cubicBezTo>
                <a:cubicBezTo>
                  <a:pt x="218006" y="1694140"/>
                  <a:pt x="220184" y="1685834"/>
                  <a:pt x="214196" y="1683841"/>
                </a:cubicBezTo>
                <a:cubicBezTo>
                  <a:pt x="85284" y="1638910"/>
                  <a:pt x="83720" y="1637648"/>
                  <a:pt x="212296" y="1584947"/>
                </a:cubicBezTo>
                <a:cubicBezTo>
                  <a:pt x="257172" y="1566456"/>
                  <a:pt x="252206" y="1554019"/>
                  <a:pt x="226108" y="1538121"/>
                </a:cubicBezTo>
                <a:cubicBezTo>
                  <a:pt x="207682" y="1526866"/>
                  <a:pt x="185078" y="1517656"/>
                  <a:pt x="192710" y="1488723"/>
                </a:cubicBezTo>
                <a:cubicBezTo>
                  <a:pt x="268435" y="1518175"/>
                  <a:pt x="624154" y="1547955"/>
                  <a:pt x="685843" y="1538903"/>
                </a:cubicBezTo>
                <a:cubicBezTo>
                  <a:pt x="755173" y="1528619"/>
                  <a:pt x="994201" y="1520231"/>
                  <a:pt x="1067153" y="1523622"/>
                </a:cubicBezTo>
                <a:cubicBezTo>
                  <a:pt x="1063138" y="1522015"/>
                  <a:pt x="1059122" y="1520410"/>
                  <a:pt x="1055106" y="1518803"/>
                </a:cubicBezTo>
                <a:cubicBezTo>
                  <a:pt x="983007" y="1486514"/>
                  <a:pt x="909946" y="1454310"/>
                  <a:pt x="864245" y="1408231"/>
                </a:cubicBezTo>
                <a:cubicBezTo>
                  <a:pt x="862153" y="1406456"/>
                  <a:pt x="861045" y="1404874"/>
                  <a:pt x="856768" y="1405809"/>
                </a:cubicBezTo>
                <a:cubicBezTo>
                  <a:pt x="819307" y="1414974"/>
                  <a:pt x="822846" y="1400112"/>
                  <a:pt x="821342" y="1388491"/>
                </a:cubicBezTo>
                <a:cubicBezTo>
                  <a:pt x="819813" y="1376592"/>
                  <a:pt x="812736" y="1367699"/>
                  <a:pt x="784954" y="1371257"/>
                </a:cubicBezTo>
                <a:cubicBezTo>
                  <a:pt x="783512" y="1371384"/>
                  <a:pt x="781566" y="1371274"/>
                  <a:pt x="779619" y="1371165"/>
                </a:cubicBezTo>
                <a:cubicBezTo>
                  <a:pt x="766469" y="1370361"/>
                  <a:pt x="722835" y="1342290"/>
                  <a:pt x="728571" y="1335910"/>
                </a:cubicBezTo>
                <a:cubicBezTo>
                  <a:pt x="741389" y="1321912"/>
                  <a:pt x="726409" y="1316791"/>
                  <a:pt x="713734" y="1310348"/>
                </a:cubicBezTo>
                <a:cubicBezTo>
                  <a:pt x="696009" y="1301550"/>
                  <a:pt x="678333" y="1293308"/>
                  <a:pt x="659695" y="1285149"/>
                </a:cubicBezTo>
                <a:cubicBezTo>
                  <a:pt x="641562" y="1277227"/>
                  <a:pt x="622997" y="1269901"/>
                  <a:pt x="604409" y="1262299"/>
                </a:cubicBezTo>
                <a:cubicBezTo>
                  <a:pt x="561305" y="1256847"/>
                  <a:pt x="517819" y="1252549"/>
                  <a:pt x="472556" y="1250086"/>
                </a:cubicBezTo>
                <a:cubicBezTo>
                  <a:pt x="438951" y="1247999"/>
                  <a:pt x="401379" y="1244860"/>
                  <a:pt x="382690" y="1214040"/>
                </a:cubicBezTo>
                <a:cubicBezTo>
                  <a:pt x="418096" y="1214570"/>
                  <a:pt x="453575" y="1215933"/>
                  <a:pt x="489053" y="1217296"/>
                </a:cubicBezTo>
                <a:cubicBezTo>
                  <a:pt x="454954" y="1204059"/>
                  <a:pt x="421816" y="1190737"/>
                  <a:pt x="390047" y="1176456"/>
                </a:cubicBezTo>
                <a:cubicBezTo>
                  <a:pt x="363810" y="1164487"/>
                  <a:pt x="342232" y="1150431"/>
                  <a:pt x="333292" y="1131347"/>
                </a:cubicBezTo>
                <a:cubicBezTo>
                  <a:pt x="330930" y="1126518"/>
                  <a:pt x="329025" y="1121368"/>
                  <a:pt x="337841" y="1116956"/>
                </a:cubicBezTo>
                <a:cubicBezTo>
                  <a:pt x="347569" y="1111905"/>
                  <a:pt x="355552" y="1114562"/>
                  <a:pt x="363031" y="1116984"/>
                </a:cubicBezTo>
                <a:cubicBezTo>
                  <a:pt x="393929" y="1126864"/>
                  <a:pt x="425283" y="1136425"/>
                  <a:pt x="455724" y="1146625"/>
                </a:cubicBezTo>
                <a:cubicBezTo>
                  <a:pt x="496146" y="1160147"/>
                  <a:pt x="536111" y="1173989"/>
                  <a:pt x="576050" y="1187553"/>
                </a:cubicBezTo>
                <a:cubicBezTo>
                  <a:pt x="519650" y="1157524"/>
                  <a:pt x="457798" y="1131612"/>
                  <a:pt x="391358" y="1108621"/>
                </a:cubicBezTo>
                <a:cubicBezTo>
                  <a:pt x="343386" y="1091844"/>
                  <a:pt x="295414" y="1075067"/>
                  <a:pt x="258466" y="1051446"/>
                </a:cubicBezTo>
                <a:cubicBezTo>
                  <a:pt x="239512" y="1039678"/>
                  <a:pt x="230024" y="1025400"/>
                  <a:pt x="227119" y="1008864"/>
                </a:cubicBezTo>
                <a:cubicBezTo>
                  <a:pt x="226729" y="1004421"/>
                  <a:pt x="227253" y="999338"/>
                  <a:pt x="237176" y="996508"/>
                </a:cubicBezTo>
                <a:cubicBezTo>
                  <a:pt x="247123" y="993956"/>
                  <a:pt x="253208" y="997060"/>
                  <a:pt x="257395" y="1000610"/>
                </a:cubicBezTo>
                <a:cubicBezTo>
                  <a:pt x="262111" y="1004674"/>
                  <a:pt x="267716" y="1007820"/>
                  <a:pt x="275649" y="1009921"/>
                </a:cubicBezTo>
                <a:cubicBezTo>
                  <a:pt x="345186" y="1029563"/>
                  <a:pt x="406508" y="1054962"/>
                  <a:pt x="469199" y="1079402"/>
                </a:cubicBezTo>
                <a:cubicBezTo>
                  <a:pt x="558968" y="1114336"/>
                  <a:pt x="647368" y="1150231"/>
                  <a:pt x="753033" y="1173138"/>
                </a:cubicBezTo>
                <a:cubicBezTo>
                  <a:pt x="793015" y="1181661"/>
                  <a:pt x="834292" y="1188391"/>
                  <a:pt x="865682" y="1187316"/>
                </a:cubicBezTo>
                <a:cubicBezTo>
                  <a:pt x="750261" y="1147076"/>
                  <a:pt x="641375" y="1104025"/>
                  <a:pt x="543487" y="1053852"/>
                </a:cubicBezTo>
                <a:cubicBezTo>
                  <a:pt x="444589" y="1003208"/>
                  <a:pt x="357848" y="947579"/>
                  <a:pt x="295297" y="880592"/>
                </a:cubicBezTo>
                <a:cubicBezTo>
                  <a:pt x="288871" y="873601"/>
                  <a:pt x="284873" y="866676"/>
                  <a:pt x="264758" y="869281"/>
                </a:cubicBezTo>
                <a:cubicBezTo>
                  <a:pt x="255650" y="870360"/>
                  <a:pt x="252375" y="866170"/>
                  <a:pt x="254388" y="861516"/>
                </a:cubicBezTo>
                <a:cubicBezTo>
                  <a:pt x="266992" y="828509"/>
                  <a:pt x="236853" y="810726"/>
                  <a:pt x="190786" y="799099"/>
                </a:cubicBezTo>
                <a:cubicBezTo>
                  <a:pt x="176408" y="795324"/>
                  <a:pt x="175031" y="790688"/>
                  <a:pt x="184973" y="782539"/>
                </a:cubicBezTo>
                <a:cubicBezTo>
                  <a:pt x="198516" y="771277"/>
                  <a:pt x="196123" y="760574"/>
                  <a:pt x="187530" y="750974"/>
                </a:cubicBezTo>
                <a:cubicBezTo>
                  <a:pt x="182644" y="744967"/>
                  <a:pt x="176339" y="739364"/>
                  <a:pt x="170996" y="733676"/>
                </a:cubicBezTo>
                <a:cubicBezTo>
                  <a:pt x="167290" y="730083"/>
                  <a:pt x="161157" y="726424"/>
                  <a:pt x="169444" y="721499"/>
                </a:cubicBezTo>
                <a:cubicBezTo>
                  <a:pt x="177298" y="717172"/>
                  <a:pt x="185665" y="718676"/>
                  <a:pt x="193501" y="719668"/>
                </a:cubicBezTo>
                <a:cubicBezTo>
                  <a:pt x="231170" y="723917"/>
                  <a:pt x="254043" y="736181"/>
                  <a:pt x="265436" y="755609"/>
                </a:cubicBezTo>
                <a:cubicBezTo>
                  <a:pt x="273963" y="769971"/>
                  <a:pt x="281726" y="770130"/>
                  <a:pt x="302333" y="756567"/>
                </a:cubicBezTo>
                <a:cubicBezTo>
                  <a:pt x="317894" y="746247"/>
                  <a:pt x="332387" y="745814"/>
                  <a:pt x="346481" y="751853"/>
                </a:cubicBezTo>
                <a:cubicBezTo>
                  <a:pt x="354007" y="754830"/>
                  <a:pt x="358771" y="759448"/>
                  <a:pt x="364449" y="763428"/>
                </a:cubicBezTo>
                <a:cubicBezTo>
                  <a:pt x="392910" y="784156"/>
                  <a:pt x="422762" y="804202"/>
                  <a:pt x="467363" y="815678"/>
                </a:cubicBezTo>
                <a:cubicBezTo>
                  <a:pt x="487199" y="820933"/>
                  <a:pt x="508355" y="824672"/>
                  <a:pt x="537693" y="816781"/>
                </a:cubicBezTo>
                <a:cubicBezTo>
                  <a:pt x="518386" y="812039"/>
                  <a:pt x="499567" y="812852"/>
                  <a:pt x="482019" y="811593"/>
                </a:cubicBezTo>
                <a:cubicBezTo>
                  <a:pt x="464472" y="810335"/>
                  <a:pt x="454949" y="806693"/>
                  <a:pt x="467050" y="795557"/>
                </a:cubicBezTo>
                <a:cubicBezTo>
                  <a:pt x="473772" y="789371"/>
                  <a:pt x="472878" y="784693"/>
                  <a:pt x="465734" y="780562"/>
                </a:cubicBezTo>
                <a:cubicBezTo>
                  <a:pt x="442763" y="767188"/>
                  <a:pt x="430336" y="747011"/>
                  <a:pt x="384526" y="749353"/>
                </a:cubicBezTo>
                <a:cubicBezTo>
                  <a:pt x="382123" y="749564"/>
                  <a:pt x="379622" y="748664"/>
                  <a:pt x="377146" y="748041"/>
                </a:cubicBezTo>
                <a:cubicBezTo>
                  <a:pt x="367744" y="745789"/>
                  <a:pt x="357358" y="743342"/>
                  <a:pt x="360089" y="735827"/>
                </a:cubicBezTo>
                <a:cubicBezTo>
                  <a:pt x="363301" y="728269"/>
                  <a:pt x="375652" y="725506"/>
                  <a:pt x="386634" y="723703"/>
                </a:cubicBezTo>
                <a:cubicBezTo>
                  <a:pt x="414823" y="719269"/>
                  <a:pt x="437543" y="724271"/>
                  <a:pt x="459375" y="730191"/>
                </a:cubicBezTo>
                <a:cubicBezTo>
                  <a:pt x="512487" y="744837"/>
                  <a:pt x="556932" y="765561"/>
                  <a:pt x="603200" y="785006"/>
                </a:cubicBezTo>
                <a:cubicBezTo>
                  <a:pt x="672604" y="814173"/>
                  <a:pt x="734250" y="848778"/>
                  <a:pt x="810521" y="873425"/>
                </a:cubicBezTo>
                <a:cubicBezTo>
                  <a:pt x="1037317" y="946423"/>
                  <a:pt x="1260943" y="1021938"/>
                  <a:pt x="1494102" y="1090180"/>
                </a:cubicBezTo>
                <a:cubicBezTo>
                  <a:pt x="1580109" y="1115371"/>
                  <a:pt x="1667892" y="1138728"/>
                  <a:pt x="1756565" y="1161167"/>
                </a:cubicBezTo>
                <a:cubicBezTo>
                  <a:pt x="1756899" y="1159458"/>
                  <a:pt x="1757282" y="1158305"/>
                  <a:pt x="1757592" y="1156319"/>
                </a:cubicBezTo>
                <a:cubicBezTo>
                  <a:pt x="1757470" y="1154931"/>
                  <a:pt x="1757324" y="1153264"/>
                  <a:pt x="1757202" y="1151876"/>
                </a:cubicBezTo>
                <a:cubicBezTo>
                  <a:pt x="1694452" y="1137796"/>
                  <a:pt x="1632540" y="1122242"/>
                  <a:pt x="1572453" y="1105409"/>
                </a:cubicBezTo>
                <a:cubicBezTo>
                  <a:pt x="1424942" y="1063789"/>
                  <a:pt x="1288864" y="1014450"/>
                  <a:pt x="1171972" y="951953"/>
                </a:cubicBezTo>
                <a:cubicBezTo>
                  <a:pt x="1162328" y="946924"/>
                  <a:pt x="1152112" y="946421"/>
                  <a:pt x="1137334" y="949118"/>
                </a:cubicBezTo>
                <a:cubicBezTo>
                  <a:pt x="1089682" y="958058"/>
                  <a:pt x="1074050" y="951035"/>
                  <a:pt x="1081493" y="925476"/>
                </a:cubicBezTo>
                <a:cubicBezTo>
                  <a:pt x="1083360" y="919155"/>
                  <a:pt x="1083403" y="914115"/>
                  <a:pt x="1074768" y="909555"/>
                </a:cubicBezTo>
                <a:cubicBezTo>
                  <a:pt x="1036165" y="889158"/>
                  <a:pt x="995714" y="869763"/>
                  <a:pt x="952019" y="852050"/>
                </a:cubicBezTo>
                <a:cubicBezTo>
                  <a:pt x="871170" y="819410"/>
                  <a:pt x="784821" y="790332"/>
                  <a:pt x="709017" y="754450"/>
                </a:cubicBezTo>
                <a:cubicBezTo>
                  <a:pt x="686747" y="743533"/>
                  <a:pt x="669617" y="730485"/>
                  <a:pt x="659046" y="714902"/>
                </a:cubicBezTo>
                <a:cubicBezTo>
                  <a:pt x="655674" y="709602"/>
                  <a:pt x="653624" y="702786"/>
                  <a:pt x="664793" y="697608"/>
                </a:cubicBezTo>
                <a:cubicBezTo>
                  <a:pt x="675483" y="692472"/>
                  <a:pt x="684069" y="696476"/>
                  <a:pt x="692052" y="699133"/>
                </a:cubicBezTo>
                <a:cubicBezTo>
                  <a:pt x="725451" y="709913"/>
                  <a:pt x="759355" y="720929"/>
                  <a:pt x="792779" y="731987"/>
                </a:cubicBezTo>
                <a:cubicBezTo>
                  <a:pt x="826682" y="743003"/>
                  <a:pt x="860155" y="754616"/>
                  <a:pt x="895574" y="766338"/>
                </a:cubicBezTo>
                <a:cubicBezTo>
                  <a:pt x="897416" y="759741"/>
                  <a:pt x="890085" y="758985"/>
                  <a:pt x="886044" y="757101"/>
                </a:cubicBezTo>
                <a:cubicBezTo>
                  <a:pt x="828975" y="730489"/>
                  <a:pt x="766861" y="707118"/>
                  <a:pt x="702924" y="685027"/>
                </a:cubicBezTo>
                <a:cubicBezTo>
                  <a:pt x="653460" y="667821"/>
                  <a:pt x="605342" y="649378"/>
                  <a:pt x="571540" y="622962"/>
                </a:cubicBezTo>
                <a:cubicBezTo>
                  <a:pt x="558524" y="612632"/>
                  <a:pt x="551227" y="601239"/>
                  <a:pt x="552940" y="587657"/>
                </a:cubicBezTo>
                <a:cubicBezTo>
                  <a:pt x="553537" y="583407"/>
                  <a:pt x="554132" y="579157"/>
                  <a:pt x="563623" y="576925"/>
                </a:cubicBezTo>
                <a:cubicBezTo>
                  <a:pt x="571217" y="575139"/>
                  <a:pt x="576243" y="577216"/>
                  <a:pt x="580332" y="579656"/>
                </a:cubicBezTo>
                <a:cubicBezTo>
                  <a:pt x="587500" y="584063"/>
                  <a:pt x="594668" y="588471"/>
                  <a:pt x="604623" y="591516"/>
                </a:cubicBezTo>
                <a:cubicBezTo>
                  <a:pt x="664350" y="609779"/>
                  <a:pt x="720426" y="630601"/>
                  <a:pt x="775136" y="652383"/>
                </a:cubicBezTo>
                <a:cubicBezTo>
                  <a:pt x="864952" y="687874"/>
                  <a:pt x="953882" y="724283"/>
                  <a:pt x="1057795" y="749301"/>
                </a:cubicBezTo>
                <a:cubicBezTo>
                  <a:pt x="1096889" y="758742"/>
                  <a:pt x="1137304" y="766668"/>
                  <a:pt x="1183454" y="768213"/>
                </a:cubicBezTo>
                <a:cubicBezTo>
                  <a:pt x="1181768" y="765563"/>
                  <a:pt x="1178737" y="764150"/>
                  <a:pt x="1175732" y="763015"/>
                </a:cubicBezTo>
                <a:cubicBezTo>
                  <a:pt x="1075170" y="726508"/>
                  <a:pt x="977850" y="688319"/>
                  <a:pt x="888743" y="644370"/>
                </a:cubicBezTo>
                <a:cubicBezTo>
                  <a:pt x="778881" y="590211"/>
                  <a:pt x="683912" y="529148"/>
                  <a:pt x="615490" y="455960"/>
                </a:cubicBezTo>
                <a:cubicBezTo>
                  <a:pt x="612312" y="452882"/>
                  <a:pt x="610122" y="449996"/>
                  <a:pt x="602432" y="450671"/>
                </a:cubicBezTo>
                <a:cubicBezTo>
                  <a:pt x="582748" y="452678"/>
                  <a:pt x="580338" y="447293"/>
                  <a:pt x="582418" y="437876"/>
                </a:cubicBezTo>
                <a:cubicBezTo>
                  <a:pt x="588134" y="414707"/>
                  <a:pt x="573498" y="396964"/>
                  <a:pt x="539211" y="387101"/>
                </a:cubicBezTo>
                <a:cubicBezTo>
                  <a:pt x="514350" y="379769"/>
                  <a:pt x="493430" y="373210"/>
                  <a:pt x="519748" y="352990"/>
                </a:cubicBezTo>
                <a:cubicBezTo>
                  <a:pt x="526113" y="348234"/>
                  <a:pt x="523173" y="342336"/>
                  <a:pt x="520282" y="336993"/>
                </a:cubicBezTo>
                <a:cubicBezTo>
                  <a:pt x="516186" y="328957"/>
                  <a:pt x="507910" y="322968"/>
                  <a:pt x="498650" y="316785"/>
                </a:cubicBezTo>
                <a:cubicBezTo>
                  <a:pt x="493501" y="313319"/>
                  <a:pt x="487271" y="308549"/>
                  <a:pt x="493610" y="303515"/>
                </a:cubicBezTo>
                <a:cubicBezTo>
                  <a:pt x="500838" y="297564"/>
                  <a:pt x="511247" y="300288"/>
                  <a:pt x="519565" y="301237"/>
                </a:cubicBezTo>
                <a:cubicBezTo>
                  <a:pt x="557715" y="305444"/>
                  <a:pt x="581118" y="318221"/>
                  <a:pt x="592560" y="338204"/>
                </a:cubicBezTo>
                <a:cubicBezTo>
                  <a:pt x="599979" y="350985"/>
                  <a:pt x="609184" y="351016"/>
                  <a:pt x="627076" y="339652"/>
                </a:cubicBezTo>
                <a:cubicBezTo>
                  <a:pt x="647275" y="326965"/>
                  <a:pt x="664147" y="326044"/>
                  <a:pt x="679640" y="336997"/>
                </a:cubicBezTo>
                <a:cubicBezTo>
                  <a:pt x="692054" y="345981"/>
                  <a:pt x="702112" y="355732"/>
                  <a:pt x="716352" y="363437"/>
                </a:cubicBezTo>
                <a:cubicBezTo>
                  <a:pt x="754546" y="384710"/>
                  <a:pt x="790508" y="408138"/>
                  <a:pt x="869745" y="400343"/>
                </a:cubicBezTo>
                <a:cubicBezTo>
                  <a:pt x="847718" y="392203"/>
                  <a:pt x="825656" y="394699"/>
                  <a:pt x="806641" y="393290"/>
                </a:cubicBezTo>
                <a:cubicBezTo>
                  <a:pt x="792988" y="392249"/>
                  <a:pt x="779165" y="389265"/>
                  <a:pt x="791435" y="380072"/>
                </a:cubicBezTo>
                <a:cubicBezTo>
                  <a:pt x="805532" y="369601"/>
                  <a:pt x="796441" y="365362"/>
                  <a:pt x="787709" y="359692"/>
                </a:cubicBezTo>
                <a:cubicBezTo>
                  <a:pt x="767647" y="346342"/>
                  <a:pt x="751260" y="330710"/>
                  <a:pt x="711071" y="330880"/>
                </a:cubicBezTo>
                <a:cubicBezTo>
                  <a:pt x="704773" y="330873"/>
                  <a:pt x="699699" y="328240"/>
                  <a:pt x="694722" y="326718"/>
                </a:cubicBezTo>
                <a:cubicBezTo>
                  <a:pt x="687749" y="324532"/>
                  <a:pt x="681713" y="321984"/>
                  <a:pt x="684613" y="316412"/>
                </a:cubicBezTo>
                <a:cubicBezTo>
                  <a:pt x="687565" y="311396"/>
                  <a:pt x="694531" y="307986"/>
                  <a:pt x="703615" y="306629"/>
                </a:cubicBezTo>
                <a:cubicBezTo>
                  <a:pt x="711738" y="305356"/>
                  <a:pt x="720365" y="304319"/>
                  <a:pt x="728585" y="304157"/>
                </a:cubicBezTo>
                <a:cubicBezTo>
                  <a:pt x="765287" y="302895"/>
                  <a:pt x="791378" y="313197"/>
                  <a:pt x="817397" y="322666"/>
                </a:cubicBezTo>
                <a:cubicBezTo>
                  <a:pt x="908436" y="355531"/>
                  <a:pt x="989341" y="394323"/>
                  <a:pt x="1073943" y="431110"/>
                </a:cubicBezTo>
                <a:cubicBezTo>
                  <a:pt x="1158521" y="467620"/>
                  <a:pt x="1256741" y="493978"/>
                  <a:pt x="1349484" y="524175"/>
                </a:cubicBezTo>
                <a:cubicBezTo>
                  <a:pt x="1563417" y="594105"/>
                  <a:pt x="1778287" y="663672"/>
                  <a:pt x="2004921" y="723811"/>
                </a:cubicBezTo>
                <a:cubicBezTo>
                  <a:pt x="2226580" y="782429"/>
                  <a:pt x="2967159" y="809769"/>
                  <a:pt x="3111348" y="808027"/>
                </a:cubicBezTo>
                <a:cubicBezTo>
                  <a:pt x="3295676" y="805559"/>
                  <a:pt x="3730204" y="773014"/>
                  <a:pt x="4173417" y="745585"/>
                </a:cubicBezTo>
                <a:cubicBezTo>
                  <a:pt x="4223504" y="742307"/>
                  <a:pt x="4272653" y="739393"/>
                  <a:pt x="4324760" y="737057"/>
                </a:cubicBezTo>
                <a:cubicBezTo>
                  <a:pt x="5801059" y="670156"/>
                  <a:pt x="6841344" y="326433"/>
                  <a:pt x="6893789" y="305879"/>
                </a:cubicBezTo>
                <a:cubicBezTo>
                  <a:pt x="6978091" y="273014"/>
                  <a:pt x="7258655" y="208091"/>
                  <a:pt x="7259184" y="208604"/>
                </a:cubicBezTo>
                <a:cubicBezTo>
                  <a:pt x="7265440" y="213652"/>
                  <a:pt x="7297274" y="217644"/>
                  <a:pt x="7323059" y="220312"/>
                </a:cubicBezTo>
                <a:lnTo>
                  <a:pt x="7347572" y="222730"/>
                </a:lnTo>
                <a:lnTo>
                  <a:pt x="7350636" y="224083"/>
                </a:lnTo>
                <a:cubicBezTo>
                  <a:pt x="7359607" y="224205"/>
                  <a:pt x="7359159" y="223929"/>
                  <a:pt x="7353245" y="223290"/>
                </a:cubicBezTo>
                <a:lnTo>
                  <a:pt x="7347572" y="222730"/>
                </a:lnTo>
                <a:lnTo>
                  <a:pt x="7342573" y="220523"/>
                </a:lnTo>
                <a:cubicBezTo>
                  <a:pt x="7341302" y="218466"/>
                  <a:pt x="7341191" y="215818"/>
                  <a:pt x="7341465" y="213415"/>
                </a:cubicBezTo>
                <a:cubicBezTo>
                  <a:pt x="7342771" y="200707"/>
                  <a:pt x="7352468" y="189782"/>
                  <a:pt x="7375606" y="182994"/>
                </a:cubicBezTo>
                <a:cubicBezTo>
                  <a:pt x="7397808" y="176568"/>
                  <a:pt x="7420538" y="170655"/>
                  <a:pt x="7443270" y="164742"/>
                </a:cubicBezTo>
                <a:cubicBezTo>
                  <a:pt x="7462204" y="159722"/>
                  <a:pt x="7475181" y="158583"/>
                  <a:pt x="7478299" y="172021"/>
                </a:cubicBezTo>
                <a:cubicBezTo>
                  <a:pt x="7481416" y="185460"/>
                  <a:pt x="7508389" y="189249"/>
                  <a:pt x="7524024" y="179761"/>
                </a:cubicBezTo>
                <a:cubicBezTo>
                  <a:pt x="7585174" y="142492"/>
                  <a:pt x="7658615" y="112820"/>
                  <a:pt x="7727944" y="80430"/>
                </a:cubicBezTo>
                <a:cubicBezTo>
                  <a:pt x="7776349" y="57992"/>
                  <a:pt x="7827303" y="37009"/>
                  <a:pt x="7867024" y="9456"/>
                </a:cubicBezTo>
                <a:cubicBezTo>
                  <a:pt x="7874326" y="4338"/>
                  <a:pt x="7880999" y="-2404"/>
                  <a:pt x="7894848" y="858"/>
                </a:cubicBezTo>
                <a:close/>
              </a:path>
            </a:pathLst>
          </a:custGeom>
        </p:spPr>
      </p:pic>
    </p:spTree>
    <p:extLst>
      <p:ext uri="{BB962C8B-B14F-4D97-AF65-F5344CB8AC3E}">
        <p14:creationId xmlns:p14="http://schemas.microsoft.com/office/powerpoint/2010/main" val="1799622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CB8D1-0F3E-4DEA-A466-D59D5FF8725B}"/>
              </a:ext>
            </a:extLst>
          </p:cNvPr>
          <p:cNvSpPr>
            <a:spLocks noGrp="1"/>
          </p:cNvSpPr>
          <p:nvPr>
            <p:ph type="title"/>
          </p:nvPr>
        </p:nvSpPr>
        <p:spPr/>
        <p:txBody>
          <a:bodyPr/>
          <a:lstStyle/>
          <a:p>
            <a:r>
              <a:rPr lang="en-GB" dirty="0"/>
              <a:t>WELCOME BACK </a:t>
            </a:r>
          </a:p>
        </p:txBody>
      </p:sp>
      <p:pic>
        <p:nvPicPr>
          <p:cNvPr id="3" name="Picture 2">
            <a:extLst>
              <a:ext uri="{FF2B5EF4-FFF2-40B4-BE49-F238E27FC236}">
                <a16:creationId xmlns:a16="http://schemas.microsoft.com/office/drawing/2014/main" id="{04944ECB-23AD-4B19-9F13-391191E39B31}"/>
              </a:ext>
            </a:extLst>
          </p:cNvPr>
          <p:cNvPicPr>
            <a:picLocks noChangeAspect="1"/>
          </p:cNvPicPr>
          <p:nvPr/>
        </p:nvPicPr>
        <p:blipFill>
          <a:blip r:embed="rId2"/>
          <a:stretch>
            <a:fillRect/>
          </a:stretch>
        </p:blipFill>
        <p:spPr>
          <a:xfrm>
            <a:off x="1215282" y="1877164"/>
            <a:ext cx="3810000" cy="3810000"/>
          </a:xfrm>
          <a:prstGeom prst="rect">
            <a:avLst/>
          </a:prstGeom>
        </p:spPr>
      </p:pic>
      <p:pic>
        <p:nvPicPr>
          <p:cNvPr id="4" name="Picture 3">
            <a:extLst>
              <a:ext uri="{FF2B5EF4-FFF2-40B4-BE49-F238E27FC236}">
                <a16:creationId xmlns:a16="http://schemas.microsoft.com/office/drawing/2014/main" id="{DF061172-0D6E-49A3-BC08-5FD9328045E9}"/>
              </a:ext>
            </a:extLst>
          </p:cNvPr>
          <p:cNvPicPr>
            <a:picLocks noChangeAspect="1"/>
          </p:cNvPicPr>
          <p:nvPr/>
        </p:nvPicPr>
        <p:blipFill>
          <a:blip r:embed="rId3"/>
          <a:stretch>
            <a:fillRect/>
          </a:stretch>
        </p:blipFill>
        <p:spPr>
          <a:xfrm>
            <a:off x="6229352" y="365125"/>
            <a:ext cx="3920378" cy="5126182"/>
          </a:xfrm>
          <a:prstGeom prst="rect">
            <a:avLst/>
          </a:prstGeom>
        </p:spPr>
      </p:pic>
    </p:spTree>
    <p:extLst>
      <p:ext uri="{BB962C8B-B14F-4D97-AF65-F5344CB8AC3E}">
        <p14:creationId xmlns:p14="http://schemas.microsoft.com/office/powerpoint/2010/main" val="1289101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FF5530-F5F7-442E-A87F-AD951469131C}"/>
              </a:ext>
            </a:extLst>
          </p:cNvPr>
          <p:cNvSpPr>
            <a:spLocks noGrp="1"/>
          </p:cNvSpPr>
          <p:nvPr>
            <p:ph type="title"/>
          </p:nvPr>
        </p:nvSpPr>
        <p:spPr>
          <a:xfrm>
            <a:off x="1981200" y="274638"/>
            <a:ext cx="8229600" cy="1143000"/>
          </a:xfrm>
        </p:spPr>
        <p:txBody>
          <a:bodyPr vert="horz" lIns="91440" tIns="45720" rIns="91440" bIns="45720" rtlCol="0" anchor="ctr">
            <a:normAutofit/>
          </a:bodyPr>
          <a:lstStyle/>
          <a:p>
            <a:r>
              <a:rPr lang="en-GB" dirty="0"/>
              <a:t>A-</a:t>
            </a:r>
            <a:r>
              <a:rPr lang="en-GB"/>
              <a:t>ti</a:t>
            </a:r>
            <a:r>
              <a:rPr lang="en-GB" dirty="0"/>
              <a:t>-thee Devo </a:t>
            </a:r>
            <a:r>
              <a:rPr lang="en-GB"/>
              <a:t>Vabha</a:t>
            </a:r>
            <a:r>
              <a:rPr lang="en-GB" dirty="0"/>
              <a:t>.</a:t>
            </a:r>
          </a:p>
        </p:txBody>
      </p:sp>
      <p:sp>
        <p:nvSpPr>
          <p:cNvPr id="5" name="Rectangle 4">
            <a:extLst>
              <a:ext uri="{FF2B5EF4-FFF2-40B4-BE49-F238E27FC236}">
                <a16:creationId xmlns:a16="http://schemas.microsoft.com/office/drawing/2014/main" id="{8B04107B-E016-4458-BA6E-2BB96824BE11}"/>
              </a:ext>
            </a:extLst>
          </p:cNvPr>
          <p:cNvSpPr/>
          <p:nvPr/>
        </p:nvSpPr>
        <p:spPr>
          <a:xfrm>
            <a:off x="839972" y="1600201"/>
            <a:ext cx="5179828" cy="3989040"/>
          </a:xfrm>
          <a:prstGeom prst="rect">
            <a:avLst/>
          </a:prstGeom>
        </p:spPr>
        <p:txBody>
          <a:bodyPr vert="horz" lIns="91440" tIns="45720" rIns="91440" bIns="45720" rtlCol="0">
            <a:normAutofit fontScale="92500"/>
          </a:bodyPr>
          <a:lstStyle/>
          <a:p>
            <a:pPr>
              <a:spcBef>
                <a:spcPct val="20000"/>
              </a:spcBef>
              <a:buFont typeface="Arial" pitchFamily="34" charset="0"/>
            </a:pPr>
            <a:r>
              <a:rPr lang="en-GB" sz="2800" dirty="0"/>
              <a:t>“</a:t>
            </a:r>
            <a:r>
              <a:rPr lang="en-GB" sz="2800" dirty="0" err="1"/>
              <a:t>Atithi</a:t>
            </a:r>
            <a:r>
              <a:rPr lang="en-GB" sz="2800" dirty="0"/>
              <a:t> Devo Bhava” meaning “Guest is God” is also the tag line of campaign in India to treat tourists as God and to develop a sense of responsibility towards our guests. </a:t>
            </a:r>
          </a:p>
          <a:p>
            <a:pPr>
              <a:spcBef>
                <a:spcPct val="20000"/>
              </a:spcBef>
              <a:buFont typeface="Arial" pitchFamily="34" charset="0"/>
            </a:pPr>
            <a:r>
              <a:rPr lang="en-GB" sz="2800" dirty="0"/>
              <a:t> “Code of conduct” for Hindu society, since the guest has always been of supreme importance in the culture.</a:t>
            </a:r>
          </a:p>
        </p:txBody>
      </p:sp>
      <p:pic>
        <p:nvPicPr>
          <p:cNvPr id="4" name="Picture 3">
            <a:extLst>
              <a:ext uri="{FF2B5EF4-FFF2-40B4-BE49-F238E27FC236}">
                <a16:creationId xmlns:a16="http://schemas.microsoft.com/office/drawing/2014/main" id="{C531FAA8-649A-42D1-BF7C-2284AE0BA76B}"/>
              </a:ext>
            </a:extLst>
          </p:cNvPr>
          <p:cNvPicPr>
            <a:picLocks noChangeAspect="1"/>
          </p:cNvPicPr>
          <p:nvPr/>
        </p:nvPicPr>
        <p:blipFill>
          <a:blip r:embed="rId3"/>
          <a:stretch>
            <a:fillRect/>
          </a:stretch>
        </p:blipFill>
        <p:spPr>
          <a:xfrm>
            <a:off x="6785364" y="1600201"/>
            <a:ext cx="2812273" cy="3989040"/>
          </a:xfrm>
          <a:prstGeom prst="rect">
            <a:avLst/>
          </a:prstGeom>
          <a:noFill/>
        </p:spPr>
      </p:pic>
    </p:spTree>
    <p:extLst>
      <p:ext uri="{BB962C8B-B14F-4D97-AF65-F5344CB8AC3E}">
        <p14:creationId xmlns:p14="http://schemas.microsoft.com/office/powerpoint/2010/main" val="1364163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87637-5629-9BA7-E44C-11F26635B928}"/>
              </a:ext>
            </a:extLst>
          </p:cNvPr>
          <p:cNvSpPr>
            <a:spLocks noGrp="1"/>
          </p:cNvSpPr>
          <p:nvPr>
            <p:ph type="title"/>
          </p:nvPr>
        </p:nvSpPr>
        <p:spPr>
          <a:xfrm>
            <a:off x="346495" y="308307"/>
            <a:ext cx="2899189" cy="4363844"/>
          </a:xfrm>
        </p:spPr>
        <p:txBody>
          <a:bodyPr anchor="t">
            <a:normAutofit/>
          </a:bodyPr>
          <a:lstStyle/>
          <a:p>
            <a:r>
              <a:rPr lang="en-GB" sz="4000" dirty="0"/>
              <a:t>Service / Hospitality </a:t>
            </a:r>
          </a:p>
        </p:txBody>
      </p:sp>
      <p:sp>
        <p:nvSpPr>
          <p:cNvPr id="3" name="Content Placeholder 2">
            <a:extLst>
              <a:ext uri="{FF2B5EF4-FFF2-40B4-BE49-F238E27FC236}">
                <a16:creationId xmlns:a16="http://schemas.microsoft.com/office/drawing/2014/main" id="{A6CBDC8E-966C-D63D-EEC1-12C7A3F0AA6C}"/>
              </a:ext>
            </a:extLst>
          </p:cNvPr>
          <p:cNvSpPr>
            <a:spLocks noGrp="1"/>
          </p:cNvSpPr>
          <p:nvPr>
            <p:ph sz="half" idx="1"/>
          </p:nvPr>
        </p:nvSpPr>
        <p:spPr>
          <a:xfrm>
            <a:off x="4155772" y="554359"/>
            <a:ext cx="3427283" cy="5335948"/>
          </a:xfrm>
        </p:spPr>
        <p:txBody>
          <a:bodyPr>
            <a:normAutofit fontScale="77500" lnSpcReduction="20000"/>
          </a:bodyPr>
          <a:lstStyle/>
          <a:p>
            <a:pPr>
              <a:lnSpc>
                <a:spcPct val="110000"/>
              </a:lnSpc>
            </a:pPr>
            <a:r>
              <a:rPr lang="en-GB" sz="2400" b="1" dirty="0"/>
              <a:t>What is Hospitality?</a:t>
            </a:r>
          </a:p>
          <a:p>
            <a:pPr>
              <a:lnSpc>
                <a:spcPct val="110000"/>
              </a:lnSpc>
            </a:pPr>
            <a:r>
              <a:rPr lang="en-GB" sz="3100" dirty="0"/>
              <a:t>The friendly and generous reception of guests, visitors or strangers with generosity and goodwill </a:t>
            </a:r>
          </a:p>
          <a:p>
            <a:pPr>
              <a:lnSpc>
                <a:spcPct val="110000"/>
              </a:lnSpc>
            </a:pPr>
            <a:r>
              <a:rPr lang="en-GB" sz="3100" dirty="0"/>
              <a:t>The art of delivering an excellent customer experience to people</a:t>
            </a:r>
          </a:p>
          <a:p>
            <a:pPr>
              <a:lnSpc>
                <a:spcPct val="110000"/>
              </a:lnSpc>
            </a:pPr>
            <a:r>
              <a:rPr lang="en-GB" sz="3100" dirty="0"/>
              <a:t> Meeting the needs of guests</a:t>
            </a:r>
          </a:p>
        </p:txBody>
      </p:sp>
      <p:sp>
        <p:nvSpPr>
          <p:cNvPr id="4" name="Content Placeholder 3">
            <a:extLst>
              <a:ext uri="{FF2B5EF4-FFF2-40B4-BE49-F238E27FC236}">
                <a16:creationId xmlns:a16="http://schemas.microsoft.com/office/drawing/2014/main" id="{D3E11677-4AE5-D0B2-2ED6-7BE8C7771124}"/>
              </a:ext>
            </a:extLst>
          </p:cNvPr>
          <p:cNvSpPr>
            <a:spLocks noGrp="1"/>
          </p:cNvSpPr>
          <p:nvPr>
            <p:ph sz="half" idx="2"/>
          </p:nvPr>
        </p:nvSpPr>
        <p:spPr>
          <a:xfrm>
            <a:off x="8129871" y="397111"/>
            <a:ext cx="4116357" cy="5801735"/>
          </a:xfrm>
        </p:spPr>
        <p:txBody>
          <a:bodyPr>
            <a:normAutofit fontScale="77500" lnSpcReduction="20000"/>
          </a:bodyPr>
          <a:lstStyle/>
          <a:p>
            <a:pPr marL="0" indent="0">
              <a:lnSpc>
                <a:spcPct val="120000"/>
              </a:lnSpc>
              <a:buNone/>
            </a:pPr>
            <a:r>
              <a:rPr lang="en-GB" sz="2300" b="1" dirty="0"/>
              <a:t>What is Service?</a:t>
            </a:r>
          </a:p>
          <a:p>
            <a:pPr marL="0" indent="0">
              <a:lnSpc>
                <a:spcPct val="120000"/>
              </a:lnSpc>
              <a:buNone/>
            </a:pPr>
            <a:r>
              <a:rPr lang="en-GB" sz="2200" dirty="0"/>
              <a:t>• Service is an action or performed task that takes place through contact between the guest and employees of the service organisation (Ford and Sturman, 2020).</a:t>
            </a:r>
          </a:p>
          <a:p>
            <a:pPr marL="0" indent="0">
              <a:lnSpc>
                <a:spcPct val="120000"/>
              </a:lnSpc>
              <a:buNone/>
            </a:pPr>
            <a:r>
              <a:rPr lang="en-GB" sz="2200" dirty="0"/>
              <a:t>• A common way to think of service is the service (intangible) part of the transaction between the guest and employees.</a:t>
            </a:r>
          </a:p>
          <a:p>
            <a:pPr marL="0" indent="0">
              <a:lnSpc>
                <a:spcPct val="120000"/>
              </a:lnSpc>
              <a:buNone/>
            </a:pPr>
            <a:r>
              <a:rPr lang="en-GB" sz="2200" dirty="0"/>
              <a:t>• Some service processes we can consider are:</a:t>
            </a:r>
          </a:p>
          <a:p>
            <a:pPr marL="0" indent="0">
              <a:lnSpc>
                <a:spcPct val="120000"/>
              </a:lnSpc>
              <a:buNone/>
            </a:pPr>
            <a:r>
              <a:rPr lang="en-GB" sz="2200" dirty="0"/>
              <a:t>Service standards, communication between the team and interdepartmental communication, service culture, service systems (how we carry out a task), policies, procedures and training.</a:t>
            </a:r>
          </a:p>
        </p:txBody>
      </p:sp>
    </p:spTree>
    <p:extLst>
      <p:ext uri="{BB962C8B-B14F-4D97-AF65-F5344CB8AC3E}">
        <p14:creationId xmlns:p14="http://schemas.microsoft.com/office/powerpoint/2010/main" val="2132276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87AE2-CFBE-4B7F-9F74-92AFE4032E6A}"/>
              </a:ext>
            </a:extLst>
          </p:cNvPr>
          <p:cNvSpPr>
            <a:spLocks noGrp="1"/>
          </p:cNvSpPr>
          <p:nvPr>
            <p:ph type="title"/>
          </p:nvPr>
        </p:nvSpPr>
        <p:spPr>
          <a:xfrm>
            <a:off x="1452656" y="1444741"/>
            <a:ext cx="9357865" cy="1041901"/>
          </a:xfrm>
        </p:spPr>
        <p:txBody>
          <a:bodyPr>
            <a:normAutofit/>
          </a:bodyPr>
          <a:lstStyle/>
          <a:p>
            <a:r>
              <a:rPr lang="en-GB" sz="4000" dirty="0"/>
              <a:t>RECAP</a:t>
            </a:r>
          </a:p>
        </p:txBody>
      </p:sp>
      <p:sp>
        <p:nvSpPr>
          <p:cNvPr id="3" name="Content Placeholder 2">
            <a:extLst>
              <a:ext uri="{FF2B5EF4-FFF2-40B4-BE49-F238E27FC236}">
                <a16:creationId xmlns:a16="http://schemas.microsoft.com/office/drawing/2014/main" id="{7662B396-817F-8479-62DF-5E2239C322EC}"/>
              </a:ext>
            </a:extLst>
          </p:cNvPr>
          <p:cNvSpPr>
            <a:spLocks noGrp="1"/>
          </p:cNvSpPr>
          <p:nvPr>
            <p:ph sz="half" idx="1"/>
          </p:nvPr>
        </p:nvSpPr>
        <p:spPr>
          <a:xfrm>
            <a:off x="1452656" y="2701427"/>
            <a:ext cx="4483324" cy="2699968"/>
          </a:xfrm>
        </p:spPr>
        <p:txBody>
          <a:bodyPr>
            <a:normAutofit fontScale="92500" lnSpcReduction="20000"/>
          </a:bodyPr>
          <a:lstStyle/>
          <a:p>
            <a:r>
              <a:rPr lang="en-GB" sz="2000" b="1" dirty="0"/>
              <a:t>What is Guest Service?</a:t>
            </a:r>
          </a:p>
          <a:p>
            <a:r>
              <a:rPr lang="en-GB" sz="2000" dirty="0"/>
              <a:t>Guest service is providing a professional service to guests.</a:t>
            </a:r>
          </a:p>
          <a:p>
            <a:r>
              <a:rPr lang="en-GB" sz="2000" dirty="0"/>
              <a:t>It is the intangible goods provided. </a:t>
            </a:r>
          </a:p>
        </p:txBody>
      </p:sp>
      <p:sp>
        <p:nvSpPr>
          <p:cNvPr id="4" name="Content Placeholder 3">
            <a:extLst>
              <a:ext uri="{FF2B5EF4-FFF2-40B4-BE49-F238E27FC236}">
                <a16:creationId xmlns:a16="http://schemas.microsoft.com/office/drawing/2014/main" id="{EEF87273-E44B-153A-B890-8E00E144F2F5}"/>
              </a:ext>
            </a:extLst>
          </p:cNvPr>
          <p:cNvSpPr>
            <a:spLocks noGrp="1"/>
          </p:cNvSpPr>
          <p:nvPr>
            <p:ph sz="half" idx="2"/>
          </p:nvPr>
        </p:nvSpPr>
        <p:spPr>
          <a:xfrm>
            <a:off x="6256020" y="1492211"/>
            <a:ext cx="4554501" cy="3909184"/>
          </a:xfrm>
        </p:spPr>
        <p:txBody>
          <a:bodyPr>
            <a:normAutofit fontScale="92500" lnSpcReduction="20000"/>
          </a:bodyPr>
          <a:lstStyle/>
          <a:p>
            <a:r>
              <a:rPr lang="en-GB" sz="2000" b="1" dirty="0"/>
              <a:t>What are Service Standards?</a:t>
            </a:r>
          </a:p>
          <a:p>
            <a:r>
              <a:rPr lang="en-GB" sz="2000" dirty="0"/>
              <a:t>A service standard specifies the requirements that need to be fulfilled by a service to establish its fitness for purpose</a:t>
            </a:r>
          </a:p>
          <a:p>
            <a:r>
              <a:rPr lang="en-GB" sz="2000" dirty="0"/>
              <a:t>What is a standard? - A standard is a repeatable, harmonised, agreed and documented way of doing something</a:t>
            </a:r>
          </a:p>
          <a:p>
            <a:r>
              <a:rPr lang="en-GB" sz="2000" b="1" dirty="0"/>
              <a:t>What is Quality Service? • </a:t>
            </a:r>
          </a:p>
          <a:p>
            <a:r>
              <a:rPr lang="en-GB" sz="2000" dirty="0"/>
              <a:t>Quality service means exceeding your guests’ expectations by paying attention to every detail of the delivery of your products and services  </a:t>
            </a:r>
          </a:p>
          <a:p>
            <a:r>
              <a:rPr lang="en-GB" sz="2000" dirty="0"/>
              <a:t>It is critical to any service success</a:t>
            </a:r>
          </a:p>
        </p:txBody>
      </p:sp>
    </p:spTree>
    <p:extLst>
      <p:ext uri="{BB962C8B-B14F-4D97-AF65-F5344CB8AC3E}">
        <p14:creationId xmlns:p14="http://schemas.microsoft.com/office/powerpoint/2010/main" val="4193533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9078E24-56B4-4331-9386-68CBB3305DF3}"/>
              </a:ext>
            </a:extLst>
          </p:cNvPr>
          <p:cNvSpPr txBox="1">
            <a:spLocks/>
          </p:cNvSpPr>
          <p:nvPr/>
        </p:nvSpPr>
        <p:spPr>
          <a:xfrm>
            <a:off x="275334" y="185816"/>
            <a:ext cx="10905066" cy="113573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sz="3600" b="1" kern="1200" dirty="0">
                <a:solidFill>
                  <a:schemeClr val="tx1"/>
                </a:solidFill>
                <a:effectLst>
                  <a:outerShdw blurRad="38100" dist="38100" dir="2700000" algn="tl">
                    <a:srgbClr val="000000">
                      <a:alpha val="43137"/>
                    </a:srgbClr>
                  </a:outerShdw>
                </a:effectLst>
                <a:latin typeface="+mj-lt"/>
                <a:ea typeface="+mj-ea"/>
                <a:cs typeface="+mj-cs"/>
              </a:rPr>
              <a:t>Why is meeting and exceeding Guest Expectations important?</a:t>
            </a:r>
          </a:p>
        </p:txBody>
      </p:sp>
      <p:sp>
        <p:nvSpPr>
          <p:cNvPr id="3" name="TextBox 2">
            <a:extLst>
              <a:ext uri="{FF2B5EF4-FFF2-40B4-BE49-F238E27FC236}">
                <a16:creationId xmlns:a16="http://schemas.microsoft.com/office/drawing/2014/main" id="{B50042A1-32D2-43D5-A76E-DA24D63D56AC}"/>
              </a:ext>
            </a:extLst>
          </p:cNvPr>
          <p:cNvSpPr txBox="1"/>
          <p:nvPr/>
        </p:nvSpPr>
        <p:spPr>
          <a:xfrm>
            <a:off x="643468" y="1371600"/>
            <a:ext cx="8493388" cy="5300584"/>
          </a:xfrm>
          <a:prstGeom prst="rect">
            <a:avLst/>
          </a:prstGeom>
        </p:spPr>
        <p:txBody>
          <a:bodyPr vert="horz" lIns="91440" tIns="45720" rIns="91440" bIns="45720" rtlCol="0">
            <a:normAutofit fontScale="77500" lnSpcReduction="20000"/>
          </a:bodyPr>
          <a:lstStyle/>
          <a:p>
            <a:pPr indent="-228600">
              <a:lnSpc>
                <a:spcPct val="110000"/>
              </a:lnSpc>
              <a:spcAft>
                <a:spcPts val="600"/>
              </a:spcAft>
              <a:buFont typeface="Arial" panose="020B0604020202020204" pitchFamily="34" charset="0"/>
              <a:buChar char="•"/>
            </a:pPr>
            <a:r>
              <a:rPr lang="en-US" sz="2400" dirty="0"/>
              <a:t>Moving from a pleasant guest experience to a delightful guest experience can lead to a greater </a:t>
            </a:r>
            <a:r>
              <a:rPr lang="en-US" sz="2400" b="1" dirty="0"/>
              <a:t>than 50% increase in guest likelihood to return and recommend</a:t>
            </a:r>
            <a:r>
              <a:rPr lang="en-US" sz="2400" dirty="0"/>
              <a:t>, according to a 2019 survey of 45,000 US hotel guests from J.D. Power &amp; Associates.</a:t>
            </a:r>
          </a:p>
          <a:p>
            <a:pPr indent="-228600">
              <a:lnSpc>
                <a:spcPct val="110000"/>
              </a:lnSpc>
              <a:spcAft>
                <a:spcPts val="600"/>
              </a:spcAft>
              <a:buFont typeface="Arial" panose="020B0604020202020204" pitchFamily="34" charset="0"/>
              <a:buChar char="•"/>
            </a:pPr>
            <a:endParaRPr lang="en-US" sz="2400" dirty="0"/>
          </a:p>
          <a:p>
            <a:pPr indent="-228600">
              <a:lnSpc>
                <a:spcPct val="110000"/>
              </a:lnSpc>
              <a:spcAft>
                <a:spcPts val="600"/>
              </a:spcAft>
              <a:buFont typeface="Arial" panose="020B0604020202020204" pitchFamily="34" charset="0"/>
              <a:buChar char="•"/>
            </a:pPr>
            <a:r>
              <a:rPr lang="en-US" sz="2400" b="1" dirty="0"/>
              <a:t>When you fail to meet expectations.</a:t>
            </a:r>
            <a:r>
              <a:rPr lang="en-US" sz="2400" dirty="0"/>
              <a:t> The guest is disappointed and may become a detractor. They won’t come back or recommend the hotel. They might even warn others to stay away.</a:t>
            </a:r>
          </a:p>
          <a:p>
            <a:pPr indent="-228600">
              <a:lnSpc>
                <a:spcPct val="110000"/>
              </a:lnSpc>
              <a:spcAft>
                <a:spcPts val="600"/>
              </a:spcAft>
              <a:buFont typeface="Arial" panose="020B0604020202020204" pitchFamily="34" charset="0"/>
              <a:buChar char="•"/>
            </a:pPr>
            <a:endParaRPr lang="en-US" sz="2400" dirty="0"/>
          </a:p>
          <a:p>
            <a:pPr indent="-228600">
              <a:lnSpc>
                <a:spcPct val="110000"/>
              </a:lnSpc>
              <a:spcAft>
                <a:spcPts val="600"/>
              </a:spcAft>
              <a:buFont typeface="Arial" panose="020B0604020202020204" pitchFamily="34" charset="0"/>
              <a:buChar char="•"/>
            </a:pPr>
            <a:r>
              <a:rPr lang="en-US" sz="2400" b="1" dirty="0"/>
              <a:t>When you meet expectations.</a:t>
            </a:r>
            <a:r>
              <a:rPr lang="en-US" sz="2400" dirty="0"/>
              <a:t> The guest’s </a:t>
            </a:r>
            <a:r>
              <a:rPr lang="en-US" sz="2400" b="1" dirty="0"/>
              <a:t>basic needs are met</a:t>
            </a:r>
            <a:r>
              <a:rPr lang="en-US" sz="2400" dirty="0"/>
              <a:t>, but they don’t feel passionate about the hotel one way or another. They are passive or neutral. They might come back, but they might not either. They may recommend the hotel, but the feedback will probably be lukewarm or mixed.</a:t>
            </a:r>
          </a:p>
          <a:p>
            <a:pPr indent="-228600">
              <a:lnSpc>
                <a:spcPct val="110000"/>
              </a:lnSpc>
              <a:spcAft>
                <a:spcPts val="600"/>
              </a:spcAft>
              <a:buFont typeface="Arial" panose="020B0604020202020204" pitchFamily="34" charset="0"/>
              <a:buChar char="•"/>
            </a:pPr>
            <a:endParaRPr lang="en-US" sz="2400" dirty="0"/>
          </a:p>
          <a:p>
            <a:pPr indent="-228600">
              <a:lnSpc>
                <a:spcPct val="110000"/>
              </a:lnSpc>
              <a:spcAft>
                <a:spcPts val="600"/>
              </a:spcAft>
              <a:buFont typeface="Arial" panose="020B0604020202020204" pitchFamily="34" charset="0"/>
              <a:buChar char="•"/>
            </a:pPr>
            <a:r>
              <a:rPr lang="en-US" sz="2400" b="1" dirty="0"/>
              <a:t>When you exceed expectations.</a:t>
            </a:r>
            <a:r>
              <a:rPr lang="en-US" sz="2400" dirty="0"/>
              <a:t> The guest is delighted with the stay and may become a promoter. Not only will they come back, but they may recommend the hotel to others. This makes for a very valuable guest – provide the ‘WOW’ factor.</a:t>
            </a:r>
          </a:p>
          <a:p>
            <a:pPr indent="-228600">
              <a:lnSpc>
                <a:spcPct val="110000"/>
              </a:lnSpc>
              <a:spcAft>
                <a:spcPts val="600"/>
              </a:spcAft>
              <a:buFont typeface="Arial" panose="020B0604020202020204" pitchFamily="34" charset="0"/>
              <a:buChar char="•"/>
            </a:pPr>
            <a:r>
              <a:rPr lang="en-US" sz="2400" dirty="0"/>
              <a:t>(</a:t>
            </a:r>
            <a:r>
              <a:rPr lang="en-US" sz="2400" dirty="0" err="1"/>
              <a:t>ReviewPro</a:t>
            </a:r>
            <a:r>
              <a:rPr lang="en-US" sz="2400" dirty="0"/>
              <a:t>, 2020)</a:t>
            </a:r>
          </a:p>
          <a:p>
            <a:pPr indent="-228600">
              <a:lnSpc>
                <a:spcPct val="90000"/>
              </a:lnSpc>
              <a:spcAft>
                <a:spcPts val="600"/>
              </a:spcAft>
              <a:buFont typeface="Arial" panose="020B0604020202020204" pitchFamily="34" charset="0"/>
              <a:buChar char="•"/>
            </a:pPr>
            <a:endParaRPr lang="en-US" sz="1400" dirty="0"/>
          </a:p>
        </p:txBody>
      </p:sp>
      <p:pic>
        <p:nvPicPr>
          <p:cNvPr id="31" name="Graphic 7" descr="Waiter">
            <a:extLst>
              <a:ext uri="{FF2B5EF4-FFF2-40B4-BE49-F238E27FC236}">
                <a16:creationId xmlns:a16="http://schemas.microsoft.com/office/drawing/2014/main" id="{F708FD7A-EED4-ADA3-6E71-AC3F64EDEC8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195282" y="1782981"/>
            <a:ext cx="2353250" cy="2353250"/>
          </a:xfrm>
          <a:prstGeom prst="rect">
            <a:avLst/>
          </a:prstGeom>
        </p:spPr>
      </p:pic>
    </p:spTree>
    <p:extLst>
      <p:ext uri="{BB962C8B-B14F-4D97-AF65-F5344CB8AC3E}">
        <p14:creationId xmlns:p14="http://schemas.microsoft.com/office/powerpoint/2010/main" val="896407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A7C436E-4F6F-4F0C-A2FA-7E2CB20C7D47}"/>
              </a:ext>
            </a:extLst>
          </p:cNvPr>
          <p:cNvSpPr>
            <a:spLocks noGrp="1"/>
          </p:cNvSpPr>
          <p:nvPr>
            <p:ph type="title"/>
          </p:nvPr>
        </p:nvSpPr>
        <p:spPr>
          <a:xfrm>
            <a:off x="1777218" y="41569"/>
            <a:ext cx="7886700" cy="999441"/>
          </a:xfrm>
        </p:spPr>
        <p:txBody>
          <a:bodyPr/>
          <a:lstStyle/>
          <a:p>
            <a:r>
              <a:rPr lang="en-GB" sz="3200" b="1" dirty="0">
                <a:latin typeface="Myriad Pro heading"/>
              </a:rPr>
              <a:t>Is customer experience the same as customer service?</a:t>
            </a:r>
          </a:p>
        </p:txBody>
      </p:sp>
      <p:sp>
        <p:nvSpPr>
          <p:cNvPr id="3" name="Content Placeholder 2">
            <a:extLst>
              <a:ext uri="{FF2B5EF4-FFF2-40B4-BE49-F238E27FC236}">
                <a16:creationId xmlns:a16="http://schemas.microsoft.com/office/drawing/2014/main" id="{81137550-621F-4798-9D69-D4C0290EEED8}"/>
              </a:ext>
            </a:extLst>
          </p:cNvPr>
          <p:cNvSpPr>
            <a:spLocks noGrp="1"/>
          </p:cNvSpPr>
          <p:nvPr>
            <p:ph idx="1"/>
          </p:nvPr>
        </p:nvSpPr>
        <p:spPr>
          <a:xfrm>
            <a:off x="467833" y="1041010"/>
            <a:ext cx="9571517" cy="5135954"/>
          </a:xfrm>
        </p:spPr>
        <p:txBody>
          <a:bodyPr>
            <a:normAutofit fontScale="25000" lnSpcReduction="20000"/>
          </a:bodyPr>
          <a:lstStyle/>
          <a:p>
            <a:pPr algn="l">
              <a:lnSpc>
                <a:spcPct val="120000"/>
              </a:lnSpc>
            </a:pPr>
            <a:r>
              <a:rPr lang="en-GB" sz="7200" dirty="0">
                <a:solidFill>
                  <a:srgbClr val="000000"/>
                </a:solidFill>
                <a:latin typeface="Myriad Pro (Body)"/>
              </a:rPr>
              <a:t>No. And here's why…..</a:t>
            </a:r>
          </a:p>
          <a:p>
            <a:pPr algn="l">
              <a:lnSpc>
                <a:spcPct val="120000"/>
              </a:lnSpc>
            </a:pPr>
            <a:r>
              <a:rPr lang="en-GB" sz="7200" dirty="0">
                <a:solidFill>
                  <a:srgbClr val="000000"/>
                </a:solidFill>
                <a:latin typeface="Myriad Pro (Body)"/>
              </a:rPr>
              <a:t>In most cases, a customer’s first point of contact with a company is usually by </a:t>
            </a:r>
            <a:r>
              <a:rPr lang="en-GB" sz="7200" b="1" dirty="0">
                <a:solidFill>
                  <a:srgbClr val="000000"/>
                </a:solidFill>
                <a:latin typeface="Myriad Pro (Body)"/>
              </a:rPr>
              <a:t>interacting with an employee </a:t>
            </a:r>
            <a:r>
              <a:rPr lang="en-GB" sz="7200" dirty="0">
                <a:solidFill>
                  <a:srgbClr val="000000"/>
                </a:solidFill>
                <a:latin typeface="Myriad Pro (Body)"/>
              </a:rPr>
              <a:t>(either by visiting a store or by speaking on the phone). This gives your business an opportunity to deliver great </a:t>
            </a:r>
            <a:r>
              <a:rPr lang="en-GB" sz="7200" b="1" u="sng" dirty="0">
                <a:solidFill>
                  <a:srgbClr val="0C5D58"/>
                </a:solidFill>
                <a:latin typeface="Myriad Pro (Body)"/>
              </a:rPr>
              <a:t>customer service</a:t>
            </a:r>
            <a:r>
              <a:rPr lang="en-GB" sz="7200" dirty="0">
                <a:solidFill>
                  <a:srgbClr val="000000"/>
                </a:solidFill>
                <a:latin typeface="Myriad Pro (Body)"/>
              </a:rPr>
              <a:t>.</a:t>
            </a:r>
          </a:p>
          <a:p>
            <a:pPr algn="l">
              <a:lnSpc>
                <a:spcPct val="120000"/>
              </a:lnSpc>
            </a:pPr>
            <a:r>
              <a:rPr lang="en-GB" sz="7200" dirty="0">
                <a:solidFill>
                  <a:srgbClr val="000000"/>
                </a:solidFill>
                <a:latin typeface="Myriad Pro (Body)"/>
              </a:rPr>
              <a:t>However, customer service is </a:t>
            </a:r>
            <a:r>
              <a:rPr lang="en-GB" sz="7200" b="1" dirty="0">
                <a:solidFill>
                  <a:srgbClr val="000000"/>
                </a:solidFill>
                <a:latin typeface="Myriad Pro (Body)"/>
              </a:rPr>
              <a:t>only one aspect</a:t>
            </a:r>
            <a:r>
              <a:rPr lang="en-GB" sz="7200" dirty="0">
                <a:solidFill>
                  <a:srgbClr val="000000"/>
                </a:solidFill>
                <a:latin typeface="Myriad Pro (Body)"/>
              </a:rPr>
              <a:t> of the entire customer </a:t>
            </a:r>
            <a:r>
              <a:rPr lang="en-GB" sz="7200" b="1" dirty="0">
                <a:solidFill>
                  <a:srgbClr val="000000"/>
                </a:solidFill>
                <a:latin typeface="Myriad Pro (Body)"/>
              </a:rPr>
              <a:t>experience</a:t>
            </a:r>
            <a:r>
              <a:rPr lang="en-GB" sz="7200" dirty="0">
                <a:solidFill>
                  <a:srgbClr val="000000"/>
                </a:solidFill>
                <a:latin typeface="Myriad Pro (Body)"/>
              </a:rPr>
              <a:t>. For example, if you book a holiday on the phone and the person you are speaking with is friendly and helpful, that’s good customer service. Yet, if your tickets arrive early and the hotel upgrades your room, then that takes customer service to another level – great!</a:t>
            </a:r>
          </a:p>
          <a:p>
            <a:pPr algn="l">
              <a:lnSpc>
                <a:spcPct val="120000"/>
              </a:lnSpc>
            </a:pPr>
            <a:r>
              <a:rPr lang="en-GB" sz="7200" dirty="0">
                <a:solidFill>
                  <a:srgbClr val="000000"/>
                </a:solidFill>
                <a:latin typeface="Myriad Pro (Body)"/>
              </a:rPr>
              <a:t>That’s how the two are different!</a:t>
            </a:r>
          </a:p>
          <a:p>
            <a:pPr algn="l">
              <a:lnSpc>
                <a:spcPct val="120000"/>
              </a:lnSpc>
            </a:pPr>
            <a:r>
              <a:rPr lang="en-GB" sz="7200" dirty="0">
                <a:solidFill>
                  <a:srgbClr val="000000"/>
                </a:solidFill>
                <a:latin typeface="Myriad Pro (Body)"/>
              </a:rPr>
              <a:t>Like most things in today’s market place, customer experience has changed – it’s more than </a:t>
            </a:r>
            <a:r>
              <a:rPr lang="en-GB" sz="7200" b="1" dirty="0">
                <a:solidFill>
                  <a:srgbClr val="000000"/>
                </a:solidFill>
                <a:latin typeface="Myriad Pro (Body)"/>
              </a:rPr>
              <a:t>person-to-person service ( emotional) </a:t>
            </a:r>
            <a:r>
              <a:rPr lang="en-GB" sz="7200" dirty="0">
                <a:solidFill>
                  <a:srgbClr val="000000"/>
                </a:solidFill>
                <a:latin typeface="Myriad Pro (Body)"/>
              </a:rPr>
              <a:t>and thanks to technology, companies can connect with their customers in new and exciting ways. (Macdonald, 2021)</a:t>
            </a:r>
          </a:p>
          <a:p>
            <a:endParaRPr lang="en-GB" dirty="0"/>
          </a:p>
        </p:txBody>
      </p:sp>
    </p:spTree>
    <p:extLst>
      <p:ext uri="{BB962C8B-B14F-4D97-AF65-F5344CB8AC3E}">
        <p14:creationId xmlns:p14="http://schemas.microsoft.com/office/powerpoint/2010/main" val="17527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water, outdoor, boat, night sky&#10;&#10;Description automatically generated">
            <a:extLst>
              <a:ext uri="{FF2B5EF4-FFF2-40B4-BE49-F238E27FC236}">
                <a16:creationId xmlns:a16="http://schemas.microsoft.com/office/drawing/2014/main" id="{9A558B79-DF69-41AF-B358-50A0FD816F2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0449" r="23359" b="-1"/>
          <a:stretch/>
        </p:blipFill>
        <p:spPr>
          <a:xfrm>
            <a:off x="0" y="0"/>
            <a:ext cx="9285472" cy="6863475"/>
          </a:xfrm>
          <a:custGeom>
            <a:avLst/>
            <a:gdLst/>
            <a:ahLst/>
            <a:cxnLst/>
            <a:rect l="l" t="t" r="r" b="b"/>
            <a:pathLst>
              <a:path w="9141744" h="6863485">
                <a:moveTo>
                  <a:pt x="0" y="0"/>
                </a:moveTo>
                <a:lnTo>
                  <a:pt x="5963051" y="0"/>
                </a:lnTo>
                <a:lnTo>
                  <a:pt x="9141744" y="6863485"/>
                </a:lnTo>
                <a:lnTo>
                  <a:pt x="0" y="6863485"/>
                </a:lnTo>
                <a:lnTo>
                  <a:pt x="0" y="0"/>
                </a:lnTo>
                <a:close/>
              </a:path>
            </a:pathLst>
          </a:custGeom>
        </p:spPr>
      </p:pic>
      <p:pic>
        <p:nvPicPr>
          <p:cNvPr id="6" name="Picture 5" descr="A picture containing toy, doll&#10;&#10;Description automatically generated">
            <a:extLst>
              <a:ext uri="{FF2B5EF4-FFF2-40B4-BE49-F238E27FC236}">
                <a16:creationId xmlns:a16="http://schemas.microsoft.com/office/drawing/2014/main" id="{869A99E1-135B-460F-8DF1-43E5F7A03930}"/>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38554" r="8900" b="-1"/>
          <a:stretch/>
        </p:blipFill>
        <p:spPr>
          <a:xfrm>
            <a:off x="5866764" y="5016"/>
            <a:ext cx="6325236" cy="6852984"/>
          </a:xfrm>
          <a:custGeom>
            <a:avLst/>
            <a:gdLst/>
            <a:ahLst/>
            <a:cxnLst/>
            <a:rect l="l" t="t" r="r" b="b"/>
            <a:pathLst>
              <a:path w="6401647" h="6852994">
                <a:moveTo>
                  <a:pt x="354282" y="0"/>
                </a:moveTo>
                <a:lnTo>
                  <a:pt x="6401647" y="0"/>
                </a:lnTo>
                <a:lnTo>
                  <a:pt x="6401647" y="6852994"/>
                </a:lnTo>
                <a:lnTo>
                  <a:pt x="0" y="6852994"/>
                </a:lnTo>
                <a:lnTo>
                  <a:pt x="0" y="6852993"/>
                </a:lnTo>
                <a:lnTo>
                  <a:pt x="3528116" y="6852993"/>
                </a:lnTo>
                <a:close/>
              </a:path>
            </a:pathLst>
          </a:custGeom>
        </p:spPr>
      </p:pic>
    </p:spTree>
    <p:extLst>
      <p:ext uri="{BB962C8B-B14F-4D97-AF65-F5344CB8AC3E}">
        <p14:creationId xmlns:p14="http://schemas.microsoft.com/office/powerpoint/2010/main" val="3684117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DC928-7C89-4038-A30F-2C1CE02D2829}"/>
              </a:ext>
            </a:extLst>
          </p:cNvPr>
          <p:cNvSpPr>
            <a:spLocks noGrp="1"/>
          </p:cNvSpPr>
          <p:nvPr>
            <p:ph type="title"/>
          </p:nvPr>
        </p:nvSpPr>
        <p:spPr>
          <a:xfrm>
            <a:off x="1981200" y="274638"/>
            <a:ext cx="8229600" cy="562074"/>
          </a:xfrm>
        </p:spPr>
        <p:txBody>
          <a:bodyPr anchor="ctr">
            <a:normAutofit fontScale="90000"/>
          </a:bodyPr>
          <a:lstStyle/>
          <a:p>
            <a:pPr algn="l"/>
            <a:r>
              <a:rPr lang="en-GB" dirty="0">
                <a:latin typeface="Myriad Pro heading"/>
              </a:rPr>
              <a:t>Disney Approach </a:t>
            </a:r>
          </a:p>
        </p:txBody>
      </p:sp>
      <p:sp>
        <p:nvSpPr>
          <p:cNvPr id="3" name="Content Placeholder 2">
            <a:extLst>
              <a:ext uri="{FF2B5EF4-FFF2-40B4-BE49-F238E27FC236}">
                <a16:creationId xmlns:a16="http://schemas.microsoft.com/office/drawing/2014/main" id="{3C5E1B45-3859-4328-8450-354105F2CBB9}"/>
              </a:ext>
            </a:extLst>
          </p:cNvPr>
          <p:cNvSpPr>
            <a:spLocks noGrp="1"/>
          </p:cNvSpPr>
          <p:nvPr>
            <p:ph sz="half" idx="1"/>
          </p:nvPr>
        </p:nvSpPr>
        <p:spPr>
          <a:xfrm>
            <a:off x="1799639" y="1268760"/>
            <a:ext cx="4787015" cy="4797503"/>
          </a:xfrm>
        </p:spPr>
        <p:txBody>
          <a:bodyPr>
            <a:normAutofit/>
          </a:bodyPr>
          <a:lstStyle/>
          <a:p>
            <a:r>
              <a:rPr lang="en-GB" dirty="0">
                <a:latin typeface="Myriad Pro (Body)"/>
              </a:rPr>
              <a:t>Exceeding guests’ </a:t>
            </a:r>
            <a:r>
              <a:rPr lang="en-GB" b="1" u="sng" dirty="0">
                <a:latin typeface="Myriad Pro (Body)"/>
              </a:rPr>
              <a:t>expectations</a:t>
            </a:r>
            <a:r>
              <a:rPr lang="en-GB" u="sng" dirty="0">
                <a:latin typeface="Myriad Pro (Body)"/>
              </a:rPr>
              <a:t> </a:t>
            </a:r>
            <a:r>
              <a:rPr lang="en-GB" dirty="0">
                <a:latin typeface="Myriad Pro (Body)"/>
              </a:rPr>
              <a:t>is Disney’s service strategy, and </a:t>
            </a:r>
            <a:r>
              <a:rPr lang="en-GB" b="1" u="sng" dirty="0">
                <a:latin typeface="Myriad Pro (Body)"/>
              </a:rPr>
              <a:t>paying attention</a:t>
            </a:r>
            <a:r>
              <a:rPr lang="en-GB" u="sng" dirty="0">
                <a:latin typeface="Myriad Pro (Body)"/>
              </a:rPr>
              <a:t> </a:t>
            </a:r>
            <a:r>
              <a:rPr lang="en-GB" dirty="0">
                <a:latin typeface="Myriad Pro (Body)"/>
              </a:rPr>
              <a:t>to every detail is the tactic by which it is accomplished (Disney Institute, 2020) =</a:t>
            </a:r>
          </a:p>
          <a:p>
            <a:r>
              <a:rPr lang="en-GB" dirty="0">
                <a:latin typeface="Myriad Pro (Body)"/>
              </a:rPr>
              <a:t>Definition of - QUALITY SERVICE</a:t>
            </a:r>
          </a:p>
          <a:p>
            <a:endParaRPr lang="en-GB" dirty="0"/>
          </a:p>
        </p:txBody>
      </p:sp>
      <p:pic>
        <p:nvPicPr>
          <p:cNvPr id="4" name="Picture 3">
            <a:extLst>
              <a:ext uri="{FF2B5EF4-FFF2-40B4-BE49-F238E27FC236}">
                <a16:creationId xmlns:a16="http://schemas.microsoft.com/office/drawing/2014/main" id="{BB6C95F6-6F0A-42E8-84C5-5A8F2556D2AC}"/>
              </a:ext>
            </a:extLst>
          </p:cNvPr>
          <p:cNvPicPr>
            <a:picLocks noChangeAspect="1"/>
          </p:cNvPicPr>
          <p:nvPr/>
        </p:nvPicPr>
        <p:blipFill>
          <a:blip r:embed="rId3"/>
          <a:stretch>
            <a:fillRect/>
          </a:stretch>
        </p:blipFill>
        <p:spPr>
          <a:xfrm>
            <a:off x="7496763" y="1751618"/>
            <a:ext cx="4038600" cy="2175405"/>
          </a:xfrm>
          <a:prstGeom prst="rect">
            <a:avLst/>
          </a:prstGeom>
          <a:noFill/>
        </p:spPr>
      </p:pic>
    </p:spTree>
    <p:extLst>
      <p:ext uri="{BB962C8B-B14F-4D97-AF65-F5344CB8AC3E}">
        <p14:creationId xmlns:p14="http://schemas.microsoft.com/office/powerpoint/2010/main" val="980226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051E5-EC7C-46C7-96FE-69AF6C9810A5}"/>
              </a:ext>
            </a:extLst>
          </p:cNvPr>
          <p:cNvSpPr>
            <a:spLocks noGrp="1"/>
          </p:cNvSpPr>
          <p:nvPr>
            <p:ph type="title"/>
          </p:nvPr>
        </p:nvSpPr>
        <p:spPr>
          <a:xfrm>
            <a:off x="1631504" y="35565"/>
            <a:ext cx="8229600" cy="1143000"/>
          </a:xfrm>
        </p:spPr>
        <p:txBody>
          <a:bodyPr>
            <a:normAutofit/>
          </a:bodyPr>
          <a:lstStyle/>
          <a:p>
            <a:r>
              <a:rPr lang="en-GB" dirty="0"/>
              <a:t>Disney’s Quality Service COMPASS</a:t>
            </a:r>
          </a:p>
        </p:txBody>
      </p:sp>
      <p:pic>
        <p:nvPicPr>
          <p:cNvPr id="4" name="Content Placeholder 3">
            <a:extLst>
              <a:ext uri="{FF2B5EF4-FFF2-40B4-BE49-F238E27FC236}">
                <a16:creationId xmlns:a16="http://schemas.microsoft.com/office/drawing/2014/main" id="{8E36789B-DC21-494B-A2C0-26FF1060C42B}"/>
              </a:ext>
            </a:extLst>
          </p:cNvPr>
          <p:cNvPicPr>
            <a:picLocks noGrp="1" noChangeAspect="1"/>
          </p:cNvPicPr>
          <p:nvPr>
            <p:ph idx="1"/>
          </p:nvPr>
        </p:nvPicPr>
        <p:blipFill>
          <a:blip r:embed="rId3"/>
          <a:stretch>
            <a:fillRect/>
          </a:stretch>
        </p:blipFill>
        <p:spPr>
          <a:xfrm>
            <a:off x="6271027" y="1178566"/>
            <a:ext cx="3959671" cy="3916363"/>
          </a:xfrm>
          <a:prstGeom prst="rect">
            <a:avLst/>
          </a:prstGeom>
        </p:spPr>
      </p:pic>
      <p:sp>
        <p:nvSpPr>
          <p:cNvPr id="3" name="TextBox 2">
            <a:extLst>
              <a:ext uri="{FF2B5EF4-FFF2-40B4-BE49-F238E27FC236}">
                <a16:creationId xmlns:a16="http://schemas.microsoft.com/office/drawing/2014/main" id="{E9D1B53E-1254-4D76-98E0-A3019C8C5357}"/>
              </a:ext>
            </a:extLst>
          </p:cNvPr>
          <p:cNvSpPr txBox="1"/>
          <p:nvPr/>
        </p:nvSpPr>
        <p:spPr>
          <a:xfrm>
            <a:off x="1847528" y="1178565"/>
            <a:ext cx="4392488" cy="871713"/>
          </a:xfrm>
          <a:prstGeom prst="rect">
            <a:avLst/>
          </a:prstGeom>
          <a:noFill/>
        </p:spPr>
        <p:txBody>
          <a:bodyPr wrap="square" rtlCol="0">
            <a:spAutoFit/>
          </a:bodyPr>
          <a:lstStyle/>
          <a:p>
            <a:pPr>
              <a:lnSpc>
                <a:spcPct val="150000"/>
              </a:lnSpc>
            </a:pPr>
            <a:r>
              <a:rPr lang="en-GB" dirty="0">
                <a:latin typeface="Myriad Pro heading"/>
              </a:rPr>
              <a:t>‘</a:t>
            </a:r>
            <a:r>
              <a:rPr lang="en-GB" b="1" dirty="0">
                <a:latin typeface="Myriad Pro heading"/>
              </a:rPr>
              <a:t>The Disney approach</a:t>
            </a:r>
            <a:r>
              <a:rPr lang="en-GB" dirty="0">
                <a:latin typeface="Myriad Pro heading"/>
              </a:rPr>
              <a:t>’ = quality service delivery </a:t>
            </a:r>
          </a:p>
        </p:txBody>
      </p:sp>
    </p:spTree>
    <p:extLst>
      <p:ext uri="{BB962C8B-B14F-4D97-AF65-F5344CB8AC3E}">
        <p14:creationId xmlns:p14="http://schemas.microsoft.com/office/powerpoint/2010/main" val="1117910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FEB73-A796-47A0-8226-983B76965637}"/>
              </a:ext>
            </a:extLst>
          </p:cNvPr>
          <p:cNvSpPr>
            <a:spLocks noGrp="1"/>
          </p:cNvSpPr>
          <p:nvPr>
            <p:ph type="title"/>
          </p:nvPr>
        </p:nvSpPr>
        <p:spPr>
          <a:xfrm>
            <a:off x="643467" y="321734"/>
            <a:ext cx="10905066" cy="1135737"/>
          </a:xfrm>
        </p:spPr>
        <p:txBody>
          <a:bodyPr>
            <a:normAutofit/>
          </a:bodyPr>
          <a:lstStyle/>
          <a:p>
            <a:r>
              <a:rPr lang="en-GB" sz="3600">
                <a:latin typeface="Myriad Pro heading"/>
              </a:rPr>
              <a:t>Compass point 1: GUESTOLOGY</a:t>
            </a:r>
          </a:p>
        </p:txBody>
      </p:sp>
      <p:sp>
        <p:nvSpPr>
          <p:cNvPr id="3" name="Content Placeholder 2">
            <a:extLst>
              <a:ext uri="{FF2B5EF4-FFF2-40B4-BE49-F238E27FC236}">
                <a16:creationId xmlns:a16="http://schemas.microsoft.com/office/drawing/2014/main" id="{78A91422-D40A-44C8-B8DB-92F5F20ED518}"/>
              </a:ext>
            </a:extLst>
          </p:cNvPr>
          <p:cNvSpPr>
            <a:spLocks noGrp="1"/>
          </p:cNvSpPr>
          <p:nvPr>
            <p:ph idx="1"/>
          </p:nvPr>
        </p:nvSpPr>
        <p:spPr>
          <a:xfrm>
            <a:off x="458741" y="1358108"/>
            <a:ext cx="6842935" cy="4393982"/>
          </a:xfrm>
        </p:spPr>
        <p:txBody>
          <a:bodyPr>
            <a:normAutofit/>
          </a:bodyPr>
          <a:lstStyle/>
          <a:p>
            <a:r>
              <a:rPr lang="en-GB" sz="2000" dirty="0" err="1">
                <a:latin typeface="Myriad Pro (Body)"/>
              </a:rPr>
              <a:t>Guestology</a:t>
            </a:r>
            <a:r>
              <a:rPr lang="en-GB" sz="2000" dirty="0">
                <a:latin typeface="Myriad Pro (Body)"/>
              </a:rPr>
              <a:t> is what Disney calls </a:t>
            </a:r>
            <a:r>
              <a:rPr lang="en-GB" sz="2000" b="1" dirty="0">
                <a:latin typeface="Myriad Pro (Body)"/>
              </a:rPr>
              <a:t>the art &amp; science </a:t>
            </a:r>
            <a:br>
              <a:rPr lang="en-GB" sz="2000" b="1" dirty="0">
                <a:latin typeface="Myriad Pro (Body)"/>
              </a:rPr>
            </a:br>
            <a:r>
              <a:rPr lang="en-GB" sz="2000" b="1" dirty="0">
                <a:latin typeface="Myriad Pro (Body)"/>
              </a:rPr>
              <a:t>of knowing &amp; understanding customers </a:t>
            </a:r>
          </a:p>
          <a:p>
            <a:r>
              <a:rPr lang="en-GB" sz="2000" dirty="0">
                <a:latin typeface="Myriad Pro (Body)"/>
              </a:rPr>
              <a:t>First point on compass – the needs, wants, perceptions, emotions of guests are the basis for </a:t>
            </a:r>
            <a:r>
              <a:rPr lang="en-GB" sz="2000" b="1" dirty="0">
                <a:latin typeface="Myriad Pro (Body)"/>
              </a:rPr>
              <a:t>action that takes place </a:t>
            </a:r>
            <a:r>
              <a:rPr lang="en-GB" sz="2000" dirty="0">
                <a:latin typeface="Myriad Pro (Body)"/>
              </a:rPr>
              <a:t>in all other points.</a:t>
            </a:r>
          </a:p>
          <a:p>
            <a:r>
              <a:rPr lang="en-GB" sz="2000" dirty="0">
                <a:latin typeface="Myriad Pro (Body)"/>
              </a:rPr>
              <a:t>First </a:t>
            </a:r>
            <a:r>
              <a:rPr lang="en-GB" sz="2000" b="1" dirty="0">
                <a:latin typeface="Myriad Pro (Body)"/>
              </a:rPr>
              <a:t>course of action</a:t>
            </a:r>
          </a:p>
          <a:p>
            <a:r>
              <a:rPr lang="en-GB" sz="2000" dirty="0">
                <a:latin typeface="Myriad Pro (Body)"/>
              </a:rPr>
              <a:t>What does Disney seek to exceed their guest expectations? = </a:t>
            </a:r>
            <a:r>
              <a:rPr lang="en-GB" sz="2000" b="1" dirty="0">
                <a:latin typeface="Myriad Pro (Body)"/>
              </a:rPr>
              <a:t>HAPPINESS (intangible)</a:t>
            </a:r>
            <a:r>
              <a:rPr lang="en-GB" sz="2000" dirty="0">
                <a:latin typeface="Myriad Pro (Body)"/>
              </a:rPr>
              <a:t> –</a:t>
            </a:r>
          </a:p>
          <a:p>
            <a:endParaRPr lang="en-GB" sz="2000" dirty="0">
              <a:latin typeface="Myriad Pro (Body)"/>
            </a:endParaRPr>
          </a:p>
          <a:p>
            <a:r>
              <a:rPr lang="en-GB" sz="2000" dirty="0">
                <a:latin typeface="Myriad Pro (Body)"/>
              </a:rPr>
              <a:t> ‘ </a:t>
            </a:r>
            <a:r>
              <a:rPr lang="en-GB" sz="2000" b="1" i="1" dirty="0">
                <a:latin typeface="Myriad Pro (Body)"/>
              </a:rPr>
              <a:t>at Disney we try to create happiness for all people of all ages everywhere’</a:t>
            </a:r>
            <a:r>
              <a:rPr lang="en-GB" sz="2000" i="1" dirty="0">
                <a:latin typeface="Myriad Pro (Body)"/>
              </a:rPr>
              <a:t> </a:t>
            </a:r>
            <a:r>
              <a:rPr lang="en-GB" sz="2000" dirty="0">
                <a:latin typeface="Myriad Pro (Body)"/>
              </a:rPr>
              <a:t>(Disney Institute, 2020)</a:t>
            </a:r>
          </a:p>
          <a:p>
            <a:endParaRPr lang="en-GB" sz="2000" i="1" dirty="0">
              <a:latin typeface="Myriad Pro (Body)"/>
            </a:endParaRPr>
          </a:p>
          <a:p>
            <a:pPr marL="0" indent="0">
              <a:buNone/>
            </a:pPr>
            <a:endParaRPr lang="en-GB" sz="2000" dirty="0"/>
          </a:p>
        </p:txBody>
      </p:sp>
      <p:pic>
        <p:nvPicPr>
          <p:cNvPr id="5" name="Picture 4" descr="Logo, icon&#10;&#10;Description automatically generated">
            <a:extLst>
              <a:ext uri="{FF2B5EF4-FFF2-40B4-BE49-F238E27FC236}">
                <a16:creationId xmlns:a16="http://schemas.microsoft.com/office/drawing/2014/main" id="{9839077C-6003-4A8F-860B-20646B7FF81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32318" y="1782981"/>
            <a:ext cx="3416214" cy="2271781"/>
          </a:xfrm>
          <a:prstGeom prst="rect">
            <a:avLst/>
          </a:prstGeom>
        </p:spPr>
      </p:pic>
    </p:spTree>
    <p:extLst>
      <p:ext uri="{BB962C8B-B14F-4D97-AF65-F5344CB8AC3E}">
        <p14:creationId xmlns:p14="http://schemas.microsoft.com/office/powerpoint/2010/main" val="2530291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FA9DD-9092-4886-BFD0-49ED658828D3}"/>
              </a:ext>
            </a:extLst>
          </p:cNvPr>
          <p:cNvSpPr>
            <a:spLocks noGrp="1"/>
          </p:cNvSpPr>
          <p:nvPr>
            <p:ph type="title"/>
          </p:nvPr>
        </p:nvSpPr>
        <p:spPr>
          <a:xfrm>
            <a:off x="686834" y="1153572"/>
            <a:ext cx="3200400" cy="2489741"/>
          </a:xfrm>
        </p:spPr>
        <p:txBody>
          <a:bodyPr>
            <a:normAutofit/>
          </a:bodyPr>
          <a:lstStyle/>
          <a:p>
            <a:r>
              <a:rPr lang="en-GB" dirty="0">
                <a:latin typeface="Myriad Pro heading"/>
              </a:rPr>
              <a:t>Compass PT 2: Quality Standards</a:t>
            </a:r>
          </a:p>
        </p:txBody>
      </p:sp>
      <p:sp>
        <p:nvSpPr>
          <p:cNvPr id="3" name="Content Placeholder 2">
            <a:extLst>
              <a:ext uri="{FF2B5EF4-FFF2-40B4-BE49-F238E27FC236}">
                <a16:creationId xmlns:a16="http://schemas.microsoft.com/office/drawing/2014/main" id="{301F8914-11E0-46BF-B99E-CD9F8E7261AD}"/>
              </a:ext>
            </a:extLst>
          </p:cNvPr>
          <p:cNvSpPr>
            <a:spLocks noGrp="1"/>
          </p:cNvSpPr>
          <p:nvPr>
            <p:ph idx="1"/>
          </p:nvPr>
        </p:nvSpPr>
        <p:spPr>
          <a:xfrm>
            <a:off x="4447308" y="591344"/>
            <a:ext cx="6906491" cy="5585619"/>
          </a:xfrm>
        </p:spPr>
        <p:txBody>
          <a:bodyPr anchor="ctr">
            <a:normAutofit/>
          </a:bodyPr>
          <a:lstStyle/>
          <a:p>
            <a:r>
              <a:rPr lang="en-GB" sz="2400" dirty="0">
                <a:latin typeface="Myriad Pro (Body)"/>
              </a:rPr>
              <a:t>Serve as a service strategy &amp; the measures of Quality Service.</a:t>
            </a:r>
          </a:p>
          <a:p>
            <a:r>
              <a:rPr lang="en-GB" sz="2400" dirty="0">
                <a:latin typeface="Myriad Pro (Body)"/>
              </a:rPr>
              <a:t>At Disney there are </a:t>
            </a:r>
            <a:r>
              <a:rPr lang="en-GB" sz="2400" b="1" dirty="0">
                <a:latin typeface="Myriad Pro (Body)"/>
              </a:rPr>
              <a:t>4 quality standards: </a:t>
            </a:r>
          </a:p>
          <a:p>
            <a:pPr>
              <a:buFont typeface="Wingdings" panose="05000000000000000000" pitchFamily="2" charset="2"/>
              <a:buChar char="ü"/>
            </a:pPr>
            <a:r>
              <a:rPr lang="en-GB" sz="2400" dirty="0">
                <a:latin typeface="Myriad Pro (Body)"/>
              </a:rPr>
              <a:t>safety, </a:t>
            </a:r>
          </a:p>
          <a:p>
            <a:pPr>
              <a:buFont typeface="Wingdings" panose="05000000000000000000" pitchFamily="2" charset="2"/>
              <a:buChar char="ü"/>
            </a:pPr>
            <a:r>
              <a:rPr lang="en-GB" sz="2400" dirty="0">
                <a:latin typeface="Myriad Pro (Body)"/>
              </a:rPr>
              <a:t>courtesy, </a:t>
            </a:r>
          </a:p>
          <a:p>
            <a:pPr>
              <a:buFont typeface="Wingdings" panose="05000000000000000000" pitchFamily="2" charset="2"/>
              <a:buChar char="ü"/>
            </a:pPr>
            <a:r>
              <a:rPr lang="en-GB" sz="2400" dirty="0">
                <a:latin typeface="Myriad Pro (Body)"/>
              </a:rPr>
              <a:t>show</a:t>
            </a:r>
          </a:p>
          <a:p>
            <a:pPr>
              <a:buFont typeface="Wingdings" panose="05000000000000000000" pitchFamily="2" charset="2"/>
              <a:buChar char="ü"/>
            </a:pPr>
            <a:r>
              <a:rPr lang="en-GB" sz="2400" dirty="0">
                <a:latin typeface="Myriad Pro (Body)"/>
              </a:rPr>
              <a:t>efficiency.</a:t>
            </a:r>
          </a:p>
        </p:txBody>
      </p:sp>
      <p:pic>
        <p:nvPicPr>
          <p:cNvPr id="4" name="Picture 3">
            <a:extLst>
              <a:ext uri="{FF2B5EF4-FFF2-40B4-BE49-F238E27FC236}">
                <a16:creationId xmlns:a16="http://schemas.microsoft.com/office/drawing/2014/main" id="{93E0162A-DDE9-C3C6-291A-0A919C335C90}"/>
              </a:ext>
            </a:extLst>
          </p:cNvPr>
          <p:cNvPicPr>
            <a:picLocks noChangeAspect="1"/>
          </p:cNvPicPr>
          <p:nvPr/>
        </p:nvPicPr>
        <p:blipFill>
          <a:blip r:embed="rId3"/>
          <a:stretch>
            <a:fillRect/>
          </a:stretch>
        </p:blipFill>
        <p:spPr>
          <a:xfrm rot="20316670">
            <a:off x="1330373" y="3940151"/>
            <a:ext cx="1800225" cy="2543175"/>
          </a:xfrm>
          <a:prstGeom prst="rect">
            <a:avLst/>
          </a:prstGeom>
        </p:spPr>
      </p:pic>
    </p:spTree>
    <p:extLst>
      <p:ext uri="{BB962C8B-B14F-4D97-AF65-F5344CB8AC3E}">
        <p14:creationId xmlns:p14="http://schemas.microsoft.com/office/powerpoint/2010/main" val="2716097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AE69C-AB6C-4A96-82C8-0409C47BBA54}"/>
              </a:ext>
            </a:extLst>
          </p:cNvPr>
          <p:cNvSpPr>
            <a:spLocks noGrp="1"/>
          </p:cNvSpPr>
          <p:nvPr>
            <p:ph type="title"/>
          </p:nvPr>
        </p:nvSpPr>
        <p:spPr>
          <a:xfrm>
            <a:off x="686834" y="1153572"/>
            <a:ext cx="3200400" cy="1675353"/>
          </a:xfrm>
        </p:spPr>
        <p:txBody>
          <a:bodyPr>
            <a:normAutofit fontScale="90000"/>
          </a:bodyPr>
          <a:lstStyle/>
          <a:p>
            <a:r>
              <a:rPr lang="en-GB" dirty="0">
                <a:latin typeface="Myriad Pro heading"/>
              </a:rPr>
              <a:t>Compass Pt 3: Delivery Systems</a:t>
            </a:r>
          </a:p>
        </p:txBody>
      </p:sp>
      <p:sp>
        <p:nvSpPr>
          <p:cNvPr id="3" name="Content Placeholder 2">
            <a:extLst>
              <a:ext uri="{FF2B5EF4-FFF2-40B4-BE49-F238E27FC236}">
                <a16:creationId xmlns:a16="http://schemas.microsoft.com/office/drawing/2014/main" id="{C2B4B4B1-7C76-41D3-9087-2E2B5A85A151}"/>
              </a:ext>
            </a:extLst>
          </p:cNvPr>
          <p:cNvSpPr>
            <a:spLocks noGrp="1"/>
          </p:cNvSpPr>
          <p:nvPr>
            <p:ph idx="1"/>
          </p:nvPr>
        </p:nvSpPr>
        <p:spPr>
          <a:xfrm>
            <a:off x="4447308" y="591344"/>
            <a:ext cx="6906491" cy="5585619"/>
          </a:xfrm>
        </p:spPr>
        <p:txBody>
          <a:bodyPr anchor="ctr">
            <a:normAutofit/>
          </a:bodyPr>
          <a:lstStyle/>
          <a:p>
            <a:r>
              <a:rPr lang="en-GB" sz="2400" u="sng" dirty="0">
                <a:latin typeface="Myriad Pro (Body)"/>
              </a:rPr>
              <a:t>Three service delivery </a:t>
            </a:r>
            <a:r>
              <a:rPr lang="en-GB" sz="2400" dirty="0">
                <a:latin typeface="Myriad Pro (Body)"/>
              </a:rPr>
              <a:t>systems that all companies share:</a:t>
            </a:r>
          </a:p>
          <a:p>
            <a:pPr>
              <a:buFont typeface="Wingdings" panose="05000000000000000000" pitchFamily="2" charset="2"/>
              <a:buChar char="q"/>
            </a:pPr>
            <a:r>
              <a:rPr lang="en-GB" sz="2400" dirty="0">
                <a:latin typeface="Myriad Pro (Body)"/>
              </a:rPr>
              <a:t>employees</a:t>
            </a:r>
          </a:p>
          <a:p>
            <a:pPr>
              <a:buFont typeface="Wingdings" panose="05000000000000000000" pitchFamily="2" charset="2"/>
              <a:buChar char="q"/>
            </a:pPr>
            <a:r>
              <a:rPr lang="en-GB" sz="2400" dirty="0">
                <a:latin typeface="Myriad Pro (Body)"/>
              </a:rPr>
              <a:t>Setting - </a:t>
            </a:r>
            <a:r>
              <a:rPr lang="en-GB" sz="2400" b="1" dirty="0"/>
              <a:t>‘everything speaks</a:t>
            </a:r>
            <a:r>
              <a:rPr lang="en-GB" sz="2400" dirty="0"/>
              <a:t>’ – every </a:t>
            </a:r>
            <a:r>
              <a:rPr lang="en-GB" sz="2400" u="sng" dirty="0"/>
              <a:t>detail</a:t>
            </a:r>
            <a:r>
              <a:rPr lang="en-GB" sz="2400" dirty="0"/>
              <a:t> sends a message to the guest, environment, objects &amp; procedures</a:t>
            </a:r>
          </a:p>
          <a:p>
            <a:pPr>
              <a:buFont typeface="Wingdings" panose="05000000000000000000" pitchFamily="2" charset="2"/>
              <a:buChar char="q"/>
            </a:pPr>
            <a:endParaRPr lang="en-GB" sz="2400" dirty="0">
              <a:latin typeface="Myriad Pro (Body)"/>
            </a:endParaRPr>
          </a:p>
          <a:p>
            <a:pPr>
              <a:buFont typeface="Wingdings" panose="05000000000000000000" pitchFamily="2" charset="2"/>
              <a:buChar char="q"/>
            </a:pPr>
            <a:r>
              <a:rPr lang="en-GB" sz="2400" dirty="0">
                <a:latin typeface="Myriad Pro (Body)"/>
              </a:rPr>
              <a:t>Processes – utilises both cast &amp; setting </a:t>
            </a:r>
          </a:p>
          <a:p>
            <a:pPr>
              <a:buFont typeface="Wingdings" panose="05000000000000000000" pitchFamily="2" charset="2"/>
              <a:buChar char="q"/>
            </a:pPr>
            <a:endParaRPr lang="en-GB" sz="2400" dirty="0">
              <a:latin typeface="Myriad Pro (Body)"/>
            </a:endParaRPr>
          </a:p>
        </p:txBody>
      </p:sp>
      <p:pic>
        <p:nvPicPr>
          <p:cNvPr id="5" name="Picture 4">
            <a:extLst>
              <a:ext uri="{FF2B5EF4-FFF2-40B4-BE49-F238E27FC236}">
                <a16:creationId xmlns:a16="http://schemas.microsoft.com/office/drawing/2014/main" id="{7DF82B8F-254E-0214-92DE-E1FCBBDB80B5}"/>
              </a:ext>
            </a:extLst>
          </p:cNvPr>
          <p:cNvPicPr>
            <a:picLocks noChangeAspect="1"/>
          </p:cNvPicPr>
          <p:nvPr/>
        </p:nvPicPr>
        <p:blipFill rotWithShape="1">
          <a:blip r:embed="rId3"/>
          <a:srcRect l="7289" r="25727" b="-1"/>
          <a:stretch/>
        </p:blipFill>
        <p:spPr>
          <a:xfrm>
            <a:off x="1035170" y="3179092"/>
            <a:ext cx="3114136" cy="2615150"/>
          </a:xfrm>
          <a:prstGeom prst="rect">
            <a:avLst/>
          </a:prstGeom>
          <a:noFill/>
        </p:spPr>
      </p:pic>
    </p:spTree>
    <p:extLst>
      <p:ext uri="{BB962C8B-B14F-4D97-AF65-F5344CB8AC3E}">
        <p14:creationId xmlns:p14="http://schemas.microsoft.com/office/powerpoint/2010/main" val="1191972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3495D-2FA8-42CD-A6EC-4E62D14DAF47}"/>
              </a:ext>
            </a:extLst>
          </p:cNvPr>
          <p:cNvSpPr>
            <a:spLocks noGrp="1"/>
          </p:cNvSpPr>
          <p:nvPr>
            <p:ph type="title"/>
          </p:nvPr>
        </p:nvSpPr>
        <p:spPr>
          <a:xfrm>
            <a:off x="838200" y="365126"/>
            <a:ext cx="10515600" cy="1325563"/>
          </a:xfrm>
        </p:spPr>
        <p:txBody>
          <a:bodyPr anchor="ctr">
            <a:normAutofit/>
          </a:bodyPr>
          <a:lstStyle/>
          <a:p>
            <a:r>
              <a:rPr lang="en-GB"/>
              <a:t>Compass Pt 4: Integration</a:t>
            </a:r>
          </a:p>
        </p:txBody>
      </p:sp>
      <p:sp>
        <p:nvSpPr>
          <p:cNvPr id="3" name="Content Placeholder 2">
            <a:extLst>
              <a:ext uri="{FF2B5EF4-FFF2-40B4-BE49-F238E27FC236}">
                <a16:creationId xmlns:a16="http://schemas.microsoft.com/office/drawing/2014/main" id="{CD14ECCD-2F83-442B-ACEA-1E222F50B99E}"/>
              </a:ext>
            </a:extLst>
          </p:cNvPr>
          <p:cNvSpPr>
            <a:spLocks noGrp="1"/>
          </p:cNvSpPr>
          <p:nvPr>
            <p:ph sz="half" idx="1"/>
          </p:nvPr>
        </p:nvSpPr>
        <p:spPr>
          <a:xfrm>
            <a:off x="838200" y="1825625"/>
            <a:ext cx="5156200" cy="3809862"/>
          </a:xfrm>
        </p:spPr>
        <p:txBody>
          <a:bodyPr>
            <a:noAutofit/>
          </a:bodyPr>
          <a:lstStyle/>
          <a:p>
            <a:r>
              <a:rPr lang="en-GB" sz="2000" dirty="0"/>
              <a:t>Integration is how Disney creates a unique yet consistent guest experience for everyone who visits one its properties. </a:t>
            </a:r>
          </a:p>
          <a:p>
            <a:r>
              <a:rPr lang="en-GB" sz="2000" dirty="0"/>
              <a:t>Integration is an operative word to Disney. Integration is the work of bringing all of the elements of safety, courtesy, show, and efficiency together to create a complete experience.</a:t>
            </a:r>
          </a:p>
          <a:p>
            <a:r>
              <a:rPr lang="en-GB" sz="2000" dirty="0"/>
              <a:t> It is how its delivery system of cast (people), setting (place), and process (touchpoints and interactions), are used to ensure these standards are achieved across all guest experiences.</a:t>
            </a:r>
          </a:p>
          <a:p>
            <a:br>
              <a:rPr lang="en-GB" sz="2000" dirty="0"/>
            </a:br>
            <a:endParaRPr lang="en-GB" sz="1400" dirty="0"/>
          </a:p>
        </p:txBody>
      </p:sp>
      <p:pic>
        <p:nvPicPr>
          <p:cNvPr id="8" name="Picture 7">
            <a:extLst>
              <a:ext uri="{FF2B5EF4-FFF2-40B4-BE49-F238E27FC236}">
                <a16:creationId xmlns:a16="http://schemas.microsoft.com/office/drawing/2014/main" id="{544A16CB-3943-C27E-EFBE-491810BE14E8}"/>
              </a:ext>
            </a:extLst>
          </p:cNvPr>
          <p:cNvPicPr>
            <a:picLocks noChangeAspect="1"/>
          </p:cNvPicPr>
          <p:nvPr/>
        </p:nvPicPr>
        <p:blipFill>
          <a:blip r:embed="rId3"/>
          <a:stretch>
            <a:fillRect/>
          </a:stretch>
        </p:blipFill>
        <p:spPr>
          <a:xfrm rot="515152">
            <a:off x="6391262" y="1622655"/>
            <a:ext cx="4077269" cy="3839111"/>
          </a:xfrm>
          <a:prstGeom prst="rect">
            <a:avLst/>
          </a:prstGeom>
        </p:spPr>
      </p:pic>
    </p:spTree>
    <p:extLst>
      <p:ext uri="{BB962C8B-B14F-4D97-AF65-F5344CB8AC3E}">
        <p14:creationId xmlns:p14="http://schemas.microsoft.com/office/powerpoint/2010/main" val="526594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B5F7-0D90-19CE-5521-B1707BD9791E}"/>
              </a:ext>
            </a:extLst>
          </p:cNvPr>
          <p:cNvSpPr>
            <a:spLocks noGrp="1"/>
          </p:cNvSpPr>
          <p:nvPr>
            <p:ph type="ctrTitle"/>
          </p:nvPr>
        </p:nvSpPr>
        <p:spPr>
          <a:xfrm>
            <a:off x="274319" y="227225"/>
            <a:ext cx="4438357" cy="2058775"/>
          </a:xfrm>
        </p:spPr>
        <p:txBody>
          <a:bodyPr>
            <a:normAutofit/>
          </a:bodyPr>
          <a:lstStyle/>
          <a:p>
            <a:pPr algn="l"/>
            <a:r>
              <a:rPr lang="en-GB" sz="5600" dirty="0"/>
              <a:t>Who are our consumers ?</a:t>
            </a:r>
          </a:p>
        </p:txBody>
      </p:sp>
      <p:sp>
        <p:nvSpPr>
          <p:cNvPr id="3" name="Subtitle 2">
            <a:extLst>
              <a:ext uri="{FF2B5EF4-FFF2-40B4-BE49-F238E27FC236}">
                <a16:creationId xmlns:a16="http://schemas.microsoft.com/office/drawing/2014/main" id="{B7C1EF2C-166E-1A31-C8C9-A970B662B010}"/>
              </a:ext>
            </a:extLst>
          </p:cNvPr>
          <p:cNvSpPr>
            <a:spLocks noGrp="1"/>
          </p:cNvSpPr>
          <p:nvPr>
            <p:ph type="subTitle" idx="1"/>
          </p:nvPr>
        </p:nvSpPr>
        <p:spPr>
          <a:xfrm>
            <a:off x="379828" y="2912960"/>
            <a:ext cx="4912608" cy="3122079"/>
          </a:xfrm>
        </p:spPr>
        <p:txBody>
          <a:bodyPr anchor="t">
            <a:normAutofit/>
          </a:bodyPr>
          <a:lstStyle/>
          <a:p>
            <a:r>
              <a:rPr lang="en-GB" sz="2800" dirty="0"/>
              <a:t>Market segmentations</a:t>
            </a:r>
          </a:p>
          <a:p>
            <a:r>
              <a:rPr lang="en-GB" sz="2800" dirty="0"/>
              <a:t>Emotional hospitality </a:t>
            </a:r>
          </a:p>
          <a:p>
            <a:r>
              <a:rPr lang="en-GB" sz="2800" dirty="0"/>
              <a:t>Five senses </a:t>
            </a:r>
            <a:endParaRPr lang="en-GB" sz="2000" dirty="0"/>
          </a:p>
        </p:txBody>
      </p:sp>
      <p:pic>
        <p:nvPicPr>
          <p:cNvPr id="5" name="Picture 4" descr="Wood human figure">
            <a:extLst>
              <a:ext uri="{FF2B5EF4-FFF2-40B4-BE49-F238E27FC236}">
                <a16:creationId xmlns:a16="http://schemas.microsoft.com/office/drawing/2014/main" id="{698D9D5D-70D6-C86D-8572-EF2D57DC6CB0}"/>
              </a:ext>
            </a:extLst>
          </p:cNvPr>
          <p:cNvPicPr>
            <a:picLocks noChangeAspect="1"/>
          </p:cNvPicPr>
          <p:nvPr/>
        </p:nvPicPr>
        <p:blipFill rotWithShape="1">
          <a:blip r:embed="rId2">
            <a:duotone>
              <a:prstClr val="black"/>
              <a:prstClr val="white"/>
            </a:duotone>
          </a:blip>
          <a:srcRect r="31589" b="-1"/>
          <a:stretch/>
        </p:blipFill>
        <p:spPr>
          <a:xfrm>
            <a:off x="6588602" y="1123979"/>
            <a:ext cx="4010696" cy="3913356"/>
          </a:xfrm>
          <a:prstGeom prst="rect">
            <a:avLst/>
          </a:prstGeom>
        </p:spPr>
      </p:pic>
    </p:spTree>
    <p:extLst>
      <p:ext uri="{BB962C8B-B14F-4D97-AF65-F5344CB8AC3E}">
        <p14:creationId xmlns:p14="http://schemas.microsoft.com/office/powerpoint/2010/main" val="801779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clipart&#10;&#10;Description automatically generated">
            <a:extLst>
              <a:ext uri="{FF2B5EF4-FFF2-40B4-BE49-F238E27FC236}">
                <a16:creationId xmlns:a16="http://schemas.microsoft.com/office/drawing/2014/main" id="{085DBE30-5619-4936-9324-AB7D5D1FA3DE}"/>
              </a:ext>
            </a:extLst>
          </p:cNvPr>
          <p:cNvPicPr>
            <a:picLocks noChangeAspect="1"/>
          </p:cNvPicPr>
          <p:nvPr/>
        </p:nvPicPr>
        <p:blipFill>
          <a:blip r:embed="rId3">
            <a:duotone>
              <a:schemeClr val="bg2">
                <a:shade val="45000"/>
                <a:satMod val="135000"/>
              </a:schemeClr>
              <a:prstClr val="white"/>
            </a:duotone>
            <a:extLst>
              <a:ext uri="{BEBA8EAE-BF5A-486C-A8C5-ECC9F3942E4B}">
                <a14:imgProps xmlns:a14="http://schemas.microsoft.com/office/drawing/2010/main">
                  <a14:imgLayer r:embed="rId4">
                    <a14:imgEffect>
                      <a14:colorTemperature colorTemp="4700"/>
                    </a14:imgEffect>
                  </a14:imgLayer>
                </a14:imgProps>
              </a:ext>
              <a:ext uri="{837473B0-CC2E-450A-ABE3-18F120FF3D39}">
                <a1611:picAttrSrcUrl xmlns:a1611="http://schemas.microsoft.com/office/drawing/2016/11/main" r:id="rId5"/>
              </a:ext>
            </a:extLst>
          </a:blip>
          <a:stretch>
            <a:fillRect/>
          </a:stretch>
        </p:blipFill>
        <p:spPr>
          <a:xfrm>
            <a:off x="8345613" y="0"/>
            <a:ext cx="3713625" cy="4273713"/>
          </a:xfrm>
          <a:prstGeom prst="rect">
            <a:avLst/>
          </a:prstGeom>
        </p:spPr>
      </p:pic>
      <p:sp>
        <p:nvSpPr>
          <p:cNvPr id="2" name="Title 1">
            <a:extLst>
              <a:ext uri="{FF2B5EF4-FFF2-40B4-BE49-F238E27FC236}">
                <a16:creationId xmlns:a16="http://schemas.microsoft.com/office/drawing/2014/main" id="{E2E7B181-56B0-4B0E-936B-1638AC05B80A}"/>
              </a:ext>
            </a:extLst>
          </p:cNvPr>
          <p:cNvSpPr>
            <a:spLocks noGrp="1"/>
          </p:cNvSpPr>
          <p:nvPr>
            <p:ph type="title"/>
          </p:nvPr>
        </p:nvSpPr>
        <p:spPr>
          <a:xfrm>
            <a:off x="345820" y="166640"/>
            <a:ext cx="7886700" cy="1325563"/>
          </a:xfrm>
        </p:spPr>
        <p:txBody>
          <a:bodyPr>
            <a:normAutofit/>
          </a:bodyPr>
          <a:lstStyle/>
          <a:p>
            <a:r>
              <a:rPr lang="en-GB" dirty="0"/>
              <a:t>MAGICAL Road to Success of Walt Disney</a:t>
            </a:r>
          </a:p>
        </p:txBody>
      </p:sp>
      <p:sp>
        <p:nvSpPr>
          <p:cNvPr id="3" name="Content Placeholder 2">
            <a:extLst>
              <a:ext uri="{FF2B5EF4-FFF2-40B4-BE49-F238E27FC236}">
                <a16:creationId xmlns:a16="http://schemas.microsoft.com/office/drawing/2014/main" id="{01D3627C-3253-453A-A275-5F9126D9C419}"/>
              </a:ext>
            </a:extLst>
          </p:cNvPr>
          <p:cNvSpPr>
            <a:spLocks noGrp="1"/>
          </p:cNvSpPr>
          <p:nvPr>
            <p:ph sz="half" idx="1"/>
          </p:nvPr>
        </p:nvSpPr>
        <p:spPr>
          <a:xfrm>
            <a:off x="469353" y="2136857"/>
            <a:ext cx="4038600" cy="3989040"/>
          </a:xfrm>
        </p:spPr>
        <p:txBody>
          <a:bodyPr>
            <a:normAutofit/>
          </a:bodyPr>
          <a:lstStyle/>
          <a:p>
            <a:r>
              <a:rPr lang="en-GB" dirty="0"/>
              <a:t>Walt Disney explained his success this way:</a:t>
            </a:r>
          </a:p>
          <a:p>
            <a:pPr marL="0" indent="0" algn="ctr">
              <a:buNone/>
            </a:pPr>
            <a:r>
              <a:rPr lang="en-GB" dirty="0"/>
              <a:t> </a:t>
            </a:r>
            <a:r>
              <a:rPr lang="en-GB" i="1" dirty="0"/>
              <a:t>"I dream, I test my dreams against my beliefs, I dare to take risks, and I execute my vision to make those dreams come true." </a:t>
            </a:r>
          </a:p>
        </p:txBody>
      </p:sp>
      <p:sp>
        <p:nvSpPr>
          <p:cNvPr id="4" name="Content Placeholder 3">
            <a:extLst>
              <a:ext uri="{FF2B5EF4-FFF2-40B4-BE49-F238E27FC236}">
                <a16:creationId xmlns:a16="http://schemas.microsoft.com/office/drawing/2014/main" id="{8F7146E7-F18D-4D8A-9CA6-CE5A3BBF18DD}"/>
              </a:ext>
            </a:extLst>
          </p:cNvPr>
          <p:cNvSpPr>
            <a:spLocks noGrp="1"/>
          </p:cNvSpPr>
          <p:nvPr>
            <p:ph sz="half" idx="2"/>
          </p:nvPr>
        </p:nvSpPr>
        <p:spPr>
          <a:xfrm>
            <a:off x="5093249" y="1853674"/>
            <a:ext cx="5181600" cy="4351338"/>
          </a:xfrm>
        </p:spPr>
        <p:txBody>
          <a:bodyPr>
            <a:normAutofit/>
          </a:bodyPr>
          <a:lstStyle/>
          <a:p>
            <a:r>
              <a:rPr lang="en-GB" spc="300" dirty="0">
                <a:effectLst>
                  <a:outerShdw blurRad="38100" dist="38100" dir="2700000" algn="tl">
                    <a:srgbClr val="000000">
                      <a:alpha val="43137"/>
                    </a:srgbClr>
                  </a:outerShdw>
                </a:effectLst>
              </a:rPr>
              <a:t>Dream. Believe. Dare. Do.</a:t>
            </a:r>
          </a:p>
          <a:p>
            <a:pPr marL="0" indent="0">
              <a:buNone/>
            </a:pPr>
            <a:r>
              <a:rPr lang="en-GB" dirty="0"/>
              <a:t>1. find something to do that you love - passion</a:t>
            </a:r>
          </a:p>
          <a:p>
            <a:pPr marL="0" indent="0">
              <a:buNone/>
            </a:pPr>
            <a:r>
              <a:rPr lang="en-GB" dirty="0"/>
              <a:t>2. Push the boundaries – do not worry about taking risks / get noticed.</a:t>
            </a:r>
          </a:p>
          <a:p>
            <a:pPr marL="0" indent="0">
              <a:buNone/>
            </a:pPr>
            <a:r>
              <a:rPr lang="en-GB" dirty="0"/>
              <a:t>3. Stay top of mind – brand awareness.</a:t>
            </a:r>
          </a:p>
        </p:txBody>
      </p:sp>
    </p:spTree>
    <p:extLst>
      <p:ext uri="{BB962C8B-B14F-4D97-AF65-F5344CB8AC3E}">
        <p14:creationId xmlns:p14="http://schemas.microsoft.com/office/powerpoint/2010/main" val="24312002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6873B-B051-3078-1385-D7C3D426C3A8}"/>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kern="1200">
                <a:solidFill>
                  <a:schemeClr val="tx1"/>
                </a:solidFill>
                <a:latin typeface="+mj-lt"/>
                <a:ea typeface="+mj-ea"/>
                <a:cs typeface="+mj-cs"/>
              </a:rPr>
              <a:t>WOW Factor and Moments of Truth</a:t>
            </a:r>
            <a:br>
              <a:rPr lang="en-US" sz="3600" kern="1200">
                <a:solidFill>
                  <a:schemeClr val="tx1"/>
                </a:solidFill>
                <a:latin typeface="+mj-lt"/>
                <a:ea typeface="+mj-ea"/>
                <a:cs typeface="+mj-cs"/>
              </a:rPr>
            </a:br>
            <a:endParaRPr lang="en-US" sz="3600" kern="120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9B0B2B9B-C120-A447-F162-C47B4E2EE4E8}"/>
              </a:ext>
            </a:extLst>
          </p:cNvPr>
          <p:cNvSpPr>
            <a:spLocks noGrp="1"/>
          </p:cNvSpPr>
          <p:nvPr>
            <p:ph sz="half" idx="1"/>
          </p:nvPr>
        </p:nvSpPr>
        <p:spPr>
          <a:xfrm>
            <a:off x="323180" y="1204806"/>
            <a:ext cx="5190818" cy="4589385"/>
          </a:xfrm>
        </p:spPr>
        <p:txBody>
          <a:bodyPr vert="horz" lIns="91440" tIns="45720" rIns="91440" bIns="45720" rtlCol="0" anchor="t">
            <a:normAutofit fontScale="92500" lnSpcReduction="10000"/>
          </a:bodyPr>
          <a:lstStyle/>
          <a:p>
            <a:pPr marL="0" indent="0">
              <a:lnSpc>
                <a:spcPct val="110000"/>
              </a:lnSpc>
              <a:buNone/>
            </a:pPr>
            <a:r>
              <a:rPr lang="en-US" sz="2400" b="1" dirty="0"/>
              <a:t>WOW Factor </a:t>
            </a:r>
            <a:r>
              <a:rPr lang="en-US" sz="2400" dirty="0"/>
              <a:t>takes the tangible</a:t>
            </a:r>
          </a:p>
          <a:p>
            <a:pPr marL="0" indent="0">
              <a:lnSpc>
                <a:spcPct val="110000"/>
              </a:lnSpc>
              <a:buNone/>
            </a:pPr>
            <a:r>
              <a:rPr lang="en-US" sz="2400" dirty="0"/>
              <a:t>products, the t</a:t>
            </a:r>
            <a:r>
              <a:rPr lang="en-US" sz="2400" b="1" dirty="0"/>
              <a:t>hings we can see</a:t>
            </a:r>
            <a:endParaRPr lang="en-US" sz="2400" b="1" dirty="0">
              <a:ea typeface="Calibri"/>
              <a:cs typeface="Calibri"/>
            </a:endParaRPr>
          </a:p>
          <a:p>
            <a:pPr marL="0" indent="0">
              <a:lnSpc>
                <a:spcPct val="110000"/>
              </a:lnSpc>
              <a:buNone/>
            </a:pPr>
            <a:r>
              <a:rPr lang="en-US" sz="2400" b="1" dirty="0"/>
              <a:t>and touch and provides an</a:t>
            </a:r>
            <a:endParaRPr lang="en-US" sz="2400" b="1" dirty="0">
              <a:ea typeface="Calibri"/>
              <a:cs typeface="Calibri"/>
            </a:endParaRPr>
          </a:p>
          <a:p>
            <a:pPr marL="0" indent="0">
              <a:lnSpc>
                <a:spcPct val="110000"/>
              </a:lnSpc>
              <a:buNone/>
            </a:pPr>
            <a:r>
              <a:rPr lang="en-US" sz="2400" b="1" dirty="0"/>
              <a:t>intangible feeling or experience</a:t>
            </a:r>
            <a:endParaRPr lang="en-US" sz="2400" b="1" dirty="0">
              <a:ea typeface="Calibri"/>
              <a:cs typeface="Calibri"/>
            </a:endParaRPr>
          </a:p>
          <a:p>
            <a:pPr marL="0" indent="0">
              <a:lnSpc>
                <a:spcPct val="110000"/>
              </a:lnSpc>
              <a:buNone/>
            </a:pPr>
            <a:endParaRPr lang="en-US" sz="2400" dirty="0"/>
          </a:p>
          <a:p>
            <a:pPr marL="0" indent="0">
              <a:lnSpc>
                <a:spcPct val="110000"/>
              </a:lnSpc>
              <a:buNone/>
            </a:pPr>
            <a:r>
              <a:rPr lang="en-US" sz="2400" dirty="0"/>
              <a:t>• </a:t>
            </a:r>
            <a:r>
              <a:rPr lang="en-US" sz="2400" b="1" dirty="0"/>
              <a:t>Moments of Truth: </a:t>
            </a:r>
            <a:r>
              <a:rPr lang="en-US" sz="2400" dirty="0"/>
              <a:t>Any time a</a:t>
            </a:r>
          </a:p>
          <a:p>
            <a:pPr marL="0" indent="0">
              <a:lnSpc>
                <a:spcPct val="110000"/>
              </a:lnSpc>
              <a:buNone/>
            </a:pPr>
            <a:r>
              <a:rPr lang="en-US" sz="2400" dirty="0"/>
              <a:t>guest has an opportunity to form</a:t>
            </a:r>
          </a:p>
          <a:p>
            <a:pPr marL="0" indent="0">
              <a:lnSpc>
                <a:spcPct val="110000"/>
              </a:lnSpc>
              <a:buNone/>
            </a:pPr>
            <a:r>
              <a:rPr lang="en-US" sz="2400" dirty="0"/>
              <a:t>an </a:t>
            </a:r>
            <a:r>
              <a:rPr lang="en-US" sz="2400" b="1" dirty="0"/>
              <a:t>impression </a:t>
            </a:r>
            <a:r>
              <a:rPr lang="en-US" sz="2400" dirty="0"/>
              <a:t>about the</a:t>
            </a:r>
          </a:p>
          <a:p>
            <a:pPr marL="0" indent="0">
              <a:lnSpc>
                <a:spcPct val="110000"/>
              </a:lnSpc>
              <a:buNone/>
            </a:pPr>
            <a:r>
              <a:rPr lang="en-US" sz="2400" dirty="0"/>
              <a:t>hospitality organisation</a:t>
            </a:r>
          </a:p>
          <a:p>
            <a:pPr marL="0" indent="0">
              <a:lnSpc>
                <a:spcPct val="110000"/>
              </a:lnSpc>
              <a:buNone/>
            </a:pPr>
            <a:r>
              <a:rPr lang="en-US" sz="2400" dirty="0"/>
              <a:t>(Hayes, </a:t>
            </a:r>
            <a:r>
              <a:rPr lang="en-US" sz="2400" dirty="0" err="1"/>
              <a:t>Ninemeier</a:t>
            </a:r>
            <a:r>
              <a:rPr lang="en-US" sz="2400" dirty="0"/>
              <a:t> and Miller, 2020)</a:t>
            </a:r>
            <a:endParaRPr lang="en-US" sz="2000" dirty="0"/>
          </a:p>
        </p:txBody>
      </p:sp>
      <p:pic>
        <p:nvPicPr>
          <p:cNvPr id="6" name="Content Placeholder 5" descr="A picture containing text, outdoor object, fireworks, web&#10;&#10;Description automatically generated">
            <a:extLst>
              <a:ext uri="{FF2B5EF4-FFF2-40B4-BE49-F238E27FC236}">
                <a16:creationId xmlns:a16="http://schemas.microsoft.com/office/drawing/2014/main" id="{E230177F-C371-E774-3C71-5159811DBEF4}"/>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33073" y="1316256"/>
            <a:ext cx="5815856" cy="4361892"/>
          </a:xfrm>
          <a:prstGeom prst="rect">
            <a:avLst/>
          </a:prstGeom>
        </p:spPr>
      </p:pic>
      <p:sp>
        <p:nvSpPr>
          <p:cNvPr id="7" name="TextBox 6">
            <a:extLst>
              <a:ext uri="{FF2B5EF4-FFF2-40B4-BE49-F238E27FC236}">
                <a16:creationId xmlns:a16="http://schemas.microsoft.com/office/drawing/2014/main" id="{954B4347-2C34-1BEA-1FC0-E0C21DEA80E6}"/>
              </a:ext>
            </a:extLst>
          </p:cNvPr>
          <p:cNvSpPr txBox="1"/>
          <p:nvPr/>
        </p:nvSpPr>
        <p:spPr>
          <a:xfrm>
            <a:off x="8870527" y="5944818"/>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ufuomaee.blog/2017/10/31/the-wow-factor-repos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6653590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FB2FB-E64F-71BD-77CC-05E98EB5F93F}"/>
              </a:ext>
            </a:extLst>
          </p:cNvPr>
          <p:cNvSpPr>
            <a:spLocks noGrp="1"/>
          </p:cNvSpPr>
          <p:nvPr>
            <p:ph type="title"/>
          </p:nvPr>
        </p:nvSpPr>
        <p:spPr>
          <a:xfrm>
            <a:off x="838201" y="365125"/>
            <a:ext cx="5251316" cy="1807305"/>
          </a:xfrm>
        </p:spPr>
        <p:txBody>
          <a:bodyPr>
            <a:normAutofit/>
          </a:bodyPr>
          <a:lstStyle/>
          <a:p>
            <a:r>
              <a:rPr lang="en-GB" b="1" dirty="0"/>
              <a:t>Consumers</a:t>
            </a:r>
          </a:p>
        </p:txBody>
      </p:sp>
      <p:sp>
        <p:nvSpPr>
          <p:cNvPr id="3" name="Content Placeholder 2">
            <a:extLst>
              <a:ext uri="{FF2B5EF4-FFF2-40B4-BE49-F238E27FC236}">
                <a16:creationId xmlns:a16="http://schemas.microsoft.com/office/drawing/2014/main" id="{6EEC1029-3CF5-9542-BBF4-90153AC21D64}"/>
              </a:ext>
            </a:extLst>
          </p:cNvPr>
          <p:cNvSpPr>
            <a:spLocks noGrp="1"/>
          </p:cNvSpPr>
          <p:nvPr>
            <p:ph idx="1"/>
          </p:nvPr>
        </p:nvSpPr>
        <p:spPr>
          <a:xfrm>
            <a:off x="463731" y="1654027"/>
            <a:ext cx="5962785" cy="4084921"/>
          </a:xfrm>
        </p:spPr>
        <p:txBody>
          <a:bodyPr>
            <a:normAutofit/>
          </a:bodyPr>
          <a:lstStyle/>
          <a:p>
            <a:pPr marL="0" indent="0">
              <a:buNone/>
            </a:pPr>
            <a:r>
              <a:rPr lang="en-GB" sz="3200" b="1" dirty="0">
                <a:effectLst>
                  <a:outerShdw blurRad="38100" dist="38100" dir="2700000" algn="tl">
                    <a:srgbClr val="000000">
                      <a:alpha val="43137"/>
                    </a:srgbClr>
                  </a:outerShdw>
                </a:effectLst>
              </a:rPr>
              <a:t>Group Discussion:</a:t>
            </a:r>
          </a:p>
          <a:p>
            <a:r>
              <a:rPr lang="en-GB" sz="3200" dirty="0">
                <a:effectLst>
                  <a:outerShdw blurRad="38100" dist="38100" dir="2700000" algn="tl">
                    <a:srgbClr val="000000">
                      <a:alpha val="43137"/>
                    </a:srgbClr>
                  </a:outerShdw>
                </a:effectLst>
              </a:rPr>
              <a:t>Who are the consumers/guests in the :</a:t>
            </a:r>
          </a:p>
          <a:p>
            <a:r>
              <a:rPr lang="en-GB" sz="3200" dirty="0">
                <a:effectLst>
                  <a:outerShdw blurRad="38100" dist="38100" dir="2700000" algn="tl">
                    <a:srgbClr val="000000">
                      <a:alpha val="43137"/>
                    </a:srgbClr>
                  </a:outerShdw>
                </a:effectLst>
              </a:rPr>
              <a:t>hospitality industry  </a:t>
            </a:r>
          </a:p>
          <a:p>
            <a:r>
              <a:rPr lang="en-GB" sz="3200" dirty="0">
                <a:effectLst>
                  <a:outerShdw blurRad="38100" dist="38100" dir="2700000" algn="tl">
                    <a:srgbClr val="000000">
                      <a:alpha val="43137"/>
                    </a:srgbClr>
                  </a:outerShdw>
                </a:effectLst>
              </a:rPr>
              <a:t>a hotel?</a:t>
            </a:r>
          </a:p>
          <a:p>
            <a:r>
              <a:rPr lang="en-GB" sz="3200" dirty="0">
                <a:effectLst>
                  <a:outerShdw blurRad="38100" dist="38100" dir="2700000" algn="tl">
                    <a:srgbClr val="000000">
                      <a:alpha val="43137"/>
                    </a:srgbClr>
                  </a:outerShdw>
                </a:effectLst>
              </a:rPr>
              <a:t>What are their reasons to travel?</a:t>
            </a:r>
          </a:p>
          <a:p>
            <a:pPr marL="0" indent="0">
              <a:buNone/>
            </a:pPr>
            <a:endParaRPr lang="en-GB" sz="3200" dirty="0"/>
          </a:p>
          <a:p>
            <a:endParaRPr lang="en-GB" sz="2000" dirty="0"/>
          </a:p>
        </p:txBody>
      </p:sp>
      <p:pic>
        <p:nvPicPr>
          <p:cNvPr id="14" name="Picture 4" descr="Hotel reception bell">
            <a:extLst>
              <a:ext uri="{FF2B5EF4-FFF2-40B4-BE49-F238E27FC236}">
                <a16:creationId xmlns:a16="http://schemas.microsoft.com/office/drawing/2014/main" id="{DF9591F4-A2CC-BBCB-313C-47652B4EDDC6}"/>
              </a:ext>
            </a:extLst>
          </p:cNvPr>
          <p:cNvPicPr>
            <a:picLocks noChangeAspect="1"/>
          </p:cNvPicPr>
          <p:nvPr/>
        </p:nvPicPr>
        <p:blipFill rotWithShape="1">
          <a:blip r:embed="rId3"/>
          <a:srcRect l="24028" r="17935"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478249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FADC4-0D27-E91B-DEF1-F1FA8C8CFE9C}"/>
              </a:ext>
            </a:extLst>
          </p:cNvPr>
          <p:cNvSpPr>
            <a:spLocks noGrp="1"/>
          </p:cNvSpPr>
          <p:nvPr>
            <p:ph type="title"/>
          </p:nvPr>
        </p:nvSpPr>
        <p:spPr>
          <a:xfrm>
            <a:off x="290732" y="1224433"/>
            <a:ext cx="2912983" cy="2315616"/>
          </a:xfrm>
        </p:spPr>
        <p:txBody>
          <a:bodyPr>
            <a:normAutofit fontScale="90000"/>
          </a:bodyPr>
          <a:lstStyle/>
          <a:p>
            <a:r>
              <a:rPr lang="en-GB" sz="3400" b="1" dirty="0"/>
              <a:t>TED Talk: Jan Smith</a:t>
            </a:r>
            <a:br>
              <a:rPr lang="en-GB" sz="3400" b="1" dirty="0"/>
            </a:br>
            <a:br>
              <a:rPr lang="en-GB" sz="3400" b="1" dirty="0"/>
            </a:br>
            <a:r>
              <a:rPr lang="en-GB" sz="3400" b="1" dirty="0"/>
              <a:t>What's next in service for the hospitality industry, a culture of care</a:t>
            </a:r>
          </a:p>
        </p:txBody>
      </p:sp>
      <p:pic>
        <p:nvPicPr>
          <p:cNvPr id="6" name="Online Media 5" title="What's next in service for the hospitality industry, a culture of care: Jan Smith at TEDxTemecula">
            <a:hlinkClick r:id="" action="ppaction://media"/>
            <a:extLst>
              <a:ext uri="{FF2B5EF4-FFF2-40B4-BE49-F238E27FC236}">
                <a16:creationId xmlns:a16="http://schemas.microsoft.com/office/drawing/2014/main" id="{A6280491-3A8D-B6C8-55E8-DA15B849C5B0}"/>
              </a:ext>
            </a:extLst>
          </p:cNvPr>
          <p:cNvPicPr>
            <a:picLocks noRot="1" noChangeAspect="1"/>
          </p:cNvPicPr>
          <p:nvPr>
            <a:videoFile r:link="rId1"/>
          </p:nvPr>
        </p:nvPicPr>
        <p:blipFill>
          <a:blip r:embed="rId4"/>
          <a:stretch>
            <a:fillRect/>
          </a:stretch>
        </p:blipFill>
        <p:spPr>
          <a:xfrm>
            <a:off x="3260924" y="341387"/>
            <a:ext cx="7821637" cy="5306946"/>
          </a:xfrm>
          <a:prstGeom prst="rect">
            <a:avLst/>
          </a:prstGeom>
        </p:spPr>
      </p:pic>
    </p:spTree>
    <p:extLst>
      <p:ext uri="{BB962C8B-B14F-4D97-AF65-F5344CB8AC3E}">
        <p14:creationId xmlns:p14="http://schemas.microsoft.com/office/powerpoint/2010/main" val="3497926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F7AFD-083A-04EC-F2F8-92283DD11251}"/>
              </a:ext>
            </a:extLst>
          </p:cNvPr>
          <p:cNvSpPr>
            <a:spLocks noGrp="1"/>
          </p:cNvSpPr>
          <p:nvPr>
            <p:ph type="title"/>
          </p:nvPr>
        </p:nvSpPr>
        <p:spPr>
          <a:xfrm>
            <a:off x="1136397" y="502020"/>
            <a:ext cx="5323715" cy="757038"/>
          </a:xfrm>
        </p:spPr>
        <p:txBody>
          <a:bodyPr anchor="b">
            <a:normAutofit/>
          </a:bodyPr>
          <a:lstStyle/>
          <a:p>
            <a:r>
              <a:rPr lang="en-GB" sz="4000" dirty="0"/>
              <a:t>Discussion</a:t>
            </a:r>
          </a:p>
        </p:txBody>
      </p:sp>
      <p:sp>
        <p:nvSpPr>
          <p:cNvPr id="3" name="Content Placeholder 2">
            <a:extLst>
              <a:ext uri="{FF2B5EF4-FFF2-40B4-BE49-F238E27FC236}">
                <a16:creationId xmlns:a16="http://schemas.microsoft.com/office/drawing/2014/main" id="{FA0B04C4-5326-6E96-2684-FDFE94526466}"/>
              </a:ext>
            </a:extLst>
          </p:cNvPr>
          <p:cNvSpPr>
            <a:spLocks noGrp="1"/>
          </p:cNvSpPr>
          <p:nvPr>
            <p:ph idx="1"/>
          </p:nvPr>
        </p:nvSpPr>
        <p:spPr>
          <a:xfrm>
            <a:off x="1018314" y="1661446"/>
            <a:ext cx="5315189" cy="4738921"/>
          </a:xfrm>
        </p:spPr>
        <p:txBody>
          <a:bodyPr anchor="t">
            <a:normAutofit fontScale="70000" lnSpcReduction="20000"/>
          </a:bodyPr>
          <a:lstStyle/>
          <a:p>
            <a:pPr>
              <a:lnSpc>
                <a:spcPct val="120000"/>
              </a:lnSpc>
            </a:pPr>
            <a:r>
              <a:rPr lang="en-GB" sz="3300" dirty="0"/>
              <a:t>Did you agree with  her point of view?</a:t>
            </a:r>
          </a:p>
          <a:p>
            <a:pPr>
              <a:lnSpc>
                <a:spcPct val="120000"/>
              </a:lnSpc>
            </a:pPr>
            <a:r>
              <a:rPr lang="en-GB" sz="3300" b="1" dirty="0"/>
              <a:t>‘</a:t>
            </a:r>
            <a:r>
              <a:rPr lang="en-GB" sz="3300" b="1" dirty="0" err="1"/>
              <a:t>Ohana</a:t>
            </a:r>
            <a:r>
              <a:rPr lang="en-GB" sz="3300" b="1" dirty="0"/>
              <a:t>’ </a:t>
            </a:r>
            <a:r>
              <a:rPr lang="en-GB" sz="3300" dirty="0"/>
              <a:t>– culture of care </a:t>
            </a:r>
          </a:p>
          <a:p>
            <a:pPr>
              <a:lnSpc>
                <a:spcPct val="120000"/>
              </a:lnSpc>
              <a:spcBef>
                <a:spcPct val="20000"/>
              </a:spcBef>
              <a:buFont typeface="Arial" pitchFamily="34" charset="0"/>
            </a:pPr>
            <a:r>
              <a:rPr lang="en-GB" sz="3300" dirty="0"/>
              <a:t>“</a:t>
            </a:r>
            <a:r>
              <a:rPr lang="en-GB" sz="3300" b="1" dirty="0" err="1"/>
              <a:t>Atithi</a:t>
            </a:r>
            <a:r>
              <a:rPr lang="en-GB" sz="3300" b="1" dirty="0"/>
              <a:t> Devo Bhava” </a:t>
            </a:r>
            <a:r>
              <a:rPr lang="en-GB" sz="3300" dirty="0"/>
              <a:t>meaning “Guest is God” is also the tag line of campaign in India to treat tourists as God and to develop a sense of responsibility towards our guests. </a:t>
            </a:r>
          </a:p>
          <a:p>
            <a:pPr>
              <a:lnSpc>
                <a:spcPct val="120000"/>
              </a:lnSpc>
              <a:spcBef>
                <a:spcPct val="20000"/>
              </a:spcBef>
              <a:buFont typeface="Arial" pitchFamily="34" charset="0"/>
            </a:pPr>
            <a:r>
              <a:rPr lang="en-GB" sz="3300" dirty="0"/>
              <a:t> “</a:t>
            </a:r>
            <a:r>
              <a:rPr lang="en-GB" sz="3300" b="1" dirty="0"/>
              <a:t>Code of conduct” </a:t>
            </a:r>
            <a:r>
              <a:rPr lang="en-GB" sz="3300" dirty="0"/>
              <a:t>for Hindu society, since the guest has always been of supreme importance in the culture.</a:t>
            </a:r>
          </a:p>
          <a:p>
            <a:pPr>
              <a:lnSpc>
                <a:spcPct val="120000"/>
              </a:lnSpc>
              <a:spcBef>
                <a:spcPct val="20000"/>
              </a:spcBef>
              <a:buFont typeface="Arial" pitchFamily="34" charset="0"/>
            </a:pPr>
            <a:r>
              <a:rPr lang="en-GB" sz="3300" dirty="0"/>
              <a:t>What have you experienced ?</a:t>
            </a:r>
          </a:p>
          <a:p>
            <a:endParaRPr lang="en-GB" sz="2000" dirty="0"/>
          </a:p>
        </p:txBody>
      </p:sp>
      <p:pic>
        <p:nvPicPr>
          <p:cNvPr id="4" name="Picture 3">
            <a:extLst>
              <a:ext uri="{FF2B5EF4-FFF2-40B4-BE49-F238E27FC236}">
                <a16:creationId xmlns:a16="http://schemas.microsoft.com/office/drawing/2014/main" id="{7475B28F-EE88-189E-3C98-93E5B10A22F4}"/>
              </a:ext>
            </a:extLst>
          </p:cNvPr>
          <p:cNvPicPr>
            <a:picLocks noChangeAspect="1"/>
          </p:cNvPicPr>
          <p:nvPr/>
        </p:nvPicPr>
        <p:blipFill>
          <a:blip r:embed="rId2"/>
          <a:stretch>
            <a:fillRect/>
          </a:stretch>
        </p:blipFill>
        <p:spPr>
          <a:xfrm>
            <a:off x="8381808" y="1113063"/>
            <a:ext cx="3575570" cy="5071731"/>
          </a:xfrm>
          <a:prstGeom prst="rect">
            <a:avLst/>
          </a:prstGeom>
        </p:spPr>
      </p:pic>
    </p:spTree>
    <p:extLst>
      <p:ext uri="{BB962C8B-B14F-4D97-AF65-F5344CB8AC3E}">
        <p14:creationId xmlns:p14="http://schemas.microsoft.com/office/powerpoint/2010/main" val="434960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2A40-0346-3E34-5264-090F03CAFE04}"/>
              </a:ext>
            </a:extLst>
          </p:cNvPr>
          <p:cNvSpPr>
            <a:spLocks noGrp="1"/>
          </p:cNvSpPr>
          <p:nvPr>
            <p:ph type="title"/>
          </p:nvPr>
        </p:nvSpPr>
        <p:spPr>
          <a:xfrm>
            <a:off x="838201" y="365125"/>
            <a:ext cx="5251316" cy="753257"/>
          </a:xfrm>
        </p:spPr>
        <p:txBody>
          <a:bodyPr>
            <a:normAutofit/>
          </a:bodyPr>
          <a:lstStyle/>
          <a:p>
            <a:r>
              <a:rPr lang="en-GB" b="1" dirty="0"/>
              <a:t>Consumers</a:t>
            </a:r>
          </a:p>
        </p:txBody>
      </p:sp>
      <p:sp>
        <p:nvSpPr>
          <p:cNvPr id="3" name="Content Placeholder 2">
            <a:extLst>
              <a:ext uri="{FF2B5EF4-FFF2-40B4-BE49-F238E27FC236}">
                <a16:creationId xmlns:a16="http://schemas.microsoft.com/office/drawing/2014/main" id="{27907B70-A2FD-ADAC-114B-497A4EA9DB4E}"/>
              </a:ext>
            </a:extLst>
          </p:cNvPr>
          <p:cNvSpPr>
            <a:spLocks noGrp="1"/>
          </p:cNvSpPr>
          <p:nvPr>
            <p:ph idx="1"/>
          </p:nvPr>
        </p:nvSpPr>
        <p:spPr>
          <a:xfrm>
            <a:off x="308540" y="1318307"/>
            <a:ext cx="6647632" cy="4858656"/>
          </a:xfrm>
        </p:spPr>
        <p:txBody>
          <a:bodyPr>
            <a:normAutofit fontScale="85000" lnSpcReduction="10000"/>
          </a:bodyPr>
          <a:lstStyle/>
          <a:p>
            <a:pPr marL="0" indent="0">
              <a:lnSpc>
                <a:spcPct val="120000"/>
              </a:lnSpc>
              <a:buNone/>
            </a:pPr>
            <a:r>
              <a:rPr lang="en-GB" dirty="0"/>
              <a:t>People travel for many different reasons:</a:t>
            </a:r>
          </a:p>
          <a:p>
            <a:pPr>
              <a:lnSpc>
                <a:spcPct val="120000"/>
              </a:lnSpc>
            </a:pPr>
            <a:r>
              <a:rPr lang="en-GB" b="1" dirty="0"/>
              <a:t>Business</a:t>
            </a:r>
            <a:r>
              <a:rPr lang="en-GB" dirty="0"/>
              <a:t> (conference/meetings)</a:t>
            </a:r>
          </a:p>
          <a:p>
            <a:pPr>
              <a:lnSpc>
                <a:spcPct val="120000"/>
              </a:lnSpc>
            </a:pPr>
            <a:r>
              <a:rPr lang="en-GB" b="1" dirty="0"/>
              <a:t>Vacation</a:t>
            </a:r>
          </a:p>
          <a:p>
            <a:pPr>
              <a:lnSpc>
                <a:spcPct val="120000"/>
              </a:lnSpc>
            </a:pPr>
            <a:r>
              <a:rPr lang="en-GB" b="1" dirty="0"/>
              <a:t>Leisure</a:t>
            </a:r>
          </a:p>
          <a:p>
            <a:pPr>
              <a:lnSpc>
                <a:spcPct val="120000"/>
              </a:lnSpc>
            </a:pPr>
            <a:r>
              <a:rPr lang="en-GB" b="1" dirty="0"/>
              <a:t>Other purposes</a:t>
            </a:r>
          </a:p>
          <a:p>
            <a:pPr>
              <a:lnSpc>
                <a:spcPct val="120000"/>
              </a:lnSpc>
            </a:pPr>
            <a:r>
              <a:rPr lang="en-GB" dirty="0"/>
              <a:t>Recent statistics indicate that approximately 41% of lodging guests travel for business</a:t>
            </a:r>
          </a:p>
          <a:p>
            <a:pPr>
              <a:lnSpc>
                <a:spcPct val="120000"/>
              </a:lnSpc>
            </a:pPr>
            <a:r>
              <a:rPr lang="en-GB" dirty="0"/>
              <a:t>The remaining 59% of guests travel for pleasure</a:t>
            </a:r>
          </a:p>
          <a:p>
            <a:pPr marL="0" indent="0">
              <a:lnSpc>
                <a:spcPct val="120000"/>
              </a:lnSpc>
              <a:buNone/>
            </a:pPr>
            <a:r>
              <a:rPr lang="en-GB" dirty="0"/>
              <a:t>(Hayes, </a:t>
            </a:r>
            <a:r>
              <a:rPr lang="en-GB" dirty="0" err="1"/>
              <a:t>Ninemeier</a:t>
            </a:r>
            <a:r>
              <a:rPr lang="en-GB" dirty="0"/>
              <a:t> and Miller, 2020)</a:t>
            </a:r>
          </a:p>
          <a:p>
            <a:endParaRPr lang="en-GB" sz="1700" dirty="0"/>
          </a:p>
        </p:txBody>
      </p:sp>
      <p:pic>
        <p:nvPicPr>
          <p:cNvPr id="5" name="Picture 4" descr="People sitting on a grass field and enjoying the sun">
            <a:extLst>
              <a:ext uri="{FF2B5EF4-FFF2-40B4-BE49-F238E27FC236}">
                <a16:creationId xmlns:a16="http://schemas.microsoft.com/office/drawing/2014/main" id="{923E8BA6-B096-F585-8613-99F79411A4DF}"/>
              </a:ext>
            </a:extLst>
          </p:cNvPr>
          <p:cNvPicPr>
            <a:picLocks noChangeAspect="1"/>
          </p:cNvPicPr>
          <p:nvPr/>
        </p:nvPicPr>
        <p:blipFill rotWithShape="1">
          <a:blip r:embed="rId2"/>
          <a:srcRect l="32406" r="9556"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951924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AA150-8D93-A058-BF02-C1C0F54C8218}"/>
              </a:ext>
            </a:extLst>
          </p:cNvPr>
          <p:cNvSpPr>
            <a:spLocks noGrp="1"/>
          </p:cNvSpPr>
          <p:nvPr>
            <p:ph type="title"/>
          </p:nvPr>
        </p:nvSpPr>
        <p:spPr>
          <a:xfrm>
            <a:off x="810454" y="156954"/>
            <a:ext cx="5130795" cy="1461778"/>
          </a:xfrm>
        </p:spPr>
        <p:txBody>
          <a:bodyPr>
            <a:normAutofit/>
          </a:bodyPr>
          <a:lstStyle/>
          <a:p>
            <a:r>
              <a:rPr lang="en-GB" sz="4000" b="1" dirty="0"/>
              <a:t>An Interesting Detail</a:t>
            </a:r>
          </a:p>
        </p:txBody>
      </p:sp>
      <p:sp>
        <p:nvSpPr>
          <p:cNvPr id="3" name="Content Placeholder 2">
            <a:extLst>
              <a:ext uri="{FF2B5EF4-FFF2-40B4-BE49-F238E27FC236}">
                <a16:creationId xmlns:a16="http://schemas.microsoft.com/office/drawing/2014/main" id="{8F17446F-99A7-585E-C98E-7F229B28AAA3}"/>
              </a:ext>
            </a:extLst>
          </p:cNvPr>
          <p:cNvSpPr>
            <a:spLocks noGrp="1"/>
          </p:cNvSpPr>
          <p:nvPr>
            <p:ph idx="1"/>
          </p:nvPr>
        </p:nvSpPr>
        <p:spPr>
          <a:xfrm>
            <a:off x="965200" y="1385668"/>
            <a:ext cx="5527040" cy="4620816"/>
          </a:xfrm>
        </p:spPr>
        <p:txBody>
          <a:bodyPr>
            <a:normAutofit fontScale="92500" lnSpcReduction="20000"/>
          </a:bodyPr>
          <a:lstStyle/>
          <a:p>
            <a:pPr>
              <a:lnSpc>
                <a:spcPct val="110000"/>
              </a:lnSpc>
            </a:pPr>
            <a:r>
              <a:rPr lang="en-GB" dirty="0"/>
              <a:t>A </a:t>
            </a:r>
            <a:r>
              <a:rPr lang="en-GB" b="1" i="1" dirty="0"/>
              <a:t>customer</a:t>
            </a:r>
            <a:r>
              <a:rPr lang="en-GB" dirty="0"/>
              <a:t> is someone whose relationship is based only upon the exchange of money for products and services provided.</a:t>
            </a:r>
          </a:p>
          <a:p>
            <a:pPr>
              <a:lnSpc>
                <a:spcPct val="110000"/>
              </a:lnSpc>
            </a:pPr>
            <a:r>
              <a:rPr lang="en-GB" dirty="0"/>
              <a:t>The tactic of treating visitors as </a:t>
            </a:r>
            <a:r>
              <a:rPr lang="en-GB" b="1" i="1" dirty="0"/>
              <a:t>guests</a:t>
            </a:r>
            <a:r>
              <a:rPr lang="en-GB" dirty="0"/>
              <a:t> rather than </a:t>
            </a:r>
            <a:r>
              <a:rPr lang="en-GB" b="1" i="1" dirty="0"/>
              <a:t>customers</a:t>
            </a:r>
            <a:r>
              <a:rPr lang="en-GB" dirty="0"/>
              <a:t> helps establish the positive guest-service philosophy that is critical to a hotel’s success.</a:t>
            </a:r>
          </a:p>
          <a:p>
            <a:pPr>
              <a:lnSpc>
                <a:spcPct val="110000"/>
              </a:lnSpc>
            </a:pPr>
            <a:endParaRPr lang="en-GB" dirty="0"/>
          </a:p>
          <a:p>
            <a:pPr marL="0" indent="0">
              <a:lnSpc>
                <a:spcPct val="110000"/>
              </a:lnSpc>
              <a:buNone/>
            </a:pPr>
            <a:r>
              <a:rPr lang="en-GB" dirty="0"/>
              <a:t>(Hayes, </a:t>
            </a:r>
            <a:r>
              <a:rPr lang="en-GB" dirty="0" err="1"/>
              <a:t>Ninemeier</a:t>
            </a:r>
            <a:r>
              <a:rPr lang="en-GB" dirty="0"/>
              <a:t> and Miller, 2020)</a:t>
            </a:r>
          </a:p>
          <a:p>
            <a:endParaRPr lang="en-GB" sz="1700" dirty="0"/>
          </a:p>
        </p:txBody>
      </p:sp>
      <p:pic>
        <p:nvPicPr>
          <p:cNvPr id="7" name="Graphic 6" descr="Waiter">
            <a:extLst>
              <a:ext uri="{FF2B5EF4-FFF2-40B4-BE49-F238E27FC236}">
                <a16:creationId xmlns:a16="http://schemas.microsoft.com/office/drawing/2014/main" id="{6EE2FD62-EDA0-1EFB-25D8-A05887B0E7B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1753322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E1BEA-6098-DFC9-545D-764820FE1A6E}"/>
              </a:ext>
            </a:extLst>
          </p:cNvPr>
          <p:cNvSpPr>
            <a:spLocks noGrp="1"/>
          </p:cNvSpPr>
          <p:nvPr>
            <p:ph type="title"/>
          </p:nvPr>
        </p:nvSpPr>
        <p:spPr>
          <a:xfrm>
            <a:off x="421770" y="286428"/>
            <a:ext cx="5595923" cy="958562"/>
          </a:xfrm>
        </p:spPr>
        <p:txBody>
          <a:bodyPr anchor="b">
            <a:normAutofit/>
          </a:bodyPr>
          <a:lstStyle/>
          <a:p>
            <a:r>
              <a:rPr lang="en-GB" b="1" dirty="0"/>
              <a:t>Consumers</a:t>
            </a:r>
          </a:p>
        </p:txBody>
      </p:sp>
      <p:sp>
        <p:nvSpPr>
          <p:cNvPr id="3" name="Content Placeholder 2">
            <a:extLst>
              <a:ext uri="{FF2B5EF4-FFF2-40B4-BE49-F238E27FC236}">
                <a16:creationId xmlns:a16="http://schemas.microsoft.com/office/drawing/2014/main" id="{95E5D433-DBDC-F74C-735F-429CD3C9777C}"/>
              </a:ext>
            </a:extLst>
          </p:cNvPr>
          <p:cNvSpPr>
            <a:spLocks noGrp="1"/>
          </p:cNvSpPr>
          <p:nvPr>
            <p:ph idx="1"/>
          </p:nvPr>
        </p:nvSpPr>
        <p:spPr>
          <a:xfrm>
            <a:off x="529933" y="1531418"/>
            <a:ext cx="7046524" cy="5326582"/>
          </a:xfrm>
        </p:spPr>
        <p:txBody>
          <a:bodyPr>
            <a:normAutofit/>
          </a:bodyPr>
          <a:lstStyle/>
          <a:p>
            <a:pPr marL="0" indent="0">
              <a:lnSpc>
                <a:spcPct val="100000"/>
              </a:lnSpc>
              <a:buNone/>
            </a:pPr>
            <a:r>
              <a:rPr lang="en-GB" dirty="0"/>
              <a:t>How do we know what guest services to provide to those guests?</a:t>
            </a:r>
          </a:p>
          <a:p>
            <a:pPr marL="0" indent="0">
              <a:lnSpc>
                <a:spcPct val="100000"/>
              </a:lnSpc>
              <a:buNone/>
            </a:pPr>
            <a:endParaRPr lang="en-GB" dirty="0"/>
          </a:p>
          <a:p>
            <a:pPr marL="0" indent="0">
              <a:lnSpc>
                <a:spcPct val="100000"/>
              </a:lnSpc>
              <a:buNone/>
            </a:pPr>
            <a:r>
              <a:rPr lang="en-GB" dirty="0"/>
              <a:t>By knowing their </a:t>
            </a:r>
            <a:r>
              <a:rPr lang="en-GB" b="1" i="1" dirty="0"/>
              <a:t>needs</a:t>
            </a:r>
            <a:r>
              <a:rPr lang="en-GB" b="1" dirty="0"/>
              <a:t> and </a:t>
            </a:r>
            <a:r>
              <a:rPr lang="en-GB" b="1" i="1" dirty="0"/>
              <a:t>wants</a:t>
            </a:r>
          </a:p>
          <a:p>
            <a:pPr marL="0" indent="0">
              <a:lnSpc>
                <a:spcPct val="100000"/>
              </a:lnSpc>
              <a:buNone/>
            </a:pPr>
            <a:r>
              <a:rPr lang="en-GB" dirty="0">
                <a:cs typeface="Arial" panose="020B0604020202020204" pitchFamily="34" charset="0"/>
              </a:rPr>
              <a:t>Think about this when you go on </a:t>
            </a:r>
            <a:r>
              <a:rPr lang="en-GB" u="sng" dirty="0">
                <a:cs typeface="Arial" panose="020B0604020202020204" pitchFamily="34" charset="0"/>
              </a:rPr>
              <a:t>holiday</a:t>
            </a:r>
            <a:r>
              <a:rPr lang="en-GB" dirty="0">
                <a:cs typeface="Arial" panose="020B0604020202020204" pitchFamily="34" charset="0"/>
              </a:rPr>
              <a:t>:</a:t>
            </a:r>
          </a:p>
          <a:p>
            <a:pPr marL="0" indent="0">
              <a:lnSpc>
                <a:spcPct val="100000"/>
              </a:lnSpc>
              <a:buNone/>
            </a:pPr>
            <a:r>
              <a:rPr lang="en-GB" dirty="0">
                <a:cs typeface="Arial" panose="020B0604020202020204" pitchFamily="34" charset="0"/>
              </a:rPr>
              <a:t>5 things you </a:t>
            </a:r>
            <a:r>
              <a:rPr lang="en-GB" dirty="0">
                <a:effectLst>
                  <a:outerShdw blurRad="38100" dist="38100" dir="2700000" algn="tl">
                    <a:srgbClr val="000000">
                      <a:alpha val="43137"/>
                    </a:srgbClr>
                  </a:outerShdw>
                </a:effectLst>
                <a:cs typeface="Arial" panose="020B0604020202020204" pitchFamily="34" charset="0"/>
              </a:rPr>
              <a:t>NEED</a:t>
            </a:r>
            <a:r>
              <a:rPr lang="en-GB" dirty="0">
                <a:cs typeface="Arial" panose="020B0604020202020204" pitchFamily="34" charset="0"/>
              </a:rPr>
              <a:t> and 5 things you </a:t>
            </a:r>
            <a:r>
              <a:rPr lang="en-GB" dirty="0">
                <a:effectLst>
                  <a:outerShdw blurRad="38100" dist="38100" dir="2700000" algn="tl">
                    <a:srgbClr val="000000">
                      <a:alpha val="43137"/>
                    </a:srgbClr>
                  </a:outerShdw>
                </a:effectLst>
                <a:cs typeface="Arial" panose="020B0604020202020204" pitchFamily="34" charset="0"/>
              </a:rPr>
              <a:t>WANT</a:t>
            </a:r>
            <a:r>
              <a:rPr lang="en-GB" dirty="0">
                <a:cs typeface="Arial" panose="020B0604020202020204" pitchFamily="34" charset="0"/>
              </a:rPr>
              <a:t> </a:t>
            </a:r>
          </a:p>
          <a:p>
            <a:pPr marL="0" indent="0">
              <a:buNone/>
            </a:pPr>
            <a:endParaRPr lang="en-GB" sz="2200" i="1" dirty="0"/>
          </a:p>
        </p:txBody>
      </p:sp>
      <p:pic>
        <p:nvPicPr>
          <p:cNvPr id="24" name="Graphic 7" descr="Waiter">
            <a:extLst>
              <a:ext uri="{FF2B5EF4-FFF2-40B4-BE49-F238E27FC236}">
                <a16:creationId xmlns:a16="http://schemas.microsoft.com/office/drawing/2014/main" id="{CA9EA759-808A-8000-A335-7CE25B29747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947011" y="2422740"/>
            <a:ext cx="2560931" cy="2560931"/>
          </a:xfrm>
          <a:prstGeom prst="rect">
            <a:avLst/>
          </a:prstGeom>
        </p:spPr>
      </p:pic>
    </p:spTree>
    <p:extLst>
      <p:ext uri="{BB962C8B-B14F-4D97-AF65-F5344CB8AC3E}">
        <p14:creationId xmlns:p14="http://schemas.microsoft.com/office/powerpoint/2010/main" val="306543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B3C6-22B0-24B3-C7FB-3D7C6BEDA650}"/>
              </a:ext>
            </a:extLst>
          </p:cNvPr>
          <p:cNvSpPr>
            <a:spLocks noGrp="1"/>
          </p:cNvSpPr>
          <p:nvPr>
            <p:ph type="title"/>
          </p:nvPr>
        </p:nvSpPr>
        <p:spPr/>
        <p:txBody>
          <a:bodyPr/>
          <a:lstStyle/>
          <a:p>
            <a:pPr algn="ctr"/>
            <a:r>
              <a:rPr lang="en-GB" sz="4000" b="1" dirty="0"/>
              <a:t>Wants versus Needs</a:t>
            </a:r>
            <a:endParaRPr lang="en-GB" sz="4000" dirty="0"/>
          </a:p>
        </p:txBody>
      </p:sp>
      <p:sp>
        <p:nvSpPr>
          <p:cNvPr id="3" name="Text Placeholder 2">
            <a:extLst>
              <a:ext uri="{FF2B5EF4-FFF2-40B4-BE49-F238E27FC236}">
                <a16:creationId xmlns:a16="http://schemas.microsoft.com/office/drawing/2014/main" id="{EA771D48-83E9-E11F-33DD-D84A7CD0E4E9}"/>
              </a:ext>
            </a:extLst>
          </p:cNvPr>
          <p:cNvSpPr>
            <a:spLocks noGrp="1"/>
          </p:cNvSpPr>
          <p:nvPr>
            <p:ph type="body" idx="1"/>
          </p:nvPr>
        </p:nvSpPr>
        <p:spPr>
          <a:xfrm>
            <a:off x="2154239" y="1424380"/>
            <a:ext cx="3868737" cy="823912"/>
          </a:xfrm>
        </p:spPr>
        <p:txBody>
          <a:bodyPr/>
          <a:lstStyle/>
          <a:p>
            <a:pPr algn="ctr"/>
            <a:r>
              <a:rPr lang="en-GB" sz="3200" dirty="0"/>
              <a:t>Needs</a:t>
            </a:r>
            <a:endParaRPr lang="en-GB" sz="2800" dirty="0"/>
          </a:p>
        </p:txBody>
      </p:sp>
      <p:sp>
        <p:nvSpPr>
          <p:cNvPr id="4" name="Content Placeholder 3">
            <a:extLst>
              <a:ext uri="{FF2B5EF4-FFF2-40B4-BE49-F238E27FC236}">
                <a16:creationId xmlns:a16="http://schemas.microsoft.com/office/drawing/2014/main" id="{8019F665-C018-6356-0A60-AF252925DFA7}"/>
              </a:ext>
            </a:extLst>
          </p:cNvPr>
          <p:cNvSpPr>
            <a:spLocks noGrp="1"/>
          </p:cNvSpPr>
          <p:nvPr>
            <p:ph sz="half" idx="2"/>
          </p:nvPr>
        </p:nvSpPr>
        <p:spPr/>
        <p:txBody>
          <a:bodyPr/>
          <a:lstStyle/>
          <a:p>
            <a:r>
              <a:rPr lang="en-US" dirty="0"/>
              <a:t>A </a:t>
            </a:r>
            <a:r>
              <a:rPr lang="en-US" b="1" dirty="0"/>
              <a:t>need</a:t>
            </a:r>
            <a:r>
              <a:rPr lang="en-US" dirty="0"/>
              <a:t> is something needed to </a:t>
            </a:r>
            <a:r>
              <a:rPr lang="en-US" b="1" dirty="0"/>
              <a:t>survive</a:t>
            </a:r>
          </a:p>
          <a:p>
            <a:r>
              <a:rPr lang="en-US" b="1" dirty="0"/>
              <a:t>Needs </a:t>
            </a:r>
            <a:r>
              <a:rPr lang="en-US" dirty="0"/>
              <a:t>are</a:t>
            </a:r>
            <a:r>
              <a:rPr lang="en-US" b="1" dirty="0"/>
              <a:t> limited</a:t>
            </a:r>
          </a:p>
          <a:p>
            <a:r>
              <a:rPr lang="en-US" b="1" dirty="0"/>
              <a:t>Asked For</a:t>
            </a:r>
            <a:r>
              <a:rPr lang="en-US" dirty="0"/>
              <a:t> Needs: Some needs are very easy to identify, especially when someone asks for something. </a:t>
            </a:r>
          </a:p>
        </p:txBody>
      </p:sp>
      <p:sp>
        <p:nvSpPr>
          <p:cNvPr id="5" name="Text Placeholder 4">
            <a:extLst>
              <a:ext uri="{FF2B5EF4-FFF2-40B4-BE49-F238E27FC236}">
                <a16:creationId xmlns:a16="http://schemas.microsoft.com/office/drawing/2014/main" id="{BEC71BA6-8254-1FF9-69C7-C06292282841}"/>
              </a:ext>
            </a:extLst>
          </p:cNvPr>
          <p:cNvSpPr>
            <a:spLocks noGrp="1"/>
          </p:cNvSpPr>
          <p:nvPr>
            <p:ph type="body" sz="quarter" idx="3"/>
          </p:nvPr>
        </p:nvSpPr>
        <p:spPr>
          <a:xfrm>
            <a:off x="6153150" y="1399328"/>
            <a:ext cx="3887788" cy="823912"/>
          </a:xfrm>
        </p:spPr>
        <p:txBody>
          <a:bodyPr/>
          <a:lstStyle/>
          <a:p>
            <a:pPr algn="ctr"/>
            <a:r>
              <a:rPr lang="en-GB" sz="3200" dirty="0"/>
              <a:t>Wants</a:t>
            </a:r>
            <a:endParaRPr lang="en-GB" sz="2800" dirty="0"/>
          </a:p>
        </p:txBody>
      </p:sp>
      <p:sp>
        <p:nvSpPr>
          <p:cNvPr id="6" name="Content Placeholder 5">
            <a:extLst>
              <a:ext uri="{FF2B5EF4-FFF2-40B4-BE49-F238E27FC236}">
                <a16:creationId xmlns:a16="http://schemas.microsoft.com/office/drawing/2014/main" id="{C2F93C64-DECA-4A78-3201-CF67A9C84CDD}"/>
              </a:ext>
            </a:extLst>
          </p:cNvPr>
          <p:cNvSpPr>
            <a:spLocks noGrp="1"/>
          </p:cNvSpPr>
          <p:nvPr>
            <p:ph sz="quarter" idx="4"/>
          </p:nvPr>
        </p:nvSpPr>
        <p:spPr/>
        <p:txBody>
          <a:bodyPr/>
          <a:lstStyle/>
          <a:p>
            <a:pPr algn="ctr"/>
            <a:r>
              <a:rPr lang="en-US" sz="3200" dirty="0"/>
              <a:t>A </a:t>
            </a:r>
            <a:r>
              <a:rPr lang="en-US" sz="3200" b="1" dirty="0"/>
              <a:t>want </a:t>
            </a:r>
            <a:r>
              <a:rPr lang="en-US" sz="3200" dirty="0"/>
              <a:t>is something that people </a:t>
            </a:r>
            <a:r>
              <a:rPr lang="en-US" sz="3200" b="1" dirty="0"/>
              <a:t>desire</a:t>
            </a:r>
            <a:r>
              <a:rPr lang="en-US" sz="3200" dirty="0"/>
              <a:t> to have that they may not be able to obtain.</a:t>
            </a:r>
          </a:p>
          <a:p>
            <a:pPr algn="ctr"/>
            <a:r>
              <a:rPr lang="en-US" sz="3200" b="1" dirty="0"/>
              <a:t>Wants</a:t>
            </a:r>
            <a:r>
              <a:rPr lang="en-US" sz="3200" dirty="0"/>
              <a:t> are unlimited</a:t>
            </a:r>
          </a:p>
        </p:txBody>
      </p:sp>
    </p:spTree>
    <p:extLst>
      <p:ext uri="{BB962C8B-B14F-4D97-AF65-F5344CB8AC3E}">
        <p14:creationId xmlns:p14="http://schemas.microsoft.com/office/powerpoint/2010/main" val="2124212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D5F27-BED9-02FF-CB52-E9F07EC5BFA6}"/>
              </a:ext>
            </a:extLst>
          </p:cNvPr>
          <p:cNvSpPr>
            <a:spLocks noGrp="1"/>
          </p:cNvSpPr>
          <p:nvPr>
            <p:ph type="title"/>
          </p:nvPr>
        </p:nvSpPr>
        <p:spPr>
          <a:xfrm>
            <a:off x="838200" y="365125"/>
            <a:ext cx="5558489" cy="554885"/>
          </a:xfrm>
        </p:spPr>
        <p:txBody>
          <a:bodyPr>
            <a:normAutofit fontScale="90000"/>
          </a:bodyPr>
          <a:lstStyle/>
          <a:p>
            <a:r>
              <a:rPr lang="en-GB" sz="4000" b="1"/>
              <a:t>Consumers</a:t>
            </a:r>
            <a:endParaRPr lang="en-GB" sz="4000" b="1" dirty="0"/>
          </a:p>
        </p:txBody>
      </p:sp>
      <p:sp>
        <p:nvSpPr>
          <p:cNvPr id="3" name="Content Placeholder 2">
            <a:extLst>
              <a:ext uri="{FF2B5EF4-FFF2-40B4-BE49-F238E27FC236}">
                <a16:creationId xmlns:a16="http://schemas.microsoft.com/office/drawing/2014/main" id="{F6EC3674-9619-FC3D-EC6C-100B235E07BF}"/>
              </a:ext>
            </a:extLst>
          </p:cNvPr>
          <p:cNvSpPr>
            <a:spLocks noGrp="1"/>
          </p:cNvSpPr>
          <p:nvPr>
            <p:ph idx="1"/>
          </p:nvPr>
        </p:nvSpPr>
        <p:spPr>
          <a:xfrm>
            <a:off x="838200" y="1218532"/>
            <a:ext cx="5558489" cy="5490808"/>
          </a:xfrm>
        </p:spPr>
        <p:txBody>
          <a:bodyPr>
            <a:normAutofit fontScale="47500" lnSpcReduction="20000"/>
          </a:bodyPr>
          <a:lstStyle/>
          <a:p>
            <a:pPr>
              <a:lnSpc>
                <a:spcPct val="120000"/>
              </a:lnSpc>
            </a:pPr>
            <a:r>
              <a:rPr lang="en-GB" sz="4500" dirty="0"/>
              <a:t>Leisure guests</a:t>
            </a:r>
          </a:p>
          <a:p>
            <a:pPr>
              <a:lnSpc>
                <a:spcPct val="120000"/>
              </a:lnSpc>
            </a:pPr>
            <a:r>
              <a:rPr lang="en-GB" sz="4500" dirty="0"/>
              <a:t>Business guests</a:t>
            </a:r>
          </a:p>
          <a:p>
            <a:pPr>
              <a:lnSpc>
                <a:spcPct val="120000"/>
              </a:lnSpc>
            </a:pPr>
            <a:r>
              <a:rPr lang="en-GB" sz="4500" dirty="0"/>
              <a:t>Locals</a:t>
            </a:r>
          </a:p>
          <a:p>
            <a:pPr>
              <a:lnSpc>
                <a:spcPct val="120000"/>
              </a:lnSpc>
            </a:pPr>
            <a:endParaRPr lang="en-GB" sz="4500" dirty="0"/>
          </a:p>
          <a:p>
            <a:pPr marL="0" indent="0">
              <a:lnSpc>
                <a:spcPct val="120000"/>
              </a:lnSpc>
              <a:buNone/>
              <a:defRPr/>
            </a:pPr>
            <a:r>
              <a:rPr lang="en-GB" sz="4500" dirty="0">
                <a:cs typeface="Calibri" panose="020F0502020204030204" pitchFamily="34" charset="0"/>
              </a:rPr>
              <a:t>Now, take a few minutes and think about their needs:</a:t>
            </a:r>
          </a:p>
          <a:p>
            <a:pPr eaLnBrk="1" hangingPunct="1">
              <a:lnSpc>
                <a:spcPct val="120000"/>
              </a:lnSpc>
              <a:defRPr/>
            </a:pPr>
            <a:r>
              <a:rPr lang="en-GB" sz="4500" dirty="0">
                <a:cs typeface="Calibri" panose="020F0502020204030204" pitchFamily="34" charset="0"/>
              </a:rPr>
              <a:t>Write down at </a:t>
            </a:r>
            <a:r>
              <a:rPr lang="en-GB" sz="4500" b="1" dirty="0">
                <a:cs typeface="Calibri" panose="020F0502020204030204" pitchFamily="34" charset="0"/>
              </a:rPr>
              <a:t>least 3 things for each type of guest</a:t>
            </a:r>
          </a:p>
          <a:p>
            <a:pPr eaLnBrk="1" hangingPunct="1">
              <a:lnSpc>
                <a:spcPct val="120000"/>
              </a:lnSpc>
              <a:defRPr/>
            </a:pPr>
            <a:r>
              <a:rPr lang="en-GB" sz="4500" dirty="0">
                <a:cs typeface="Calibri" panose="020F0502020204030204" pitchFamily="34" charset="0"/>
              </a:rPr>
              <a:t>What </a:t>
            </a:r>
            <a:r>
              <a:rPr lang="en-GB" sz="4500" b="1" dirty="0">
                <a:cs typeface="Calibri" panose="020F0502020204030204" pitchFamily="34" charset="0"/>
              </a:rPr>
              <a:t>guest services can you offer to satisfy these needs? </a:t>
            </a:r>
          </a:p>
          <a:p>
            <a:pPr eaLnBrk="1" hangingPunct="1">
              <a:lnSpc>
                <a:spcPct val="120000"/>
              </a:lnSpc>
              <a:defRPr/>
            </a:pPr>
            <a:r>
              <a:rPr lang="en-GB" sz="4500" dirty="0">
                <a:cs typeface="Calibri" panose="020F0502020204030204" pitchFamily="34" charset="0"/>
              </a:rPr>
              <a:t>Example : Club Membership Schemes, loyalty cards, discount schemes</a:t>
            </a:r>
            <a:endParaRPr lang="en-GB" sz="2000" dirty="0">
              <a:cs typeface="Calibri" panose="020F0502020204030204" pitchFamily="34" charset="0"/>
            </a:endParaRPr>
          </a:p>
        </p:txBody>
      </p:sp>
      <p:pic>
        <p:nvPicPr>
          <p:cNvPr id="4" name="Picture 3">
            <a:extLst>
              <a:ext uri="{FF2B5EF4-FFF2-40B4-BE49-F238E27FC236}">
                <a16:creationId xmlns:a16="http://schemas.microsoft.com/office/drawing/2014/main" id="{173F9F0E-5C17-8BF6-CD40-248D90F12D04}"/>
              </a:ext>
            </a:extLst>
          </p:cNvPr>
          <p:cNvPicPr>
            <a:picLocks noChangeAspect="1"/>
          </p:cNvPicPr>
          <p:nvPr/>
        </p:nvPicPr>
        <p:blipFill>
          <a:blip r:embed="rId3"/>
          <a:stretch>
            <a:fillRect/>
          </a:stretch>
        </p:blipFill>
        <p:spPr>
          <a:xfrm>
            <a:off x="6687879" y="2270383"/>
            <a:ext cx="3748087" cy="2494182"/>
          </a:xfrm>
          <a:prstGeom prst="rect">
            <a:avLst/>
          </a:prstGeom>
        </p:spPr>
      </p:pic>
    </p:spTree>
    <p:extLst>
      <p:ext uri="{BB962C8B-B14F-4D97-AF65-F5344CB8AC3E}">
        <p14:creationId xmlns:p14="http://schemas.microsoft.com/office/powerpoint/2010/main" val="9274578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A96B7-989B-B213-F4B7-664CD9559541}"/>
              </a:ext>
            </a:extLst>
          </p:cNvPr>
          <p:cNvSpPr>
            <a:spLocks noGrp="1"/>
          </p:cNvSpPr>
          <p:nvPr>
            <p:ph type="title"/>
          </p:nvPr>
        </p:nvSpPr>
        <p:spPr>
          <a:xfrm>
            <a:off x="131136" y="93995"/>
            <a:ext cx="5251316" cy="1807305"/>
          </a:xfrm>
        </p:spPr>
        <p:txBody>
          <a:bodyPr>
            <a:normAutofit/>
          </a:bodyPr>
          <a:lstStyle/>
          <a:p>
            <a:r>
              <a:rPr lang="en-GB" b="1" dirty="0">
                <a:cs typeface="Calibri" panose="020F0502020204030204" pitchFamily="34" charset="0"/>
              </a:rPr>
              <a:t>Hotel amenities for business travellers</a:t>
            </a:r>
            <a:endParaRPr lang="en-GB" dirty="0"/>
          </a:p>
        </p:txBody>
      </p:sp>
      <p:sp>
        <p:nvSpPr>
          <p:cNvPr id="3" name="Content Placeholder 2">
            <a:extLst>
              <a:ext uri="{FF2B5EF4-FFF2-40B4-BE49-F238E27FC236}">
                <a16:creationId xmlns:a16="http://schemas.microsoft.com/office/drawing/2014/main" id="{64A858DB-5F07-88C0-0BA1-6AEF50F3B606}"/>
              </a:ext>
            </a:extLst>
          </p:cNvPr>
          <p:cNvSpPr>
            <a:spLocks noGrp="1"/>
          </p:cNvSpPr>
          <p:nvPr>
            <p:ph idx="1"/>
          </p:nvPr>
        </p:nvSpPr>
        <p:spPr>
          <a:xfrm>
            <a:off x="838200" y="2333296"/>
            <a:ext cx="4619621" cy="4617265"/>
          </a:xfrm>
        </p:spPr>
        <p:txBody>
          <a:bodyPr>
            <a:noAutofit/>
          </a:bodyPr>
          <a:lstStyle/>
          <a:p>
            <a:pPr fontAlgn="base"/>
            <a:r>
              <a:rPr lang="en-GB" sz="1800" b="1" dirty="0">
                <a:cs typeface="Calibri" panose="020F0502020204030204" pitchFamily="34" charset="0"/>
              </a:rPr>
              <a:t>High-speed Internet</a:t>
            </a:r>
            <a:r>
              <a:rPr lang="en-GB" sz="1800" dirty="0">
                <a:cs typeface="Calibri" panose="020F0502020204030204" pitchFamily="34" charset="0"/>
              </a:rPr>
              <a:t> — For seamless digital conferences, communication, and more.</a:t>
            </a:r>
          </a:p>
          <a:p>
            <a:pPr fontAlgn="base"/>
            <a:r>
              <a:rPr lang="en-GB" sz="1800" b="1" dirty="0">
                <a:cs typeface="Calibri" panose="020F0502020204030204" pitchFamily="34" charset="0"/>
              </a:rPr>
              <a:t>Ample power outlets</a:t>
            </a:r>
            <a:r>
              <a:rPr lang="en-GB" sz="1800" dirty="0">
                <a:cs typeface="Calibri" panose="020F0502020204030204" pitchFamily="34" charset="0"/>
              </a:rPr>
              <a:t> — To keep gadgets plugged in and electronics charged.</a:t>
            </a:r>
          </a:p>
          <a:p>
            <a:pPr fontAlgn="base"/>
            <a:r>
              <a:rPr lang="en-GB" sz="1800" b="1" dirty="0">
                <a:cs typeface="Calibri" panose="020F0502020204030204" pitchFamily="34" charset="0"/>
              </a:rPr>
              <a:t>Desk</a:t>
            </a:r>
            <a:r>
              <a:rPr lang="en-GB" sz="1800" dirty="0">
                <a:cs typeface="Calibri" panose="020F0502020204030204" pitchFamily="34" charset="0"/>
              </a:rPr>
              <a:t> — For a comfortable and convenient workspace.</a:t>
            </a:r>
          </a:p>
          <a:p>
            <a:pPr fontAlgn="base"/>
            <a:r>
              <a:rPr lang="en-GB" sz="1800" b="1" dirty="0">
                <a:cs typeface="Calibri" panose="020F0502020204030204" pitchFamily="34" charset="0"/>
              </a:rPr>
              <a:t>Iron and ironing board</a:t>
            </a:r>
            <a:r>
              <a:rPr lang="en-GB" sz="1800" dirty="0">
                <a:cs typeface="Calibri" panose="020F0502020204030204" pitchFamily="34" charset="0"/>
              </a:rPr>
              <a:t> — To smooth out any wrinkles in that business suit.</a:t>
            </a:r>
          </a:p>
          <a:p>
            <a:pPr fontAlgn="base"/>
            <a:r>
              <a:rPr lang="en-GB" sz="1800" dirty="0">
                <a:cs typeface="Calibri" panose="020F0502020204030204" pitchFamily="34" charset="0"/>
              </a:rPr>
              <a:t>Special offer suggestion | </a:t>
            </a:r>
            <a:r>
              <a:rPr lang="en-GB" sz="1800" b="1" dirty="0">
                <a:cs typeface="Calibri" panose="020F0502020204030204" pitchFamily="34" charset="0"/>
              </a:rPr>
              <a:t>Free drink</a:t>
            </a:r>
            <a:r>
              <a:rPr lang="en-GB" sz="1800" dirty="0">
                <a:cs typeface="Calibri" panose="020F0502020204030204" pitchFamily="34" charset="0"/>
              </a:rPr>
              <a:t> — To wind down after a tough day.</a:t>
            </a:r>
          </a:p>
          <a:p>
            <a:pPr fontAlgn="base"/>
            <a:r>
              <a:rPr lang="en-GB" sz="1800" dirty="0">
                <a:cs typeface="Calibri" panose="020F0502020204030204" pitchFamily="34" charset="0"/>
              </a:rPr>
              <a:t>Special offer suggestion | </a:t>
            </a:r>
            <a:r>
              <a:rPr lang="en-GB" sz="1800" b="1" dirty="0">
                <a:cs typeface="Calibri" panose="020F0502020204030204" pitchFamily="34" charset="0"/>
              </a:rPr>
              <a:t>Discount on dry cleaning</a:t>
            </a:r>
            <a:r>
              <a:rPr lang="en-GB" sz="1800" dirty="0">
                <a:cs typeface="Calibri" panose="020F0502020204030204" pitchFamily="34" charset="0"/>
              </a:rPr>
              <a:t> </a:t>
            </a:r>
            <a:r>
              <a:rPr lang="en-GB" sz="1800" b="1" dirty="0">
                <a:cs typeface="Calibri" panose="020F0502020204030204" pitchFamily="34" charset="0"/>
              </a:rPr>
              <a:t>or free dry cleaning </a:t>
            </a:r>
            <a:r>
              <a:rPr lang="en-GB" sz="1800" dirty="0">
                <a:cs typeface="Calibri" panose="020F0502020204030204" pitchFamily="34" charset="0"/>
              </a:rPr>
              <a:t>— For a perfectly, professionally pressed ensemble.</a:t>
            </a:r>
          </a:p>
        </p:txBody>
      </p:sp>
      <p:pic>
        <p:nvPicPr>
          <p:cNvPr id="5124" name="Picture 4" descr="See the source image">
            <a:extLst>
              <a:ext uri="{FF2B5EF4-FFF2-40B4-BE49-F238E27FC236}">
                <a16:creationId xmlns:a16="http://schemas.microsoft.com/office/drawing/2014/main" id="{10F84767-AD33-F8F1-372A-76D22A7360A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670" r="22422"/>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1264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4084-3D47-314D-3034-C854B11A9ED6}"/>
              </a:ext>
            </a:extLst>
          </p:cNvPr>
          <p:cNvSpPr>
            <a:spLocks noGrp="1"/>
          </p:cNvSpPr>
          <p:nvPr>
            <p:ph type="title"/>
          </p:nvPr>
        </p:nvSpPr>
        <p:spPr/>
        <p:txBody>
          <a:bodyPr>
            <a:normAutofit/>
          </a:bodyPr>
          <a:lstStyle/>
          <a:p>
            <a:r>
              <a:rPr lang="en-GB" sz="5000" b="1" dirty="0">
                <a:cs typeface="Calibri" panose="020F0502020204030204" pitchFamily="34" charset="0"/>
              </a:rPr>
              <a:t>Hotel amenities for weekend travellers</a:t>
            </a:r>
            <a:endParaRPr lang="en-GB" sz="5000" dirty="0"/>
          </a:p>
        </p:txBody>
      </p:sp>
      <p:graphicFrame>
        <p:nvGraphicFramePr>
          <p:cNvPr id="5" name="Content Placeholder 2">
            <a:extLst>
              <a:ext uri="{FF2B5EF4-FFF2-40B4-BE49-F238E27FC236}">
                <a16:creationId xmlns:a16="http://schemas.microsoft.com/office/drawing/2014/main" id="{BFC7DF04-C636-A2A6-0E32-EBF212D7FEFB}"/>
              </a:ext>
            </a:extLst>
          </p:cNvPr>
          <p:cNvGraphicFramePr>
            <a:graphicFrameLocks noGrp="1"/>
          </p:cNvGraphicFramePr>
          <p:nvPr>
            <p:ph idx="1"/>
            <p:extLst>
              <p:ext uri="{D42A27DB-BD31-4B8C-83A1-F6EECF244321}">
                <p14:modId xmlns:p14="http://schemas.microsoft.com/office/powerpoint/2010/main" val="4065494931"/>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6527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5CE4F-35B0-F7DF-9FDE-712DEAC0D528}"/>
              </a:ext>
            </a:extLst>
          </p:cNvPr>
          <p:cNvSpPr>
            <a:spLocks noGrp="1"/>
          </p:cNvSpPr>
          <p:nvPr>
            <p:ph type="title"/>
          </p:nvPr>
        </p:nvSpPr>
        <p:spPr/>
        <p:txBody>
          <a:bodyPr>
            <a:normAutofit/>
          </a:bodyPr>
          <a:lstStyle/>
          <a:p>
            <a:r>
              <a:rPr lang="en-GB" sz="4200" b="1" dirty="0">
                <a:cs typeface="Calibri" panose="020F0502020204030204" pitchFamily="34" charset="0"/>
              </a:rPr>
              <a:t>Best on-trend hotel amenities for millennial travellers</a:t>
            </a:r>
            <a:endParaRPr lang="en-GB" sz="4200" dirty="0"/>
          </a:p>
        </p:txBody>
      </p:sp>
      <p:graphicFrame>
        <p:nvGraphicFramePr>
          <p:cNvPr id="5" name="Content Placeholder 2">
            <a:extLst>
              <a:ext uri="{FF2B5EF4-FFF2-40B4-BE49-F238E27FC236}">
                <a16:creationId xmlns:a16="http://schemas.microsoft.com/office/drawing/2014/main" id="{FEED3FDE-BEA1-94A1-A534-AA2C4E9CC650}"/>
              </a:ext>
            </a:extLst>
          </p:cNvPr>
          <p:cNvGraphicFramePr>
            <a:graphicFrameLocks noGrp="1"/>
          </p:cNvGraphicFramePr>
          <p:nvPr>
            <p:ph idx="1"/>
            <p:extLst>
              <p:ext uri="{D42A27DB-BD31-4B8C-83A1-F6EECF244321}">
                <p14:modId xmlns:p14="http://schemas.microsoft.com/office/powerpoint/2010/main" val="44825395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765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4B852-C11D-6B8A-8621-5124C637C67F}"/>
              </a:ext>
            </a:extLst>
          </p:cNvPr>
          <p:cNvSpPr>
            <a:spLocks noGrp="1"/>
          </p:cNvSpPr>
          <p:nvPr>
            <p:ph type="title"/>
          </p:nvPr>
        </p:nvSpPr>
        <p:spPr/>
        <p:txBody>
          <a:bodyPr>
            <a:normAutofit/>
          </a:bodyPr>
          <a:lstStyle/>
          <a:p>
            <a:r>
              <a:rPr lang="en-GB" sz="4200" b="1" dirty="0">
                <a:cs typeface="Calibri" panose="020F0502020204030204" pitchFamily="34" charset="0"/>
              </a:rPr>
              <a:t>Best romantic hotel amenities for honeymooners</a:t>
            </a:r>
            <a:endParaRPr lang="en-GB" sz="4200" dirty="0"/>
          </a:p>
        </p:txBody>
      </p:sp>
      <p:graphicFrame>
        <p:nvGraphicFramePr>
          <p:cNvPr id="4" name="Content Placeholder 3">
            <a:extLst>
              <a:ext uri="{FF2B5EF4-FFF2-40B4-BE49-F238E27FC236}">
                <a16:creationId xmlns:a16="http://schemas.microsoft.com/office/drawing/2014/main" id="{22F54C71-039D-BE98-E487-DB3ECF980D66}"/>
              </a:ext>
            </a:extLst>
          </p:cNvPr>
          <p:cNvGraphicFramePr>
            <a:graphicFrameLocks noGrp="1"/>
          </p:cNvGraphicFramePr>
          <p:nvPr>
            <p:ph idx="1"/>
            <p:extLst>
              <p:ext uri="{D42A27DB-BD31-4B8C-83A1-F6EECF244321}">
                <p14:modId xmlns:p14="http://schemas.microsoft.com/office/powerpoint/2010/main" val="136676807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796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0F3F9-B81F-4124-BE33-E7EB77C5D948}"/>
              </a:ext>
            </a:extLst>
          </p:cNvPr>
          <p:cNvSpPr>
            <a:spLocks noGrp="1"/>
          </p:cNvSpPr>
          <p:nvPr>
            <p:ph type="title"/>
          </p:nvPr>
        </p:nvSpPr>
        <p:spPr/>
        <p:txBody>
          <a:bodyPr>
            <a:normAutofit/>
          </a:bodyPr>
          <a:lstStyle/>
          <a:p>
            <a:r>
              <a:rPr lang="en-GB" sz="4200" b="1"/>
              <a:t>B</a:t>
            </a:r>
            <a:r>
              <a:rPr lang="en-GB" sz="4200" b="1">
                <a:cs typeface="Calibri" panose="020F0502020204030204" pitchFamily="34" charset="0"/>
              </a:rPr>
              <a:t>est kid-friendly hotel amenities for family travellers</a:t>
            </a:r>
            <a:endParaRPr lang="en-GB" sz="4200"/>
          </a:p>
        </p:txBody>
      </p:sp>
      <p:graphicFrame>
        <p:nvGraphicFramePr>
          <p:cNvPr id="4" name="Content Placeholder 3">
            <a:extLst>
              <a:ext uri="{FF2B5EF4-FFF2-40B4-BE49-F238E27FC236}">
                <a16:creationId xmlns:a16="http://schemas.microsoft.com/office/drawing/2014/main" id="{FC7BEFA7-973E-DC48-42AC-F5A4B697ACC7}"/>
              </a:ext>
            </a:extLst>
          </p:cNvPr>
          <p:cNvGraphicFramePr>
            <a:graphicFrameLocks noGrp="1"/>
          </p:cNvGraphicFramePr>
          <p:nvPr>
            <p:ph idx="1"/>
            <p:extLst>
              <p:ext uri="{D42A27DB-BD31-4B8C-83A1-F6EECF244321}">
                <p14:modId xmlns:p14="http://schemas.microsoft.com/office/powerpoint/2010/main" val="4256249728"/>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5144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3F03E-27A1-3952-E2CE-F0C90989BF32}"/>
              </a:ext>
            </a:extLst>
          </p:cNvPr>
          <p:cNvSpPr>
            <a:spLocks noGrp="1"/>
          </p:cNvSpPr>
          <p:nvPr>
            <p:ph type="title"/>
          </p:nvPr>
        </p:nvSpPr>
        <p:spPr>
          <a:xfrm>
            <a:off x="841246" y="673770"/>
            <a:ext cx="3644489" cy="2414488"/>
          </a:xfrm>
        </p:spPr>
        <p:txBody>
          <a:bodyPr anchor="t">
            <a:normAutofit/>
          </a:bodyPr>
          <a:lstStyle/>
          <a:p>
            <a:r>
              <a:rPr lang="en-GB" sz="3800" b="1" dirty="0">
                <a:cs typeface="Calibri" panose="020F0502020204030204" pitchFamily="34" charset="0"/>
              </a:rPr>
              <a:t>Identification of market segments for hospitality products</a:t>
            </a:r>
            <a:endParaRPr lang="en-GB" sz="3800" b="1" dirty="0"/>
          </a:p>
        </p:txBody>
      </p:sp>
      <p:sp>
        <p:nvSpPr>
          <p:cNvPr id="3" name="Content Placeholder 2">
            <a:extLst>
              <a:ext uri="{FF2B5EF4-FFF2-40B4-BE49-F238E27FC236}">
                <a16:creationId xmlns:a16="http://schemas.microsoft.com/office/drawing/2014/main" id="{55E8607A-9C33-F833-1E1A-E968B7C6A18F}"/>
              </a:ext>
            </a:extLst>
          </p:cNvPr>
          <p:cNvSpPr>
            <a:spLocks noGrp="1"/>
          </p:cNvSpPr>
          <p:nvPr>
            <p:ph idx="1"/>
          </p:nvPr>
        </p:nvSpPr>
        <p:spPr>
          <a:xfrm>
            <a:off x="6095999" y="882315"/>
            <a:ext cx="5254754" cy="5739465"/>
          </a:xfrm>
        </p:spPr>
        <p:txBody>
          <a:bodyPr>
            <a:normAutofit fontScale="85000" lnSpcReduction="10000"/>
          </a:bodyPr>
          <a:lstStyle/>
          <a:p>
            <a:pPr>
              <a:lnSpc>
                <a:spcPct val="110000"/>
              </a:lnSpc>
              <a:buFont typeface="Wingdings" panose="05000000000000000000" pitchFamily="2" charset="2"/>
              <a:buChar char="Ø"/>
            </a:pPr>
            <a:r>
              <a:rPr lang="en-GB" sz="2400" dirty="0">
                <a:cs typeface="Calibri" panose="020F0502020204030204" pitchFamily="34" charset="0"/>
              </a:rPr>
              <a:t>Target and market to a variety of consumer groups with different behaviour with an offer that matches their needs and budget.</a:t>
            </a:r>
          </a:p>
          <a:p>
            <a:pPr>
              <a:lnSpc>
                <a:spcPct val="110000"/>
              </a:lnSpc>
              <a:buFont typeface="Wingdings" panose="05000000000000000000" pitchFamily="2" charset="2"/>
              <a:buChar char="Ø"/>
            </a:pPr>
            <a:r>
              <a:rPr lang="en-GB" sz="2400" i="1" dirty="0">
                <a:cs typeface="Calibri" panose="020F0502020204030204" pitchFamily="34" charset="0"/>
              </a:rPr>
              <a:t>Market segmentation </a:t>
            </a:r>
            <a:r>
              <a:rPr lang="en-GB" sz="2400" dirty="0">
                <a:cs typeface="Calibri" panose="020F0502020204030204" pitchFamily="34" charset="0"/>
              </a:rPr>
              <a:t>can help identifying the trends of a business:</a:t>
            </a:r>
          </a:p>
          <a:p>
            <a:pPr>
              <a:lnSpc>
                <a:spcPct val="110000"/>
              </a:lnSpc>
              <a:buFont typeface="Wingdings" panose="05000000000000000000" pitchFamily="2" charset="2"/>
              <a:buChar char="Ø"/>
            </a:pPr>
            <a:r>
              <a:rPr lang="en-GB" sz="2400" dirty="0">
                <a:cs typeface="Calibri" panose="020F0502020204030204" pitchFamily="34" charset="0"/>
              </a:rPr>
              <a:t>Length of Stay</a:t>
            </a:r>
          </a:p>
          <a:p>
            <a:pPr>
              <a:lnSpc>
                <a:spcPct val="110000"/>
              </a:lnSpc>
              <a:buFont typeface="Wingdings" panose="05000000000000000000" pitchFamily="2" charset="2"/>
              <a:buChar char="Ø"/>
            </a:pPr>
            <a:r>
              <a:rPr lang="en-GB" sz="2400" dirty="0">
                <a:cs typeface="Calibri" panose="020F0502020204030204" pitchFamily="34" charset="0"/>
              </a:rPr>
              <a:t>Day of Weeks stays</a:t>
            </a:r>
          </a:p>
          <a:p>
            <a:pPr>
              <a:lnSpc>
                <a:spcPct val="110000"/>
              </a:lnSpc>
              <a:buFont typeface="Wingdings" panose="05000000000000000000" pitchFamily="2" charset="2"/>
              <a:buChar char="Ø"/>
            </a:pPr>
            <a:r>
              <a:rPr lang="en-GB" sz="2400" dirty="0">
                <a:cs typeface="Calibri" panose="020F0502020204030204" pitchFamily="34" charset="0"/>
              </a:rPr>
              <a:t>Times of the year</a:t>
            </a:r>
          </a:p>
          <a:p>
            <a:pPr>
              <a:lnSpc>
                <a:spcPct val="110000"/>
              </a:lnSpc>
              <a:buFont typeface="Wingdings" panose="05000000000000000000" pitchFamily="2" charset="2"/>
              <a:buChar char="Ø"/>
            </a:pPr>
            <a:r>
              <a:rPr lang="en-GB" sz="2400" dirty="0">
                <a:cs typeface="Calibri" panose="020F0502020204030204" pitchFamily="34" charset="0"/>
              </a:rPr>
              <a:t>Booking Lead Time</a:t>
            </a:r>
          </a:p>
          <a:p>
            <a:pPr>
              <a:lnSpc>
                <a:spcPct val="110000"/>
              </a:lnSpc>
              <a:buFont typeface="Wingdings" panose="05000000000000000000" pitchFamily="2" charset="2"/>
              <a:buChar char="Ø"/>
            </a:pPr>
            <a:r>
              <a:rPr lang="en-GB" sz="2400" dirty="0">
                <a:cs typeface="Calibri" panose="020F0502020204030204" pitchFamily="34" charset="0"/>
              </a:rPr>
              <a:t>requirements</a:t>
            </a:r>
          </a:p>
          <a:p>
            <a:pPr>
              <a:lnSpc>
                <a:spcPct val="110000"/>
              </a:lnSpc>
              <a:buFont typeface="Wingdings" panose="05000000000000000000" pitchFamily="2" charset="2"/>
              <a:buChar char="Ø"/>
            </a:pPr>
            <a:r>
              <a:rPr lang="en-GB" sz="2400" dirty="0">
                <a:cs typeface="Calibri" panose="020F0502020204030204" pitchFamily="34" charset="0"/>
              </a:rPr>
              <a:t>Applying sound revenue management practices is an essential step to have a clear idea of which consumer groups you should be targeting and the needs and wants </a:t>
            </a:r>
            <a:r>
              <a:rPr lang="en-GB" sz="2400" dirty="0" err="1">
                <a:cs typeface="Calibri" panose="020F0502020204030204" pitchFamily="34" charset="0"/>
              </a:rPr>
              <a:t>i.e</a:t>
            </a:r>
            <a:r>
              <a:rPr lang="en-GB" sz="2400" dirty="0">
                <a:cs typeface="Calibri" panose="020F0502020204030204" pitchFamily="34" charset="0"/>
              </a:rPr>
              <a:t> EXPECTATIONS.</a:t>
            </a:r>
          </a:p>
        </p:txBody>
      </p:sp>
    </p:spTree>
    <p:extLst>
      <p:ext uri="{BB962C8B-B14F-4D97-AF65-F5344CB8AC3E}">
        <p14:creationId xmlns:p14="http://schemas.microsoft.com/office/powerpoint/2010/main" val="443550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Content Placeholder 3">
            <a:extLst>
              <a:ext uri="{FF2B5EF4-FFF2-40B4-BE49-F238E27FC236}">
                <a16:creationId xmlns:a16="http://schemas.microsoft.com/office/drawing/2014/main" id="{2228398B-3E3B-5F7D-F6A1-6DA318C44DB2}"/>
              </a:ext>
            </a:extLst>
          </p:cNvPr>
          <p:cNvGraphicFramePr>
            <a:graphicFrameLocks/>
          </p:cNvGraphicFramePr>
          <p:nvPr>
            <p:extLst>
              <p:ext uri="{D42A27DB-BD31-4B8C-83A1-F6EECF244321}">
                <p14:modId xmlns:p14="http://schemas.microsoft.com/office/powerpoint/2010/main" val="1081645113"/>
              </p:ext>
            </p:extLst>
          </p:nvPr>
        </p:nvGraphicFramePr>
        <p:xfrm>
          <a:off x="1000858" y="914400"/>
          <a:ext cx="10114085" cy="4968821"/>
        </p:xfrm>
        <a:graphic>
          <a:graphicData uri="http://schemas.openxmlformats.org/drawingml/2006/table">
            <a:tbl>
              <a:tblPr firstRow="1" bandRow="1">
                <a:noFill/>
                <a:tableStyleId>{7DF18680-E054-41AD-8BC1-D1AEF772440D}</a:tableStyleId>
              </a:tblPr>
              <a:tblGrid>
                <a:gridCol w="1958680">
                  <a:extLst>
                    <a:ext uri="{9D8B030D-6E8A-4147-A177-3AD203B41FA5}">
                      <a16:colId xmlns:a16="http://schemas.microsoft.com/office/drawing/2014/main" val="20000"/>
                    </a:ext>
                  </a:extLst>
                </a:gridCol>
                <a:gridCol w="4258988">
                  <a:extLst>
                    <a:ext uri="{9D8B030D-6E8A-4147-A177-3AD203B41FA5}">
                      <a16:colId xmlns:a16="http://schemas.microsoft.com/office/drawing/2014/main" val="20001"/>
                    </a:ext>
                  </a:extLst>
                </a:gridCol>
                <a:gridCol w="3896417">
                  <a:extLst>
                    <a:ext uri="{9D8B030D-6E8A-4147-A177-3AD203B41FA5}">
                      <a16:colId xmlns:a16="http://schemas.microsoft.com/office/drawing/2014/main" val="20002"/>
                    </a:ext>
                  </a:extLst>
                </a:gridCol>
              </a:tblGrid>
              <a:tr h="699811">
                <a:tc>
                  <a:txBody>
                    <a:bodyPr/>
                    <a:lstStyle/>
                    <a:p>
                      <a:pPr algn="ctr" fontAlgn="base"/>
                      <a:r>
                        <a:rPr lang="en-GB" sz="1800" b="1" cap="none" spc="30">
                          <a:solidFill>
                            <a:schemeClr val="tx1"/>
                          </a:solidFill>
                          <a:effectLst/>
                        </a:rPr>
                        <a:t>Base for segmentation</a:t>
                      </a:r>
                      <a:endParaRPr lang="en-GB" sz="1800" b="1" i="0" cap="none" spc="30">
                        <a:solidFill>
                          <a:schemeClr val="tx1"/>
                        </a:solidFill>
                        <a:effectLst/>
                        <a:latin typeface="&amp;quot"/>
                      </a:endParaRPr>
                    </a:p>
                  </a:txBody>
                  <a:tcPr marL="0" marR="10021" marT="62632" marB="62632" anchor="ctr">
                    <a:lnL w="12700" cmpd="sng">
                      <a:noFill/>
                    </a:lnL>
                    <a:lnR w="12700" cmpd="sng">
                      <a:noFill/>
                    </a:lnR>
                    <a:lnT w="19050" cap="flat" cmpd="sng" algn="ctr">
                      <a:solidFill>
                        <a:schemeClr val="accent1"/>
                      </a:solidFill>
                      <a:prstDash val="solid"/>
                    </a:lnT>
                    <a:lnB w="38100" cmpd="sng">
                      <a:noFill/>
                    </a:lnB>
                    <a:noFill/>
                  </a:tcPr>
                </a:tc>
                <a:tc>
                  <a:txBody>
                    <a:bodyPr/>
                    <a:lstStyle/>
                    <a:p>
                      <a:pPr algn="ctr" fontAlgn="base"/>
                      <a:r>
                        <a:rPr lang="en-GB" sz="1800" b="1" cap="none" spc="30">
                          <a:solidFill>
                            <a:schemeClr val="tx1"/>
                          </a:solidFill>
                          <a:effectLst/>
                        </a:rPr>
                        <a:t>What it means?</a:t>
                      </a:r>
                      <a:endParaRPr lang="en-GB" sz="1800" b="1" i="0" cap="none" spc="30">
                        <a:solidFill>
                          <a:schemeClr val="tx1"/>
                        </a:solidFill>
                        <a:effectLst/>
                        <a:latin typeface="&amp;quot"/>
                      </a:endParaRPr>
                    </a:p>
                  </a:txBody>
                  <a:tcPr marL="0" marR="10021" marT="62632" marB="62632" anchor="ctr">
                    <a:lnL w="12700" cmpd="sng">
                      <a:noFill/>
                    </a:lnL>
                    <a:lnR w="12700" cmpd="sng">
                      <a:noFill/>
                    </a:lnR>
                    <a:lnT w="19050" cap="flat" cmpd="sng" algn="ctr">
                      <a:solidFill>
                        <a:schemeClr val="accent1"/>
                      </a:solidFill>
                      <a:prstDash val="solid"/>
                    </a:lnT>
                    <a:lnB w="38100" cmpd="sng">
                      <a:noFill/>
                    </a:lnB>
                    <a:noFill/>
                  </a:tcPr>
                </a:tc>
                <a:tc>
                  <a:txBody>
                    <a:bodyPr/>
                    <a:lstStyle/>
                    <a:p>
                      <a:pPr algn="ctr" fontAlgn="base"/>
                      <a:r>
                        <a:rPr lang="en-GB" sz="1800" b="1" cap="none" spc="30">
                          <a:solidFill>
                            <a:schemeClr val="tx1"/>
                          </a:solidFill>
                          <a:effectLst/>
                        </a:rPr>
                        <a:t>Example</a:t>
                      </a:r>
                      <a:endParaRPr lang="en-GB" sz="1800" b="1" i="0" cap="none" spc="30">
                        <a:solidFill>
                          <a:schemeClr val="tx1"/>
                        </a:solidFill>
                        <a:effectLst/>
                        <a:latin typeface="&amp;quot"/>
                      </a:endParaRPr>
                    </a:p>
                  </a:txBody>
                  <a:tcPr marL="0" marR="10021" marT="62632" marB="62632" anchor="ctr">
                    <a:lnL w="12700" cmpd="sng">
                      <a:noFill/>
                    </a:lnL>
                    <a:lnR w="12700" cmpd="sng">
                      <a:noFill/>
                    </a:lnR>
                    <a:lnT w="19050" cap="flat" cmpd="sng" algn="ctr">
                      <a:solidFill>
                        <a:schemeClr val="accent1"/>
                      </a:solidFill>
                      <a:prstDash val="solid"/>
                    </a:lnT>
                    <a:lnB w="38100" cmpd="sng">
                      <a:noFill/>
                    </a:lnB>
                    <a:noFill/>
                  </a:tcPr>
                </a:tc>
                <a:extLst>
                  <a:ext uri="{0D108BD9-81ED-4DB2-BD59-A6C34878D82A}">
                    <a16:rowId xmlns:a16="http://schemas.microsoft.com/office/drawing/2014/main" val="10000"/>
                  </a:ext>
                </a:extLst>
              </a:tr>
              <a:tr h="1167464">
                <a:tc>
                  <a:txBody>
                    <a:bodyPr/>
                    <a:lstStyle/>
                    <a:p>
                      <a:pPr algn="l" fontAlgn="base"/>
                      <a:r>
                        <a:rPr lang="en-GB" sz="1300" cap="none" spc="0">
                          <a:solidFill>
                            <a:schemeClr val="tx1"/>
                          </a:solidFill>
                          <a:effectLst/>
                        </a:rPr>
                        <a:t>Geographic Variables</a:t>
                      </a:r>
                      <a:endParaRPr lang="en-GB" sz="1300" b="0" i="0" cap="none" spc="0">
                        <a:solidFill>
                          <a:schemeClr val="tx1"/>
                        </a:solidFill>
                        <a:effectLst/>
                      </a:endParaRPr>
                    </a:p>
                  </a:txBody>
                  <a:tcPr marL="0" marR="62632" marT="62632" marB="62632" anchor="ctr">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pPr algn="l" fontAlgn="base"/>
                      <a:r>
                        <a:rPr lang="en-GB" sz="1300" cap="none" spc="0">
                          <a:solidFill>
                            <a:schemeClr val="tx1"/>
                          </a:solidFill>
                          <a:effectLst/>
                        </a:rPr>
                        <a:t>Guests can be divided into different segments on such geographic units such as nations, states, regions, cities etc. Their preferences may vary because of their geographic differences.</a:t>
                      </a:r>
                      <a:endParaRPr lang="en-GB" sz="1300" b="0" i="0" cap="none" spc="0">
                        <a:solidFill>
                          <a:schemeClr val="tx1"/>
                        </a:solidFill>
                        <a:effectLst/>
                      </a:endParaRPr>
                    </a:p>
                  </a:txBody>
                  <a:tcPr marL="0" marR="62632" marT="62632" marB="62632" anchor="ctr">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pPr algn="l" fontAlgn="base"/>
                      <a:r>
                        <a:rPr lang="en-GB" sz="1300" cap="none" spc="0">
                          <a:solidFill>
                            <a:schemeClr val="tx1"/>
                          </a:solidFill>
                          <a:effectLst/>
                        </a:rPr>
                        <a:t>Most hotels understand the importance of segmenting the markets based on the origin of the guests (i.e. the place they come from). It is an effective way to identify those places that the hotels should concentrate on advertising and promotion.</a:t>
                      </a:r>
                      <a:endParaRPr lang="en-GB" sz="1300" b="0" i="0" cap="none" spc="0">
                        <a:solidFill>
                          <a:schemeClr val="tx1"/>
                        </a:solidFill>
                        <a:effectLst/>
                      </a:endParaRPr>
                    </a:p>
                  </a:txBody>
                  <a:tcPr marL="0" marR="62632" marT="62632" marB="62632" anchor="ctr">
                    <a:lnL w="12700" cmpd="sng">
                      <a:noFill/>
                      <a:prstDash val="solid"/>
                    </a:lnL>
                    <a:lnR w="12700" cmpd="sng">
                      <a:noFill/>
                      <a:prstDash val="solid"/>
                    </a:lnR>
                    <a:lnT w="38100" cmpd="sng">
                      <a:noFill/>
                    </a:lnT>
                    <a:lnB w="9525" cap="flat" cmpd="sng" algn="ctr">
                      <a:solidFill>
                        <a:schemeClr val="accent1"/>
                      </a:solidFill>
                      <a:prstDash val="solid"/>
                    </a:lnB>
                    <a:noFill/>
                  </a:tcPr>
                </a:tc>
                <a:extLst>
                  <a:ext uri="{0D108BD9-81ED-4DB2-BD59-A6C34878D82A}">
                    <a16:rowId xmlns:a16="http://schemas.microsoft.com/office/drawing/2014/main" val="10001"/>
                  </a:ext>
                </a:extLst>
              </a:tr>
              <a:tr h="1167464">
                <a:tc>
                  <a:txBody>
                    <a:bodyPr/>
                    <a:lstStyle/>
                    <a:p>
                      <a:pPr algn="l" fontAlgn="base"/>
                      <a:r>
                        <a:rPr lang="en-GB" sz="1300" cap="none" spc="0">
                          <a:solidFill>
                            <a:schemeClr val="tx1"/>
                          </a:solidFill>
                          <a:effectLst/>
                        </a:rPr>
                        <a:t>Demographic Variables</a:t>
                      </a:r>
                      <a:endParaRPr lang="en-GB" sz="1300" b="0" i="0" cap="none" spc="0">
                        <a:solidFill>
                          <a:schemeClr val="tx1"/>
                        </a:solidFill>
                        <a:effectLst/>
                      </a:endParaRPr>
                    </a:p>
                  </a:txBody>
                  <a:tcPr marL="50106" marR="62632" marT="62632" marB="62632"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ase"/>
                      <a:r>
                        <a:rPr lang="en-GB" sz="1300" cap="none" spc="0">
                          <a:solidFill>
                            <a:schemeClr val="tx1"/>
                          </a:solidFill>
                          <a:effectLst/>
                        </a:rPr>
                        <a:t>Guests are divided into different segments based on age, gender, income, family, educational level, occupation etc.</a:t>
                      </a:r>
                      <a:endParaRPr lang="en-GB" sz="1300" b="0" i="0" cap="none" spc="0">
                        <a:solidFill>
                          <a:schemeClr val="tx1"/>
                        </a:solidFill>
                        <a:effectLst/>
                      </a:endParaRPr>
                    </a:p>
                  </a:txBody>
                  <a:tcPr marL="50106" marR="62632" marT="62632" marB="62632"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ase"/>
                      <a:r>
                        <a:rPr lang="en-GB" sz="1300" cap="none" spc="0">
                          <a:solidFill>
                            <a:schemeClr val="tx1"/>
                          </a:solidFill>
                          <a:effectLst/>
                        </a:rPr>
                        <a:t>McDonald’s understands the importance of segmenting the fast food markets on the basis of age; the company’s Happy Meal and the “Go Active Birthday Party” are specifically targeted at children.</a:t>
                      </a:r>
                      <a:endParaRPr lang="en-GB" sz="1300" b="0" i="0" cap="none" spc="0">
                        <a:solidFill>
                          <a:schemeClr val="tx1"/>
                        </a:solidFill>
                        <a:effectLst/>
                      </a:endParaRPr>
                    </a:p>
                  </a:txBody>
                  <a:tcPr marL="50106" marR="62632" marT="62632" marB="62632"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10002"/>
                  </a:ext>
                </a:extLst>
              </a:tr>
              <a:tr h="766618">
                <a:tc>
                  <a:txBody>
                    <a:bodyPr/>
                    <a:lstStyle/>
                    <a:p>
                      <a:pPr algn="l" fontAlgn="base"/>
                      <a:r>
                        <a:rPr lang="en-GB" sz="1300" cap="none" spc="0">
                          <a:solidFill>
                            <a:schemeClr val="tx1"/>
                          </a:solidFill>
                          <a:effectLst/>
                        </a:rPr>
                        <a:t>Psychographic Variables</a:t>
                      </a:r>
                      <a:endParaRPr lang="en-GB" sz="1300" b="0" i="0" cap="none" spc="0">
                        <a:solidFill>
                          <a:schemeClr val="tx1"/>
                        </a:solidFill>
                        <a:effectLst/>
                      </a:endParaRPr>
                    </a:p>
                  </a:txBody>
                  <a:tcPr marL="0" marR="62632" marT="62632" marB="62632"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ase"/>
                      <a:r>
                        <a:rPr lang="en-GB" sz="1300" cap="none" spc="0">
                          <a:solidFill>
                            <a:schemeClr val="tx1"/>
                          </a:solidFill>
                          <a:effectLst/>
                        </a:rPr>
                        <a:t>Guests are divided into different segments based on their social class, lifestyle, and personality characteristics.</a:t>
                      </a:r>
                      <a:endParaRPr lang="en-GB" sz="1300" b="0" i="0" cap="none" spc="0">
                        <a:solidFill>
                          <a:schemeClr val="tx1"/>
                        </a:solidFill>
                        <a:effectLst/>
                      </a:endParaRPr>
                    </a:p>
                  </a:txBody>
                  <a:tcPr marL="0" marR="62632" marT="62632" marB="62632"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ase"/>
                      <a:r>
                        <a:rPr lang="en-GB" sz="1300" cap="none" spc="0">
                          <a:solidFill>
                            <a:schemeClr val="tx1"/>
                          </a:solidFill>
                          <a:effectLst/>
                        </a:rPr>
                        <a:t>Afternoon tea, brunch etc. in most hotels is targeted at the upper classes (based on social class)</a:t>
                      </a:r>
                      <a:endParaRPr lang="en-GB" sz="1300" b="0" i="0" cap="none" spc="0">
                        <a:solidFill>
                          <a:schemeClr val="tx1"/>
                        </a:solidFill>
                        <a:effectLst/>
                      </a:endParaRPr>
                    </a:p>
                  </a:txBody>
                  <a:tcPr marL="0" marR="62632" marT="62632" marB="62632"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10003"/>
                  </a:ext>
                </a:extLst>
              </a:tr>
              <a:tr h="1167464">
                <a:tc>
                  <a:txBody>
                    <a:bodyPr/>
                    <a:lstStyle/>
                    <a:p>
                      <a:pPr algn="l" fontAlgn="base"/>
                      <a:r>
                        <a:rPr lang="en-GB" sz="1300" cap="none" spc="0">
                          <a:solidFill>
                            <a:schemeClr val="tx1"/>
                          </a:solidFill>
                          <a:effectLst/>
                        </a:rPr>
                        <a:t>Behavioural Variables</a:t>
                      </a:r>
                      <a:endParaRPr lang="en-GB" sz="1300" b="0" i="0" cap="none" spc="0">
                        <a:solidFill>
                          <a:schemeClr val="tx1"/>
                        </a:solidFill>
                        <a:effectLst/>
                      </a:endParaRPr>
                    </a:p>
                  </a:txBody>
                  <a:tcPr marL="50106" marR="62632" marT="62632" marB="62632"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ase"/>
                      <a:r>
                        <a:rPr lang="en-GB" sz="1300" cap="none" spc="0">
                          <a:solidFill>
                            <a:schemeClr val="tx1"/>
                          </a:solidFill>
                          <a:effectLst/>
                        </a:rPr>
                        <a:t>Guests are also divided on the basis of their knowledge, attitude, use, or response to a product or service.</a:t>
                      </a:r>
                      <a:endParaRPr lang="en-GB" sz="1300" b="0" i="0" cap="none" spc="0">
                        <a:solidFill>
                          <a:schemeClr val="tx1"/>
                        </a:solidFill>
                        <a:effectLst/>
                      </a:endParaRPr>
                    </a:p>
                  </a:txBody>
                  <a:tcPr marL="50106" marR="62632" marT="62632" marB="62632"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ase"/>
                      <a:r>
                        <a:rPr lang="en-GB" sz="1300" cap="none" spc="0">
                          <a:solidFill>
                            <a:schemeClr val="tx1"/>
                          </a:solidFill>
                          <a:effectLst/>
                        </a:rPr>
                        <a:t>Most of the hotels understand the importance of grouping guests according to the product/service they seek. Therefore atmosphere and food quality are often highlighted by luxury restaurants in their promotional messages.</a:t>
                      </a:r>
                      <a:endParaRPr lang="en-GB" sz="1300" b="0" i="0" cap="none" spc="0">
                        <a:solidFill>
                          <a:schemeClr val="tx1"/>
                        </a:solidFill>
                        <a:effectLst/>
                      </a:endParaRPr>
                    </a:p>
                  </a:txBody>
                  <a:tcPr marL="50106" marR="62632" marT="62632" marB="62632"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90666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E6897-60B6-6AB2-AE92-3F5C6B6BA9A8}"/>
              </a:ext>
            </a:extLst>
          </p:cNvPr>
          <p:cNvSpPr>
            <a:spLocks noGrp="1"/>
          </p:cNvSpPr>
          <p:nvPr>
            <p:ph type="title"/>
          </p:nvPr>
        </p:nvSpPr>
        <p:spPr>
          <a:xfrm>
            <a:off x="2295526" y="1967267"/>
            <a:ext cx="1971675" cy="2547257"/>
          </a:xfrm>
          <a:noFill/>
        </p:spPr>
        <p:txBody>
          <a:bodyPr vert="horz" lIns="91440" tIns="45720" rIns="91440" bIns="45720" rtlCol="0" anchor="ctr">
            <a:normAutofit/>
          </a:bodyPr>
          <a:lstStyle/>
          <a:p>
            <a:pPr algn="ctr"/>
            <a:r>
              <a:rPr lang="en-US" sz="2600" b="1" dirty="0">
                <a:solidFill>
                  <a:srgbClr val="FFFFFF"/>
                </a:solidFill>
              </a:rPr>
              <a:t>Case Study: Marriott International</a:t>
            </a:r>
          </a:p>
        </p:txBody>
      </p:sp>
      <p:pic>
        <p:nvPicPr>
          <p:cNvPr id="1026" name="Picture 2" descr="See the source image">
            <a:extLst>
              <a:ext uri="{FF2B5EF4-FFF2-40B4-BE49-F238E27FC236}">
                <a16:creationId xmlns:a16="http://schemas.microsoft.com/office/drawing/2014/main" id="{7A630972-FF8B-0F08-36EA-47D6DF91879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306286" y="1091666"/>
            <a:ext cx="8998945" cy="526510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F6A2940-9FCF-3EA1-448D-B33075F5BCC0}"/>
              </a:ext>
            </a:extLst>
          </p:cNvPr>
          <p:cNvSpPr txBox="1"/>
          <p:nvPr/>
        </p:nvSpPr>
        <p:spPr>
          <a:xfrm>
            <a:off x="2251648" y="316768"/>
            <a:ext cx="8330361" cy="830997"/>
          </a:xfrm>
          <a:prstGeom prst="rect">
            <a:avLst/>
          </a:prstGeom>
          <a:noFill/>
        </p:spPr>
        <p:txBody>
          <a:bodyPr wrap="square" rtlCol="0">
            <a:spAutoFit/>
          </a:bodyPr>
          <a:lstStyle/>
          <a:p>
            <a:pPr algn="ctr" defTabSz="457200"/>
            <a:r>
              <a:rPr lang="en-GB" sz="2400" dirty="0">
                <a:solidFill>
                  <a:prstClr val="black"/>
                </a:solidFill>
                <a:latin typeface="Calibri" panose="020F0502020204030204"/>
              </a:rPr>
              <a:t>Marriott International’s 30 sub-brands cater to different guest types and their diverse needs</a:t>
            </a:r>
          </a:p>
        </p:txBody>
      </p:sp>
    </p:spTree>
    <p:extLst>
      <p:ext uri="{BB962C8B-B14F-4D97-AF65-F5344CB8AC3E}">
        <p14:creationId xmlns:p14="http://schemas.microsoft.com/office/powerpoint/2010/main" val="3870505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12607-E5AA-69F3-EBE5-C529D1C136C7}"/>
              </a:ext>
            </a:extLst>
          </p:cNvPr>
          <p:cNvSpPr>
            <a:spLocks noGrp="1"/>
          </p:cNvSpPr>
          <p:nvPr>
            <p:ph type="title"/>
          </p:nvPr>
        </p:nvSpPr>
        <p:spPr/>
        <p:txBody>
          <a:bodyPr/>
          <a:lstStyle/>
          <a:p>
            <a:r>
              <a:rPr lang="en-GB" sz="3600" b="1" dirty="0"/>
              <a:t>Case Study: Moxy Hotels</a:t>
            </a:r>
          </a:p>
        </p:txBody>
      </p:sp>
      <p:sp>
        <p:nvSpPr>
          <p:cNvPr id="3" name="Content Placeholder 2">
            <a:extLst>
              <a:ext uri="{FF2B5EF4-FFF2-40B4-BE49-F238E27FC236}">
                <a16:creationId xmlns:a16="http://schemas.microsoft.com/office/drawing/2014/main" id="{FBEE1F4A-18AB-C64A-0578-9BE1A40A7C9C}"/>
              </a:ext>
            </a:extLst>
          </p:cNvPr>
          <p:cNvSpPr>
            <a:spLocks noGrp="1"/>
          </p:cNvSpPr>
          <p:nvPr>
            <p:ph idx="1"/>
          </p:nvPr>
        </p:nvSpPr>
        <p:spPr>
          <a:xfrm>
            <a:off x="2152650" y="1305796"/>
            <a:ext cx="7886700" cy="4351338"/>
          </a:xfrm>
        </p:spPr>
        <p:txBody>
          <a:bodyPr/>
          <a:lstStyle/>
          <a:p>
            <a:pPr algn="ctr"/>
            <a:r>
              <a:rPr lang="en-GB" sz="2400" dirty="0"/>
              <a:t>What type of consumer can we find at a Moxy Hotel?</a:t>
            </a:r>
          </a:p>
          <a:p>
            <a:pPr algn="ctr"/>
            <a:r>
              <a:rPr lang="en-GB" sz="2400" dirty="0"/>
              <a:t>What Guest Services does this brand have on offer?</a:t>
            </a:r>
          </a:p>
        </p:txBody>
      </p:sp>
      <p:pic>
        <p:nvPicPr>
          <p:cNvPr id="4" name="Online Media 3" title="Moxy - Meet Moxy Hotels">
            <a:hlinkClick r:id="" action="ppaction://media"/>
            <a:extLst>
              <a:ext uri="{FF2B5EF4-FFF2-40B4-BE49-F238E27FC236}">
                <a16:creationId xmlns:a16="http://schemas.microsoft.com/office/drawing/2014/main" id="{551CD5C9-3D0B-E05A-B6E5-522C38C69BF5}"/>
              </a:ext>
            </a:extLst>
          </p:cNvPr>
          <p:cNvPicPr>
            <a:picLocks noRot="1" noChangeAspect="1"/>
          </p:cNvPicPr>
          <p:nvPr>
            <a:videoFile r:link="rId1"/>
          </p:nvPr>
        </p:nvPicPr>
        <p:blipFill>
          <a:blip r:embed="rId4"/>
          <a:stretch>
            <a:fillRect/>
          </a:stretch>
        </p:blipFill>
        <p:spPr>
          <a:xfrm>
            <a:off x="2964842" y="2371706"/>
            <a:ext cx="6262317" cy="3538209"/>
          </a:xfrm>
          <a:prstGeom prst="rect">
            <a:avLst/>
          </a:prstGeom>
        </p:spPr>
      </p:pic>
      <p:pic>
        <p:nvPicPr>
          <p:cNvPr id="2050" name="Picture 2" descr="See the source image">
            <a:extLst>
              <a:ext uri="{FF2B5EF4-FFF2-40B4-BE49-F238E27FC236}">
                <a16:creationId xmlns:a16="http://schemas.microsoft.com/office/drawing/2014/main" id="{B7DB83E1-28AC-995F-547F-D524435A77D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41461" y="437260"/>
            <a:ext cx="2576226" cy="884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1017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81453-07D6-4E86-9350-6C5F551179DF}"/>
              </a:ext>
            </a:extLst>
          </p:cNvPr>
          <p:cNvSpPr>
            <a:spLocks noGrp="1"/>
          </p:cNvSpPr>
          <p:nvPr>
            <p:ph type="title"/>
          </p:nvPr>
        </p:nvSpPr>
        <p:spPr>
          <a:xfrm>
            <a:off x="686834" y="1153572"/>
            <a:ext cx="3200400" cy="4461163"/>
          </a:xfrm>
        </p:spPr>
        <p:txBody>
          <a:bodyPr>
            <a:normAutofit/>
          </a:bodyPr>
          <a:lstStyle/>
          <a:p>
            <a:r>
              <a:rPr lang="en-GB" sz="4100" b="1" dirty="0">
                <a:cs typeface="Calibri" panose="020F0502020204030204" pitchFamily="34" charset="0"/>
              </a:rPr>
              <a:t>Understanding and Appreciation of Guest Needs</a:t>
            </a:r>
            <a:endParaRPr lang="en-GB" sz="4100" dirty="0"/>
          </a:p>
        </p:txBody>
      </p:sp>
      <p:sp>
        <p:nvSpPr>
          <p:cNvPr id="3" name="Content Placeholder 2">
            <a:extLst>
              <a:ext uri="{FF2B5EF4-FFF2-40B4-BE49-F238E27FC236}">
                <a16:creationId xmlns:a16="http://schemas.microsoft.com/office/drawing/2014/main" id="{EF281CD7-AB8A-A96C-547C-379A4E1FE932}"/>
              </a:ext>
            </a:extLst>
          </p:cNvPr>
          <p:cNvSpPr>
            <a:spLocks noGrp="1"/>
          </p:cNvSpPr>
          <p:nvPr>
            <p:ph idx="1"/>
          </p:nvPr>
        </p:nvSpPr>
        <p:spPr>
          <a:xfrm>
            <a:off x="4447308" y="591344"/>
            <a:ext cx="6906491" cy="5585619"/>
          </a:xfrm>
        </p:spPr>
        <p:txBody>
          <a:bodyPr anchor="ctr">
            <a:normAutofit/>
          </a:bodyPr>
          <a:lstStyle/>
          <a:p>
            <a:pPr marL="0" indent="0">
              <a:buNone/>
            </a:pPr>
            <a:r>
              <a:rPr lang="en-GB" b="1" dirty="0"/>
              <a:t>Group Discussion:</a:t>
            </a:r>
          </a:p>
          <a:p>
            <a:r>
              <a:rPr lang="en-GB" dirty="0"/>
              <a:t>What is </a:t>
            </a:r>
            <a:r>
              <a:rPr lang="en-GB" b="1" dirty="0"/>
              <a:t>Emotional Intelligence </a:t>
            </a:r>
            <a:r>
              <a:rPr lang="en-GB" dirty="0"/>
              <a:t>and why is it crucial for success working in a hotel?</a:t>
            </a:r>
          </a:p>
          <a:p>
            <a:endParaRPr lang="en-GB" dirty="0"/>
          </a:p>
          <a:p>
            <a:pPr marL="0" indent="0">
              <a:buNone/>
            </a:pPr>
            <a:r>
              <a:rPr lang="en-US" dirty="0">
                <a:ln w="0"/>
                <a:effectLst>
                  <a:outerShdw blurRad="38100" dist="38100" dir="2700000" algn="tl">
                    <a:srgbClr val="000000">
                      <a:alpha val="43137"/>
                    </a:srgbClr>
                  </a:outerShdw>
                </a:effectLst>
              </a:rPr>
              <a:t>Type your answers in the chat box or raise your yellow hand.</a:t>
            </a:r>
          </a:p>
          <a:p>
            <a:endParaRPr lang="en-GB" dirty="0"/>
          </a:p>
        </p:txBody>
      </p:sp>
    </p:spTree>
    <p:extLst>
      <p:ext uri="{BB962C8B-B14F-4D97-AF65-F5344CB8AC3E}">
        <p14:creationId xmlns:p14="http://schemas.microsoft.com/office/powerpoint/2010/main" val="3380037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2404C-07B9-C4B0-0207-36394F82B167}"/>
              </a:ext>
            </a:extLst>
          </p:cNvPr>
          <p:cNvSpPr>
            <a:spLocks noGrp="1"/>
          </p:cNvSpPr>
          <p:nvPr>
            <p:ph type="title"/>
          </p:nvPr>
        </p:nvSpPr>
        <p:spPr/>
        <p:txBody>
          <a:bodyPr/>
          <a:lstStyle/>
          <a:p>
            <a:r>
              <a:rPr lang="en-GB" dirty="0"/>
              <a:t>How Disney does ‘excellence’ </a:t>
            </a:r>
          </a:p>
        </p:txBody>
      </p:sp>
      <p:pic>
        <p:nvPicPr>
          <p:cNvPr id="5" name="Content Placeholder 4">
            <a:extLst>
              <a:ext uri="{FF2B5EF4-FFF2-40B4-BE49-F238E27FC236}">
                <a16:creationId xmlns:a16="http://schemas.microsoft.com/office/drawing/2014/main" id="{C6CB4F7B-23A6-2AD7-F89A-EAE9A3352EB1}"/>
              </a:ext>
            </a:extLst>
          </p:cNvPr>
          <p:cNvPicPr>
            <a:picLocks noGrp="1" noChangeAspect="1"/>
          </p:cNvPicPr>
          <p:nvPr>
            <p:ph idx="1"/>
          </p:nvPr>
        </p:nvPicPr>
        <p:blipFill>
          <a:blip r:embed="rId2"/>
          <a:stretch>
            <a:fillRect/>
          </a:stretch>
        </p:blipFill>
        <p:spPr>
          <a:xfrm>
            <a:off x="2528479" y="1358900"/>
            <a:ext cx="6889393" cy="4512202"/>
          </a:xfrm>
        </p:spPr>
      </p:pic>
    </p:spTree>
    <p:extLst>
      <p:ext uri="{BB962C8B-B14F-4D97-AF65-F5344CB8AC3E}">
        <p14:creationId xmlns:p14="http://schemas.microsoft.com/office/powerpoint/2010/main" val="16132617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5CF7A84-49F2-EECC-0BF8-10198A9B1CE5}"/>
              </a:ext>
            </a:extLst>
          </p:cNvPr>
          <p:cNvPicPr>
            <a:picLocks noGrp="1" noChangeAspect="1"/>
          </p:cNvPicPr>
          <p:nvPr>
            <p:ph idx="1"/>
          </p:nvPr>
        </p:nvPicPr>
        <p:blipFill>
          <a:blip r:embed="rId2"/>
          <a:stretch>
            <a:fillRect/>
          </a:stretch>
        </p:blipFill>
        <p:spPr>
          <a:xfrm>
            <a:off x="2002972" y="614364"/>
            <a:ext cx="7147297" cy="5473380"/>
          </a:xfrm>
        </p:spPr>
      </p:pic>
    </p:spTree>
    <p:extLst>
      <p:ext uri="{BB962C8B-B14F-4D97-AF65-F5344CB8AC3E}">
        <p14:creationId xmlns:p14="http://schemas.microsoft.com/office/powerpoint/2010/main" val="11436385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99C9E-FDBC-6108-4D9A-FD1FB407BE3D}"/>
              </a:ext>
            </a:extLst>
          </p:cNvPr>
          <p:cNvSpPr>
            <a:spLocks noGrp="1"/>
          </p:cNvSpPr>
          <p:nvPr>
            <p:ph type="title"/>
          </p:nvPr>
        </p:nvSpPr>
        <p:spPr/>
        <p:txBody>
          <a:bodyPr>
            <a:normAutofit/>
          </a:bodyPr>
          <a:lstStyle/>
          <a:p>
            <a:r>
              <a:rPr lang="en-GB" b="1"/>
              <a:t>Emotional Intelligence</a:t>
            </a:r>
          </a:p>
        </p:txBody>
      </p:sp>
      <p:sp>
        <p:nvSpPr>
          <p:cNvPr id="3" name="Content Placeholder 2">
            <a:extLst>
              <a:ext uri="{FF2B5EF4-FFF2-40B4-BE49-F238E27FC236}">
                <a16:creationId xmlns:a16="http://schemas.microsoft.com/office/drawing/2014/main" id="{AE7F2DC1-09FA-FC23-6DBC-CD3C06E352C8}"/>
              </a:ext>
            </a:extLst>
          </p:cNvPr>
          <p:cNvSpPr>
            <a:spLocks noGrp="1"/>
          </p:cNvSpPr>
          <p:nvPr>
            <p:ph idx="1"/>
          </p:nvPr>
        </p:nvSpPr>
        <p:spPr>
          <a:xfrm>
            <a:off x="838200" y="1825625"/>
            <a:ext cx="5393361" cy="4351338"/>
          </a:xfrm>
        </p:spPr>
        <p:txBody>
          <a:bodyPr vert="horz" lIns="91440" tIns="45720" rIns="91440" bIns="45720" rtlCol="0" anchor="t">
            <a:normAutofit/>
          </a:bodyPr>
          <a:lstStyle/>
          <a:p>
            <a:pPr marL="0" indent="0">
              <a:buNone/>
            </a:pPr>
            <a:r>
              <a:rPr lang="en-GB" dirty="0"/>
              <a:t>Emotional intelligence is the ability to identify your own emotions and those of others, to self-motivate ourselves and know how to monitor our emotions and those of the people around us.</a:t>
            </a:r>
          </a:p>
          <a:p>
            <a:pPr marL="0" indent="0">
              <a:buNone/>
            </a:pPr>
            <a:endParaRPr lang="en-GB" dirty="0">
              <a:ea typeface="Calibri"/>
              <a:cs typeface="Calibri"/>
            </a:endParaRPr>
          </a:p>
          <a:p>
            <a:pPr marL="0" indent="0">
              <a:buNone/>
            </a:pPr>
            <a:endParaRPr lang="en-GB">
              <a:ea typeface="Calibri" panose="020F0502020204030204"/>
              <a:cs typeface="Calibri" panose="020F0502020204030204"/>
            </a:endParaRPr>
          </a:p>
        </p:txBody>
      </p:sp>
      <p:pic>
        <p:nvPicPr>
          <p:cNvPr id="1026" name="Picture 2" descr="See the source image">
            <a:extLst>
              <a:ext uri="{FF2B5EF4-FFF2-40B4-BE49-F238E27FC236}">
                <a16:creationId xmlns:a16="http://schemas.microsoft.com/office/drawing/2014/main" id="{AB62A0FC-6F34-F9F5-EC56-AB13E90FE0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76612" y="1699081"/>
            <a:ext cx="4221597" cy="3071211"/>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104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99C9E-FDBC-6108-4D9A-FD1FB407BE3D}"/>
              </a:ext>
            </a:extLst>
          </p:cNvPr>
          <p:cNvSpPr>
            <a:spLocks noGrp="1"/>
          </p:cNvSpPr>
          <p:nvPr>
            <p:ph type="title"/>
          </p:nvPr>
        </p:nvSpPr>
        <p:spPr/>
        <p:txBody>
          <a:bodyPr>
            <a:normAutofit/>
          </a:bodyPr>
          <a:lstStyle/>
          <a:p>
            <a:r>
              <a:rPr lang="en-GB" b="1"/>
              <a:t>Emotional Intelligence</a:t>
            </a:r>
          </a:p>
        </p:txBody>
      </p:sp>
      <p:sp>
        <p:nvSpPr>
          <p:cNvPr id="3" name="Content Placeholder 2">
            <a:extLst>
              <a:ext uri="{FF2B5EF4-FFF2-40B4-BE49-F238E27FC236}">
                <a16:creationId xmlns:a16="http://schemas.microsoft.com/office/drawing/2014/main" id="{AE7F2DC1-09FA-FC23-6DBC-CD3C06E352C8}"/>
              </a:ext>
            </a:extLst>
          </p:cNvPr>
          <p:cNvSpPr>
            <a:spLocks noGrp="1"/>
          </p:cNvSpPr>
          <p:nvPr>
            <p:ph idx="1"/>
          </p:nvPr>
        </p:nvSpPr>
        <p:spPr>
          <a:xfrm>
            <a:off x="838200" y="1825625"/>
            <a:ext cx="5393361" cy="4351338"/>
          </a:xfrm>
        </p:spPr>
        <p:txBody>
          <a:bodyPr vert="horz" lIns="91440" tIns="45720" rIns="91440" bIns="45720" rtlCol="0" anchor="t">
            <a:normAutofit/>
          </a:bodyPr>
          <a:lstStyle/>
          <a:p>
            <a:pPr marL="0" indent="0">
              <a:buNone/>
            </a:pPr>
            <a:r>
              <a:rPr lang="en-GB" sz="2400" dirty="0"/>
              <a:t>“Hospitality workers are emotional labour workers because they must display appropriate emotions to their customers to provide outstanding service.”</a:t>
            </a:r>
          </a:p>
          <a:p>
            <a:pPr marL="0" indent="0">
              <a:buNone/>
            </a:pPr>
            <a:r>
              <a:rPr lang="en-GB" sz="2400" dirty="0"/>
              <a:t>“Emotional intelligence (EI) helps employees regulate their emotions and display appropriate </a:t>
            </a:r>
            <a:r>
              <a:rPr lang="en-GB" sz="2400"/>
              <a:t>emotions and</a:t>
            </a:r>
            <a:r>
              <a:rPr lang="en-GB" sz="2400" dirty="0"/>
              <a:t> hence should help hospitality workers provide outstanding service.”</a:t>
            </a:r>
            <a:endParaRPr lang="en-GB" sz="2400" dirty="0">
              <a:ea typeface="Calibri"/>
              <a:cs typeface="Calibri"/>
            </a:endParaRPr>
          </a:p>
          <a:p>
            <a:endParaRPr lang="en-GB" sz="2400"/>
          </a:p>
          <a:p>
            <a:pPr marL="0" indent="0">
              <a:buNone/>
            </a:pPr>
            <a:r>
              <a:rPr lang="en-GB" sz="2400" dirty="0"/>
              <a:t>(Miao, Humphrey and Qian, 2021)</a:t>
            </a:r>
            <a:endParaRPr lang="en-GB" sz="2400" dirty="0">
              <a:ea typeface="Calibri"/>
              <a:cs typeface="Calibri"/>
            </a:endParaRPr>
          </a:p>
        </p:txBody>
      </p:sp>
      <p:pic>
        <p:nvPicPr>
          <p:cNvPr id="1026" name="Picture 2" descr="See the source image">
            <a:extLst>
              <a:ext uri="{FF2B5EF4-FFF2-40B4-BE49-F238E27FC236}">
                <a16:creationId xmlns:a16="http://schemas.microsoft.com/office/drawing/2014/main" id="{AB62A0FC-6F34-F9F5-EC56-AB13E90FE0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09962" y="3080206"/>
            <a:ext cx="4221597" cy="3071211"/>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392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EF810-CDFB-F444-5572-0259E660AC8A}"/>
              </a:ext>
            </a:extLst>
          </p:cNvPr>
          <p:cNvSpPr>
            <a:spLocks noGrp="1"/>
          </p:cNvSpPr>
          <p:nvPr>
            <p:ph type="title"/>
          </p:nvPr>
        </p:nvSpPr>
        <p:spPr>
          <a:xfrm>
            <a:off x="686834" y="1153572"/>
            <a:ext cx="3200400" cy="4461163"/>
          </a:xfrm>
        </p:spPr>
        <p:txBody>
          <a:bodyPr>
            <a:normAutofit/>
          </a:bodyPr>
          <a:lstStyle/>
          <a:p>
            <a:r>
              <a:rPr lang="en-GB" b="1" dirty="0"/>
              <a:t>Emotional Hospitality</a:t>
            </a:r>
          </a:p>
        </p:txBody>
      </p:sp>
      <p:sp>
        <p:nvSpPr>
          <p:cNvPr id="3" name="Content Placeholder 2">
            <a:extLst>
              <a:ext uri="{FF2B5EF4-FFF2-40B4-BE49-F238E27FC236}">
                <a16:creationId xmlns:a16="http://schemas.microsoft.com/office/drawing/2014/main" id="{BAEDA8C8-378A-246E-A494-95D2406025EB}"/>
              </a:ext>
            </a:extLst>
          </p:cNvPr>
          <p:cNvSpPr>
            <a:spLocks noGrp="1"/>
          </p:cNvSpPr>
          <p:nvPr>
            <p:ph idx="1"/>
          </p:nvPr>
        </p:nvSpPr>
        <p:spPr>
          <a:xfrm>
            <a:off x="4447308" y="591344"/>
            <a:ext cx="6906491" cy="5585619"/>
          </a:xfrm>
        </p:spPr>
        <p:txBody>
          <a:bodyPr anchor="ctr">
            <a:normAutofit/>
          </a:bodyPr>
          <a:lstStyle/>
          <a:p>
            <a:pPr marL="0" indent="0">
              <a:buNone/>
            </a:pPr>
            <a:r>
              <a:rPr lang="en-GB" sz="2200"/>
              <a:t>According to a recent Harvard Business Review study titled “The New Science of Customer Emotions“, emotionally engaged customers are:</a:t>
            </a:r>
          </a:p>
          <a:p>
            <a:pPr marL="0" indent="0">
              <a:buNone/>
            </a:pPr>
            <a:endParaRPr lang="en-GB" sz="2200"/>
          </a:p>
          <a:p>
            <a:r>
              <a:rPr lang="en-GB" sz="2200" b="1"/>
              <a:t>At least three times more likely to recommend your product or service</a:t>
            </a:r>
          </a:p>
          <a:p>
            <a:r>
              <a:rPr lang="en-GB" sz="2200" b="1"/>
              <a:t>Three times more likely to re-purchase</a:t>
            </a:r>
          </a:p>
          <a:p>
            <a:r>
              <a:rPr lang="en-GB" sz="2200" b="1"/>
              <a:t>Less likely to shop around (44% said they rarely or never shop around)</a:t>
            </a:r>
          </a:p>
          <a:p>
            <a:r>
              <a:rPr lang="en-GB" sz="2200" b="1"/>
              <a:t>Much less price sensitive (33% said they would need a discount of over 20% before they would defect</a:t>
            </a:r>
          </a:p>
          <a:p>
            <a:endParaRPr lang="en-GB" sz="2200" b="1"/>
          </a:p>
          <a:p>
            <a:pPr marL="0" indent="0">
              <a:buNone/>
            </a:pPr>
            <a:r>
              <a:rPr lang="en-GB" sz="2200"/>
              <a:t>(Macdonald, 2021)</a:t>
            </a:r>
          </a:p>
        </p:txBody>
      </p:sp>
    </p:spTree>
    <p:extLst>
      <p:ext uri="{BB962C8B-B14F-4D97-AF65-F5344CB8AC3E}">
        <p14:creationId xmlns:p14="http://schemas.microsoft.com/office/powerpoint/2010/main" val="1562824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132BB-05C0-0426-FEA1-AE990E9DFCB5}"/>
              </a:ext>
            </a:extLst>
          </p:cNvPr>
          <p:cNvSpPr>
            <a:spLocks noGrp="1"/>
          </p:cNvSpPr>
          <p:nvPr>
            <p:ph type="title"/>
          </p:nvPr>
        </p:nvSpPr>
        <p:spPr/>
        <p:txBody>
          <a:bodyPr>
            <a:normAutofit/>
          </a:bodyPr>
          <a:lstStyle/>
          <a:p>
            <a:pPr>
              <a:spcAft>
                <a:spcPts val="600"/>
              </a:spcAft>
              <a:defRPr/>
            </a:pPr>
            <a:r>
              <a:rPr lang="en-US" b="1"/>
              <a:t>Appealing to all 5 senses to enhance customer experience</a:t>
            </a:r>
          </a:p>
        </p:txBody>
      </p:sp>
      <p:sp>
        <p:nvSpPr>
          <p:cNvPr id="4" name="Content Placeholder 3">
            <a:extLst>
              <a:ext uri="{FF2B5EF4-FFF2-40B4-BE49-F238E27FC236}">
                <a16:creationId xmlns:a16="http://schemas.microsoft.com/office/drawing/2014/main" id="{CEC25F20-56D1-5DF2-7736-EF8CDE2A1F59}"/>
              </a:ext>
            </a:extLst>
          </p:cNvPr>
          <p:cNvSpPr>
            <a:spLocks noGrp="1"/>
          </p:cNvSpPr>
          <p:nvPr>
            <p:ph idx="1"/>
          </p:nvPr>
        </p:nvSpPr>
        <p:spPr>
          <a:xfrm>
            <a:off x="838200" y="1825625"/>
            <a:ext cx="5393361" cy="4351338"/>
          </a:xfrm>
        </p:spPr>
        <p:txBody>
          <a:bodyPr>
            <a:normAutofit/>
          </a:bodyPr>
          <a:lstStyle/>
          <a:p>
            <a:pPr marL="0">
              <a:spcBef>
                <a:spcPct val="20000"/>
              </a:spcBef>
              <a:defRPr/>
            </a:pPr>
            <a:r>
              <a:rPr lang="en-US"/>
              <a:t>The best customer experiences engage all </a:t>
            </a:r>
            <a:r>
              <a:rPr lang="en-US" b="1"/>
              <a:t>five senses. </a:t>
            </a:r>
          </a:p>
          <a:p>
            <a:pPr marL="0" indent="0">
              <a:spcBef>
                <a:spcPct val="20000"/>
              </a:spcBef>
              <a:buNone/>
              <a:defRPr/>
            </a:pPr>
            <a:endParaRPr lang="en-US" b="1"/>
          </a:p>
          <a:p>
            <a:pPr marL="0">
              <a:spcBef>
                <a:spcPct val="20000"/>
              </a:spcBef>
              <a:defRPr/>
            </a:pPr>
            <a:r>
              <a:rPr lang="en-US"/>
              <a:t>We want to create an experience for our guests that does not just “WOW” them but make them loyal guests for life.</a:t>
            </a:r>
          </a:p>
          <a:p>
            <a:endParaRPr lang="en-GB"/>
          </a:p>
        </p:txBody>
      </p:sp>
      <p:pic>
        <p:nvPicPr>
          <p:cNvPr id="6148" name="Picture 4">
            <a:extLst>
              <a:ext uri="{FF2B5EF4-FFF2-40B4-BE49-F238E27FC236}">
                <a16:creationId xmlns:a16="http://schemas.microsoft.com/office/drawing/2014/main" id="{54F7A837-6ADD-D6DB-7F1E-ED0408A4BAF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09962" y="1950930"/>
            <a:ext cx="4221597" cy="4200488"/>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4920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11491-6DE6-2279-E538-B5A2F9DD8659}"/>
              </a:ext>
            </a:extLst>
          </p:cNvPr>
          <p:cNvSpPr>
            <a:spLocks noGrp="1"/>
          </p:cNvSpPr>
          <p:nvPr>
            <p:ph type="title"/>
          </p:nvPr>
        </p:nvSpPr>
        <p:spPr>
          <a:xfrm>
            <a:off x="519368" y="899550"/>
            <a:ext cx="2865502" cy="4692396"/>
          </a:xfrm>
        </p:spPr>
        <p:txBody>
          <a:bodyPr anchor="ctr">
            <a:normAutofit/>
          </a:bodyPr>
          <a:lstStyle/>
          <a:p>
            <a:pPr algn="ctr"/>
            <a:r>
              <a:rPr lang="en-GB" sz="4000" b="1" dirty="0"/>
              <a:t>The Five Senses</a:t>
            </a:r>
          </a:p>
        </p:txBody>
      </p:sp>
      <p:graphicFrame>
        <p:nvGraphicFramePr>
          <p:cNvPr id="13" name="Content Placeholder 2">
            <a:extLst>
              <a:ext uri="{FF2B5EF4-FFF2-40B4-BE49-F238E27FC236}">
                <a16:creationId xmlns:a16="http://schemas.microsoft.com/office/drawing/2014/main" id="{7D7E6757-B940-87E5-5B88-0F31B9C844EB}"/>
              </a:ext>
            </a:extLst>
          </p:cNvPr>
          <p:cNvGraphicFramePr>
            <a:graphicFrameLocks noGrp="1"/>
          </p:cNvGraphicFramePr>
          <p:nvPr>
            <p:ph idx="1"/>
            <p:extLst>
              <p:ext uri="{D42A27DB-BD31-4B8C-83A1-F6EECF244321}">
                <p14:modId xmlns:p14="http://schemas.microsoft.com/office/powerpoint/2010/main" val="3173525129"/>
              </p:ext>
            </p:extLst>
          </p:nvPr>
        </p:nvGraphicFramePr>
        <p:xfrm>
          <a:off x="3994189" y="0"/>
          <a:ext cx="7904231" cy="61203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F213A43-A01B-DE08-CE48-29B26CCE7604}"/>
              </a:ext>
            </a:extLst>
          </p:cNvPr>
          <p:cNvSpPr txBox="1"/>
          <p:nvPr/>
        </p:nvSpPr>
        <p:spPr>
          <a:xfrm>
            <a:off x="5351522" y="6180465"/>
            <a:ext cx="2674878" cy="369332"/>
          </a:xfrm>
          <a:prstGeom prst="rect">
            <a:avLst/>
          </a:prstGeom>
          <a:noFill/>
        </p:spPr>
        <p:txBody>
          <a:bodyPr wrap="square" rtlCol="0">
            <a:spAutoFit/>
          </a:bodyPr>
          <a:lstStyle/>
          <a:p>
            <a:pPr defTabSz="457200"/>
            <a:r>
              <a:rPr lang="en-GB" dirty="0">
                <a:solidFill>
                  <a:prstClr val="black"/>
                </a:solidFill>
                <a:latin typeface="Calibri" panose="020F0502020204030204"/>
              </a:rPr>
              <a:t>(Hospitality Insights, N.D)</a:t>
            </a:r>
          </a:p>
        </p:txBody>
      </p:sp>
      <p:pic>
        <p:nvPicPr>
          <p:cNvPr id="5" name="Graphic 4" descr="Eye with solid fill">
            <a:extLst>
              <a:ext uri="{FF2B5EF4-FFF2-40B4-BE49-F238E27FC236}">
                <a16:creationId xmlns:a16="http://schemas.microsoft.com/office/drawing/2014/main" id="{F47721A4-392B-0424-7585-19238096B97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143580" y="653522"/>
            <a:ext cx="872349" cy="872349"/>
          </a:xfrm>
          <a:prstGeom prst="rect">
            <a:avLst/>
          </a:prstGeom>
        </p:spPr>
      </p:pic>
      <p:pic>
        <p:nvPicPr>
          <p:cNvPr id="6" name="Graphic 5" descr="Ear with solid fill">
            <a:extLst>
              <a:ext uri="{FF2B5EF4-FFF2-40B4-BE49-F238E27FC236}">
                <a16:creationId xmlns:a16="http://schemas.microsoft.com/office/drawing/2014/main" id="{7B6DCB7C-B2D7-9083-7C04-1DA5E6BCD2FF}"/>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1015929" y="3649146"/>
            <a:ext cx="1046613" cy="1046613"/>
          </a:xfrm>
          <a:prstGeom prst="rect">
            <a:avLst/>
          </a:prstGeom>
        </p:spPr>
      </p:pic>
      <p:pic>
        <p:nvPicPr>
          <p:cNvPr id="7" name="Graphic 6" descr="Nose with solid fill">
            <a:extLst>
              <a:ext uri="{FF2B5EF4-FFF2-40B4-BE49-F238E27FC236}">
                <a16:creationId xmlns:a16="http://schemas.microsoft.com/office/drawing/2014/main" id="{228388DD-2C0A-57CB-656A-D11640657353}"/>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1281060" y="5072273"/>
            <a:ext cx="783143" cy="783143"/>
          </a:xfrm>
          <a:prstGeom prst="rect">
            <a:avLst/>
          </a:prstGeom>
        </p:spPr>
      </p:pic>
    </p:spTree>
    <p:extLst>
      <p:ext uri="{BB962C8B-B14F-4D97-AF65-F5344CB8AC3E}">
        <p14:creationId xmlns:p14="http://schemas.microsoft.com/office/powerpoint/2010/main" val="3548218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97C4A-82CA-B505-1257-9DC58BA20AE5}"/>
              </a:ext>
            </a:extLst>
          </p:cNvPr>
          <p:cNvSpPr>
            <a:spLocks noGrp="1"/>
          </p:cNvSpPr>
          <p:nvPr>
            <p:ph type="title"/>
          </p:nvPr>
        </p:nvSpPr>
        <p:spPr>
          <a:xfrm>
            <a:off x="293904" y="247316"/>
            <a:ext cx="2865502" cy="4692396"/>
          </a:xfrm>
        </p:spPr>
        <p:txBody>
          <a:bodyPr anchor="ctr">
            <a:normAutofit/>
          </a:bodyPr>
          <a:lstStyle/>
          <a:p>
            <a:pPr algn="ctr"/>
            <a:r>
              <a:rPr lang="en-GB" b="1" dirty="0"/>
              <a:t>The Five Senses</a:t>
            </a:r>
          </a:p>
        </p:txBody>
      </p:sp>
      <p:graphicFrame>
        <p:nvGraphicFramePr>
          <p:cNvPr id="9" name="Content Placeholder 2">
            <a:extLst>
              <a:ext uri="{FF2B5EF4-FFF2-40B4-BE49-F238E27FC236}">
                <a16:creationId xmlns:a16="http://schemas.microsoft.com/office/drawing/2014/main" id="{59EC16D7-45A8-8B62-A53B-9755328AAA75}"/>
              </a:ext>
            </a:extLst>
          </p:cNvPr>
          <p:cNvGraphicFramePr>
            <a:graphicFrameLocks noGrp="1"/>
          </p:cNvGraphicFramePr>
          <p:nvPr>
            <p:ph idx="1"/>
            <p:extLst>
              <p:ext uri="{D42A27DB-BD31-4B8C-83A1-F6EECF244321}">
                <p14:modId xmlns:p14="http://schemas.microsoft.com/office/powerpoint/2010/main" val="125573418"/>
              </p:ext>
            </p:extLst>
          </p:nvPr>
        </p:nvGraphicFramePr>
        <p:xfrm>
          <a:off x="5524921" y="513567"/>
          <a:ext cx="6115447" cy="55088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0EA314F-42DF-45F8-82B4-88D91C686EC3}"/>
              </a:ext>
            </a:extLst>
          </p:cNvPr>
          <p:cNvSpPr txBox="1"/>
          <p:nvPr/>
        </p:nvSpPr>
        <p:spPr>
          <a:xfrm>
            <a:off x="5312011" y="6265132"/>
            <a:ext cx="2674878" cy="369332"/>
          </a:xfrm>
          <a:prstGeom prst="rect">
            <a:avLst/>
          </a:prstGeom>
          <a:noFill/>
        </p:spPr>
        <p:txBody>
          <a:bodyPr wrap="square" rtlCol="0">
            <a:spAutoFit/>
          </a:bodyPr>
          <a:lstStyle/>
          <a:p>
            <a:pPr defTabSz="457200"/>
            <a:r>
              <a:rPr lang="en-GB" dirty="0">
                <a:solidFill>
                  <a:prstClr val="black"/>
                </a:solidFill>
                <a:latin typeface="Calibri" panose="020F0502020204030204"/>
              </a:rPr>
              <a:t>(Hospitality Insights, N.D)</a:t>
            </a:r>
          </a:p>
        </p:txBody>
      </p:sp>
      <p:pic>
        <p:nvPicPr>
          <p:cNvPr id="7" name="Picture 6" descr="Graphical user interface, application&#10;&#10;Description automatically generated">
            <a:extLst>
              <a:ext uri="{FF2B5EF4-FFF2-40B4-BE49-F238E27FC236}">
                <a16:creationId xmlns:a16="http://schemas.microsoft.com/office/drawing/2014/main" id="{8ECE6920-1666-A1A6-5239-FD605018314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291615" y="3263254"/>
            <a:ext cx="4292620" cy="2466391"/>
          </a:xfrm>
          <a:prstGeom prst="rect">
            <a:avLst/>
          </a:prstGeom>
        </p:spPr>
      </p:pic>
      <p:sp>
        <p:nvSpPr>
          <p:cNvPr id="8" name="TextBox 7">
            <a:extLst>
              <a:ext uri="{FF2B5EF4-FFF2-40B4-BE49-F238E27FC236}">
                <a16:creationId xmlns:a16="http://schemas.microsoft.com/office/drawing/2014/main" id="{FA066E5D-7411-AD1E-E501-06AADF4C5DDF}"/>
              </a:ext>
            </a:extLst>
          </p:cNvPr>
          <p:cNvSpPr txBox="1"/>
          <p:nvPr/>
        </p:nvSpPr>
        <p:spPr>
          <a:xfrm>
            <a:off x="1362973" y="6071033"/>
            <a:ext cx="3154587" cy="230832"/>
          </a:xfrm>
          <a:prstGeom prst="rect">
            <a:avLst/>
          </a:prstGeom>
          <a:noFill/>
        </p:spPr>
        <p:txBody>
          <a:bodyPr wrap="square" rtlCol="0">
            <a:spAutoFit/>
          </a:bodyPr>
          <a:lstStyle/>
          <a:p>
            <a:r>
              <a:rPr lang="en-GB" sz="900">
                <a:hlinkClick r:id="rId8" tooltip="https://aseansogiecaucus.org/activist-voices/58-learn-about-the-senses"/>
              </a:rPr>
              <a:t>This Photo</a:t>
            </a:r>
            <a:r>
              <a:rPr lang="en-GB" sz="900"/>
              <a:t> by Unknown Author is licensed under </a:t>
            </a:r>
            <a:r>
              <a:rPr lang="en-GB" sz="900">
                <a:hlinkClick r:id="rId9" tooltip="https://creativecommons.org/licenses/by-nc/3.0/"/>
              </a:rPr>
              <a:t>CC BY-NC</a:t>
            </a:r>
            <a:endParaRPr lang="en-GB" sz="900"/>
          </a:p>
        </p:txBody>
      </p:sp>
    </p:spTree>
    <p:extLst>
      <p:ext uri="{BB962C8B-B14F-4D97-AF65-F5344CB8AC3E}">
        <p14:creationId xmlns:p14="http://schemas.microsoft.com/office/powerpoint/2010/main" val="811925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A518B-BF40-1E7B-31DD-9F643AE2D8FB}"/>
              </a:ext>
            </a:extLst>
          </p:cNvPr>
          <p:cNvSpPr>
            <a:spLocks noGrp="1"/>
          </p:cNvSpPr>
          <p:nvPr>
            <p:ph type="title"/>
          </p:nvPr>
        </p:nvSpPr>
        <p:spPr>
          <a:xfrm>
            <a:off x="4654296" y="329184"/>
            <a:ext cx="6894576" cy="1783080"/>
          </a:xfrm>
        </p:spPr>
        <p:txBody>
          <a:bodyPr anchor="b">
            <a:normAutofit/>
          </a:bodyPr>
          <a:lstStyle/>
          <a:p>
            <a:r>
              <a:rPr lang="en-GB" sz="5400" b="1"/>
              <a:t>Emotional Connections to Experiences</a:t>
            </a:r>
          </a:p>
        </p:txBody>
      </p:sp>
      <p:sp>
        <p:nvSpPr>
          <p:cNvPr id="3" name="Content Placeholder 2">
            <a:extLst>
              <a:ext uri="{FF2B5EF4-FFF2-40B4-BE49-F238E27FC236}">
                <a16:creationId xmlns:a16="http://schemas.microsoft.com/office/drawing/2014/main" id="{7576A21A-88B4-F08B-4633-67007D7FDF42}"/>
              </a:ext>
            </a:extLst>
          </p:cNvPr>
          <p:cNvSpPr>
            <a:spLocks noGrp="1"/>
          </p:cNvSpPr>
          <p:nvPr>
            <p:ph idx="1"/>
          </p:nvPr>
        </p:nvSpPr>
        <p:spPr>
          <a:xfrm>
            <a:off x="4654296" y="2706624"/>
            <a:ext cx="6894576" cy="4098036"/>
          </a:xfrm>
        </p:spPr>
        <p:txBody>
          <a:bodyPr>
            <a:normAutofit fontScale="85000" lnSpcReduction="10000"/>
          </a:bodyPr>
          <a:lstStyle/>
          <a:p>
            <a:pPr>
              <a:lnSpc>
                <a:spcPct val="120000"/>
              </a:lnSpc>
            </a:pPr>
            <a:r>
              <a:rPr lang="en-GB" b="1" dirty="0"/>
              <a:t>Four Seasons Hotels</a:t>
            </a:r>
            <a:r>
              <a:rPr lang="en-GB" dirty="0"/>
              <a:t> does not like a guest room door to close with a bang or a whimper it should have a definitive ‘click’ that creates an emotion of wellbeing, </a:t>
            </a:r>
            <a:r>
              <a:rPr lang="en-GB" sz="3200" dirty="0"/>
              <a:t>security</a:t>
            </a:r>
            <a:r>
              <a:rPr lang="en-GB" dirty="0"/>
              <a:t> to know that the door has closed as you exit or enter the room without looking at the door.</a:t>
            </a:r>
          </a:p>
          <a:p>
            <a:pPr>
              <a:lnSpc>
                <a:spcPct val="120000"/>
              </a:lnSpc>
            </a:pPr>
            <a:r>
              <a:rPr lang="en-GB" dirty="0"/>
              <a:t>The Taj Hotels use a certain </a:t>
            </a:r>
            <a:r>
              <a:rPr lang="en-GB" b="1" dirty="0"/>
              <a:t>Jasmin scent </a:t>
            </a:r>
            <a:r>
              <a:rPr lang="en-GB" dirty="0"/>
              <a:t>in all their hotels specially made to enhance the scent in India.</a:t>
            </a:r>
          </a:p>
          <a:p>
            <a:pPr marL="0" indent="0">
              <a:lnSpc>
                <a:spcPct val="120000"/>
              </a:lnSpc>
              <a:buNone/>
            </a:pPr>
            <a:r>
              <a:rPr lang="en-GB" dirty="0"/>
              <a:t> </a:t>
            </a:r>
          </a:p>
          <a:p>
            <a:endParaRPr lang="en-GB" sz="2200" dirty="0"/>
          </a:p>
        </p:txBody>
      </p:sp>
      <p:pic>
        <p:nvPicPr>
          <p:cNvPr id="6" name="Picture 2" descr="Image result for hotel door">
            <a:extLst>
              <a:ext uri="{FF2B5EF4-FFF2-40B4-BE49-F238E27FC236}">
                <a16:creationId xmlns:a16="http://schemas.microsoft.com/office/drawing/2014/main" id="{80FA97E0-74E3-9EA4-2CA2-2295F9FD158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169" r="1" b="13823"/>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pic>
        <p:nvPicPr>
          <p:cNvPr id="7" name="Picture 4" descr="Image result for scent jasmin">
            <a:extLst>
              <a:ext uri="{FF2B5EF4-FFF2-40B4-BE49-F238E27FC236}">
                <a16:creationId xmlns:a16="http://schemas.microsoft.com/office/drawing/2014/main" id="{632D2579-4E5D-A7BE-2CDC-52E253A447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254" r="3" b="3"/>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2477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DB174-5E01-77A2-2F46-3925CF23BAC4}"/>
              </a:ext>
            </a:extLst>
          </p:cNvPr>
          <p:cNvSpPr>
            <a:spLocks noGrp="1"/>
          </p:cNvSpPr>
          <p:nvPr>
            <p:ph type="title"/>
          </p:nvPr>
        </p:nvSpPr>
        <p:spPr>
          <a:xfrm>
            <a:off x="838200" y="365125"/>
            <a:ext cx="10515599" cy="907731"/>
          </a:xfrm>
        </p:spPr>
        <p:txBody>
          <a:bodyPr>
            <a:normAutofit fontScale="90000"/>
          </a:bodyPr>
          <a:lstStyle/>
          <a:p>
            <a:r>
              <a:rPr lang="en-GB" b="1" dirty="0">
                <a:cs typeface="Calibri" panose="020F0502020204030204" pitchFamily="34" charset="0"/>
              </a:rPr>
              <a:t>Understanding and Appreciation of Guest Needs</a:t>
            </a:r>
            <a:endParaRPr lang="en-GB" dirty="0"/>
          </a:p>
        </p:txBody>
      </p:sp>
      <p:sp>
        <p:nvSpPr>
          <p:cNvPr id="3" name="Content Placeholder 2">
            <a:extLst>
              <a:ext uri="{FF2B5EF4-FFF2-40B4-BE49-F238E27FC236}">
                <a16:creationId xmlns:a16="http://schemas.microsoft.com/office/drawing/2014/main" id="{93D3EE76-910E-6F99-54D5-E11D3ECC315B}"/>
              </a:ext>
            </a:extLst>
          </p:cNvPr>
          <p:cNvSpPr>
            <a:spLocks noGrp="1"/>
          </p:cNvSpPr>
          <p:nvPr>
            <p:ph idx="1"/>
          </p:nvPr>
        </p:nvSpPr>
        <p:spPr>
          <a:xfrm>
            <a:off x="838200" y="1825625"/>
            <a:ext cx="5393361" cy="4351338"/>
          </a:xfrm>
        </p:spPr>
        <p:txBody>
          <a:bodyPr>
            <a:normAutofit/>
          </a:bodyPr>
          <a:lstStyle/>
          <a:p>
            <a:r>
              <a:rPr lang="en-GB" dirty="0">
                <a:cs typeface="Calibri" panose="020F0502020204030204" pitchFamily="34" charset="0"/>
              </a:rPr>
              <a:t>Connect </a:t>
            </a:r>
            <a:r>
              <a:rPr lang="en-GB" b="1" dirty="0">
                <a:cs typeface="Calibri" panose="020F0502020204030204" pitchFamily="34" charset="0"/>
              </a:rPr>
              <a:t>emotionally</a:t>
            </a:r>
            <a:r>
              <a:rPr lang="en-GB" dirty="0">
                <a:cs typeface="Calibri" panose="020F0502020204030204" pitchFamily="34" charset="0"/>
              </a:rPr>
              <a:t> </a:t>
            </a:r>
          </a:p>
          <a:p>
            <a:r>
              <a:rPr lang="en-GB" dirty="0">
                <a:cs typeface="Calibri" panose="020F0502020204030204" pitchFamily="34" charset="0"/>
              </a:rPr>
              <a:t>Recruit </a:t>
            </a:r>
            <a:r>
              <a:rPr lang="en-GB" b="1" dirty="0">
                <a:cs typeface="Calibri" panose="020F0502020204030204" pitchFamily="34" charset="0"/>
              </a:rPr>
              <a:t>emotionally intelligent staff</a:t>
            </a:r>
          </a:p>
          <a:p>
            <a:r>
              <a:rPr lang="en-GB" b="1" dirty="0">
                <a:cs typeface="Calibri" panose="020F0502020204030204" pitchFamily="34" charset="0"/>
              </a:rPr>
              <a:t>Go the extra mile - provide the  ‘WOW’ factor</a:t>
            </a:r>
          </a:p>
          <a:p>
            <a:r>
              <a:rPr lang="en-GB" dirty="0">
                <a:cs typeface="Calibri" panose="020F0502020204030204" pitchFamily="34" charset="0"/>
              </a:rPr>
              <a:t>Find out the </a:t>
            </a:r>
            <a:r>
              <a:rPr lang="en-GB" b="1" dirty="0">
                <a:cs typeface="Calibri" panose="020F0502020204030204" pitchFamily="34" charset="0"/>
              </a:rPr>
              <a:t>purpose of a traveller’s stay </a:t>
            </a:r>
            <a:r>
              <a:rPr lang="en-GB" dirty="0">
                <a:cs typeface="Calibri" panose="020F0502020204030204" pitchFamily="34" charset="0"/>
              </a:rPr>
              <a:t>and prepare their room accordingly</a:t>
            </a:r>
          </a:p>
        </p:txBody>
      </p:sp>
      <p:pic>
        <p:nvPicPr>
          <p:cNvPr id="7" name="Graphic 6" descr="Connections">
            <a:extLst>
              <a:ext uri="{FF2B5EF4-FFF2-40B4-BE49-F238E27FC236}">
                <a16:creationId xmlns:a16="http://schemas.microsoft.com/office/drawing/2014/main" id="{46962181-F076-917D-3FF8-0758902C212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09962" y="1929820"/>
            <a:ext cx="4221597" cy="4221597"/>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Tree>
    <p:extLst>
      <p:ext uri="{BB962C8B-B14F-4D97-AF65-F5344CB8AC3E}">
        <p14:creationId xmlns:p14="http://schemas.microsoft.com/office/powerpoint/2010/main" val="4174673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61C7F-FBB3-033C-784B-19E22A28C742}"/>
              </a:ext>
            </a:extLst>
          </p:cNvPr>
          <p:cNvSpPr>
            <a:spLocks noGrp="1"/>
          </p:cNvSpPr>
          <p:nvPr>
            <p:ph type="title"/>
          </p:nvPr>
        </p:nvSpPr>
        <p:spPr>
          <a:xfrm>
            <a:off x="5297762" y="329184"/>
            <a:ext cx="6251110" cy="1783080"/>
          </a:xfrm>
        </p:spPr>
        <p:txBody>
          <a:bodyPr anchor="b">
            <a:normAutofit/>
          </a:bodyPr>
          <a:lstStyle/>
          <a:p>
            <a:r>
              <a:rPr lang="en-GB" sz="5400" b="1"/>
              <a:t>An interesting detail…</a:t>
            </a:r>
          </a:p>
        </p:txBody>
      </p:sp>
      <p:sp>
        <p:nvSpPr>
          <p:cNvPr id="3" name="Content Placeholder 2">
            <a:extLst>
              <a:ext uri="{FF2B5EF4-FFF2-40B4-BE49-F238E27FC236}">
                <a16:creationId xmlns:a16="http://schemas.microsoft.com/office/drawing/2014/main" id="{C7BC86B0-E222-0739-7A06-5EEF6EE332FE}"/>
              </a:ext>
            </a:extLst>
          </p:cNvPr>
          <p:cNvSpPr>
            <a:spLocks noGrp="1"/>
          </p:cNvSpPr>
          <p:nvPr>
            <p:ph idx="1"/>
          </p:nvPr>
        </p:nvSpPr>
        <p:spPr>
          <a:xfrm>
            <a:off x="5297762" y="2706624"/>
            <a:ext cx="6251110" cy="3483864"/>
          </a:xfrm>
        </p:spPr>
        <p:txBody>
          <a:bodyPr>
            <a:normAutofit/>
          </a:bodyPr>
          <a:lstStyle/>
          <a:p>
            <a:pPr marL="0" indent="0">
              <a:buNone/>
            </a:pPr>
            <a:r>
              <a:rPr lang="en-GB" sz="2200" dirty="0"/>
              <a:t>“Every hotel manager has another way to collect information about the guests: asking the hotel’s frontline employees. It is ironic but true that employees often know more about the likes and dislikes of guests that do their supervisors or even the property’s manager.”</a:t>
            </a:r>
          </a:p>
          <a:p>
            <a:pPr marL="0" indent="0">
              <a:buNone/>
            </a:pPr>
            <a:endParaRPr lang="en-GB" sz="2200" dirty="0"/>
          </a:p>
          <a:p>
            <a:pPr marL="0" indent="0">
              <a:buNone/>
            </a:pPr>
            <a:r>
              <a:rPr lang="en-GB" sz="2200" dirty="0"/>
              <a:t>(Hayes, </a:t>
            </a:r>
            <a:r>
              <a:rPr lang="en-GB" sz="2200" dirty="0" err="1"/>
              <a:t>Ninemeier</a:t>
            </a:r>
            <a:r>
              <a:rPr lang="en-GB" sz="2200" dirty="0"/>
              <a:t> and Miller, 2020)</a:t>
            </a:r>
          </a:p>
        </p:txBody>
      </p:sp>
      <p:pic>
        <p:nvPicPr>
          <p:cNvPr id="5" name="Picture 4" descr="Hotel bell">
            <a:extLst>
              <a:ext uri="{FF2B5EF4-FFF2-40B4-BE49-F238E27FC236}">
                <a16:creationId xmlns:a16="http://schemas.microsoft.com/office/drawing/2014/main" id="{6C1DE1D2-4C65-8B90-3F11-52E6FA7D7055}"/>
              </a:ext>
            </a:extLst>
          </p:cNvPr>
          <p:cNvPicPr>
            <a:picLocks noChangeAspect="1"/>
          </p:cNvPicPr>
          <p:nvPr/>
        </p:nvPicPr>
        <p:blipFill rotWithShape="1">
          <a:blip r:embed="rId2"/>
          <a:srcRect l="51271" r="3398"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787408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C3B21-4E56-0601-046A-9298AC453005}"/>
              </a:ext>
            </a:extLst>
          </p:cNvPr>
          <p:cNvSpPr>
            <a:spLocks noGrp="1"/>
          </p:cNvSpPr>
          <p:nvPr>
            <p:ph type="title"/>
          </p:nvPr>
        </p:nvSpPr>
        <p:spPr/>
        <p:txBody>
          <a:bodyPr>
            <a:normAutofit/>
          </a:bodyPr>
          <a:lstStyle/>
          <a:p>
            <a:r>
              <a:rPr lang="en-GB" sz="3200" dirty="0"/>
              <a:t>Paulo </a:t>
            </a:r>
            <a:r>
              <a:rPr lang="en-GB" sz="3200" dirty="0" err="1"/>
              <a:t>Mancio</a:t>
            </a:r>
            <a:r>
              <a:rPr lang="en-GB" sz="3200" dirty="0"/>
              <a:t> (Accor) speaks at </a:t>
            </a:r>
            <a:r>
              <a:rPr lang="en-GB" sz="3200" dirty="0" err="1"/>
              <a:t>HotelSpaces</a:t>
            </a:r>
            <a:r>
              <a:rPr lang="en-GB" sz="3200" dirty="0"/>
              <a:t> on New Emotional Hospitality</a:t>
            </a:r>
          </a:p>
        </p:txBody>
      </p:sp>
      <p:pic>
        <p:nvPicPr>
          <p:cNvPr id="4" name="Online Media 3" title="Paulo Mancio (Accor) speaks at HotelSpaces on New Emotional Hospitality">
            <a:hlinkClick r:id="" action="ppaction://media"/>
            <a:extLst>
              <a:ext uri="{FF2B5EF4-FFF2-40B4-BE49-F238E27FC236}">
                <a16:creationId xmlns:a16="http://schemas.microsoft.com/office/drawing/2014/main" id="{73337278-3E8C-014E-C055-4D8CB882812A}"/>
              </a:ext>
            </a:extLst>
          </p:cNvPr>
          <p:cNvPicPr>
            <a:picLocks noGrp="1" noRot="1" noChangeAspect="1"/>
          </p:cNvPicPr>
          <p:nvPr>
            <p:ph idx="1"/>
            <a:videoFile r:link="rId1"/>
          </p:nvPr>
        </p:nvPicPr>
        <p:blipFill>
          <a:blip r:embed="rId3"/>
          <a:stretch>
            <a:fillRect/>
          </a:stretch>
        </p:blipFill>
        <p:spPr>
          <a:xfrm>
            <a:off x="2492375" y="1593850"/>
            <a:ext cx="7700963" cy="4332288"/>
          </a:xfrm>
          <a:prstGeom prst="rect">
            <a:avLst/>
          </a:prstGeom>
        </p:spPr>
      </p:pic>
    </p:spTree>
    <p:extLst>
      <p:ext uri="{BB962C8B-B14F-4D97-AF65-F5344CB8AC3E}">
        <p14:creationId xmlns:p14="http://schemas.microsoft.com/office/powerpoint/2010/main" val="2465693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F198F-4B2B-17D1-D89E-70181BB5FFAD}"/>
              </a:ext>
            </a:extLst>
          </p:cNvPr>
          <p:cNvSpPr>
            <a:spLocks noGrp="1"/>
          </p:cNvSpPr>
          <p:nvPr>
            <p:ph type="title"/>
          </p:nvPr>
        </p:nvSpPr>
        <p:spPr>
          <a:xfrm>
            <a:off x="686834" y="1153572"/>
            <a:ext cx="3200400" cy="4461163"/>
          </a:xfrm>
        </p:spPr>
        <p:txBody>
          <a:bodyPr>
            <a:normAutofit/>
          </a:bodyPr>
          <a:lstStyle/>
          <a:p>
            <a:r>
              <a:rPr lang="en-GB" b="1" dirty="0"/>
              <a:t>Six Steps to Deliver Quality Guest Service</a:t>
            </a:r>
          </a:p>
        </p:txBody>
      </p:sp>
      <p:sp>
        <p:nvSpPr>
          <p:cNvPr id="3" name="Content Placeholder 2">
            <a:extLst>
              <a:ext uri="{FF2B5EF4-FFF2-40B4-BE49-F238E27FC236}">
                <a16:creationId xmlns:a16="http://schemas.microsoft.com/office/drawing/2014/main" id="{8871CA52-A903-EFF2-7ABC-A7E5E3859793}"/>
              </a:ext>
            </a:extLst>
          </p:cNvPr>
          <p:cNvSpPr>
            <a:spLocks noGrp="1"/>
          </p:cNvSpPr>
          <p:nvPr>
            <p:ph idx="1"/>
          </p:nvPr>
        </p:nvSpPr>
        <p:spPr>
          <a:xfrm>
            <a:off x="4447308" y="591344"/>
            <a:ext cx="6906491" cy="5585619"/>
          </a:xfrm>
        </p:spPr>
        <p:txBody>
          <a:bodyPr anchor="ctr">
            <a:normAutofit/>
          </a:bodyPr>
          <a:lstStyle/>
          <a:p>
            <a:pPr marL="514350" indent="-514350">
              <a:buAutoNum type="arabicPeriod"/>
            </a:pPr>
            <a:r>
              <a:rPr lang="en-GB" dirty="0"/>
              <a:t>Consider the guests being served</a:t>
            </a:r>
          </a:p>
          <a:p>
            <a:pPr marL="514350" indent="-514350">
              <a:buAutoNum type="arabicPeriod"/>
            </a:pPr>
            <a:r>
              <a:rPr lang="en-GB" dirty="0"/>
              <a:t>Determine what the guest desires</a:t>
            </a:r>
          </a:p>
          <a:p>
            <a:pPr marL="514350" indent="-514350">
              <a:buAutoNum type="arabicPeriod"/>
            </a:pPr>
            <a:r>
              <a:rPr lang="en-GB" dirty="0"/>
              <a:t>Develop procedures to deliver what guests want</a:t>
            </a:r>
          </a:p>
          <a:p>
            <a:pPr marL="514350" indent="-514350">
              <a:buAutoNum type="arabicPeriod"/>
            </a:pPr>
            <a:r>
              <a:rPr lang="en-GB" dirty="0"/>
              <a:t>Train and empower staff</a:t>
            </a:r>
          </a:p>
          <a:p>
            <a:pPr marL="514350" indent="-514350">
              <a:buAutoNum type="arabicPeriod"/>
            </a:pPr>
            <a:r>
              <a:rPr lang="en-GB" dirty="0"/>
              <a:t>Implement revised systems</a:t>
            </a:r>
          </a:p>
          <a:p>
            <a:pPr marL="514350" indent="-514350">
              <a:buAutoNum type="arabicPeriod"/>
            </a:pPr>
            <a:r>
              <a:rPr lang="en-GB" dirty="0"/>
              <a:t>Evaluate and modify service delivery systems</a:t>
            </a:r>
          </a:p>
        </p:txBody>
      </p:sp>
    </p:spTree>
    <p:extLst>
      <p:ext uri="{BB962C8B-B14F-4D97-AF65-F5344CB8AC3E}">
        <p14:creationId xmlns:p14="http://schemas.microsoft.com/office/powerpoint/2010/main" val="542675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A5BB8-9AFC-1741-C0D9-79C28C826284}"/>
              </a:ext>
            </a:extLst>
          </p:cNvPr>
          <p:cNvSpPr>
            <a:spLocks noGrp="1"/>
          </p:cNvSpPr>
          <p:nvPr>
            <p:ph type="title"/>
          </p:nvPr>
        </p:nvSpPr>
        <p:spPr>
          <a:xfrm>
            <a:off x="838200" y="557188"/>
            <a:ext cx="10515600" cy="1133499"/>
          </a:xfrm>
        </p:spPr>
        <p:txBody>
          <a:bodyPr>
            <a:normAutofit/>
          </a:bodyPr>
          <a:lstStyle/>
          <a:p>
            <a:pPr algn="ctr"/>
            <a:r>
              <a:rPr lang="en-GB" sz="4800" b="1"/>
              <a:t>Changing customer needs and demands</a:t>
            </a:r>
          </a:p>
        </p:txBody>
      </p:sp>
      <p:graphicFrame>
        <p:nvGraphicFramePr>
          <p:cNvPr id="6" name="Content Placeholder 2">
            <a:extLst>
              <a:ext uri="{FF2B5EF4-FFF2-40B4-BE49-F238E27FC236}">
                <a16:creationId xmlns:a16="http://schemas.microsoft.com/office/drawing/2014/main" id="{30EA2DD9-DA32-079D-2F21-06044BD7D323}"/>
              </a:ext>
            </a:extLst>
          </p:cNvPr>
          <p:cNvGraphicFramePr>
            <a:graphicFrameLocks noGrp="1"/>
          </p:cNvGraphicFramePr>
          <p:nvPr>
            <p:ph idx="1"/>
            <p:extLst>
              <p:ext uri="{D42A27DB-BD31-4B8C-83A1-F6EECF244321}">
                <p14:modId xmlns:p14="http://schemas.microsoft.com/office/powerpoint/2010/main" val="3543093585"/>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Arrow: Right 3">
            <a:extLst>
              <a:ext uri="{FF2B5EF4-FFF2-40B4-BE49-F238E27FC236}">
                <a16:creationId xmlns:a16="http://schemas.microsoft.com/office/drawing/2014/main" id="{AE7AAF47-8CF8-E02B-63B0-951A85D1C228}"/>
              </a:ext>
            </a:extLst>
          </p:cNvPr>
          <p:cNvSpPr/>
          <p:nvPr/>
        </p:nvSpPr>
        <p:spPr>
          <a:xfrm>
            <a:off x="549373" y="953587"/>
            <a:ext cx="577653" cy="3406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a:solidFill>
                <a:prstClr val="white"/>
              </a:solidFill>
              <a:latin typeface="Calibri" panose="020F0502020204030204"/>
            </a:endParaRPr>
          </a:p>
        </p:txBody>
      </p:sp>
    </p:spTree>
    <p:extLst>
      <p:ext uri="{BB962C8B-B14F-4D97-AF65-F5344CB8AC3E}">
        <p14:creationId xmlns:p14="http://schemas.microsoft.com/office/powerpoint/2010/main" val="1674867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A146D1-0062-43B3-BADA-41BEE10AD5A6}"/>
              </a:ext>
            </a:extLst>
          </p:cNvPr>
          <p:cNvSpPr>
            <a:spLocks noGrp="1"/>
          </p:cNvSpPr>
          <p:nvPr>
            <p:ph idx="1"/>
          </p:nvPr>
        </p:nvSpPr>
        <p:spPr>
          <a:xfrm>
            <a:off x="1775520" y="548680"/>
            <a:ext cx="8229600" cy="4968552"/>
          </a:xfrm>
        </p:spPr>
        <p:txBody>
          <a:bodyPr>
            <a:normAutofit fontScale="77500" lnSpcReduction="20000"/>
          </a:bodyPr>
          <a:lstStyle/>
          <a:p>
            <a:r>
              <a:rPr lang="en-GB" sz="2400" dirty="0">
                <a:latin typeface="+mj-lt"/>
                <a:cs typeface="Calibri" panose="020F0502020204030204" pitchFamily="34" charset="0"/>
                <a:hlinkClick r:id="" action="ppaction://noaction">
                  <a:extLst>
                    <a:ext uri="{A12FA001-AC4F-418D-AE19-62706E023703}">
                      <ahyp:hlinkClr xmlns:ahyp="http://schemas.microsoft.com/office/drawing/2018/hyperlinkcolor" val="tx"/>
                    </a:ext>
                  </a:extLst>
                </a:hlinkClick>
              </a:rPr>
              <a:t>References:-</a:t>
            </a:r>
          </a:p>
          <a:p>
            <a:endParaRPr lang="en-GB" sz="2400" dirty="0">
              <a:latin typeface="+mj-lt"/>
              <a:cs typeface="Calibri" panose="020F0502020204030204" pitchFamily="34" charset="0"/>
              <a:hlinkClick r:id="" action="ppaction://noaction">
                <a:extLst>
                  <a:ext uri="{A12FA001-AC4F-418D-AE19-62706E023703}">
                    <ahyp:hlinkClr xmlns:ahyp="http://schemas.microsoft.com/office/drawing/2018/hyperlinkcolor" val="tx"/>
                  </a:ext>
                </a:extLst>
              </a:hlinkClick>
            </a:endParaRPr>
          </a:p>
          <a:p>
            <a:r>
              <a:rPr lang="en-GB" sz="1900" dirty="0">
                <a:cs typeface="Calibri" panose="020F0502020204030204" pitchFamily="34" charset="0"/>
              </a:rPr>
              <a:t>Hospitalityinsights.ehl.edu. 2020. 2019 Top Hospitality Industry Trends. [online] Available at: https://hospitalityinsights.ehl.edu/2019-top-hospitality-trends&gt; [Accessed 4 October 2020].</a:t>
            </a:r>
          </a:p>
          <a:p>
            <a:pPr>
              <a:lnSpc>
                <a:spcPct val="110000"/>
              </a:lnSpc>
            </a:pPr>
            <a:r>
              <a:rPr lang="en-GB" sz="1900" dirty="0">
                <a:cs typeface="Calibri" panose="020F0502020204030204" pitchFamily="34" charset="0"/>
              </a:rPr>
              <a:t>LODGING Magazine. 2020. The Origins And Growth Of Franchising In The Hotel Industry. [online] Available at: https://lodgingmagazine.com/the-origins-and-growth-of-franchising-in-the-hotel-industry/ [Accessed 4 October 2020].</a:t>
            </a:r>
          </a:p>
          <a:p>
            <a:pPr>
              <a:lnSpc>
                <a:spcPct val="110000"/>
              </a:lnSpc>
            </a:pPr>
            <a:r>
              <a:rPr lang="en-GB" sz="1900" dirty="0">
                <a:cs typeface="Calibri" panose="020F0502020204030204" pitchFamily="34" charset="0"/>
              </a:rPr>
              <a:t>Pearsonschoolsandfecolleges.co.uk. 2020. [online] Available at: https://www.pearsonschoolsandfecolleges.co.uk/Secondary/Vocational/HospitalityandCatering/WJECGCSEHospitalityandCatering/Samples/Samplepages/WJECGCSEHospitalitySamplePages.pdf&gt; [Accessed 4 October 2020].</a:t>
            </a:r>
          </a:p>
          <a:p>
            <a:pPr>
              <a:lnSpc>
                <a:spcPct val="110000"/>
              </a:lnSpc>
            </a:pPr>
            <a:r>
              <a:rPr lang="en-GB" sz="1900" dirty="0">
                <a:cs typeface="Calibri" panose="020F0502020204030204" pitchFamily="34" charset="0"/>
              </a:rPr>
              <a:t>Rushmore, S., &amp; Baum, E. (2001). Hotel &amp; Motel Valuations and Market Studies (2nd ed.). Illinois: The Appraisal Institute. p.8</a:t>
            </a:r>
          </a:p>
          <a:p>
            <a:pPr>
              <a:lnSpc>
                <a:spcPct val="110000"/>
              </a:lnSpc>
            </a:pPr>
            <a:r>
              <a:rPr lang="en-GB" sz="1900" dirty="0">
                <a:cs typeface="Calibri" panose="020F0502020204030204" pitchFamily="34" charset="0"/>
              </a:rPr>
              <a:t>Small Business - Chron.com. 2020. What Makes A Successful Event In The Hospitality Industry?. [online] Available at: https://smallbusiness.chron.com/successful-event-hospitality-industry-61690.html [Accessed 3 October 2020].</a:t>
            </a:r>
          </a:p>
          <a:p>
            <a:pPr>
              <a:lnSpc>
                <a:spcPct val="110000"/>
              </a:lnSpc>
            </a:pPr>
            <a:r>
              <a:rPr lang="en-GB" sz="1900" dirty="0">
                <a:cs typeface="Calibri" panose="020F0502020204030204" pitchFamily="34" charset="0"/>
              </a:rPr>
              <a:t>What Franchise. 2020. Franchise Opportunities UK - Business Franchises For Sale | What-Franchise.com. [online] Available at: https://www.what-franchise.com [Accessed 2 October 2020].</a:t>
            </a:r>
          </a:p>
          <a:p>
            <a:pPr>
              <a:lnSpc>
                <a:spcPct val="110000"/>
              </a:lnSpc>
            </a:pPr>
            <a:endParaRPr lang="en-GB" sz="1900" dirty="0">
              <a:cs typeface="Calibri" panose="020F0502020204030204" pitchFamily="34" charset="0"/>
            </a:endParaRPr>
          </a:p>
          <a:p>
            <a:endParaRPr lang="en-GB" dirty="0"/>
          </a:p>
        </p:txBody>
      </p:sp>
    </p:spTree>
    <p:extLst>
      <p:ext uri="{BB962C8B-B14F-4D97-AF65-F5344CB8AC3E}">
        <p14:creationId xmlns:p14="http://schemas.microsoft.com/office/powerpoint/2010/main" val="3000391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2F3D5-80C4-325D-9166-E5C7879D122A}"/>
              </a:ext>
            </a:extLst>
          </p:cNvPr>
          <p:cNvSpPr>
            <a:spLocks noGrp="1"/>
          </p:cNvSpPr>
          <p:nvPr>
            <p:ph type="title"/>
          </p:nvPr>
        </p:nvSpPr>
        <p:spPr>
          <a:xfrm>
            <a:off x="506361" y="180164"/>
            <a:ext cx="10515600" cy="571398"/>
          </a:xfrm>
        </p:spPr>
        <p:txBody>
          <a:bodyPr/>
          <a:lstStyle/>
          <a:p>
            <a:pPr algn="ctr"/>
            <a:r>
              <a:rPr lang="en-GB" sz="3200" b="1" dirty="0"/>
              <a:t>References</a:t>
            </a:r>
          </a:p>
        </p:txBody>
      </p:sp>
      <p:sp>
        <p:nvSpPr>
          <p:cNvPr id="3" name="Content Placeholder 2">
            <a:extLst>
              <a:ext uri="{FF2B5EF4-FFF2-40B4-BE49-F238E27FC236}">
                <a16:creationId xmlns:a16="http://schemas.microsoft.com/office/drawing/2014/main" id="{4A9E78B7-5B82-5F3A-E65A-F9C7B4AAEC1D}"/>
              </a:ext>
            </a:extLst>
          </p:cNvPr>
          <p:cNvSpPr>
            <a:spLocks noGrp="1"/>
          </p:cNvSpPr>
          <p:nvPr>
            <p:ph idx="1"/>
          </p:nvPr>
        </p:nvSpPr>
        <p:spPr>
          <a:xfrm>
            <a:off x="838200" y="1136695"/>
            <a:ext cx="9268884" cy="4969743"/>
          </a:xfrm>
        </p:spPr>
        <p:txBody>
          <a:bodyPr/>
          <a:lstStyle/>
          <a:p>
            <a:r>
              <a:rPr lang="en-GB" sz="1600" dirty="0"/>
              <a:t>Be As You Are SP (2018) </a:t>
            </a:r>
            <a:r>
              <a:rPr lang="en-GB" sz="1600" i="1" dirty="0"/>
              <a:t>Moxy – Meet Moxy Hotels </a:t>
            </a:r>
            <a:r>
              <a:rPr lang="en-GB" sz="1600" dirty="0"/>
              <a:t>[video]. Available at: </a:t>
            </a:r>
            <a:r>
              <a:rPr lang="en-GB" sz="1800" dirty="0"/>
              <a:t>https://www.youtube.com/watch?v=emUXNr4_oLw (Accessed: 4</a:t>
            </a:r>
            <a:r>
              <a:rPr lang="en-GB" sz="1800" baseline="30000" dirty="0"/>
              <a:t>th</a:t>
            </a:r>
            <a:r>
              <a:rPr lang="en-GB" sz="1800" dirty="0"/>
              <a:t> October 2022).</a:t>
            </a:r>
          </a:p>
          <a:p>
            <a:r>
              <a:rPr lang="en-GB" sz="1800" dirty="0"/>
              <a:t>Hayes, D. K., </a:t>
            </a:r>
            <a:r>
              <a:rPr lang="en-GB" sz="1800" dirty="0" err="1"/>
              <a:t>Ninemeier</a:t>
            </a:r>
            <a:r>
              <a:rPr lang="en-GB" sz="1800" dirty="0"/>
              <a:t>, J. D. and Miller, A. A. (2020) </a:t>
            </a:r>
            <a:r>
              <a:rPr lang="en-GB" sz="1800" i="1" dirty="0"/>
              <a:t>Hotel Operations Management</a:t>
            </a:r>
            <a:r>
              <a:rPr lang="en-GB" sz="1800" dirty="0"/>
              <a:t>, 3</a:t>
            </a:r>
            <a:r>
              <a:rPr lang="en-GB" sz="1800" baseline="30000" dirty="0"/>
              <a:t>rd</a:t>
            </a:r>
            <a:r>
              <a:rPr lang="en-GB" sz="1800" dirty="0"/>
              <a:t> Ed. Uttar Pradesh: Pearson India Education Services.</a:t>
            </a:r>
          </a:p>
          <a:p>
            <a:r>
              <a:rPr lang="en-GB" altLang="en-US" sz="1800" dirty="0">
                <a:cs typeface="Calibri" panose="020F0502020204030204" pitchFamily="34" charset="0"/>
              </a:rPr>
              <a:t>Hospitality Insights (N.D) The five senses of hotel marketing. Available at: https://hospitalityinsights.ehl.edu/five-senses-hotel-marketing (Accessed: 4</a:t>
            </a:r>
            <a:r>
              <a:rPr lang="en-GB" altLang="en-US" sz="1800" baseline="30000" dirty="0">
                <a:cs typeface="Calibri" panose="020F0502020204030204" pitchFamily="34" charset="0"/>
              </a:rPr>
              <a:t>th</a:t>
            </a:r>
            <a:r>
              <a:rPr lang="en-GB" altLang="en-US" sz="1800" dirty="0">
                <a:cs typeface="Calibri" panose="020F0502020204030204" pitchFamily="34" charset="0"/>
              </a:rPr>
              <a:t> October 2022).</a:t>
            </a:r>
          </a:p>
          <a:p>
            <a:r>
              <a:rPr lang="en-GB" altLang="en-US" sz="1800" dirty="0">
                <a:cs typeface="Calibri" panose="020F0502020204030204" pitchFamily="34" charset="0"/>
              </a:rPr>
              <a:t>Macdonald, S. (2021) 7 Ways to Create a Great Customer Experience Strategy [blog]. Available at: https://www.superoffice.com/blog/customer-experience-strategy/ (Accessed: 4</a:t>
            </a:r>
            <a:r>
              <a:rPr lang="en-GB" altLang="en-US" sz="1800" baseline="30000" dirty="0">
                <a:cs typeface="Calibri" panose="020F0502020204030204" pitchFamily="34" charset="0"/>
              </a:rPr>
              <a:t>th</a:t>
            </a:r>
            <a:r>
              <a:rPr lang="en-GB" altLang="en-US" sz="1800" dirty="0">
                <a:cs typeface="Calibri" panose="020F0502020204030204" pitchFamily="34" charset="0"/>
              </a:rPr>
              <a:t> October 2022).</a:t>
            </a:r>
          </a:p>
          <a:p>
            <a:r>
              <a:rPr lang="en-GB" sz="1800" dirty="0"/>
              <a:t>Miao, C., Humphrey, R. H. and Qian, S. (2021) ‘Emotional intelligence and job performance in the hospitality industry: a meta-analytic review’, </a:t>
            </a:r>
            <a:r>
              <a:rPr lang="en-GB" sz="1800" i="1" dirty="0"/>
              <a:t>International Journal of Contemporary Hospitality Management</a:t>
            </a:r>
            <a:r>
              <a:rPr lang="en-GB" sz="1800" dirty="0"/>
              <a:t>, Vol. 33(8).</a:t>
            </a:r>
          </a:p>
          <a:p>
            <a:r>
              <a:rPr lang="en-GB" altLang="en-US" sz="1800" dirty="0">
                <a:latin typeface="Calibri" panose="020F0502020204030204" pitchFamily="34" charset="0"/>
                <a:cs typeface="Calibri" panose="020F0502020204030204" pitchFamily="34" charset="0"/>
              </a:rPr>
              <a:t>Solomon, M. (2019) </a:t>
            </a:r>
            <a:r>
              <a:rPr lang="en-GB" altLang="en-US" sz="1800" i="1" dirty="0">
                <a:latin typeface="Calibri" panose="020F0502020204030204" pitchFamily="34" charset="0"/>
                <a:cs typeface="Calibri" panose="020F0502020204030204" pitchFamily="34" charset="0"/>
              </a:rPr>
              <a:t>Heart of hospitality</a:t>
            </a:r>
            <a:r>
              <a:rPr lang="en-GB" altLang="en-US" sz="1800" dirty="0">
                <a:latin typeface="Calibri" panose="020F0502020204030204" pitchFamily="34" charset="0"/>
                <a:cs typeface="Calibri" panose="020F0502020204030204" pitchFamily="34" charset="0"/>
              </a:rPr>
              <a:t>. New York: SELECT Books INC.</a:t>
            </a:r>
            <a:endParaRPr lang="en-GB" sz="1800" dirty="0"/>
          </a:p>
          <a:p>
            <a:r>
              <a:rPr lang="en-GB" sz="1800" dirty="0"/>
              <a:t>TEDx Talks (2013) </a:t>
            </a:r>
            <a:r>
              <a:rPr lang="en-GB" sz="1800" i="1" dirty="0"/>
              <a:t>What’s next in service for the hospitality industry, a culture of care: Jan Smith at </a:t>
            </a:r>
            <a:r>
              <a:rPr lang="en-GB" sz="1800" i="1" dirty="0" err="1"/>
              <a:t>TEDxTemecula</a:t>
            </a:r>
            <a:r>
              <a:rPr lang="en-GB" sz="1800" i="1" dirty="0"/>
              <a:t> </a:t>
            </a:r>
            <a:r>
              <a:rPr lang="en-GB" sz="1800" dirty="0"/>
              <a:t>[video]. Available at: https://www.youtube.com/watch?v=rlNdbqkglvg (Accessed: 26</a:t>
            </a:r>
            <a:r>
              <a:rPr lang="en-GB" sz="1800" baseline="30000" dirty="0"/>
              <a:t>th</a:t>
            </a:r>
            <a:r>
              <a:rPr lang="en-GB" sz="1800" dirty="0"/>
              <a:t> September 2022).</a:t>
            </a:r>
          </a:p>
        </p:txBody>
      </p:sp>
    </p:spTree>
    <p:extLst>
      <p:ext uri="{BB962C8B-B14F-4D97-AF65-F5344CB8AC3E}">
        <p14:creationId xmlns:p14="http://schemas.microsoft.com/office/powerpoint/2010/main" val="406096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4736</Words>
  <Application>Microsoft Office PowerPoint</Application>
  <PresentationFormat>Widescreen</PresentationFormat>
  <Paragraphs>351</Paragraphs>
  <Slides>51</Slides>
  <Notes>25</Notes>
  <HiddenSlides>0</HiddenSlides>
  <MMClips>3</MMClips>
  <ScaleCrop>false</ScaleCrop>
  <HeadingPairs>
    <vt:vector size="4" baseType="variant">
      <vt:variant>
        <vt:lpstr>Theme</vt:lpstr>
      </vt:variant>
      <vt:variant>
        <vt:i4>4</vt:i4>
      </vt:variant>
      <vt:variant>
        <vt:lpstr>Slide Titles</vt:lpstr>
      </vt:variant>
      <vt:variant>
        <vt:i4>51</vt:i4>
      </vt:variant>
    </vt:vector>
  </HeadingPairs>
  <TitlesOfParts>
    <vt:vector size="55" baseType="lpstr">
      <vt:lpstr>Text 1</vt:lpstr>
      <vt:lpstr>Theme1</vt:lpstr>
      <vt:lpstr>Accessible 2</vt:lpstr>
      <vt:lpstr>Sub Title 1</vt:lpstr>
      <vt:lpstr>HOSPITALITY &amp; GUEST SERVICES</vt:lpstr>
      <vt:lpstr>WELCOME BACK </vt:lpstr>
      <vt:lpstr>A-ti-thee Devo Vabha.</vt:lpstr>
      <vt:lpstr>Service / Hospitality </vt:lpstr>
      <vt:lpstr>RECAP</vt:lpstr>
      <vt:lpstr>PowerPoint Presentation</vt:lpstr>
      <vt:lpstr>Is customer experience the same as customer service?</vt:lpstr>
      <vt:lpstr>PowerPoint Presentation</vt:lpstr>
      <vt:lpstr>Disney Approach </vt:lpstr>
      <vt:lpstr>Disney’s Quality Service COMPASS</vt:lpstr>
      <vt:lpstr>Compass point 1: GUESTOLOGY</vt:lpstr>
      <vt:lpstr>Compass PT 2: Quality Standards</vt:lpstr>
      <vt:lpstr>Compass Pt 3: Delivery Systems</vt:lpstr>
      <vt:lpstr>Compass Pt 4: Integration</vt:lpstr>
      <vt:lpstr>Who are our consumers ?</vt:lpstr>
      <vt:lpstr>MAGICAL Road to Success of Walt Disney</vt:lpstr>
      <vt:lpstr>WOW Factor and Moments of Truth </vt:lpstr>
      <vt:lpstr>Consumers</vt:lpstr>
      <vt:lpstr>TED Talk: Jan Smith  What's next in service for the hospitality industry, a culture of care</vt:lpstr>
      <vt:lpstr>Discussion</vt:lpstr>
      <vt:lpstr>Consumers</vt:lpstr>
      <vt:lpstr>An Interesting Detail</vt:lpstr>
      <vt:lpstr>Consumers</vt:lpstr>
      <vt:lpstr>Wants versus Needs</vt:lpstr>
      <vt:lpstr>Consumers</vt:lpstr>
      <vt:lpstr>Hotel amenities for business travellers</vt:lpstr>
      <vt:lpstr>Hotel amenities for weekend travellers</vt:lpstr>
      <vt:lpstr>Best on-trend hotel amenities for millennial travellers</vt:lpstr>
      <vt:lpstr>Best romantic hotel amenities for honeymooners</vt:lpstr>
      <vt:lpstr>Best kid-friendly hotel amenities for family travellers</vt:lpstr>
      <vt:lpstr>Identification of market segments for hospitality products</vt:lpstr>
      <vt:lpstr>PowerPoint Presentation</vt:lpstr>
      <vt:lpstr>Case Study: Marriott International</vt:lpstr>
      <vt:lpstr>Case Study: Moxy Hotels</vt:lpstr>
      <vt:lpstr>Understanding and Appreciation of Guest Needs</vt:lpstr>
      <vt:lpstr>How Disney does ‘excellence’ </vt:lpstr>
      <vt:lpstr>PowerPoint Presentation</vt:lpstr>
      <vt:lpstr>Emotional Intelligence</vt:lpstr>
      <vt:lpstr>Emotional Intelligence</vt:lpstr>
      <vt:lpstr>Emotional Hospitality</vt:lpstr>
      <vt:lpstr>Appealing to all 5 senses to enhance customer experience</vt:lpstr>
      <vt:lpstr>The Five Senses</vt:lpstr>
      <vt:lpstr>The Five Senses</vt:lpstr>
      <vt:lpstr>Emotional Connections to Experiences</vt:lpstr>
      <vt:lpstr>Understanding and Appreciation of Guest Needs</vt:lpstr>
      <vt:lpstr>An interesting detail…</vt:lpstr>
      <vt:lpstr>Paulo Mancio (Accor) speaks at HotelSpaces on New Emotional Hospitality</vt:lpstr>
      <vt:lpstr>Six Steps to Deliver Quality Guest Service</vt:lpstr>
      <vt:lpstr>Changing customer needs and demands</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Who are our consumers ?</dc:title>
  <dc:creator>Deborah Jenkins</dc:creator>
  <cp:lastModifiedBy>Deborah Jenkins</cp:lastModifiedBy>
  <cp:revision>15</cp:revision>
  <dcterms:created xsi:type="dcterms:W3CDTF">2023-01-27T10:49:12Z</dcterms:created>
  <dcterms:modified xsi:type="dcterms:W3CDTF">2025-02-17T12:29:56Z</dcterms:modified>
</cp:coreProperties>
</file>