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Agrandir" pitchFamily="2" charset="77"/>
      <p:regular r:id="rId3"/>
    </p:embeddedFont>
    <p:embeddedFont>
      <p:font typeface="Agrandir Bold" pitchFamily="2" charset="77"/>
      <p:regular r:id="rId4"/>
      <p:bold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1" autoAdjust="0"/>
    <p:restoredTop sz="94654" autoAdjust="0"/>
  </p:normalViewPr>
  <p:slideViewPr>
    <p:cSldViewPr>
      <p:cViewPr>
        <p:scale>
          <a:sx n="73" d="100"/>
          <a:sy n="73" d="100"/>
        </p:scale>
        <p:origin x="1248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svg"/><Relationship Id="rId9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66546" y="1010657"/>
            <a:ext cx="13291708" cy="3926150"/>
            <a:chOff x="0" y="0"/>
            <a:chExt cx="2381724" cy="7035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81724" cy="703522"/>
            </a:xfrm>
            <a:custGeom>
              <a:avLst/>
              <a:gdLst/>
              <a:ahLst/>
              <a:cxnLst/>
              <a:rect l="l" t="t" r="r" b="b"/>
              <a:pathLst>
                <a:path w="2381724" h="703522">
                  <a:moveTo>
                    <a:pt x="16309" y="0"/>
                  </a:moveTo>
                  <a:lnTo>
                    <a:pt x="2365415" y="0"/>
                  </a:lnTo>
                  <a:cubicBezTo>
                    <a:pt x="2374422" y="0"/>
                    <a:pt x="2381724" y="7302"/>
                    <a:pt x="2381724" y="16309"/>
                  </a:cubicBezTo>
                  <a:lnTo>
                    <a:pt x="2381724" y="687213"/>
                  </a:lnTo>
                  <a:cubicBezTo>
                    <a:pt x="2381724" y="696220"/>
                    <a:pt x="2374422" y="703522"/>
                    <a:pt x="2365415" y="703522"/>
                  </a:cubicBezTo>
                  <a:lnTo>
                    <a:pt x="16309" y="703522"/>
                  </a:lnTo>
                  <a:cubicBezTo>
                    <a:pt x="7302" y="703522"/>
                    <a:pt x="0" y="696220"/>
                    <a:pt x="0" y="687213"/>
                  </a:cubicBezTo>
                  <a:lnTo>
                    <a:pt x="0" y="16309"/>
                  </a:lnTo>
                  <a:cubicBezTo>
                    <a:pt x="0" y="7302"/>
                    <a:pt x="7302" y="0"/>
                    <a:pt x="16309" y="0"/>
                  </a:cubicBezTo>
                  <a:close/>
                </a:path>
              </a:pathLst>
            </a:custGeom>
            <a:solidFill>
              <a:srgbClr val="F2DA95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81724" cy="7606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146" y="858257"/>
            <a:ext cx="13291708" cy="3926150"/>
            <a:chOff x="0" y="0"/>
            <a:chExt cx="2381724" cy="7035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81724" cy="703522"/>
            </a:xfrm>
            <a:custGeom>
              <a:avLst/>
              <a:gdLst/>
              <a:ahLst/>
              <a:cxnLst/>
              <a:rect l="l" t="t" r="r" b="b"/>
              <a:pathLst>
                <a:path w="2381724" h="703522">
                  <a:moveTo>
                    <a:pt x="16309" y="0"/>
                  </a:moveTo>
                  <a:lnTo>
                    <a:pt x="2365415" y="0"/>
                  </a:lnTo>
                  <a:cubicBezTo>
                    <a:pt x="2374422" y="0"/>
                    <a:pt x="2381724" y="7302"/>
                    <a:pt x="2381724" y="16309"/>
                  </a:cubicBezTo>
                  <a:lnTo>
                    <a:pt x="2381724" y="687213"/>
                  </a:lnTo>
                  <a:cubicBezTo>
                    <a:pt x="2381724" y="696220"/>
                    <a:pt x="2374422" y="703522"/>
                    <a:pt x="2365415" y="703522"/>
                  </a:cubicBezTo>
                  <a:lnTo>
                    <a:pt x="16309" y="703522"/>
                  </a:lnTo>
                  <a:cubicBezTo>
                    <a:pt x="7302" y="703522"/>
                    <a:pt x="0" y="696220"/>
                    <a:pt x="0" y="687213"/>
                  </a:cubicBezTo>
                  <a:lnTo>
                    <a:pt x="0" y="16309"/>
                  </a:lnTo>
                  <a:cubicBezTo>
                    <a:pt x="0" y="7302"/>
                    <a:pt x="7302" y="0"/>
                    <a:pt x="16309" y="0"/>
                  </a:cubicBezTo>
                  <a:close/>
                </a:path>
              </a:pathLst>
            </a:custGeom>
            <a:solidFill>
              <a:srgbClr val="4D5944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381724" cy="7606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97334" y="5370410"/>
            <a:ext cx="6362666" cy="5194889"/>
            <a:chOff x="0" y="0"/>
            <a:chExt cx="1328513" cy="10846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28513" cy="1084684"/>
            </a:xfrm>
            <a:custGeom>
              <a:avLst/>
              <a:gdLst/>
              <a:ahLst/>
              <a:cxnLst/>
              <a:rect l="l" t="t" r="r" b="b"/>
              <a:pathLst>
                <a:path w="1328513" h="1084684">
                  <a:moveTo>
                    <a:pt x="34070" y="0"/>
                  </a:moveTo>
                  <a:lnTo>
                    <a:pt x="1294444" y="0"/>
                  </a:lnTo>
                  <a:cubicBezTo>
                    <a:pt x="1303480" y="0"/>
                    <a:pt x="1312145" y="3589"/>
                    <a:pt x="1318535" y="9979"/>
                  </a:cubicBezTo>
                  <a:cubicBezTo>
                    <a:pt x="1324924" y="16368"/>
                    <a:pt x="1328513" y="25034"/>
                    <a:pt x="1328513" y="34070"/>
                  </a:cubicBezTo>
                  <a:lnTo>
                    <a:pt x="1328513" y="1050614"/>
                  </a:lnTo>
                  <a:cubicBezTo>
                    <a:pt x="1328513" y="1059650"/>
                    <a:pt x="1324924" y="1068316"/>
                    <a:pt x="1318535" y="1074705"/>
                  </a:cubicBezTo>
                  <a:cubicBezTo>
                    <a:pt x="1312145" y="1081094"/>
                    <a:pt x="1303480" y="1084684"/>
                    <a:pt x="1294444" y="1084684"/>
                  </a:cubicBezTo>
                  <a:lnTo>
                    <a:pt x="34070" y="1084684"/>
                  </a:lnTo>
                  <a:cubicBezTo>
                    <a:pt x="25034" y="1084684"/>
                    <a:pt x="16368" y="1081094"/>
                    <a:pt x="9979" y="1074705"/>
                  </a:cubicBezTo>
                  <a:cubicBezTo>
                    <a:pt x="3589" y="1068316"/>
                    <a:pt x="0" y="1059650"/>
                    <a:pt x="0" y="1050614"/>
                  </a:cubicBezTo>
                  <a:lnTo>
                    <a:pt x="0" y="34070"/>
                  </a:lnTo>
                  <a:cubicBezTo>
                    <a:pt x="0" y="25034"/>
                    <a:pt x="3589" y="16368"/>
                    <a:pt x="9979" y="9979"/>
                  </a:cubicBezTo>
                  <a:cubicBezTo>
                    <a:pt x="16368" y="3589"/>
                    <a:pt x="25034" y="0"/>
                    <a:pt x="34070" y="0"/>
                  </a:cubicBezTo>
                  <a:close/>
                </a:path>
              </a:pathLst>
            </a:custGeom>
            <a:solidFill>
              <a:srgbClr val="9BE1A2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328513" cy="1141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66546" y="5249294"/>
            <a:ext cx="6348935" cy="5180623"/>
            <a:chOff x="0" y="0"/>
            <a:chExt cx="1325647" cy="108170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25647" cy="1081705"/>
            </a:xfrm>
            <a:custGeom>
              <a:avLst/>
              <a:gdLst/>
              <a:ahLst/>
              <a:cxnLst/>
              <a:rect l="l" t="t" r="r" b="b"/>
              <a:pathLst>
                <a:path w="1325647" h="1081705">
                  <a:moveTo>
                    <a:pt x="34143" y="0"/>
                  </a:moveTo>
                  <a:lnTo>
                    <a:pt x="1291503" y="0"/>
                  </a:lnTo>
                  <a:cubicBezTo>
                    <a:pt x="1300559" y="0"/>
                    <a:pt x="1309243" y="3597"/>
                    <a:pt x="1315646" y="10000"/>
                  </a:cubicBezTo>
                  <a:cubicBezTo>
                    <a:pt x="1322049" y="16403"/>
                    <a:pt x="1325647" y="25088"/>
                    <a:pt x="1325647" y="34143"/>
                  </a:cubicBezTo>
                  <a:lnTo>
                    <a:pt x="1325647" y="1047562"/>
                  </a:lnTo>
                  <a:cubicBezTo>
                    <a:pt x="1325647" y="1056617"/>
                    <a:pt x="1322049" y="1065302"/>
                    <a:pt x="1315646" y="1071705"/>
                  </a:cubicBezTo>
                  <a:cubicBezTo>
                    <a:pt x="1309243" y="1078108"/>
                    <a:pt x="1300559" y="1081705"/>
                    <a:pt x="1291503" y="1081705"/>
                  </a:cubicBezTo>
                  <a:lnTo>
                    <a:pt x="34143" y="1081705"/>
                  </a:lnTo>
                  <a:cubicBezTo>
                    <a:pt x="25088" y="1081705"/>
                    <a:pt x="16403" y="1078108"/>
                    <a:pt x="10000" y="1071705"/>
                  </a:cubicBezTo>
                  <a:cubicBezTo>
                    <a:pt x="3597" y="1065302"/>
                    <a:pt x="0" y="1056617"/>
                    <a:pt x="0" y="1047562"/>
                  </a:cubicBezTo>
                  <a:lnTo>
                    <a:pt x="0" y="34143"/>
                  </a:lnTo>
                  <a:cubicBezTo>
                    <a:pt x="0" y="25088"/>
                    <a:pt x="3597" y="16403"/>
                    <a:pt x="10000" y="10000"/>
                  </a:cubicBezTo>
                  <a:cubicBezTo>
                    <a:pt x="16403" y="3597"/>
                    <a:pt x="25088" y="0"/>
                    <a:pt x="34143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25647" cy="1138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79619" y="5727203"/>
            <a:ext cx="717519" cy="71751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A4A6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843188" y="5370410"/>
            <a:ext cx="6362666" cy="5194889"/>
            <a:chOff x="0" y="0"/>
            <a:chExt cx="1328513" cy="108468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328513" cy="1084684"/>
            </a:xfrm>
            <a:custGeom>
              <a:avLst/>
              <a:gdLst/>
              <a:ahLst/>
              <a:cxnLst/>
              <a:rect l="l" t="t" r="r" b="b"/>
              <a:pathLst>
                <a:path w="1328513" h="1084684">
                  <a:moveTo>
                    <a:pt x="34070" y="0"/>
                  </a:moveTo>
                  <a:lnTo>
                    <a:pt x="1294444" y="0"/>
                  </a:lnTo>
                  <a:cubicBezTo>
                    <a:pt x="1303480" y="0"/>
                    <a:pt x="1312145" y="3589"/>
                    <a:pt x="1318535" y="9979"/>
                  </a:cubicBezTo>
                  <a:cubicBezTo>
                    <a:pt x="1324924" y="16368"/>
                    <a:pt x="1328513" y="25034"/>
                    <a:pt x="1328513" y="34070"/>
                  </a:cubicBezTo>
                  <a:lnTo>
                    <a:pt x="1328513" y="1050614"/>
                  </a:lnTo>
                  <a:cubicBezTo>
                    <a:pt x="1328513" y="1059650"/>
                    <a:pt x="1324924" y="1068316"/>
                    <a:pt x="1318535" y="1074705"/>
                  </a:cubicBezTo>
                  <a:cubicBezTo>
                    <a:pt x="1312145" y="1081094"/>
                    <a:pt x="1303480" y="1084684"/>
                    <a:pt x="1294444" y="1084684"/>
                  </a:cubicBezTo>
                  <a:lnTo>
                    <a:pt x="34070" y="1084684"/>
                  </a:lnTo>
                  <a:cubicBezTo>
                    <a:pt x="25034" y="1084684"/>
                    <a:pt x="16368" y="1081094"/>
                    <a:pt x="9979" y="1074705"/>
                  </a:cubicBezTo>
                  <a:cubicBezTo>
                    <a:pt x="3589" y="1068316"/>
                    <a:pt x="0" y="1059650"/>
                    <a:pt x="0" y="1050614"/>
                  </a:cubicBezTo>
                  <a:lnTo>
                    <a:pt x="0" y="34070"/>
                  </a:lnTo>
                  <a:cubicBezTo>
                    <a:pt x="0" y="25034"/>
                    <a:pt x="3589" y="16368"/>
                    <a:pt x="9979" y="9979"/>
                  </a:cubicBezTo>
                  <a:cubicBezTo>
                    <a:pt x="16368" y="3589"/>
                    <a:pt x="25034" y="0"/>
                    <a:pt x="34070" y="0"/>
                  </a:cubicBezTo>
                  <a:close/>
                </a:path>
              </a:pathLst>
            </a:custGeom>
            <a:solidFill>
              <a:srgbClr val="9CE1EA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1328513" cy="1141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712400" y="5249294"/>
            <a:ext cx="6348935" cy="5180623"/>
            <a:chOff x="0" y="0"/>
            <a:chExt cx="1325647" cy="108170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325647" cy="1081705"/>
            </a:xfrm>
            <a:custGeom>
              <a:avLst/>
              <a:gdLst/>
              <a:ahLst/>
              <a:cxnLst/>
              <a:rect l="l" t="t" r="r" b="b"/>
              <a:pathLst>
                <a:path w="1325647" h="1081705">
                  <a:moveTo>
                    <a:pt x="34143" y="0"/>
                  </a:moveTo>
                  <a:lnTo>
                    <a:pt x="1291503" y="0"/>
                  </a:lnTo>
                  <a:cubicBezTo>
                    <a:pt x="1300559" y="0"/>
                    <a:pt x="1309243" y="3597"/>
                    <a:pt x="1315646" y="10000"/>
                  </a:cubicBezTo>
                  <a:cubicBezTo>
                    <a:pt x="1322049" y="16403"/>
                    <a:pt x="1325647" y="25088"/>
                    <a:pt x="1325647" y="34143"/>
                  </a:cubicBezTo>
                  <a:lnTo>
                    <a:pt x="1325647" y="1047562"/>
                  </a:lnTo>
                  <a:cubicBezTo>
                    <a:pt x="1325647" y="1056617"/>
                    <a:pt x="1322049" y="1065302"/>
                    <a:pt x="1315646" y="1071705"/>
                  </a:cubicBezTo>
                  <a:cubicBezTo>
                    <a:pt x="1309243" y="1078108"/>
                    <a:pt x="1300559" y="1081705"/>
                    <a:pt x="1291503" y="1081705"/>
                  </a:cubicBezTo>
                  <a:lnTo>
                    <a:pt x="34143" y="1081705"/>
                  </a:lnTo>
                  <a:cubicBezTo>
                    <a:pt x="25088" y="1081705"/>
                    <a:pt x="16403" y="1078108"/>
                    <a:pt x="10000" y="1071705"/>
                  </a:cubicBezTo>
                  <a:cubicBezTo>
                    <a:pt x="3597" y="1065302"/>
                    <a:pt x="0" y="1056617"/>
                    <a:pt x="0" y="1047562"/>
                  </a:cubicBezTo>
                  <a:lnTo>
                    <a:pt x="0" y="34143"/>
                  </a:lnTo>
                  <a:cubicBezTo>
                    <a:pt x="0" y="25088"/>
                    <a:pt x="3597" y="16403"/>
                    <a:pt x="10000" y="10000"/>
                  </a:cubicBezTo>
                  <a:cubicBezTo>
                    <a:pt x="16403" y="3597"/>
                    <a:pt x="25088" y="0"/>
                    <a:pt x="34143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1325647" cy="1138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8263650" y="5548562"/>
            <a:ext cx="717519" cy="717519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DA95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0" y="12717047"/>
            <a:ext cx="15252700" cy="10880642"/>
            <a:chOff x="0" y="0"/>
            <a:chExt cx="3952486" cy="2271859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3952486" cy="2271859"/>
            </a:xfrm>
            <a:custGeom>
              <a:avLst/>
              <a:gdLst/>
              <a:ahLst/>
              <a:cxnLst/>
              <a:rect l="l" t="t" r="r" b="b"/>
              <a:pathLst>
                <a:path w="3952486" h="2271859">
                  <a:moveTo>
                    <a:pt x="11452" y="0"/>
                  </a:moveTo>
                  <a:lnTo>
                    <a:pt x="3941035" y="0"/>
                  </a:lnTo>
                  <a:cubicBezTo>
                    <a:pt x="3947359" y="0"/>
                    <a:pt x="3952486" y="5127"/>
                    <a:pt x="3952486" y="11452"/>
                  </a:cubicBezTo>
                  <a:lnTo>
                    <a:pt x="3952486" y="2260408"/>
                  </a:lnTo>
                  <a:cubicBezTo>
                    <a:pt x="3952486" y="2266732"/>
                    <a:pt x="3947359" y="2271859"/>
                    <a:pt x="3941035" y="2271859"/>
                  </a:cubicBezTo>
                  <a:lnTo>
                    <a:pt x="11452" y="2271859"/>
                  </a:lnTo>
                  <a:cubicBezTo>
                    <a:pt x="5127" y="2271859"/>
                    <a:pt x="0" y="2266732"/>
                    <a:pt x="0" y="2260408"/>
                  </a:cubicBezTo>
                  <a:lnTo>
                    <a:pt x="0" y="11452"/>
                  </a:lnTo>
                  <a:cubicBezTo>
                    <a:pt x="0" y="5127"/>
                    <a:pt x="5127" y="0"/>
                    <a:pt x="11452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3952486" cy="23290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>
            <a:off x="8077047" y="12754877"/>
            <a:ext cx="7092192" cy="9397313"/>
          </a:xfrm>
          <a:custGeom>
            <a:avLst/>
            <a:gdLst/>
            <a:ahLst/>
            <a:cxnLst/>
            <a:rect l="l" t="t" r="r" b="b"/>
            <a:pathLst>
              <a:path w="9397313" h="9397313">
                <a:moveTo>
                  <a:pt x="0" y="0"/>
                </a:moveTo>
                <a:lnTo>
                  <a:pt x="9397313" y="0"/>
                </a:lnTo>
                <a:lnTo>
                  <a:pt x="9397313" y="9397312"/>
                </a:lnTo>
                <a:lnTo>
                  <a:pt x="0" y="93973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>
            <a:off x="0" y="12754877"/>
            <a:ext cx="8117634" cy="9397313"/>
          </a:xfrm>
          <a:custGeom>
            <a:avLst/>
            <a:gdLst/>
            <a:ahLst/>
            <a:cxnLst/>
            <a:rect l="l" t="t" r="r" b="b"/>
            <a:pathLst>
              <a:path w="9397313" h="9397313">
                <a:moveTo>
                  <a:pt x="0" y="0"/>
                </a:moveTo>
                <a:lnTo>
                  <a:pt x="9397313" y="0"/>
                </a:lnTo>
                <a:lnTo>
                  <a:pt x="9397313" y="9397312"/>
                </a:lnTo>
                <a:lnTo>
                  <a:pt x="0" y="93973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1" name="Group 31"/>
          <p:cNvGrpSpPr/>
          <p:nvPr/>
        </p:nvGrpSpPr>
        <p:grpSpPr>
          <a:xfrm>
            <a:off x="1200155" y="10848340"/>
            <a:ext cx="6362666" cy="5194889"/>
            <a:chOff x="0" y="0"/>
            <a:chExt cx="1328513" cy="1084684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328513" cy="1084684"/>
            </a:xfrm>
            <a:custGeom>
              <a:avLst/>
              <a:gdLst/>
              <a:ahLst/>
              <a:cxnLst/>
              <a:rect l="l" t="t" r="r" b="b"/>
              <a:pathLst>
                <a:path w="1328513" h="1084684">
                  <a:moveTo>
                    <a:pt x="34070" y="0"/>
                  </a:moveTo>
                  <a:lnTo>
                    <a:pt x="1294444" y="0"/>
                  </a:lnTo>
                  <a:cubicBezTo>
                    <a:pt x="1303480" y="0"/>
                    <a:pt x="1312145" y="3589"/>
                    <a:pt x="1318535" y="9979"/>
                  </a:cubicBezTo>
                  <a:cubicBezTo>
                    <a:pt x="1324924" y="16368"/>
                    <a:pt x="1328513" y="25034"/>
                    <a:pt x="1328513" y="34070"/>
                  </a:cubicBezTo>
                  <a:lnTo>
                    <a:pt x="1328513" y="1050614"/>
                  </a:lnTo>
                  <a:cubicBezTo>
                    <a:pt x="1328513" y="1059650"/>
                    <a:pt x="1324924" y="1068316"/>
                    <a:pt x="1318535" y="1074705"/>
                  </a:cubicBezTo>
                  <a:cubicBezTo>
                    <a:pt x="1312145" y="1081094"/>
                    <a:pt x="1303480" y="1084684"/>
                    <a:pt x="1294444" y="1084684"/>
                  </a:cubicBezTo>
                  <a:lnTo>
                    <a:pt x="34070" y="1084684"/>
                  </a:lnTo>
                  <a:cubicBezTo>
                    <a:pt x="25034" y="1084684"/>
                    <a:pt x="16368" y="1081094"/>
                    <a:pt x="9979" y="1074705"/>
                  </a:cubicBezTo>
                  <a:cubicBezTo>
                    <a:pt x="3589" y="1068316"/>
                    <a:pt x="0" y="1059650"/>
                    <a:pt x="0" y="1050614"/>
                  </a:cubicBezTo>
                  <a:lnTo>
                    <a:pt x="0" y="34070"/>
                  </a:lnTo>
                  <a:cubicBezTo>
                    <a:pt x="0" y="25034"/>
                    <a:pt x="3589" y="16368"/>
                    <a:pt x="9979" y="9979"/>
                  </a:cubicBezTo>
                  <a:cubicBezTo>
                    <a:pt x="16368" y="3589"/>
                    <a:pt x="25034" y="0"/>
                    <a:pt x="34070" y="0"/>
                  </a:cubicBezTo>
                  <a:close/>
                </a:path>
              </a:pathLst>
            </a:custGeom>
            <a:solidFill>
              <a:srgbClr val="F3A4A6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57150"/>
              <a:ext cx="1328513" cy="1141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69367" y="10727224"/>
            <a:ext cx="6348935" cy="5180623"/>
            <a:chOff x="0" y="0"/>
            <a:chExt cx="1325647" cy="1081705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325647" cy="1081705"/>
            </a:xfrm>
            <a:custGeom>
              <a:avLst/>
              <a:gdLst/>
              <a:ahLst/>
              <a:cxnLst/>
              <a:rect l="l" t="t" r="r" b="b"/>
              <a:pathLst>
                <a:path w="1325647" h="1081705">
                  <a:moveTo>
                    <a:pt x="34143" y="0"/>
                  </a:moveTo>
                  <a:lnTo>
                    <a:pt x="1291503" y="0"/>
                  </a:lnTo>
                  <a:cubicBezTo>
                    <a:pt x="1300559" y="0"/>
                    <a:pt x="1309243" y="3597"/>
                    <a:pt x="1315646" y="10000"/>
                  </a:cubicBezTo>
                  <a:cubicBezTo>
                    <a:pt x="1322049" y="16403"/>
                    <a:pt x="1325647" y="25088"/>
                    <a:pt x="1325647" y="34143"/>
                  </a:cubicBezTo>
                  <a:lnTo>
                    <a:pt x="1325647" y="1047562"/>
                  </a:lnTo>
                  <a:cubicBezTo>
                    <a:pt x="1325647" y="1056617"/>
                    <a:pt x="1322049" y="1065302"/>
                    <a:pt x="1315646" y="1071705"/>
                  </a:cubicBezTo>
                  <a:cubicBezTo>
                    <a:pt x="1309243" y="1078108"/>
                    <a:pt x="1300559" y="1081705"/>
                    <a:pt x="1291503" y="1081705"/>
                  </a:cubicBezTo>
                  <a:lnTo>
                    <a:pt x="34143" y="1081705"/>
                  </a:lnTo>
                  <a:cubicBezTo>
                    <a:pt x="25088" y="1081705"/>
                    <a:pt x="16403" y="1078108"/>
                    <a:pt x="10000" y="1071705"/>
                  </a:cubicBezTo>
                  <a:cubicBezTo>
                    <a:pt x="3597" y="1065302"/>
                    <a:pt x="0" y="1056617"/>
                    <a:pt x="0" y="1047562"/>
                  </a:cubicBezTo>
                  <a:lnTo>
                    <a:pt x="0" y="34143"/>
                  </a:lnTo>
                  <a:cubicBezTo>
                    <a:pt x="0" y="25088"/>
                    <a:pt x="3597" y="16403"/>
                    <a:pt x="10000" y="10000"/>
                  </a:cubicBezTo>
                  <a:cubicBezTo>
                    <a:pt x="16403" y="3597"/>
                    <a:pt x="25088" y="0"/>
                    <a:pt x="34143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57150"/>
              <a:ext cx="1325647" cy="1138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3520000" y="12096978"/>
            <a:ext cx="1695612" cy="1695612"/>
            <a:chOff x="0" y="0"/>
            <a:chExt cx="812800" cy="8128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E1A2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582439" y="11205132"/>
            <a:ext cx="717519" cy="717519"/>
            <a:chOff x="0" y="0"/>
            <a:chExt cx="812800" cy="81280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CE1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43" name="Freeform 43"/>
          <p:cNvSpPr/>
          <p:nvPr/>
        </p:nvSpPr>
        <p:spPr>
          <a:xfrm>
            <a:off x="3364204" y="12249378"/>
            <a:ext cx="927032" cy="1600362"/>
          </a:xfrm>
          <a:custGeom>
            <a:avLst/>
            <a:gdLst/>
            <a:ahLst/>
            <a:cxnLst/>
            <a:rect l="l" t="t" r="r" b="b"/>
            <a:pathLst>
              <a:path w="927032" h="1600362">
                <a:moveTo>
                  <a:pt x="0" y="0"/>
                </a:moveTo>
                <a:lnTo>
                  <a:pt x="927033" y="0"/>
                </a:lnTo>
                <a:lnTo>
                  <a:pt x="927033" y="1600362"/>
                </a:lnTo>
                <a:lnTo>
                  <a:pt x="0" y="16003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8243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4" name="Freeform 44"/>
          <p:cNvSpPr/>
          <p:nvPr/>
        </p:nvSpPr>
        <p:spPr>
          <a:xfrm>
            <a:off x="4434530" y="12102220"/>
            <a:ext cx="667582" cy="1800387"/>
          </a:xfrm>
          <a:custGeom>
            <a:avLst/>
            <a:gdLst/>
            <a:ahLst/>
            <a:cxnLst/>
            <a:rect l="l" t="t" r="r" b="b"/>
            <a:pathLst>
              <a:path w="667582" h="1800387">
                <a:moveTo>
                  <a:pt x="0" y="0"/>
                </a:moveTo>
                <a:lnTo>
                  <a:pt x="667582" y="0"/>
                </a:lnTo>
                <a:lnTo>
                  <a:pt x="667582" y="1800386"/>
                </a:lnTo>
                <a:lnTo>
                  <a:pt x="0" y="18003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8500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5" name="Group 45"/>
          <p:cNvGrpSpPr/>
          <p:nvPr/>
        </p:nvGrpSpPr>
        <p:grpSpPr>
          <a:xfrm>
            <a:off x="7843188" y="10813116"/>
            <a:ext cx="6362666" cy="5194889"/>
            <a:chOff x="0" y="0"/>
            <a:chExt cx="1328513" cy="1084684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328513" cy="1084684"/>
            </a:xfrm>
            <a:custGeom>
              <a:avLst/>
              <a:gdLst/>
              <a:ahLst/>
              <a:cxnLst/>
              <a:rect l="l" t="t" r="r" b="b"/>
              <a:pathLst>
                <a:path w="1328513" h="1084684">
                  <a:moveTo>
                    <a:pt x="34070" y="0"/>
                  </a:moveTo>
                  <a:lnTo>
                    <a:pt x="1294444" y="0"/>
                  </a:lnTo>
                  <a:cubicBezTo>
                    <a:pt x="1303480" y="0"/>
                    <a:pt x="1312145" y="3589"/>
                    <a:pt x="1318535" y="9979"/>
                  </a:cubicBezTo>
                  <a:cubicBezTo>
                    <a:pt x="1324924" y="16368"/>
                    <a:pt x="1328513" y="25034"/>
                    <a:pt x="1328513" y="34070"/>
                  </a:cubicBezTo>
                  <a:lnTo>
                    <a:pt x="1328513" y="1050614"/>
                  </a:lnTo>
                  <a:cubicBezTo>
                    <a:pt x="1328513" y="1059650"/>
                    <a:pt x="1324924" y="1068316"/>
                    <a:pt x="1318535" y="1074705"/>
                  </a:cubicBezTo>
                  <a:cubicBezTo>
                    <a:pt x="1312145" y="1081094"/>
                    <a:pt x="1303480" y="1084684"/>
                    <a:pt x="1294444" y="1084684"/>
                  </a:cubicBezTo>
                  <a:lnTo>
                    <a:pt x="34070" y="1084684"/>
                  </a:lnTo>
                  <a:cubicBezTo>
                    <a:pt x="25034" y="1084684"/>
                    <a:pt x="16368" y="1081094"/>
                    <a:pt x="9979" y="1074705"/>
                  </a:cubicBezTo>
                  <a:cubicBezTo>
                    <a:pt x="3589" y="1068316"/>
                    <a:pt x="0" y="1059650"/>
                    <a:pt x="0" y="1050614"/>
                  </a:cubicBezTo>
                  <a:lnTo>
                    <a:pt x="0" y="34070"/>
                  </a:lnTo>
                  <a:cubicBezTo>
                    <a:pt x="0" y="25034"/>
                    <a:pt x="3589" y="16368"/>
                    <a:pt x="9979" y="9979"/>
                  </a:cubicBezTo>
                  <a:cubicBezTo>
                    <a:pt x="16368" y="3589"/>
                    <a:pt x="25034" y="0"/>
                    <a:pt x="34070" y="0"/>
                  </a:cubicBezTo>
                  <a:close/>
                </a:path>
              </a:pathLst>
            </a:custGeom>
            <a:solidFill>
              <a:srgbClr val="F2DA95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57150"/>
              <a:ext cx="1328513" cy="1141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712400" y="10692000"/>
            <a:ext cx="6348935" cy="5180623"/>
            <a:chOff x="0" y="0"/>
            <a:chExt cx="1325647" cy="1081705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325647" cy="1081705"/>
            </a:xfrm>
            <a:custGeom>
              <a:avLst/>
              <a:gdLst/>
              <a:ahLst/>
              <a:cxnLst/>
              <a:rect l="l" t="t" r="r" b="b"/>
              <a:pathLst>
                <a:path w="1325647" h="1081705">
                  <a:moveTo>
                    <a:pt x="34143" y="0"/>
                  </a:moveTo>
                  <a:lnTo>
                    <a:pt x="1291503" y="0"/>
                  </a:lnTo>
                  <a:cubicBezTo>
                    <a:pt x="1300559" y="0"/>
                    <a:pt x="1309243" y="3597"/>
                    <a:pt x="1315646" y="10000"/>
                  </a:cubicBezTo>
                  <a:cubicBezTo>
                    <a:pt x="1322049" y="16403"/>
                    <a:pt x="1325647" y="25088"/>
                    <a:pt x="1325647" y="34143"/>
                  </a:cubicBezTo>
                  <a:lnTo>
                    <a:pt x="1325647" y="1047562"/>
                  </a:lnTo>
                  <a:cubicBezTo>
                    <a:pt x="1325647" y="1056617"/>
                    <a:pt x="1322049" y="1065302"/>
                    <a:pt x="1315646" y="1071705"/>
                  </a:cubicBezTo>
                  <a:cubicBezTo>
                    <a:pt x="1309243" y="1078108"/>
                    <a:pt x="1300559" y="1081705"/>
                    <a:pt x="1291503" y="1081705"/>
                  </a:cubicBezTo>
                  <a:lnTo>
                    <a:pt x="34143" y="1081705"/>
                  </a:lnTo>
                  <a:cubicBezTo>
                    <a:pt x="25088" y="1081705"/>
                    <a:pt x="16403" y="1078108"/>
                    <a:pt x="10000" y="1071705"/>
                  </a:cubicBezTo>
                  <a:cubicBezTo>
                    <a:pt x="3597" y="1065302"/>
                    <a:pt x="0" y="1056617"/>
                    <a:pt x="0" y="1047562"/>
                  </a:cubicBezTo>
                  <a:lnTo>
                    <a:pt x="0" y="34143"/>
                  </a:lnTo>
                  <a:cubicBezTo>
                    <a:pt x="0" y="25088"/>
                    <a:pt x="3597" y="16403"/>
                    <a:pt x="10000" y="10000"/>
                  </a:cubicBezTo>
                  <a:cubicBezTo>
                    <a:pt x="16403" y="3597"/>
                    <a:pt x="25088" y="0"/>
                    <a:pt x="34143" y="0"/>
                  </a:cubicBezTo>
                  <a:close/>
                </a:path>
              </a:pathLst>
            </a:custGeom>
            <a:solidFill>
              <a:srgbClr val="F2DA95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57150"/>
              <a:ext cx="1325647" cy="1138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202976" y="16307219"/>
            <a:ext cx="13002879" cy="3956006"/>
            <a:chOff x="0" y="0"/>
            <a:chExt cx="2714978" cy="826007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714978" cy="826007"/>
            </a:xfrm>
            <a:custGeom>
              <a:avLst/>
              <a:gdLst/>
              <a:ahLst/>
              <a:cxnLst/>
              <a:rect l="l" t="t" r="r" b="b"/>
              <a:pathLst>
                <a:path w="2714978" h="826007">
                  <a:moveTo>
                    <a:pt x="16671" y="0"/>
                  </a:moveTo>
                  <a:lnTo>
                    <a:pt x="2698307" y="0"/>
                  </a:lnTo>
                  <a:cubicBezTo>
                    <a:pt x="2707514" y="0"/>
                    <a:pt x="2714978" y="7464"/>
                    <a:pt x="2714978" y="16671"/>
                  </a:cubicBezTo>
                  <a:lnTo>
                    <a:pt x="2714978" y="809336"/>
                  </a:lnTo>
                  <a:cubicBezTo>
                    <a:pt x="2714978" y="818543"/>
                    <a:pt x="2707514" y="826007"/>
                    <a:pt x="2698307" y="826007"/>
                  </a:cubicBezTo>
                  <a:lnTo>
                    <a:pt x="16671" y="826007"/>
                  </a:lnTo>
                  <a:cubicBezTo>
                    <a:pt x="7464" y="826007"/>
                    <a:pt x="0" y="818543"/>
                    <a:pt x="0" y="809336"/>
                  </a:cubicBezTo>
                  <a:lnTo>
                    <a:pt x="0" y="16671"/>
                  </a:lnTo>
                  <a:cubicBezTo>
                    <a:pt x="0" y="7464"/>
                    <a:pt x="7464" y="0"/>
                    <a:pt x="16671" y="0"/>
                  </a:cubicBezTo>
                  <a:close/>
                </a:path>
              </a:pathLst>
            </a:custGeom>
            <a:solidFill>
              <a:srgbClr val="9BE1A2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57150"/>
              <a:ext cx="2714978" cy="8831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090045" y="16107257"/>
            <a:ext cx="12989148" cy="3941741"/>
            <a:chOff x="0" y="0"/>
            <a:chExt cx="2712111" cy="823029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2712111" cy="823029"/>
            </a:xfrm>
            <a:custGeom>
              <a:avLst/>
              <a:gdLst/>
              <a:ahLst/>
              <a:cxnLst/>
              <a:rect l="l" t="t" r="r" b="b"/>
              <a:pathLst>
                <a:path w="2712111" h="823029">
                  <a:moveTo>
                    <a:pt x="16689" y="0"/>
                  </a:moveTo>
                  <a:lnTo>
                    <a:pt x="2695422" y="0"/>
                  </a:lnTo>
                  <a:cubicBezTo>
                    <a:pt x="2699849" y="0"/>
                    <a:pt x="2704094" y="1758"/>
                    <a:pt x="2707223" y="4888"/>
                  </a:cubicBezTo>
                  <a:cubicBezTo>
                    <a:pt x="2710353" y="8018"/>
                    <a:pt x="2712111" y="12263"/>
                    <a:pt x="2712111" y="16689"/>
                  </a:cubicBezTo>
                  <a:lnTo>
                    <a:pt x="2712111" y="806340"/>
                  </a:lnTo>
                  <a:cubicBezTo>
                    <a:pt x="2712111" y="810766"/>
                    <a:pt x="2710353" y="815011"/>
                    <a:pt x="2707223" y="818140"/>
                  </a:cubicBezTo>
                  <a:cubicBezTo>
                    <a:pt x="2704094" y="821270"/>
                    <a:pt x="2699849" y="823029"/>
                    <a:pt x="2695422" y="823029"/>
                  </a:cubicBezTo>
                  <a:lnTo>
                    <a:pt x="16689" y="823029"/>
                  </a:lnTo>
                  <a:cubicBezTo>
                    <a:pt x="12263" y="823029"/>
                    <a:pt x="8018" y="821270"/>
                    <a:pt x="4888" y="818140"/>
                  </a:cubicBezTo>
                  <a:cubicBezTo>
                    <a:pt x="1758" y="815011"/>
                    <a:pt x="0" y="810766"/>
                    <a:pt x="0" y="806340"/>
                  </a:cubicBezTo>
                  <a:lnTo>
                    <a:pt x="0" y="16689"/>
                  </a:lnTo>
                  <a:cubicBezTo>
                    <a:pt x="0" y="12263"/>
                    <a:pt x="1758" y="8018"/>
                    <a:pt x="4888" y="4888"/>
                  </a:cubicBezTo>
                  <a:cubicBezTo>
                    <a:pt x="8018" y="1758"/>
                    <a:pt x="12263" y="0"/>
                    <a:pt x="16689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57150"/>
              <a:ext cx="2712111" cy="8801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7251325" y="16266573"/>
            <a:ext cx="717519" cy="717519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A4A6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2820471" y="16700453"/>
            <a:ext cx="2841015" cy="2841015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DA95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63" name="Freeform 63"/>
          <p:cNvSpPr/>
          <p:nvPr/>
        </p:nvSpPr>
        <p:spPr>
          <a:xfrm>
            <a:off x="5333995" y="12431681"/>
            <a:ext cx="579711" cy="570732"/>
          </a:xfrm>
          <a:custGeom>
            <a:avLst/>
            <a:gdLst/>
            <a:ahLst/>
            <a:cxnLst/>
            <a:rect l="l" t="t" r="r" b="b"/>
            <a:pathLst>
              <a:path w="579711" h="570732">
                <a:moveTo>
                  <a:pt x="0" y="0"/>
                </a:moveTo>
                <a:lnTo>
                  <a:pt x="579711" y="0"/>
                </a:lnTo>
                <a:lnTo>
                  <a:pt x="579711" y="570732"/>
                </a:lnTo>
                <a:lnTo>
                  <a:pt x="0" y="5707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27866" r="-389505" b="-15947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4" name="Freeform 64"/>
          <p:cNvSpPr/>
          <p:nvPr/>
        </p:nvSpPr>
        <p:spPr>
          <a:xfrm>
            <a:off x="2709519" y="13410560"/>
            <a:ext cx="427311" cy="420692"/>
          </a:xfrm>
          <a:custGeom>
            <a:avLst/>
            <a:gdLst/>
            <a:ahLst/>
            <a:cxnLst/>
            <a:rect l="l" t="t" r="r" b="b"/>
            <a:pathLst>
              <a:path w="427311" h="420692">
                <a:moveTo>
                  <a:pt x="0" y="0"/>
                </a:moveTo>
                <a:lnTo>
                  <a:pt x="427310" y="0"/>
                </a:lnTo>
                <a:lnTo>
                  <a:pt x="427310" y="420692"/>
                </a:lnTo>
                <a:lnTo>
                  <a:pt x="0" y="4206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866" r="-389505" b="-15947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5" name="Freeform 65"/>
          <p:cNvSpPr/>
          <p:nvPr/>
        </p:nvSpPr>
        <p:spPr>
          <a:xfrm>
            <a:off x="5837817" y="16947542"/>
            <a:ext cx="831033" cy="818161"/>
          </a:xfrm>
          <a:custGeom>
            <a:avLst/>
            <a:gdLst/>
            <a:ahLst/>
            <a:cxnLst/>
            <a:rect l="l" t="t" r="r" b="b"/>
            <a:pathLst>
              <a:path w="831033" h="818161">
                <a:moveTo>
                  <a:pt x="0" y="0"/>
                </a:moveTo>
                <a:lnTo>
                  <a:pt x="831033" y="0"/>
                </a:lnTo>
                <a:lnTo>
                  <a:pt x="831033" y="818161"/>
                </a:lnTo>
                <a:lnTo>
                  <a:pt x="0" y="8181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27866" r="-389505" b="-15947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6" name="Freeform 66"/>
          <p:cNvSpPr/>
          <p:nvPr/>
        </p:nvSpPr>
        <p:spPr>
          <a:xfrm>
            <a:off x="1582439" y="17986328"/>
            <a:ext cx="976365" cy="961243"/>
          </a:xfrm>
          <a:custGeom>
            <a:avLst/>
            <a:gdLst/>
            <a:ahLst/>
            <a:cxnLst/>
            <a:rect l="l" t="t" r="r" b="b"/>
            <a:pathLst>
              <a:path w="976365" h="961243">
                <a:moveTo>
                  <a:pt x="0" y="0"/>
                </a:moveTo>
                <a:lnTo>
                  <a:pt x="976365" y="0"/>
                </a:lnTo>
                <a:lnTo>
                  <a:pt x="976365" y="961243"/>
                </a:lnTo>
                <a:lnTo>
                  <a:pt x="0" y="9612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27866" r="-389505" b="-159471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3" name="Group 73"/>
          <p:cNvGrpSpPr/>
          <p:nvPr/>
        </p:nvGrpSpPr>
        <p:grpSpPr>
          <a:xfrm>
            <a:off x="5895062" y="19903292"/>
            <a:ext cx="3379114" cy="777016"/>
            <a:chOff x="0" y="0"/>
            <a:chExt cx="2381724" cy="547669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2381724" cy="547669"/>
            </a:xfrm>
            <a:custGeom>
              <a:avLst/>
              <a:gdLst/>
              <a:ahLst/>
              <a:cxnLst/>
              <a:rect l="l" t="t" r="r" b="b"/>
              <a:pathLst>
                <a:path w="2381724" h="547669">
                  <a:moveTo>
                    <a:pt x="64151" y="0"/>
                  </a:moveTo>
                  <a:lnTo>
                    <a:pt x="2317573" y="0"/>
                  </a:lnTo>
                  <a:cubicBezTo>
                    <a:pt x="2334587" y="0"/>
                    <a:pt x="2350904" y="6759"/>
                    <a:pt x="2362935" y="18789"/>
                  </a:cubicBezTo>
                  <a:cubicBezTo>
                    <a:pt x="2374965" y="30820"/>
                    <a:pt x="2381724" y="47137"/>
                    <a:pt x="2381724" y="64151"/>
                  </a:cubicBezTo>
                  <a:lnTo>
                    <a:pt x="2381724" y="483518"/>
                  </a:lnTo>
                  <a:cubicBezTo>
                    <a:pt x="2381724" y="500532"/>
                    <a:pt x="2374965" y="516849"/>
                    <a:pt x="2362935" y="528880"/>
                  </a:cubicBezTo>
                  <a:cubicBezTo>
                    <a:pt x="2350904" y="540911"/>
                    <a:pt x="2334587" y="547669"/>
                    <a:pt x="2317573" y="547669"/>
                  </a:cubicBezTo>
                  <a:lnTo>
                    <a:pt x="64151" y="547669"/>
                  </a:lnTo>
                  <a:cubicBezTo>
                    <a:pt x="47137" y="547669"/>
                    <a:pt x="30820" y="540911"/>
                    <a:pt x="18789" y="528880"/>
                  </a:cubicBezTo>
                  <a:cubicBezTo>
                    <a:pt x="6759" y="516849"/>
                    <a:pt x="0" y="500532"/>
                    <a:pt x="0" y="483518"/>
                  </a:cubicBezTo>
                  <a:lnTo>
                    <a:pt x="0" y="64151"/>
                  </a:lnTo>
                  <a:cubicBezTo>
                    <a:pt x="0" y="47137"/>
                    <a:pt x="6759" y="30820"/>
                    <a:pt x="18789" y="18789"/>
                  </a:cubicBezTo>
                  <a:cubicBezTo>
                    <a:pt x="30820" y="6759"/>
                    <a:pt x="47137" y="0"/>
                    <a:pt x="64151" y="0"/>
                  </a:cubicBezTo>
                  <a:close/>
                </a:path>
              </a:pathLst>
            </a:custGeom>
            <a:solidFill>
              <a:srgbClr val="F2DA95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0" y="-57150"/>
              <a:ext cx="2381724" cy="6048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5845824" y="19846142"/>
            <a:ext cx="3379114" cy="666517"/>
            <a:chOff x="0" y="0"/>
            <a:chExt cx="2381724" cy="469786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2381724" cy="469786"/>
            </a:xfrm>
            <a:custGeom>
              <a:avLst/>
              <a:gdLst/>
              <a:ahLst/>
              <a:cxnLst/>
              <a:rect l="l" t="t" r="r" b="b"/>
              <a:pathLst>
                <a:path w="2381724" h="469786">
                  <a:moveTo>
                    <a:pt x="64151" y="0"/>
                  </a:moveTo>
                  <a:lnTo>
                    <a:pt x="2317573" y="0"/>
                  </a:lnTo>
                  <a:cubicBezTo>
                    <a:pt x="2334587" y="0"/>
                    <a:pt x="2350904" y="6759"/>
                    <a:pt x="2362935" y="18789"/>
                  </a:cubicBezTo>
                  <a:cubicBezTo>
                    <a:pt x="2374965" y="30820"/>
                    <a:pt x="2381724" y="47137"/>
                    <a:pt x="2381724" y="64151"/>
                  </a:cubicBezTo>
                  <a:lnTo>
                    <a:pt x="2381724" y="405635"/>
                  </a:lnTo>
                  <a:cubicBezTo>
                    <a:pt x="2381724" y="422648"/>
                    <a:pt x="2374965" y="438966"/>
                    <a:pt x="2362935" y="450996"/>
                  </a:cubicBezTo>
                  <a:cubicBezTo>
                    <a:pt x="2350904" y="463027"/>
                    <a:pt x="2334587" y="469786"/>
                    <a:pt x="2317573" y="469786"/>
                  </a:cubicBezTo>
                  <a:lnTo>
                    <a:pt x="64151" y="469786"/>
                  </a:lnTo>
                  <a:cubicBezTo>
                    <a:pt x="47137" y="469786"/>
                    <a:pt x="30820" y="463027"/>
                    <a:pt x="18789" y="450996"/>
                  </a:cubicBezTo>
                  <a:cubicBezTo>
                    <a:pt x="6759" y="438966"/>
                    <a:pt x="0" y="422648"/>
                    <a:pt x="0" y="405635"/>
                  </a:cubicBezTo>
                  <a:lnTo>
                    <a:pt x="0" y="64151"/>
                  </a:lnTo>
                  <a:cubicBezTo>
                    <a:pt x="0" y="47137"/>
                    <a:pt x="6759" y="30820"/>
                    <a:pt x="18789" y="18789"/>
                  </a:cubicBezTo>
                  <a:cubicBezTo>
                    <a:pt x="30820" y="6759"/>
                    <a:pt x="47137" y="0"/>
                    <a:pt x="64151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0" y="-57150"/>
              <a:ext cx="2381724" cy="526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9" name="Freeform 79"/>
          <p:cNvSpPr/>
          <p:nvPr/>
        </p:nvSpPr>
        <p:spPr>
          <a:xfrm>
            <a:off x="6837729" y="1360968"/>
            <a:ext cx="7223606" cy="3193001"/>
          </a:xfrm>
          <a:custGeom>
            <a:avLst/>
            <a:gdLst/>
            <a:ahLst/>
            <a:cxnLst/>
            <a:rect l="l" t="t" r="r" b="b"/>
            <a:pathLst>
              <a:path w="8727340" h="3193001">
                <a:moveTo>
                  <a:pt x="0" y="0"/>
                </a:moveTo>
                <a:lnTo>
                  <a:pt x="8727340" y="0"/>
                </a:lnTo>
                <a:lnTo>
                  <a:pt x="8727340" y="3193001"/>
                </a:lnTo>
                <a:lnTo>
                  <a:pt x="0" y="319300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469" r="-3097" b="-492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1" name="Freeform 81"/>
          <p:cNvSpPr/>
          <p:nvPr/>
        </p:nvSpPr>
        <p:spPr>
          <a:xfrm>
            <a:off x="8077046" y="11908324"/>
            <a:ext cx="5615766" cy="3630342"/>
          </a:xfrm>
          <a:custGeom>
            <a:avLst/>
            <a:gdLst/>
            <a:ahLst/>
            <a:cxnLst/>
            <a:rect l="l" t="t" r="r" b="b"/>
            <a:pathLst>
              <a:path w="5615766" h="3630342">
                <a:moveTo>
                  <a:pt x="0" y="0"/>
                </a:moveTo>
                <a:lnTo>
                  <a:pt x="5615766" y="0"/>
                </a:lnTo>
                <a:lnTo>
                  <a:pt x="5615766" y="3630342"/>
                </a:lnTo>
                <a:lnTo>
                  <a:pt x="0" y="363034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254" r="-125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3" name="TextBox 83"/>
          <p:cNvSpPr txBox="1"/>
          <p:nvPr/>
        </p:nvSpPr>
        <p:spPr>
          <a:xfrm>
            <a:off x="1438943" y="1173607"/>
            <a:ext cx="6512642" cy="1688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84"/>
              </a:lnSpc>
            </a:pPr>
            <a:r>
              <a:rPr lang="en-US" sz="4800" b="1" dirty="0">
                <a:solidFill>
                  <a:srgbClr val="9BE1A2"/>
                </a:solidFill>
                <a:latin typeface="Agrandir Bold"/>
                <a:ea typeface="Agrandir Bold"/>
                <a:cs typeface="Agrandir Bold"/>
                <a:sym typeface="Agrandir Bold"/>
              </a:rPr>
              <a:t>NIKE </a:t>
            </a:r>
          </a:p>
          <a:p>
            <a:pPr algn="l">
              <a:lnSpc>
                <a:spcPts val="6584"/>
              </a:lnSpc>
            </a:pPr>
            <a:r>
              <a:rPr lang="en-US" sz="4800" b="1" dirty="0">
                <a:solidFill>
                  <a:srgbClr val="9BE1A2"/>
                </a:solidFill>
                <a:latin typeface="Agrandir Bold"/>
                <a:ea typeface="Agrandir Bold"/>
                <a:cs typeface="Agrandir Bold"/>
                <a:sym typeface="Agrandir Bold"/>
              </a:rPr>
              <a:t>RENEW+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2297138" y="5723921"/>
            <a:ext cx="3887681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About Nike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1579619" y="5877063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1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1279995" y="7429173"/>
            <a:ext cx="5921965" cy="26501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Global sportswear and footwear leader and innovator.</a:t>
            </a:r>
          </a:p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Whilst working towards its Move to Zero agenda, aiming to reduce carbon footprint and waste while promoting sustainable development.</a:t>
            </a:r>
          </a:p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Circular brand extension is optimal on the back of strong brand equity.</a:t>
            </a:r>
          </a:p>
          <a:p>
            <a:pPr algn="l">
              <a:lnSpc>
                <a:spcPts val="2341"/>
              </a:lnSpc>
            </a:pPr>
            <a:endParaRPr lang="en-US" sz="180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87" name="TextBox 87"/>
          <p:cNvSpPr txBox="1"/>
          <p:nvPr/>
        </p:nvSpPr>
        <p:spPr>
          <a:xfrm>
            <a:off x="9024389" y="5661088"/>
            <a:ext cx="4300299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Why Nike Renew+?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273214" y="5745060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2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2468838" y="11049745"/>
            <a:ext cx="4368891" cy="837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Sustainability Alignment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1582439" y="11354993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3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8500390" y="16455679"/>
            <a:ext cx="5048262" cy="4084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9"/>
              </a:lnSpc>
            </a:pPr>
            <a:r>
              <a:rPr lang="en-US" sz="25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Relevance in Current Market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7234066" y="16476793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4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7309517" y="17111377"/>
            <a:ext cx="6573622" cy="29451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934" lvl="1" indent="-194467" algn="l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Catches up with the increased consumer demand in environmental responsibility and transparency of brands.</a:t>
            </a:r>
          </a:p>
          <a:p>
            <a:pPr marL="388934" lvl="1" indent="-194467" algn="l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In response to an increasing interest in the circular economy, sustainable fashion and conscious consumption.</a:t>
            </a:r>
          </a:p>
          <a:p>
            <a:pPr marL="388934" lvl="1" indent="-194467" algn="l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Delivers value to customers by reducing their cost, offering incentives and lowering the impact on the environment.</a:t>
            </a:r>
          </a:p>
          <a:p>
            <a:pPr algn="l">
              <a:lnSpc>
                <a:spcPts val="2341"/>
              </a:lnSpc>
            </a:pPr>
            <a:endParaRPr lang="en-US" sz="180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94" name="TextBox 94"/>
          <p:cNvSpPr txBox="1"/>
          <p:nvPr/>
        </p:nvSpPr>
        <p:spPr>
          <a:xfrm>
            <a:off x="7756749" y="7533508"/>
            <a:ext cx="5948763" cy="26501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934" lvl="1" indent="-194467" algn="l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Introduces a circular economy for footwear products that includes repair, refurbishment, trade-in and recycling.</a:t>
            </a:r>
          </a:p>
          <a:p>
            <a:pPr marL="388934" lvl="1" indent="-194467" algn="l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Increases product life through Digital Product Passports and a rewards-based membership </a:t>
            </a:r>
            <a:r>
              <a:rPr lang="en-US" sz="2000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programme</a:t>
            </a: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.</a:t>
            </a:r>
          </a:p>
          <a:p>
            <a:pPr marL="388934" lvl="1" indent="-194467" algn="l">
              <a:lnSpc>
                <a:spcPts val="234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Changes Nike's identity from product-oriented to long term sustainability partner.</a:t>
            </a:r>
          </a:p>
          <a:p>
            <a:pPr algn="l">
              <a:lnSpc>
                <a:spcPts val="2341"/>
              </a:lnSpc>
            </a:pPr>
            <a:endParaRPr lang="en-US" sz="2000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95" name="TextBox 95"/>
          <p:cNvSpPr txBox="1"/>
          <p:nvPr/>
        </p:nvSpPr>
        <p:spPr>
          <a:xfrm>
            <a:off x="1377889" y="14131762"/>
            <a:ext cx="5863909" cy="15997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10524" lvl="1" indent="-205262" algn="just">
              <a:lnSpc>
                <a:spcPts val="247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Contributes to UN Sustainable Development Goal 12 Responsible Consumption and Production.</a:t>
            </a:r>
          </a:p>
          <a:p>
            <a:pPr marL="410524" lvl="1" indent="-205262" algn="just">
              <a:lnSpc>
                <a:spcPts val="2471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Helps in SDG 13 (Climate Action) reduce waste and carbon emissions.</a:t>
            </a:r>
          </a:p>
        </p:txBody>
      </p:sp>
      <p:pic>
        <p:nvPicPr>
          <p:cNvPr id="97" name="Picture 96" descr="Nike Logo PNG and SVG Icons for Custom Designs">
            <a:extLst>
              <a:ext uri="{FF2B5EF4-FFF2-40B4-BE49-F238E27FC236}">
                <a16:creationId xmlns:a16="http://schemas.microsoft.com/office/drawing/2014/main" id="{0A865E27-6A9C-3765-547F-D857522776E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77565" y="6044601"/>
            <a:ext cx="1378744" cy="1378744"/>
          </a:xfrm>
          <a:prstGeom prst="rect">
            <a:avLst/>
          </a:prstGeom>
        </p:spPr>
      </p:pic>
      <p:pic>
        <p:nvPicPr>
          <p:cNvPr id="98" name="Picture 97" descr="Why Icon SVG Vector &amp; PNG Free Download | UXWing">
            <a:extLst>
              <a:ext uri="{FF2B5EF4-FFF2-40B4-BE49-F238E27FC236}">
                <a16:creationId xmlns:a16="http://schemas.microsoft.com/office/drawing/2014/main" id="{670E6512-2502-3F09-24CA-E68FF0FC26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25372" y="6361309"/>
            <a:ext cx="1398297" cy="1179958"/>
          </a:xfrm>
          <a:prstGeom prst="rect">
            <a:avLst/>
          </a:prstGeom>
        </p:spPr>
      </p:pic>
      <p:pic>
        <p:nvPicPr>
          <p:cNvPr id="99" name="Picture 98" descr="Market Trends Vector Flat Icon For Personal And Commercial Use. 35094713  Vector Art at Vecteezy">
            <a:extLst>
              <a:ext uri="{FF2B5EF4-FFF2-40B4-BE49-F238E27FC236}">
                <a16:creationId xmlns:a16="http://schemas.microsoft.com/office/drawing/2014/main" id="{0FA36386-A94B-4DFD-0B4F-B429203430C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/>
        </p:blipFill>
        <p:spPr>
          <a:xfrm>
            <a:off x="3021110" y="16897776"/>
            <a:ext cx="2310378" cy="2310378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49CEAB6F-D6FF-6A8F-4366-7C5094918E88}"/>
              </a:ext>
            </a:extLst>
          </p:cNvPr>
          <p:cNvSpPr txBox="1"/>
          <p:nvPr/>
        </p:nvSpPr>
        <p:spPr>
          <a:xfrm>
            <a:off x="1022863" y="3225661"/>
            <a:ext cx="766689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Agrandir"/>
              </a:rPr>
              <a:t>Module: Marketing Management </a:t>
            </a:r>
          </a:p>
          <a:p>
            <a:r>
              <a:rPr lang="en-US" sz="2000" b="1" dirty="0">
                <a:solidFill>
                  <a:schemeClr val="bg1"/>
                </a:solidFill>
                <a:latin typeface="Agrandir"/>
              </a:rPr>
              <a:t>Module code: LCMB7024 </a:t>
            </a:r>
          </a:p>
          <a:p>
            <a:r>
              <a:rPr lang="en-US" sz="2000" b="1" dirty="0">
                <a:solidFill>
                  <a:schemeClr val="bg1"/>
                </a:solidFill>
                <a:latin typeface="Agrandir"/>
              </a:rPr>
              <a:t>Student Name: </a:t>
            </a:r>
            <a:r>
              <a:rPr lang="en-US" sz="2000" b="1" dirty="0" err="1">
                <a:solidFill>
                  <a:schemeClr val="bg1"/>
                </a:solidFill>
                <a:latin typeface="Agrandir"/>
              </a:rPr>
              <a:t>Sorathiya</a:t>
            </a:r>
            <a:r>
              <a:rPr lang="en-US" sz="2000" b="1" dirty="0">
                <a:solidFill>
                  <a:schemeClr val="bg1"/>
                </a:solidFill>
                <a:latin typeface="Agrandir"/>
              </a:rPr>
              <a:t> Adarsh </a:t>
            </a:r>
            <a:r>
              <a:rPr lang="en-US" sz="2000" b="1" dirty="0" err="1">
                <a:solidFill>
                  <a:schemeClr val="bg1"/>
                </a:solidFill>
                <a:latin typeface="Agrandir"/>
              </a:rPr>
              <a:t>Sanjaybhai</a:t>
            </a:r>
            <a:endParaRPr lang="en-US" sz="2000" b="1" dirty="0">
              <a:solidFill>
                <a:schemeClr val="bg1"/>
              </a:solidFill>
              <a:latin typeface="Agrandir"/>
            </a:endParaRPr>
          </a:p>
          <a:p>
            <a:r>
              <a:rPr lang="en-US" sz="2000" b="1" dirty="0">
                <a:solidFill>
                  <a:schemeClr val="bg1"/>
                </a:solidFill>
                <a:latin typeface="Agrandir"/>
              </a:rPr>
              <a:t>Student ID: 2542080</a:t>
            </a:r>
          </a:p>
          <a:p>
            <a:endParaRPr lang="en-US" sz="2000" dirty="0">
              <a:solidFill>
                <a:srgbClr val="000000"/>
              </a:solidFill>
              <a:latin typeface="Agrandir"/>
            </a:endParaRPr>
          </a:p>
          <a:p>
            <a:endParaRPr lang="en-US" sz="2000" dirty="0">
              <a:solidFill>
                <a:srgbClr val="000000"/>
              </a:solidFill>
              <a:latin typeface="Agrandi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197</Words>
  <Application>Microsoft Macintosh PowerPoint</Application>
  <PresentationFormat>Custom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Agrandir</vt:lpstr>
      <vt:lpstr>Agrandir Bold</vt:lpstr>
      <vt:lpstr>Calibri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Gnanu Bhatt</cp:lastModifiedBy>
  <cp:revision>2</cp:revision>
  <dcterms:created xsi:type="dcterms:W3CDTF">2006-08-16T00:00:00Z</dcterms:created>
  <dcterms:modified xsi:type="dcterms:W3CDTF">2026-08-01T07:16:57Z</dcterms:modified>
  <dc:identifier>DAHQv7X1MHM</dc:identifier>
</cp:coreProperties>
</file>