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 /><Relationship Id="rId3" Type="http://schemas.openxmlformats.org/officeDocument/2006/relationships/slide" Target="slides/slide2.xml" /><Relationship Id="rId7" Type="http://schemas.openxmlformats.org/officeDocument/2006/relationships/viewProps" Target="view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presProps" Target="presProps.xml" /><Relationship Id="rId5" Type="http://schemas.openxmlformats.org/officeDocument/2006/relationships/slide" Target="slides/slide4.xml" /><Relationship Id="rId4" Type="http://schemas.openxmlformats.org/officeDocument/2006/relationships/slide" Target="slides/slide3.xml" /><Relationship Id="rId9" Type="http://schemas.openxmlformats.org/officeDocument/2006/relationships/tableStyles" Target="tableStyles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51E12A-2B5A-4448-BCE7-50AB8B6191D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DBC444B-40AD-1547-95C0-0B641D5070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9EB7F99-78F9-2A40-89BE-4C4DC62D9E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05CE7-5A90-3F4D-838A-5F572168DC1B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BA0E528-159E-714B-9AF7-52D7990F99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258020-0B0D-1748-B0ED-7E2E4220A4F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9D91E-87FB-8949-8D30-C5D205B852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842238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1380E0-6932-9241-BB42-81016D0917F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E6708E-9B75-4248-8033-4E162C7A6D4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097B88-0E00-6C45-B73C-85A78CEF78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05CE7-5A90-3F4D-838A-5F572168DC1B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6B5912-1012-1946-B777-C2762483F0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EA817D-9698-0B43-9302-261AFBC354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9D91E-87FB-8949-8D30-C5D205B852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843323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B26B71-A290-6446-977E-693C9AB87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0E2DCB-27D0-FE41-8EE6-AF085F1CE1E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783083F-C258-8644-B2D5-5112E92ECB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05CE7-5A90-3F4D-838A-5F572168DC1B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B4090EF-9CAA-DF47-8D71-9F2E3F8493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E5AA74-729F-7049-B9C1-DE654EEABD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9D91E-87FB-8949-8D30-C5D205B852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876479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DD548-F469-AD4E-ACB6-93591379CC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DE4705-9380-D446-8928-61E0D196182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180D49-9E81-724B-A7AF-B4C2A98D31F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48C85C4-AD85-394E-8C32-AC52D3858E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05CE7-5A90-3F4D-838A-5F572168DC1B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7D2BA0D-3805-8341-938F-F7C1801C4F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98BA2DB-D78E-DB4B-B225-997DADD1255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9D91E-87FB-8949-8D30-C5D205B852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750734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323A69-6841-FD48-A65D-30916B9D00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767F8BA-BCAF-6D43-B16E-C2CAB80967D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CAD9607-D9FB-A643-8E11-76D0B4280C3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9BCF9E2-5B51-3543-A616-9A34FBF01941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8CE0A7-3D93-C740-8BAA-84B737DB503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067F68DF-D198-6744-B4EC-42DAB4C4A0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05CE7-5A90-3F4D-838A-5F572168DC1B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02C116F-2C28-5145-B81A-894FF40B0A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39C51EE-38FF-924B-AF97-23FA0A975B9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9D91E-87FB-8949-8D30-C5D205B852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46903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0EF576-DC37-064C-AF69-9984A97930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3ACC06-A7F9-2C4C-8B8C-2B69EAD340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05CE7-5A90-3F4D-838A-5F572168DC1B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BB7F65D-4411-F54C-B750-AB8E816BDE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CFA672-C2A0-C447-B3E8-12A840FBBD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9D91E-87FB-8949-8D30-C5D205B852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396938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DDF3D59-7880-9345-BE08-A95E855096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05CE7-5A90-3F4D-838A-5F572168DC1B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0FC5233-9859-6843-B50A-171E24A74A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EBE78B8-1D4D-A445-835E-AE0B52D89D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9D91E-87FB-8949-8D30-C5D205B852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945418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39523A-F937-9347-AFDC-D718F73B30F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9D5447E-8AC6-E245-B166-C6EA971CDC0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1343FA8-E091-6043-88A7-5763C47AC60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6B894F6-DCF7-5C48-A72D-7981FBD336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05CE7-5A90-3F4D-838A-5F572168DC1B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39A5BD4-38EF-D645-9859-6388271F9BB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DB54914-E8A1-024D-B70A-4A06F1E62B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9D91E-87FB-8949-8D30-C5D205B852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94076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E8E593A-E38B-B846-BB74-25700952559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0025F9D-856E-6A4B-B29F-E04F80C2DC5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6E4BF1-2F2F-E54E-A59F-350EF9CBB4F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63A56BF-AABE-0845-85D9-E2ED03727A5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05CE7-5A90-3F4D-838A-5F572168DC1B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FF609EA-F97E-8140-84D6-BF05F674A26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4993FF4-02B3-834E-8C4D-2C8734806F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9D91E-87FB-8949-8D30-C5D205B852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423966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7CAAE-6215-5047-97B9-85A3BEB4623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C6A5AA8-2089-A64A-9E24-85B0CB209A1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3484B11-0B95-7644-AB84-426A6890DAC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05CE7-5A90-3F4D-838A-5F572168DC1B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D9B81DB-238B-8241-AD26-C49DB93BBA3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D28F86-70AA-234C-8181-DDDCC3B3A3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9D91E-87FB-8949-8D30-C5D205B852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8996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8C0DEFEF-EB23-0C49-9203-AEE0A00473F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A6B3A36-BD9A-E745-88E4-898226392CD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0B67417-05B1-A849-B38C-F273288A82B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905CE7-5A90-3F4D-838A-5F572168DC1B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56D8CAE-83EA-CC42-AF29-3D1160D17B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A8E579A-679F-1D4E-82C1-5F65C4D34A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099D91E-87FB-8949-8D30-C5D205B852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25162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BFE8B64-7FE2-F049-B5E0-EA75E21E7E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C1A946-78C6-D447-AD9F-4922021ED8D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4017133-F6DE-524B-A44A-FFCAA776CDB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905CE7-5A90-3F4D-838A-5F572168DC1B}" type="datetimeFigureOut">
              <a:rPr lang="en-US" smtClean="0"/>
              <a:t>11/1/2021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6060C5-F425-2341-9AFF-E417AA5708C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EAFF01-78C9-E140-9B26-BED250EA7DFC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99D91E-87FB-8949-8D30-C5D205B8520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479670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 /><Relationship Id="rId2" Type="http://schemas.openxmlformats.org/officeDocument/2006/relationships/image" Target="../media/image1.jpeg" /><Relationship Id="rId1" Type="http://schemas.openxmlformats.org/officeDocument/2006/relationships/slideLayout" Target="../slideLayouts/slideLayout1.xml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 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 /><Relationship Id="rId2" Type="http://schemas.openxmlformats.org/officeDocument/2006/relationships/image" Target="../media/image3.jpeg" /><Relationship Id="rId1" Type="http://schemas.openxmlformats.org/officeDocument/2006/relationships/slideLayout" Target="../slideLayouts/slideLayout2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D1891E-7E64-AE42-8893-40821A6AD72D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en-US"/>
              <a:t>GREEK TAVERN</a:t>
            </a:r>
            <a:br>
              <a:rPr lang="en-US"/>
            </a:br>
            <a:r>
              <a:rPr lang="en-US" sz="2000"/>
              <a:t>FOR ORDERS PLEASE CALL US </a:t>
            </a:r>
            <a:br>
              <a:rPr lang="en-US" sz="2000"/>
            </a:br>
            <a:r>
              <a:rPr lang="en-US" sz="2000"/>
              <a:t>ON 03130064534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2F27566-0113-8249-87F6-7CD13A981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3509962"/>
            <a:ext cx="12192000" cy="3443287"/>
          </a:xfrm>
        </p:spPr>
        <p:txBody>
          <a:bodyPr>
            <a:normAutofit fontScale="92500" lnSpcReduction="10000"/>
          </a:bodyPr>
          <a:lstStyle/>
          <a:p>
            <a:r>
              <a:rPr lang="en-US"/>
              <a:t>WE ARE DOING FREE DELIVERY ON ORDERS OVER 15.00£ WITHIN 10 MILE RADIUS. IF IT IS LESS TEHN 15.00£ ORDER WE CHARGE A 4.50£ FEE.</a:t>
            </a:r>
          </a:p>
          <a:p>
            <a:r>
              <a:rPr lang="en-US"/>
              <a:t>OUR OPENING HOURS ARE MONDAY TO THURSDAY FROM 12PM TO 9PM</a:t>
            </a:r>
          </a:p>
          <a:p>
            <a:r>
              <a:rPr lang="en-US"/>
              <a:t>FRIDAY TO SUNDAY  FROM 12PM TO 12AM</a:t>
            </a:r>
          </a:p>
          <a:p>
            <a:r>
              <a:rPr lang="en-US"/>
              <a:t>PLEASE DO KEEP IN MIND THAT DUE TO COVID 19 GOVERNMENT RULES WE ONLY OFFER TAKE AWAYS AND DELIVERY LIMITED MENUS</a:t>
            </a:r>
          </a:p>
          <a:p>
            <a:r>
              <a:rPr lang="en-US"/>
              <a:t>IF YOU HAVE ANY ALLERGY PLEASE REMEMBER TO ASK A STAFF MEMBER WHEN YOU ARE ORDERING YOUR FOOD.</a:t>
            </a:r>
          </a:p>
          <a:p>
            <a:r>
              <a:rPr lang="en-US"/>
              <a:t>WE ARE OPERATING A DRIVE TRHU AND WE ARE ACCEPTING  CASH AND ALL DEBIT AND CREDIT CARDS PAYMENTS.</a:t>
            </a:r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181D95D4-A0C6-2F4A-866D-A8406140236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27215"/>
            <a:ext cx="5932714" cy="2177144"/>
          </a:xfrm>
          <a:prstGeom prst="rect">
            <a:avLst/>
          </a:prstGeo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BBB41B3C-C645-BA40-B7AC-8702D8D76D5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32714" y="-27215"/>
            <a:ext cx="6164036" cy="21771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8352537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30012-45A9-4E4D-9D68-B7E66607EB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1690688"/>
          </a:xfrm>
        </p:spPr>
        <p:txBody>
          <a:bodyPr/>
          <a:lstStyle/>
          <a:p>
            <a:r>
              <a:rPr lang="en-US"/>
              <a:t>STARTERS </a:t>
            </a:r>
            <a:br>
              <a:rPr lang="en-US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08A508E-93F8-584B-8A2A-D46766EC4D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938893"/>
            <a:ext cx="12192000" cy="6368143"/>
          </a:xfrm>
        </p:spPr>
        <p:txBody>
          <a:bodyPr>
            <a:normAutofit lnSpcReduction="10000"/>
          </a:bodyPr>
          <a:lstStyle/>
          <a:p>
            <a:r>
              <a:rPr lang="en-US"/>
              <a:t>GREEK MEZE PLATTER                                                                                                  7.00</a:t>
            </a:r>
          </a:p>
          <a:p>
            <a:r>
              <a:rPr lang="en-US"/>
              <a:t>TZATZIKI GREEK YOUGURT GARLIC DIP                                                                     3.50</a:t>
            </a:r>
          </a:p>
          <a:p>
            <a:r>
              <a:rPr lang="en-US"/>
              <a:t>GREEK SALAD SKEWERS                                                                                               4.00</a:t>
            </a:r>
          </a:p>
          <a:p>
            <a:r>
              <a:rPr lang="en-US"/>
              <a:t>SAGANAKI                                                                                                                      4.50</a:t>
            </a:r>
          </a:p>
          <a:p>
            <a:pPr marL="0" indent="0">
              <a:buNone/>
            </a:pPr>
            <a:endParaRPr lang="en-US"/>
          </a:p>
          <a:p>
            <a:pPr marL="0" indent="0">
              <a:buNone/>
            </a:pPr>
            <a:r>
              <a:rPr lang="en-US" sz="4400"/>
              <a:t>MAIN COURSE </a:t>
            </a:r>
          </a:p>
          <a:p>
            <a:pPr marL="0" indent="0">
              <a:buNone/>
            </a:pPr>
            <a:r>
              <a:rPr lang="en-US"/>
              <a:t>MARINATED GREEK BEEF SOUVLAKI SKEWERS                                                        10.50</a:t>
            </a:r>
          </a:p>
          <a:p>
            <a:pPr marL="0" indent="0">
              <a:buNone/>
            </a:pPr>
            <a:r>
              <a:rPr lang="en-US"/>
              <a:t>LEMONI GREEK RICE PILAF WITH CHICKEN LEGS                                                     12.99</a:t>
            </a:r>
          </a:p>
          <a:p>
            <a:pPr marL="0" indent="0">
              <a:buNone/>
            </a:pPr>
            <a:r>
              <a:rPr lang="en-US"/>
              <a:t>GREEK PORK CHOPS WITH ROAST POTATOES                                                           15.50</a:t>
            </a:r>
          </a:p>
          <a:p>
            <a:pPr marL="0" indent="0">
              <a:buNone/>
            </a:pPr>
            <a:r>
              <a:rPr lang="en-US"/>
              <a:t>MEDITERRANENAN SEA BASS STUFFED WITH TOMATOES,                                    17.50</a:t>
            </a:r>
          </a:p>
          <a:p>
            <a:pPr marL="0" indent="0">
              <a:buNone/>
            </a:pPr>
            <a:r>
              <a:rPr lang="en-US"/>
              <a:t>LEMONS AND OLIVES </a:t>
            </a:r>
          </a:p>
          <a:p>
            <a:pPr marL="0" indent="0">
              <a:buNone/>
            </a:pPr>
            <a:r>
              <a:rPr lang="en-US"/>
              <a:t>GREEK OCTOPUS AND ONION STEW 		                                                          12.50</a:t>
            </a:r>
          </a:p>
          <a:p>
            <a:pPr marL="0" indent="0">
              <a:buNone/>
            </a:pPr>
            <a:r>
              <a:rPr lang="en-US" sz="2400"/>
              <a:t>                                                                                                                                               </a:t>
            </a:r>
          </a:p>
          <a:p>
            <a:pPr marL="0" indent="0">
              <a:buNone/>
            </a:pPr>
            <a:endParaRPr lang="en-US" sz="3100"/>
          </a:p>
        </p:txBody>
      </p:sp>
    </p:spTree>
    <p:extLst>
      <p:ext uri="{BB962C8B-B14F-4D97-AF65-F5344CB8AC3E}">
        <p14:creationId xmlns:p14="http://schemas.microsoft.com/office/powerpoint/2010/main" val="7552680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1C7021-3A99-924E-82EF-63016AE0E5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1"/>
            <a:ext cx="12192000" cy="2748642"/>
          </a:xfrm>
        </p:spPr>
        <p:txBody>
          <a:bodyPr>
            <a:normAutofit/>
          </a:bodyPr>
          <a:lstStyle/>
          <a:p>
            <a:r>
              <a:rPr lang="en-US"/>
              <a:t>KIDS</a:t>
            </a:r>
            <a:br>
              <a:rPr lang="en-US"/>
            </a:br>
            <a:r>
              <a:rPr lang="en-US" sz="2400"/>
              <a:t>SOUVLAKI                                                                                                                                                   4.50</a:t>
            </a:r>
            <a:br>
              <a:rPr lang="en-US" sz="2400"/>
            </a:br>
            <a:r>
              <a:rPr lang="en-US" sz="2400"/>
              <a:t>TIROPITA                                                                                                                                                     3.50</a:t>
            </a:r>
            <a:br>
              <a:rPr lang="en-US" sz="2400"/>
            </a:br>
            <a:r>
              <a:rPr lang="en-US" sz="2400"/>
              <a:t>TIGANITA                                                                                                                                                    3.50</a:t>
            </a:r>
            <a:br>
              <a:rPr lang="en-US" sz="2400"/>
            </a:b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413728-B2E7-BF49-B799-B8711BE5012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1891393"/>
            <a:ext cx="12192000" cy="4966606"/>
          </a:xfrm>
        </p:spPr>
        <p:txBody>
          <a:bodyPr>
            <a:normAutofit fontScale="92500" lnSpcReduction="10000"/>
          </a:bodyPr>
          <a:lstStyle/>
          <a:p>
            <a:endParaRPr lang="en-US" sz="4400"/>
          </a:p>
          <a:p>
            <a:pPr marL="0" indent="0">
              <a:buNone/>
            </a:pPr>
            <a:r>
              <a:rPr lang="en-US" sz="4400"/>
              <a:t>DESSERTS</a:t>
            </a:r>
          </a:p>
          <a:p>
            <a:pPr marL="0" indent="0">
              <a:buNone/>
            </a:pPr>
            <a:r>
              <a:rPr lang="en-US" sz="2400"/>
              <a:t>LEMON BOUGATSA                                                                                                                                               5.50</a:t>
            </a:r>
          </a:p>
          <a:p>
            <a:pPr marL="0" indent="0">
              <a:buNone/>
            </a:pPr>
            <a:r>
              <a:rPr lang="en-US" sz="2400"/>
              <a:t>LOUKOMADIES ( greek doughnuts)                                                                                                                    4.00</a:t>
            </a:r>
          </a:p>
          <a:p>
            <a:pPr marL="0" indent="0">
              <a:buNone/>
            </a:pPr>
            <a:r>
              <a:rPr lang="en-US" sz="2400"/>
              <a:t>HONEY AND ROSEWATER BAKLAVA                                                                                                                   5.50</a:t>
            </a:r>
          </a:p>
          <a:p>
            <a:pPr marL="0" indent="0">
              <a:buNone/>
            </a:pPr>
            <a:r>
              <a:rPr lang="en-US" sz="2400"/>
              <a:t>GREEK RICE PUDDING                                                                                                                                          4.50</a:t>
            </a:r>
          </a:p>
          <a:p>
            <a:pPr marL="0" indent="0">
              <a:buNone/>
            </a:pPr>
            <a:endParaRPr lang="en-US" sz="2400"/>
          </a:p>
          <a:p>
            <a:pPr marL="0" indent="0">
              <a:buNone/>
            </a:pPr>
            <a:r>
              <a:rPr lang="en-US" sz="4400"/>
              <a:t>EXTRAS</a:t>
            </a:r>
          </a:p>
          <a:p>
            <a:pPr marL="0" indent="0">
              <a:buNone/>
            </a:pPr>
            <a:r>
              <a:rPr lang="en-US" sz="2400"/>
              <a:t>GARLIC BREAD                                                                                                                                                      3.50</a:t>
            </a:r>
            <a:endParaRPr lang="en-US" sz="2600"/>
          </a:p>
          <a:p>
            <a:pPr marL="0" indent="0">
              <a:buNone/>
            </a:pPr>
            <a:r>
              <a:rPr lang="en-US" sz="2400"/>
              <a:t>GREEK SALAD                                                                                                                                                        5.00</a:t>
            </a:r>
          </a:p>
          <a:p>
            <a:pPr marL="0" indent="0">
              <a:buNone/>
            </a:pP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25025220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B91D0D-E3BD-9343-BDBA-74462A94F8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365125"/>
            <a:ext cx="11353800" cy="6288768"/>
          </a:xfrm>
        </p:spPr>
        <p:txBody>
          <a:bodyPr>
            <a:normAutofit fontScale="90000"/>
          </a:bodyPr>
          <a:lstStyle/>
          <a:p>
            <a:r>
              <a:rPr lang="en-US"/>
              <a:t>BEVERAGES</a:t>
            </a:r>
            <a:br>
              <a:rPr lang="en-US"/>
            </a:br>
            <a:r>
              <a:rPr lang="en-US" sz="2400"/>
              <a:t>PROSECO                                                                                                                       16.50</a:t>
            </a:r>
            <a:br>
              <a:rPr lang="en-US" sz="2400"/>
            </a:br>
            <a:r>
              <a:rPr lang="en-US" sz="2400"/>
              <a:t>HAHN MERLOT  RED WINE                                                                                         17.50</a:t>
            </a:r>
            <a:br>
              <a:rPr lang="en-US" sz="2400"/>
            </a:br>
            <a:r>
              <a:rPr lang="en-US" sz="2400"/>
              <a:t>RED DIAMOND SHIRAZ  RED WINE                                                                           15.00  </a:t>
            </a:r>
            <a:br>
              <a:rPr lang="en-US" sz="2400"/>
            </a:br>
            <a:r>
              <a:rPr lang="en-US" sz="2400"/>
              <a:t>RED DIAMOND CHARDONNAY   WHITE WINE                                                         11.00</a:t>
            </a:r>
            <a:br>
              <a:rPr lang="en-US" sz="2400"/>
            </a:br>
            <a:r>
              <a:rPr lang="en-US" sz="2400"/>
              <a:t>ORGANIC JUICE                                                                                                               5.00</a:t>
            </a:r>
            <a:br>
              <a:rPr lang="en-US" sz="2400"/>
            </a:br>
            <a:br>
              <a:rPr lang="en-US" sz="2400"/>
            </a:br>
            <a:br>
              <a:rPr lang="en-US" sz="2400"/>
            </a:br>
            <a:r>
              <a:rPr lang="en-US"/>
              <a:t>WINE PAIRING</a:t>
            </a:r>
            <a:br>
              <a:rPr lang="en-US"/>
            </a:br>
            <a:r>
              <a:rPr lang="en-US" sz="2400"/>
              <a:t>MARINATED GREEK BEEF             + HAHN MERLOT RED WINE </a:t>
            </a:r>
            <a:br>
              <a:rPr lang="en-US" sz="2400"/>
            </a:br>
            <a:r>
              <a:rPr lang="en-US" sz="2400"/>
              <a:t>SOUVLAKI SKEWERS                                    28.00£</a:t>
            </a:r>
            <a:br>
              <a:rPr lang="en-US" sz="2400"/>
            </a:br>
            <a:br>
              <a:rPr lang="en-US" sz="2400"/>
            </a:br>
            <a:r>
              <a:rPr lang="en-US" sz="2400"/>
              <a:t>GREEK PORK CHOPS WITH         +RED DIAMOND SHIRAZ RED WINE</a:t>
            </a:r>
            <a:br>
              <a:rPr lang="en-US" sz="2400"/>
            </a:br>
            <a:r>
              <a:rPr lang="en-US" sz="2400"/>
              <a:t>ROAST POTATEOS                                         31.00£</a:t>
            </a:r>
            <a:br>
              <a:rPr lang="en-US" sz="2400"/>
            </a:br>
            <a:r>
              <a:rPr lang="en-US" sz="2400"/>
              <a:t> </a:t>
            </a:r>
            <a:br>
              <a:rPr lang="en-US" sz="2400"/>
            </a:br>
            <a:r>
              <a:rPr lang="en-US" sz="2400"/>
              <a:t>MEDITERRANEAN SEA BASS        +RED DIAMOND CHARDONNAY WHITE WINE</a:t>
            </a:r>
            <a:br>
              <a:rPr lang="en-US" sz="2400"/>
            </a:br>
            <a:r>
              <a:rPr lang="en-US" sz="2400"/>
              <a:t>STUFFED WITH TOMATOES,                         28.50£                   </a:t>
            </a:r>
            <a:br>
              <a:rPr lang="en-US" sz="2400"/>
            </a:br>
            <a:r>
              <a:rPr lang="en-US" sz="2400"/>
              <a:t>LEMONS AND OLIVES </a:t>
            </a:r>
            <a:br>
              <a:rPr lang="en-US" sz="2400"/>
            </a:br>
            <a:r>
              <a:rPr lang="en-US" sz="2400"/>
              <a:t>                                                                                                                                                         </a:t>
            </a:r>
            <a:endParaRPr lang="en-US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D75EC51C-C728-B44D-8BDA-A01C16558EF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388929" y="5187724"/>
            <a:ext cx="2803071" cy="1670276"/>
          </a:xfr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543EC4E1-4A89-8D47-AD55-0435D825ED5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87000" y="0"/>
            <a:ext cx="1905000" cy="1905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16225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4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5" baseType="lpstr">
      <vt:lpstr>Office Theme</vt:lpstr>
      <vt:lpstr>GREEK TAVERN FOR ORDERS PLEASE CALL US  ON 03130064534</vt:lpstr>
      <vt:lpstr>STARTERS  </vt:lpstr>
      <vt:lpstr>KIDS SOUVLAKI                                                                                                                                                   4.50 TIROPITA                                                                                                                                                     3.50 TIGANITA                                                                                                                                                    3.50 </vt:lpstr>
      <vt:lpstr>BEVERAGES PROSECO                                                                                                                       16.50 HAHN MERLOT  RED WINE                                                                                         17.50 RED DIAMOND SHIRAZ  RED WINE                                                                           15.00   RED DIAMOND CHARDONNAY   WHITE WINE                                                         11.00 ORGANIC JUICE                                                                                                               5.00   WINE PAIRING MARINATED GREEK BEEF             + HAHN MERLOT RED WINE  SOUVLAKI SKEWERS                                    28.00£  GREEK PORK CHOPS WITH         +RED DIAMOND SHIRAZ RED WINE ROAST POTATEOS                                         31.00£   MEDITERRANEAN SEA BASS        +RED DIAMOND CHARDONNAY WHITE WINE STUFFED WITH TOMATOES,                         28.50£                    LEMONS AND OLIVES                                                                                                                                                          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Filoftea Zaldoiu</dc:creator>
  <cp:lastModifiedBy>Filoftea Zaldoiu</cp:lastModifiedBy>
  <cp:revision>2</cp:revision>
  <dcterms:created xsi:type="dcterms:W3CDTF">2021-11-01T23:16:21Z</dcterms:created>
  <dcterms:modified xsi:type="dcterms:W3CDTF">2021-11-02T00:43:20Z</dcterms:modified>
</cp:coreProperties>
</file>