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6"/>
  </p:notes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0B381A-7180-4B29-BD8F-CFDD21CC1439}" v="3" dt="2025-11-22T11:50:56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4660"/>
  </p:normalViewPr>
  <p:slideViewPr>
    <p:cSldViewPr snapToGrid="0">
      <p:cViewPr>
        <p:scale>
          <a:sx n="94" d="100"/>
          <a:sy n="94" d="100"/>
        </p:scale>
        <p:origin x="72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1069BD-C90F-4DAE-9D9B-386F854FFCC5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20DFCE-B8A1-44B8-BD48-30CF1A733D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22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20DFCE-B8A1-44B8-BD48-30CF1A733DA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08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62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20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85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64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432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317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50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12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08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457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11767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994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47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33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33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19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9DF21-A967-4E17-9641-8386F002FAB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32EA0-EFC9-4C9D-A146-F48F21A27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2998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F2A8241-831D-101A-6EE2-C2C93A5AD332}"/>
              </a:ext>
            </a:extLst>
          </p:cNvPr>
          <p:cNvSpPr txBox="1"/>
          <p:nvPr/>
        </p:nvSpPr>
        <p:spPr>
          <a:xfrm>
            <a:off x="2944018" y="115591"/>
            <a:ext cx="100284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/>
              <a:t>Hyper</a:t>
            </a:r>
            <a:r>
              <a:rPr lang="en-GB" sz="7200" dirty="0"/>
              <a:t> </a:t>
            </a:r>
            <a:r>
              <a:rPr lang="en-GB" sz="7200" b="1" dirty="0"/>
              <a:t>Linking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D50F04-537E-F1C0-C0CA-3C8E73384B93}"/>
              </a:ext>
            </a:extLst>
          </p:cNvPr>
          <p:cNvSpPr txBox="1"/>
          <p:nvPr/>
        </p:nvSpPr>
        <p:spPr>
          <a:xfrm>
            <a:off x="10327186" y="116928"/>
            <a:ext cx="215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Diana Zmijewska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35DF43-32A3-CC6D-3F1D-8AEF99507968}"/>
              </a:ext>
            </a:extLst>
          </p:cNvPr>
          <p:cNvSpPr txBox="1"/>
          <p:nvPr/>
        </p:nvSpPr>
        <p:spPr>
          <a:xfrm>
            <a:off x="587184" y="1544097"/>
            <a:ext cx="292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Step 1 </a:t>
            </a:r>
            <a:r>
              <a:rPr lang="en-GB" dirty="0"/>
              <a:t>: write something you want to hyperlink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98D1AFC-4A94-3ECA-B5A5-D5114A92E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665" y="2299724"/>
            <a:ext cx="2713598" cy="148460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5950E4-CB70-7151-FFA6-9889B501E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429" y="2466038"/>
            <a:ext cx="2846231" cy="12126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9A455B2-2E86-843F-4D1E-5965FF86DFB1}"/>
              </a:ext>
            </a:extLst>
          </p:cNvPr>
          <p:cNvSpPr txBox="1"/>
          <p:nvPr/>
        </p:nvSpPr>
        <p:spPr>
          <a:xfrm>
            <a:off x="4488731" y="1522236"/>
            <a:ext cx="2356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Step 2 </a:t>
            </a:r>
            <a:r>
              <a:rPr lang="en-GB" dirty="0"/>
              <a:t>: select the word you would like to link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E07673-3530-0D66-5370-A6EA632F08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9673" y="2557753"/>
            <a:ext cx="2482753" cy="141206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25B34EB-FDD4-1E36-EE43-FCE470739857}"/>
              </a:ext>
            </a:extLst>
          </p:cNvPr>
          <p:cNvSpPr txBox="1"/>
          <p:nvPr/>
        </p:nvSpPr>
        <p:spPr>
          <a:xfrm>
            <a:off x="7625036" y="1693481"/>
            <a:ext cx="3351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Step 3 </a:t>
            </a:r>
            <a:r>
              <a:rPr lang="en-GB" dirty="0"/>
              <a:t>: copy the link from a video you want online.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55FC385-790B-3FDF-D1B6-A60646BBA2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917" y="4825042"/>
            <a:ext cx="1792078" cy="163764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EDE9701-BCA3-39F6-343D-A269DF0C5289}"/>
              </a:ext>
            </a:extLst>
          </p:cNvPr>
          <p:cNvSpPr txBox="1"/>
          <p:nvPr/>
        </p:nvSpPr>
        <p:spPr>
          <a:xfrm>
            <a:off x="1013623" y="4121798"/>
            <a:ext cx="2322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Step 4</a:t>
            </a:r>
            <a:r>
              <a:rPr lang="en-GB" dirty="0"/>
              <a:t>: Select the link tool to hyperlink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B4EF5E6-7719-5E80-6584-79DB0A5796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1391" y="4874235"/>
            <a:ext cx="2953870" cy="156490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FEEAE21-B4B5-67A0-F101-A5551181CB5E}"/>
              </a:ext>
            </a:extLst>
          </p:cNvPr>
          <p:cNvSpPr txBox="1"/>
          <p:nvPr/>
        </p:nvSpPr>
        <p:spPr>
          <a:xfrm>
            <a:off x="4429429" y="3985778"/>
            <a:ext cx="21237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Step 5</a:t>
            </a:r>
            <a:r>
              <a:rPr lang="en-GB" dirty="0"/>
              <a:t>: paste link in the box and press ok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416D92-B2D0-5A2F-6380-B1A40EC580B6}"/>
              </a:ext>
            </a:extLst>
          </p:cNvPr>
          <p:cNvSpPr txBox="1"/>
          <p:nvPr/>
        </p:nvSpPr>
        <p:spPr>
          <a:xfrm>
            <a:off x="7831156" y="4597236"/>
            <a:ext cx="20040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Step 6: </a:t>
            </a:r>
            <a:r>
              <a:rPr lang="en-GB" dirty="0">
                <a:ea typeface="ADLaM Display" panose="02010000000000000000" pitchFamily="2" charset="0"/>
                <a:cs typeface="ADLaM Display" panose="02010000000000000000" pitchFamily="2" charset="0"/>
              </a:rPr>
              <a:t>after you have done all of those steps your chosen video should be hyper linked. </a:t>
            </a: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06529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eeb138a0944a72cab0b5cefcae35ea5e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c067f60a23bb545c54e55ee944d520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994A26-88B5-413F-A701-34E4291332D5}">
  <ds:schemaRefs>
    <ds:schemaRef ds:uri="b4f9f7ee-5770-4a14-8925-17f3d16e50b7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CA190306-7CEB-401D-8CB3-48A7C6A900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DDF23C-C8BE-47EA-AE49-E538C5C93A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172</TotalTime>
  <Words>77</Words>
  <Application>Microsoft Office PowerPoint</Application>
  <PresentationFormat>Widescreen</PresentationFormat>
  <Paragraphs>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Aptos</vt:lpstr>
      <vt:lpstr>Arial</vt:lpstr>
      <vt:lpstr>Tw Cen MT</vt:lpstr>
      <vt:lpstr>Circuit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Zmijewska (2518662)</dc:creator>
  <cp:lastModifiedBy>Diana Zmijewska (2518662)</cp:lastModifiedBy>
  <cp:revision>2</cp:revision>
  <dcterms:created xsi:type="dcterms:W3CDTF">2025-10-25T08:37:55Z</dcterms:created>
  <dcterms:modified xsi:type="dcterms:W3CDTF">2025-11-22T11:50:56Z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