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57" r:id="rId2"/>
    <p:sldId id="258" r:id="rId3"/>
    <p:sldId id="271" r:id="rId4"/>
    <p:sldId id="270" r:id="rId5"/>
    <p:sldId id="272" r:id="rId6"/>
    <p:sldId id="266" r:id="rId7"/>
    <p:sldId id="267" r:id="rId8"/>
    <p:sldId id="268" r:id="rId9"/>
    <p:sldId id="259" r:id="rId10"/>
    <p:sldId id="260" r:id="rId11"/>
    <p:sldId id="261" r:id="rId12"/>
    <p:sldId id="262" r:id="rId13"/>
    <p:sldId id="269" r:id="rId14"/>
    <p:sldId id="263" r:id="rId15"/>
    <p:sldId id="27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5725FF-6E0B-4AAD-84F9-0ADD0452C10B}" v="789" dt="2022-04-01T00:19:43.9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5" d="100"/>
          <a:sy n="75" d="100"/>
        </p:scale>
        <p:origin x="946" y="-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niola Adubi" userId="a5ca4568c2798543" providerId="Windows Live" clId="Web-{C3ABBD9B-5A1E-41C0-AE73-3B86A6DFD9E6}"/>
    <pc:docChg chg="addSld delSld modSld">
      <pc:chgData name="Eniola Adubi" userId="a5ca4568c2798543" providerId="Windows Live" clId="Web-{C3ABBD9B-5A1E-41C0-AE73-3B86A6DFD9E6}" dt="2022-03-14T17:47:02.099" v="289"/>
      <pc:docMkLst>
        <pc:docMk/>
      </pc:docMkLst>
      <pc:sldChg chg="delSp del">
        <pc:chgData name="Eniola Adubi" userId="a5ca4568c2798543" providerId="Windows Live" clId="Web-{C3ABBD9B-5A1E-41C0-AE73-3B86A6DFD9E6}" dt="2022-03-14T17:39:05.039" v="3"/>
        <pc:sldMkLst>
          <pc:docMk/>
          <pc:sldMk cId="109857222" sldId="256"/>
        </pc:sldMkLst>
        <pc:spChg chg="del">
          <ac:chgData name="Eniola Adubi" userId="a5ca4568c2798543" providerId="Windows Live" clId="Web-{C3ABBD9B-5A1E-41C0-AE73-3B86A6DFD9E6}" dt="2022-03-14T17:38:55.586" v="2"/>
          <ac:spMkLst>
            <pc:docMk/>
            <pc:sldMk cId="109857222" sldId="256"/>
            <ac:spMk id="2" creationId="{00000000-0000-0000-0000-000000000000}"/>
          </ac:spMkLst>
        </pc:spChg>
        <pc:spChg chg="del">
          <ac:chgData name="Eniola Adubi" userId="a5ca4568c2798543" providerId="Windows Live" clId="Web-{C3ABBD9B-5A1E-41C0-AE73-3B86A6DFD9E6}" dt="2022-03-14T17:38:49.461" v="1"/>
          <ac:spMkLst>
            <pc:docMk/>
            <pc:sldMk cId="109857222" sldId="256"/>
            <ac:spMk id="3" creationId="{00000000-0000-0000-0000-000000000000}"/>
          </ac:spMkLst>
        </pc:spChg>
      </pc:sldChg>
      <pc:sldChg chg="modSp new">
        <pc:chgData name="Eniola Adubi" userId="a5ca4568c2798543" providerId="Windows Live" clId="Web-{C3ABBD9B-5A1E-41C0-AE73-3B86A6DFD9E6}" dt="2022-03-14T17:41:36.257" v="103" actId="20577"/>
        <pc:sldMkLst>
          <pc:docMk/>
          <pc:sldMk cId="2196174586" sldId="257"/>
        </pc:sldMkLst>
        <pc:spChg chg="mod">
          <ac:chgData name="Eniola Adubi" userId="a5ca4568c2798543" providerId="Windows Live" clId="Web-{C3ABBD9B-5A1E-41C0-AE73-3B86A6DFD9E6}" dt="2022-03-14T17:40:13.195" v="18" actId="20577"/>
          <ac:spMkLst>
            <pc:docMk/>
            <pc:sldMk cId="2196174586" sldId="257"/>
            <ac:spMk id="2" creationId="{D7CE9F5D-E757-4F41-AA7B-722F62BE004E}"/>
          </ac:spMkLst>
        </pc:spChg>
        <pc:spChg chg="mod">
          <ac:chgData name="Eniola Adubi" userId="a5ca4568c2798543" providerId="Windows Live" clId="Web-{C3ABBD9B-5A1E-41C0-AE73-3B86A6DFD9E6}" dt="2022-03-14T17:41:36.257" v="103" actId="20577"/>
          <ac:spMkLst>
            <pc:docMk/>
            <pc:sldMk cId="2196174586" sldId="257"/>
            <ac:spMk id="3" creationId="{388DF788-1725-42B5-A600-C2D24788CCF2}"/>
          </ac:spMkLst>
        </pc:spChg>
      </pc:sldChg>
      <pc:sldChg chg="modSp new">
        <pc:chgData name="Eniola Adubi" userId="a5ca4568c2798543" providerId="Windows Live" clId="Web-{C3ABBD9B-5A1E-41C0-AE73-3B86A6DFD9E6}" dt="2022-03-14T17:42:46.116" v="130" actId="20577"/>
        <pc:sldMkLst>
          <pc:docMk/>
          <pc:sldMk cId="3358130533" sldId="258"/>
        </pc:sldMkLst>
        <pc:spChg chg="mod">
          <ac:chgData name="Eniola Adubi" userId="a5ca4568c2798543" providerId="Windows Live" clId="Web-{C3ABBD9B-5A1E-41C0-AE73-3B86A6DFD9E6}" dt="2022-03-14T17:42:38.366" v="123" actId="20577"/>
          <ac:spMkLst>
            <pc:docMk/>
            <pc:sldMk cId="3358130533" sldId="258"/>
            <ac:spMk id="2" creationId="{4531634E-389E-4987-A36C-8F03C8090BF9}"/>
          </ac:spMkLst>
        </pc:spChg>
        <pc:spChg chg="mod">
          <ac:chgData name="Eniola Adubi" userId="a5ca4568c2798543" providerId="Windows Live" clId="Web-{C3ABBD9B-5A1E-41C0-AE73-3B86A6DFD9E6}" dt="2022-03-14T17:42:46.116" v="130" actId="20577"/>
          <ac:spMkLst>
            <pc:docMk/>
            <pc:sldMk cId="3358130533" sldId="258"/>
            <ac:spMk id="3" creationId="{146998F3-20C8-4A07-90BB-DF6B166CA8C4}"/>
          </ac:spMkLst>
        </pc:spChg>
      </pc:sldChg>
      <pc:sldChg chg="modSp new">
        <pc:chgData name="Eniola Adubi" userId="a5ca4568c2798543" providerId="Windows Live" clId="Web-{C3ABBD9B-5A1E-41C0-AE73-3B86A6DFD9E6}" dt="2022-03-14T17:45:19.662" v="210" actId="20577"/>
        <pc:sldMkLst>
          <pc:docMk/>
          <pc:sldMk cId="4238627394" sldId="259"/>
        </pc:sldMkLst>
        <pc:spChg chg="mod">
          <ac:chgData name="Eniola Adubi" userId="a5ca4568c2798543" providerId="Windows Live" clId="Web-{C3ABBD9B-5A1E-41C0-AE73-3B86A6DFD9E6}" dt="2022-03-14T17:45:19.662" v="210" actId="20577"/>
          <ac:spMkLst>
            <pc:docMk/>
            <pc:sldMk cId="4238627394" sldId="259"/>
            <ac:spMk id="2" creationId="{E8AC7E77-8B93-494E-87E7-F6946D7EEAF9}"/>
          </ac:spMkLst>
        </pc:spChg>
      </pc:sldChg>
      <pc:sldChg chg="modSp new">
        <pc:chgData name="Eniola Adubi" userId="a5ca4568c2798543" providerId="Windows Live" clId="Web-{C3ABBD9B-5A1E-41C0-AE73-3B86A6DFD9E6}" dt="2022-03-14T17:45:33.568" v="222" actId="20577"/>
        <pc:sldMkLst>
          <pc:docMk/>
          <pc:sldMk cId="483798512" sldId="260"/>
        </pc:sldMkLst>
        <pc:spChg chg="mod">
          <ac:chgData name="Eniola Adubi" userId="a5ca4568c2798543" providerId="Windows Live" clId="Web-{C3ABBD9B-5A1E-41C0-AE73-3B86A6DFD9E6}" dt="2022-03-14T17:45:33.568" v="222" actId="20577"/>
          <ac:spMkLst>
            <pc:docMk/>
            <pc:sldMk cId="483798512" sldId="260"/>
            <ac:spMk id="2" creationId="{88F17374-0BAA-4522-BD77-0860C81AC802}"/>
          </ac:spMkLst>
        </pc:spChg>
      </pc:sldChg>
      <pc:sldChg chg="modSp new">
        <pc:chgData name="Eniola Adubi" userId="a5ca4568c2798543" providerId="Windows Live" clId="Web-{C3ABBD9B-5A1E-41C0-AE73-3B86A6DFD9E6}" dt="2022-03-14T17:46:07.630" v="247" actId="20577"/>
        <pc:sldMkLst>
          <pc:docMk/>
          <pc:sldMk cId="2862999911" sldId="261"/>
        </pc:sldMkLst>
        <pc:spChg chg="mod">
          <ac:chgData name="Eniola Adubi" userId="a5ca4568c2798543" providerId="Windows Live" clId="Web-{C3ABBD9B-5A1E-41C0-AE73-3B86A6DFD9E6}" dt="2022-03-14T17:46:07.630" v="247" actId="20577"/>
          <ac:spMkLst>
            <pc:docMk/>
            <pc:sldMk cId="2862999911" sldId="261"/>
            <ac:spMk id="2" creationId="{126F5EE1-DC64-4014-834F-BC6D2BF4AAAF}"/>
          </ac:spMkLst>
        </pc:spChg>
      </pc:sldChg>
      <pc:sldChg chg="modSp new">
        <pc:chgData name="Eniola Adubi" userId="a5ca4568c2798543" providerId="Windows Live" clId="Web-{C3ABBD9B-5A1E-41C0-AE73-3B86A6DFD9E6}" dt="2022-03-14T17:47:01.833" v="288" actId="20577"/>
        <pc:sldMkLst>
          <pc:docMk/>
          <pc:sldMk cId="1605200280" sldId="262"/>
        </pc:sldMkLst>
        <pc:spChg chg="mod">
          <ac:chgData name="Eniola Adubi" userId="a5ca4568c2798543" providerId="Windows Live" clId="Web-{C3ABBD9B-5A1E-41C0-AE73-3B86A6DFD9E6}" dt="2022-03-14T17:47:01.833" v="288" actId="20577"/>
          <ac:spMkLst>
            <pc:docMk/>
            <pc:sldMk cId="1605200280" sldId="262"/>
            <ac:spMk id="2" creationId="{C86AD29E-8E68-4CA0-9BC3-6DCC1EF35CA1}"/>
          </ac:spMkLst>
        </pc:spChg>
      </pc:sldChg>
      <pc:sldChg chg="new">
        <pc:chgData name="Eniola Adubi" userId="a5ca4568c2798543" providerId="Windows Live" clId="Web-{C3ABBD9B-5A1E-41C0-AE73-3B86A6DFD9E6}" dt="2022-03-14T17:47:02.099" v="289"/>
        <pc:sldMkLst>
          <pc:docMk/>
          <pc:sldMk cId="2960994219" sldId="263"/>
        </pc:sldMkLst>
      </pc:sldChg>
    </pc:docChg>
  </pc:docChgLst>
  <pc:docChgLst>
    <pc:chgData name="Eniola Adubi" userId="a5ca4568c2798543" providerId="LiveId" clId="{C25725FF-6E0B-4AAD-84F9-0ADD0452C10B}"/>
    <pc:docChg chg="undo custSel addSld delSld modSld sldOrd">
      <pc:chgData name="Eniola Adubi" userId="a5ca4568c2798543" providerId="LiveId" clId="{C25725FF-6E0B-4AAD-84F9-0ADD0452C10B}" dt="2022-04-01T00:19:43.906" v="11851" actId="20577"/>
      <pc:docMkLst>
        <pc:docMk/>
      </pc:docMkLst>
      <pc:sldChg chg="addSp delSp modSp mod setBg delDesignElem">
        <pc:chgData name="Eniola Adubi" userId="a5ca4568c2798543" providerId="LiveId" clId="{C25725FF-6E0B-4AAD-84F9-0ADD0452C10B}" dt="2022-04-01T00:19:43.906" v="11851" actId="20577"/>
        <pc:sldMkLst>
          <pc:docMk/>
          <pc:sldMk cId="2196174586" sldId="257"/>
        </pc:sldMkLst>
        <pc:spChg chg="mod">
          <ac:chgData name="Eniola Adubi" userId="a5ca4568c2798543" providerId="LiveId" clId="{C25725FF-6E0B-4AAD-84F9-0ADD0452C10B}" dt="2022-03-29T13:57:35.428" v="2452" actId="26606"/>
          <ac:spMkLst>
            <pc:docMk/>
            <pc:sldMk cId="2196174586" sldId="257"/>
            <ac:spMk id="2" creationId="{D7CE9F5D-E757-4F41-AA7B-722F62BE004E}"/>
          </ac:spMkLst>
        </pc:spChg>
        <pc:spChg chg="del">
          <ac:chgData name="Eniola Adubi" userId="a5ca4568c2798543" providerId="LiveId" clId="{C25725FF-6E0B-4AAD-84F9-0ADD0452C10B}" dt="2022-03-28T12:45:01.508" v="2296" actId="26606"/>
          <ac:spMkLst>
            <pc:docMk/>
            <pc:sldMk cId="2196174586" sldId="257"/>
            <ac:spMk id="3" creationId="{388DF788-1725-42B5-A600-C2D24788CCF2}"/>
          </ac:spMkLst>
        </pc:spChg>
        <pc:spChg chg="add del">
          <ac:chgData name="Eniola Adubi" userId="a5ca4568c2798543" providerId="LiveId" clId="{C25725FF-6E0B-4AAD-84F9-0ADD0452C10B}" dt="2022-03-29T13:50:17.951" v="2371" actId="26606"/>
          <ac:spMkLst>
            <pc:docMk/>
            <pc:sldMk cId="2196174586" sldId="257"/>
            <ac:spMk id="9" creationId="{42285737-90EE-47DC-AC80-8AE156B11969}"/>
          </ac:spMkLst>
        </pc:spChg>
        <pc:spChg chg="add">
          <ac:chgData name="Eniola Adubi" userId="a5ca4568c2798543" providerId="LiveId" clId="{C25725FF-6E0B-4AAD-84F9-0ADD0452C10B}" dt="2022-03-29T13:57:35.428" v="2452" actId="26606"/>
          <ac:spMkLst>
            <pc:docMk/>
            <pc:sldMk cId="2196174586" sldId="257"/>
            <ac:spMk id="10" creationId="{9F4444CE-BC8D-4D61-B303-4C05614E62AB}"/>
          </ac:spMkLst>
        </pc:spChg>
        <pc:spChg chg="add">
          <ac:chgData name="Eniola Adubi" userId="a5ca4568c2798543" providerId="LiveId" clId="{C25725FF-6E0B-4AAD-84F9-0ADD0452C10B}" dt="2022-03-29T13:57:35.428" v="2452" actId="26606"/>
          <ac:spMkLst>
            <pc:docMk/>
            <pc:sldMk cId="2196174586" sldId="257"/>
            <ac:spMk id="12" creationId="{73772B81-181F-48B7-8826-4D9686D15DF5}"/>
          </ac:spMkLst>
        </pc:spChg>
        <pc:spChg chg="add">
          <ac:chgData name="Eniola Adubi" userId="a5ca4568c2798543" providerId="LiveId" clId="{C25725FF-6E0B-4AAD-84F9-0ADD0452C10B}" dt="2022-03-29T13:57:35.428" v="2452" actId="26606"/>
          <ac:spMkLst>
            <pc:docMk/>
            <pc:sldMk cId="2196174586" sldId="257"/>
            <ac:spMk id="14" creationId="{B2205F6E-03C6-4E92-877C-E2482F6599AA}"/>
          </ac:spMkLst>
        </pc:spChg>
        <pc:spChg chg="add del">
          <ac:chgData name="Eniola Adubi" userId="a5ca4568c2798543" providerId="LiveId" clId="{C25725FF-6E0B-4AAD-84F9-0ADD0452C10B}" dt="2022-03-29T13:57:09.012" v="2449"/>
          <ac:spMkLst>
            <pc:docMk/>
            <pc:sldMk cId="2196174586" sldId="257"/>
            <ac:spMk id="22" creationId="{42285737-90EE-47DC-AC80-8AE156B11969}"/>
          </ac:spMkLst>
        </pc:spChg>
        <pc:grpChg chg="add del">
          <ac:chgData name="Eniola Adubi" userId="a5ca4568c2798543" providerId="LiveId" clId="{C25725FF-6E0B-4AAD-84F9-0ADD0452C10B}" dt="2022-03-29T13:50:17.951" v="2371" actId="26606"/>
          <ac:grpSpMkLst>
            <pc:docMk/>
            <pc:sldMk cId="2196174586" sldId="257"/>
            <ac:grpSpMk id="11" creationId="{B57BDC17-F1B3-455F-BBF1-680AA1F25C06}"/>
          </ac:grpSpMkLst>
        </pc:grpChg>
        <pc:grpChg chg="add del">
          <ac:chgData name="Eniola Adubi" userId="a5ca4568c2798543" providerId="LiveId" clId="{C25725FF-6E0B-4AAD-84F9-0ADD0452C10B}" dt="2022-03-29T13:57:09.012" v="2449"/>
          <ac:grpSpMkLst>
            <pc:docMk/>
            <pc:sldMk cId="2196174586" sldId="257"/>
            <ac:grpSpMk id="24" creationId="{B57BDC17-F1B3-455F-BBF1-680AA1F25C06}"/>
          </ac:grpSpMkLst>
        </pc:grpChg>
        <pc:graphicFrameChg chg="add mod modGraphic">
          <ac:chgData name="Eniola Adubi" userId="a5ca4568c2798543" providerId="LiveId" clId="{C25725FF-6E0B-4AAD-84F9-0ADD0452C10B}" dt="2022-04-01T00:19:43.906" v="11851" actId="20577"/>
          <ac:graphicFrameMkLst>
            <pc:docMk/>
            <pc:sldMk cId="2196174586" sldId="257"/>
            <ac:graphicFrameMk id="5" creationId="{A53A266C-A1D5-631C-4DEA-2F23E1D873FB}"/>
          </ac:graphicFrameMkLst>
        </pc:graphicFrameChg>
      </pc:sldChg>
      <pc:sldChg chg="addSp delSp modSp mod setBg delDesignElem modNotesTx">
        <pc:chgData name="Eniola Adubi" userId="a5ca4568c2798543" providerId="LiveId" clId="{C25725FF-6E0B-4AAD-84F9-0ADD0452C10B}" dt="2022-03-31T12:07:42.827" v="6107" actId="20577"/>
        <pc:sldMkLst>
          <pc:docMk/>
          <pc:sldMk cId="3358130533" sldId="258"/>
        </pc:sldMkLst>
        <pc:spChg chg="mod">
          <ac:chgData name="Eniola Adubi" userId="a5ca4568c2798543" providerId="LiveId" clId="{C25725FF-6E0B-4AAD-84F9-0ADD0452C10B}" dt="2022-03-29T15:34:41.929" v="2453" actId="26606"/>
          <ac:spMkLst>
            <pc:docMk/>
            <pc:sldMk cId="3358130533" sldId="258"/>
            <ac:spMk id="2" creationId="{4531634E-389E-4987-A36C-8F03C8090BF9}"/>
          </ac:spMkLst>
        </pc:spChg>
        <pc:spChg chg="del mod">
          <ac:chgData name="Eniola Adubi" userId="a5ca4568c2798543" providerId="LiveId" clId="{C25725FF-6E0B-4AAD-84F9-0ADD0452C10B}" dt="2022-03-28T12:42:31.916" v="2290" actId="26606"/>
          <ac:spMkLst>
            <pc:docMk/>
            <pc:sldMk cId="3358130533" sldId="258"/>
            <ac:spMk id="3" creationId="{146998F3-20C8-4A07-90BB-DF6B166CA8C4}"/>
          </ac:spMkLst>
        </pc:spChg>
        <pc:spChg chg="add del">
          <ac:chgData name="Eniola Adubi" userId="a5ca4568c2798543" providerId="LiveId" clId="{C25725FF-6E0B-4AAD-84F9-0ADD0452C10B}" dt="2022-03-28T12:43:27.081" v="2295" actId="26606"/>
          <ac:spMkLst>
            <pc:docMk/>
            <pc:sldMk cId="3358130533" sldId="258"/>
            <ac:spMk id="9" creationId="{42285737-90EE-47DC-AC80-8AE156B11969}"/>
          </ac:spMkLst>
        </pc:spChg>
        <pc:spChg chg="add">
          <ac:chgData name="Eniola Adubi" userId="a5ca4568c2798543" providerId="LiveId" clId="{C25725FF-6E0B-4AAD-84F9-0ADD0452C10B}" dt="2022-03-29T15:34:41.929" v="2453" actId="26606"/>
          <ac:spMkLst>
            <pc:docMk/>
            <pc:sldMk cId="3358130533" sldId="258"/>
            <ac:spMk id="10" creationId="{9F4444CE-BC8D-4D61-B303-4C05614E62AB}"/>
          </ac:spMkLst>
        </pc:spChg>
        <pc:spChg chg="add">
          <ac:chgData name="Eniola Adubi" userId="a5ca4568c2798543" providerId="LiveId" clId="{C25725FF-6E0B-4AAD-84F9-0ADD0452C10B}" dt="2022-03-29T15:34:41.929" v="2453" actId="26606"/>
          <ac:spMkLst>
            <pc:docMk/>
            <pc:sldMk cId="3358130533" sldId="258"/>
            <ac:spMk id="12" creationId="{73772B81-181F-48B7-8826-4D9686D15DF5}"/>
          </ac:spMkLst>
        </pc:spChg>
        <pc:spChg chg="add">
          <ac:chgData name="Eniola Adubi" userId="a5ca4568c2798543" providerId="LiveId" clId="{C25725FF-6E0B-4AAD-84F9-0ADD0452C10B}" dt="2022-03-29T15:34:41.929" v="2453" actId="26606"/>
          <ac:spMkLst>
            <pc:docMk/>
            <pc:sldMk cId="3358130533" sldId="258"/>
            <ac:spMk id="14" creationId="{B2205F6E-03C6-4E92-877C-E2482F6599AA}"/>
          </ac:spMkLst>
        </pc:spChg>
        <pc:spChg chg="add del">
          <ac:chgData name="Eniola Adubi" userId="a5ca4568c2798543" providerId="LiveId" clId="{C25725FF-6E0B-4AAD-84F9-0ADD0452C10B}" dt="2022-03-28T12:43:24.497" v="2292" actId="26606"/>
          <ac:spMkLst>
            <pc:docMk/>
            <pc:sldMk cId="3358130533" sldId="258"/>
            <ac:spMk id="22" creationId="{42285737-90EE-47DC-AC80-8AE156B11969}"/>
          </ac:spMkLst>
        </pc:spChg>
        <pc:spChg chg="add del">
          <ac:chgData name="Eniola Adubi" userId="a5ca4568c2798543" providerId="LiveId" clId="{C25725FF-6E0B-4AAD-84F9-0ADD0452C10B}" dt="2022-03-28T12:43:27.034" v="2294" actId="26606"/>
          <ac:spMkLst>
            <pc:docMk/>
            <pc:sldMk cId="3358130533" sldId="258"/>
            <ac:spMk id="32" creationId="{42285737-90EE-47DC-AC80-8AE156B11969}"/>
          </ac:spMkLst>
        </pc:spChg>
        <pc:spChg chg="add del">
          <ac:chgData name="Eniola Adubi" userId="a5ca4568c2798543" providerId="LiveId" clId="{C25725FF-6E0B-4AAD-84F9-0ADD0452C10B}" dt="2022-03-29T13:50:31.346" v="2372" actId="26606"/>
          <ac:spMkLst>
            <pc:docMk/>
            <pc:sldMk cId="3358130533" sldId="258"/>
            <ac:spMk id="35" creationId="{42285737-90EE-47DC-AC80-8AE156B11969}"/>
          </ac:spMkLst>
        </pc:spChg>
        <pc:spChg chg="add del">
          <ac:chgData name="Eniola Adubi" userId="a5ca4568c2798543" providerId="LiveId" clId="{C25725FF-6E0B-4AAD-84F9-0ADD0452C10B}" dt="2022-03-29T13:57:09.012" v="2449"/>
          <ac:spMkLst>
            <pc:docMk/>
            <pc:sldMk cId="3358130533" sldId="258"/>
            <ac:spMk id="41" creationId="{42285737-90EE-47DC-AC80-8AE156B11969}"/>
          </ac:spMkLst>
        </pc:spChg>
        <pc:grpChg chg="add del">
          <ac:chgData name="Eniola Adubi" userId="a5ca4568c2798543" providerId="LiveId" clId="{C25725FF-6E0B-4AAD-84F9-0ADD0452C10B}" dt="2022-03-28T12:43:27.081" v="2295" actId="26606"/>
          <ac:grpSpMkLst>
            <pc:docMk/>
            <pc:sldMk cId="3358130533" sldId="258"/>
            <ac:grpSpMk id="11" creationId="{B57BDC17-F1B3-455F-BBF1-680AA1F25C06}"/>
          </ac:grpSpMkLst>
        </pc:grpChg>
        <pc:grpChg chg="add del">
          <ac:chgData name="Eniola Adubi" userId="a5ca4568c2798543" providerId="LiveId" clId="{C25725FF-6E0B-4AAD-84F9-0ADD0452C10B}" dt="2022-03-28T12:43:24.497" v="2292" actId="26606"/>
          <ac:grpSpMkLst>
            <pc:docMk/>
            <pc:sldMk cId="3358130533" sldId="258"/>
            <ac:grpSpMk id="24" creationId="{B57BDC17-F1B3-455F-BBF1-680AA1F25C06}"/>
          </ac:grpSpMkLst>
        </pc:grpChg>
        <pc:grpChg chg="add del">
          <ac:chgData name="Eniola Adubi" userId="a5ca4568c2798543" providerId="LiveId" clId="{C25725FF-6E0B-4AAD-84F9-0ADD0452C10B}" dt="2022-03-28T12:43:27.034" v="2294" actId="26606"/>
          <ac:grpSpMkLst>
            <pc:docMk/>
            <pc:sldMk cId="3358130533" sldId="258"/>
            <ac:grpSpMk id="33" creationId="{B57BDC17-F1B3-455F-BBF1-680AA1F25C06}"/>
          </ac:grpSpMkLst>
        </pc:grpChg>
        <pc:grpChg chg="add del">
          <ac:chgData name="Eniola Adubi" userId="a5ca4568c2798543" providerId="LiveId" clId="{C25725FF-6E0B-4AAD-84F9-0ADD0452C10B}" dt="2022-03-29T13:50:31.346" v="2372" actId="26606"/>
          <ac:grpSpMkLst>
            <pc:docMk/>
            <pc:sldMk cId="3358130533" sldId="258"/>
            <ac:grpSpMk id="36" creationId="{B57BDC17-F1B3-455F-BBF1-680AA1F25C06}"/>
          </ac:grpSpMkLst>
        </pc:grpChg>
        <pc:grpChg chg="add del">
          <ac:chgData name="Eniola Adubi" userId="a5ca4568c2798543" providerId="LiveId" clId="{C25725FF-6E0B-4AAD-84F9-0ADD0452C10B}" dt="2022-03-29T13:57:09.012" v="2449"/>
          <ac:grpSpMkLst>
            <pc:docMk/>
            <pc:sldMk cId="3358130533" sldId="258"/>
            <ac:grpSpMk id="43" creationId="{B57BDC17-F1B3-455F-BBF1-680AA1F25C06}"/>
          </ac:grpSpMkLst>
        </pc:grpChg>
        <pc:graphicFrameChg chg="add mod modGraphic">
          <ac:chgData name="Eniola Adubi" userId="a5ca4568c2798543" providerId="LiveId" clId="{C25725FF-6E0B-4AAD-84F9-0ADD0452C10B}" dt="2022-03-31T12:07:42.827" v="6107" actId="20577"/>
          <ac:graphicFrameMkLst>
            <pc:docMk/>
            <pc:sldMk cId="3358130533" sldId="258"/>
            <ac:graphicFrameMk id="5" creationId="{FAB713D3-DA1B-2DCF-222B-3642E8D595A4}"/>
          </ac:graphicFrameMkLst>
        </pc:graphicFrameChg>
      </pc:sldChg>
      <pc:sldChg chg="addSp delSp modSp mod ord setBg modClrScheme addAnim delDesignElem chgLayout">
        <pc:chgData name="Eniola Adubi" userId="a5ca4568c2798543" providerId="LiveId" clId="{C25725FF-6E0B-4AAD-84F9-0ADD0452C10B}" dt="2022-03-31T23:06:17.412" v="10431" actId="20577"/>
        <pc:sldMkLst>
          <pc:docMk/>
          <pc:sldMk cId="4238627394" sldId="259"/>
        </pc:sldMkLst>
        <pc:spChg chg="mod ord">
          <ac:chgData name="Eniola Adubi" userId="a5ca4568c2798543" providerId="LiveId" clId="{C25725FF-6E0B-4AAD-84F9-0ADD0452C10B}" dt="2022-03-30T15:25:13.012" v="3731" actId="26606"/>
          <ac:spMkLst>
            <pc:docMk/>
            <pc:sldMk cId="4238627394" sldId="259"/>
            <ac:spMk id="2" creationId="{E8AC7E77-8B93-494E-87E7-F6946D7EEAF9}"/>
          </ac:spMkLst>
        </pc:spChg>
        <pc:spChg chg="add del mod">
          <ac:chgData name="Eniola Adubi" userId="a5ca4568c2798543" providerId="LiveId" clId="{C25725FF-6E0B-4AAD-84F9-0ADD0452C10B}" dt="2022-03-29T15:37:51.869" v="2470" actId="26606"/>
          <ac:spMkLst>
            <pc:docMk/>
            <pc:sldMk cId="4238627394" sldId="259"/>
            <ac:spMk id="3" creationId="{054A9CF0-122D-4CF6-9942-B6DDCADA34C6}"/>
          </ac:spMkLst>
        </pc:spChg>
        <pc:spChg chg="add mod ord">
          <ac:chgData name="Eniola Adubi" userId="a5ca4568c2798543" providerId="LiveId" clId="{C25725FF-6E0B-4AAD-84F9-0ADD0452C10B}" dt="2022-03-31T23:06:17.412" v="10431" actId="20577"/>
          <ac:spMkLst>
            <pc:docMk/>
            <pc:sldMk cId="4238627394" sldId="259"/>
            <ac:spMk id="4" creationId="{67699B06-1726-4CA8-BAE9-040FF74FFFEB}"/>
          </ac:spMkLst>
        </pc:spChg>
        <pc:spChg chg="add">
          <ac:chgData name="Eniola Adubi" userId="a5ca4568c2798543" providerId="LiveId" clId="{C25725FF-6E0B-4AAD-84F9-0ADD0452C10B}" dt="2022-03-30T15:25:13.012" v="3731" actId="26606"/>
          <ac:spMkLst>
            <pc:docMk/>
            <pc:sldMk cId="4238627394" sldId="259"/>
            <ac:spMk id="7" creationId="{DD6BC9EB-F181-48AB-BCA2-3D1DB20D2D87}"/>
          </ac:spMkLst>
        </pc:spChg>
        <pc:spChg chg="add del">
          <ac:chgData name="Eniola Adubi" userId="a5ca4568c2798543" providerId="LiveId" clId="{C25725FF-6E0B-4AAD-84F9-0ADD0452C10B}" dt="2022-03-29T15:37:51.843" v="2469" actId="26606"/>
          <ac:spMkLst>
            <pc:docMk/>
            <pc:sldMk cId="4238627394" sldId="259"/>
            <ac:spMk id="20" creationId="{DD6BC9EB-F181-48AB-BCA2-3D1DB20D2D87}"/>
          </ac:spMkLst>
        </pc:spChg>
        <pc:spChg chg="add del">
          <ac:chgData name="Eniola Adubi" userId="a5ca4568c2798543" providerId="LiveId" clId="{C25725FF-6E0B-4AAD-84F9-0ADD0452C10B}" dt="2022-03-29T15:37:51.843" v="2469" actId="26606"/>
          <ac:spMkLst>
            <pc:docMk/>
            <pc:sldMk cId="4238627394" sldId="259"/>
            <ac:spMk id="22" creationId="{D33AAA80-39DC-4020-9BFF-0718F35C7661}"/>
          </ac:spMkLst>
        </pc:spChg>
        <pc:spChg chg="add del">
          <ac:chgData name="Eniola Adubi" userId="a5ca4568c2798543" providerId="LiveId" clId="{C25725FF-6E0B-4AAD-84F9-0ADD0452C10B}" dt="2022-03-29T15:56:09.572" v="2559" actId="26606"/>
          <ac:spMkLst>
            <pc:docMk/>
            <pc:sldMk cId="4238627394" sldId="259"/>
            <ac:spMk id="25" creationId="{66D61E08-70C3-48D8-BEA0-787111DC30DA}"/>
          </ac:spMkLst>
        </pc:spChg>
        <pc:spChg chg="add del">
          <ac:chgData name="Eniola Adubi" userId="a5ca4568c2798543" providerId="LiveId" clId="{C25725FF-6E0B-4AAD-84F9-0ADD0452C10B}" dt="2022-03-29T15:37:51.843" v="2469" actId="26606"/>
          <ac:spMkLst>
            <pc:docMk/>
            <pc:sldMk cId="4238627394" sldId="259"/>
            <ac:spMk id="26" creationId="{1177F295-741F-4EFF-B0CA-BE69295ADA07}"/>
          </ac:spMkLst>
        </pc:spChg>
        <pc:spChg chg="add del">
          <ac:chgData name="Eniola Adubi" userId="a5ca4568c2798543" providerId="LiveId" clId="{C25725FF-6E0B-4AAD-84F9-0ADD0452C10B}" dt="2022-03-29T15:56:09.572" v="2559" actId="26606"/>
          <ac:spMkLst>
            <pc:docMk/>
            <pc:sldMk cId="4238627394" sldId="259"/>
            <ac:spMk id="27" creationId="{FC55298F-0AE5-478E-AD2B-03C2614C5833}"/>
          </ac:spMkLst>
        </pc:spChg>
        <pc:spChg chg="add">
          <ac:chgData name="Eniola Adubi" userId="a5ca4568c2798543" providerId="LiveId" clId="{C25725FF-6E0B-4AAD-84F9-0ADD0452C10B}" dt="2022-03-30T15:25:13.012" v="3731" actId="26606"/>
          <ac:spMkLst>
            <pc:docMk/>
            <pc:sldMk cId="4238627394" sldId="259"/>
            <ac:spMk id="28" creationId="{D33AAA80-39DC-4020-9BFF-0718F35C7661}"/>
          </ac:spMkLst>
        </pc:spChg>
        <pc:spChg chg="add del">
          <ac:chgData name="Eniola Adubi" userId="a5ca4568c2798543" providerId="LiveId" clId="{C25725FF-6E0B-4AAD-84F9-0ADD0452C10B}" dt="2022-03-29T15:56:09.572" v="2559" actId="26606"/>
          <ac:spMkLst>
            <pc:docMk/>
            <pc:sldMk cId="4238627394" sldId="259"/>
            <ac:spMk id="29" creationId="{C180E4EA-0B63-4779-A895-7E90E71088F3}"/>
          </ac:spMkLst>
        </pc:spChg>
        <pc:spChg chg="add del">
          <ac:chgData name="Eniola Adubi" userId="a5ca4568c2798543" providerId="LiveId" clId="{C25725FF-6E0B-4AAD-84F9-0ADD0452C10B}" dt="2022-03-29T15:56:09.572" v="2559" actId="26606"/>
          <ac:spMkLst>
            <pc:docMk/>
            <pc:sldMk cId="4238627394" sldId="259"/>
            <ac:spMk id="31" creationId="{CEE01D9D-3DE8-4EED-B0D3-8F3C79CC7673}"/>
          </ac:spMkLst>
        </pc:spChg>
        <pc:spChg chg="add">
          <ac:chgData name="Eniola Adubi" userId="a5ca4568c2798543" providerId="LiveId" clId="{C25725FF-6E0B-4AAD-84F9-0ADD0452C10B}" dt="2022-03-30T15:25:13.012" v="3731" actId="26606"/>
          <ac:spMkLst>
            <pc:docMk/>
            <pc:sldMk cId="4238627394" sldId="259"/>
            <ac:spMk id="32" creationId="{1177F295-741F-4EFF-B0CA-BE69295ADA07}"/>
          </ac:spMkLst>
        </pc:spChg>
        <pc:spChg chg="add del">
          <ac:chgData name="Eniola Adubi" userId="a5ca4568c2798543" providerId="LiveId" clId="{C25725FF-6E0B-4AAD-84F9-0ADD0452C10B}" dt="2022-03-29T15:56:09.572" v="2559" actId="26606"/>
          <ac:spMkLst>
            <pc:docMk/>
            <pc:sldMk cId="4238627394" sldId="259"/>
            <ac:spMk id="33" creationId="{89AF5CE9-607F-43F4-8983-DCD6DA4051FD}"/>
          </ac:spMkLst>
        </pc:spChg>
        <pc:spChg chg="add del">
          <ac:chgData name="Eniola Adubi" userId="a5ca4568c2798543" providerId="LiveId" clId="{C25725FF-6E0B-4AAD-84F9-0ADD0452C10B}" dt="2022-03-29T15:56:09.572" v="2559" actId="26606"/>
          <ac:spMkLst>
            <pc:docMk/>
            <pc:sldMk cId="4238627394" sldId="259"/>
            <ac:spMk id="35" creationId="{6EEA2DBD-9E1E-4521-8C01-F32AD18A89E3}"/>
          </ac:spMkLst>
        </pc:spChg>
        <pc:spChg chg="add del">
          <ac:chgData name="Eniola Adubi" userId="a5ca4568c2798543" providerId="LiveId" clId="{C25725FF-6E0B-4AAD-84F9-0ADD0452C10B}" dt="2022-03-29T15:56:09.572" v="2559" actId="26606"/>
          <ac:spMkLst>
            <pc:docMk/>
            <pc:sldMk cId="4238627394" sldId="259"/>
            <ac:spMk id="37" creationId="{15BBD2C1-BA9B-46A9-A27A-33498B169272}"/>
          </ac:spMkLst>
        </pc:spChg>
        <pc:spChg chg="add del">
          <ac:chgData name="Eniola Adubi" userId="a5ca4568c2798543" providerId="LiveId" clId="{C25725FF-6E0B-4AAD-84F9-0ADD0452C10B}" dt="2022-03-30T15:25:07.548" v="3729" actId="700"/>
          <ac:spMkLst>
            <pc:docMk/>
            <pc:sldMk cId="4238627394" sldId="259"/>
            <ac:spMk id="54" creationId="{DD6BC9EB-F181-48AB-BCA2-3D1DB20D2D87}"/>
          </ac:spMkLst>
        </pc:spChg>
        <pc:spChg chg="add del">
          <ac:chgData name="Eniola Adubi" userId="a5ca4568c2798543" providerId="LiveId" clId="{C25725FF-6E0B-4AAD-84F9-0ADD0452C10B}" dt="2022-03-30T15:25:07.548" v="3729" actId="700"/>
          <ac:spMkLst>
            <pc:docMk/>
            <pc:sldMk cId="4238627394" sldId="259"/>
            <ac:spMk id="56" creationId="{D33AAA80-39DC-4020-9BFF-0718F35C7661}"/>
          </ac:spMkLst>
        </pc:spChg>
        <pc:spChg chg="add del">
          <ac:chgData name="Eniola Adubi" userId="a5ca4568c2798543" providerId="LiveId" clId="{C25725FF-6E0B-4AAD-84F9-0ADD0452C10B}" dt="2022-03-30T15:25:07.548" v="3729" actId="700"/>
          <ac:spMkLst>
            <pc:docMk/>
            <pc:sldMk cId="4238627394" sldId="259"/>
            <ac:spMk id="60" creationId="{1177F295-741F-4EFF-B0CA-BE69295ADA07}"/>
          </ac:spMkLst>
        </pc:spChg>
        <pc:grpChg chg="add">
          <ac:chgData name="Eniola Adubi" userId="a5ca4568c2798543" providerId="LiveId" clId="{C25725FF-6E0B-4AAD-84F9-0ADD0452C10B}" dt="2022-03-30T15:25:13.012" v="3731" actId="26606"/>
          <ac:grpSpMkLst>
            <pc:docMk/>
            <pc:sldMk cId="4238627394" sldId="259"/>
            <ac:grpSpMk id="6" creationId="{28460BD8-AE3F-4AC9-9D0B-717052AA5D3A}"/>
          </ac:grpSpMkLst>
        </pc:grpChg>
        <pc:grpChg chg="add del">
          <ac:chgData name="Eniola Adubi" userId="a5ca4568c2798543" providerId="LiveId" clId="{C25725FF-6E0B-4AAD-84F9-0ADD0452C10B}" dt="2022-03-29T15:37:51.843" v="2469" actId="26606"/>
          <ac:grpSpMkLst>
            <pc:docMk/>
            <pc:sldMk cId="4238627394" sldId="259"/>
            <ac:grpSpMk id="8" creationId="{28460BD8-AE3F-4AC9-9D0B-717052AA5D3A}"/>
          </ac:grpSpMkLst>
        </pc:grpChg>
        <pc:grpChg chg="add del">
          <ac:chgData name="Eniola Adubi" userId="a5ca4568c2798543" providerId="LiveId" clId="{C25725FF-6E0B-4AAD-84F9-0ADD0452C10B}" dt="2022-03-29T15:56:09.572" v="2559" actId="26606"/>
          <ac:grpSpMkLst>
            <pc:docMk/>
            <pc:sldMk cId="4238627394" sldId="259"/>
            <ac:grpSpMk id="9" creationId="{88C9B83F-64CD-41C1-925F-A08801FFD0BD}"/>
          </ac:grpSpMkLst>
        </pc:grpChg>
        <pc:grpChg chg="add del">
          <ac:chgData name="Eniola Adubi" userId="a5ca4568c2798543" providerId="LiveId" clId="{C25725FF-6E0B-4AAD-84F9-0ADD0452C10B}" dt="2022-03-30T15:25:07.548" v="3729" actId="700"/>
          <ac:grpSpMkLst>
            <pc:docMk/>
            <pc:sldMk cId="4238627394" sldId="259"/>
            <ac:grpSpMk id="42" creationId="{28460BD8-AE3F-4AC9-9D0B-717052AA5D3A}"/>
          </ac:grpSpMkLst>
        </pc:grpChg>
        <pc:picChg chg="add del">
          <ac:chgData name="Eniola Adubi" userId="a5ca4568c2798543" providerId="LiveId" clId="{C25725FF-6E0B-4AAD-84F9-0ADD0452C10B}" dt="2022-03-29T15:56:05.034" v="2558" actId="478"/>
          <ac:picMkLst>
            <pc:docMk/>
            <pc:sldMk cId="4238627394" sldId="259"/>
            <ac:picMk id="5" creationId="{482ADB9C-E978-E096-1750-89E178271799}"/>
          </ac:picMkLst>
        </pc:picChg>
        <pc:cxnChg chg="add del">
          <ac:chgData name="Eniola Adubi" userId="a5ca4568c2798543" providerId="LiveId" clId="{C25725FF-6E0B-4AAD-84F9-0ADD0452C10B}" dt="2022-03-29T15:56:09.572" v="2559" actId="26606"/>
          <ac:cxnSpMkLst>
            <pc:docMk/>
            <pc:sldMk cId="4238627394" sldId="259"/>
            <ac:cxnSpMk id="21" creationId="{A57C1A16-B8AB-4D99-A195-A38F556A6486}"/>
          </ac:cxnSpMkLst>
        </pc:cxnChg>
        <pc:cxnChg chg="add del">
          <ac:chgData name="Eniola Adubi" userId="a5ca4568c2798543" providerId="LiveId" clId="{C25725FF-6E0B-4AAD-84F9-0ADD0452C10B}" dt="2022-03-29T15:56:09.572" v="2559" actId="26606"/>
          <ac:cxnSpMkLst>
            <pc:docMk/>
            <pc:sldMk cId="4238627394" sldId="259"/>
            <ac:cxnSpMk id="23" creationId="{F8A9B20B-D1DD-4573-B5EC-558029519236}"/>
          </ac:cxnSpMkLst>
        </pc:cxnChg>
        <pc:cxnChg chg="add del">
          <ac:chgData name="Eniola Adubi" userId="a5ca4568c2798543" providerId="LiveId" clId="{C25725FF-6E0B-4AAD-84F9-0ADD0452C10B}" dt="2022-03-29T15:37:51.843" v="2469" actId="26606"/>
          <ac:cxnSpMkLst>
            <pc:docMk/>
            <pc:sldMk cId="4238627394" sldId="259"/>
            <ac:cxnSpMk id="24" creationId="{C9C5D90B-7EE3-4D26-AB7D-A5A3A6E11203}"/>
          </ac:cxnSpMkLst>
        </pc:cxnChg>
        <pc:cxnChg chg="add">
          <ac:chgData name="Eniola Adubi" userId="a5ca4568c2798543" providerId="LiveId" clId="{C25725FF-6E0B-4AAD-84F9-0ADD0452C10B}" dt="2022-03-30T15:25:13.012" v="3731" actId="26606"/>
          <ac:cxnSpMkLst>
            <pc:docMk/>
            <pc:sldMk cId="4238627394" sldId="259"/>
            <ac:cxnSpMk id="30" creationId="{C9C5D90B-7EE3-4D26-AB7D-A5A3A6E11203}"/>
          </ac:cxnSpMkLst>
        </pc:cxnChg>
        <pc:cxnChg chg="add del">
          <ac:chgData name="Eniola Adubi" userId="a5ca4568c2798543" providerId="LiveId" clId="{C25725FF-6E0B-4AAD-84F9-0ADD0452C10B}" dt="2022-03-30T15:25:07.548" v="3729" actId="700"/>
          <ac:cxnSpMkLst>
            <pc:docMk/>
            <pc:sldMk cId="4238627394" sldId="259"/>
            <ac:cxnSpMk id="58" creationId="{C9C5D90B-7EE3-4D26-AB7D-A5A3A6E11203}"/>
          </ac:cxnSpMkLst>
        </pc:cxnChg>
      </pc:sldChg>
      <pc:sldChg chg="addSp delSp modSp mod setBg modClrScheme delDesignElem chgLayout">
        <pc:chgData name="Eniola Adubi" userId="a5ca4568c2798543" providerId="LiveId" clId="{C25725FF-6E0B-4AAD-84F9-0ADD0452C10B}" dt="2022-03-31T23:25:14.815" v="10846" actId="20577"/>
        <pc:sldMkLst>
          <pc:docMk/>
          <pc:sldMk cId="483798512" sldId="260"/>
        </pc:sldMkLst>
        <pc:spChg chg="mod ord">
          <ac:chgData name="Eniola Adubi" userId="a5ca4568c2798543" providerId="LiveId" clId="{C25725FF-6E0B-4AAD-84F9-0ADD0452C10B}" dt="2022-03-31T21:12:15.118" v="9068" actId="26606"/>
          <ac:spMkLst>
            <pc:docMk/>
            <pc:sldMk cId="483798512" sldId="260"/>
            <ac:spMk id="2" creationId="{88F17374-0BAA-4522-BD77-0860C81AC802}"/>
          </ac:spMkLst>
        </pc:spChg>
        <pc:spChg chg="add del mod">
          <ac:chgData name="Eniola Adubi" userId="a5ca4568c2798543" providerId="LiveId" clId="{C25725FF-6E0B-4AAD-84F9-0ADD0452C10B}" dt="2022-03-29T15:57:17.515" v="2566" actId="26606"/>
          <ac:spMkLst>
            <pc:docMk/>
            <pc:sldMk cId="483798512" sldId="260"/>
            <ac:spMk id="3" creationId="{A20EF69E-87B2-451B-B6BD-498CAE41F481}"/>
          </ac:spMkLst>
        </pc:spChg>
        <pc:spChg chg="add mod ord">
          <ac:chgData name="Eniola Adubi" userId="a5ca4568c2798543" providerId="LiveId" clId="{C25725FF-6E0B-4AAD-84F9-0ADD0452C10B}" dt="2022-03-31T23:25:14.815" v="10846" actId="20577"/>
          <ac:spMkLst>
            <pc:docMk/>
            <pc:sldMk cId="483798512" sldId="260"/>
            <ac:spMk id="4" creationId="{70A507B5-531E-4A90-A927-043973A35ED4}"/>
          </ac:spMkLst>
        </pc:spChg>
        <pc:spChg chg="add del">
          <ac:chgData name="Eniola Adubi" userId="a5ca4568c2798543" providerId="LiveId" clId="{C25725FF-6E0B-4AAD-84F9-0ADD0452C10B}" dt="2022-03-31T21:11:35.219" v="9065" actId="26606"/>
          <ac:spMkLst>
            <pc:docMk/>
            <pc:sldMk cId="483798512" sldId="260"/>
            <ac:spMk id="6" creationId="{DD6BC9EB-F181-48AB-BCA2-3D1DB20D2D87}"/>
          </ac:spMkLst>
        </pc:spChg>
        <pc:spChg chg="add del">
          <ac:chgData name="Eniola Adubi" userId="a5ca4568c2798543" providerId="LiveId" clId="{C25725FF-6E0B-4AAD-84F9-0ADD0452C10B}" dt="2022-03-31T21:11:35.219" v="9065" actId="26606"/>
          <ac:spMkLst>
            <pc:docMk/>
            <pc:sldMk cId="483798512" sldId="260"/>
            <ac:spMk id="7" creationId="{D33AAA80-39DC-4020-9BFF-0718F35C7661}"/>
          </ac:spMkLst>
        </pc:spChg>
        <pc:spChg chg="add">
          <ac:chgData name="Eniola Adubi" userId="a5ca4568c2798543" providerId="LiveId" clId="{C25725FF-6E0B-4AAD-84F9-0ADD0452C10B}" dt="2022-03-31T21:12:15.118" v="9068" actId="26606"/>
          <ac:spMkLst>
            <pc:docMk/>
            <pc:sldMk cId="483798512" sldId="260"/>
            <ac:spMk id="9" creationId="{DD6BC9EB-F181-48AB-BCA2-3D1DB20D2D87}"/>
          </ac:spMkLst>
        </pc:spChg>
        <pc:spChg chg="add">
          <ac:chgData name="Eniola Adubi" userId="a5ca4568c2798543" providerId="LiveId" clId="{C25725FF-6E0B-4AAD-84F9-0ADD0452C10B}" dt="2022-03-31T21:12:15.118" v="9068" actId="26606"/>
          <ac:spMkLst>
            <pc:docMk/>
            <pc:sldMk cId="483798512" sldId="260"/>
            <ac:spMk id="10" creationId="{D33AAA80-39DC-4020-9BFF-0718F35C7661}"/>
          </ac:spMkLst>
        </pc:spChg>
        <pc:spChg chg="add del">
          <ac:chgData name="Eniola Adubi" userId="a5ca4568c2798543" providerId="LiveId" clId="{C25725FF-6E0B-4AAD-84F9-0ADD0452C10B}" dt="2022-03-29T15:56:27.689" v="2565" actId="26606"/>
          <ac:spMkLst>
            <pc:docMk/>
            <pc:sldMk cId="483798512" sldId="260"/>
            <ac:spMk id="20" creationId="{DD6BC9EB-F181-48AB-BCA2-3D1DB20D2D87}"/>
          </ac:spMkLst>
        </pc:spChg>
        <pc:spChg chg="add del">
          <ac:chgData name="Eniola Adubi" userId="a5ca4568c2798543" providerId="LiveId" clId="{C25725FF-6E0B-4AAD-84F9-0ADD0452C10B}" dt="2022-03-31T21:11:35.219" v="9065" actId="26606"/>
          <ac:spMkLst>
            <pc:docMk/>
            <pc:sldMk cId="483798512" sldId="260"/>
            <ac:spMk id="21" creationId="{1177F295-741F-4EFF-B0CA-BE69295ADA07}"/>
          </ac:spMkLst>
        </pc:spChg>
        <pc:spChg chg="add del">
          <ac:chgData name="Eniola Adubi" userId="a5ca4568c2798543" providerId="LiveId" clId="{C25725FF-6E0B-4AAD-84F9-0ADD0452C10B}" dt="2022-03-29T15:56:27.689" v="2565" actId="26606"/>
          <ac:spMkLst>
            <pc:docMk/>
            <pc:sldMk cId="483798512" sldId="260"/>
            <ac:spMk id="22" creationId="{D33AAA80-39DC-4020-9BFF-0718F35C7661}"/>
          </ac:spMkLst>
        </pc:spChg>
        <pc:spChg chg="add del">
          <ac:chgData name="Eniola Adubi" userId="a5ca4568c2798543" providerId="LiveId" clId="{C25725FF-6E0B-4AAD-84F9-0ADD0452C10B}" dt="2022-03-29T15:56:27.689" v="2565" actId="26606"/>
          <ac:spMkLst>
            <pc:docMk/>
            <pc:sldMk cId="483798512" sldId="260"/>
            <ac:spMk id="26" creationId="{1177F295-741F-4EFF-B0CA-BE69295ADA07}"/>
          </ac:spMkLst>
        </pc:spChg>
        <pc:spChg chg="add">
          <ac:chgData name="Eniola Adubi" userId="a5ca4568c2798543" providerId="LiveId" clId="{C25725FF-6E0B-4AAD-84F9-0ADD0452C10B}" dt="2022-03-31T21:12:15.118" v="9068" actId="26606"/>
          <ac:spMkLst>
            <pc:docMk/>
            <pc:sldMk cId="483798512" sldId="260"/>
            <ac:spMk id="27" creationId="{1177F295-741F-4EFF-B0CA-BE69295ADA07}"/>
          </ac:spMkLst>
        </pc:spChg>
        <pc:spChg chg="add del">
          <ac:chgData name="Eniola Adubi" userId="a5ca4568c2798543" providerId="LiveId" clId="{C25725FF-6E0B-4AAD-84F9-0ADD0452C10B}" dt="2022-03-31T21:11:56.065" v="9066" actId="700"/>
          <ac:spMkLst>
            <pc:docMk/>
            <pc:sldMk cId="483798512" sldId="260"/>
            <ac:spMk id="38" creationId="{DD6BC9EB-F181-48AB-BCA2-3D1DB20D2D87}"/>
          </ac:spMkLst>
        </pc:spChg>
        <pc:spChg chg="add del">
          <ac:chgData name="Eniola Adubi" userId="a5ca4568c2798543" providerId="LiveId" clId="{C25725FF-6E0B-4AAD-84F9-0ADD0452C10B}" dt="2022-03-31T21:11:56.065" v="9066" actId="700"/>
          <ac:spMkLst>
            <pc:docMk/>
            <pc:sldMk cId="483798512" sldId="260"/>
            <ac:spMk id="40" creationId="{D33AAA80-39DC-4020-9BFF-0718F35C7661}"/>
          </ac:spMkLst>
        </pc:spChg>
        <pc:spChg chg="add del">
          <ac:chgData name="Eniola Adubi" userId="a5ca4568c2798543" providerId="LiveId" clId="{C25725FF-6E0B-4AAD-84F9-0ADD0452C10B}" dt="2022-03-31T21:11:56.065" v="9066" actId="700"/>
          <ac:spMkLst>
            <pc:docMk/>
            <pc:sldMk cId="483798512" sldId="260"/>
            <ac:spMk id="44" creationId="{1177F295-741F-4EFF-B0CA-BE69295ADA07}"/>
          </ac:spMkLst>
        </pc:spChg>
        <pc:grpChg chg="add del">
          <ac:chgData name="Eniola Adubi" userId="a5ca4568c2798543" providerId="LiveId" clId="{C25725FF-6E0B-4AAD-84F9-0ADD0452C10B}" dt="2022-03-31T21:11:35.219" v="9065" actId="26606"/>
          <ac:grpSpMkLst>
            <pc:docMk/>
            <pc:sldMk cId="483798512" sldId="260"/>
            <ac:grpSpMk id="5" creationId="{28460BD8-AE3F-4AC9-9D0B-717052AA5D3A}"/>
          </ac:grpSpMkLst>
        </pc:grpChg>
        <pc:grpChg chg="add del">
          <ac:chgData name="Eniola Adubi" userId="a5ca4568c2798543" providerId="LiveId" clId="{C25725FF-6E0B-4AAD-84F9-0ADD0452C10B}" dt="2022-03-29T15:56:27.689" v="2565" actId="26606"/>
          <ac:grpSpMkLst>
            <pc:docMk/>
            <pc:sldMk cId="483798512" sldId="260"/>
            <ac:grpSpMk id="8" creationId="{28460BD8-AE3F-4AC9-9D0B-717052AA5D3A}"/>
          </ac:grpSpMkLst>
        </pc:grpChg>
        <pc:grpChg chg="add del">
          <ac:chgData name="Eniola Adubi" userId="a5ca4568c2798543" providerId="LiveId" clId="{C25725FF-6E0B-4AAD-84F9-0ADD0452C10B}" dt="2022-03-31T21:11:56.065" v="9066" actId="700"/>
          <ac:grpSpMkLst>
            <pc:docMk/>
            <pc:sldMk cId="483798512" sldId="260"/>
            <ac:grpSpMk id="23" creationId="{28460BD8-AE3F-4AC9-9D0B-717052AA5D3A}"/>
          </ac:grpSpMkLst>
        </pc:grpChg>
        <pc:cxnChg chg="add del">
          <ac:chgData name="Eniola Adubi" userId="a5ca4568c2798543" providerId="LiveId" clId="{C25725FF-6E0B-4AAD-84F9-0ADD0452C10B}" dt="2022-03-31T21:11:35.219" v="9065" actId="26606"/>
          <ac:cxnSpMkLst>
            <pc:docMk/>
            <pc:sldMk cId="483798512" sldId="260"/>
            <ac:cxnSpMk id="19" creationId="{C9C5D90B-7EE3-4D26-AB7D-A5A3A6E11203}"/>
          </ac:cxnSpMkLst>
        </pc:cxnChg>
        <pc:cxnChg chg="add del">
          <ac:chgData name="Eniola Adubi" userId="a5ca4568c2798543" providerId="LiveId" clId="{C25725FF-6E0B-4AAD-84F9-0ADD0452C10B}" dt="2022-03-29T15:56:27.689" v="2565" actId="26606"/>
          <ac:cxnSpMkLst>
            <pc:docMk/>
            <pc:sldMk cId="483798512" sldId="260"/>
            <ac:cxnSpMk id="24" creationId="{C9C5D90B-7EE3-4D26-AB7D-A5A3A6E11203}"/>
          </ac:cxnSpMkLst>
        </pc:cxnChg>
        <pc:cxnChg chg="add">
          <ac:chgData name="Eniola Adubi" userId="a5ca4568c2798543" providerId="LiveId" clId="{C25725FF-6E0B-4AAD-84F9-0ADD0452C10B}" dt="2022-03-31T21:12:15.118" v="9068" actId="26606"/>
          <ac:cxnSpMkLst>
            <pc:docMk/>
            <pc:sldMk cId="483798512" sldId="260"/>
            <ac:cxnSpMk id="25" creationId="{C9C5D90B-7EE3-4D26-AB7D-A5A3A6E11203}"/>
          </ac:cxnSpMkLst>
        </pc:cxnChg>
        <pc:cxnChg chg="add del">
          <ac:chgData name="Eniola Adubi" userId="a5ca4568c2798543" providerId="LiveId" clId="{C25725FF-6E0B-4AAD-84F9-0ADD0452C10B}" dt="2022-03-31T21:11:56.065" v="9066" actId="700"/>
          <ac:cxnSpMkLst>
            <pc:docMk/>
            <pc:sldMk cId="483798512" sldId="260"/>
            <ac:cxnSpMk id="42" creationId="{C9C5D90B-7EE3-4D26-AB7D-A5A3A6E11203}"/>
          </ac:cxnSpMkLst>
        </pc:cxnChg>
      </pc:sldChg>
      <pc:sldChg chg="addSp delSp modSp mod ord setBg modClrScheme addAnim delDesignElem chgLayout">
        <pc:chgData name="Eniola Adubi" userId="a5ca4568c2798543" providerId="LiveId" clId="{C25725FF-6E0B-4AAD-84F9-0ADD0452C10B}" dt="2022-03-31T19:36:08.818" v="7777" actId="20577"/>
        <pc:sldMkLst>
          <pc:docMk/>
          <pc:sldMk cId="2862999911" sldId="261"/>
        </pc:sldMkLst>
        <pc:spChg chg="mod ord">
          <ac:chgData name="Eniola Adubi" userId="a5ca4568c2798543" providerId="LiveId" clId="{C25725FF-6E0B-4AAD-84F9-0ADD0452C10B}" dt="2022-03-30T12:12:27.273" v="3275" actId="26606"/>
          <ac:spMkLst>
            <pc:docMk/>
            <pc:sldMk cId="2862999911" sldId="261"/>
            <ac:spMk id="2" creationId="{126F5EE1-DC64-4014-834F-BC6D2BF4AAAF}"/>
          </ac:spMkLst>
        </pc:spChg>
        <pc:spChg chg="del mod">
          <ac:chgData name="Eniola Adubi" userId="a5ca4568c2798543" providerId="LiveId" clId="{C25725FF-6E0B-4AAD-84F9-0ADD0452C10B}" dt="2022-03-29T15:57:24.930" v="2568" actId="26606"/>
          <ac:spMkLst>
            <pc:docMk/>
            <pc:sldMk cId="2862999911" sldId="261"/>
            <ac:spMk id="3" creationId="{2923DAC9-2977-482B-8CAE-D20ED038D2BB}"/>
          </ac:spMkLst>
        </pc:spChg>
        <pc:spChg chg="add mod ord">
          <ac:chgData name="Eniola Adubi" userId="a5ca4568c2798543" providerId="LiveId" clId="{C25725FF-6E0B-4AAD-84F9-0ADD0452C10B}" dt="2022-03-31T19:36:08.818" v="7777" actId="20577"/>
          <ac:spMkLst>
            <pc:docMk/>
            <pc:sldMk cId="2862999911" sldId="261"/>
            <ac:spMk id="4" creationId="{5A629917-0ED2-41D4-8A65-A3CEC29C4BD1}"/>
          </ac:spMkLst>
        </pc:spChg>
        <pc:spChg chg="add">
          <ac:chgData name="Eniola Adubi" userId="a5ca4568c2798543" providerId="LiveId" clId="{C25725FF-6E0B-4AAD-84F9-0ADD0452C10B}" dt="2022-03-30T12:12:27.273" v="3275" actId="26606"/>
          <ac:spMkLst>
            <pc:docMk/>
            <pc:sldMk cId="2862999911" sldId="261"/>
            <ac:spMk id="9" creationId="{DD6BC9EB-F181-48AB-BCA2-3D1DB20D2D87}"/>
          </ac:spMkLst>
        </pc:spChg>
        <pc:spChg chg="add">
          <ac:chgData name="Eniola Adubi" userId="a5ca4568c2798543" providerId="LiveId" clId="{C25725FF-6E0B-4AAD-84F9-0ADD0452C10B}" dt="2022-03-30T12:12:27.273" v="3275" actId="26606"/>
          <ac:spMkLst>
            <pc:docMk/>
            <pc:sldMk cId="2862999911" sldId="261"/>
            <ac:spMk id="11" creationId="{D33AAA80-39DC-4020-9BFF-0718F35C7661}"/>
          </ac:spMkLst>
        </pc:spChg>
        <pc:spChg chg="add">
          <ac:chgData name="Eniola Adubi" userId="a5ca4568c2798543" providerId="LiveId" clId="{C25725FF-6E0B-4AAD-84F9-0ADD0452C10B}" dt="2022-03-30T12:12:27.273" v="3275" actId="26606"/>
          <ac:spMkLst>
            <pc:docMk/>
            <pc:sldMk cId="2862999911" sldId="261"/>
            <ac:spMk id="15" creationId="{1177F295-741F-4EFF-B0CA-BE69295ADA07}"/>
          </ac:spMkLst>
        </pc:spChg>
        <pc:spChg chg="add del">
          <ac:chgData name="Eniola Adubi" userId="a5ca4568c2798543" providerId="LiveId" clId="{C25725FF-6E0B-4AAD-84F9-0ADD0452C10B}" dt="2022-03-30T12:10:36.312" v="3126" actId="26606"/>
          <ac:spMkLst>
            <pc:docMk/>
            <pc:sldMk cId="2862999911" sldId="261"/>
            <ac:spMk id="20" creationId="{DD6BC9EB-F181-48AB-BCA2-3D1DB20D2D87}"/>
          </ac:spMkLst>
        </pc:spChg>
        <pc:spChg chg="add del">
          <ac:chgData name="Eniola Adubi" userId="a5ca4568c2798543" providerId="LiveId" clId="{C25725FF-6E0B-4AAD-84F9-0ADD0452C10B}" dt="2022-03-30T12:10:36.312" v="3126" actId="26606"/>
          <ac:spMkLst>
            <pc:docMk/>
            <pc:sldMk cId="2862999911" sldId="261"/>
            <ac:spMk id="22" creationId="{D33AAA80-39DC-4020-9BFF-0718F35C7661}"/>
          </ac:spMkLst>
        </pc:spChg>
        <pc:spChg chg="add del">
          <ac:chgData name="Eniola Adubi" userId="a5ca4568c2798543" providerId="LiveId" clId="{C25725FF-6E0B-4AAD-84F9-0ADD0452C10B}" dt="2022-03-30T12:10:36.312" v="3126" actId="26606"/>
          <ac:spMkLst>
            <pc:docMk/>
            <pc:sldMk cId="2862999911" sldId="261"/>
            <ac:spMk id="26" creationId="{1177F295-741F-4EFF-B0CA-BE69295ADA07}"/>
          </ac:spMkLst>
        </pc:spChg>
        <pc:spChg chg="add del">
          <ac:chgData name="Eniola Adubi" userId="a5ca4568c2798543" providerId="LiveId" clId="{C25725FF-6E0B-4AAD-84F9-0ADD0452C10B}" dt="2022-03-30T12:10:59.165" v="3128" actId="700"/>
          <ac:spMkLst>
            <pc:docMk/>
            <pc:sldMk cId="2862999911" sldId="261"/>
            <ac:spMk id="43" creationId="{DD6BC9EB-F181-48AB-BCA2-3D1DB20D2D87}"/>
          </ac:spMkLst>
        </pc:spChg>
        <pc:spChg chg="add del">
          <ac:chgData name="Eniola Adubi" userId="a5ca4568c2798543" providerId="LiveId" clId="{C25725FF-6E0B-4AAD-84F9-0ADD0452C10B}" dt="2022-03-30T12:10:59.165" v="3128" actId="700"/>
          <ac:spMkLst>
            <pc:docMk/>
            <pc:sldMk cId="2862999911" sldId="261"/>
            <ac:spMk id="45" creationId="{D33AAA80-39DC-4020-9BFF-0718F35C7661}"/>
          </ac:spMkLst>
        </pc:spChg>
        <pc:spChg chg="add del">
          <ac:chgData name="Eniola Adubi" userId="a5ca4568c2798543" providerId="LiveId" clId="{C25725FF-6E0B-4AAD-84F9-0ADD0452C10B}" dt="2022-03-30T12:10:59.165" v="3128" actId="700"/>
          <ac:spMkLst>
            <pc:docMk/>
            <pc:sldMk cId="2862999911" sldId="261"/>
            <ac:spMk id="49" creationId="{1177F295-741F-4EFF-B0CA-BE69295ADA07}"/>
          </ac:spMkLst>
        </pc:spChg>
        <pc:grpChg chg="add del">
          <ac:chgData name="Eniola Adubi" userId="a5ca4568c2798543" providerId="LiveId" clId="{C25725FF-6E0B-4AAD-84F9-0ADD0452C10B}" dt="2022-03-30T12:10:36.312" v="3126" actId="26606"/>
          <ac:grpSpMkLst>
            <pc:docMk/>
            <pc:sldMk cId="2862999911" sldId="261"/>
            <ac:grpSpMk id="8" creationId="{28460BD8-AE3F-4AC9-9D0B-717052AA5D3A}"/>
          </ac:grpSpMkLst>
        </pc:grpChg>
        <pc:grpChg chg="add del">
          <ac:chgData name="Eniola Adubi" userId="a5ca4568c2798543" providerId="LiveId" clId="{C25725FF-6E0B-4AAD-84F9-0ADD0452C10B}" dt="2022-03-30T12:10:59.165" v="3128" actId="700"/>
          <ac:grpSpMkLst>
            <pc:docMk/>
            <pc:sldMk cId="2862999911" sldId="261"/>
            <ac:grpSpMk id="31" creationId="{28460BD8-AE3F-4AC9-9D0B-717052AA5D3A}"/>
          </ac:grpSpMkLst>
        </pc:grpChg>
        <pc:cxnChg chg="add">
          <ac:chgData name="Eniola Adubi" userId="a5ca4568c2798543" providerId="LiveId" clId="{C25725FF-6E0B-4AAD-84F9-0ADD0452C10B}" dt="2022-03-30T12:12:27.273" v="3275" actId="26606"/>
          <ac:cxnSpMkLst>
            <pc:docMk/>
            <pc:sldMk cId="2862999911" sldId="261"/>
            <ac:cxnSpMk id="13" creationId="{C9C5D90B-7EE3-4D26-AB7D-A5A3A6E11203}"/>
          </ac:cxnSpMkLst>
        </pc:cxnChg>
        <pc:cxnChg chg="add del">
          <ac:chgData name="Eniola Adubi" userId="a5ca4568c2798543" providerId="LiveId" clId="{C25725FF-6E0B-4AAD-84F9-0ADD0452C10B}" dt="2022-03-30T12:10:36.312" v="3126" actId="26606"/>
          <ac:cxnSpMkLst>
            <pc:docMk/>
            <pc:sldMk cId="2862999911" sldId="261"/>
            <ac:cxnSpMk id="24" creationId="{C9C5D90B-7EE3-4D26-AB7D-A5A3A6E11203}"/>
          </ac:cxnSpMkLst>
        </pc:cxnChg>
        <pc:cxnChg chg="add del">
          <ac:chgData name="Eniola Adubi" userId="a5ca4568c2798543" providerId="LiveId" clId="{C25725FF-6E0B-4AAD-84F9-0ADD0452C10B}" dt="2022-03-30T12:10:59.165" v="3128" actId="700"/>
          <ac:cxnSpMkLst>
            <pc:docMk/>
            <pc:sldMk cId="2862999911" sldId="261"/>
            <ac:cxnSpMk id="47" creationId="{C9C5D90B-7EE3-4D26-AB7D-A5A3A6E11203}"/>
          </ac:cxnSpMkLst>
        </pc:cxnChg>
      </pc:sldChg>
      <pc:sldChg chg="addSp delSp modSp mod setBg modClrScheme delDesignElem chgLayout">
        <pc:chgData name="Eniola Adubi" userId="a5ca4568c2798543" providerId="LiveId" clId="{C25725FF-6E0B-4AAD-84F9-0ADD0452C10B}" dt="2022-04-01T00:13:05.461" v="11833" actId="20577"/>
        <pc:sldMkLst>
          <pc:docMk/>
          <pc:sldMk cId="1605200280" sldId="262"/>
        </pc:sldMkLst>
        <pc:spChg chg="mod ord">
          <ac:chgData name="Eniola Adubi" userId="a5ca4568c2798543" providerId="LiveId" clId="{C25725FF-6E0B-4AAD-84F9-0ADD0452C10B}" dt="2022-03-30T20:25:51.867" v="5770" actId="26606"/>
          <ac:spMkLst>
            <pc:docMk/>
            <pc:sldMk cId="1605200280" sldId="262"/>
            <ac:spMk id="2" creationId="{C86AD29E-8E68-4CA0-9BC3-6DCC1EF35CA1}"/>
          </ac:spMkLst>
        </pc:spChg>
        <pc:spChg chg="del mod">
          <ac:chgData name="Eniola Adubi" userId="a5ca4568c2798543" providerId="LiveId" clId="{C25725FF-6E0B-4AAD-84F9-0ADD0452C10B}" dt="2022-03-29T15:57:21.281" v="2567" actId="26606"/>
          <ac:spMkLst>
            <pc:docMk/>
            <pc:sldMk cId="1605200280" sldId="262"/>
            <ac:spMk id="3" creationId="{59ADF8A7-A745-4316-BDA8-4F457246A22B}"/>
          </ac:spMkLst>
        </pc:spChg>
        <pc:spChg chg="add mod ord">
          <ac:chgData name="Eniola Adubi" userId="a5ca4568c2798543" providerId="LiveId" clId="{C25725FF-6E0B-4AAD-84F9-0ADD0452C10B}" dt="2022-04-01T00:13:05.461" v="11833" actId="20577"/>
          <ac:spMkLst>
            <pc:docMk/>
            <pc:sldMk cId="1605200280" sldId="262"/>
            <ac:spMk id="4" creationId="{BEAAA6C5-90BB-4F94-9428-EC9CCCCF3098}"/>
          </ac:spMkLst>
        </pc:spChg>
        <pc:spChg chg="add">
          <ac:chgData name="Eniola Adubi" userId="a5ca4568c2798543" providerId="LiveId" clId="{C25725FF-6E0B-4AAD-84F9-0ADD0452C10B}" dt="2022-03-30T20:25:51.867" v="5770" actId="26606"/>
          <ac:spMkLst>
            <pc:docMk/>
            <pc:sldMk cId="1605200280" sldId="262"/>
            <ac:spMk id="6" creationId="{D33AAA80-39DC-4020-9BFF-0718F35C7661}"/>
          </ac:spMkLst>
        </pc:spChg>
        <pc:spChg chg="add">
          <ac:chgData name="Eniola Adubi" userId="a5ca4568c2798543" providerId="LiveId" clId="{C25725FF-6E0B-4AAD-84F9-0ADD0452C10B}" dt="2022-03-30T20:25:51.867" v="5770" actId="26606"/>
          <ac:spMkLst>
            <pc:docMk/>
            <pc:sldMk cId="1605200280" sldId="262"/>
            <ac:spMk id="9" creationId="{DD6BC9EB-F181-48AB-BCA2-3D1DB20D2D87}"/>
          </ac:spMkLst>
        </pc:spChg>
        <pc:spChg chg="add">
          <ac:chgData name="Eniola Adubi" userId="a5ca4568c2798543" providerId="LiveId" clId="{C25725FF-6E0B-4AAD-84F9-0ADD0452C10B}" dt="2022-03-30T20:25:51.867" v="5770" actId="26606"/>
          <ac:spMkLst>
            <pc:docMk/>
            <pc:sldMk cId="1605200280" sldId="262"/>
            <ac:spMk id="10" creationId="{1177F295-741F-4EFF-B0CA-BE69295ADA07}"/>
          </ac:spMkLst>
        </pc:spChg>
        <pc:spChg chg="add del">
          <ac:chgData name="Eniola Adubi" userId="a5ca4568c2798543" providerId="LiveId" clId="{C25725FF-6E0B-4AAD-84F9-0ADD0452C10B}" dt="2022-03-30T20:25:11.197" v="5753" actId="700"/>
          <ac:spMkLst>
            <pc:docMk/>
            <pc:sldMk cId="1605200280" sldId="262"/>
            <ac:spMk id="20" creationId="{DD6BC9EB-F181-48AB-BCA2-3D1DB20D2D87}"/>
          </ac:spMkLst>
        </pc:spChg>
        <pc:spChg chg="add del">
          <ac:chgData name="Eniola Adubi" userId="a5ca4568c2798543" providerId="LiveId" clId="{C25725FF-6E0B-4AAD-84F9-0ADD0452C10B}" dt="2022-03-30T20:25:11.197" v="5753" actId="700"/>
          <ac:spMkLst>
            <pc:docMk/>
            <pc:sldMk cId="1605200280" sldId="262"/>
            <ac:spMk id="22" creationId="{D33AAA80-39DC-4020-9BFF-0718F35C7661}"/>
          </ac:spMkLst>
        </pc:spChg>
        <pc:spChg chg="add del">
          <ac:chgData name="Eniola Adubi" userId="a5ca4568c2798543" providerId="LiveId" clId="{C25725FF-6E0B-4AAD-84F9-0ADD0452C10B}" dt="2022-03-30T20:25:11.197" v="5753" actId="700"/>
          <ac:spMkLst>
            <pc:docMk/>
            <pc:sldMk cId="1605200280" sldId="262"/>
            <ac:spMk id="26" creationId="{1177F295-741F-4EFF-B0CA-BE69295ADA07}"/>
          </ac:spMkLst>
        </pc:spChg>
        <pc:grpChg chg="add del">
          <ac:chgData name="Eniola Adubi" userId="a5ca4568c2798543" providerId="LiveId" clId="{C25725FF-6E0B-4AAD-84F9-0ADD0452C10B}" dt="2022-03-30T20:25:11.197" v="5753" actId="700"/>
          <ac:grpSpMkLst>
            <pc:docMk/>
            <pc:sldMk cId="1605200280" sldId="262"/>
            <ac:grpSpMk id="8" creationId="{28460BD8-AE3F-4AC9-9D0B-717052AA5D3A}"/>
          </ac:grpSpMkLst>
        </pc:grpChg>
        <pc:cxnChg chg="add">
          <ac:chgData name="Eniola Adubi" userId="a5ca4568c2798543" providerId="LiveId" clId="{C25725FF-6E0B-4AAD-84F9-0ADD0452C10B}" dt="2022-03-30T20:25:51.867" v="5770" actId="26606"/>
          <ac:cxnSpMkLst>
            <pc:docMk/>
            <pc:sldMk cId="1605200280" sldId="262"/>
            <ac:cxnSpMk id="7" creationId="{C9C5D90B-7EE3-4D26-AB7D-A5A3A6E11203}"/>
          </ac:cxnSpMkLst>
        </pc:cxnChg>
        <pc:cxnChg chg="add del">
          <ac:chgData name="Eniola Adubi" userId="a5ca4568c2798543" providerId="LiveId" clId="{C25725FF-6E0B-4AAD-84F9-0ADD0452C10B}" dt="2022-03-30T20:25:11.197" v="5753" actId="700"/>
          <ac:cxnSpMkLst>
            <pc:docMk/>
            <pc:sldMk cId="1605200280" sldId="262"/>
            <ac:cxnSpMk id="24" creationId="{C9C5D90B-7EE3-4D26-AB7D-A5A3A6E11203}"/>
          </ac:cxnSpMkLst>
        </pc:cxnChg>
      </pc:sldChg>
      <pc:sldChg chg="addSp modSp mod setBg">
        <pc:chgData name="Eniola Adubi" userId="a5ca4568c2798543" providerId="LiveId" clId="{C25725FF-6E0B-4AAD-84F9-0ADD0452C10B}" dt="2022-04-01T00:12:04.239" v="11807" actId="27636"/>
        <pc:sldMkLst>
          <pc:docMk/>
          <pc:sldMk cId="2960994219" sldId="263"/>
        </pc:sldMkLst>
        <pc:spChg chg="mod">
          <ac:chgData name="Eniola Adubi" userId="a5ca4568c2798543" providerId="LiveId" clId="{C25725FF-6E0B-4AAD-84F9-0ADD0452C10B}" dt="2022-03-29T15:39:38.142" v="2499" actId="26606"/>
          <ac:spMkLst>
            <pc:docMk/>
            <pc:sldMk cId="2960994219" sldId="263"/>
            <ac:spMk id="2" creationId="{CB396881-763C-4C61-9E36-D8697866E5CA}"/>
          </ac:spMkLst>
        </pc:spChg>
        <pc:spChg chg="mod">
          <ac:chgData name="Eniola Adubi" userId="a5ca4568c2798543" providerId="LiveId" clId="{C25725FF-6E0B-4AAD-84F9-0ADD0452C10B}" dt="2022-04-01T00:12:04.239" v="11807" actId="27636"/>
          <ac:spMkLst>
            <pc:docMk/>
            <pc:sldMk cId="2960994219" sldId="263"/>
            <ac:spMk id="3" creationId="{26B08234-6C0C-4868-84A7-0FD1D98E9835}"/>
          </ac:spMkLst>
        </pc:spChg>
        <pc:spChg chg="add">
          <ac:chgData name="Eniola Adubi" userId="a5ca4568c2798543" providerId="LiveId" clId="{C25725FF-6E0B-4AAD-84F9-0ADD0452C10B}" dt="2022-03-29T15:39:38.142" v="2499" actId="26606"/>
          <ac:spMkLst>
            <pc:docMk/>
            <pc:sldMk cId="2960994219" sldId="263"/>
            <ac:spMk id="8" creationId="{E80B86A7-A1EC-475B-9166-88902B033A38}"/>
          </ac:spMkLst>
        </pc:spChg>
        <pc:spChg chg="add">
          <ac:chgData name="Eniola Adubi" userId="a5ca4568c2798543" providerId="LiveId" clId="{C25725FF-6E0B-4AAD-84F9-0ADD0452C10B}" dt="2022-03-29T15:39:38.142" v="2499" actId="26606"/>
          <ac:spMkLst>
            <pc:docMk/>
            <pc:sldMk cId="2960994219" sldId="263"/>
            <ac:spMk id="10" creationId="{C2C29CB1-9F74-4879-A6AF-AEA67B6F1F4D}"/>
          </ac:spMkLst>
        </pc:spChg>
        <pc:spChg chg="add">
          <ac:chgData name="Eniola Adubi" userId="a5ca4568c2798543" providerId="LiveId" clId="{C25725FF-6E0B-4AAD-84F9-0ADD0452C10B}" dt="2022-03-29T15:39:38.142" v="2499" actId="26606"/>
          <ac:spMkLst>
            <pc:docMk/>
            <pc:sldMk cId="2960994219" sldId="263"/>
            <ac:spMk id="12" creationId="{7E2C7115-5336-410C-AD71-0F0952A2E5A7}"/>
          </ac:spMkLst>
        </pc:spChg>
      </pc:sldChg>
      <pc:sldChg chg="modSp new del mod">
        <pc:chgData name="Eniola Adubi" userId="a5ca4568c2798543" providerId="LiveId" clId="{C25725FF-6E0B-4AAD-84F9-0ADD0452C10B}" dt="2022-03-27T06:42:31.244" v="2289" actId="2696"/>
        <pc:sldMkLst>
          <pc:docMk/>
          <pc:sldMk cId="131885188" sldId="264"/>
        </pc:sldMkLst>
        <pc:spChg chg="mod">
          <ac:chgData name="Eniola Adubi" userId="a5ca4568c2798543" providerId="LiveId" clId="{C25725FF-6E0B-4AAD-84F9-0ADD0452C10B}" dt="2022-03-19T01:50:56.731" v="347" actId="20577"/>
          <ac:spMkLst>
            <pc:docMk/>
            <pc:sldMk cId="131885188" sldId="264"/>
            <ac:spMk id="2" creationId="{9922C68A-347D-4781-94A8-6A7B8A3C9345}"/>
          </ac:spMkLst>
        </pc:spChg>
        <pc:spChg chg="mod">
          <ac:chgData name="Eniola Adubi" userId="a5ca4568c2798543" providerId="LiveId" clId="{C25725FF-6E0B-4AAD-84F9-0ADD0452C10B}" dt="2022-03-27T06:41:24.341" v="2218" actId="21"/>
          <ac:spMkLst>
            <pc:docMk/>
            <pc:sldMk cId="131885188" sldId="264"/>
            <ac:spMk id="3" creationId="{779FF32A-6B93-4D66-9BAA-2119C3B01B39}"/>
          </ac:spMkLst>
        </pc:spChg>
      </pc:sldChg>
      <pc:sldChg chg="new del">
        <pc:chgData name="Eniola Adubi" userId="a5ca4568c2798543" providerId="LiveId" clId="{C25725FF-6E0B-4AAD-84F9-0ADD0452C10B}" dt="2022-03-19T01:41:55.283" v="177" actId="680"/>
        <pc:sldMkLst>
          <pc:docMk/>
          <pc:sldMk cId="1012039696" sldId="264"/>
        </pc:sldMkLst>
      </pc:sldChg>
      <pc:sldChg chg="addSp delSp modSp new del mod setBg delDesignElem">
        <pc:chgData name="Eniola Adubi" userId="a5ca4568c2798543" providerId="LiveId" clId="{C25725FF-6E0B-4AAD-84F9-0ADD0452C10B}" dt="2022-03-29T15:36:10.729" v="2459" actId="2696"/>
        <pc:sldMkLst>
          <pc:docMk/>
          <pc:sldMk cId="3653671948" sldId="265"/>
        </pc:sldMkLst>
        <pc:spChg chg="mod">
          <ac:chgData name="Eniola Adubi" userId="a5ca4568c2798543" providerId="LiveId" clId="{C25725FF-6E0B-4AAD-84F9-0ADD0452C10B}" dt="2022-03-27T06:26:54.808" v="1471" actId="26606"/>
          <ac:spMkLst>
            <pc:docMk/>
            <pc:sldMk cId="3653671948" sldId="265"/>
            <ac:spMk id="2" creationId="{5B19224A-7E94-4785-ACB6-F0072F9E0A44}"/>
          </ac:spMkLst>
        </pc:spChg>
        <pc:spChg chg="mod">
          <ac:chgData name="Eniola Adubi" userId="a5ca4568c2798543" providerId="LiveId" clId="{C25725FF-6E0B-4AAD-84F9-0ADD0452C10B}" dt="2022-03-27T06:31:56.972" v="1638" actId="20577"/>
          <ac:spMkLst>
            <pc:docMk/>
            <pc:sldMk cId="3653671948" sldId="265"/>
            <ac:spMk id="3" creationId="{2A2CBD02-241B-4B38-9976-4E64E9CE7194}"/>
          </ac:spMkLst>
        </pc:spChg>
        <pc:spChg chg="add del">
          <ac:chgData name="Eniola Adubi" userId="a5ca4568c2798543" providerId="LiveId" clId="{C25725FF-6E0B-4AAD-84F9-0ADD0452C10B}" dt="2022-03-27T06:24:35.908" v="1465" actId="26606"/>
          <ac:spMkLst>
            <pc:docMk/>
            <pc:sldMk cId="3653671948" sldId="265"/>
            <ac:spMk id="9" creationId="{79BB35BC-D5C2-4C8B-A22A-A71E6191913B}"/>
          </ac:spMkLst>
        </pc:spChg>
        <pc:spChg chg="add del">
          <ac:chgData name="Eniola Adubi" userId="a5ca4568c2798543" providerId="LiveId" clId="{C25725FF-6E0B-4AAD-84F9-0ADD0452C10B}" dt="2022-03-27T06:26:54.808" v="1471" actId="26606"/>
          <ac:spMkLst>
            <pc:docMk/>
            <pc:sldMk cId="3653671948" sldId="265"/>
            <ac:spMk id="14" creationId="{F4C0B10B-D2C4-4A54-AFAD-3D27DF88BB37}"/>
          </ac:spMkLst>
        </pc:spChg>
        <pc:spChg chg="add del">
          <ac:chgData name="Eniola Adubi" userId="a5ca4568c2798543" providerId="LiveId" clId="{C25725FF-6E0B-4AAD-84F9-0ADD0452C10B}" dt="2022-03-27T06:26:54.808" v="1470" actId="26606"/>
          <ac:spMkLst>
            <pc:docMk/>
            <pc:sldMk cId="3653671948" sldId="265"/>
            <ac:spMk id="26" creationId="{3CD9DF72-87A3-404E-A828-84CBF11A8303}"/>
          </ac:spMkLst>
        </pc:spChg>
        <pc:spChg chg="add del">
          <ac:chgData name="Eniola Adubi" userId="a5ca4568c2798543" providerId="LiveId" clId="{C25725FF-6E0B-4AAD-84F9-0ADD0452C10B}" dt="2022-03-29T13:57:09.012" v="2449"/>
          <ac:spMkLst>
            <pc:docMk/>
            <pc:sldMk cId="3653671948" sldId="265"/>
            <ac:spMk id="30" creationId="{94214E17-97F3-4B04-AAE9-03BA148AE969}"/>
          </ac:spMkLst>
        </pc:spChg>
        <pc:spChg chg="add del">
          <ac:chgData name="Eniola Adubi" userId="a5ca4568c2798543" providerId="LiveId" clId="{C25725FF-6E0B-4AAD-84F9-0ADD0452C10B}" dt="2022-03-29T13:57:09.012" v="2449"/>
          <ac:spMkLst>
            <pc:docMk/>
            <pc:sldMk cId="3653671948" sldId="265"/>
            <ac:spMk id="31" creationId="{C5E1D13B-3A3C-462E-A6FF-A3D5A3881F31}"/>
          </ac:spMkLst>
        </pc:spChg>
        <pc:spChg chg="add del">
          <ac:chgData name="Eniola Adubi" userId="a5ca4568c2798543" providerId="LiveId" clId="{C25725FF-6E0B-4AAD-84F9-0ADD0452C10B}" dt="2022-03-29T13:57:09.012" v="2449"/>
          <ac:spMkLst>
            <pc:docMk/>
            <pc:sldMk cId="3653671948" sldId="265"/>
            <ac:spMk id="32" creationId="{EC9D92EA-1FC7-47BC-8749-59CAF27E94C9}"/>
          </ac:spMkLst>
        </pc:spChg>
        <pc:spChg chg="add del">
          <ac:chgData name="Eniola Adubi" userId="a5ca4568c2798543" providerId="LiveId" clId="{C25725FF-6E0B-4AAD-84F9-0ADD0452C10B}" dt="2022-03-29T13:57:09.012" v="2449"/>
          <ac:spMkLst>
            <pc:docMk/>
            <pc:sldMk cId="3653671948" sldId="265"/>
            <ac:spMk id="33" creationId="{B82AB0A7-5ADB-43AA-A85D-9EB9D8BC09DC}"/>
          </ac:spMkLst>
        </pc:spChg>
        <pc:grpChg chg="add del">
          <ac:chgData name="Eniola Adubi" userId="a5ca4568c2798543" providerId="LiveId" clId="{C25725FF-6E0B-4AAD-84F9-0ADD0452C10B}" dt="2022-03-27T06:26:54.808" v="1471" actId="26606"/>
          <ac:grpSpMkLst>
            <pc:docMk/>
            <pc:sldMk cId="3653671948" sldId="265"/>
            <ac:grpSpMk id="16" creationId="{B6BADB90-C74B-40D6-86DC-503F65FCE8DC}"/>
          </ac:grpSpMkLst>
        </pc:grpChg>
        <pc:picChg chg="add mod ord">
          <ac:chgData name="Eniola Adubi" userId="a5ca4568c2798543" providerId="LiveId" clId="{C25725FF-6E0B-4AAD-84F9-0ADD0452C10B}" dt="2022-03-27T06:26:54.808" v="1471" actId="26606"/>
          <ac:picMkLst>
            <pc:docMk/>
            <pc:sldMk cId="3653671948" sldId="265"/>
            <ac:picMk id="5" creationId="{474EF1E8-5098-276C-6243-E890BAAA8B9C}"/>
          </ac:picMkLst>
        </pc:picChg>
        <pc:cxnChg chg="add del">
          <ac:chgData name="Eniola Adubi" userId="a5ca4568c2798543" providerId="LiveId" clId="{C25725FF-6E0B-4AAD-84F9-0ADD0452C10B}" dt="2022-03-27T06:26:54.808" v="1470" actId="26606"/>
          <ac:cxnSpMkLst>
            <pc:docMk/>
            <pc:sldMk cId="3653671948" sldId="265"/>
            <ac:cxnSpMk id="28" creationId="{20E3A342-4D61-4E3F-AF90-1AB42AEB96CC}"/>
          </ac:cxnSpMkLst>
        </pc:cxnChg>
      </pc:sldChg>
      <pc:sldChg chg="addSp delSp modSp new mod ord setBg addAnim delAnim delDesignElem chgLayout modNotesTx">
        <pc:chgData name="Eniola Adubi" userId="a5ca4568c2798543" providerId="LiveId" clId="{C25725FF-6E0B-4AAD-84F9-0ADD0452C10B}" dt="2022-04-01T00:09:21.503" v="11803" actId="20577"/>
        <pc:sldMkLst>
          <pc:docMk/>
          <pc:sldMk cId="2855106215" sldId="266"/>
        </pc:sldMkLst>
        <pc:spChg chg="del mod">
          <ac:chgData name="Eniola Adubi" userId="a5ca4568c2798543" providerId="LiveId" clId="{C25725FF-6E0B-4AAD-84F9-0ADD0452C10B}" dt="2022-03-27T06:32:23.644" v="1639" actId="700"/>
          <ac:spMkLst>
            <pc:docMk/>
            <pc:sldMk cId="2855106215" sldId="266"/>
            <ac:spMk id="2" creationId="{14E02235-6255-4491-A666-C436FEE029F2}"/>
          </ac:spMkLst>
        </pc:spChg>
        <pc:spChg chg="del mod">
          <ac:chgData name="Eniola Adubi" userId="a5ca4568c2798543" providerId="LiveId" clId="{C25725FF-6E0B-4AAD-84F9-0ADD0452C10B}" dt="2022-03-27T06:32:23.644" v="1639" actId="700"/>
          <ac:spMkLst>
            <pc:docMk/>
            <pc:sldMk cId="2855106215" sldId="266"/>
            <ac:spMk id="3" creationId="{3A65C7B0-14AC-4134-870B-1F79A9BF2504}"/>
          </ac:spMkLst>
        </pc:spChg>
        <pc:spChg chg="add mod ord">
          <ac:chgData name="Eniola Adubi" userId="a5ca4568c2798543" providerId="LiveId" clId="{C25725FF-6E0B-4AAD-84F9-0ADD0452C10B}" dt="2022-03-30T12:48:58.795" v="3415" actId="20577"/>
          <ac:spMkLst>
            <pc:docMk/>
            <pc:sldMk cId="2855106215" sldId="266"/>
            <ac:spMk id="4" creationId="{EC99A2DB-D4DC-4C85-8D2B-E81D6967BFA7}"/>
          </ac:spMkLst>
        </pc:spChg>
        <pc:spChg chg="add mod ord">
          <ac:chgData name="Eniola Adubi" userId="a5ca4568c2798543" providerId="LiveId" clId="{C25725FF-6E0B-4AAD-84F9-0ADD0452C10B}" dt="2022-04-01T00:09:21.503" v="11803" actId="20577"/>
          <ac:spMkLst>
            <pc:docMk/>
            <pc:sldMk cId="2855106215" sldId="266"/>
            <ac:spMk id="5" creationId="{AE58E7A7-EDE3-4F17-AB07-DF085EAD7BF9}"/>
          </ac:spMkLst>
        </pc:spChg>
        <pc:spChg chg="add del">
          <ac:chgData name="Eniola Adubi" userId="a5ca4568c2798543" providerId="LiveId" clId="{C25725FF-6E0B-4AAD-84F9-0ADD0452C10B}" dt="2022-03-27T06:26:33.800" v="1467" actId="26606"/>
          <ac:spMkLst>
            <pc:docMk/>
            <pc:sldMk cId="2855106215" sldId="266"/>
            <ac:spMk id="8" creationId="{76EFD3D9-44F0-4267-BCC1-1613E79D8274}"/>
          </ac:spMkLst>
        </pc:spChg>
        <pc:spChg chg="add del">
          <ac:chgData name="Eniola Adubi" userId="a5ca4568c2798543" providerId="LiveId" clId="{C25725FF-6E0B-4AAD-84F9-0ADD0452C10B}" dt="2022-03-27T06:26:33.800" v="1467" actId="26606"/>
          <ac:spMkLst>
            <pc:docMk/>
            <pc:sldMk cId="2855106215" sldId="266"/>
            <ac:spMk id="10" creationId="{A779A851-95D6-41AF-937A-B0E4B7F6FA8D}"/>
          </ac:spMkLst>
        </pc:spChg>
        <pc:spChg chg="add del">
          <ac:chgData name="Eniola Adubi" userId="a5ca4568c2798543" providerId="LiveId" clId="{C25725FF-6E0B-4AAD-84F9-0ADD0452C10B}" dt="2022-03-29T13:46:13.394" v="2366" actId="26606"/>
          <ac:spMkLst>
            <pc:docMk/>
            <pc:sldMk cId="2855106215" sldId="266"/>
            <ac:spMk id="11" creationId="{C1DD1A8A-57D5-4A81-AD04-532B043C5611}"/>
          </ac:spMkLst>
        </pc:spChg>
        <pc:spChg chg="add del">
          <ac:chgData name="Eniola Adubi" userId="a5ca4568c2798543" providerId="LiveId" clId="{C25725FF-6E0B-4AAD-84F9-0ADD0452C10B}" dt="2022-03-27T06:26:33.800" v="1467" actId="26606"/>
          <ac:spMkLst>
            <pc:docMk/>
            <pc:sldMk cId="2855106215" sldId="266"/>
            <ac:spMk id="12" creationId="{953FB2E7-B6CB-429C-81EB-D9516D6D5C8D}"/>
          </ac:spMkLst>
        </pc:spChg>
        <pc:spChg chg="add del">
          <ac:chgData name="Eniola Adubi" userId="a5ca4568c2798543" providerId="LiveId" clId="{C25725FF-6E0B-4AAD-84F9-0ADD0452C10B}" dt="2022-03-29T13:46:13.394" v="2366" actId="26606"/>
          <ac:spMkLst>
            <pc:docMk/>
            <pc:sldMk cId="2855106215" sldId="266"/>
            <ac:spMk id="13" creationId="{007891EC-4501-44ED-A8C8-B11B6DB767AB}"/>
          </ac:spMkLst>
        </pc:spChg>
        <pc:spChg chg="add del">
          <ac:chgData name="Eniola Adubi" userId="a5ca4568c2798543" providerId="LiveId" clId="{C25725FF-6E0B-4AAD-84F9-0ADD0452C10B}" dt="2022-03-27T06:26:33.800" v="1467" actId="26606"/>
          <ac:spMkLst>
            <pc:docMk/>
            <pc:sldMk cId="2855106215" sldId="266"/>
            <ac:spMk id="14" creationId="{2EC40DB1-B719-4A13-9A4D-0966B4B27866}"/>
          </ac:spMkLst>
        </pc:spChg>
        <pc:spChg chg="add del">
          <ac:chgData name="Eniola Adubi" userId="a5ca4568c2798543" providerId="LiveId" clId="{C25725FF-6E0B-4AAD-84F9-0ADD0452C10B}" dt="2022-03-27T06:26:33.800" v="1467" actId="26606"/>
          <ac:spMkLst>
            <pc:docMk/>
            <pc:sldMk cId="2855106215" sldId="266"/>
            <ac:spMk id="16" creationId="{82211336-CFF3-412D-868A-6679C1004C45}"/>
          </ac:spMkLst>
        </pc:spChg>
        <pc:spChg chg="add del">
          <ac:chgData name="Eniola Adubi" userId="a5ca4568c2798543" providerId="LiveId" clId="{C25725FF-6E0B-4AAD-84F9-0ADD0452C10B}" dt="2022-03-29T13:46:14.798" v="2368" actId="26606"/>
          <ac:spMkLst>
            <pc:docMk/>
            <pc:sldMk cId="2855106215" sldId="266"/>
            <ac:spMk id="17" creationId="{87CC2527-562A-4F69-B487-4371E5B243E7}"/>
          </ac:spMkLst>
        </pc:spChg>
        <pc:spChg chg="add del">
          <ac:chgData name="Eniola Adubi" userId="a5ca4568c2798543" providerId="LiveId" clId="{C25725FF-6E0B-4AAD-84F9-0ADD0452C10B}" dt="2022-03-27T06:32:23.644" v="1639" actId="700"/>
          <ac:spMkLst>
            <pc:docMk/>
            <pc:sldMk cId="2855106215" sldId="266"/>
            <ac:spMk id="18" creationId="{14E91B64-9FCC-451E-AFB4-A827D6329367}"/>
          </ac:spMkLst>
        </pc:spChg>
        <pc:spChg chg="add del">
          <ac:chgData name="Eniola Adubi" userId="a5ca4568c2798543" providerId="LiveId" clId="{C25725FF-6E0B-4AAD-84F9-0ADD0452C10B}" dt="2022-03-27T06:32:23.644" v="1639" actId="700"/>
          <ac:spMkLst>
            <pc:docMk/>
            <pc:sldMk cId="2855106215" sldId="266"/>
            <ac:spMk id="19" creationId="{827B839B-9ADE-406B-8590-F1CAEDED45A1}"/>
          </ac:spMkLst>
        </pc:spChg>
        <pc:spChg chg="add del">
          <ac:chgData name="Eniola Adubi" userId="a5ca4568c2798543" providerId="LiveId" clId="{C25725FF-6E0B-4AAD-84F9-0ADD0452C10B}" dt="2022-03-27T06:32:23.644" v="1639" actId="700"/>
          <ac:spMkLst>
            <pc:docMk/>
            <pc:sldMk cId="2855106215" sldId="266"/>
            <ac:spMk id="20" creationId="{CFE45BF0-46DB-408C-B5F7-7B11716805D4}"/>
          </ac:spMkLst>
        </pc:spChg>
        <pc:spChg chg="add del">
          <ac:chgData name="Eniola Adubi" userId="a5ca4568c2798543" providerId="LiveId" clId="{C25725FF-6E0B-4AAD-84F9-0ADD0452C10B}" dt="2022-03-27T06:32:23.644" v="1639" actId="700"/>
          <ac:spMkLst>
            <pc:docMk/>
            <pc:sldMk cId="2855106215" sldId="266"/>
            <ac:spMk id="21" creationId="{2AEBC8F2-97B1-41B4-93F1-2D289E197FBA}"/>
          </ac:spMkLst>
        </pc:spChg>
        <pc:spChg chg="add del">
          <ac:chgData name="Eniola Adubi" userId="a5ca4568c2798543" providerId="LiveId" clId="{C25725FF-6E0B-4AAD-84F9-0ADD0452C10B}" dt="2022-03-27T06:32:23.644" v="1639" actId="700"/>
          <ac:spMkLst>
            <pc:docMk/>
            <pc:sldMk cId="2855106215" sldId="266"/>
            <ac:spMk id="22" creationId="{472E3A19-F5D5-48FC-BB9C-48C2F68F598B}"/>
          </ac:spMkLst>
        </pc:spChg>
        <pc:spChg chg="add del">
          <ac:chgData name="Eniola Adubi" userId="a5ca4568c2798543" providerId="LiveId" clId="{C25725FF-6E0B-4AAD-84F9-0ADD0452C10B}" dt="2022-03-27T06:32:23.644" v="1639" actId="700"/>
          <ac:spMkLst>
            <pc:docMk/>
            <pc:sldMk cId="2855106215" sldId="266"/>
            <ac:spMk id="23" creationId="{7A62E32F-BB65-43A8-8EB5-92346890E549}"/>
          </ac:spMkLst>
        </pc:spChg>
        <pc:spChg chg="add del">
          <ac:chgData name="Eniola Adubi" userId="a5ca4568c2798543" providerId="LiveId" clId="{C25725FF-6E0B-4AAD-84F9-0ADD0452C10B}" dt="2022-03-29T13:57:09.012" v="2449"/>
          <ac:spMkLst>
            <pc:docMk/>
            <pc:sldMk cId="2855106215" sldId="266"/>
            <ac:spMk id="26" creationId="{EFA9B6C6-A247-48A8-9A1C-1E36FA9456B5}"/>
          </ac:spMkLst>
        </pc:spChg>
        <pc:spChg chg="add del">
          <ac:chgData name="Eniola Adubi" userId="a5ca4568c2798543" providerId="LiveId" clId="{C25725FF-6E0B-4AAD-84F9-0ADD0452C10B}" dt="2022-03-29T13:57:09.012" v="2449"/>
          <ac:spMkLst>
            <pc:docMk/>
            <pc:sldMk cId="2855106215" sldId="266"/>
            <ac:spMk id="27" creationId="{C5CB530E-515E-412C-9DF1-5F8FFBD6F383}"/>
          </ac:spMkLst>
        </pc:spChg>
        <pc:spChg chg="add del">
          <ac:chgData name="Eniola Adubi" userId="a5ca4568c2798543" providerId="LiveId" clId="{C25725FF-6E0B-4AAD-84F9-0ADD0452C10B}" dt="2022-03-29T13:57:09.012" v="2449"/>
          <ac:spMkLst>
            <pc:docMk/>
            <pc:sldMk cId="2855106215" sldId="266"/>
            <ac:spMk id="28" creationId="{712D4376-A578-4FF1-94FC-245E7A6A489F}"/>
          </ac:spMkLst>
        </pc:spChg>
        <pc:spChg chg="add del">
          <ac:chgData name="Eniola Adubi" userId="a5ca4568c2798543" providerId="LiveId" clId="{C25725FF-6E0B-4AAD-84F9-0ADD0452C10B}" dt="2022-03-29T13:57:09.012" v="2449"/>
          <ac:spMkLst>
            <pc:docMk/>
            <pc:sldMk cId="2855106215" sldId="266"/>
            <ac:spMk id="29" creationId="{AEA7509D-F04F-40CB-A0B3-EEF16499CC9F}"/>
          </ac:spMkLst>
        </pc:spChg>
        <pc:spChg chg="add del">
          <ac:chgData name="Eniola Adubi" userId="a5ca4568c2798543" providerId="LiveId" clId="{C25725FF-6E0B-4AAD-84F9-0ADD0452C10B}" dt="2022-03-29T15:36:33.844" v="2462" actId="26606"/>
          <ac:spMkLst>
            <pc:docMk/>
            <pc:sldMk cId="2855106215" sldId="266"/>
            <ac:spMk id="31" creationId="{C180E4EA-0B63-4779-A895-7E90E71088F3}"/>
          </ac:spMkLst>
        </pc:spChg>
        <pc:spChg chg="add del">
          <ac:chgData name="Eniola Adubi" userId="a5ca4568c2798543" providerId="LiveId" clId="{C25725FF-6E0B-4AAD-84F9-0ADD0452C10B}" dt="2022-03-29T15:36:33.844" v="2462" actId="26606"/>
          <ac:spMkLst>
            <pc:docMk/>
            <pc:sldMk cId="2855106215" sldId="266"/>
            <ac:spMk id="33" creationId="{CEE01D9D-3DE8-4EED-B0D3-8F3C79CC7673}"/>
          </ac:spMkLst>
        </pc:spChg>
        <pc:spChg chg="add del">
          <ac:chgData name="Eniola Adubi" userId="a5ca4568c2798543" providerId="LiveId" clId="{C25725FF-6E0B-4AAD-84F9-0ADD0452C10B}" dt="2022-03-29T15:36:33.844" v="2462" actId="26606"/>
          <ac:spMkLst>
            <pc:docMk/>
            <pc:sldMk cId="2855106215" sldId="266"/>
            <ac:spMk id="35" creationId="{89AF5CE9-607F-43F4-8983-DCD6DA4051FD}"/>
          </ac:spMkLst>
        </pc:spChg>
        <pc:spChg chg="add del">
          <ac:chgData name="Eniola Adubi" userId="a5ca4568c2798543" providerId="LiveId" clId="{C25725FF-6E0B-4AAD-84F9-0ADD0452C10B}" dt="2022-03-29T15:36:33.844" v="2462" actId="26606"/>
          <ac:spMkLst>
            <pc:docMk/>
            <pc:sldMk cId="2855106215" sldId="266"/>
            <ac:spMk id="37" creationId="{6EEA2DBD-9E1E-4521-8C01-F32AD18A89E3}"/>
          </ac:spMkLst>
        </pc:spChg>
        <pc:spChg chg="add del">
          <ac:chgData name="Eniola Adubi" userId="a5ca4568c2798543" providerId="LiveId" clId="{C25725FF-6E0B-4AAD-84F9-0ADD0452C10B}" dt="2022-03-29T15:36:33.844" v="2462" actId="26606"/>
          <ac:spMkLst>
            <pc:docMk/>
            <pc:sldMk cId="2855106215" sldId="266"/>
            <ac:spMk id="39" creationId="{15BBD2C1-BA9B-46A9-A27A-33498B169272}"/>
          </ac:spMkLst>
        </pc:spChg>
        <pc:spChg chg="add del">
          <ac:chgData name="Eniola Adubi" userId="a5ca4568c2798543" providerId="LiveId" clId="{C25725FF-6E0B-4AAD-84F9-0ADD0452C10B}" dt="2022-03-29T15:36:33.844" v="2462" actId="26606"/>
          <ac:spMkLst>
            <pc:docMk/>
            <pc:sldMk cId="2855106215" sldId="266"/>
            <ac:spMk id="48" creationId="{66D61E08-70C3-48D8-BEA0-787111DC30DA}"/>
          </ac:spMkLst>
        </pc:spChg>
        <pc:spChg chg="add del">
          <ac:chgData name="Eniola Adubi" userId="a5ca4568c2798543" providerId="LiveId" clId="{C25725FF-6E0B-4AAD-84F9-0ADD0452C10B}" dt="2022-03-29T15:36:33.844" v="2462" actId="26606"/>
          <ac:spMkLst>
            <pc:docMk/>
            <pc:sldMk cId="2855106215" sldId="266"/>
            <ac:spMk id="49" creationId="{FC55298F-0AE5-478E-AD2B-03C2614C5833}"/>
          </ac:spMkLst>
        </pc:spChg>
        <pc:spChg chg="add del">
          <ac:chgData name="Eniola Adubi" userId="a5ca4568c2798543" providerId="LiveId" clId="{C25725FF-6E0B-4AAD-84F9-0ADD0452C10B}" dt="2022-03-29T15:36:49.276" v="2465" actId="26606"/>
          <ac:spMkLst>
            <pc:docMk/>
            <pc:sldMk cId="2855106215" sldId="266"/>
            <ac:spMk id="65" creationId="{66D61E08-70C3-48D8-BEA0-787111DC30DA}"/>
          </ac:spMkLst>
        </pc:spChg>
        <pc:spChg chg="add del">
          <ac:chgData name="Eniola Adubi" userId="a5ca4568c2798543" providerId="LiveId" clId="{C25725FF-6E0B-4AAD-84F9-0ADD0452C10B}" dt="2022-03-29T15:36:49.276" v="2465" actId="26606"/>
          <ac:spMkLst>
            <pc:docMk/>
            <pc:sldMk cId="2855106215" sldId="266"/>
            <ac:spMk id="66" creationId="{FC55298F-0AE5-478E-AD2B-03C2614C5833}"/>
          </ac:spMkLst>
        </pc:spChg>
        <pc:spChg chg="add del">
          <ac:chgData name="Eniola Adubi" userId="a5ca4568c2798543" providerId="LiveId" clId="{C25725FF-6E0B-4AAD-84F9-0ADD0452C10B}" dt="2022-03-29T15:36:49.276" v="2465" actId="26606"/>
          <ac:spMkLst>
            <pc:docMk/>
            <pc:sldMk cId="2855106215" sldId="266"/>
            <ac:spMk id="67" creationId="{C180E4EA-0B63-4779-A895-7E90E71088F3}"/>
          </ac:spMkLst>
        </pc:spChg>
        <pc:spChg chg="add del">
          <ac:chgData name="Eniola Adubi" userId="a5ca4568c2798543" providerId="LiveId" clId="{C25725FF-6E0B-4AAD-84F9-0ADD0452C10B}" dt="2022-03-29T15:36:49.276" v="2465" actId="26606"/>
          <ac:spMkLst>
            <pc:docMk/>
            <pc:sldMk cId="2855106215" sldId="266"/>
            <ac:spMk id="68" creationId="{CEE01D9D-3DE8-4EED-B0D3-8F3C79CC7673}"/>
          </ac:spMkLst>
        </pc:spChg>
        <pc:spChg chg="add del">
          <ac:chgData name="Eniola Adubi" userId="a5ca4568c2798543" providerId="LiveId" clId="{C25725FF-6E0B-4AAD-84F9-0ADD0452C10B}" dt="2022-03-29T15:36:49.276" v="2465" actId="26606"/>
          <ac:spMkLst>
            <pc:docMk/>
            <pc:sldMk cId="2855106215" sldId="266"/>
            <ac:spMk id="69" creationId="{89AF5CE9-607F-43F4-8983-DCD6DA4051FD}"/>
          </ac:spMkLst>
        </pc:spChg>
        <pc:spChg chg="add del">
          <ac:chgData name="Eniola Adubi" userId="a5ca4568c2798543" providerId="LiveId" clId="{C25725FF-6E0B-4AAD-84F9-0ADD0452C10B}" dt="2022-03-29T15:36:49.276" v="2465" actId="26606"/>
          <ac:spMkLst>
            <pc:docMk/>
            <pc:sldMk cId="2855106215" sldId="266"/>
            <ac:spMk id="70" creationId="{6EEA2DBD-9E1E-4521-8C01-F32AD18A89E3}"/>
          </ac:spMkLst>
        </pc:spChg>
        <pc:spChg chg="add del">
          <ac:chgData name="Eniola Adubi" userId="a5ca4568c2798543" providerId="LiveId" clId="{C25725FF-6E0B-4AAD-84F9-0ADD0452C10B}" dt="2022-03-29T15:36:49.276" v="2465" actId="26606"/>
          <ac:spMkLst>
            <pc:docMk/>
            <pc:sldMk cId="2855106215" sldId="266"/>
            <ac:spMk id="71" creationId="{15BBD2C1-BA9B-46A9-A27A-33498B169272}"/>
          </ac:spMkLst>
        </pc:spChg>
        <pc:spChg chg="add">
          <ac:chgData name="Eniola Adubi" userId="a5ca4568c2798543" providerId="LiveId" clId="{C25725FF-6E0B-4AAD-84F9-0ADD0452C10B}" dt="2022-03-29T15:36:49.276" v="2465" actId="26606"/>
          <ac:spMkLst>
            <pc:docMk/>
            <pc:sldMk cId="2855106215" sldId="266"/>
            <ac:spMk id="88" creationId="{DD6BC9EB-F181-48AB-BCA2-3D1DB20D2D87}"/>
          </ac:spMkLst>
        </pc:spChg>
        <pc:spChg chg="add">
          <ac:chgData name="Eniola Adubi" userId="a5ca4568c2798543" providerId="LiveId" clId="{C25725FF-6E0B-4AAD-84F9-0ADD0452C10B}" dt="2022-03-29T15:36:49.276" v="2465" actId="26606"/>
          <ac:spMkLst>
            <pc:docMk/>
            <pc:sldMk cId="2855106215" sldId="266"/>
            <ac:spMk id="90" creationId="{D33AAA80-39DC-4020-9BFF-0718F35C7661}"/>
          </ac:spMkLst>
        </pc:spChg>
        <pc:spChg chg="add">
          <ac:chgData name="Eniola Adubi" userId="a5ca4568c2798543" providerId="LiveId" clId="{C25725FF-6E0B-4AAD-84F9-0ADD0452C10B}" dt="2022-03-29T15:36:49.276" v="2465" actId="26606"/>
          <ac:spMkLst>
            <pc:docMk/>
            <pc:sldMk cId="2855106215" sldId="266"/>
            <ac:spMk id="94" creationId="{1177F295-741F-4EFF-B0CA-BE69295ADA07}"/>
          </ac:spMkLst>
        </pc:spChg>
        <pc:grpChg chg="add del">
          <ac:chgData name="Eniola Adubi" userId="a5ca4568c2798543" providerId="LiveId" clId="{C25725FF-6E0B-4AAD-84F9-0ADD0452C10B}" dt="2022-03-29T15:36:33.844" v="2462" actId="26606"/>
          <ac:grpSpMkLst>
            <pc:docMk/>
            <pc:sldMk cId="2855106215" sldId="266"/>
            <ac:grpSpMk id="9" creationId="{88C9B83F-64CD-41C1-925F-A08801FFD0BD}"/>
          </ac:grpSpMkLst>
        </pc:grpChg>
        <pc:grpChg chg="add del">
          <ac:chgData name="Eniola Adubi" userId="a5ca4568c2798543" providerId="LiveId" clId="{C25725FF-6E0B-4AAD-84F9-0ADD0452C10B}" dt="2022-03-29T15:36:49.276" v="2465" actId="26606"/>
          <ac:grpSpMkLst>
            <pc:docMk/>
            <pc:sldMk cId="2855106215" sldId="266"/>
            <ac:grpSpMk id="51" creationId="{88C9B83F-64CD-41C1-925F-A08801FFD0BD}"/>
          </ac:grpSpMkLst>
        </pc:grpChg>
        <pc:grpChg chg="add">
          <ac:chgData name="Eniola Adubi" userId="a5ca4568c2798543" providerId="LiveId" clId="{C25725FF-6E0B-4AAD-84F9-0ADD0452C10B}" dt="2022-03-29T15:36:49.276" v="2465" actId="26606"/>
          <ac:grpSpMkLst>
            <pc:docMk/>
            <pc:sldMk cId="2855106215" sldId="266"/>
            <ac:grpSpMk id="76" creationId="{28460BD8-AE3F-4AC9-9D0B-717052AA5D3A}"/>
          </ac:grpSpMkLst>
        </pc:grpChg>
        <pc:picChg chg="add del">
          <ac:chgData name="Eniola Adubi" userId="a5ca4568c2798543" providerId="LiveId" clId="{C25725FF-6E0B-4AAD-84F9-0ADD0452C10B}" dt="2022-03-29T13:46:13.394" v="2366" actId="26606"/>
          <ac:picMkLst>
            <pc:docMk/>
            <pc:sldMk cId="2855106215" sldId="266"/>
            <ac:picMk id="7" creationId="{4BA836C8-70D9-39AE-1A2F-A5B872E6352E}"/>
          </ac:picMkLst>
        </pc:picChg>
        <pc:picChg chg="add del">
          <ac:chgData name="Eniola Adubi" userId="a5ca4568c2798543" providerId="LiveId" clId="{C25725FF-6E0B-4AAD-84F9-0ADD0452C10B}" dt="2022-03-29T13:46:14.798" v="2368" actId="26606"/>
          <ac:picMkLst>
            <pc:docMk/>
            <pc:sldMk cId="2855106215" sldId="266"/>
            <ac:picMk id="15" creationId="{01E0DAD0-8039-94E8-E63C-71FBE5DDD19A}"/>
          </ac:picMkLst>
        </pc:picChg>
        <pc:picChg chg="add del">
          <ac:chgData name="Eniola Adubi" userId="a5ca4568c2798543" providerId="LiveId" clId="{C25725FF-6E0B-4AAD-84F9-0ADD0452C10B}" dt="2022-03-29T15:36:33.844" v="2462" actId="26606"/>
          <ac:picMkLst>
            <pc:docMk/>
            <pc:sldMk cId="2855106215" sldId="266"/>
            <ac:picMk id="46" creationId="{581C6E05-46E7-3221-F7F5-9F231A43A452}"/>
          </ac:picMkLst>
        </pc:picChg>
        <pc:picChg chg="add del">
          <ac:chgData name="Eniola Adubi" userId="a5ca4568c2798543" providerId="LiveId" clId="{C25725FF-6E0B-4AAD-84F9-0ADD0452C10B}" dt="2022-03-29T15:36:40.322" v="2464" actId="478"/>
          <ac:picMkLst>
            <pc:docMk/>
            <pc:sldMk cId="2855106215" sldId="266"/>
            <ac:picMk id="62" creationId="{1C9791FB-4C83-0431-842B-CB2B02617BD8}"/>
          </ac:picMkLst>
        </pc:picChg>
        <pc:cxnChg chg="add del">
          <ac:chgData name="Eniola Adubi" userId="a5ca4568c2798543" providerId="LiveId" clId="{C25725FF-6E0B-4AAD-84F9-0ADD0452C10B}" dt="2022-03-29T13:46:14.798" v="2368" actId="26606"/>
          <ac:cxnSpMkLst>
            <pc:docMk/>
            <pc:sldMk cId="2855106215" sldId="266"/>
            <ac:cxnSpMk id="24" creationId="{BCDAEC91-5BCE-4B55-9CC0-43EF94CB734B}"/>
          </ac:cxnSpMkLst>
        </pc:cxnChg>
        <pc:cxnChg chg="add del">
          <ac:chgData name="Eniola Adubi" userId="a5ca4568c2798543" providerId="LiveId" clId="{C25725FF-6E0B-4AAD-84F9-0ADD0452C10B}" dt="2022-03-29T15:36:33.844" v="2462" actId="26606"/>
          <ac:cxnSpMkLst>
            <pc:docMk/>
            <pc:sldMk cId="2855106215" sldId="266"/>
            <ac:cxnSpMk id="25" creationId="{F8A9B20B-D1DD-4573-B5EC-558029519236}"/>
          </ac:cxnSpMkLst>
        </pc:cxnChg>
        <pc:cxnChg chg="add del">
          <ac:chgData name="Eniola Adubi" userId="a5ca4568c2798543" providerId="LiveId" clId="{C25725FF-6E0B-4AAD-84F9-0ADD0452C10B}" dt="2022-03-29T13:57:09.012" v="2449"/>
          <ac:cxnSpMkLst>
            <pc:docMk/>
            <pc:sldMk cId="2855106215" sldId="266"/>
            <ac:cxnSpMk id="30" creationId="{56020367-4FD5-4596-8E10-C5F095CD8DBF}"/>
          </ac:cxnSpMkLst>
        </pc:cxnChg>
        <pc:cxnChg chg="add del">
          <ac:chgData name="Eniola Adubi" userId="a5ca4568c2798543" providerId="LiveId" clId="{C25725FF-6E0B-4AAD-84F9-0ADD0452C10B}" dt="2022-03-29T15:36:33.844" v="2462" actId="26606"/>
          <ac:cxnSpMkLst>
            <pc:docMk/>
            <pc:sldMk cId="2855106215" sldId="266"/>
            <ac:cxnSpMk id="47" creationId="{A57C1A16-B8AB-4D99-A195-A38F556A6486}"/>
          </ac:cxnSpMkLst>
        </pc:cxnChg>
        <pc:cxnChg chg="add del">
          <ac:chgData name="Eniola Adubi" userId="a5ca4568c2798543" providerId="LiveId" clId="{C25725FF-6E0B-4AAD-84F9-0ADD0452C10B}" dt="2022-03-29T15:36:49.276" v="2465" actId="26606"/>
          <ac:cxnSpMkLst>
            <pc:docMk/>
            <pc:sldMk cId="2855106215" sldId="266"/>
            <ac:cxnSpMk id="63" creationId="{A57C1A16-B8AB-4D99-A195-A38F556A6486}"/>
          </ac:cxnSpMkLst>
        </pc:cxnChg>
        <pc:cxnChg chg="add del">
          <ac:chgData name="Eniola Adubi" userId="a5ca4568c2798543" providerId="LiveId" clId="{C25725FF-6E0B-4AAD-84F9-0ADD0452C10B}" dt="2022-03-29T15:36:49.276" v="2465" actId="26606"/>
          <ac:cxnSpMkLst>
            <pc:docMk/>
            <pc:sldMk cId="2855106215" sldId="266"/>
            <ac:cxnSpMk id="64" creationId="{F8A9B20B-D1DD-4573-B5EC-558029519236}"/>
          </ac:cxnSpMkLst>
        </pc:cxnChg>
        <pc:cxnChg chg="add">
          <ac:chgData name="Eniola Adubi" userId="a5ca4568c2798543" providerId="LiveId" clId="{C25725FF-6E0B-4AAD-84F9-0ADD0452C10B}" dt="2022-03-29T15:36:49.276" v="2465" actId="26606"/>
          <ac:cxnSpMkLst>
            <pc:docMk/>
            <pc:sldMk cId="2855106215" sldId="266"/>
            <ac:cxnSpMk id="92" creationId="{C9C5D90B-7EE3-4D26-AB7D-A5A3A6E11203}"/>
          </ac:cxnSpMkLst>
        </pc:cxnChg>
      </pc:sldChg>
      <pc:sldChg chg="addSp delSp modSp new mod ord setBg modClrScheme addAnim delAnim delDesignElem chgLayout modNotesTx">
        <pc:chgData name="Eniola Adubi" userId="a5ca4568c2798543" providerId="LiveId" clId="{C25725FF-6E0B-4AAD-84F9-0ADD0452C10B}" dt="2022-03-31T22:22:29.773" v="9797" actId="20577"/>
        <pc:sldMkLst>
          <pc:docMk/>
          <pc:sldMk cId="1368835129" sldId="267"/>
        </pc:sldMkLst>
        <pc:spChg chg="mod ord">
          <ac:chgData name="Eniola Adubi" userId="a5ca4568c2798543" providerId="LiveId" clId="{C25725FF-6E0B-4AAD-84F9-0ADD0452C10B}" dt="2022-03-30T11:53:50.832" v="2698" actId="26606"/>
          <ac:spMkLst>
            <pc:docMk/>
            <pc:sldMk cId="1368835129" sldId="267"/>
            <ac:spMk id="2" creationId="{6CC8EC3D-AFD2-4B72-82FC-3D56CA28EA15}"/>
          </ac:spMkLst>
        </pc:spChg>
        <pc:spChg chg="del mod">
          <ac:chgData name="Eniola Adubi" userId="a5ca4568c2798543" providerId="LiveId" clId="{C25725FF-6E0B-4AAD-84F9-0ADD0452C10B}" dt="2022-03-29T15:37:33.358" v="2466" actId="26606"/>
          <ac:spMkLst>
            <pc:docMk/>
            <pc:sldMk cId="1368835129" sldId="267"/>
            <ac:spMk id="3" creationId="{E1995373-16F2-46D8-B483-7F50DC36644A}"/>
          </ac:spMkLst>
        </pc:spChg>
        <pc:spChg chg="add mod ord">
          <ac:chgData name="Eniola Adubi" userId="a5ca4568c2798543" providerId="LiveId" clId="{C25725FF-6E0B-4AAD-84F9-0ADD0452C10B}" dt="2022-03-31T22:17:48.359" v="9382" actId="20577"/>
          <ac:spMkLst>
            <pc:docMk/>
            <pc:sldMk cId="1368835129" sldId="267"/>
            <ac:spMk id="4" creationId="{79339A9B-57BC-4181-A1D6-EC3F82DFBE37}"/>
          </ac:spMkLst>
        </pc:spChg>
        <pc:spChg chg="add del">
          <ac:chgData name="Eniola Adubi" userId="a5ca4568c2798543" providerId="LiveId" clId="{C25725FF-6E0B-4AAD-84F9-0ADD0452C10B}" dt="2022-03-30T11:53:50.832" v="2698" actId="26606"/>
          <ac:spMkLst>
            <pc:docMk/>
            <pc:sldMk cId="1368835129" sldId="267"/>
            <ac:spMk id="9" creationId="{0ADFFC45-3DC9-4433-926F-043E879D9DFC}"/>
          </ac:spMkLst>
        </pc:spChg>
        <pc:spChg chg="add del">
          <ac:chgData name="Eniola Adubi" userId="a5ca4568c2798543" providerId="LiveId" clId="{C25725FF-6E0B-4AAD-84F9-0ADD0452C10B}" dt="2022-03-30T11:51:00.969" v="2606" actId="26606"/>
          <ac:spMkLst>
            <pc:docMk/>
            <pc:sldMk cId="1368835129" sldId="267"/>
            <ac:spMk id="20" creationId="{DD6BC9EB-F181-48AB-BCA2-3D1DB20D2D87}"/>
          </ac:spMkLst>
        </pc:spChg>
        <pc:spChg chg="add del">
          <ac:chgData name="Eniola Adubi" userId="a5ca4568c2798543" providerId="LiveId" clId="{C25725FF-6E0B-4AAD-84F9-0ADD0452C10B}" dt="2022-03-30T11:51:00.969" v="2606" actId="26606"/>
          <ac:spMkLst>
            <pc:docMk/>
            <pc:sldMk cId="1368835129" sldId="267"/>
            <ac:spMk id="22" creationId="{D33AAA80-39DC-4020-9BFF-0718F35C7661}"/>
          </ac:spMkLst>
        </pc:spChg>
        <pc:spChg chg="add del">
          <ac:chgData name="Eniola Adubi" userId="a5ca4568c2798543" providerId="LiveId" clId="{C25725FF-6E0B-4AAD-84F9-0ADD0452C10B}" dt="2022-03-30T11:51:00.969" v="2606" actId="26606"/>
          <ac:spMkLst>
            <pc:docMk/>
            <pc:sldMk cId="1368835129" sldId="267"/>
            <ac:spMk id="26" creationId="{1177F295-741F-4EFF-B0CA-BE69295ADA07}"/>
          </ac:spMkLst>
        </pc:spChg>
        <pc:spChg chg="add del">
          <ac:chgData name="Eniola Adubi" userId="a5ca4568c2798543" providerId="LiveId" clId="{C25725FF-6E0B-4AAD-84F9-0ADD0452C10B}" dt="2022-03-30T11:53:50.832" v="2698" actId="26606"/>
          <ac:spMkLst>
            <pc:docMk/>
            <pc:sldMk cId="1368835129" sldId="267"/>
            <ac:spMk id="28" creationId="{69370F01-B8C9-4CE4-824C-92B2792E6ED0}"/>
          </ac:spMkLst>
        </pc:spChg>
        <pc:spChg chg="add">
          <ac:chgData name="Eniola Adubi" userId="a5ca4568c2798543" providerId="LiveId" clId="{C25725FF-6E0B-4AAD-84F9-0ADD0452C10B}" dt="2022-03-30T11:53:50.832" v="2698" actId="26606"/>
          <ac:spMkLst>
            <pc:docMk/>
            <pc:sldMk cId="1368835129" sldId="267"/>
            <ac:spMk id="33" creationId="{DD6BC9EB-F181-48AB-BCA2-3D1DB20D2D87}"/>
          </ac:spMkLst>
        </pc:spChg>
        <pc:spChg chg="add">
          <ac:chgData name="Eniola Adubi" userId="a5ca4568c2798543" providerId="LiveId" clId="{C25725FF-6E0B-4AAD-84F9-0ADD0452C10B}" dt="2022-03-30T11:53:50.832" v="2698" actId="26606"/>
          <ac:spMkLst>
            <pc:docMk/>
            <pc:sldMk cId="1368835129" sldId="267"/>
            <ac:spMk id="35" creationId="{D33AAA80-39DC-4020-9BFF-0718F35C7661}"/>
          </ac:spMkLst>
        </pc:spChg>
        <pc:spChg chg="add">
          <ac:chgData name="Eniola Adubi" userId="a5ca4568c2798543" providerId="LiveId" clId="{C25725FF-6E0B-4AAD-84F9-0ADD0452C10B}" dt="2022-03-30T11:53:50.832" v="2698" actId="26606"/>
          <ac:spMkLst>
            <pc:docMk/>
            <pc:sldMk cId="1368835129" sldId="267"/>
            <ac:spMk id="39" creationId="{1177F295-741F-4EFF-B0CA-BE69295ADA07}"/>
          </ac:spMkLst>
        </pc:spChg>
        <pc:spChg chg="add del">
          <ac:chgData name="Eniola Adubi" userId="a5ca4568c2798543" providerId="LiveId" clId="{C25725FF-6E0B-4AAD-84F9-0ADD0452C10B}" dt="2022-03-30T11:51:00.969" v="2605" actId="26606"/>
          <ac:spMkLst>
            <pc:docMk/>
            <pc:sldMk cId="1368835129" sldId="267"/>
            <ac:spMk id="43" creationId="{2783C067-F8BF-4755-B516-8A0CD74CF60C}"/>
          </ac:spMkLst>
        </pc:spChg>
        <pc:spChg chg="add del">
          <ac:chgData name="Eniola Adubi" userId="a5ca4568c2798543" providerId="LiveId" clId="{C25725FF-6E0B-4AAD-84F9-0ADD0452C10B}" dt="2022-03-30T11:51:00.969" v="2605" actId="26606"/>
          <ac:spMkLst>
            <pc:docMk/>
            <pc:sldMk cId="1368835129" sldId="267"/>
            <ac:spMk id="45" creationId="{2ED796EC-E7FF-46DB-B912-FB08BF12AA6E}"/>
          </ac:spMkLst>
        </pc:spChg>
        <pc:spChg chg="add del">
          <ac:chgData name="Eniola Adubi" userId="a5ca4568c2798543" providerId="LiveId" clId="{C25725FF-6E0B-4AAD-84F9-0ADD0452C10B}" dt="2022-03-30T11:51:00.969" v="2605" actId="26606"/>
          <ac:spMkLst>
            <pc:docMk/>
            <pc:sldMk cId="1368835129" sldId="267"/>
            <ac:spMk id="47" creationId="{549A2DAB-B431-487D-95AD-BB0FECB49E57}"/>
          </ac:spMkLst>
        </pc:spChg>
        <pc:spChg chg="add del">
          <ac:chgData name="Eniola Adubi" userId="a5ca4568c2798543" providerId="LiveId" clId="{C25725FF-6E0B-4AAD-84F9-0ADD0452C10B}" dt="2022-03-30T11:51:00.969" v="2605" actId="26606"/>
          <ac:spMkLst>
            <pc:docMk/>
            <pc:sldMk cId="1368835129" sldId="267"/>
            <ac:spMk id="49" creationId="{0819F787-32B4-46A8-BC57-C6571BCEE243}"/>
          </ac:spMkLst>
        </pc:spChg>
        <pc:spChg chg="add del">
          <ac:chgData name="Eniola Adubi" userId="a5ca4568c2798543" providerId="LiveId" clId="{C25725FF-6E0B-4AAD-84F9-0ADD0452C10B}" dt="2022-03-30T11:52:09.634" v="2614" actId="26606"/>
          <ac:spMkLst>
            <pc:docMk/>
            <pc:sldMk cId="1368835129" sldId="267"/>
            <ac:spMk id="56" creationId="{DD6BC9EB-F181-48AB-BCA2-3D1DB20D2D87}"/>
          </ac:spMkLst>
        </pc:spChg>
        <pc:spChg chg="add del">
          <ac:chgData name="Eniola Adubi" userId="a5ca4568c2798543" providerId="LiveId" clId="{C25725FF-6E0B-4AAD-84F9-0ADD0452C10B}" dt="2022-03-30T11:52:09.634" v="2614" actId="26606"/>
          <ac:spMkLst>
            <pc:docMk/>
            <pc:sldMk cId="1368835129" sldId="267"/>
            <ac:spMk id="57" creationId="{D33AAA80-39DC-4020-9BFF-0718F35C7661}"/>
          </ac:spMkLst>
        </pc:spChg>
        <pc:spChg chg="add del">
          <ac:chgData name="Eniola Adubi" userId="a5ca4568c2798543" providerId="LiveId" clId="{C25725FF-6E0B-4AAD-84F9-0ADD0452C10B}" dt="2022-03-30T11:52:09.634" v="2614" actId="26606"/>
          <ac:spMkLst>
            <pc:docMk/>
            <pc:sldMk cId="1368835129" sldId="267"/>
            <ac:spMk id="59" creationId="{1177F295-741F-4EFF-B0CA-BE69295ADA07}"/>
          </ac:spMkLst>
        </pc:spChg>
        <pc:spChg chg="add del">
          <ac:chgData name="Eniola Adubi" userId="a5ca4568c2798543" providerId="LiveId" clId="{C25725FF-6E0B-4AAD-84F9-0ADD0452C10B}" dt="2022-03-30T11:52:25.101" v="2616" actId="700"/>
          <ac:spMkLst>
            <pc:docMk/>
            <pc:sldMk cId="1368835129" sldId="267"/>
            <ac:spMk id="76" creationId="{DD6BC9EB-F181-48AB-BCA2-3D1DB20D2D87}"/>
          </ac:spMkLst>
        </pc:spChg>
        <pc:spChg chg="add del">
          <ac:chgData name="Eniola Adubi" userId="a5ca4568c2798543" providerId="LiveId" clId="{C25725FF-6E0B-4AAD-84F9-0ADD0452C10B}" dt="2022-03-30T11:52:25.101" v="2616" actId="700"/>
          <ac:spMkLst>
            <pc:docMk/>
            <pc:sldMk cId="1368835129" sldId="267"/>
            <ac:spMk id="78" creationId="{D33AAA80-39DC-4020-9BFF-0718F35C7661}"/>
          </ac:spMkLst>
        </pc:spChg>
        <pc:spChg chg="add del">
          <ac:chgData name="Eniola Adubi" userId="a5ca4568c2798543" providerId="LiveId" clId="{C25725FF-6E0B-4AAD-84F9-0ADD0452C10B}" dt="2022-03-30T11:52:25.101" v="2616" actId="700"/>
          <ac:spMkLst>
            <pc:docMk/>
            <pc:sldMk cId="1368835129" sldId="267"/>
            <ac:spMk id="82" creationId="{1177F295-741F-4EFF-B0CA-BE69295ADA07}"/>
          </ac:spMkLst>
        </pc:spChg>
        <pc:grpChg chg="add del">
          <ac:chgData name="Eniola Adubi" userId="a5ca4568c2798543" providerId="LiveId" clId="{C25725FF-6E0B-4AAD-84F9-0ADD0452C10B}" dt="2022-03-30T11:53:50.832" v="2698" actId="26606"/>
          <ac:grpSpMkLst>
            <pc:docMk/>
            <pc:sldMk cId="1368835129" sldId="267"/>
            <ac:grpSpMk id="6" creationId="{B5F26A87-0610-435F-AA13-BD658385C9D9}"/>
          </ac:grpSpMkLst>
        </pc:grpChg>
        <pc:grpChg chg="add del">
          <ac:chgData name="Eniola Adubi" userId="a5ca4568c2798543" providerId="LiveId" clId="{C25725FF-6E0B-4AAD-84F9-0ADD0452C10B}" dt="2022-03-30T11:51:00.969" v="2606" actId="26606"/>
          <ac:grpSpMkLst>
            <pc:docMk/>
            <pc:sldMk cId="1368835129" sldId="267"/>
            <ac:grpSpMk id="8" creationId="{28460BD8-AE3F-4AC9-9D0B-717052AA5D3A}"/>
          </ac:grpSpMkLst>
        </pc:grpChg>
        <pc:grpChg chg="add del">
          <ac:chgData name="Eniola Adubi" userId="a5ca4568c2798543" providerId="LiveId" clId="{C25725FF-6E0B-4AAD-84F9-0ADD0452C10B}" dt="2022-03-30T11:51:00.969" v="2605" actId="26606"/>
          <ac:grpSpMkLst>
            <pc:docMk/>
            <pc:sldMk cId="1368835129" sldId="267"/>
            <ac:grpSpMk id="31" creationId="{28460BD8-AE3F-4AC9-9D0B-717052AA5D3A}"/>
          </ac:grpSpMkLst>
        </pc:grpChg>
        <pc:grpChg chg="add del">
          <ac:chgData name="Eniola Adubi" userId="a5ca4568c2798543" providerId="LiveId" clId="{C25725FF-6E0B-4AAD-84F9-0ADD0452C10B}" dt="2022-03-30T11:52:09.634" v="2614" actId="26606"/>
          <ac:grpSpMkLst>
            <pc:docMk/>
            <pc:sldMk cId="1368835129" sldId="267"/>
            <ac:grpSpMk id="55" creationId="{28460BD8-AE3F-4AC9-9D0B-717052AA5D3A}"/>
          </ac:grpSpMkLst>
        </pc:grpChg>
        <pc:grpChg chg="add del">
          <ac:chgData name="Eniola Adubi" userId="a5ca4568c2798543" providerId="LiveId" clId="{C25725FF-6E0B-4AAD-84F9-0ADD0452C10B}" dt="2022-03-30T11:52:25.101" v="2616" actId="700"/>
          <ac:grpSpMkLst>
            <pc:docMk/>
            <pc:sldMk cId="1368835129" sldId="267"/>
            <ac:grpSpMk id="64" creationId="{28460BD8-AE3F-4AC9-9D0B-717052AA5D3A}"/>
          </ac:grpSpMkLst>
        </pc:grpChg>
        <pc:cxnChg chg="add del">
          <ac:chgData name="Eniola Adubi" userId="a5ca4568c2798543" providerId="LiveId" clId="{C25725FF-6E0B-4AAD-84F9-0ADD0452C10B}" dt="2022-03-30T11:51:00.969" v="2606" actId="26606"/>
          <ac:cxnSpMkLst>
            <pc:docMk/>
            <pc:sldMk cId="1368835129" sldId="267"/>
            <ac:cxnSpMk id="24" creationId="{C9C5D90B-7EE3-4D26-AB7D-A5A3A6E11203}"/>
          </ac:cxnSpMkLst>
        </pc:cxnChg>
        <pc:cxnChg chg="add">
          <ac:chgData name="Eniola Adubi" userId="a5ca4568c2798543" providerId="LiveId" clId="{C25725FF-6E0B-4AAD-84F9-0ADD0452C10B}" dt="2022-03-30T11:53:50.832" v="2698" actId="26606"/>
          <ac:cxnSpMkLst>
            <pc:docMk/>
            <pc:sldMk cId="1368835129" sldId="267"/>
            <ac:cxnSpMk id="37" creationId="{C9C5D90B-7EE3-4D26-AB7D-A5A3A6E11203}"/>
          </ac:cxnSpMkLst>
        </pc:cxnChg>
        <pc:cxnChg chg="add del">
          <ac:chgData name="Eniola Adubi" userId="a5ca4568c2798543" providerId="LiveId" clId="{C25725FF-6E0B-4AAD-84F9-0ADD0452C10B}" dt="2022-03-30T11:51:00.969" v="2605" actId="26606"/>
          <ac:cxnSpMkLst>
            <pc:docMk/>
            <pc:sldMk cId="1368835129" sldId="267"/>
            <ac:cxnSpMk id="51" creationId="{C5ECDEE1-7093-418F-9CF5-24EEB115C1C1}"/>
          </ac:cxnSpMkLst>
        </pc:cxnChg>
        <pc:cxnChg chg="add del">
          <ac:chgData name="Eniola Adubi" userId="a5ca4568c2798543" providerId="LiveId" clId="{C25725FF-6E0B-4AAD-84F9-0ADD0452C10B}" dt="2022-03-30T11:51:00.969" v="2605" actId="26606"/>
          <ac:cxnSpMkLst>
            <pc:docMk/>
            <pc:sldMk cId="1368835129" sldId="267"/>
            <ac:cxnSpMk id="53" creationId="{045062AF-EB11-4651-BC4A-4DA21768DE8E}"/>
          </ac:cxnSpMkLst>
        </pc:cxnChg>
        <pc:cxnChg chg="add del">
          <ac:chgData name="Eniola Adubi" userId="a5ca4568c2798543" providerId="LiveId" clId="{C25725FF-6E0B-4AAD-84F9-0ADD0452C10B}" dt="2022-03-30T11:52:09.634" v="2614" actId="26606"/>
          <ac:cxnSpMkLst>
            <pc:docMk/>
            <pc:sldMk cId="1368835129" sldId="267"/>
            <ac:cxnSpMk id="58" creationId="{C9C5D90B-7EE3-4D26-AB7D-A5A3A6E11203}"/>
          </ac:cxnSpMkLst>
        </pc:cxnChg>
        <pc:cxnChg chg="add del">
          <ac:chgData name="Eniola Adubi" userId="a5ca4568c2798543" providerId="LiveId" clId="{C25725FF-6E0B-4AAD-84F9-0ADD0452C10B}" dt="2022-03-30T11:52:25.101" v="2616" actId="700"/>
          <ac:cxnSpMkLst>
            <pc:docMk/>
            <pc:sldMk cId="1368835129" sldId="267"/>
            <ac:cxnSpMk id="80" creationId="{C9C5D90B-7EE3-4D26-AB7D-A5A3A6E11203}"/>
          </ac:cxnSpMkLst>
        </pc:cxnChg>
      </pc:sldChg>
      <pc:sldChg chg="addSp delSp modSp new mod ord setBg modClrScheme addAnim delDesignElem chgLayout modNotesTx">
        <pc:chgData name="Eniola Adubi" userId="a5ca4568c2798543" providerId="LiveId" clId="{C25725FF-6E0B-4AAD-84F9-0ADD0452C10B}" dt="2022-03-31T23:02:55.990" v="10317" actId="20577"/>
        <pc:sldMkLst>
          <pc:docMk/>
          <pc:sldMk cId="3434281609" sldId="268"/>
        </pc:sldMkLst>
        <pc:spChg chg="mod ord">
          <ac:chgData name="Eniola Adubi" userId="a5ca4568c2798543" providerId="LiveId" clId="{C25725FF-6E0B-4AAD-84F9-0ADD0452C10B}" dt="2022-03-30T20:33:49.544" v="6081" actId="26606"/>
          <ac:spMkLst>
            <pc:docMk/>
            <pc:sldMk cId="3434281609" sldId="268"/>
            <ac:spMk id="2" creationId="{EEA2C78E-351D-4275-85D5-EBDD0E07B9CB}"/>
          </ac:spMkLst>
        </pc:spChg>
        <pc:spChg chg="del mod">
          <ac:chgData name="Eniola Adubi" userId="a5ca4568c2798543" providerId="LiveId" clId="{C25725FF-6E0B-4AAD-84F9-0ADD0452C10B}" dt="2022-03-29T15:37:37.475" v="2467" actId="26606"/>
          <ac:spMkLst>
            <pc:docMk/>
            <pc:sldMk cId="3434281609" sldId="268"/>
            <ac:spMk id="3" creationId="{15828DBE-E637-4EDE-986D-534355B658FC}"/>
          </ac:spMkLst>
        </pc:spChg>
        <pc:spChg chg="add mod ord">
          <ac:chgData name="Eniola Adubi" userId="a5ca4568c2798543" providerId="LiveId" clId="{C25725FF-6E0B-4AAD-84F9-0ADD0452C10B}" dt="2022-03-31T23:02:55.990" v="10317" actId="20577"/>
          <ac:spMkLst>
            <pc:docMk/>
            <pc:sldMk cId="3434281609" sldId="268"/>
            <ac:spMk id="4" creationId="{E87890AC-CD8F-4369-BDB9-544FCFF8ADED}"/>
          </ac:spMkLst>
        </pc:spChg>
        <pc:spChg chg="add">
          <ac:chgData name="Eniola Adubi" userId="a5ca4568c2798543" providerId="LiveId" clId="{C25725FF-6E0B-4AAD-84F9-0ADD0452C10B}" dt="2022-03-30T20:33:49.544" v="6081" actId="26606"/>
          <ac:spMkLst>
            <pc:docMk/>
            <pc:sldMk cId="3434281609" sldId="268"/>
            <ac:spMk id="9" creationId="{DD6BC9EB-F181-48AB-BCA2-3D1DB20D2D87}"/>
          </ac:spMkLst>
        </pc:spChg>
        <pc:spChg chg="add">
          <ac:chgData name="Eniola Adubi" userId="a5ca4568c2798543" providerId="LiveId" clId="{C25725FF-6E0B-4AAD-84F9-0ADD0452C10B}" dt="2022-03-30T20:33:49.544" v="6081" actId="26606"/>
          <ac:spMkLst>
            <pc:docMk/>
            <pc:sldMk cId="3434281609" sldId="268"/>
            <ac:spMk id="11" creationId="{D33AAA80-39DC-4020-9BFF-0718F35C7661}"/>
          </ac:spMkLst>
        </pc:spChg>
        <pc:spChg chg="add">
          <ac:chgData name="Eniola Adubi" userId="a5ca4568c2798543" providerId="LiveId" clId="{C25725FF-6E0B-4AAD-84F9-0ADD0452C10B}" dt="2022-03-30T20:33:49.544" v="6081" actId="26606"/>
          <ac:spMkLst>
            <pc:docMk/>
            <pc:sldMk cId="3434281609" sldId="268"/>
            <ac:spMk id="15" creationId="{1177F295-741F-4EFF-B0CA-BE69295ADA07}"/>
          </ac:spMkLst>
        </pc:spChg>
        <pc:spChg chg="add del">
          <ac:chgData name="Eniola Adubi" userId="a5ca4568c2798543" providerId="LiveId" clId="{C25725FF-6E0B-4AAD-84F9-0ADD0452C10B}" dt="2022-03-30T20:22:50.943" v="5618" actId="700"/>
          <ac:spMkLst>
            <pc:docMk/>
            <pc:sldMk cId="3434281609" sldId="268"/>
            <ac:spMk id="20" creationId="{DD6BC9EB-F181-48AB-BCA2-3D1DB20D2D87}"/>
          </ac:spMkLst>
        </pc:spChg>
        <pc:spChg chg="add del">
          <ac:chgData name="Eniola Adubi" userId="a5ca4568c2798543" providerId="LiveId" clId="{C25725FF-6E0B-4AAD-84F9-0ADD0452C10B}" dt="2022-03-30T20:22:50.943" v="5618" actId="700"/>
          <ac:spMkLst>
            <pc:docMk/>
            <pc:sldMk cId="3434281609" sldId="268"/>
            <ac:spMk id="22" creationId="{D33AAA80-39DC-4020-9BFF-0718F35C7661}"/>
          </ac:spMkLst>
        </pc:spChg>
        <pc:spChg chg="add del">
          <ac:chgData name="Eniola Adubi" userId="a5ca4568c2798543" providerId="LiveId" clId="{C25725FF-6E0B-4AAD-84F9-0ADD0452C10B}" dt="2022-03-30T20:22:50.943" v="5618" actId="700"/>
          <ac:spMkLst>
            <pc:docMk/>
            <pc:sldMk cId="3434281609" sldId="268"/>
            <ac:spMk id="26" creationId="{1177F295-741F-4EFF-B0CA-BE69295ADA07}"/>
          </ac:spMkLst>
        </pc:spChg>
        <pc:grpChg chg="add del">
          <ac:chgData name="Eniola Adubi" userId="a5ca4568c2798543" providerId="LiveId" clId="{C25725FF-6E0B-4AAD-84F9-0ADD0452C10B}" dt="2022-03-30T20:22:50.943" v="5618" actId="700"/>
          <ac:grpSpMkLst>
            <pc:docMk/>
            <pc:sldMk cId="3434281609" sldId="268"/>
            <ac:grpSpMk id="8" creationId="{28460BD8-AE3F-4AC9-9D0B-717052AA5D3A}"/>
          </ac:grpSpMkLst>
        </pc:grpChg>
        <pc:cxnChg chg="add">
          <ac:chgData name="Eniola Adubi" userId="a5ca4568c2798543" providerId="LiveId" clId="{C25725FF-6E0B-4AAD-84F9-0ADD0452C10B}" dt="2022-03-30T20:33:49.544" v="6081" actId="26606"/>
          <ac:cxnSpMkLst>
            <pc:docMk/>
            <pc:sldMk cId="3434281609" sldId="268"/>
            <ac:cxnSpMk id="13" creationId="{C9C5D90B-7EE3-4D26-AB7D-A5A3A6E11203}"/>
          </ac:cxnSpMkLst>
        </pc:cxnChg>
        <pc:cxnChg chg="add del">
          <ac:chgData name="Eniola Adubi" userId="a5ca4568c2798543" providerId="LiveId" clId="{C25725FF-6E0B-4AAD-84F9-0ADD0452C10B}" dt="2022-03-30T20:22:50.943" v="5618" actId="700"/>
          <ac:cxnSpMkLst>
            <pc:docMk/>
            <pc:sldMk cId="3434281609" sldId="268"/>
            <ac:cxnSpMk id="24" creationId="{C9C5D90B-7EE3-4D26-AB7D-A5A3A6E11203}"/>
          </ac:cxnSpMkLst>
        </pc:cxnChg>
      </pc:sldChg>
      <pc:sldChg chg="addSp delSp modSp new mod setBg addAnim">
        <pc:chgData name="Eniola Adubi" userId="a5ca4568c2798543" providerId="LiveId" clId="{C25725FF-6E0B-4AAD-84F9-0ADD0452C10B}" dt="2022-03-31T23:59:47.961" v="11574" actId="20577"/>
        <pc:sldMkLst>
          <pc:docMk/>
          <pc:sldMk cId="89828227" sldId="269"/>
        </pc:sldMkLst>
        <pc:spChg chg="mod">
          <ac:chgData name="Eniola Adubi" userId="a5ca4568c2798543" providerId="LiveId" clId="{C25725FF-6E0B-4AAD-84F9-0ADD0452C10B}" dt="2022-03-31T23:59:47.961" v="11574" actId="20577"/>
          <ac:spMkLst>
            <pc:docMk/>
            <pc:sldMk cId="89828227" sldId="269"/>
            <ac:spMk id="2" creationId="{E1F1C86E-D4F5-4C11-B856-F9F52ED4EDC4}"/>
          </ac:spMkLst>
        </pc:spChg>
        <pc:spChg chg="add del mod">
          <ac:chgData name="Eniola Adubi" userId="a5ca4568c2798543" providerId="LiveId" clId="{C25725FF-6E0B-4AAD-84F9-0ADD0452C10B}" dt="2022-03-29T15:57:30.099" v="2571" actId="26606"/>
          <ac:spMkLst>
            <pc:docMk/>
            <pc:sldMk cId="89828227" sldId="269"/>
            <ac:spMk id="3" creationId="{698F2200-DDB8-457A-95BA-CEE209689BD4}"/>
          </ac:spMkLst>
        </pc:spChg>
        <pc:spChg chg="add del">
          <ac:chgData name="Eniola Adubi" userId="a5ca4568c2798543" providerId="LiveId" clId="{C25725FF-6E0B-4AAD-84F9-0ADD0452C10B}" dt="2022-03-29T15:57:30.080" v="2570" actId="26606"/>
          <ac:spMkLst>
            <pc:docMk/>
            <pc:sldMk cId="89828227" sldId="269"/>
            <ac:spMk id="20" creationId="{DD6BC9EB-F181-48AB-BCA2-3D1DB20D2D87}"/>
          </ac:spMkLst>
        </pc:spChg>
        <pc:spChg chg="add del">
          <ac:chgData name="Eniola Adubi" userId="a5ca4568c2798543" providerId="LiveId" clId="{C25725FF-6E0B-4AAD-84F9-0ADD0452C10B}" dt="2022-03-29T15:57:30.080" v="2570" actId="26606"/>
          <ac:spMkLst>
            <pc:docMk/>
            <pc:sldMk cId="89828227" sldId="269"/>
            <ac:spMk id="22" creationId="{D33AAA80-39DC-4020-9BFF-0718F35C7661}"/>
          </ac:spMkLst>
        </pc:spChg>
        <pc:spChg chg="add del">
          <ac:chgData name="Eniola Adubi" userId="a5ca4568c2798543" providerId="LiveId" clId="{C25725FF-6E0B-4AAD-84F9-0ADD0452C10B}" dt="2022-03-30T20:28:23.890" v="5892" actId="26606"/>
          <ac:spMkLst>
            <pc:docMk/>
            <pc:sldMk cId="89828227" sldId="269"/>
            <ac:spMk id="25" creationId="{66D61E08-70C3-48D8-BEA0-787111DC30DA}"/>
          </ac:spMkLst>
        </pc:spChg>
        <pc:spChg chg="add del">
          <ac:chgData name="Eniola Adubi" userId="a5ca4568c2798543" providerId="LiveId" clId="{C25725FF-6E0B-4AAD-84F9-0ADD0452C10B}" dt="2022-03-29T15:57:30.080" v="2570" actId="26606"/>
          <ac:spMkLst>
            <pc:docMk/>
            <pc:sldMk cId="89828227" sldId="269"/>
            <ac:spMk id="26" creationId="{1177F295-741F-4EFF-B0CA-BE69295ADA07}"/>
          </ac:spMkLst>
        </pc:spChg>
        <pc:spChg chg="add del">
          <ac:chgData name="Eniola Adubi" userId="a5ca4568c2798543" providerId="LiveId" clId="{C25725FF-6E0B-4AAD-84F9-0ADD0452C10B}" dt="2022-03-30T20:28:23.890" v="5892" actId="26606"/>
          <ac:spMkLst>
            <pc:docMk/>
            <pc:sldMk cId="89828227" sldId="269"/>
            <ac:spMk id="27" creationId="{FC55298F-0AE5-478E-AD2B-03C2614C5833}"/>
          </ac:spMkLst>
        </pc:spChg>
        <pc:spChg chg="add del">
          <ac:chgData name="Eniola Adubi" userId="a5ca4568c2798543" providerId="LiveId" clId="{C25725FF-6E0B-4AAD-84F9-0ADD0452C10B}" dt="2022-03-30T20:28:23.890" v="5892" actId="26606"/>
          <ac:spMkLst>
            <pc:docMk/>
            <pc:sldMk cId="89828227" sldId="269"/>
            <ac:spMk id="29" creationId="{C180E4EA-0B63-4779-A895-7E90E71088F3}"/>
          </ac:spMkLst>
        </pc:spChg>
        <pc:spChg chg="add del">
          <ac:chgData name="Eniola Adubi" userId="a5ca4568c2798543" providerId="LiveId" clId="{C25725FF-6E0B-4AAD-84F9-0ADD0452C10B}" dt="2022-03-30T20:28:23.890" v="5892" actId="26606"/>
          <ac:spMkLst>
            <pc:docMk/>
            <pc:sldMk cId="89828227" sldId="269"/>
            <ac:spMk id="31" creationId="{CEE01D9D-3DE8-4EED-B0D3-8F3C79CC7673}"/>
          </ac:spMkLst>
        </pc:spChg>
        <pc:spChg chg="add del">
          <ac:chgData name="Eniola Adubi" userId="a5ca4568c2798543" providerId="LiveId" clId="{C25725FF-6E0B-4AAD-84F9-0ADD0452C10B}" dt="2022-03-30T20:28:23.890" v="5892" actId="26606"/>
          <ac:spMkLst>
            <pc:docMk/>
            <pc:sldMk cId="89828227" sldId="269"/>
            <ac:spMk id="33" creationId="{89AF5CE9-607F-43F4-8983-DCD6DA4051FD}"/>
          </ac:spMkLst>
        </pc:spChg>
        <pc:spChg chg="add del">
          <ac:chgData name="Eniola Adubi" userId="a5ca4568c2798543" providerId="LiveId" clId="{C25725FF-6E0B-4AAD-84F9-0ADD0452C10B}" dt="2022-03-30T20:28:23.890" v="5892" actId="26606"/>
          <ac:spMkLst>
            <pc:docMk/>
            <pc:sldMk cId="89828227" sldId="269"/>
            <ac:spMk id="35" creationId="{6EEA2DBD-9E1E-4521-8C01-F32AD18A89E3}"/>
          </ac:spMkLst>
        </pc:spChg>
        <pc:spChg chg="add del">
          <ac:chgData name="Eniola Adubi" userId="a5ca4568c2798543" providerId="LiveId" clId="{C25725FF-6E0B-4AAD-84F9-0ADD0452C10B}" dt="2022-03-30T20:28:23.890" v="5892" actId="26606"/>
          <ac:spMkLst>
            <pc:docMk/>
            <pc:sldMk cId="89828227" sldId="269"/>
            <ac:spMk id="37" creationId="{15BBD2C1-BA9B-46A9-A27A-33498B169272}"/>
          </ac:spMkLst>
        </pc:spChg>
        <pc:spChg chg="add del">
          <ac:chgData name="Eniola Adubi" userId="a5ca4568c2798543" providerId="LiveId" clId="{C25725FF-6E0B-4AAD-84F9-0ADD0452C10B}" dt="2022-03-30T20:29:10.530" v="5897" actId="26606"/>
          <ac:spMkLst>
            <pc:docMk/>
            <pc:sldMk cId="89828227" sldId="269"/>
            <ac:spMk id="58" creationId="{66D61E08-70C3-48D8-BEA0-787111DC30DA}"/>
          </ac:spMkLst>
        </pc:spChg>
        <pc:spChg chg="add del">
          <ac:chgData name="Eniola Adubi" userId="a5ca4568c2798543" providerId="LiveId" clId="{C25725FF-6E0B-4AAD-84F9-0ADD0452C10B}" dt="2022-03-30T20:29:10.530" v="5897" actId="26606"/>
          <ac:spMkLst>
            <pc:docMk/>
            <pc:sldMk cId="89828227" sldId="269"/>
            <ac:spMk id="60" creationId="{FC55298F-0AE5-478E-AD2B-03C2614C5833}"/>
          </ac:spMkLst>
        </pc:spChg>
        <pc:spChg chg="add del">
          <ac:chgData name="Eniola Adubi" userId="a5ca4568c2798543" providerId="LiveId" clId="{C25725FF-6E0B-4AAD-84F9-0ADD0452C10B}" dt="2022-03-30T20:29:10.530" v="5897" actId="26606"/>
          <ac:spMkLst>
            <pc:docMk/>
            <pc:sldMk cId="89828227" sldId="269"/>
            <ac:spMk id="62" creationId="{C180E4EA-0B63-4779-A895-7E90E71088F3}"/>
          </ac:spMkLst>
        </pc:spChg>
        <pc:spChg chg="add del">
          <ac:chgData name="Eniola Adubi" userId="a5ca4568c2798543" providerId="LiveId" clId="{C25725FF-6E0B-4AAD-84F9-0ADD0452C10B}" dt="2022-03-30T20:29:10.530" v="5897" actId="26606"/>
          <ac:spMkLst>
            <pc:docMk/>
            <pc:sldMk cId="89828227" sldId="269"/>
            <ac:spMk id="64" creationId="{CEE01D9D-3DE8-4EED-B0D3-8F3C79CC7673}"/>
          </ac:spMkLst>
        </pc:spChg>
        <pc:spChg chg="add del">
          <ac:chgData name="Eniola Adubi" userId="a5ca4568c2798543" providerId="LiveId" clId="{C25725FF-6E0B-4AAD-84F9-0ADD0452C10B}" dt="2022-03-30T20:29:10.530" v="5897" actId="26606"/>
          <ac:spMkLst>
            <pc:docMk/>
            <pc:sldMk cId="89828227" sldId="269"/>
            <ac:spMk id="66" creationId="{89AF5CE9-607F-43F4-8983-DCD6DA4051FD}"/>
          </ac:spMkLst>
        </pc:spChg>
        <pc:spChg chg="add del">
          <ac:chgData name="Eniola Adubi" userId="a5ca4568c2798543" providerId="LiveId" clId="{C25725FF-6E0B-4AAD-84F9-0ADD0452C10B}" dt="2022-03-30T20:29:10.530" v="5897" actId="26606"/>
          <ac:spMkLst>
            <pc:docMk/>
            <pc:sldMk cId="89828227" sldId="269"/>
            <ac:spMk id="68" creationId="{6EEA2DBD-9E1E-4521-8C01-F32AD18A89E3}"/>
          </ac:spMkLst>
        </pc:spChg>
        <pc:spChg chg="add del">
          <ac:chgData name="Eniola Adubi" userId="a5ca4568c2798543" providerId="LiveId" clId="{C25725FF-6E0B-4AAD-84F9-0ADD0452C10B}" dt="2022-03-30T20:29:10.530" v="5897" actId="26606"/>
          <ac:spMkLst>
            <pc:docMk/>
            <pc:sldMk cId="89828227" sldId="269"/>
            <ac:spMk id="70" creationId="{15BBD2C1-BA9B-46A9-A27A-33498B169272}"/>
          </ac:spMkLst>
        </pc:spChg>
        <pc:spChg chg="add del">
          <ac:chgData name="Eniola Adubi" userId="a5ca4568c2798543" providerId="LiveId" clId="{C25725FF-6E0B-4AAD-84F9-0ADD0452C10B}" dt="2022-03-30T20:29:10.503" v="5896" actId="26606"/>
          <ac:spMkLst>
            <pc:docMk/>
            <pc:sldMk cId="89828227" sldId="269"/>
            <ac:spMk id="87" creationId="{DD6BC9EB-F181-48AB-BCA2-3D1DB20D2D87}"/>
          </ac:spMkLst>
        </pc:spChg>
        <pc:spChg chg="add del">
          <ac:chgData name="Eniola Adubi" userId="a5ca4568c2798543" providerId="LiveId" clId="{C25725FF-6E0B-4AAD-84F9-0ADD0452C10B}" dt="2022-03-30T20:29:10.503" v="5896" actId="26606"/>
          <ac:spMkLst>
            <pc:docMk/>
            <pc:sldMk cId="89828227" sldId="269"/>
            <ac:spMk id="89" creationId="{D33AAA80-39DC-4020-9BFF-0718F35C7661}"/>
          </ac:spMkLst>
        </pc:spChg>
        <pc:spChg chg="add del">
          <ac:chgData name="Eniola Adubi" userId="a5ca4568c2798543" providerId="LiveId" clId="{C25725FF-6E0B-4AAD-84F9-0ADD0452C10B}" dt="2022-03-30T20:29:10.503" v="5896" actId="26606"/>
          <ac:spMkLst>
            <pc:docMk/>
            <pc:sldMk cId="89828227" sldId="269"/>
            <ac:spMk id="93" creationId="{1177F295-741F-4EFF-B0CA-BE69295ADA07}"/>
          </ac:spMkLst>
        </pc:spChg>
        <pc:grpChg chg="add del">
          <ac:chgData name="Eniola Adubi" userId="a5ca4568c2798543" providerId="LiveId" clId="{C25725FF-6E0B-4AAD-84F9-0ADD0452C10B}" dt="2022-03-29T15:57:30.080" v="2570" actId="26606"/>
          <ac:grpSpMkLst>
            <pc:docMk/>
            <pc:sldMk cId="89828227" sldId="269"/>
            <ac:grpSpMk id="8" creationId="{28460BD8-AE3F-4AC9-9D0B-717052AA5D3A}"/>
          </ac:grpSpMkLst>
        </pc:grpChg>
        <pc:grpChg chg="add del">
          <ac:chgData name="Eniola Adubi" userId="a5ca4568c2798543" providerId="LiveId" clId="{C25725FF-6E0B-4AAD-84F9-0ADD0452C10B}" dt="2022-03-30T20:28:23.890" v="5892" actId="26606"/>
          <ac:grpSpMkLst>
            <pc:docMk/>
            <pc:sldMk cId="89828227" sldId="269"/>
            <ac:grpSpMk id="9" creationId="{88C9B83F-64CD-41C1-925F-A08801FFD0BD}"/>
          </ac:grpSpMkLst>
        </pc:grpChg>
        <pc:grpChg chg="add del">
          <ac:chgData name="Eniola Adubi" userId="a5ca4568c2798543" providerId="LiveId" clId="{C25725FF-6E0B-4AAD-84F9-0ADD0452C10B}" dt="2022-03-30T20:29:10.530" v="5897" actId="26606"/>
          <ac:grpSpMkLst>
            <pc:docMk/>
            <pc:sldMk cId="89828227" sldId="269"/>
            <ac:grpSpMk id="42" creationId="{88C9B83F-64CD-41C1-925F-A08801FFD0BD}"/>
          </ac:grpSpMkLst>
        </pc:grpChg>
        <pc:grpChg chg="add del">
          <ac:chgData name="Eniola Adubi" userId="a5ca4568c2798543" providerId="LiveId" clId="{C25725FF-6E0B-4AAD-84F9-0ADD0452C10B}" dt="2022-03-30T20:29:10.503" v="5896" actId="26606"/>
          <ac:grpSpMkLst>
            <pc:docMk/>
            <pc:sldMk cId="89828227" sldId="269"/>
            <ac:grpSpMk id="75" creationId="{28460BD8-AE3F-4AC9-9D0B-717052AA5D3A}"/>
          </ac:grpSpMkLst>
        </pc:grpChg>
        <pc:grpChg chg="add del">
          <ac:chgData name="Eniola Adubi" userId="a5ca4568c2798543" providerId="LiveId" clId="{C25725FF-6E0B-4AAD-84F9-0ADD0452C10B}" dt="2022-03-31T23:57:44.082" v="11470" actId="26606"/>
          <ac:grpSpMkLst>
            <pc:docMk/>
            <pc:sldMk cId="89828227" sldId="269"/>
            <ac:grpSpMk id="76" creationId="{88C9B83F-64CD-41C1-925F-A08801FFD0BD}"/>
          </ac:grpSpMkLst>
        </pc:grpChg>
        <pc:grpChg chg="add">
          <ac:chgData name="Eniola Adubi" userId="a5ca4568c2798543" providerId="LiveId" clId="{C25725FF-6E0B-4AAD-84F9-0ADD0452C10B}" dt="2022-03-31T23:57:44.082" v="11470" actId="26606"/>
          <ac:grpSpMkLst>
            <pc:docMk/>
            <pc:sldMk cId="89828227" sldId="269"/>
            <ac:grpSpMk id="88" creationId="{B4DE830A-B531-4A3B-96F6-0ECE88B08555}"/>
          </ac:grpSpMkLst>
        </pc:grpChg>
        <pc:picChg chg="add del mod">
          <ac:chgData name="Eniola Adubi" userId="a5ca4568c2798543" providerId="LiveId" clId="{C25725FF-6E0B-4AAD-84F9-0ADD0452C10B}" dt="2022-03-30T20:29:06.101" v="5894" actId="478"/>
          <ac:picMkLst>
            <pc:docMk/>
            <pc:sldMk cId="89828227" sldId="269"/>
            <ac:picMk id="5" creationId="{EF8DF8DA-6D60-7A23-BBC5-C837336AC610}"/>
          </ac:picMkLst>
        </pc:picChg>
        <pc:picChg chg="add mod ord">
          <ac:chgData name="Eniola Adubi" userId="a5ca4568c2798543" providerId="LiveId" clId="{C25725FF-6E0B-4AAD-84F9-0ADD0452C10B}" dt="2022-03-31T23:57:44.082" v="11470" actId="26606"/>
          <ac:picMkLst>
            <pc:docMk/>
            <pc:sldMk cId="89828227" sldId="269"/>
            <ac:picMk id="72" creationId="{23615446-A996-1FC6-0D86-1892B47A6B4B}"/>
          </ac:picMkLst>
        </pc:picChg>
        <pc:cxnChg chg="add del">
          <ac:chgData name="Eniola Adubi" userId="a5ca4568c2798543" providerId="LiveId" clId="{C25725FF-6E0B-4AAD-84F9-0ADD0452C10B}" dt="2022-03-30T20:28:23.890" v="5892" actId="26606"/>
          <ac:cxnSpMkLst>
            <pc:docMk/>
            <pc:sldMk cId="89828227" sldId="269"/>
            <ac:cxnSpMk id="21" creationId="{A57C1A16-B8AB-4D99-A195-A38F556A6486}"/>
          </ac:cxnSpMkLst>
        </pc:cxnChg>
        <pc:cxnChg chg="add del">
          <ac:chgData name="Eniola Adubi" userId="a5ca4568c2798543" providerId="LiveId" clId="{C25725FF-6E0B-4AAD-84F9-0ADD0452C10B}" dt="2022-03-30T20:28:23.890" v="5892" actId="26606"/>
          <ac:cxnSpMkLst>
            <pc:docMk/>
            <pc:sldMk cId="89828227" sldId="269"/>
            <ac:cxnSpMk id="23" creationId="{F8A9B20B-D1DD-4573-B5EC-558029519236}"/>
          </ac:cxnSpMkLst>
        </pc:cxnChg>
        <pc:cxnChg chg="add del">
          <ac:chgData name="Eniola Adubi" userId="a5ca4568c2798543" providerId="LiveId" clId="{C25725FF-6E0B-4AAD-84F9-0ADD0452C10B}" dt="2022-03-29T15:57:30.080" v="2570" actId="26606"/>
          <ac:cxnSpMkLst>
            <pc:docMk/>
            <pc:sldMk cId="89828227" sldId="269"/>
            <ac:cxnSpMk id="24" creationId="{C9C5D90B-7EE3-4D26-AB7D-A5A3A6E11203}"/>
          </ac:cxnSpMkLst>
        </pc:cxnChg>
        <pc:cxnChg chg="add del">
          <ac:chgData name="Eniola Adubi" userId="a5ca4568c2798543" providerId="LiveId" clId="{C25725FF-6E0B-4AAD-84F9-0ADD0452C10B}" dt="2022-03-30T20:29:10.530" v="5897" actId="26606"/>
          <ac:cxnSpMkLst>
            <pc:docMk/>
            <pc:sldMk cId="89828227" sldId="269"/>
            <ac:cxnSpMk id="54" creationId="{A57C1A16-B8AB-4D99-A195-A38F556A6486}"/>
          </ac:cxnSpMkLst>
        </pc:cxnChg>
        <pc:cxnChg chg="add del">
          <ac:chgData name="Eniola Adubi" userId="a5ca4568c2798543" providerId="LiveId" clId="{C25725FF-6E0B-4AAD-84F9-0ADD0452C10B}" dt="2022-03-30T20:29:10.530" v="5897" actId="26606"/>
          <ac:cxnSpMkLst>
            <pc:docMk/>
            <pc:sldMk cId="89828227" sldId="269"/>
            <ac:cxnSpMk id="56" creationId="{F8A9B20B-D1DD-4573-B5EC-558029519236}"/>
          </ac:cxnSpMkLst>
        </pc:cxnChg>
        <pc:cxnChg chg="add del">
          <ac:chgData name="Eniola Adubi" userId="a5ca4568c2798543" providerId="LiveId" clId="{C25725FF-6E0B-4AAD-84F9-0ADD0452C10B}" dt="2022-03-30T20:29:10.503" v="5896" actId="26606"/>
          <ac:cxnSpMkLst>
            <pc:docMk/>
            <pc:sldMk cId="89828227" sldId="269"/>
            <ac:cxnSpMk id="91" creationId="{C9C5D90B-7EE3-4D26-AB7D-A5A3A6E11203}"/>
          </ac:cxnSpMkLst>
        </pc:cxnChg>
      </pc:sldChg>
      <pc:sldChg chg="new del">
        <pc:chgData name="Eniola Adubi" userId="a5ca4568c2798543" providerId="LiveId" clId="{C25725FF-6E0B-4AAD-84F9-0ADD0452C10B}" dt="2022-03-29T13:51:36.160" v="2378" actId="2696"/>
        <pc:sldMkLst>
          <pc:docMk/>
          <pc:sldMk cId="2440132940" sldId="270"/>
        </pc:sldMkLst>
      </pc:sldChg>
      <pc:sldChg chg="addSp delSp modSp add mod delDesignElem">
        <pc:chgData name="Eniola Adubi" userId="a5ca4568c2798543" providerId="LiveId" clId="{C25725FF-6E0B-4AAD-84F9-0ADD0452C10B}" dt="2022-03-31T13:48:02.518" v="7423" actId="20577"/>
        <pc:sldMkLst>
          <pc:docMk/>
          <pc:sldMk cId="3428981571" sldId="270"/>
        </pc:sldMkLst>
        <pc:spChg chg="del mod">
          <ac:chgData name="Eniola Adubi" userId="a5ca4568c2798543" providerId="LiveId" clId="{C25725FF-6E0B-4AAD-84F9-0ADD0452C10B}" dt="2022-03-29T13:55:42.321" v="2440"/>
          <ac:spMkLst>
            <pc:docMk/>
            <pc:sldMk cId="3428981571" sldId="270"/>
            <ac:spMk id="2" creationId="{4531634E-389E-4987-A36C-8F03C8090BF9}"/>
          </ac:spMkLst>
        </pc:spChg>
        <pc:spChg chg="add mod">
          <ac:chgData name="Eniola Adubi" userId="a5ca4568c2798543" providerId="LiveId" clId="{C25725FF-6E0B-4AAD-84F9-0ADD0452C10B}" dt="2022-03-31T13:48:02.518" v="7423" actId="20577"/>
          <ac:spMkLst>
            <pc:docMk/>
            <pc:sldMk cId="3428981571" sldId="270"/>
            <ac:spMk id="4" creationId="{A6F30E35-BEF1-4361-8FA7-0EBE0743DD84}"/>
          </ac:spMkLst>
        </pc:spChg>
        <pc:spChg chg="add del mod">
          <ac:chgData name="Eniola Adubi" userId="a5ca4568c2798543" providerId="LiveId" clId="{C25725FF-6E0B-4AAD-84F9-0ADD0452C10B}" dt="2022-03-29T13:55:42.321" v="2440"/>
          <ac:spMkLst>
            <pc:docMk/>
            <pc:sldMk cId="3428981571" sldId="270"/>
            <ac:spMk id="6" creationId="{682038F9-7343-4145-84A7-9CD309860D18}"/>
          </ac:spMkLst>
        </pc:spChg>
        <pc:spChg chg="add mod">
          <ac:chgData name="Eniola Adubi" userId="a5ca4568c2798543" providerId="LiveId" clId="{C25725FF-6E0B-4AAD-84F9-0ADD0452C10B}" dt="2022-03-29T15:35:29.262" v="2457" actId="26606"/>
          <ac:spMkLst>
            <pc:docMk/>
            <pc:sldMk cId="3428981571" sldId="270"/>
            <ac:spMk id="7" creationId="{39B26D74-8D30-40EA-BD2C-BE4FD9186DDE}"/>
          </ac:spMkLst>
        </pc:spChg>
        <pc:spChg chg="add del">
          <ac:chgData name="Eniola Adubi" userId="a5ca4568c2798543" providerId="LiveId" clId="{C25725FF-6E0B-4AAD-84F9-0ADD0452C10B}" dt="2022-03-29T13:57:09.012" v="2449"/>
          <ac:spMkLst>
            <pc:docMk/>
            <pc:sldMk cId="3428981571" sldId="270"/>
            <ac:spMk id="13" creationId="{04812C46-200A-4DEB-A05E-3ED6C68C2387}"/>
          </ac:spMkLst>
        </pc:spChg>
        <pc:spChg chg="add">
          <ac:chgData name="Eniola Adubi" userId="a5ca4568c2798543" providerId="LiveId" clId="{C25725FF-6E0B-4AAD-84F9-0ADD0452C10B}" dt="2022-03-29T15:35:29.262" v="2457" actId="26606"/>
          <ac:spMkLst>
            <pc:docMk/>
            <pc:sldMk cId="3428981571" sldId="270"/>
            <ac:spMk id="14" creationId="{9323D83D-50D6-4040-A58B-FCEA340F886A}"/>
          </ac:spMkLst>
        </pc:spChg>
        <pc:spChg chg="add del">
          <ac:chgData name="Eniola Adubi" userId="a5ca4568c2798543" providerId="LiveId" clId="{C25725FF-6E0B-4AAD-84F9-0ADD0452C10B}" dt="2022-03-29T13:57:09.012" v="2449"/>
          <ac:spMkLst>
            <pc:docMk/>
            <pc:sldMk cId="3428981571" sldId="270"/>
            <ac:spMk id="15" creationId="{D1EA859B-E555-4109-94F3-6700E046E008}"/>
          </ac:spMkLst>
        </pc:spChg>
        <pc:spChg chg="add del">
          <ac:chgData name="Eniola Adubi" userId="a5ca4568c2798543" providerId="LiveId" clId="{C25725FF-6E0B-4AAD-84F9-0ADD0452C10B}" dt="2022-03-29T15:35:29.246" v="2456" actId="26606"/>
          <ac:spMkLst>
            <pc:docMk/>
            <pc:sldMk cId="3428981571" sldId="270"/>
            <ac:spMk id="17" creationId="{3F088236-D655-4F88-B238-E16762358025}"/>
          </ac:spMkLst>
        </pc:spChg>
        <pc:spChg chg="add">
          <ac:chgData name="Eniola Adubi" userId="a5ca4568c2798543" providerId="LiveId" clId="{C25725FF-6E0B-4AAD-84F9-0ADD0452C10B}" dt="2022-03-29T15:35:29.262" v="2457" actId="26606"/>
          <ac:spMkLst>
            <pc:docMk/>
            <pc:sldMk cId="3428981571" sldId="270"/>
            <ac:spMk id="18" creationId="{F10FD715-4DCE-4779-B634-EC78315EA213}"/>
          </ac:spMkLst>
        </pc:spChg>
        <pc:spChg chg="add del">
          <ac:chgData name="Eniola Adubi" userId="a5ca4568c2798543" providerId="LiveId" clId="{C25725FF-6E0B-4AAD-84F9-0ADD0452C10B}" dt="2022-03-29T15:35:29.246" v="2456" actId="26606"/>
          <ac:spMkLst>
            <pc:docMk/>
            <pc:sldMk cId="3428981571" sldId="270"/>
            <ac:spMk id="19" creationId="{3DAC0C92-199E-475C-9390-119A9B027276}"/>
          </ac:spMkLst>
        </pc:spChg>
        <pc:spChg chg="add del">
          <ac:chgData name="Eniola Adubi" userId="a5ca4568c2798543" providerId="LiveId" clId="{C25725FF-6E0B-4AAD-84F9-0ADD0452C10B}" dt="2022-03-29T15:35:29.246" v="2456" actId="26606"/>
          <ac:spMkLst>
            <pc:docMk/>
            <pc:sldMk cId="3428981571" sldId="270"/>
            <ac:spMk id="21" creationId="{C4CFB339-0ED8-4FE2-9EF1-6D1375B8499B}"/>
          </ac:spMkLst>
        </pc:spChg>
        <pc:spChg chg="add del">
          <ac:chgData name="Eniola Adubi" userId="a5ca4568c2798543" providerId="LiveId" clId="{C25725FF-6E0B-4AAD-84F9-0ADD0452C10B}" dt="2022-03-29T15:35:29.246" v="2456" actId="26606"/>
          <ac:spMkLst>
            <pc:docMk/>
            <pc:sldMk cId="3428981571" sldId="270"/>
            <ac:spMk id="23" creationId="{31896C80-2069-4431-9C19-83B913734490}"/>
          </ac:spMkLst>
        </pc:spChg>
        <pc:spChg chg="add del">
          <ac:chgData name="Eniola Adubi" userId="a5ca4568c2798543" providerId="LiveId" clId="{C25725FF-6E0B-4AAD-84F9-0ADD0452C10B}" dt="2022-03-29T15:35:29.246" v="2456" actId="26606"/>
          <ac:spMkLst>
            <pc:docMk/>
            <pc:sldMk cId="3428981571" sldId="270"/>
            <ac:spMk id="25" creationId="{BF120A21-0841-4823-B0C4-28AEBCEF9B78}"/>
          </ac:spMkLst>
        </pc:spChg>
        <pc:spChg chg="add del">
          <ac:chgData name="Eniola Adubi" userId="a5ca4568c2798543" providerId="LiveId" clId="{C25725FF-6E0B-4AAD-84F9-0ADD0452C10B}" dt="2022-03-29T15:35:29.246" v="2456" actId="26606"/>
          <ac:spMkLst>
            <pc:docMk/>
            <pc:sldMk cId="3428981571" sldId="270"/>
            <ac:spMk id="27" creationId="{DBB05BAE-BBD3-4289-899F-A6851503C6B0}"/>
          </ac:spMkLst>
        </pc:spChg>
        <pc:spChg chg="add del">
          <ac:chgData name="Eniola Adubi" userId="a5ca4568c2798543" providerId="LiveId" clId="{C25725FF-6E0B-4AAD-84F9-0ADD0452C10B}" dt="2022-03-29T15:35:29.246" v="2456" actId="26606"/>
          <ac:spMkLst>
            <pc:docMk/>
            <pc:sldMk cId="3428981571" sldId="270"/>
            <ac:spMk id="29" creationId="{9874D11C-36F5-4BBE-A490-019A54E953B0}"/>
          </ac:spMkLst>
        </pc:spChg>
        <pc:spChg chg="add">
          <ac:chgData name="Eniola Adubi" userId="a5ca4568c2798543" providerId="LiveId" clId="{C25725FF-6E0B-4AAD-84F9-0ADD0452C10B}" dt="2022-03-29T15:35:29.262" v="2457" actId="26606"/>
          <ac:spMkLst>
            <pc:docMk/>
            <pc:sldMk cId="3428981571" sldId="270"/>
            <ac:spMk id="31" creationId="{603AE127-802C-459A-A612-DB85B67F0DC0}"/>
          </ac:spMkLst>
        </pc:spChg>
        <pc:spChg chg="del">
          <ac:chgData name="Eniola Adubi" userId="a5ca4568c2798543" providerId="LiveId" clId="{C25725FF-6E0B-4AAD-84F9-0ADD0452C10B}" dt="2022-03-29T13:55:42.321" v="2440"/>
          <ac:spMkLst>
            <pc:docMk/>
            <pc:sldMk cId="3428981571" sldId="270"/>
            <ac:spMk id="41" creationId="{42285737-90EE-47DC-AC80-8AE156B11969}"/>
          </ac:spMkLst>
        </pc:spChg>
        <pc:grpChg chg="del">
          <ac:chgData name="Eniola Adubi" userId="a5ca4568c2798543" providerId="LiveId" clId="{C25725FF-6E0B-4AAD-84F9-0ADD0452C10B}" dt="2022-03-29T13:55:42.321" v="2440"/>
          <ac:grpSpMkLst>
            <pc:docMk/>
            <pc:sldMk cId="3428981571" sldId="270"/>
            <ac:grpSpMk id="43" creationId="{B57BDC17-F1B3-455F-BBF1-680AA1F25C06}"/>
          </ac:grpSpMkLst>
        </pc:grpChg>
        <pc:graphicFrameChg chg="del mod">
          <ac:chgData name="Eniola Adubi" userId="a5ca4568c2798543" providerId="LiveId" clId="{C25725FF-6E0B-4AAD-84F9-0ADD0452C10B}" dt="2022-03-29T13:54:03.971" v="2430" actId="478"/>
          <ac:graphicFrameMkLst>
            <pc:docMk/>
            <pc:sldMk cId="3428981571" sldId="270"/>
            <ac:graphicFrameMk id="5" creationId="{FAB713D3-DA1B-2DCF-222B-3642E8D595A4}"/>
          </ac:graphicFrameMkLst>
        </pc:graphicFrameChg>
        <pc:picChg chg="add del">
          <ac:chgData name="Eniola Adubi" userId="a5ca4568c2798543" providerId="LiveId" clId="{C25725FF-6E0B-4AAD-84F9-0ADD0452C10B}" dt="2022-03-29T15:35:02.272" v="2454" actId="478"/>
          <ac:picMkLst>
            <pc:docMk/>
            <pc:sldMk cId="3428981571" sldId="270"/>
            <ac:picMk id="9" creationId="{D2DBB249-397F-D922-04C5-14EA31E25A72}"/>
          </ac:picMkLst>
        </pc:picChg>
        <pc:picChg chg="add del">
          <ac:chgData name="Eniola Adubi" userId="a5ca4568c2798543" providerId="LiveId" clId="{C25725FF-6E0B-4AAD-84F9-0ADD0452C10B}" dt="2022-03-29T15:35:29.246" v="2456" actId="26606"/>
          <ac:picMkLst>
            <pc:docMk/>
            <pc:sldMk cId="3428981571" sldId="270"/>
            <ac:picMk id="10" creationId="{7568E97D-EE1D-9A4D-8B74-9FBA6B9D3EBC}"/>
          </ac:picMkLst>
        </pc:picChg>
        <pc:cxnChg chg="add del">
          <ac:chgData name="Eniola Adubi" userId="a5ca4568c2798543" providerId="LiveId" clId="{C25725FF-6E0B-4AAD-84F9-0ADD0452C10B}" dt="2022-03-29T15:35:29.246" v="2456" actId="26606"/>
          <ac:cxnSpMkLst>
            <pc:docMk/>
            <pc:sldMk cId="3428981571" sldId="270"/>
            <ac:cxnSpMk id="11" creationId="{64FA5DFF-7FE6-4855-84E6-DFA78EE978BD}"/>
          </ac:cxnSpMkLst>
        </pc:cxnChg>
        <pc:cxnChg chg="add del">
          <ac:chgData name="Eniola Adubi" userId="a5ca4568c2798543" providerId="LiveId" clId="{C25725FF-6E0B-4AAD-84F9-0ADD0452C10B}" dt="2022-03-29T15:35:29.246" v="2456" actId="26606"/>
          <ac:cxnSpMkLst>
            <pc:docMk/>
            <pc:sldMk cId="3428981571" sldId="270"/>
            <ac:cxnSpMk id="12" creationId="{2AFD8CBA-54A3-4363-991B-B9C631BBFA74}"/>
          </ac:cxnSpMkLst>
        </pc:cxnChg>
        <pc:cxnChg chg="add">
          <ac:chgData name="Eniola Adubi" userId="a5ca4568c2798543" providerId="LiveId" clId="{C25725FF-6E0B-4AAD-84F9-0ADD0452C10B}" dt="2022-03-29T15:35:29.262" v="2457" actId="26606"/>
          <ac:cxnSpMkLst>
            <pc:docMk/>
            <pc:sldMk cId="3428981571" sldId="270"/>
            <ac:cxnSpMk id="16" creationId="{1A1FE6BB-DFB2-4080-9B5E-076EF5DDE67B}"/>
          </ac:cxnSpMkLst>
        </pc:cxnChg>
      </pc:sldChg>
      <pc:sldChg chg="addSp delSp add del setBg delDesignElem">
        <pc:chgData name="Eniola Adubi" userId="a5ca4568c2798543" providerId="LiveId" clId="{C25725FF-6E0B-4AAD-84F9-0ADD0452C10B}" dt="2022-03-29T13:51:01.737" v="2375"/>
        <pc:sldMkLst>
          <pc:docMk/>
          <pc:sldMk cId="548918598" sldId="271"/>
        </pc:sldMkLst>
        <pc:spChg chg="add del">
          <ac:chgData name="Eniola Adubi" userId="a5ca4568c2798543" providerId="LiveId" clId="{C25725FF-6E0B-4AAD-84F9-0ADD0452C10B}" dt="2022-03-29T13:51:01.737" v="2375"/>
          <ac:spMkLst>
            <pc:docMk/>
            <pc:sldMk cId="548918598" sldId="271"/>
            <ac:spMk id="41" creationId="{42285737-90EE-47DC-AC80-8AE156B11969}"/>
          </ac:spMkLst>
        </pc:spChg>
        <pc:grpChg chg="add del">
          <ac:chgData name="Eniola Adubi" userId="a5ca4568c2798543" providerId="LiveId" clId="{C25725FF-6E0B-4AAD-84F9-0ADD0452C10B}" dt="2022-03-29T13:51:01.737" v="2375"/>
          <ac:grpSpMkLst>
            <pc:docMk/>
            <pc:sldMk cId="548918598" sldId="271"/>
            <ac:grpSpMk id="43" creationId="{B57BDC17-F1B3-455F-BBF1-680AA1F25C06}"/>
          </ac:grpSpMkLst>
        </pc:grpChg>
      </pc:sldChg>
      <pc:sldChg chg="addSp modSp new mod setBg">
        <pc:chgData name="Eniola Adubi" userId="a5ca4568c2798543" providerId="LiveId" clId="{C25725FF-6E0B-4AAD-84F9-0ADD0452C10B}" dt="2022-03-31T12:16:48.756" v="6191" actId="20577"/>
        <pc:sldMkLst>
          <pc:docMk/>
          <pc:sldMk cId="936873836" sldId="271"/>
        </pc:sldMkLst>
        <pc:spChg chg="mod">
          <ac:chgData name="Eniola Adubi" userId="a5ca4568c2798543" providerId="LiveId" clId="{C25725FF-6E0B-4AAD-84F9-0ADD0452C10B}" dt="2022-03-30T20:06:36.391" v="4733" actId="20577"/>
          <ac:spMkLst>
            <pc:docMk/>
            <pc:sldMk cId="936873836" sldId="271"/>
            <ac:spMk id="2" creationId="{1905352F-E26F-4EE7-8917-4E5F15D8ED1F}"/>
          </ac:spMkLst>
        </pc:spChg>
        <pc:spChg chg="mod">
          <ac:chgData name="Eniola Adubi" userId="a5ca4568c2798543" providerId="LiveId" clId="{C25725FF-6E0B-4AAD-84F9-0ADD0452C10B}" dt="2022-03-31T12:16:48.756" v="6191" actId="20577"/>
          <ac:spMkLst>
            <pc:docMk/>
            <pc:sldMk cId="936873836" sldId="271"/>
            <ac:spMk id="3" creationId="{37734194-5D25-40B8-A5B7-510A36FB495D}"/>
          </ac:spMkLst>
        </pc:spChg>
        <pc:spChg chg="add">
          <ac:chgData name="Eniola Adubi" userId="a5ca4568c2798543" providerId="LiveId" clId="{C25725FF-6E0B-4AAD-84F9-0ADD0452C10B}" dt="2022-03-30T19:10:01.461" v="4530" actId="26606"/>
          <ac:spMkLst>
            <pc:docMk/>
            <pc:sldMk cId="936873836" sldId="271"/>
            <ac:spMk id="8" creationId="{603AE127-802C-459A-A612-DB85B67F0DC0}"/>
          </ac:spMkLst>
        </pc:spChg>
        <pc:spChg chg="add">
          <ac:chgData name="Eniola Adubi" userId="a5ca4568c2798543" providerId="LiveId" clId="{C25725FF-6E0B-4AAD-84F9-0ADD0452C10B}" dt="2022-03-30T19:10:01.461" v="4530" actId="26606"/>
          <ac:spMkLst>
            <pc:docMk/>
            <pc:sldMk cId="936873836" sldId="271"/>
            <ac:spMk id="10" creationId="{9323D83D-50D6-4040-A58B-FCEA340F886A}"/>
          </ac:spMkLst>
        </pc:spChg>
        <pc:spChg chg="add">
          <ac:chgData name="Eniola Adubi" userId="a5ca4568c2798543" providerId="LiveId" clId="{C25725FF-6E0B-4AAD-84F9-0ADD0452C10B}" dt="2022-03-30T19:10:01.461" v="4530" actId="26606"/>
          <ac:spMkLst>
            <pc:docMk/>
            <pc:sldMk cId="936873836" sldId="271"/>
            <ac:spMk id="14" creationId="{F10FD715-4DCE-4779-B634-EC78315EA213}"/>
          </ac:spMkLst>
        </pc:spChg>
        <pc:cxnChg chg="add">
          <ac:chgData name="Eniola Adubi" userId="a5ca4568c2798543" providerId="LiveId" clId="{C25725FF-6E0B-4AAD-84F9-0ADD0452C10B}" dt="2022-03-30T19:10:01.461" v="4530" actId="26606"/>
          <ac:cxnSpMkLst>
            <pc:docMk/>
            <pc:sldMk cId="936873836" sldId="271"/>
            <ac:cxnSpMk id="12" creationId="{1A1FE6BB-DFB2-4080-9B5E-076EF5DDE67B}"/>
          </ac:cxnSpMkLst>
        </pc:cxnChg>
      </pc:sldChg>
      <pc:sldChg chg="delSp add del delDesignElem">
        <pc:chgData name="Eniola Adubi" userId="a5ca4568c2798543" providerId="LiveId" clId="{C25725FF-6E0B-4AAD-84F9-0ADD0452C10B}" dt="2022-03-29T15:36:06.234" v="2458" actId="2696"/>
        <pc:sldMkLst>
          <pc:docMk/>
          <pc:sldMk cId="3264172532" sldId="271"/>
        </pc:sldMkLst>
        <pc:spChg chg="del">
          <ac:chgData name="Eniola Adubi" userId="a5ca4568c2798543" providerId="LiveId" clId="{C25725FF-6E0B-4AAD-84F9-0ADD0452C10B}" dt="2022-03-29T13:57:09.012" v="2449"/>
          <ac:spMkLst>
            <pc:docMk/>
            <pc:sldMk cId="3264172532" sldId="271"/>
            <ac:spMk id="41" creationId="{42285737-90EE-47DC-AC80-8AE156B11969}"/>
          </ac:spMkLst>
        </pc:spChg>
        <pc:grpChg chg="del">
          <ac:chgData name="Eniola Adubi" userId="a5ca4568c2798543" providerId="LiveId" clId="{C25725FF-6E0B-4AAD-84F9-0ADD0452C10B}" dt="2022-03-29T13:57:09.012" v="2449"/>
          <ac:grpSpMkLst>
            <pc:docMk/>
            <pc:sldMk cId="3264172532" sldId="271"/>
            <ac:grpSpMk id="43" creationId="{B57BDC17-F1B3-455F-BBF1-680AA1F25C06}"/>
          </ac:grpSpMkLst>
        </pc:grpChg>
      </pc:sldChg>
      <pc:sldChg chg="add del">
        <pc:chgData name="Eniola Adubi" userId="a5ca4568c2798543" providerId="LiveId" clId="{C25725FF-6E0B-4AAD-84F9-0ADD0452C10B}" dt="2022-03-29T13:51:31.804" v="2377" actId="2696"/>
        <pc:sldMkLst>
          <pc:docMk/>
          <pc:sldMk cId="3524726442" sldId="271"/>
        </pc:sldMkLst>
      </pc:sldChg>
      <pc:sldChg chg="addSp delSp modSp new del mod setBg">
        <pc:chgData name="Eniola Adubi" userId="a5ca4568c2798543" providerId="LiveId" clId="{C25725FF-6E0B-4AAD-84F9-0ADD0452C10B}" dt="2022-03-29T15:57:59.534" v="2572" actId="2696"/>
        <pc:sldMkLst>
          <pc:docMk/>
          <pc:sldMk cId="3534905745" sldId="271"/>
        </pc:sldMkLst>
        <pc:spChg chg="mod">
          <ac:chgData name="Eniola Adubi" userId="a5ca4568c2798543" providerId="LiveId" clId="{C25725FF-6E0B-4AAD-84F9-0ADD0452C10B}" dt="2022-03-29T15:52:14.390" v="2557" actId="26606"/>
          <ac:spMkLst>
            <pc:docMk/>
            <pc:sldMk cId="3534905745" sldId="271"/>
            <ac:spMk id="2" creationId="{6354B3E0-0FBE-4970-91FC-11E52287CB50}"/>
          </ac:spMkLst>
        </pc:spChg>
        <pc:spChg chg="add del">
          <ac:chgData name="Eniola Adubi" userId="a5ca4568c2798543" providerId="LiveId" clId="{C25725FF-6E0B-4AAD-84F9-0ADD0452C10B}" dt="2022-03-29T15:52:14.390" v="2557" actId="26606"/>
          <ac:spMkLst>
            <pc:docMk/>
            <pc:sldMk cId="3534905745" sldId="271"/>
            <ac:spMk id="3" creationId="{FBDCDE13-3D6D-456B-80CE-9C7510B34E55}"/>
          </ac:spMkLst>
        </pc:spChg>
        <pc:spChg chg="add">
          <ac:chgData name="Eniola Adubi" userId="a5ca4568c2798543" providerId="LiveId" clId="{C25725FF-6E0B-4AAD-84F9-0ADD0452C10B}" dt="2022-03-29T15:52:14.390" v="2557" actId="26606"/>
          <ac:spMkLst>
            <pc:docMk/>
            <pc:sldMk cId="3534905745" sldId="271"/>
            <ac:spMk id="8" creationId="{603AE127-802C-459A-A612-DB85B67F0DC0}"/>
          </ac:spMkLst>
        </pc:spChg>
        <pc:spChg chg="add">
          <ac:chgData name="Eniola Adubi" userId="a5ca4568c2798543" providerId="LiveId" clId="{C25725FF-6E0B-4AAD-84F9-0ADD0452C10B}" dt="2022-03-29T15:52:14.390" v="2557" actId="26606"/>
          <ac:spMkLst>
            <pc:docMk/>
            <pc:sldMk cId="3534905745" sldId="271"/>
            <ac:spMk id="10" creationId="{9323D83D-50D6-4040-A58B-FCEA340F886A}"/>
          </ac:spMkLst>
        </pc:spChg>
        <pc:spChg chg="add">
          <ac:chgData name="Eniola Adubi" userId="a5ca4568c2798543" providerId="LiveId" clId="{C25725FF-6E0B-4AAD-84F9-0ADD0452C10B}" dt="2022-03-29T15:52:14.390" v="2557" actId="26606"/>
          <ac:spMkLst>
            <pc:docMk/>
            <pc:sldMk cId="3534905745" sldId="271"/>
            <ac:spMk id="14" creationId="{F10FD715-4DCE-4779-B634-EC78315EA213}"/>
          </ac:spMkLst>
        </pc:spChg>
        <pc:spChg chg="add del">
          <ac:chgData name="Eniola Adubi" userId="a5ca4568c2798543" providerId="LiveId" clId="{C25725FF-6E0B-4AAD-84F9-0ADD0452C10B}" dt="2022-03-29T15:52:14.390" v="2556" actId="26606"/>
          <ac:spMkLst>
            <pc:docMk/>
            <pc:sldMk cId="3534905745" sldId="271"/>
            <ac:spMk id="25" creationId="{66D61E08-70C3-48D8-BEA0-787111DC30DA}"/>
          </ac:spMkLst>
        </pc:spChg>
        <pc:spChg chg="add del">
          <ac:chgData name="Eniola Adubi" userId="a5ca4568c2798543" providerId="LiveId" clId="{C25725FF-6E0B-4AAD-84F9-0ADD0452C10B}" dt="2022-03-29T15:52:14.390" v="2556" actId="26606"/>
          <ac:spMkLst>
            <pc:docMk/>
            <pc:sldMk cId="3534905745" sldId="271"/>
            <ac:spMk id="27" creationId="{FC55298F-0AE5-478E-AD2B-03C2614C5833}"/>
          </ac:spMkLst>
        </pc:spChg>
        <pc:spChg chg="add del">
          <ac:chgData name="Eniola Adubi" userId="a5ca4568c2798543" providerId="LiveId" clId="{C25725FF-6E0B-4AAD-84F9-0ADD0452C10B}" dt="2022-03-29T15:52:14.390" v="2556" actId="26606"/>
          <ac:spMkLst>
            <pc:docMk/>
            <pc:sldMk cId="3534905745" sldId="271"/>
            <ac:spMk id="29" creationId="{C180E4EA-0B63-4779-A895-7E90E71088F3}"/>
          </ac:spMkLst>
        </pc:spChg>
        <pc:spChg chg="add del">
          <ac:chgData name="Eniola Adubi" userId="a5ca4568c2798543" providerId="LiveId" clId="{C25725FF-6E0B-4AAD-84F9-0ADD0452C10B}" dt="2022-03-29T15:52:14.390" v="2556" actId="26606"/>
          <ac:spMkLst>
            <pc:docMk/>
            <pc:sldMk cId="3534905745" sldId="271"/>
            <ac:spMk id="31" creationId="{CEE01D9D-3DE8-4EED-B0D3-8F3C79CC7673}"/>
          </ac:spMkLst>
        </pc:spChg>
        <pc:spChg chg="add del">
          <ac:chgData name="Eniola Adubi" userId="a5ca4568c2798543" providerId="LiveId" clId="{C25725FF-6E0B-4AAD-84F9-0ADD0452C10B}" dt="2022-03-29T15:52:14.390" v="2556" actId="26606"/>
          <ac:spMkLst>
            <pc:docMk/>
            <pc:sldMk cId="3534905745" sldId="271"/>
            <ac:spMk id="33" creationId="{89AF5CE9-607F-43F4-8983-DCD6DA4051FD}"/>
          </ac:spMkLst>
        </pc:spChg>
        <pc:spChg chg="add del">
          <ac:chgData name="Eniola Adubi" userId="a5ca4568c2798543" providerId="LiveId" clId="{C25725FF-6E0B-4AAD-84F9-0ADD0452C10B}" dt="2022-03-29T15:52:14.390" v="2556" actId="26606"/>
          <ac:spMkLst>
            <pc:docMk/>
            <pc:sldMk cId="3534905745" sldId="271"/>
            <ac:spMk id="35" creationId="{6EEA2DBD-9E1E-4521-8C01-F32AD18A89E3}"/>
          </ac:spMkLst>
        </pc:spChg>
        <pc:spChg chg="add del">
          <ac:chgData name="Eniola Adubi" userId="a5ca4568c2798543" providerId="LiveId" clId="{C25725FF-6E0B-4AAD-84F9-0ADD0452C10B}" dt="2022-03-29T15:52:14.390" v="2556" actId="26606"/>
          <ac:spMkLst>
            <pc:docMk/>
            <pc:sldMk cId="3534905745" sldId="271"/>
            <ac:spMk id="37" creationId="{15BBD2C1-BA9B-46A9-A27A-33498B169272}"/>
          </ac:spMkLst>
        </pc:spChg>
        <pc:spChg chg="add">
          <ac:chgData name="Eniola Adubi" userId="a5ca4568c2798543" providerId="LiveId" clId="{C25725FF-6E0B-4AAD-84F9-0ADD0452C10B}" dt="2022-03-29T15:52:14.390" v="2557" actId="26606"/>
          <ac:spMkLst>
            <pc:docMk/>
            <pc:sldMk cId="3534905745" sldId="271"/>
            <ac:spMk id="39" creationId="{FBDCDE13-3D6D-456B-80CE-9C7510B34E55}"/>
          </ac:spMkLst>
        </pc:spChg>
        <pc:grpChg chg="add del">
          <ac:chgData name="Eniola Adubi" userId="a5ca4568c2798543" providerId="LiveId" clId="{C25725FF-6E0B-4AAD-84F9-0ADD0452C10B}" dt="2022-03-29T15:52:14.390" v="2556" actId="26606"/>
          <ac:grpSpMkLst>
            <pc:docMk/>
            <pc:sldMk cId="3534905745" sldId="271"/>
            <ac:grpSpMk id="9" creationId="{88C9B83F-64CD-41C1-925F-A08801FFD0BD}"/>
          </ac:grpSpMkLst>
        </pc:grpChg>
        <pc:picChg chg="add del">
          <ac:chgData name="Eniola Adubi" userId="a5ca4568c2798543" providerId="LiveId" clId="{C25725FF-6E0B-4AAD-84F9-0ADD0452C10B}" dt="2022-03-29T15:52:14.390" v="2556" actId="26606"/>
          <ac:picMkLst>
            <pc:docMk/>
            <pc:sldMk cId="3534905745" sldId="271"/>
            <ac:picMk id="5" creationId="{E51A2C7B-5485-37E0-5B26-6191410BE325}"/>
          </ac:picMkLst>
        </pc:picChg>
        <pc:cxnChg chg="add">
          <ac:chgData name="Eniola Adubi" userId="a5ca4568c2798543" providerId="LiveId" clId="{C25725FF-6E0B-4AAD-84F9-0ADD0452C10B}" dt="2022-03-29T15:52:14.390" v="2557" actId="26606"/>
          <ac:cxnSpMkLst>
            <pc:docMk/>
            <pc:sldMk cId="3534905745" sldId="271"/>
            <ac:cxnSpMk id="12" creationId="{1A1FE6BB-DFB2-4080-9B5E-076EF5DDE67B}"/>
          </ac:cxnSpMkLst>
        </pc:cxnChg>
        <pc:cxnChg chg="add del">
          <ac:chgData name="Eniola Adubi" userId="a5ca4568c2798543" providerId="LiveId" clId="{C25725FF-6E0B-4AAD-84F9-0ADD0452C10B}" dt="2022-03-29T15:52:14.390" v="2556" actId="26606"/>
          <ac:cxnSpMkLst>
            <pc:docMk/>
            <pc:sldMk cId="3534905745" sldId="271"/>
            <ac:cxnSpMk id="21" creationId="{A57C1A16-B8AB-4D99-A195-A38F556A6486}"/>
          </ac:cxnSpMkLst>
        </pc:cxnChg>
        <pc:cxnChg chg="add del">
          <ac:chgData name="Eniola Adubi" userId="a5ca4568c2798543" providerId="LiveId" clId="{C25725FF-6E0B-4AAD-84F9-0ADD0452C10B}" dt="2022-03-29T15:52:14.390" v="2556" actId="26606"/>
          <ac:cxnSpMkLst>
            <pc:docMk/>
            <pc:sldMk cId="3534905745" sldId="271"/>
            <ac:cxnSpMk id="23" creationId="{F8A9B20B-D1DD-4573-B5EC-558029519236}"/>
          </ac:cxnSpMkLst>
        </pc:cxnChg>
      </pc:sldChg>
      <pc:sldChg chg="addSp delSp modSp new mod ord setBg modClrScheme delDesignElem chgLayout">
        <pc:chgData name="Eniola Adubi" userId="a5ca4568c2798543" providerId="LiveId" clId="{C25725FF-6E0B-4AAD-84F9-0ADD0452C10B}" dt="2022-03-31T20:29:34.129" v="8311" actId="5793"/>
        <pc:sldMkLst>
          <pc:docMk/>
          <pc:sldMk cId="1265995341" sldId="272"/>
        </pc:sldMkLst>
        <pc:spChg chg="mod ord">
          <ac:chgData name="Eniola Adubi" userId="a5ca4568c2798543" providerId="LiveId" clId="{C25725FF-6E0B-4AAD-84F9-0ADD0452C10B}" dt="2022-03-31T19:55:37.213" v="7956" actId="20577"/>
          <ac:spMkLst>
            <pc:docMk/>
            <pc:sldMk cId="1265995341" sldId="272"/>
            <ac:spMk id="2" creationId="{E9AC7936-9DE6-4BF8-AF15-33AB47EAA10E}"/>
          </ac:spMkLst>
        </pc:spChg>
        <pc:spChg chg="del">
          <ac:chgData name="Eniola Adubi" userId="a5ca4568c2798543" providerId="LiveId" clId="{C25725FF-6E0B-4AAD-84F9-0ADD0452C10B}" dt="2022-03-31T13:51:21.012" v="7462" actId="26606"/>
          <ac:spMkLst>
            <pc:docMk/>
            <pc:sldMk cId="1265995341" sldId="272"/>
            <ac:spMk id="3" creationId="{C289760E-6ED4-4924-9EBA-06211036B1F3}"/>
          </ac:spMkLst>
        </pc:spChg>
        <pc:spChg chg="add del mod ord">
          <ac:chgData name="Eniola Adubi" userId="a5ca4568c2798543" providerId="LiveId" clId="{C25725FF-6E0B-4AAD-84F9-0ADD0452C10B}" dt="2022-03-31T19:24:06.592" v="7495" actId="700"/>
          <ac:spMkLst>
            <pc:docMk/>
            <pc:sldMk cId="1265995341" sldId="272"/>
            <ac:spMk id="4" creationId="{582D4227-74EB-45AA-BC22-F64858F440C8}"/>
          </ac:spMkLst>
        </pc:spChg>
        <pc:spChg chg="add mod ord">
          <ac:chgData name="Eniola Adubi" userId="a5ca4568c2798543" providerId="LiveId" clId="{C25725FF-6E0B-4AAD-84F9-0ADD0452C10B}" dt="2022-03-31T20:29:34.129" v="8311" actId="5793"/>
          <ac:spMkLst>
            <pc:docMk/>
            <pc:sldMk cId="1265995341" sldId="272"/>
            <ac:spMk id="5" creationId="{DD90DDAD-4820-4756-B793-75813311E54C}"/>
          </ac:spMkLst>
        </pc:spChg>
        <pc:spChg chg="add">
          <ac:chgData name="Eniola Adubi" userId="a5ca4568c2798543" providerId="LiveId" clId="{C25725FF-6E0B-4AAD-84F9-0ADD0452C10B}" dt="2022-03-31T19:27:15.849" v="7499" actId="26606"/>
          <ac:spMkLst>
            <pc:docMk/>
            <pc:sldMk cId="1265995341" sldId="272"/>
            <ac:spMk id="10" creationId="{DD6BC9EB-F181-48AB-BCA2-3D1DB20D2D87}"/>
          </ac:spMkLst>
        </pc:spChg>
        <pc:spChg chg="add">
          <ac:chgData name="Eniola Adubi" userId="a5ca4568c2798543" providerId="LiveId" clId="{C25725FF-6E0B-4AAD-84F9-0ADD0452C10B}" dt="2022-03-31T19:27:15.849" v="7499" actId="26606"/>
          <ac:spMkLst>
            <pc:docMk/>
            <pc:sldMk cId="1265995341" sldId="272"/>
            <ac:spMk id="12" creationId="{D33AAA80-39DC-4020-9BFF-0718F35C7661}"/>
          </ac:spMkLst>
        </pc:spChg>
        <pc:spChg chg="add">
          <ac:chgData name="Eniola Adubi" userId="a5ca4568c2798543" providerId="LiveId" clId="{C25725FF-6E0B-4AAD-84F9-0ADD0452C10B}" dt="2022-03-31T19:27:15.849" v="7499" actId="26606"/>
          <ac:spMkLst>
            <pc:docMk/>
            <pc:sldMk cId="1265995341" sldId="272"/>
            <ac:spMk id="16" creationId="{1177F295-741F-4EFF-B0CA-BE69295ADA07}"/>
          </ac:spMkLst>
        </pc:spChg>
        <pc:spChg chg="add del">
          <ac:chgData name="Eniola Adubi" userId="a5ca4568c2798543" providerId="LiveId" clId="{C25725FF-6E0B-4AAD-84F9-0ADD0452C10B}" dt="2022-03-31T19:24:59.705" v="7496" actId="26606"/>
          <ac:spMkLst>
            <pc:docMk/>
            <pc:sldMk cId="1265995341" sldId="272"/>
            <ac:spMk id="20" creationId="{DD6BC9EB-F181-48AB-BCA2-3D1DB20D2D87}"/>
          </ac:spMkLst>
        </pc:spChg>
        <pc:spChg chg="add del">
          <ac:chgData name="Eniola Adubi" userId="a5ca4568c2798543" providerId="LiveId" clId="{C25725FF-6E0B-4AAD-84F9-0ADD0452C10B}" dt="2022-03-31T19:24:59.705" v="7496" actId="26606"/>
          <ac:spMkLst>
            <pc:docMk/>
            <pc:sldMk cId="1265995341" sldId="272"/>
            <ac:spMk id="22" creationId="{D33AAA80-39DC-4020-9BFF-0718F35C7661}"/>
          </ac:spMkLst>
        </pc:spChg>
        <pc:spChg chg="add del">
          <ac:chgData name="Eniola Adubi" userId="a5ca4568c2798543" providerId="LiveId" clId="{C25725FF-6E0B-4AAD-84F9-0ADD0452C10B}" dt="2022-03-31T19:24:59.705" v="7496" actId="26606"/>
          <ac:spMkLst>
            <pc:docMk/>
            <pc:sldMk cId="1265995341" sldId="272"/>
            <ac:spMk id="26" creationId="{1177F295-741F-4EFF-B0CA-BE69295ADA07}"/>
          </ac:spMkLst>
        </pc:spChg>
        <pc:spChg chg="add del">
          <ac:chgData name="Eniola Adubi" userId="a5ca4568c2798543" providerId="LiveId" clId="{C25725FF-6E0B-4AAD-84F9-0ADD0452C10B}" dt="2022-03-31T19:26:56.333" v="7497" actId="700"/>
          <ac:spMkLst>
            <pc:docMk/>
            <pc:sldMk cId="1265995341" sldId="272"/>
            <ac:spMk id="43" creationId="{DD6BC9EB-F181-48AB-BCA2-3D1DB20D2D87}"/>
          </ac:spMkLst>
        </pc:spChg>
        <pc:spChg chg="add del">
          <ac:chgData name="Eniola Adubi" userId="a5ca4568c2798543" providerId="LiveId" clId="{C25725FF-6E0B-4AAD-84F9-0ADD0452C10B}" dt="2022-03-31T19:26:56.333" v="7497" actId="700"/>
          <ac:spMkLst>
            <pc:docMk/>
            <pc:sldMk cId="1265995341" sldId="272"/>
            <ac:spMk id="45" creationId="{D33AAA80-39DC-4020-9BFF-0718F35C7661}"/>
          </ac:spMkLst>
        </pc:spChg>
        <pc:spChg chg="add del">
          <ac:chgData name="Eniola Adubi" userId="a5ca4568c2798543" providerId="LiveId" clId="{C25725FF-6E0B-4AAD-84F9-0ADD0452C10B}" dt="2022-03-31T19:26:56.333" v="7497" actId="700"/>
          <ac:spMkLst>
            <pc:docMk/>
            <pc:sldMk cId="1265995341" sldId="272"/>
            <ac:spMk id="49" creationId="{1177F295-741F-4EFF-B0CA-BE69295ADA07}"/>
          </ac:spMkLst>
        </pc:spChg>
        <pc:grpChg chg="add del">
          <ac:chgData name="Eniola Adubi" userId="a5ca4568c2798543" providerId="LiveId" clId="{C25725FF-6E0B-4AAD-84F9-0ADD0452C10B}" dt="2022-03-31T19:24:59.705" v="7496" actId="26606"/>
          <ac:grpSpMkLst>
            <pc:docMk/>
            <pc:sldMk cId="1265995341" sldId="272"/>
            <ac:grpSpMk id="8" creationId="{28460BD8-AE3F-4AC9-9D0B-717052AA5D3A}"/>
          </ac:grpSpMkLst>
        </pc:grpChg>
        <pc:grpChg chg="add del">
          <ac:chgData name="Eniola Adubi" userId="a5ca4568c2798543" providerId="LiveId" clId="{C25725FF-6E0B-4AAD-84F9-0ADD0452C10B}" dt="2022-03-31T19:26:56.333" v="7497" actId="700"/>
          <ac:grpSpMkLst>
            <pc:docMk/>
            <pc:sldMk cId="1265995341" sldId="272"/>
            <ac:grpSpMk id="31" creationId="{28460BD8-AE3F-4AC9-9D0B-717052AA5D3A}"/>
          </ac:grpSpMkLst>
        </pc:grpChg>
        <pc:cxnChg chg="add">
          <ac:chgData name="Eniola Adubi" userId="a5ca4568c2798543" providerId="LiveId" clId="{C25725FF-6E0B-4AAD-84F9-0ADD0452C10B}" dt="2022-03-31T19:27:15.849" v="7499" actId="26606"/>
          <ac:cxnSpMkLst>
            <pc:docMk/>
            <pc:sldMk cId="1265995341" sldId="272"/>
            <ac:cxnSpMk id="14" creationId="{C9C5D90B-7EE3-4D26-AB7D-A5A3A6E11203}"/>
          </ac:cxnSpMkLst>
        </pc:cxnChg>
        <pc:cxnChg chg="add del">
          <ac:chgData name="Eniola Adubi" userId="a5ca4568c2798543" providerId="LiveId" clId="{C25725FF-6E0B-4AAD-84F9-0ADD0452C10B}" dt="2022-03-31T19:24:59.705" v="7496" actId="26606"/>
          <ac:cxnSpMkLst>
            <pc:docMk/>
            <pc:sldMk cId="1265995341" sldId="272"/>
            <ac:cxnSpMk id="24" creationId="{C9C5D90B-7EE3-4D26-AB7D-A5A3A6E11203}"/>
          </ac:cxnSpMkLst>
        </pc:cxnChg>
        <pc:cxnChg chg="add del">
          <ac:chgData name="Eniola Adubi" userId="a5ca4568c2798543" providerId="LiveId" clId="{C25725FF-6E0B-4AAD-84F9-0ADD0452C10B}" dt="2022-03-31T19:26:56.333" v="7497" actId="700"/>
          <ac:cxnSpMkLst>
            <pc:docMk/>
            <pc:sldMk cId="1265995341" sldId="272"/>
            <ac:cxnSpMk id="47" creationId="{C9C5D90B-7EE3-4D26-AB7D-A5A3A6E11203}"/>
          </ac:cxnSpMkLst>
        </pc:cxnChg>
      </pc:sldChg>
      <pc:sldChg chg="delSp modSp new del mod modClrScheme chgLayout">
        <pc:chgData name="Eniola Adubi" userId="a5ca4568c2798543" providerId="LiveId" clId="{C25725FF-6E0B-4AAD-84F9-0ADD0452C10B}" dt="2022-03-31T13:50:45.875" v="7460" actId="2696"/>
        <pc:sldMkLst>
          <pc:docMk/>
          <pc:sldMk cId="3646912718" sldId="272"/>
        </pc:sldMkLst>
        <pc:spChg chg="mod ord">
          <ac:chgData name="Eniola Adubi" userId="a5ca4568c2798543" providerId="LiveId" clId="{C25725FF-6E0B-4AAD-84F9-0ADD0452C10B}" dt="2022-03-31T13:50:21.027" v="7459" actId="700"/>
          <ac:spMkLst>
            <pc:docMk/>
            <pc:sldMk cId="3646912718" sldId="272"/>
            <ac:spMk id="2" creationId="{10FA424F-5A9C-4AB0-A3FB-6B500D594C9B}"/>
          </ac:spMkLst>
        </pc:spChg>
        <pc:spChg chg="mod ord">
          <ac:chgData name="Eniola Adubi" userId="a5ca4568c2798543" providerId="LiveId" clId="{C25725FF-6E0B-4AAD-84F9-0ADD0452C10B}" dt="2022-03-31T13:50:21.027" v="7459" actId="700"/>
          <ac:spMkLst>
            <pc:docMk/>
            <pc:sldMk cId="3646912718" sldId="272"/>
            <ac:spMk id="3" creationId="{8ABF2404-BB2C-4FD0-A594-772083749F07}"/>
          </ac:spMkLst>
        </pc:spChg>
        <pc:spChg chg="del">
          <ac:chgData name="Eniola Adubi" userId="a5ca4568c2798543" providerId="LiveId" clId="{C25725FF-6E0B-4AAD-84F9-0ADD0452C10B}" dt="2022-03-31T13:50:21.027" v="7459" actId="700"/>
          <ac:spMkLst>
            <pc:docMk/>
            <pc:sldMk cId="3646912718" sldId="272"/>
            <ac:spMk id="4" creationId="{9ABA667C-2D5F-46DE-A074-5B2C7C88A09D}"/>
          </ac:spMkLst>
        </pc:spChg>
        <pc:spChg chg="mod ord">
          <ac:chgData name="Eniola Adubi" userId="a5ca4568c2798543" providerId="LiveId" clId="{C25725FF-6E0B-4AAD-84F9-0ADD0452C10B}" dt="2022-03-31T13:50:21.027" v="7459" actId="700"/>
          <ac:spMkLst>
            <pc:docMk/>
            <pc:sldMk cId="3646912718" sldId="272"/>
            <ac:spMk id="5" creationId="{9D3C6C02-A940-45FC-B238-A479802955A1}"/>
          </ac:spMkLst>
        </pc:spChg>
        <pc:spChg chg="del">
          <ac:chgData name="Eniola Adubi" userId="a5ca4568c2798543" providerId="LiveId" clId="{C25725FF-6E0B-4AAD-84F9-0ADD0452C10B}" dt="2022-03-31T13:50:21.027" v="7459" actId="700"/>
          <ac:spMkLst>
            <pc:docMk/>
            <pc:sldMk cId="3646912718" sldId="272"/>
            <ac:spMk id="6" creationId="{74ADC8E0-664B-4D73-98FE-D6324EF30488}"/>
          </ac:spMkLst>
        </pc:spChg>
      </pc:sldChg>
      <pc:sldChg chg="new del">
        <pc:chgData name="Eniola Adubi" userId="a5ca4568c2798543" providerId="LiveId" clId="{C25725FF-6E0B-4AAD-84F9-0ADD0452C10B}" dt="2022-03-31T13:48:44.296" v="7425" actId="2696"/>
        <pc:sldMkLst>
          <pc:docMk/>
          <pc:sldMk cId="3946382888" sldId="272"/>
        </pc:sldMkLst>
      </pc:sldChg>
      <pc:sldChg chg="modSp new mod">
        <pc:chgData name="Eniola Adubi" userId="a5ca4568c2798543" providerId="LiveId" clId="{C25725FF-6E0B-4AAD-84F9-0ADD0452C10B}" dt="2022-04-01T00:12:10.284" v="11809" actId="27636"/>
        <pc:sldMkLst>
          <pc:docMk/>
          <pc:sldMk cId="493437416" sldId="273"/>
        </pc:sldMkLst>
        <pc:spChg chg="mod">
          <ac:chgData name="Eniola Adubi" userId="a5ca4568c2798543" providerId="LiveId" clId="{C25725FF-6E0B-4AAD-84F9-0ADD0452C10B}" dt="2022-03-31T23:13:52.676" v="10665" actId="20577"/>
          <ac:spMkLst>
            <pc:docMk/>
            <pc:sldMk cId="493437416" sldId="273"/>
            <ac:spMk id="2" creationId="{1531DCB2-F254-4D7B-9AF9-69BF064A19AB}"/>
          </ac:spMkLst>
        </pc:spChg>
        <pc:spChg chg="mod">
          <ac:chgData name="Eniola Adubi" userId="a5ca4568c2798543" providerId="LiveId" clId="{C25725FF-6E0B-4AAD-84F9-0ADD0452C10B}" dt="2022-04-01T00:12:10.284" v="11809" actId="27636"/>
          <ac:spMkLst>
            <pc:docMk/>
            <pc:sldMk cId="493437416" sldId="273"/>
            <ac:spMk id="3" creationId="{1632E4BA-5617-4E7A-888F-00B352B331A7}"/>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B11D26-8316-40CE-9594-A49D4D02017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06F112D-992F-4FA3-819B-F0E5EE7ADD62}">
      <dgm:prSet/>
      <dgm:spPr/>
      <dgm:t>
        <a:bodyPr/>
        <a:lstStyle/>
        <a:p>
          <a:pPr>
            <a:lnSpc>
              <a:spcPct val="100000"/>
            </a:lnSpc>
          </a:pPr>
          <a:r>
            <a:rPr lang="en-GB"/>
            <a:t>Name: Eniola Adubi</a:t>
          </a:r>
          <a:endParaRPr lang="en-US"/>
        </a:p>
      </dgm:t>
    </dgm:pt>
    <dgm:pt modelId="{489A6688-3ECA-4E7F-80AC-F7AAC9472E30}" type="parTrans" cxnId="{9F7BCA9E-4B47-4505-A71C-31A7B378139B}">
      <dgm:prSet/>
      <dgm:spPr/>
      <dgm:t>
        <a:bodyPr/>
        <a:lstStyle/>
        <a:p>
          <a:endParaRPr lang="en-US"/>
        </a:p>
      </dgm:t>
    </dgm:pt>
    <dgm:pt modelId="{11991347-7E27-4EB7-A805-DD0CEE60256B}" type="sibTrans" cxnId="{9F7BCA9E-4B47-4505-A71C-31A7B378139B}">
      <dgm:prSet/>
      <dgm:spPr/>
      <dgm:t>
        <a:bodyPr/>
        <a:lstStyle/>
        <a:p>
          <a:endParaRPr lang="en-US"/>
        </a:p>
      </dgm:t>
    </dgm:pt>
    <dgm:pt modelId="{F162DEF4-7863-48F9-AE16-E6604409D76E}">
      <dgm:prSet/>
      <dgm:spPr/>
      <dgm:t>
        <a:bodyPr/>
        <a:lstStyle/>
        <a:p>
          <a:pPr>
            <a:lnSpc>
              <a:spcPct val="100000"/>
            </a:lnSpc>
          </a:pPr>
          <a:r>
            <a:rPr lang="en-GB"/>
            <a:t>Student number: 1812277</a:t>
          </a:r>
          <a:endParaRPr lang="en-US"/>
        </a:p>
      </dgm:t>
    </dgm:pt>
    <dgm:pt modelId="{D9404A78-599B-4647-8163-742AB81EF24B}" type="parTrans" cxnId="{B57FE1AB-E1F0-49AE-8755-60EBE7136C28}">
      <dgm:prSet/>
      <dgm:spPr/>
      <dgm:t>
        <a:bodyPr/>
        <a:lstStyle/>
        <a:p>
          <a:endParaRPr lang="en-US"/>
        </a:p>
      </dgm:t>
    </dgm:pt>
    <dgm:pt modelId="{4201C022-4223-461E-BC8B-05FC7FD9B05E}" type="sibTrans" cxnId="{B57FE1AB-E1F0-49AE-8755-60EBE7136C28}">
      <dgm:prSet/>
      <dgm:spPr/>
      <dgm:t>
        <a:bodyPr/>
        <a:lstStyle/>
        <a:p>
          <a:endParaRPr lang="en-US"/>
        </a:p>
      </dgm:t>
    </dgm:pt>
    <dgm:pt modelId="{81CFC79B-0963-400A-A557-9BB61A499E43}">
      <dgm:prSet/>
      <dgm:spPr/>
      <dgm:t>
        <a:bodyPr/>
        <a:lstStyle/>
        <a:p>
          <a:pPr>
            <a:lnSpc>
              <a:spcPct val="100000"/>
            </a:lnSpc>
          </a:pPr>
          <a:r>
            <a:rPr lang="en-GB" dirty="0"/>
            <a:t>Module title</a:t>
          </a:r>
          <a:r>
            <a:rPr lang="en-GB"/>
            <a:t>: Community Care and  </a:t>
          </a:r>
          <a:r>
            <a:rPr lang="en-GB" dirty="0"/>
            <a:t>Development</a:t>
          </a:r>
          <a:endParaRPr lang="en-US" dirty="0"/>
        </a:p>
      </dgm:t>
    </dgm:pt>
    <dgm:pt modelId="{78DDE430-6CCC-4BA8-8569-B06819F1FB07}" type="parTrans" cxnId="{D59C30BC-B319-465D-9D21-A04F76CC3995}">
      <dgm:prSet/>
      <dgm:spPr/>
      <dgm:t>
        <a:bodyPr/>
        <a:lstStyle/>
        <a:p>
          <a:endParaRPr lang="en-US"/>
        </a:p>
      </dgm:t>
    </dgm:pt>
    <dgm:pt modelId="{61BBCCEB-254A-46B6-82A7-9A228BA81EAC}" type="sibTrans" cxnId="{D59C30BC-B319-465D-9D21-A04F76CC3995}">
      <dgm:prSet/>
      <dgm:spPr/>
      <dgm:t>
        <a:bodyPr/>
        <a:lstStyle/>
        <a:p>
          <a:endParaRPr lang="en-US"/>
        </a:p>
      </dgm:t>
    </dgm:pt>
    <dgm:pt modelId="{617ABA6B-0862-49F9-8CC8-89B94B804259}">
      <dgm:prSet/>
      <dgm:spPr/>
      <dgm:t>
        <a:bodyPr/>
        <a:lstStyle/>
        <a:p>
          <a:pPr>
            <a:lnSpc>
              <a:spcPct val="100000"/>
            </a:lnSpc>
          </a:pPr>
          <a:r>
            <a:rPr lang="en-GB" dirty="0"/>
            <a:t>Lecturer's name: Chizoba Esio-Bassey</a:t>
          </a:r>
          <a:endParaRPr lang="en-US" dirty="0"/>
        </a:p>
      </dgm:t>
    </dgm:pt>
    <dgm:pt modelId="{876E2E0D-36D5-41BC-8CA1-3A43F138948F}" type="parTrans" cxnId="{B8EED43A-1C05-48CF-9482-B6927E3EFA30}">
      <dgm:prSet/>
      <dgm:spPr/>
      <dgm:t>
        <a:bodyPr/>
        <a:lstStyle/>
        <a:p>
          <a:endParaRPr lang="en-US"/>
        </a:p>
      </dgm:t>
    </dgm:pt>
    <dgm:pt modelId="{FB99AE16-81D9-4098-9659-E70BC580E10D}" type="sibTrans" cxnId="{B8EED43A-1C05-48CF-9482-B6927E3EFA30}">
      <dgm:prSet/>
      <dgm:spPr/>
      <dgm:t>
        <a:bodyPr/>
        <a:lstStyle/>
        <a:p>
          <a:endParaRPr lang="en-US"/>
        </a:p>
      </dgm:t>
    </dgm:pt>
    <dgm:pt modelId="{BF0AF6D8-572E-4118-A076-7CB6DD14AD83}" type="pres">
      <dgm:prSet presAssocID="{D0B11D26-8316-40CE-9594-A49D4D020173}" presName="root" presStyleCnt="0">
        <dgm:presLayoutVars>
          <dgm:dir/>
          <dgm:resizeHandles val="exact"/>
        </dgm:presLayoutVars>
      </dgm:prSet>
      <dgm:spPr/>
    </dgm:pt>
    <dgm:pt modelId="{F8B6EA2B-23B9-472F-A135-FAB161A18017}" type="pres">
      <dgm:prSet presAssocID="{E06F112D-992F-4FA3-819B-F0E5EE7ADD62}" presName="compNode" presStyleCnt="0"/>
      <dgm:spPr/>
    </dgm:pt>
    <dgm:pt modelId="{DF47FF3C-1B7E-4717-9A7C-1D1011FA857E}" type="pres">
      <dgm:prSet presAssocID="{E06F112D-992F-4FA3-819B-F0E5EE7ADD6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30EA7AB8-5CC8-4BBA-9D13-6A865F1B7124}" type="pres">
      <dgm:prSet presAssocID="{E06F112D-992F-4FA3-819B-F0E5EE7ADD62}" presName="spaceRect" presStyleCnt="0"/>
      <dgm:spPr/>
    </dgm:pt>
    <dgm:pt modelId="{446E7B97-1328-4D60-8BB2-249056AA9E1A}" type="pres">
      <dgm:prSet presAssocID="{E06F112D-992F-4FA3-819B-F0E5EE7ADD62}" presName="textRect" presStyleLbl="revTx" presStyleIdx="0" presStyleCnt="4">
        <dgm:presLayoutVars>
          <dgm:chMax val="1"/>
          <dgm:chPref val="1"/>
        </dgm:presLayoutVars>
      </dgm:prSet>
      <dgm:spPr/>
    </dgm:pt>
    <dgm:pt modelId="{C6A34DFA-5E16-43D5-9E73-2A4D1675AC1C}" type="pres">
      <dgm:prSet presAssocID="{11991347-7E27-4EB7-A805-DD0CEE60256B}" presName="sibTrans" presStyleCnt="0"/>
      <dgm:spPr/>
    </dgm:pt>
    <dgm:pt modelId="{583AA917-271C-436E-BAA1-6D7EF67F1C4A}" type="pres">
      <dgm:prSet presAssocID="{F162DEF4-7863-48F9-AE16-E6604409D76E}" presName="compNode" presStyleCnt="0"/>
      <dgm:spPr/>
    </dgm:pt>
    <dgm:pt modelId="{01B2812D-7CDE-4E11-B736-3A1EC22511ED}" type="pres">
      <dgm:prSet presAssocID="{F162DEF4-7863-48F9-AE16-E6604409D76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3DFF9A5F-DAFB-4EB0-926D-5D1E02DC8F29}" type="pres">
      <dgm:prSet presAssocID="{F162DEF4-7863-48F9-AE16-E6604409D76E}" presName="spaceRect" presStyleCnt="0"/>
      <dgm:spPr/>
    </dgm:pt>
    <dgm:pt modelId="{8B80167E-79A2-4755-BEF8-3661E5FF1E57}" type="pres">
      <dgm:prSet presAssocID="{F162DEF4-7863-48F9-AE16-E6604409D76E}" presName="textRect" presStyleLbl="revTx" presStyleIdx="1" presStyleCnt="4">
        <dgm:presLayoutVars>
          <dgm:chMax val="1"/>
          <dgm:chPref val="1"/>
        </dgm:presLayoutVars>
      </dgm:prSet>
      <dgm:spPr/>
    </dgm:pt>
    <dgm:pt modelId="{746BB26E-3548-4940-9281-6A272A36BF30}" type="pres">
      <dgm:prSet presAssocID="{4201C022-4223-461E-BC8B-05FC7FD9B05E}" presName="sibTrans" presStyleCnt="0"/>
      <dgm:spPr/>
    </dgm:pt>
    <dgm:pt modelId="{1D48B0F3-CA4F-4234-8ACB-019EA41B301A}" type="pres">
      <dgm:prSet presAssocID="{81CFC79B-0963-400A-A557-9BB61A499E43}" presName="compNode" presStyleCnt="0"/>
      <dgm:spPr/>
    </dgm:pt>
    <dgm:pt modelId="{8CCF2DDF-6B7C-4423-A030-EC8C65FB9E9B}" type="pres">
      <dgm:prSet presAssocID="{81CFC79B-0963-400A-A557-9BB61A499E4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BACB9556-8B30-4A05-A5D9-CDC5FCC85C84}" type="pres">
      <dgm:prSet presAssocID="{81CFC79B-0963-400A-A557-9BB61A499E43}" presName="spaceRect" presStyleCnt="0"/>
      <dgm:spPr/>
    </dgm:pt>
    <dgm:pt modelId="{81B9812E-0E71-4F26-949D-9C41306CB782}" type="pres">
      <dgm:prSet presAssocID="{81CFC79B-0963-400A-A557-9BB61A499E43}" presName="textRect" presStyleLbl="revTx" presStyleIdx="2" presStyleCnt="4">
        <dgm:presLayoutVars>
          <dgm:chMax val="1"/>
          <dgm:chPref val="1"/>
        </dgm:presLayoutVars>
      </dgm:prSet>
      <dgm:spPr/>
    </dgm:pt>
    <dgm:pt modelId="{68BFCF4E-8126-433C-8792-A833F661C759}" type="pres">
      <dgm:prSet presAssocID="{61BBCCEB-254A-46B6-82A7-9A228BA81EAC}" presName="sibTrans" presStyleCnt="0"/>
      <dgm:spPr/>
    </dgm:pt>
    <dgm:pt modelId="{20DA894E-34F7-441C-A80E-44E79DDBAFBF}" type="pres">
      <dgm:prSet presAssocID="{617ABA6B-0862-49F9-8CC8-89B94B804259}" presName="compNode" presStyleCnt="0"/>
      <dgm:spPr/>
    </dgm:pt>
    <dgm:pt modelId="{2A2DF0AD-CE07-4D4C-8AC9-E563465A179D}" type="pres">
      <dgm:prSet presAssocID="{617ABA6B-0862-49F9-8CC8-89B94B80425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ecturer"/>
        </a:ext>
      </dgm:extLst>
    </dgm:pt>
    <dgm:pt modelId="{B5061A76-D9CF-4AEE-A99B-AEE22FE6A390}" type="pres">
      <dgm:prSet presAssocID="{617ABA6B-0862-49F9-8CC8-89B94B804259}" presName="spaceRect" presStyleCnt="0"/>
      <dgm:spPr/>
    </dgm:pt>
    <dgm:pt modelId="{D9A91BBC-705C-4711-84B2-0E8672EE593B}" type="pres">
      <dgm:prSet presAssocID="{617ABA6B-0862-49F9-8CC8-89B94B804259}" presName="textRect" presStyleLbl="revTx" presStyleIdx="3" presStyleCnt="4">
        <dgm:presLayoutVars>
          <dgm:chMax val="1"/>
          <dgm:chPref val="1"/>
        </dgm:presLayoutVars>
      </dgm:prSet>
      <dgm:spPr/>
    </dgm:pt>
  </dgm:ptLst>
  <dgm:cxnLst>
    <dgm:cxn modelId="{90D1A629-D99B-4DBA-986F-BA16A5F75F7C}" type="presOf" srcId="{F162DEF4-7863-48F9-AE16-E6604409D76E}" destId="{8B80167E-79A2-4755-BEF8-3661E5FF1E57}" srcOrd="0" destOrd="0" presId="urn:microsoft.com/office/officeart/2018/2/layout/IconLabelList"/>
    <dgm:cxn modelId="{1E9AB538-EB98-44C6-A351-D547A2C39975}" type="presOf" srcId="{E06F112D-992F-4FA3-819B-F0E5EE7ADD62}" destId="{446E7B97-1328-4D60-8BB2-249056AA9E1A}" srcOrd="0" destOrd="0" presId="urn:microsoft.com/office/officeart/2018/2/layout/IconLabelList"/>
    <dgm:cxn modelId="{B8EED43A-1C05-48CF-9482-B6927E3EFA30}" srcId="{D0B11D26-8316-40CE-9594-A49D4D020173}" destId="{617ABA6B-0862-49F9-8CC8-89B94B804259}" srcOrd="3" destOrd="0" parTransId="{876E2E0D-36D5-41BC-8CA1-3A43F138948F}" sibTransId="{FB99AE16-81D9-4098-9659-E70BC580E10D}"/>
    <dgm:cxn modelId="{1E7B8841-B5BF-4FF6-93AC-DD46F9B069E2}" type="presOf" srcId="{617ABA6B-0862-49F9-8CC8-89B94B804259}" destId="{D9A91BBC-705C-4711-84B2-0E8672EE593B}" srcOrd="0" destOrd="0" presId="urn:microsoft.com/office/officeart/2018/2/layout/IconLabelList"/>
    <dgm:cxn modelId="{D91E786B-9B6E-417D-A1D7-B4ABE529AB65}" type="presOf" srcId="{81CFC79B-0963-400A-A557-9BB61A499E43}" destId="{81B9812E-0E71-4F26-949D-9C41306CB782}" srcOrd="0" destOrd="0" presId="urn:microsoft.com/office/officeart/2018/2/layout/IconLabelList"/>
    <dgm:cxn modelId="{9F7BCA9E-4B47-4505-A71C-31A7B378139B}" srcId="{D0B11D26-8316-40CE-9594-A49D4D020173}" destId="{E06F112D-992F-4FA3-819B-F0E5EE7ADD62}" srcOrd="0" destOrd="0" parTransId="{489A6688-3ECA-4E7F-80AC-F7AAC9472E30}" sibTransId="{11991347-7E27-4EB7-A805-DD0CEE60256B}"/>
    <dgm:cxn modelId="{B57FE1AB-E1F0-49AE-8755-60EBE7136C28}" srcId="{D0B11D26-8316-40CE-9594-A49D4D020173}" destId="{F162DEF4-7863-48F9-AE16-E6604409D76E}" srcOrd="1" destOrd="0" parTransId="{D9404A78-599B-4647-8163-742AB81EF24B}" sibTransId="{4201C022-4223-461E-BC8B-05FC7FD9B05E}"/>
    <dgm:cxn modelId="{D59C30BC-B319-465D-9D21-A04F76CC3995}" srcId="{D0B11D26-8316-40CE-9594-A49D4D020173}" destId="{81CFC79B-0963-400A-A557-9BB61A499E43}" srcOrd="2" destOrd="0" parTransId="{78DDE430-6CCC-4BA8-8569-B06819F1FB07}" sibTransId="{61BBCCEB-254A-46B6-82A7-9A228BA81EAC}"/>
    <dgm:cxn modelId="{51A4BBFC-C311-48B4-9D0E-148BF90677C4}" type="presOf" srcId="{D0B11D26-8316-40CE-9594-A49D4D020173}" destId="{BF0AF6D8-572E-4118-A076-7CB6DD14AD83}" srcOrd="0" destOrd="0" presId="urn:microsoft.com/office/officeart/2018/2/layout/IconLabelList"/>
    <dgm:cxn modelId="{E116866D-49B5-49E6-9DBF-DD0B1AB60734}" type="presParOf" srcId="{BF0AF6D8-572E-4118-A076-7CB6DD14AD83}" destId="{F8B6EA2B-23B9-472F-A135-FAB161A18017}" srcOrd="0" destOrd="0" presId="urn:microsoft.com/office/officeart/2018/2/layout/IconLabelList"/>
    <dgm:cxn modelId="{0356A2E3-0641-41F5-A546-240D105569F0}" type="presParOf" srcId="{F8B6EA2B-23B9-472F-A135-FAB161A18017}" destId="{DF47FF3C-1B7E-4717-9A7C-1D1011FA857E}" srcOrd="0" destOrd="0" presId="urn:microsoft.com/office/officeart/2018/2/layout/IconLabelList"/>
    <dgm:cxn modelId="{B9D0BD7A-6264-43D1-86A5-D1A7EEDD0632}" type="presParOf" srcId="{F8B6EA2B-23B9-472F-A135-FAB161A18017}" destId="{30EA7AB8-5CC8-4BBA-9D13-6A865F1B7124}" srcOrd="1" destOrd="0" presId="urn:microsoft.com/office/officeart/2018/2/layout/IconLabelList"/>
    <dgm:cxn modelId="{6339CD6C-2641-41F8-9036-B17BFA005496}" type="presParOf" srcId="{F8B6EA2B-23B9-472F-A135-FAB161A18017}" destId="{446E7B97-1328-4D60-8BB2-249056AA9E1A}" srcOrd="2" destOrd="0" presId="urn:microsoft.com/office/officeart/2018/2/layout/IconLabelList"/>
    <dgm:cxn modelId="{717B86C0-05F0-49D5-985C-3AA165A45995}" type="presParOf" srcId="{BF0AF6D8-572E-4118-A076-7CB6DD14AD83}" destId="{C6A34DFA-5E16-43D5-9E73-2A4D1675AC1C}" srcOrd="1" destOrd="0" presId="urn:microsoft.com/office/officeart/2018/2/layout/IconLabelList"/>
    <dgm:cxn modelId="{B08F66DE-2AB4-4665-B8B2-CE8E3904D3A1}" type="presParOf" srcId="{BF0AF6D8-572E-4118-A076-7CB6DD14AD83}" destId="{583AA917-271C-436E-BAA1-6D7EF67F1C4A}" srcOrd="2" destOrd="0" presId="urn:microsoft.com/office/officeart/2018/2/layout/IconLabelList"/>
    <dgm:cxn modelId="{17B1C4DD-3607-468D-A225-3A0A86664F23}" type="presParOf" srcId="{583AA917-271C-436E-BAA1-6D7EF67F1C4A}" destId="{01B2812D-7CDE-4E11-B736-3A1EC22511ED}" srcOrd="0" destOrd="0" presId="urn:microsoft.com/office/officeart/2018/2/layout/IconLabelList"/>
    <dgm:cxn modelId="{9EB954BD-83E7-4DCC-AC37-CA2A6BA66A6F}" type="presParOf" srcId="{583AA917-271C-436E-BAA1-6D7EF67F1C4A}" destId="{3DFF9A5F-DAFB-4EB0-926D-5D1E02DC8F29}" srcOrd="1" destOrd="0" presId="urn:microsoft.com/office/officeart/2018/2/layout/IconLabelList"/>
    <dgm:cxn modelId="{E2D8FA5D-2750-44AE-B071-911211FE9CE7}" type="presParOf" srcId="{583AA917-271C-436E-BAA1-6D7EF67F1C4A}" destId="{8B80167E-79A2-4755-BEF8-3661E5FF1E57}" srcOrd="2" destOrd="0" presId="urn:microsoft.com/office/officeart/2018/2/layout/IconLabelList"/>
    <dgm:cxn modelId="{BCD0C4E7-E3F6-4EED-982F-58103509B867}" type="presParOf" srcId="{BF0AF6D8-572E-4118-A076-7CB6DD14AD83}" destId="{746BB26E-3548-4940-9281-6A272A36BF30}" srcOrd="3" destOrd="0" presId="urn:microsoft.com/office/officeart/2018/2/layout/IconLabelList"/>
    <dgm:cxn modelId="{0E26605E-EFAE-4B03-A121-4DF471D5EEAC}" type="presParOf" srcId="{BF0AF6D8-572E-4118-A076-7CB6DD14AD83}" destId="{1D48B0F3-CA4F-4234-8ACB-019EA41B301A}" srcOrd="4" destOrd="0" presId="urn:microsoft.com/office/officeart/2018/2/layout/IconLabelList"/>
    <dgm:cxn modelId="{822FEDC7-FE91-4AA2-AADB-28C8D538A1AC}" type="presParOf" srcId="{1D48B0F3-CA4F-4234-8ACB-019EA41B301A}" destId="{8CCF2DDF-6B7C-4423-A030-EC8C65FB9E9B}" srcOrd="0" destOrd="0" presId="urn:microsoft.com/office/officeart/2018/2/layout/IconLabelList"/>
    <dgm:cxn modelId="{7FDB9AA9-91E5-4B7C-AEE9-EB1810287D64}" type="presParOf" srcId="{1D48B0F3-CA4F-4234-8ACB-019EA41B301A}" destId="{BACB9556-8B30-4A05-A5D9-CDC5FCC85C84}" srcOrd="1" destOrd="0" presId="urn:microsoft.com/office/officeart/2018/2/layout/IconLabelList"/>
    <dgm:cxn modelId="{B65D549B-CECD-4AA1-A443-64C1C2A77336}" type="presParOf" srcId="{1D48B0F3-CA4F-4234-8ACB-019EA41B301A}" destId="{81B9812E-0E71-4F26-949D-9C41306CB782}" srcOrd="2" destOrd="0" presId="urn:microsoft.com/office/officeart/2018/2/layout/IconLabelList"/>
    <dgm:cxn modelId="{2DFC1211-6EFE-4052-8B43-3A873A277B43}" type="presParOf" srcId="{BF0AF6D8-572E-4118-A076-7CB6DD14AD83}" destId="{68BFCF4E-8126-433C-8792-A833F661C759}" srcOrd="5" destOrd="0" presId="urn:microsoft.com/office/officeart/2018/2/layout/IconLabelList"/>
    <dgm:cxn modelId="{D86A778B-9C9E-4C6F-852B-1ECB596B2DA0}" type="presParOf" srcId="{BF0AF6D8-572E-4118-A076-7CB6DD14AD83}" destId="{20DA894E-34F7-441C-A80E-44E79DDBAFBF}" srcOrd="6" destOrd="0" presId="urn:microsoft.com/office/officeart/2018/2/layout/IconLabelList"/>
    <dgm:cxn modelId="{82D8C142-D913-47E3-848D-AD641E13A954}" type="presParOf" srcId="{20DA894E-34F7-441C-A80E-44E79DDBAFBF}" destId="{2A2DF0AD-CE07-4D4C-8AC9-E563465A179D}" srcOrd="0" destOrd="0" presId="urn:microsoft.com/office/officeart/2018/2/layout/IconLabelList"/>
    <dgm:cxn modelId="{BB32426D-DE09-4DE1-B98E-3D42CA327841}" type="presParOf" srcId="{20DA894E-34F7-441C-A80E-44E79DDBAFBF}" destId="{B5061A76-D9CF-4AEE-A99B-AEE22FE6A390}" srcOrd="1" destOrd="0" presId="urn:microsoft.com/office/officeart/2018/2/layout/IconLabelList"/>
    <dgm:cxn modelId="{55F503E5-3416-4215-8B14-4016B18B4B31}" type="presParOf" srcId="{20DA894E-34F7-441C-A80E-44E79DDBAFBF}" destId="{D9A91BBC-705C-4711-84B2-0E8672EE593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7BDE26D-A437-46E4-9AA3-FFF3D647B235}"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63D2CD1B-2998-4C61-AEA9-31AEDE007ABD}">
      <dgm:prSet/>
      <dgm:spPr/>
      <dgm:t>
        <a:bodyPr/>
        <a:lstStyle/>
        <a:p>
          <a:r>
            <a:rPr lang="en-GB"/>
            <a:t>Community: Are group of people with diverse background, different views, beliefs and thought process in which they are linked by social ties (MacQueen et al., 2001). </a:t>
          </a:r>
          <a:endParaRPr lang="en-US"/>
        </a:p>
      </dgm:t>
    </dgm:pt>
    <dgm:pt modelId="{915D481D-0B60-40E2-8662-F5426DBC044E}" type="parTrans" cxnId="{9B62774D-85A4-46C8-BAE9-540F10D7341D}">
      <dgm:prSet/>
      <dgm:spPr/>
      <dgm:t>
        <a:bodyPr/>
        <a:lstStyle/>
        <a:p>
          <a:endParaRPr lang="en-US"/>
        </a:p>
      </dgm:t>
    </dgm:pt>
    <dgm:pt modelId="{81A74034-A994-4202-860E-E6ED8F21E3A6}" type="sibTrans" cxnId="{9B62774D-85A4-46C8-BAE9-540F10D7341D}">
      <dgm:prSet/>
      <dgm:spPr/>
      <dgm:t>
        <a:bodyPr/>
        <a:lstStyle/>
        <a:p>
          <a:endParaRPr lang="en-US"/>
        </a:p>
      </dgm:t>
    </dgm:pt>
    <dgm:pt modelId="{6A4D5851-980C-4663-BA29-40C0AFA0DF2E}">
      <dgm:prSet/>
      <dgm:spPr/>
      <dgm:t>
        <a:bodyPr/>
        <a:lstStyle/>
        <a:p>
          <a:r>
            <a:rPr lang="en-GB" dirty="0"/>
            <a:t>Community Development: Is when community members have initiatives, detailed principles of empowerment, human rights that are supported by agencies to identify and act on issues are more important (</a:t>
          </a:r>
          <a:r>
            <a:rPr lang="en-GB" dirty="0" err="1"/>
            <a:t>Straza</a:t>
          </a:r>
          <a:r>
            <a:rPr lang="en-GB" dirty="0"/>
            <a:t>, 2018).  </a:t>
          </a:r>
          <a:endParaRPr lang="en-US" dirty="0"/>
        </a:p>
      </dgm:t>
    </dgm:pt>
    <dgm:pt modelId="{BF66EABA-DB5B-41EC-B2CB-AF004153C390}" type="parTrans" cxnId="{33F7EDCA-7864-4FD5-A341-55A7D5E85C6A}">
      <dgm:prSet/>
      <dgm:spPr/>
      <dgm:t>
        <a:bodyPr/>
        <a:lstStyle/>
        <a:p>
          <a:endParaRPr lang="en-US"/>
        </a:p>
      </dgm:t>
    </dgm:pt>
    <dgm:pt modelId="{E1108B0F-0276-4F7D-860B-C2E8F9EB3887}" type="sibTrans" cxnId="{33F7EDCA-7864-4FD5-A341-55A7D5E85C6A}">
      <dgm:prSet/>
      <dgm:spPr/>
      <dgm:t>
        <a:bodyPr/>
        <a:lstStyle/>
        <a:p>
          <a:endParaRPr lang="en-US"/>
        </a:p>
      </dgm:t>
    </dgm:pt>
    <dgm:pt modelId="{D58062DA-3CE3-4E32-B8FB-4E30DF4D9D94}" type="pres">
      <dgm:prSet presAssocID="{D7BDE26D-A437-46E4-9AA3-FFF3D647B235}" presName="vert0" presStyleCnt="0">
        <dgm:presLayoutVars>
          <dgm:dir/>
          <dgm:animOne val="branch"/>
          <dgm:animLvl val="lvl"/>
        </dgm:presLayoutVars>
      </dgm:prSet>
      <dgm:spPr/>
    </dgm:pt>
    <dgm:pt modelId="{45881351-4A19-4FFD-89A7-F59B4CF029CF}" type="pres">
      <dgm:prSet presAssocID="{63D2CD1B-2998-4C61-AEA9-31AEDE007ABD}" presName="thickLine" presStyleLbl="alignNode1" presStyleIdx="0" presStyleCnt="2"/>
      <dgm:spPr/>
    </dgm:pt>
    <dgm:pt modelId="{24AE44DF-8316-4431-BCEB-A7283A03D625}" type="pres">
      <dgm:prSet presAssocID="{63D2CD1B-2998-4C61-AEA9-31AEDE007ABD}" presName="horz1" presStyleCnt="0"/>
      <dgm:spPr/>
    </dgm:pt>
    <dgm:pt modelId="{60133653-B9C2-441C-B769-0999A3E4C788}" type="pres">
      <dgm:prSet presAssocID="{63D2CD1B-2998-4C61-AEA9-31AEDE007ABD}" presName="tx1" presStyleLbl="revTx" presStyleIdx="0" presStyleCnt="2"/>
      <dgm:spPr/>
    </dgm:pt>
    <dgm:pt modelId="{A8D86484-061E-48AA-A59F-F78376E9B243}" type="pres">
      <dgm:prSet presAssocID="{63D2CD1B-2998-4C61-AEA9-31AEDE007ABD}" presName="vert1" presStyleCnt="0"/>
      <dgm:spPr/>
    </dgm:pt>
    <dgm:pt modelId="{0D16FBA2-E484-47EA-847F-0D9792F61F54}" type="pres">
      <dgm:prSet presAssocID="{6A4D5851-980C-4663-BA29-40C0AFA0DF2E}" presName="thickLine" presStyleLbl="alignNode1" presStyleIdx="1" presStyleCnt="2"/>
      <dgm:spPr/>
    </dgm:pt>
    <dgm:pt modelId="{56A51457-DA1A-4D31-8D64-BAD992AEEBAD}" type="pres">
      <dgm:prSet presAssocID="{6A4D5851-980C-4663-BA29-40C0AFA0DF2E}" presName="horz1" presStyleCnt="0"/>
      <dgm:spPr/>
    </dgm:pt>
    <dgm:pt modelId="{F2C446B5-8C40-4FE2-874A-3F6DCA27E1BA}" type="pres">
      <dgm:prSet presAssocID="{6A4D5851-980C-4663-BA29-40C0AFA0DF2E}" presName="tx1" presStyleLbl="revTx" presStyleIdx="1" presStyleCnt="2"/>
      <dgm:spPr/>
    </dgm:pt>
    <dgm:pt modelId="{66B3FE31-C0E3-4385-A7ED-FC9A55AE75FF}" type="pres">
      <dgm:prSet presAssocID="{6A4D5851-980C-4663-BA29-40C0AFA0DF2E}" presName="vert1" presStyleCnt="0"/>
      <dgm:spPr/>
    </dgm:pt>
  </dgm:ptLst>
  <dgm:cxnLst>
    <dgm:cxn modelId="{BA44BA00-9D94-4BCD-A333-8E2BD3955914}" type="presOf" srcId="{63D2CD1B-2998-4C61-AEA9-31AEDE007ABD}" destId="{60133653-B9C2-441C-B769-0999A3E4C788}" srcOrd="0" destOrd="0" presId="urn:microsoft.com/office/officeart/2008/layout/LinedList"/>
    <dgm:cxn modelId="{4A49A25B-B9B6-41BF-BBF4-0C01EF45491B}" type="presOf" srcId="{D7BDE26D-A437-46E4-9AA3-FFF3D647B235}" destId="{D58062DA-3CE3-4E32-B8FB-4E30DF4D9D94}" srcOrd="0" destOrd="0" presId="urn:microsoft.com/office/officeart/2008/layout/LinedList"/>
    <dgm:cxn modelId="{7E659846-8E5A-4700-95CC-32B9BBDEE8DB}" type="presOf" srcId="{6A4D5851-980C-4663-BA29-40C0AFA0DF2E}" destId="{F2C446B5-8C40-4FE2-874A-3F6DCA27E1BA}" srcOrd="0" destOrd="0" presId="urn:microsoft.com/office/officeart/2008/layout/LinedList"/>
    <dgm:cxn modelId="{9B62774D-85A4-46C8-BAE9-540F10D7341D}" srcId="{D7BDE26D-A437-46E4-9AA3-FFF3D647B235}" destId="{63D2CD1B-2998-4C61-AEA9-31AEDE007ABD}" srcOrd="0" destOrd="0" parTransId="{915D481D-0B60-40E2-8662-F5426DBC044E}" sibTransId="{81A74034-A994-4202-860E-E6ED8F21E3A6}"/>
    <dgm:cxn modelId="{33F7EDCA-7864-4FD5-A341-55A7D5E85C6A}" srcId="{D7BDE26D-A437-46E4-9AA3-FFF3D647B235}" destId="{6A4D5851-980C-4663-BA29-40C0AFA0DF2E}" srcOrd="1" destOrd="0" parTransId="{BF66EABA-DB5B-41EC-B2CB-AF004153C390}" sibTransId="{E1108B0F-0276-4F7D-860B-C2E8F9EB3887}"/>
    <dgm:cxn modelId="{5873B797-C985-42C0-8A43-1769F3953130}" type="presParOf" srcId="{D58062DA-3CE3-4E32-B8FB-4E30DF4D9D94}" destId="{45881351-4A19-4FFD-89A7-F59B4CF029CF}" srcOrd="0" destOrd="0" presId="urn:microsoft.com/office/officeart/2008/layout/LinedList"/>
    <dgm:cxn modelId="{6931F1C2-64B2-4443-A870-64BD6BCA3FEF}" type="presParOf" srcId="{D58062DA-3CE3-4E32-B8FB-4E30DF4D9D94}" destId="{24AE44DF-8316-4431-BCEB-A7283A03D625}" srcOrd="1" destOrd="0" presId="urn:microsoft.com/office/officeart/2008/layout/LinedList"/>
    <dgm:cxn modelId="{EC2FB3D6-C572-4477-8350-AB911A7E7D6A}" type="presParOf" srcId="{24AE44DF-8316-4431-BCEB-A7283A03D625}" destId="{60133653-B9C2-441C-B769-0999A3E4C788}" srcOrd="0" destOrd="0" presId="urn:microsoft.com/office/officeart/2008/layout/LinedList"/>
    <dgm:cxn modelId="{1BDEB2CD-5852-4793-A2FD-0A02F153522E}" type="presParOf" srcId="{24AE44DF-8316-4431-BCEB-A7283A03D625}" destId="{A8D86484-061E-48AA-A59F-F78376E9B243}" srcOrd="1" destOrd="0" presId="urn:microsoft.com/office/officeart/2008/layout/LinedList"/>
    <dgm:cxn modelId="{5EBC38CF-8DBC-4FAB-9681-6D1111CC58B5}" type="presParOf" srcId="{D58062DA-3CE3-4E32-B8FB-4E30DF4D9D94}" destId="{0D16FBA2-E484-47EA-847F-0D9792F61F54}" srcOrd="2" destOrd="0" presId="urn:microsoft.com/office/officeart/2008/layout/LinedList"/>
    <dgm:cxn modelId="{DEFE3E84-EF7D-4D9B-97B8-E6104318F292}" type="presParOf" srcId="{D58062DA-3CE3-4E32-B8FB-4E30DF4D9D94}" destId="{56A51457-DA1A-4D31-8D64-BAD992AEEBAD}" srcOrd="3" destOrd="0" presId="urn:microsoft.com/office/officeart/2008/layout/LinedList"/>
    <dgm:cxn modelId="{16BEEB3C-4E24-4BDE-908D-53DED738FCCD}" type="presParOf" srcId="{56A51457-DA1A-4D31-8D64-BAD992AEEBAD}" destId="{F2C446B5-8C40-4FE2-874A-3F6DCA27E1BA}" srcOrd="0" destOrd="0" presId="urn:microsoft.com/office/officeart/2008/layout/LinedList"/>
    <dgm:cxn modelId="{915EFC31-9280-4CC8-8C04-30FA90CEB918}" type="presParOf" srcId="{56A51457-DA1A-4D31-8D64-BAD992AEEBAD}" destId="{66B3FE31-C0E3-4385-A7ED-FC9A55AE75F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47FF3C-1B7E-4717-9A7C-1D1011FA857E}">
      <dsp:nvSpPr>
        <dsp:cNvPr id="0" name=""/>
        <dsp:cNvSpPr/>
      </dsp:nvSpPr>
      <dsp:spPr>
        <a:xfrm>
          <a:off x="745987" y="1082018"/>
          <a:ext cx="919942" cy="9199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46E7B97-1328-4D60-8BB2-249056AA9E1A}">
      <dsp:nvSpPr>
        <dsp:cNvPr id="0" name=""/>
        <dsp:cNvSpPr/>
      </dsp:nvSpPr>
      <dsp:spPr>
        <a:xfrm>
          <a:off x="183800" y="2291463"/>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Name: Eniola Adubi</a:t>
          </a:r>
          <a:endParaRPr lang="en-US" sz="1600" kern="1200"/>
        </a:p>
      </dsp:txBody>
      <dsp:txXfrm>
        <a:off x="183800" y="2291463"/>
        <a:ext cx="2044316" cy="720000"/>
      </dsp:txXfrm>
    </dsp:sp>
    <dsp:sp modelId="{01B2812D-7CDE-4E11-B736-3A1EC22511ED}">
      <dsp:nvSpPr>
        <dsp:cNvPr id="0" name=""/>
        <dsp:cNvSpPr/>
      </dsp:nvSpPr>
      <dsp:spPr>
        <a:xfrm>
          <a:off x="3148059" y="1082018"/>
          <a:ext cx="919942" cy="9199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B80167E-79A2-4755-BEF8-3661E5FF1E57}">
      <dsp:nvSpPr>
        <dsp:cNvPr id="0" name=""/>
        <dsp:cNvSpPr/>
      </dsp:nvSpPr>
      <dsp:spPr>
        <a:xfrm>
          <a:off x="2585872" y="2291463"/>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Student number: 1812277</a:t>
          </a:r>
          <a:endParaRPr lang="en-US" sz="1600" kern="1200"/>
        </a:p>
      </dsp:txBody>
      <dsp:txXfrm>
        <a:off x="2585872" y="2291463"/>
        <a:ext cx="2044316" cy="720000"/>
      </dsp:txXfrm>
    </dsp:sp>
    <dsp:sp modelId="{8CCF2DDF-6B7C-4423-A030-EC8C65FB9E9B}">
      <dsp:nvSpPr>
        <dsp:cNvPr id="0" name=""/>
        <dsp:cNvSpPr/>
      </dsp:nvSpPr>
      <dsp:spPr>
        <a:xfrm>
          <a:off x="5550131" y="1082018"/>
          <a:ext cx="919942" cy="9199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1B9812E-0E71-4F26-949D-9C41306CB782}">
      <dsp:nvSpPr>
        <dsp:cNvPr id="0" name=""/>
        <dsp:cNvSpPr/>
      </dsp:nvSpPr>
      <dsp:spPr>
        <a:xfrm>
          <a:off x="4987944" y="2291463"/>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Module title</a:t>
          </a:r>
          <a:r>
            <a:rPr lang="en-GB" sz="1600" kern="1200"/>
            <a:t>: Community Care and  </a:t>
          </a:r>
          <a:r>
            <a:rPr lang="en-GB" sz="1600" kern="1200" dirty="0"/>
            <a:t>Development</a:t>
          </a:r>
          <a:endParaRPr lang="en-US" sz="1600" kern="1200" dirty="0"/>
        </a:p>
      </dsp:txBody>
      <dsp:txXfrm>
        <a:off x="4987944" y="2291463"/>
        <a:ext cx="2044316" cy="720000"/>
      </dsp:txXfrm>
    </dsp:sp>
    <dsp:sp modelId="{2A2DF0AD-CE07-4D4C-8AC9-E563465A179D}">
      <dsp:nvSpPr>
        <dsp:cNvPr id="0" name=""/>
        <dsp:cNvSpPr/>
      </dsp:nvSpPr>
      <dsp:spPr>
        <a:xfrm>
          <a:off x="7952203" y="1082018"/>
          <a:ext cx="919942" cy="91994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9A91BBC-705C-4711-84B2-0E8672EE593B}">
      <dsp:nvSpPr>
        <dsp:cNvPr id="0" name=""/>
        <dsp:cNvSpPr/>
      </dsp:nvSpPr>
      <dsp:spPr>
        <a:xfrm>
          <a:off x="7390016" y="2291463"/>
          <a:ext cx="204431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Lecturer's name: Chizoba Esio-Bassey</a:t>
          </a:r>
          <a:endParaRPr lang="en-US" sz="1600" kern="1200" dirty="0"/>
        </a:p>
      </dsp:txBody>
      <dsp:txXfrm>
        <a:off x="7390016" y="2291463"/>
        <a:ext cx="2044316"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881351-4A19-4FFD-89A7-F59B4CF029CF}">
      <dsp:nvSpPr>
        <dsp:cNvPr id="0" name=""/>
        <dsp:cNvSpPr/>
      </dsp:nvSpPr>
      <dsp:spPr>
        <a:xfrm>
          <a:off x="0" y="0"/>
          <a:ext cx="9618133"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133653-B9C2-441C-B769-0999A3E4C788}">
      <dsp:nvSpPr>
        <dsp:cNvPr id="0" name=""/>
        <dsp:cNvSpPr/>
      </dsp:nvSpPr>
      <dsp:spPr>
        <a:xfrm>
          <a:off x="0" y="0"/>
          <a:ext cx="9618133" cy="20467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Community: Are group of people with diverse background, different views, beliefs and thought process in which they are linked by social ties (MacQueen et al., 2001). </a:t>
          </a:r>
          <a:endParaRPr lang="en-US" sz="2900" kern="1200"/>
        </a:p>
      </dsp:txBody>
      <dsp:txXfrm>
        <a:off x="0" y="0"/>
        <a:ext cx="9618133" cy="2046741"/>
      </dsp:txXfrm>
    </dsp:sp>
    <dsp:sp modelId="{0D16FBA2-E484-47EA-847F-0D9792F61F54}">
      <dsp:nvSpPr>
        <dsp:cNvPr id="0" name=""/>
        <dsp:cNvSpPr/>
      </dsp:nvSpPr>
      <dsp:spPr>
        <a:xfrm>
          <a:off x="0" y="2046741"/>
          <a:ext cx="9618133"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C446B5-8C40-4FE2-874A-3F6DCA27E1BA}">
      <dsp:nvSpPr>
        <dsp:cNvPr id="0" name=""/>
        <dsp:cNvSpPr/>
      </dsp:nvSpPr>
      <dsp:spPr>
        <a:xfrm>
          <a:off x="0" y="2046741"/>
          <a:ext cx="9618133" cy="20467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Community Development: Is when community members have initiatives, detailed principles of empowerment, human rights that are supported by agencies to identify and act on issues are more important (</a:t>
          </a:r>
          <a:r>
            <a:rPr lang="en-GB" sz="2900" kern="1200" dirty="0" err="1"/>
            <a:t>Straza</a:t>
          </a:r>
          <a:r>
            <a:rPr lang="en-GB" sz="2900" kern="1200" dirty="0"/>
            <a:t>, 2018).  </a:t>
          </a:r>
          <a:endParaRPr lang="en-US" sz="2900" kern="1200" dirty="0"/>
        </a:p>
      </dsp:txBody>
      <dsp:txXfrm>
        <a:off x="0" y="2046741"/>
        <a:ext cx="9618133" cy="204674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F26EEB-0848-4C55-86D5-92F7BCE05178}" type="datetimeFigureOut">
              <a:rPr lang="en-GB" smtClean="0"/>
              <a:t>27/03/2022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3713F-ADF5-4A33-9289-4320163AFB45}" type="slidenum">
              <a:rPr lang="en-GB" smtClean="0"/>
              <a:t>‹#›</a:t>
            </a:fld>
            <a:endParaRPr lang="en-GB"/>
          </a:p>
        </p:txBody>
      </p:sp>
    </p:spTree>
    <p:extLst>
      <p:ext uri="{BB962C8B-B14F-4D97-AF65-F5344CB8AC3E}">
        <p14:creationId xmlns:p14="http://schemas.microsoft.com/office/powerpoint/2010/main" val="25925200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ea typeface="Calibri"/>
                <a:cs typeface="Calibri"/>
              </a:rPr>
              <a:t> </a:t>
            </a:r>
            <a:r>
              <a:rPr lang="en-GB" b="1" dirty="0">
                <a:ea typeface="Calibri"/>
                <a:cs typeface="Calibri"/>
              </a:rPr>
              <a:t>my note</a:t>
            </a:r>
          </a:p>
          <a:p>
            <a:r>
              <a:rPr lang="en-GB" dirty="0">
                <a:ea typeface="Calibri"/>
                <a:cs typeface="Calibri"/>
              </a:rPr>
              <a:t>As human we try to fit into a certain type of community depending on personal needs, which then gives us the sense of belonging( reference</a:t>
            </a:r>
          </a:p>
          <a:p>
            <a:endParaRPr lang="en-GB" dirty="0">
              <a:cs typeface="Calibri"/>
            </a:endParaRPr>
          </a:p>
          <a:p>
            <a:pPr marL="0" indent="0" algn="ctr">
              <a:buNone/>
            </a:pPr>
            <a:r>
              <a:rPr lang="en-GB" dirty="0">
                <a:cs typeface="Calibri"/>
              </a:rPr>
              <a:t>Types of community </a:t>
            </a:r>
          </a:p>
          <a:p>
            <a:r>
              <a:rPr lang="en-GB" dirty="0">
                <a:cs typeface="Calibri"/>
              </a:rPr>
              <a:t>This can be ethnicity, the area you live, church, school, work, care homes,………</a:t>
            </a:r>
          </a:p>
          <a:p>
            <a:r>
              <a:rPr lang="en-GB" dirty="0">
                <a:cs typeface="Calibri"/>
              </a:rPr>
              <a:t>To be in a community has an effect on making one feel among and not feeling lonely.</a:t>
            </a:r>
            <a:endParaRPr lang="en-GB" dirty="0"/>
          </a:p>
          <a:p>
            <a:endParaRPr lang="en-GB" dirty="0"/>
          </a:p>
        </p:txBody>
      </p:sp>
      <p:sp>
        <p:nvSpPr>
          <p:cNvPr id="4" name="Slide Number Placeholder 3"/>
          <p:cNvSpPr>
            <a:spLocks noGrp="1"/>
          </p:cNvSpPr>
          <p:nvPr>
            <p:ph type="sldNum" sz="quarter" idx="5"/>
          </p:nvPr>
        </p:nvSpPr>
        <p:spPr/>
        <p:txBody>
          <a:bodyPr/>
          <a:lstStyle/>
          <a:p>
            <a:fld id="{1FD3713F-ADF5-4A33-9289-4320163AFB45}" type="slidenum">
              <a:rPr lang="en-GB" smtClean="0"/>
              <a:t>2</a:t>
            </a:fld>
            <a:endParaRPr lang="en-GB"/>
          </a:p>
        </p:txBody>
      </p:sp>
    </p:spTree>
    <p:extLst>
      <p:ext uri="{BB962C8B-B14F-4D97-AF65-F5344CB8AC3E}">
        <p14:creationId xmlns:p14="http://schemas.microsoft.com/office/powerpoint/2010/main" val="30604564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ea typeface="Calibri"/>
                <a:cs typeface="Calibri"/>
              </a:rPr>
              <a:t> </a:t>
            </a:r>
            <a:r>
              <a:rPr lang="en-GB" b="1" dirty="0">
                <a:ea typeface="Calibri"/>
                <a:cs typeface="Calibri"/>
              </a:rPr>
              <a:t>my note</a:t>
            </a:r>
          </a:p>
          <a:p>
            <a:r>
              <a:rPr lang="en-GB" dirty="0">
                <a:ea typeface="Calibri"/>
                <a:cs typeface="Calibri"/>
              </a:rPr>
              <a:t>As human we try to fit into a certain type of community depending on personal needs, which then gives us the sense of belonging( reference</a:t>
            </a:r>
          </a:p>
          <a:p>
            <a:endParaRPr lang="en-GB" dirty="0">
              <a:cs typeface="Calibri"/>
            </a:endParaRPr>
          </a:p>
          <a:p>
            <a:pPr marL="0" indent="0" algn="ctr">
              <a:buNone/>
            </a:pPr>
            <a:r>
              <a:rPr lang="en-GB" dirty="0">
                <a:cs typeface="Calibri"/>
              </a:rPr>
              <a:t>Types of community </a:t>
            </a:r>
          </a:p>
          <a:p>
            <a:r>
              <a:rPr lang="en-GB" dirty="0">
                <a:cs typeface="Calibri"/>
              </a:rPr>
              <a:t>This can be ethnicity, the area you live, church, school, work, care homes,………</a:t>
            </a:r>
          </a:p>
          <a:p>
            <a:r>
              <a:rPr lang="en-GB" dirty="0">
                <a:cs typeface="Calibri"/>
              </a:rPr>
              <a:t>To be in a community has an effect on making one feel among and not feeling lonely.</a:t>
            </a:r>
            <a:endParaRPr lang="en-GB" dirty="0"/>
          </a:p>
          <a:p>
            <a:endParaRPr lang="en-GB" dirty="0"/>
          </a:p>
        </p:txBody>
      </p:sp>
      <p:sp>
        <p:nvSpPr>
          <p:cNvPr id="4" name="Slide Number Placeholder 3"/>
          <p:cNvSpPr>
            <a:spLocks noGrp="1"/>
          </p:cNvSpPr>
          <p:nvPr>
            <p:ph type="sldNum" sz="quarter" idx="5"/>
          </p:nvPr>
        </p:nvSpPr>
        <p:spPr/>
        <p:txBody>
          <a:bodyPr/>
          <a:lstStyle/>
          <a:p>
            <a:fld id="{1FD3713F-ADF5-4A33-9289-4320163AFB45}" type="slidenum">
              <a:rPr lang="en-GB" smtClean="0"/>
              <a:t>4</a:t>
            </a:fld>
            <a:endParaRPr lang="en-GB"/>
          </a:p>
        </p:txBody>
      </p:sp>
    </p:spTree>
    <p:extLst>
      <p:ext uri="{BB962C8B-B14F-4D97-AF65-F5344CB8AC3E}">
        <p14:creationId xmlns:p14="http://schemas.microsoft.com/office/powerpoint/2010/main" val="840870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Luton’s priority are to ensure that in 2040 there would be better and equal healthy life expectancy rates, people would be living in quality and secure houses, supports for Mental Health Wellbeing and Social Isolation for all ages, reduce the issues of domestic violence either from drugs or alcohol (Luton Borough Council, 2001)</a:t>
            </a:r>
          </a:p>
        </p:txBody>
      </p:sp>
      <p:sp>
        <p:nvSpPr>
          <p:cNvPr id="4" name="Slide Number Placeholder 3"/>
          <p:cNvSpPr>
            <a:spLocks noGrp="1"/>
          </p:cNvSpPr>
          <p:nvPr>
            <p:ph type="sldNum" sz="quarter" idx="5"/>
          </p:nvPr>
        </p:nvSpPr>
        <p:spPr/>
        <p:txBody>
          <a:bodyPr/>
          <a:lstStyle/>
          <a:p>
            <a:fld id="{1FD3713F-ADF5-4A33-9289-4320163AFB45}" type="slidenum">
              <a:rPr lang="en-GB" smtClean="0"/>
              <a:t>6</a:t>
            </a:fld>
            <a:endParaRPr lang="en-GB"/>
          </a:p>
        </p:txBody>
      </p:sp>
    </p:spTree>
    <p:extLst>
      <p:ext uri="{BB962C8B-B14F-4D97-AF65-F5344CB8AC3E}">
        <p14:creationId xmlns:p14="http://schemas.microsoft.com/office/powerpoint/2010/main" val="18951836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fulfilling a person basic needs can encourage to fulfil a life time needs. The people in the community can benefit from having somewhere to free snack, to meet new people and sharing common goals, things that are more exciting to them than the everyday issues they have to deal with such as bills (Cherry, 2022).</a:t>
            </a:r>
          </a:p>
        </p:txBody>
      </p:sp>
      <p:sp>
        <p:nvSpPr>
          <p:cNvPr id="4" name="Slide Number Placeholder 3"/>
          <p:cNvSpPr>
            <a:spLocks noGrp="1"/>
          </p:cNvSpPr>
          <p:nvPr>
            <p:ph type="sldNum" sz="quarter" idx="5"/>
          </p:nvPr>
        </p:nvSpPr>
        <p:spPr/>
        <p:txBody>
          <a:bodyPr/>
          <a:lstStyle/>
          <a:p>
            <a:fld id="{1FD3713F-ADF5-4A33-9289-4320163AFB45}" type="slidenum">
              <a:rPr lang="en-GB" smtClean="0"/>
              <a:t>7</a:t>
            </a:fld>
            <a:endParaRPr lang="en-GB"/>
          </a:p>
        </p:txBody>
      </p:sp>
    </p:spTree>
    <p:extLst>
      <p:ext uri="{BB962C8B-B14F-4D97-AF65-F5344CB8AC3E}">
        <p14:creationId xmlns:p14="http://schemas.microsoft.com/office/powerpoint/2010/main" val="13063438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world is evolving, which makes it sometimes difficult not to function well without technology. And as the social determinant of health have impact on health, promoting and developing people in the community is very important. This can be carried effectively through the means of communicating through technology (The Scientific World, 2019).</a:t>
            </a:r>
          </a:p>
        </p:txBody>
      </p:sp>
      <p:sp>
        <p:nvSpPr>
          <p:cNvPr id="4" name="Slide Number Placeholder 3"/>
          <p:cNvSpPr>
            <a:spLocks noGrp="1"/>
          </p:cNvSpPr>
          <p:nvPr>
            <p:ph type="sldNum" sz="quarter" idx="5"/>
          </p:nvPr>
        </p:nvSpPr>
        <p:spPr/>
        <p:txBody>
          <a:bodyPr/>
          <a:lstStyle/>
          <a:p>
            <a:fld id="{1FD3713F-ADF5-4A33-9289-4320163AFB45}" type="slidenum">
              <a:rPr lang="en-GB" smtClean="0"/>
              <a:t>8</a:t>
            </a:fld>
            <a:endParaRPr lang="en-GB"/>
          </a:p>
        </p:txBody>
      </p:sp>
    </p:spTree>
    <p:extLst>
      <p:ext uri="{BB962C8B-B14F-4D97-AF65-F5344CB8AC3E}">
        <p14:creationId xmlns:p14="http://schemas.microsoft.com/office/powerpoint/2010/main" val="5147534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3713F-ADF5-4A33-9289-4320163AFB45}" type="slidenum">
              <a:rPr lang="en-GB" smtClean="0"/>
              <a:t>12</a:t>
            </a:fld>
            <a:endParaRPr lang="en-GB"/>
          </a:p>
        </p:txBody>
      </p:sp>
    </p:spTree>
    <p:extLst>
      <p:ext uri="{BB962C8B-B14F-4D97-AF65-F5344CB8AC3E}">
        <p14:creationId xmlns:p14="http://schemas.microsoft.com/office/powerpoint/2010/main" val="38481466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405794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918762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17483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25/03/2022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42689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25/03/2022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95368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25/03/2022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144487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6819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24128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46111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55985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32471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244654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649761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303438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064675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25/03/2022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2298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25/03/2022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32246919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E9F5D-E757-4F41-AA7B-722F62BE004E}"/>
              </a:ext>
            </a:extLst>
          </p:cNvPr>
          <p:cNvSpPr>
            <a:spLocks noGrp="1"/>
          </p:cNvSpPr>
          <p:nvPr>
            <p:ph type="title"/>
          </p:nvPr>
        </p:nvSpPr>
        <p:spPr>
          <a:xfrm>
            <a:off x="1286933" y="609600"/>
            <a:ext cx="10197494" cy="1099457"/>
          </a:xfrm>
        </p:spPr>
        <p:txBody>
          <a:bodyPr>
            <a:normAutofit/>
          </a:bodyPr>
          <a:lstStyle/>
          <a:p>
            <a:r>
              <a:rPr lang="en-GB">
                <a:ea typeface="Calibri Light"/>
                <a:cs typeface="Calibri Light"/>
              </a:rPr>
              <a:t>Community Development</a:t>
            </a:r>
          </a:p>
        </p:txBody>
      </p:sp>
      <p:sp>
        <p:nvSpPr>
          <p:cNvPr id="12" name="Isosceles Triangle 11">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53A266C-A1D5-631C-4DEA-2F23E1D873FB}"/>
              </a:ext>
            </a:extLst>
          </p:cNvPr>
          <p:cNvGraphicFramePr>
            <a:graphicFrameLocks noGrp="1"/>
          </p:cNvGraphicFramePr>
          <p:nvPr>
            <p:ph idx="1"/>
            <p:extLst>
              <p:ext uri="{D42A27DB-BD31-4B8C-83A1-F6EECF244321}">
                <p14:modId xmlns:p14="http://schemas.microsoft.com/office/powerpoint/2010/main" val="40106576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6174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31634E-389E-4987-A36C-8F03C8090BF9}"/>
              </a:ext>
            </a:extLst>
          </p:cNvPr>
          <p:cNvSpPr>
            <a:spLocks noGrp="1"/>
          </p:cNvSpPr>
          <p:nvPr>
            <p:ph type="title"/>
          </p:nvPr>
        </p:nvSpPr>
        <p:spPr>
          <a:xfrm>
            <a:off x="1286933" y="609600"/>
            <a:ext cx="10197494" cy="1099457"/>
          </a:xfrm>
        </p:spPr>
        <p:txBody>
          <a:bodyPr>
            <a:normAutofit/>
          </a:bodyPr>
          <a:lstStyle/>
          <a:p>
            <a:pPr>
              <a:lnSpc>
                <a:spcPct val="90000"/>
              </a:lnSpc>
            </a:pPr>
            <a:r>
              <a:rPr lang="en-GB" dirty="0">
                <a:ea typeface="Calibri Light"/>
                <a:cs typeface="Calibri Light"/>
              </a:rPr>
              <a:t>What is Community and Community Development? </a:t>
            </a:r>
            <a:endParaRPr lang="en-GB" dirty="0"/>
          </a:p>
        </p:txBody>
      </p:sp>
      <p:sp>
        <p:nvSpPr>
          <p:cNvPr id="12" name="Isosceles Triangle 11">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FAB713D3-DA1B-2DCF-222B-3642E8D595A4}"/>
              </a:ext>
            </a:extLst>
          </p:cNvPr>
          <p:cNvGraphicFramePr>
            <a:graphicFrameLocks noGrp="1"/>
          </p:cNvGraphicFramePr>
          <p:nvPr>
            <p:ph idx="1"/>
            <p:extLst>
              <p:ext uri="{D42A27DB-BD31-4B8C-83A1-F6EECF244321}">
                <p14:modId xmlns:p14="http://schemas.microsoft.com/office/powerpoint/2010/main" val="334239158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81305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05352F-E26F-4EE7-8917-4E5F15D8ED1F}"/>
              </a:ext>
            </a:extLst>
          </p:cNvPr>
          <p:cNvSpPr>
            <a:spLocks noGrp="1"/>
          </p:cNvSpPr>
          <p:nvPr>
            <p:ph type="title"/>
          </p:nvPr>
        </p:nvSpPr>
        <p:spPr>
          <a:xfrm>
            <a:off x="1043950" y="1179151"/>
            <a:ext cx="3300646" cy="4463889"/>
          </a:xfrm>
        </p:spPr>
        <p:txBody>
          <a:bodyPr anchor="ctr">
            <a:normAutofit/>
          </a:bodyPr>
          <a:lstStyle/>
          <a:p>
            <a:r>
              <a:rPr lang="en-GB" dirty="0"/>
              <a:t>How to develop a Project in a community </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7734194-5D25-40B8-A5B7-510A36FB495D}"/>
              </a:ext>
            </a:extLst>
          </p:cNvPr>
          <p:cNvSpPr>
            <a:spLocks noGrp="1"/>
          </p:cNvSpPr>
          <p:nvPr>
            <p:ph idx="1"/>
          </p:nvPr>
        </p:nvSpPr>
        <p:spPr>
          <a:xfrm>
            <a:off x="4807034" y="1442595"/>
            <a:ext cx="6341016" cy="4603900"/>
          </a:xfrm>
        </p:spPr>
        <p:txBody>
          <a:bodyPr anchor="ctr">
            <a:normAutofit/>
          </a:bodyPr>
          <a:lstStyle/>
          <a:p>
            <a:pPr marL="0" indent="0">
              <a:buNone/>
            </a:pPr>
            <a:r>
              <a:rPr lang="en-GB" dirty="0"/>
              <a:t>My idea of developing a community</a:t>
            </a:r>
          </a:p>
          <a:p>
            <a:r>
              <a:rPr lang="en-GB" dirty="0"/>
              <a:t>Sharing and brainstorming with group of people that has shared ideas.</a:t>
            </a:r>
          </a:p>
          <a:p>
            <a:r>
              <a:rPr lang="en-GB" dirty="0"/>
              <a:t>Choosing a leader </a:t>
            </a:r>
          </a:p>
          <a:p>
            <a:r>
              <a:rPr lang="en-GB" dirty="0"/>
              <a:t>Finding a suitable name for the community </a:t>
            </a:r>
          </a:p>
          <a:p>
            <a:r>
              <a:rPr lang="en-GB" dirty="0"/>
              <a:t>Stating the purpose and what difference it could offer</a:t>
            </a:r>
          </a:p>
          <a:p>
            <a:r>
              <a:rPr lang="en-GB" dirty="0"/>
              <a:t>Advertising through word of mouth, flyers sent to homes, social media platform such as TikTok, Instagram and more </a:t>
            </a:r>
          </a:p>
          <a:p>
            <a:r>
              <a:rPr lang="en-GB" dirty="0"/>
              <a:t>Getting funds from charitable organisations or fundings from promoting through events</a:t>
            </a:r>
          </a:p>
          <a:p>
            <a:r>
              <a:rPr lang="en-GB" dirty="0"/>
              <a:t>Ensuring policies are in place for safety measures </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36873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11">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39B26D74-8D30-40EA-BD2C-BE4FD9186DDE}"/>
              </a:ext>
            </a:extLst>
          </p:cNvPr>
          <p:cNvSpPr>
            <a:spLocks noGrp="1"/>
          </p:cNvSpPr>
          <p:nvPr>
            <p:ph type="title"/>
          </p:nvPr>
        </p:nvSpPr>
        <p:spPr>
          <a:xfrm>
            <a:off x="1043950" y="1179151"/>
            <a:ext cx="3300646" cy="4463889"/>
          </a:xfrm>
        </p:spPr>
        <p:txBody>
          <a:bodyPr anchor="ctr">
            <a:normAutofit/>
          </a:bodyPr>
          <a:lstStyle/>
          <a:p>
            <a:r>
              <a:rPr lang="en-GB"/>
              <a:t>Developing a project in a community </a:t>
            </a:r>
          </a:p>
        </p:txBody>
      </p:sp>
      <p:sp>
        <p:nvSpPr>
          <p:cNvPr id="14" name="Isosceles Triangle 13">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6" name="Straight Connector 15">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A6F30E35-BEF1-4361-8FA7-0EBE0743DD84}"/>
              </a:ext>
            </a:extLst>
          </p:cNvPr>
          <p:cNvSpPr>
            <a:spLocks noGrp="1"/>
          </p:cNvSpPr>
          <p:nvPr>
            <p:ph idx="1"/>
          </p:nvPr>
        </p:nvSpPr>
        <p:spPr>
          <a:xfrm>
            <a:off x="4978918" y="1109145"/>
            <a:ext cx="6341016" cy="4603900"/>
          </a:xfrm>
        </p:spPr>
        <p:txBody>
          <a:bodyPr anchor="ctr">
            <a:normAutofit/>
          </a:bodyPr>
          <a:lstStyle/>
          <a:p>
            <a:r>
              <a:rPr lang="en-GB" dirty="0"/>
              <a:t>I would like to develop a community that promotes the Mental Wellness. </a:t>
            </a:r>
          </a:p>
          <a:p>
            <a:r>
              <a:rPr lang="en-GB" dirty="0"/>
              <a:t>The purpose of this development would be introducing awareness to the community on how important it is to support our mental health, which might have derived from the pandemic.</a:t>
            </a:r>
          </a:p>
          <a:p>
            <a:r>
              <a:rPr lang="en-GB" dirty="0"/>
              <a:t>Identifying a safe place for such individual without been judged</a:t>
            </a:r>
          </a:p>
          <a:p>
            <a:r>
              <a:rPr lang="en-GB" dirty="0"/>
              <a:t>Snacks and tea</a:t>
            </a:r>
          </a:p>
          <a:p>
            <a:r>
              <a:rPr lang="en-GB" dirty="0"/>
              <a:t>Activities such as play group</a:t>
            </a:r>
          </a:p>
          <a:p>
            <a:r>
              <a:rPr lang="en-GB" dirty="0"/>
              <a:t>Dance club, music</a:t>
            </a:r>
          </a:p>
          <a:p>
            <a:r>
              <a:rPr lang="en-GB" dirty="0"/>
              <a:t>And open to other ideas that might interest the community </a:t>
            </a:r>
          </a:p>
        </p:txBody>
      </p:sp>
      <p:sp>
        <p:nvSpPr>
          <p:cNvPr id="18" name="Isosceles Triangle 17">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428981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C7936-9DE6-4BF8-AF15-33AB47EAA10E}"/>
              </a:ext>
            </a:extLst>
          </p:cNvPr>
          <p:cNvSpPr>
            <a:spLocks noGrp="1"/>
          </p:cNvSpPr>
          <p:nvPr>
            <p:ph type="ctrTitle"/>
          </p:nvPr>
        </p:nvSpPr>
        <p:spPr>
          <a:xfrm>
            <a:off x="1507066" y="999460"/>
            <a:ext cx="5698067" cy="4479852"/>
          </a:xfrm>
        </p:spPr>
        <p:txBody>
          <a:bodyPr vert="horz" lIns="91440" tIns="45720" rIns="91440" bIns="45720" rtlCol="0" anchor="ctr">
            <a:normAutofit/>
          </a:bodyPr>
          <a:lstStyle/>
          <a:p>
            <a:r>
              <a:rPr lang="en-US" dirty="0"/>
              <a:t>Issues and </a:t>
            </a:r>
            <a:br>
              <a:rPr lang="en-US" dirty="0"/>
            </a:br>
            <a:r>
              <a:rPr lang="en-US" dirty="0"/>
              <a:t>challenges</a:t>
            </a:r>
            <a:br>
              <a:rPr lang="en-US" dirty="0"/>
            </a:br>
            <a:endParaRPr lang="en-US" dirty="0"/>
          </a:p>
        </p:txBody>
      </p:sp>
      <p:sp>
        <p:nvSpPr>
          <p:cNvPr id="5" name="Subtitle 4">
            <a:extLst>
              <a:ext uri="{FF2B5EF4-FFF2-40B4-BE49-F238E27FC236}">
                <a16:creationId xmlns:a16="http://schemas.microsoft.com/office/drawing/2014/main" id="{DD90DDAD-4820-4756-B793-75813311E54C}"/>
              </a:ext>
            </a:extLst>
          </p:cNvPr>
          <p:cNvSpPr>
            <a:spLocks noGrp="1"/>
          </p:cNvSpPr>
          <p:nvPr>
            <p:ph type="subTitle" idx="1"/>
          </p:nvPr>
        </p:nvSpPr>
        <p:spPr>
          <a:xfrm>
            <a:off x="7871971" y="999460"/>
            <a:ext cx="3123620" cy="4479852"/>
          </a:xfrm>
        </p:spPr>
        <p:txBody>
          <a:bodyPr anchor="ctr">
            <a:normAutofit/>
          </a:bodyPr>
          <a:lstStyle/>
          <a:p>
            <a:pPr marL="285750" indent="-285750" algn="l">
              <a:buFont typeface="Arial" panose="020B0604020202020204" pitchFamily="34" charset="0"/>
              <a:buChar char="•"/>
            </a:pPr>
            <a:r>
              <a:rPr lang="en-GB" dirty="0"/>
              <a:t>Cultural differences</a:t>
            </a:r>
          </a:p>
          <a:p>
            <a:pPr marL="285750" indent="-285750" algn="l">
              <a:buFont typeface="Arial" panose="020B0604020202020204" pitchFamily="34" charset="0"/>
              <a:buChar char="•"/>
            </a:pPr>
            <a:r>
              <a:rPr lang="en-GB" dirty="0"/>
              <a:t>No Effective communication</a:t>
            </a:r>
          </a:p>
          <a:p>
            <a:pPr marL="285750" indent="-285750" algn="l">
              <a:buFont typeface="Arial" panose="020B0604020202020204" pitchFamily="34" charset="0"/>
              <a:buChar char="•"/>
            </a:pPr>
            <a:r>
              <a:rPr lang="en-GB" dirty="0"/>
              <a:t>Fundings</a:t>
            </a:r>
          </a:p>
          <a:p>
            <a:pPr marL="285750" indent="-285750" algn="l">
              <a:buFont typeface="Arial" panose="020B0604020202020204" pitchFamily="34" charset="0"/>
              <a:buChar char="•"/>
            </a:pPr>
            <a:r>
              <a:rPr lang="en-GB" dirty="0"/>
              <a:t>Lack of Motivation</a:t>
            </a:r>
          </a:p>
          <a:p>
            <a:pPr marL="285750" indent="-285750" algn="l">
              <a:buFont typeface="Arial" panose="020B0604020202020204" pitchFamily="34" charset="0"/>
              <a:buChar char="•"/>
            </a:pPr>
            <a:r>
              <a:rPr lang="en-GB" dirty="0"/>
              <a:t>Maintaining the initial goals to suit the actual needs of the community </a:t>
            </a:r>
          </a:p>
          <a:p>
            <a:pPr algn="l"/>
            <a:r>
              <a:rPr lang="en-GB" dirty="0"/>
              <a:t>(</a:t>
            </a:r>
            <a:r>
              <a:rPr lang="en-GB" dirty="0" err="1"/>
              <a:t>Pundir</a:t>
            </a:r>
            <a:r>
              <a:rPr lang="en-GB" dirty="0"/>
              <a:t>, 2018).</a:t>
            </a:r>
          </a:p>
          <a:p>
            <a:pPr marL="285750" indent="-285750" algn="l">
              <a:buFont typeface="Arial" panose="020B0604020202020204" pitchFamily="34" charset="0"/>
              <a:buChar char="•"/>
            </a:pPr>
            <a:endParaRPr lang="en-GB" dirty="0"/>
          </a:p>
        </p:txBody>
      </p:sp>
      <p:sp>
        <p:nvSpPr>
          <p:cNvPr id="12" name="Isosceles Triangle 11">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16" name="Isosceles Triangle 15">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65995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6" name="Group 75">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7" name="Straight Connector 76">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9"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Isosceles Triangle 84">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Isosceles Triangle 85">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88" name="Rectangle 87">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C99A2DB-D4DC-4C85-8D2B-E81D6967BFA7}"/>
              </a:ext>
            </a:extLst>
          </p:cNvPr>
          <p:cNvSpPr>
            <a:spLocks noGrp="1"/>
          </p:cNvSpPr>
          <p:nvPr>
            <p:ph type="title"/>
          </p:nvPr>
        </p:nvSpPr>
        <p:spPr>
          <a:xfrm>
            <a:off x="842598" y="999460"/>
            <a:ext cx="5046924" cy="4479852"/>
          </a:xfrm>
        </p:spPr>
        <p:txBody>
          <a:bodyPr vert="horz" lIns="91440" tIns="45720" rIns="91440" bIns="45720" rtlCol="0" anchor="ctr">
            <a:normAutofit/>
          </a:bodyPr>
          <a:lstStyle/>
          <a:p>
            <a:pPr algn="r"/>
            <a:r>
              <a:rPr lang="en-US" sz="5400" dirty="0" err="1"/>
              <a:t>Recognising</a:t>
            </a:r>
            <a:r>
              <a:rPr lang="en-US" sz="5400" dirty="0"/>
              <a:t> diverse community </a:t>
            </a:r>
          </a:p>
        </p:txBody>
      </p:sp>
      <p:sp>
        <p:nvSpPr>
          <p:cNvPr id="5" name="Content Placeholder 4">
            <a:extLst>
              <a:ext uri="{FF2B5EF4-FFF2-40B4-BE49-F238E27FC236}">
                <a16:creationId xmlns:a16="http://schemas.microsoft.com/office/drawing/2014/main" id="{AE58E7A7-EDE3-4F17-AB07-DF085EAD7BF9}"/>
              </a:ext>
            </a:extLst>
          </p:cNvPr>
          <p:cNvSpPr>
            <a:spLocks noGrp="1"/>
          </p:cNvSpPr>
          <p:nvPr>
            <p:ph idx="1"/>
          </p:nvPr>
        </p:nvSpPr>
        <p:spPr>
          <a:xfrm>
            <a:off x="7531482" y="999460"/>
            <a:ext cx="4198402" cy="4479852"/>
          </a:xfrm>
        </p:spPr>
        <p:txBody>
          <a:bodyPr vert="horz" lIns="91440" tIns="45720" rIns="91440" bIns="45720" rtlCol="0" anchor="ctr">
            <a:normAutofit/>
          </a:bodyPr>
          <a:lstStyle/>
          <a:p>
            <a:pPr marL="0" indent="0">
              <a:buNone/>
            </a:pPr>
            <a:r>
              <a:rPr lang="en-US" sz="2400" dirty="0">
                <a:solidFill>
                  <a:schemeClr val="tx1">
                    <a:lumMod val="50000"/>
                    <a:lumOff val="50000"/>
                  </a:schemeClr>
                </a:solidFill>
              </a:rPr>
              <a:t>In the area of Luton, there are different ethnic group, which are White, Asian, Black, Chinese and other ethnicity. There are different type of communities that supports with health such as Families Living with Autism Group</a:t>
            </a:r>
          </a:p>
          <a:p>
            <a:pPr marL="0" indent="0">
              <a:buNone/>
            </a:pPr>
            <a:r>
              <a:rPr lang="en-US" sz="2400" dirty="0">
                <a:solidFill>
                  <a:schemeClr val="tx1">
                    <a:lumMod val="50000"/>
                    <a:lumOff val="50000"/>
                  </a:schemeClr>
                </a:solidFill>
              </a:rPr>
              <a:t>(Luton Borough |council, 2001). </a:t>
            </a:r>
          </a:p>
        </p:txBody>
      </p:sp>
      <p:sp>
        <p:nvSpPr>
          <p:cNvPr id="90" name="Isosceles Triangle 89">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92" name="Straight Connector 91">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94" name="Isosceles Triangle 93">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855106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C8EC3D-AFD2-4B72-82FC-3D56CA28EA15}"/>
              </a:ext>
            </a:extLst>
          </p:cNvPr>
          <p:cNvSpPr>
            <a:spLocks noGrp="1"/>
          </p:cNvSpPr>
          <p:nvPr>
            <p:ph type="ctrTitle"/>
          </p:nvPr>
        </p:nvSpPr>
        <p:spPr>
          <a:xfrm>
            <a:off x="1507066" y="999460"/>
            <a:ext cx="5698067" cy="4479852"/>
          </a:xfrm>
        </p:spPr>
        <p:txBody>
          <a:bodyPr vert="horz" lIns="91440" tIns="45720" rIns="91440" bIns="45720" rtlCol="0" anchor="ctr">
            <a:normAutofit/>
          </a:bodyPr>
          <a:lstStyle/>
          <a:p>
            <a:r>
              <a:rPr lang="en-US"/>
              <a:t>Importance, reasons and benefits of a community development</a:t>
            </a:r>
          </a:p>
        </p:txBody>
      </p:sp>
      <p:sp>
        <p:nvSpPr>
          <p:cNvPr id="4" name="Subtitle 3">
            <a:extLst>
              <a:ext uri="{FF2B5EF4-FFF2-40B4-BE49-F238E27FC236}">
                <a16:creationId xmlns:a16="http://schemas.microsoft.com/office/drawing/2014/main" id="{79339A9B-57BC-4181-A1D6-EC3F82DFBE37}"/>
              </a:ext>
            </a:extLst>
          </p:cNvPr>
          <p:cNvSpPr>
            <a:spLocks noGrp="1"/>
          </p:cNvSpPr>
          <p:nvPr>
            <p:ph type="subTitle" idx="1"/>
          </p:nvPr>
        </p:nvSpPr>
        <p:spPr>
          <a:xfrm>
            <a:off x="7871971" y="999460"/>
            <a:ext cx="3123620" cy="4479852"/>
          </a:xfrm>
        </p:spPr>
        <p:txBody>
          <a:bodyPr anchor="ctr">
            <a:normAutofit fontScale="92500" lnSpcReduction="20000"/>
          </a:bodyPr>
          <a:lstStyle/>
          <a:p>
            <a:pPr marL="285750" indent="-285750" algn="l">
              <a:buFont typeface="Arial" panose="020B0604020202020204" pitchFamily="34" charset="0"/>
              <a:buChar char="•"/>
            </a:pPr>
            <a:r>
              <a:rPr lang="en-GB" dirty="0"/>
              <a:t>Sense of belonging</a:t>
            </a:r>
          </a:p>
          <a:p>
            <a:pPr marL="285750" indent="-285750" algn="l">
              <a:buFont typeface="Arial" panose="020B0604020202020204" pitchFamily="34" charset="0"/>
              <a:buChar char="•"/>
            </a:pPr>
            <a:r>
              <a:rPr lang="en-GB" dirty="0"/>
              <a:t>Relate on geographical or personal level</a:t>
            </a:r>
          </a:p>
          <a:p>
            <a:pPr marL="285750" indent="-285750" algn="l">
              <a:buFont typeface="Arial" panose="020B0604020202020204" pitchFamily="34" charset="0"/>
              <a:buChar char="•"/>
            </a:pPr>
            <a:r>
              <a:rPr lang="en-GB" dirty="0"/>
              <a:t>Reduce inequalities </a:t>
            </a:r>
          </a:p>
          <a:p>
            <a:pPr algn="l"/>
            <a:r>
              <a:rPr lang="en-GB" dirty="0"/>
              <a:t>(</a:t>
            </a:r>
            <a:r>
              <a:rPr lang="en-GB" dirty="0" err="1"/>
              <a:t>Clarabut</a:t>
            </a:r>
            <a:r>
              <a:rPr lang="en-GB" dirty="0"/>
              <a:t>, 2020)</a:t>
            </a:r>
          </a:p>
          <a:p>
            <a:pPr algn="l"/>
            <a:r>
              <a:rPr lang="en-GB" dirty="0"/>
              <a:t>According to Maslow Hierarchy of Needs that includes </a:t>
            </a:r>
          </a:p>
          <a:p>
            <a:pPr marL="285750" indent="-285750" algn="l">
              <a:buFont typeface="Arial" panose="020B0604020202020204" pitchFamily="34" charset="0"/>
              <a:buChar char="•"/>
            </a:pPr>
            <a:r>
              <a:rPr lang="en-GB" dirty="0"/>
              <a:t>Self Actualisation</a:t>
            </a:r>
          </a:p>
          <a:p>
            <a:pPr marL="285750" indent="-285750" algn="l">
              <a:buFont typeface="Arial" panose="020B0604020202020204" pitchFamily="34" charset="0"/>
              <a:buChar char="•"/>
            </a:pPr>
            <a:r>
              <a:rPr lang="en-GB" dirty="0"/>
              <a:t>Esteem</a:t>
            </a:r>
          </a:p>
          <a:p>
            <a:pPr marL="285750" indent="-285750" algn="l">
              <a:buFont typeface="Arial" panose="020B0604020202020204" pitchFamily="34" charset="0"/>
              <a:buChar char="•"/>
            </a:pPr>
            <a:r>
              <a:rPr lang="en-GB" dirty="0"/>
              <a:t>Love and Belongings</a:t>
            </a:r>
          </a:p>
          <a:p>
            <a:pPr marL="285750" indent="-285750" algn="l">
              <a:buFont typeface="Arial" panose="020B0604020202020204" pitchFamily="34" charset="0"/>
              <a:buChar char="•"/>
            </a:pPr>
            <a:r>
              <a:rPr lang="en-GB" dirty="0"/>
              <a:t>Safety </a:t>
            </a:r>
          </a:p>
          <a:p>
            <a:pPr marL="285750" indent="-285750" algn="l">
              <a:buFont typeface="Arial" panose="020B0604020202020204" pitchFamily="34" charset="0"/>
              <a:buChar char="•"/>
            </a:pPr>
            <a:r>
              <a:rPr lang="en-GB" dirty="0"/>
              <a:t>Physiology</a:t>
            </a:r>
          </a:p>
          <a:p>
            <a:pPr algn="l"/>
            <a:r>
              <a:rPr lang="en-GB" dirty="0"/>
              <a:t>(Cherry, 2022). </a:t>
            </a:r>
          </a:p>
        </p:txBody>
      </p:sp>
      <p:sp>
        <p:nvSpPr>
          <p:cNvPr id="35" name="Isosceles Triangle 34">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37" name="Straight Connector 36">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39" name="Isosceles Triangle 38">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368835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2C78E-351D-4275-85D5-EBDD0E07B9CB}"/>
              </a:ext>
            </a:extLst>
          </p:cNvPr>
          <p:cNvSpPr>
            <a:spLocks noGrp="1"/>
          </p:cNvSpPr>
          <p:nvPr>
            <p:ph type="ctrTitle"/>
          </p:nvPr>
        </p:nvSpPr>
        <p:spPr>
          <a:xfrm>
            <a:off x="1507066" y="999460"/>
            <a:ext cx="5698067" cy="4479852"/>
          </a:xfrm>
        </p:spPr>
        <p:txBody>
          <a:bodyPr vert="horz" lIns="91440" tIns="45720" rIns="91440" bIns="45720" rtlCol="0" anchor="ctr">
            <a:normAutofit/>
          </a:bodyPr>
          <a:lstStyle/>
          <a:p>
            <a:pPr>
              <a:lnSpc>
                <a:spcPct val="90000"/>
              </a:lnSpc>
            </a:pPr>
            <a:br>
              <a:rPr lang="en-US" sz="5000" dirty="0"/>
            </a:br>
            <a:r>
              <a:rPr lang="en-US" sz="5000" dirty="0"/>
              <a:t>Communities paying attention to digital technologies</a:t>
            </a:r>
            <a:br>
              <a:rPr lang="en-US" sz="5000" dirty="0"/>
            </a:br>
            <a:endParaRPr lang="en-US" sz="5000"/>
          </a:p>
        </p:txBody>
      </p:sp>
      <p:sp>
        <p:nvSpPr>
          <p:cNvPr id="4" name="Subtitle 3">
            <a:extLst>
              <a:ext uri="{FF2B5EF4-FFF2-40B4-BE49-F238E27FC236}">
                <a16:creationId xmlns:a16="http://schemas.microsoft.com/office/drawing/2014/main" id="{E87890AC-CD8F-4369-BDB9-544FCFF8ADED}"/>
              </a:ext>
            </a:extLst>
          </p:cNvPr>
          <p:cNvSpPr>
            <a:spLocks noGrp="1"/>
          </p:cNvSpPr>
          <p:nvPr>
            <p:ph type="subTitle" idx="1"/>
          </p:nvPr>
        </p:nvSpPr>
        <p:spPr>
          <a:xfrm>
            <a:off x="7871971" y="999460"/>
            <a:ext cx="3123620" cy="4479852"/>
          </a:xfrm>
        </p:spPr>
        <p:txBody>
          <a:bodyPr anchor="ctr">
            <a:normAutofit/>
          </a:bodyPr>
          <a:lstStyle/>
          <a:p>
            <a:pPr algn="l"/>
            <a:r>
              <a:rPr lang="en-GB" dirty="0"/>
              <a:t>Technologies are the fastest way of communicating and promoting a business. By using social media platform to communicate to the community through the means of TikTok, Instagram and Facebook. And to those who are not technology literate, the use of WhatsApp, and telephone calls ( Hatcher. W., et al, 2014).</a:t>
            </a:r>
          </a:p>
        </p:txBody>
      </p:sp>
      <p:sp>
        <p:nvSpPr>
          <p:cNvPr id="11" name="Isosceles Triangle 10">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3" name="Straight Connector 12">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15" name="Isosceles Triangle 14">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434281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 name="Group 8">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7" name="Rectangle 20">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AC7E77-8B93-494E-87E7-F6946D7EEAF9}"/>
              </a:ext>
            </a:extLst>
          </p:cNvPr>
          <p:cNvSpPr>
            <a:spLocks noGrp="1"/>
          </p:cNvSpPr>
          <p:nvPr>
            <p:ph type="title"/>
          </p:nvPr>
        </p:nvSpPr>
        <p:spPr>
          <a:xfrm>
            <a:off x="1507066" y="999460"/>
            <a:ext cx="5698067" cy="4479852"/>
          </a:xfrm>
        </p:spPr>
        <p:txBody>
          <a:bodyPr vert="horz" lIns="91440" tIns="45720" rIns="91440" bIns="45720" rtlCol="0" anchor="ctr">
            <a:normAutofit/>
          </a:bodyPr>
          <a:lstStyle/>
          <a:p>
            <a:pPr algn="r">
              <a:lnSpc>
                <a:spcPct val="90000"/>
              </a:lnSpc>
            </a:pPr>
            <a:r>
              <a:rPr lang="en-US" sz="4600"/>
              <a:t>Means of communicating with community groups and effective behavioural change </a:t>
            </a:r>
          </a:p>
        </p:txBody>
      </p:sp>
      <p:sp>
        <p:nvSpPr>
          <p:cNvPr id="4" name="Text Placeholder 3">
            <a:extLst>
              <a:ext uri="{FF2B5EF4-FFF2-40B4-BE49-F238E27FC236}">
                <a16:creationId xmlns:a16="http://schemas.microsoft.com/office/drawing/2014/main" id="{67699B06-1726-4CA8-BAE9-040FF74FFFEB}"/>
              </a:ext>
            </a:extLst>
          </p:cNvPr>
          <p:cNvSpPr>
            <a:spLocks noGrp="1"/>
          </p:cNvSpPr>
          <p:nvPr>
            <p:ph type="body" idx="1"/>
          </p:nvPr>
        </p:nvSpPr>
        <p:spPr>
          <a:xfrm>
            <a:off x="7871971" y="999460"/>
            <a:ext cx="3123620" cy="4479852"/>
          </a:xfrm>
        </p:spPr>
        <p:txBody>
          <a:bodyPr vert="horz" lIns="91440" tIns="45720" rIns="91440" bIns="45720" rtlCol="0" anchor="ctr">
            <a:normAutofit/>
          </a:bodyPr>
          <a:lstStyle/>
          <a:p>
            <a:r>
              <a:rPr lang="en-US" sz="1800" dirty="0"/>
              <a:t>It is important to communicate with the community according to the type of audience such as </a:t>
            </a:r>
          </a:p>
        </p:txBody>
      </p:sp>
      <p:sp>
        <p:nvSpPr>
          <p:cNvPr id="28" name="Isosceles Triangle 22">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30" name="Straight Connector 24">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32" name="Isosceles Triangle 26">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38627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F17374-0BAA-4522-BD77-0860C81AC802}"/>
              </a:ext>
            </a:extLst>
          </p:cNvPr>
          <p:cNvSpPr>
            <a:spLocks noGrp="1"/>
          </p:cNvSpPr>
          <p:nvPr>
            <p:ph type="ctrTitle"/>
          </p:nvPr>
        </p:nvSpPr>
        <p:spPr>
          <a:xfrm>
            <a:off x="1507066" y="999460"/>
            <a:ext cx="5698067" cy="4479852"/>
          </a:xfrm>
        </p:spPr>
        <p:txBody>
          <a:bodyPr vert="horz" lIns="91440" tIns="45720" rIns="91440" bIns="45720" rtlCol="0" anchor="ctr">
            <a:normAutofit/>
          </a:bodyPr>
          <a:lstStyle/>
          <a:p>
            <a:r>
              <a:rPr lang="en-US"/>
              <a:t>Detrimental and beneficial impact  </a:t>
            </a:r>
          </a:p>
        </p:txBody>
      </p:sp>
      <p:sp>
        <p:nvSpPr>
          <p:cNvPr id="4" name="Subtitle 3">
            <a:extLst>
              <a:ext uri="{FF2B5EF4-FFF2-40B4-BE49-F238E27FC236}">
                <a16:creationId xmlns:a16="http://schemas.microsoft.com/office/drawing/2014/main" id="{70A507B5-531E-4A90-A927-043973A35ED4}"/>
              </a:ext>
            </a:extLst>
          </p:cNvPr>
          <p:cNvSpPr>
            <a:spLocks noGrp="1"/>
          </p:cNvSpPr>
          <p:nvPr>
            <p:ph type="subTitle" idx="1"/>
          </p:nvPr>
        </p:nvSpPr>
        <p:spPr>
          <a:xfrm>
            <a:off x="7871971" y="999460"/>
            <a:ext cx="3123620" cy="4479852"/>
          </a:xfrm>
        </p:spPr>
        <p:txBody>
          <a:bodyPr anchor="ctr">
            <a:normAutofit fontScale="92500" lnSpcReduction="20000"/>
          </a:bodyPr>
          <a:lstStyle/>
          <a:p>
            <a:pPr algn="l"/>
            <a:r>
              <a:rPr lang="en-GB" dirty="0"/>
              <a:t>Negative impact</a:t>
            </a:r>
          </a:p>
          <a:p>
            <a:pPr marL="285750" indent="-285750" algn="l">
              <a:buFont typeface="Arial" panose="020B0604020202020204" pitchFamily="34" charset="0"/>
              <a:buChar char="•"/>
            </a:pPr>
            <a:r>
              <a:rPr lang="en-GB" dirty="0"/>
              <a:t> Bias</a:t>
            </a:r>
          </a:p>
          <a:p>
            <a:pPr marL="285750" indent="-285750" algn="l">
              <a:buFont typeface="Arial" panose="020B0604020202020204" pitchFamily="34" charset="0"/>
              <a:buChar char="•"/>
            </a:pPr>
            <a:r>
              <a:rPr lang="en-GB" dirty="0"/>
              <a:t>Not feeling safe </a:t>
            </a:r>
          </a:p>
          <a:p>
            <a:pPr marL="285750" indent="-285750" algn="l">
              <a:buFont typeface="Arial" panose="020B0604020202020204" pitchFamily="34" charset="0"/>
              <a:buChar char="•"/>
            </a:pPr>
            <a:r>
              <a:rPr lang="en-GB" dirty="0"/>
              <a:t>Confidentiality is breached</a:t>
            </a:r>
          </a:p>
          <a:p>
            <a:pPr marL="285750" indent="-285750" algn="l">
              <a:buFont typeface="Arial" panose="020B0604020202020204" pitchFamily="34" charset="0"/>
              <a:buChar char="•"/>
            </a:pPr>
            <a:r>
              <a:rPr lang="en-GB" dirty="0"/>
              <a:t>Loneliness  </a:t>
            </a:r>
          </a:p>
          <a:p>
            <a:pPr algn="l"/>
            <a:r>
              <a:rPr lang="en-GB" dirty="0"/>
              <a:t>(Public Health Scotland, 2021).</a:t>
            </a:r>
          </a:p>
          <a:p>
            <a:pPr algn="l"/>
            <a:r>
              <a:rPr lang="en-GB" dirty="0"/>
              <a:t>Positive impact</a:t>
            </a:r>
          </a:p>
          <a:p>
            <a:pPr marL="285750" indent="-285750" algn="l">
              <a:buFont typeface="Arial" panose="020B0604020202020204" pitchFamily="34" charset="0"/>
              <a:buChar char="•"/>
            </a:pPr>
            <a:r>
              <a:rPr lang="en-GB" dirty="0"/>
              <a:t>This help to deal and overcome the isolation.</a:t>
            </a:r>
          </a:p>
          <a:p>
            <a:pPr marL="285750" indent="-285750" algn="l">
              <a:buFont typeface="Arial" panose="020B0604020202020204" pitchFamily="34" charset="0"/>
              <a:buChar char="•"/>
            </a:pPr>
            <a:r>
              <a:rPr lang="en-GB" dirty="0"/>
              <a:t>Ability to connect in their community</a:t>
            </a:r>
          </a:p>
          <a:p>
            <a:pPr marL="285750" indent="-285750" algn="l">
              <a:buFont typeface="Arial" panose="020B0604020202020204" pitchFamily="34" charset="0"/>
              <a:buChar char="•"/>
            </a:pPr>
            <a:r>
              <a:rPr lang="en-GB" dirty="0"/>
              <a:t>Embraced and loved without been judged</a:t>
            </a:r>
          </a:p>
          <a:p>
            <a:pPr algn="l"/>
            <a:r>
              <a:rPr lang="en-GB" dirty="0"/>
              <a:t>(Celestine, 2022).</a:t>
            </a:r>
          </a:p>
        </p:txBody>
      </p:sp>
      <p:sp>
        <p:nvSpPr>
          <p:cNvPr id="10" name="Isosceles Triangle 10">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25" name="Straight Connector 12">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27" name="Isosceles Triangle 14">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837985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6F5EE1-DC64-4014-834F-BC6D2BF4AAAF}"/>
              </a:ext>
            </a:extLst>
          </p:cNvPr>
          <p:cNvSpPr>
            <a:spLocks noGrp="1"/>
          </p:cNvSpPr>
          <p:nvPr>
            <p:ph type="ctrTitle"/>
          </p:nvPr>
        </p:nvSpPr>
        <p:spPr>
          <a:xfrm>
            <a:off x="1507066" y="999460"/>
            <a:ext cx="5698067" cy="4479852"/>
          </a:xfrm>
        </p:spPr>
        <p:txBody>
          <a:bodyPr vert="horz" lIns="91440" tIns="45720" rIns="91440" bIns="45720" rtlCol="0" anchor="ctr">
            <a:normAutofit/>
          </a:bodyPr>
          <a:lstStyle/>
          <a:p>
            <a:r>
              <a:rPr lang="en-US" dirty="0"/>
              <a:t>Legislations and Policy</a:t>
            </a:r>
          </a:p>
        </p:txBody>
      </p:sp>
      <p:sp>
        <p:nvSpPr>
          <p:cNvPr id="4" name="Subtitle 3">
            <a:extLst>
              <a:ext uri="{FF2B5EF4-FFF2-40B4-BE49-F238E27FC236}">
                <a16:creationId xmlns:a16="http://schemas.microsoft.com/office/drawing/2014/main" id="{5A629917-0ED2-41D4-8A65-A3CEC29C4BD1}"/>
              </a:ext>
            </a:extLst>
          </p:cNvPr>
          <p:cNvSpPr>
            <a:spLocks noGrp="1"/>
          </p:cNvSpPr>
          <p:nvPr>
            <p:ph type="subTitle" idx="1"/>
          </p:nvPr>
        </p:nvSpPr>
        <p:spPr>
          <a:xfrm>
            <a:off x="7871971" y="999460"/>
            <a:ext cx="3123620" cy="4479852"/>
          </a:xfrm>
        </p:spPr>
        <p:txBody>
          <a:bodyPr anchor="ctr">
            <a:normAutofit/>
          </a:bodyPr>
          <a:lstStyle/>
          <a:p>
            <a:pPr marL="285750" indent="-285750" algn="l">
              <a:buFont typeface="Arial" panose="020B0604020202020204" pitchFamily="34" charset="0"/>
              <a:buChar char="•"/>
            </a:pPr>
            <a:r>
              <a:rPr lang="en-GB" dirty="0"/>
              <a:t>Confidentiality policy </a:t>
            </a:r>
          </a:p>
          <a:p>
            <a:pPr marL="285750" indent="-285750" algn="l">
              <a:buFont typeface="Arial" panose="020B0604020202020204" pitchFamily="34" charset="0"/>
              <a:buChar char="•"/>
            </a:pPr>
            <a:r>
              <a:rPr lang="en-GB" dirty="0"/>
              <a:t>Human Right Act 1998</a:t>
            </a:r>
          </a:p>
          <a:p>
            <a:pPr marL="285750" indent="-285750" algn="l">
              <a:buFont typeface="Arial" panose="020B0604020202020204" pitchFamily="34" charset="0"/>
              <a:buChar char="•"/>
            </a:pPr>
            <a:r>
              <a:rPr lang="en-GB" dirty="0"/>
              <a:t>Safeguarding Vulnerable Groups Act 2006</a:t>
            </a:r>
          </a:p>
          <a:p>
            <a:pPr marL="285750" indent="-285750" algn="l">
              <a:buFont typeface="Arial" panose="020B0604020202020204" pitchFamily="34" charset="0"/>
              <a:buChar char="•"/>
            </a:pPr>
            <a:r>
              <a:rPr lang="en-GB" dirty="0">
                <a:latin typeface="Calibri" panose="020F0502020204030204" pitchFamily="34" charset="0"/>
                <a:cs typeface="Calibri" panose="020F0502020204030204" pitchFamily="34" charset="0"/>
              </a:rPr>
              <a:t>Mental Health Capacity Act 2005</a:t>
            </a:r>
          </a:p>
          <a:p>
            <a:pPr marL="285750" indent="-285750" algn="l">
              <a:buFont typeface="Arial" panose="020B0604020202020204" pitchFamily="34" charset="0"/>
              <a:buChar char="•"/>
            </a:pPr>
            <a:r>
              <a:rPr lang="en-GB" dirty="0">
                <a:latin typeface="Calibri" panose="020F0502020204030204" pitchFamily="34" charset="0"/>
                <a:cs typeface="Calibri" panose="020F0502020204030204" pitchFamily="34" charset="0"/>
              </a:rPr>
              <a:t>Equality Act 2010</a:t>
            </a:r>
          </a:p>
          <a:p>
            <a:pPr marL="285750" indent="-285750" algn="l">
              <a:buFont typeface="Arial" panose="020B0604020202020204" pitchFamily="34" charset="0"/>
              <a:buChar char="•"/>
            </a:pPr>
            <a:r>
              <a:rPr lang="en-GB" dirty="0">
                <a:latin typeface="Calibri" panose="020F0502020204030204" pitchFamily="34" charset="0"/>
                <a:cs typeface="Calibri" panose="020F0502020204030204" pitchFamily="34" charset="0"/>
              </a:rPr>
              <a:t>Health and Safety Act 1974</a:t>
            </a:r>
          </a:p>
        </p:txBody>
      </p:sp>
      <p:sp>
        <p:nvSpPr>
          <p:cNvPr id="11" name="Isosceles Triangle 10">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3" name="Straight Connector 12">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15" name="Isosceles Triangle 14">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862999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6AD29E-8E68-4CA0-9BC3-6DCC1EF35CA1}"/>
              </a:ext>
            </a:extLst>
          </p:cNvPr>
          <p:cNvSpPr>
            <a:spLocks noGrp="1"/>
          </p:cNvSpPr>
          <p:nvPr>
            <p:ph type="ctrTitle"/>
          </p:nvPr>
        </p:nvSpPr>
        <p:spPr>
          <a:xfrm>
            <a:off x="1507066" y="999460"/>
            <a:ext cx="5698067" cy="4479852"/>
          </a:xfrm>
        </p:spPr>
        <p:txBody>
          <a:bodyPr vert="horz" lIns="91440" tIns="45720" rIns="91440" bIns="45720" rtlCol="0" anchor="ctr">
            <a:normAutofit/>
          </a:bodyPr>
          <a:lstStyle/>
          <a:p>
            <a:r>
              <a:rPr lang="en-US" dirty="0"/>
              <a:t>Barriers and recommendations to community development</a:t>
            </a:r>
          </a:p>
        </p:txBody>
      </p:sp>
      <p:sp>
        <p:nvSpPr>
          <p:cNvPr id="4" name="Subtitle 3">
            <a:extLst>
              <a:ext uri="{FF2B5EF4-FFF2-40B4-BE49-F238E27FC236}">
                <a16:creationId xmlns:a16="http://schemas.microsoft.com/office/drawing/2014/main" id="{BEAAA6C5-90BB-4F94-9428-EC9CCCCF3098}"/>
              </a:ext>
            </a:extLst>
          </p:cNvPr>
          <p:cNvSpPr>
            <a:spLocks noGrp="1"/>
          </p:cNvSpPr>
          <p:nvPr>
            <p:ph type="subTitle" idx="1"/>
          </p:nvPr>
        </p:nvSpPr>
        <p:spPr>
          <a:xfrm>
            <a:off x="7640322" y="999460"/>
            <a:ext cx="3709073" cy="5666154"/>
          </a:xfrm>
        </p:spPr>
        <p:txBody>
          <a:bodyPr anchor="ctr">
            <a:normAutofit fontScale="55000" lnSpcReduction="20000"/>
          </a:bodyPr>
          <a:lstStyle/>
          <a:p>
            <a:pPr algn="l"/>
            <a:r>
              <a:rPr lang="en-GB" sz="3200" dirty="0"/>
              <a:t>Barriers </a:t>
            </a:r>
          </a:p>
          <a:p>
            <a:pPr marL="285750" indent="-285750" algn="l">
              <a:buFont typeface="Arial" panose="020B0604020202020204" pitchFamily="34" charset="0"/>
              <a:buChar char="•"/>
            </a:pPr>
            <a:r>
              <a:rPr lang="en-GB" sz="3200" dirty="0"/>
              <a:t>Lack of funds</a:t>
            </a:r>
          </a:p>
          <a:p>
            <a:pPr marL="285750" indent="-285750" algn="l">
              <a:buFont typeface="Arial" panose="020B0604020202020204" pitchFamily="34" charset="0"/>
              <a:buChar char="•"/>
            </a:pPr>
            <a:r>
              <a:rPr lang="en-GB" sz="3200" dirty="0"/>
              <a:t>Cultural beliefs</a:t>
            </a:r>
          </a:p>
          <a:p>
            <a:pPr marL="285750" indent="-285750" algn="l">
              <a:buFont typeface="Arial" panose="020B0604020202020204" pitchFamily="34" charset="0"/>
              <a:buChar char="•"/>
            </a:pPr>
            <a:r>
              <a:rPr lang="en-GB" sz="3200" dirty="0"/>
              <a:t>Lack of participation</a:t>
            </a:r>
          </a:p>
          <a:p>
            <a:pPr marL="285750" indent="-285750" algn="l">
              <a:buFont typeface="Arial" panose="020B0604020202020204" pitchFamily="34" charset="0"/>
              <a:buChar char="•"/>
            </a:pPr>
            <a:r>
              <a:rPr lang="en-GB" sz="3200" dirty="0"/>
              <a:t>Stakeholder Participating </a:t>
            </a:r>
          </a:p>
          <a:p>
            <a:pPr algn="l"/>
            <a:r>
              <a:rPr lang="en-GB" sz="3200" dirty="0"/>
              <a:t>(Cooper, 2021)</a:t>
            </a:r>
          </a:p>
          <a:p>
            <a:pPr algn="l"/>
            <a:r>
              <a:rPr lang="en-GB" sz="3200" dirty="0"/>
              <a:t>Recommendations</a:t>
            </a:r>
          </a:p>
          <a:p>
            <a:pPr marL="285750" indent="-285750" algn="l">
              <a:buFont typeface="Arial" panose="020B0604020202020204" pitchFamily="34" charset="0"/>
              <a:buChar char="•"/>
            </a:pPr>
            <a:r>
              <a:rPr lang="en-GB" sz="3200" dirty="0"/>
              <a:t>Retraining for member of staff in the aid to help and support members according their needs with respect. </a:t>
            </a:r>
          </a:p>
          <a:p>
            <a:pPr marL="285750" indent="-285750" algn="l">
              <a:buFont typeface="Arial" panose="020B0604020202020204" pitchFamily="34" charset="0"/>
              <a:buChar char="•"/>
            </a:pPr>
            <a:r>
              <a:rPr lang="en-GB" sz="3200" dirty="0"/>
              <a:t>Introduce other means of communicating to meet the wider community who does not have access to technologies for example door to door visit.</a:t>
            </a:r>
          </a:p>
          <a:p>
            <a:pPr marL="285750" indent="-285750" algn="l">
              <a:buFont typeface="Arial" panose="020B0604020202020204" pitchFamily="34" charset="0"/>
              <a:buChar char="•"/>
            </a:pPr>
            <a:r>
              <a:rPr lang="en-GB" sz="3200" dirty="0"/>
              <a:t>Involve the necessary support available </a:t>
            </a:r>
          </a:p>
          <a:p>
            <a:pPr algn="l"/>
            <a:r>
              <a:rPr lang="en-GB" sz="3200" dirty="0"/>
              <a:t>(</a:t>
            </a:r>
            <a:r>
              <a:rPr lang="en-GB" sz="3200" dirty="0" err="1"/>
              <a:t>communityfirst</a:t>
            </a:r>
            <a:r>
              <a:rPr lang="en-GB" sz="3200" dirty="0"/>
              <a:t>, 2017).</a:t>
            </a:r>
          </a:p>
          <a:p>
            <a:pPr algn="l"/>
            <a:endParaRPr lang="en-GB" dirty="0"/>
          </a:p>
        </p:txBody>
      </p:sp>
      <p:sp>
        <p:nvSpPr>
          <p:cNvPr id="6" name="Isosceles Triangle 10">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7" name="Straight Connector 12">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10" name="Isosceles Triangle 14">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6052002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8" name="Group 90">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2" name="Straight Connector 91">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0" name="Straight Connector 92">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94"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6" name="Isosceles Triangle 95">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7"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8"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9"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0" name="Isosceles Triangle 99">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1" name="Isosceles Triangle 100">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E1F1C86E-D4F5-4C11-B856-F9F52ED4EDC4}"/>
              </a:ext>
            </a:extLst>
          </p:cNvPr>
          <p:cNvSpPr>
            <a:spLocks noGrp="1"/>
          </p:cNvSpPr>
          <p:nvPr>
            <p:ph type="title"/>
          </p:nvPr>
        </p:nvSpPr>
        <p:spPr>
          <a:xfrm>
            <a:off x="985969" y="4553712"/>
            <a:ext cx="8288032" cy="1096316"/>
          </a:xfrm>
        </p:spPr>
        <p:txBody>
          <a:bodyPr vert="horz" lIns="91440" tIns="45720" rIns="91440" bIns="45720" rtlCol="0" anchor="b">
            <a:noAutofit/>
          </a:bodyPr>
          <a:lstStyle/>
          <a:p>
            <a:pPr algn="ctr">
              <a:lnSpc>
                <a:spcPct val="90000"/>
              </a:lnSpc>
            </a:pPr>
            <a:r>
              <a:rPr lang="en-US" sz="2000" kern="1200" dirty="0">
                <a:solidFill>
                  <a:schemeClr val="accent1"/>
                </a:solidFill>
                <a:latin typeface="+mj-lt"/>
                <a:ea typeface="+mj-ea"/>
                <a:cs typeface="+mj-cs"/>
              </a:rPr>
              <a:t>Conclusion</a:t>
            </a:r>
            <a:br>
              <a:rPr lang="en-US" sz="2000" kern="1200" dirty="0">
                <a:solidFill>
                  <a:schemeClr val="accent1"/>
                </a:solidFill>
                <a:latin typeface="+mj-lt"/>
                <a:ea typeface="+mj-ea"/>
                <a:cs typeface="+mj-cs"/>
              </a:rPr>
            </a:br>
            <a:r>
              <a:rPr lang="en-US" sz="2000" kern="1200" dirty="0">
                <a:solidFill>
                  <a:schemeClr val="tx1">
                    <a:lumMod val="50000"/>
                    <a:lumOff val="50000"/>
                  </a:schemeClr>
                </a:solidFill>
                <a:latin typeface="+mj-lt"/>
                <a:ea typeface="+mj-ea"/>
                <a:cs typeface="+mj-cs"/>
              </a:rPr>
              <a:t>It is important to understand the needs for community in any area, as this can help families, practitioners or careers in supporting people in need. Empowering others can lead to bigger achievements, either in health or social life.</a:t>
            </a:r>
            <a:br>
              <a:rPr lang="en-US" sz="2000" kern="1200" dirty="0">
                <a:solidFill>
                  <a:schemeClr val="accent1"/>
                </a:solidFill>
                <a:latin typeface="+mj-lt"/>
                <a:ea typeface="+mj-ea"/>
                <a:cs typeface="+mj-cs"/>
              </a:rPr>
            </a:br>
            <a:r>
              <a:rPr lang="en-US" sz="2000" kern="1200" dirty="0">
                <a:solidFill>
                  <a:schemeClr val="accent1"/>
                </a:solidFill>
                <a:latin typeface="+mj-lt"/>
                <a:ea typeface="+mj-ea"/>
                <a:cs typeface="+mj-cs"/>
              </a:rPr>
              <a:t> </a:t>
            </a:r>
          </a:p>
        </p:txBody>
      </p:sp>
      <p:pic>
        <p:nvPicPr>
          <p:cNvPr id="72" name="Picture 71" descr="Pen placed on top of a signature line">
            <a:extLst>
              <a:ext uri="{FF2B5EF4-FFF2-40B4-BE49-F238E27FC236}">
                <a16:creationId xmlns:a16="http://schemas.microsoft.com/office/drawing/2014/main" id="{23615446-A996-1FC6-0D86-1892B47A6B4B}"/>
              </a:ext>
            </a:extLst>
          </p:cNvPr>
          <p:cNvPicPr>
            <a:picLocks noChangeAspect="1"/>
          </p:cNvPicPr>
          <p:nvPr/>
        </p:nvPicPr>
        <p:blipFill rotWithShape="1">
          <a:blip r:embed="rId2"/>
          <a:srcRect l="47491" r="-2" b="-2"/>
          <a:stretch/>
        </p:blipFill>
        <p:spPr>
          <a:xfrm>
            <a:off x="3832202" y="934222"/>
            <a:ext cx="2595565" cy="3299450"/>
          </a:xfrm>
          <a:prstGeom prst="rect">
            <a:avLst/>
          </a:prstGeom>
        </p:spPr>
      </p:pic>
    </p:spTree>
    <p:extLst>
      <p:ext uri="{BB962C8B-B14F-4D97-AF65-F5344CB8AC3E}">
        <p14:creationId xmlns:p14="http://schemas.microsoft.com/office/powerpoint/2010/main" val="89828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396881-763C-4C61-9E36-D8697866E5CA}"/>
              </a:ext>
            </a:extLst>
          </p:cNvPr>
          <p:cNvSpPr>
            <a:spLocks noGrp="1"/>
          </p:cNvSpPr>
          <p:nvPr>
            <p:ph type="title"/>
          </p:nvPr>
        </p:nvSpPr>
        <p:spPr>
          <a:xfrm>
            <a:off x="1333502" y="609600"/>
            <a:ext cx="8596668" cy="1320800"/>
          </a:xfrm>
        </p:spPr>
        <p:txBody>
          <a:bodyPr>
            <a:normAutofit/>
          </a:bodyPr>
          <a:lstStyle/>
          <a:p>
            <a:r>
              <a:rPr lang="en-GB" dirty="0"/>
              <a:t>References </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6B08234-6C0C-4868-84A7-0FD1D98E9835}"/>
              </a:ext>
            </a:extLst>
          </p:cNvPr>
          <p:cNvSpPr>
            <a:spLocks noGrp="1"/>
          </p:cNvSpPr>
          <p:nvPr>
            <p:ph idx="1"/>
          </p:nvPr>
        </p:nvSpPr>
        <p:spPr>
          <a:xfrm>
            <a:off x="1333502" y="2160589"/>
            <a:ext cx="8596668" cy="3880773"/>
          </a:xfrm>
        </p:spPr>
        <p:txBody>
          <a:bodyPr>
            <a:normAutofit fontScale="55000" lnSpcReduction="20000"/>
          </a:bodyPr>
          <a:lstStyle/>
          <a:p>
            <a:r>
              <a:rPr lang="en-GB" b="0" i="0" dirty="0">
                <a:solidFill>
                  <a:srgbClr val="000000"/>
                </a:solidFill>
                <a:effectLst/>
                <a:latin typeface="Open Sans" panose="020B0606030504020204" pitchFamily="34" charset="0"/>
              </a:rPr>
              <a:t>Autism Bedfordshire. 2019. </a:t>
            </a:r>
            <a:r>
              <a:rPr lang="en-GB" b="0" i="1" dirty="0">
                <a:solidFill>
                  <a:srgbClr val="000000"/>
                </a:solidFill>
                <a:effectLst/>
                <a:latin typeface="Open Sans" panose="020B0606030504020204" pitchFamily="34" charset="0"/>
              </a:rPr>
              <a:t>About Us » Autism Bedfordshire</a:t>
            </a:r>
            <a:r>
              <a:rPr lang="en-GB" b="0" i="0" dirty="0">
                <a:solidFill>
                  <a:srgbClr val="000000"/>
                </a:solidFill>
                <a:effectLst/>
                <a:latin typeface="Open Sans" panose="020B0606030504020204" pitchFamily="34" charset="0"/>
              </a:rPr>
              <a:t>. [online] Available at: &lt;https://www.autismbedfordshire.net/about-us/&gt; [Accessed 30 March 2022].</a:t>
            </a:r>
          </a:p>
          <a:p>
            <a:r>
              <a:rPr lang="en-GB" b="0" i="0" dirty="0">
                <a:solidFill>
                  <a:srgbClr val="000000"/>
                </a:solidFill>
                <a:effectLst/>
                <a:latin typeface="Open Sans" panose="020B0606030504020204" pitchFamily="34" charset="0"/>
              </a:rPr>
              <a:t>Autismwestmidlands.org.uk. 2020. </a:t>
            </a:r>
            <a:r>
              <a:rPr lang="en-GB" b="0" i="1" dirty="0">
                <a:solidFill>
                  <a:srgbClr val="000000"/>
                </a:solidFill>
                <a:effectLst/>
                <a:latin typeface="Open Sans" panose="020B0606030504020204" pitchFamily="34" charset="0"/>
              </a:rPr>
              <a:t>Community care assessments: An introduction for autistic people</a:t>
            </a:r>
            <a:r>
              <a:rPr lang="en-GB" b="0" i="0" dirty="0">
                <a:solidFill>
                  <a:srgbClr val="000000"/>
                </a:solidFill>
                <a:effectLst/>
                <a:latin typeface="Open Sans" panose="020B0606030504020204" pitchFamily="34" charset="0"/>
              </a:rPr>
              <a:t>. [online] Available at: &lt;https://autismwestmidlands.org.uk/wp-content/uploads/2020/03/Community_Care_Assessments_March_2020.pdf&gt; [Accessed 30 March 2022].</a:t>
            </a:r>
          </a:p>
          <a:p>
            <a:r>
              <a:rPr lang="en-GB" b="0" i="0" dirty="0" err="1">
                <a:solidFill>
                  <a:srgbClr val="000000"/>
                </a:solidFill>
                <a:effectLst/>
                <a:latin typeface="Open Sans" panose="020B0606030504020204" pitchFamily="34" charset="0"/>
              </a:rPr>
              <a:t>BeyondAutism</a:t>
            </a:r>
            <a:r>
              <a:rPr lang="en-GB" b="0" i="0" dirty="0">
                <a:solidFill>
                  <a:srgbClr val="000000"/>
                </a:solidFill>
                <a:effectLst/>
                <a:latin typeface="Open Sans" panose="020B0606030504020204" pitchFamily="34" charset="0"/>
              </a:rPr>
              <a:t>. 2022. </a:t>
            </a:r>
            <a:r>
              <a:rPr lang="en-GB" b="0" i="1" dirty="0">
                <a:solidFill>
                  <a:srgbClr val="000000"/>
                </a:solidFill>
                <a:effectLst/>
                <a:latin typeface="Open Sans" panose="020B0606030504020204" pitchFamily="34" charset="0"/>
              </a:rPr>
              <a:t>Statistics - </a:t>
            </a:r>
            <a:r>
              <a:rPr lang="en-GB" b="0" i="1" dirty="0" err="1">
                <a:solidFill>
                  <a:srgbClr val="000000"/>
                </a:solidFill>
                <a:effectLst/>
                <a:latin typeface="Open Sans" panose="020B0606030504020204" pitchFamily="34" charset="0"/>
              </a:rPr>
              <a:t>BeyondAutism</a:t>
            </a:r>
            <a:r>
              <a:rPr lang="en-GB" b="0" i="0" dirty="0">
                <a:solidFill>
                  <a:srgbClr val="000000"/>
                </a:solidFill>
                <a:effectLst/>
                <a:latin typeface="Open Sans" panose="020B0606030504020204" pitchFamily="34" charset="0"/>
              </a:rPr>
              <a:t>. [online] Available at: &lt;https://www.beyondautism.org.uk/about-autism/understanding-autism/statistics/&gt; [Accessed 30 March 2022].</a:t>
            </a:r>
          </a:p>
          <a:p>
            <a:r>
              <a:rPr lang="en-GB" b="0" i="0" dirty="0">
                <a:solidFill>
                  <a:srgbClr val="000000"/>
                </a:solidFill>
                <a:effectLst/>
                <a:latin typeface="Open Sans" panose="020B0606030504020204" pitchFamily="34" charset="0"/>
              </a:rPr>
              <a:t>Celestine, N., 2022. </a:t>
            </a:r>
            <a:r>
              <a:rPr lang="en-GB" b="0" i="1" dirty="0">
                <a:solidFill>
                  <a:srgbClr val="000000"/>
                </a:solidFill>
                <a:effectLst/>
                <a:latin typeface="Open Sans" panose="020B0606030504020204" pitchFamily="34" charset="0"/>
              </a:rPr>
              <a:t>10 Traits That Make a Positive Community</a:t>
            </a:r>
            <a:r>
              <a:rPr lang="en-GB" b="0" i="0" dirty="0">
                <a:solidFill>
                  <a:srgbClr val="000000"/>
                </a:solidFill>
                <a:effectLst/>
                <a:latin typeface="Open Sans" panose="020B0606030504020204" pitchFamily="34" charset="0"/>
              </a:rPr>
              <a:t>. [online] PositivePsychology.com. Available at: &lt;https://positivepsychology.com/10-traits-positive-community/#:~:text=Communities%20can%20have%20positive%2C%20negative%2C%20or%20null%20consequences,to%20their%20environment%20and%20the%20people%20in%20it.&gt; [Accessed 31 March 2022].</a:t>
            </a:r>
          </a:p>
          <a:p>
            <a:r>
              <a:rPr lang="en-GB" b="0" i="0" dirty="0">
                <a:solidFill>
                  <a:srgbClr val="000000"/>
                </a:solidFill>
                <a:effectLst/>
                <a:latin typeface="Open Sans" panose="020B0606030504020204" pitchFamily="34" charset="0"/>
              </a:rPr>
              <a:t>Cherry, K., 2022. </a:t>
            </a:r>
            <a:r>
              <a:rPr lang="en-GB" b="0" i="1" dirty="0">
                <a:solidFill>
                  <a:srgbClr val="000000"/>
                </a:solidFill>
                <a:effectLst/>
                <a:latin typeface="Open Sans" panose="020B0606030504020204" pitchFamily="34" charset="0"/>
              </a:rPr>
              <a:t>How Maslow's Famous Hierarchy of Needs Explains Human Motivation</a:t>
            </a:r>
            <a:r>
              <a:rPr lang="en-GB" b="0" i="0" dirty="0">
                <a:solidFill>
                  <a:srgbClr val="000000"/>
                </a:solidFill>
                <a:effectLst/>
                <a:latin typeface="Open Sans" panose="020B0606030504020204" pitchFamily="34" charset="0"/>
              </a:rPr>
              <a:t>. [online] </a:t>
            </a:r>
            <a:r>
              <a:rPr lang="en-GB" b="0" i="0" dirty="0" err="1">
                <a:solidFill>
                  <a:srgbClr val="000000"/>
                </a:solidFill>
                <a:effectLst/>
                <a:latin typeface="Open Sans" panose="020B0606030504020204" pitchFamily="34" charset="0"/>
              </a:rPr>
              <a:t>Verywell</a:t>
            </a:r>
            <a:r>
              <a:rPr lang="en-GB" b="0" i="0" dirty="0">
                <a:solidFill>
                  <a:srgbClr val="000000"/>
                </a:solidFill>
                <a:effectLst/>
                <a:latin typeface="Open Sans" panose="020B0606030504020204" pitchFamily="34" charset="0"/>
              </a:rPr>
              <a:t> Mind. Available at: &lt;https://www.verywellmind.com/what-is-maslows-hierarchy-of-needs-4136760&gt; [Accessed 31 March 2022].</a:t>
            </a:r>
            <a:endParaRPr lang="en-GB" dirty="0">
              <a:solidFill>
                <a:srgbClr val="000000"/>
              </a:solidFill>
              <a:latin typeface="Open Sans" panose="020B0606030504020204" pitchFamily="34" charset="0"/>
            </a:endParaRPr>
          </a:p>
          <a:p>
            <a:r>
              <a:rPr lang="en-GB" dirty="0" err="1">
                <a:solidFill>
                  <a:srgbClr val="000000"/>
                </a:solidFill>
                <a:latin typeface="Open Sans" panose="020B0606030504020204" pitchFamily="34" charset="0"/>
              </a:rPr>
              <a:t>Clarabut</a:t>
            </a:r>
            <a:r>
              <a:rPr lang="en-GB" dirty="0">
                <a:solidFill>
                  <a:srgbClr val="000000"/>
                </a:solidFill>
                <a:latin typeface="Open Sans" panose="020B0606030504020204" pitchFamily="34" charset="0"/>
              </a:rPr>
              <a:t>, J., 2020. </a:t>
            </a:r>
            <a:r>
              <a:rPr lang="en-GB" i="1" dirty="0">
                <a:solidFill>
                  <a:srgbClr val="000000"/>
                </a:solidFill>
                <a:latin typeface="Open Sans" panose="020B0606030504020204" pitchFamily="34" charset="0"/>
              </a:rPr>
              <a:t>The Importance of Community | Wellbeing People</a:t>
            </a:r>
            <a:r>
              <a:rPr lang="en-GB" dirty="0">
                <a:solidFill>
                  <a:srgbClr val="000000"/>
                </a:solidFill>
                <a:latin typeface="Open Sans" panose="020B0606030504020204" pitchFamily="34" charset="0"/>
              </a:rPr>
              <a:t>. [online] Wellbeing People. Available at: &lt;https://www.wellbeingpeople.com/2020/07/23/the-importance-of-an-engaging-community/&gt; [Accessed 30 March 2022].</a:t>
            </a:r>
          </a:p>
          <a:p>
            <a:r>
              <a:rPr lang="en-GB" b="0" i="0" dirty="0">
                <a:solidFill>
                  <a:srgbClr val="000000"/>
                </a:solidFill>
                <a:effectLst/>
                <a:latin typeface="Open Sans" panose="020B0606030504020204" pitchFamily="34" charset="0"/>
              </a:rPr>
              <a:t>Communityfirstoxon.org. 2017. </a:t>
            </a:r>
            <a:r>
              <a:rPr lang="en-GB" b="0" i="1" dirty="0">
                <a:solidFill>
                  <a:srgbClr val="000000"/>
                </a:solidFill>
                <a:effectLst/>
                <a:latin typeface="Open Sans" panose="020B0606030504020204" pitchFamily="34" charset="0"/>
              </a:rPr>
              <a:t>Community Development and Place-making: A Best Practice Model</a:t>
            </a:r>
            <a:r>
              <a:rPr lang="en-GB" b="0" i="0" dirty="0">
                <a:solidFill>
                  <a:srgbClr val="000000"/>
                </a:solidFill>
                <a:effectLst/>
                <a:latin typeface="Open Sans" panose="020B0606030504020204" pitchFamily="34" charset="0"/>
              </a:rPr>
              <a:t>. [online] Available at: &lt;http://www.communityfirstoxon.org/wp-content/uploads/2015/10/Community-First-Oxfordshire-Best-Practice-in-Placemaking-July-2017.pdf&gt; [Accessed 1 April 2022].</a:t>
            </a:r>
            <a:endParaRPr lang="en-GB" dirty="0">
              <a:solidFill>
                <a:srgbClr val="000000"/>
              </a:solidFill>
              <a:latin typeface="Open Sans" panose="020B0606030504020204" pitchFamily="34" charset="0"/>
            </a:endParaRPr>
          </a:p>
          <a:p>
            <a:r>
              <a:rPr lang="en-GB" b="0" i="0" dirty="0">
                <a:solidFill>
                  <a:srgbClr val="000000"/>
                </a:solidFill>
                <a:effectLst/>
                <a:latin typeface="Open Sans" panose="020B0606030504020204" pitchFamily="34" charset="0"/>
              </a:rPr>
              <a:t>Cooper, C., 2021. </a:t>
            </a:r>
            <a:r>
              <a:rPr lang="en-GB" b="0" i="1" dirty="0">
                <a:solidFill>
                  <a:srgbClr val="000000"/>
                </a:solidFill>
                <a:effectLst/>
                <a:latin typeface="Open Sans" panose="020B0606030504020204" pitchFamily="34" charset="0"/>
              </a:rPr>
              <a:t>5 barriers to community engagement: and how to overcome them!</a:t>
            </a:r>
            <a:r>
              <a:rPr lang="en-GB" b="0" i="0" dirty="0">
                <a:solidFill>
                  <a:srgbClr val="000000"/>
                </a:solidFill>
                <a:effectLst/>
                <a:latin typeface="Open Sans" panose="020B0606030504020204" pitchFamily="34" charset="0"/>
              </a:rPr>
              <a:t>. [online] Commonplace.is. Available at: &lt;https://www.commonplace.is/blog/barriers-to-community-engagement#:~:text=Community%20engagement%20barrier%201%3A%20a%20lack%20of%20trust,between%20the%20citizens%20and%20those%20running%20the%20project.&gt; [Accessed 31 March 2022].</a:t>
            </a:r>
            <a:endParaRPr lang="en-GB" dirty="0">
              <a:solidFill>
                <a:srgbClr val="000000"/>
              </a:solidFill>
              <a:latin typeface="Open Sans" panose="020B0606030504020204" pitchFamily="34" charset="0"/>
            </a:endParaRP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960994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1DCB2-F254-4D7B-9AF9-69BF064A19AB}"/>
              </a:ext>
            </a:extLst>
          </p:cNvPr>
          <p:cNvSpPr>
            <a:spLocks noGrp="1"/>
          </p:cNvSpPr>
          <p:nvPr>
            <p:ph type="title"/>
          </p:nvPr>
        </p:nvSpPr>
        <p:spPr/>
        <p:txBody>
          <a:bodyPr/>
          <a:lstStyle/>
          <a:p>
            <a:r>
              <a:rPr lang="en-GB" dirty="0"/>
              <a:t>Continuation of References </a:t>
            </a:r>
          </a:p>
        </p:txBody>
      </p:sp>
      <p:sp>
        <p:nvSpPr>
          <p:cNvPr id="3" name="Content Placeholder 2">
            <a:extLst>
              <a:ext uri="{FF2B5EF4-FFF2-40B4-BE49-F238E27FC236}">
                <a16:creationId xmlns:a16="http://schemas.microsoft.com/office/drawing/2014/main" id="{1632E4BA-5617-4E7A-888F-00B352B331A7}"/>
              </a:ext>
            </a:extLst>
          </p:cNvPr>
          <p:cNvSpPr>
            <a:spLocks noGrp="1"/>
          </p:cNvSpPr>
          <p:nvPr>
            <p:ph idx="1"/>
          </p:nvPr>
        </p:nvSpPr>
        <p:spPr/>
        <p:txBody>
          <a:bodyPr>
            <a:normAutofit fontScale="47500" lnSpcReduction="20000"/>
          </a:bodyPr>
          <a:lstStyle/>
          <a:p>
            <a:r>
              <a:rPr lang="en-GB" dirty="0">
                <a:solidFill>
                  <a:srgbClr val="000000"/>
                </a:solidFill>
                <a:latin typeface="Open Sans" panose="020B0606030504020204" pitchFamily="34" charset="0"/>
              </a:rPr>
              <a:t>Hatcher. W</a:t>
            </a:r>
            <a:r>
              <a:rPr lang="en-GB" b="0" i="0" dirty="0">
                <a:solidFill>
                  <a:srgbClr val="000000"/>
                </a:solidFill>
                <a:effectLst/>
                <a:latin typeface="Open Sans" panose="020B0606030504020204" pitchFamily="34" charset="0"/>
              </a:rPr>
              <a:t>., et al 2014. </a:t>
            </a:r>
            <a:r>
              <a:rPr lang="en-GB" b="0" i="1" dirty="0">
                <a:solidFill>
                  <a:srgbClr val="000000"/>
                </a:solidFill>
                <a:effectLst/>
                <a:latin typeface="Open Sans" panose="020B0606030504020204" pitchFamily="34" charset="0"/>
              </a:rPr>
              <a:t>Social Media and Community Development: Usage and Best Practices</a:t>
            </a:r>
            <a:r>
              <a:rPr lang="en-GB" b="0" i="0" dirty="0">
                <a:solidFill>
                  <a:srgbClr val="000000"/>
                </a:solidFill>
                <a:effectLst/>
                <a:latin typeface="Open Sans" panose="020B0606030504020204" pitchFamily="34" charset="0"/>
              </a:rPr>
              <a:t>. [online] Available at: &lt;https://patimes.org/social-media-community-development-usage-practices/#:~:text=Social%20media%20can%20be%20used%20for%20two-way%20communication%2C,by%20keeping%20the%20community%20focused%20achieving%20development%20strategies.&gt; [Accessed 31 March 2022].</a:t>
            </a:r>
            <a:endParaRPr lang="en-GB" dirty="0">
              <a:solidFill>
                <a:srgbClr val="000000"/>
              </a:solidFill>
              <a:latin typeface="Open Sans" panose="020B0606030504020204" pitchFamily="34" charset="0"/>
            </a:endParaRPr>
          </a:p>
          <a:p>
            <a:r>
              <a:rPr lang="en-GB" b="0" i="0" dirty="0">
                <a:solidFill>
                  <a:srgbClr val="000000"/>
                </a:solidFill>
                <a:effectLst/>
                <a:latin typeface="Open Sans" panose="020B0606030504020204" pitchFamily="34" charset="0"/>
              </a:rPr>
              <a:t>Luton.gov.uk. 2001. </a:t>
            </a:r>
            <a:r>
              <a:rPr lang="en-GB" b="0" i="1" dirty="0">
                <a:solidFill>
                  <a:srgbClr val="000000"/>
                </a:solidFill>
                <a:effectLst/>
                <a:latin typeface="Open Sans" panose="020B0606030504020204" pitchFamily="34" charset="0"/>
              </a:rPr>
              <a:t>DEMOGRAPHY AND ETHNICITY</a:t>
            </a:r>
            <a:r>
              <a:rPr lang="en-GB" b="0" i="0" dirty="0">
                <a:solidFill>
                  <a:srgbClr val="000000"/>
                </a:solidFill>
                <a:effectLst/>
                <a:latin typeface="Open Sans" panose="020B0606030504020204" pitchFamily="34" charset="0"/>
              </a:rPr>
              <a:t>. [online] Available at: &lt;https://www.luton.gov.uk/Environment/Lists/LutonDocuments/PDF/Planning/Census/Demography%20and%20Ethnicity.pdf&gt; [Accessed 31 March 2022].</a:t>
            </a:r>
            <a:endParaRPr lang="en-GB" dirty="0">
              <a:solidFill>
                <a:srgbClr val="000000"/>
              </a:solidFill>
              <a:latin typeface="Open Sans" panose="020B0606030504020204" pitchFamily="34" charset="0"/>
            </a:endParaRPr>
          </a:p>
          <a:p>
            <a:r>
              <a:rPr lang="en-GB" dirty="0">
                <a:latin typeface="Open Sans" panose="020B0606030504020204" pitchFamily="34" charset="0"/>
              </a:rPr>
              <a:t>MacQueen, K et al., 2001. What Is Community? An Evidence-Based Definition for Participatory Public Health. </a:t>
            </a:r>
            <a:r>
              <a:rPr lang="en-GB" i="1" dirty="0">
                <a:latin typeface="Open Sans" panose="020B0606030504020204" pitchFamily="34" charset="0"/>
              </a:rPr>
              <a:t>American Journal of Public Health</a:t>
            </a:r>
            <a:r>
              <a:rPr lang="en-GB" dirty="0">
                <a:latin typeface="Open Sans" panose="020B0606030504020204" pitchFamily="34" charset="0"/>
              </a:rPr>
              <a:t>, [online] 91(12), pp.1929-1938. Available at: &lt;https://www.ncbi.nlm.nih.gov/pmc/articles/PMC1446907/&gt; [Accessed 19 March 2022].</a:t>
            </a:r>
            <a:endParaRPr lang="en-GB" b="0" i="0" dirty="0">
              <a:solidFill>
                <a:srgbClr val="000000"/>
              </a:solidFill>
              <a:effectLst/>
              <a:latin typeface="Open Sans" panose="020B0606030504020204" pitchFamily="34" charset="0"/>
            </a:endParaRPr>
          </a:p>
          <a:p>
            <a:r>
              <a:rPr lang="en-GB" b="0" i="0" dirty="0">
                <a:solidFill>
                  <a:srgbClr val="000000"/>
                </a:solidFill>
                <a:effectLst/>
                <a:latin typeface="Open Sans" panose="020B0606030504020204" pitchFamily="34" charset="0"/>
              </a:rPr>
              <a:t>M.luton.gov.uk. 2022. </a:t>
            </a:r>
            <a:r>
              <a:rPr lang="en-GB" b="0" i="1" dirty="0">
                <a:solidFill>
                  <a:srgbClr val="000000"/>
                </a:solidFill>
                <a:effectLst/>
                <a:latin typeface="Open Sans" panose="020B0606030504020204" pitchFamily="34" charset="0"/>
              </a:rPr>
              <a:t>Population Wellbeing</a:t>
            </a:r>
            <a:r>
              <a:rPr lang="en-GB" b="0" i="0" dirty="0">
                <a:solidFill>
                  <a:srgbClr val="000000"/>
                </a:solidFill>
                <a:effectLst/>
                <a:latin typeface="Open Sans" panose="020B0606030504020204" pitchFamily="34" charset="0"/>
              </a:rPr>
              <a:t>. [online] Available at: &lt;https://m.luton.gov.uk/Page/Show/Council_government_and_democracy/2040/Pages/Population-wellbeing-strategy.aspx&gt; [Accessed 31 March 2022].</a:t>
            </a:r>
          </a:p>
          <a:p>
            <a:r>
              <a:rPr lang="en-GB" dirty="0" err="1">
                <a:solidFill>
                  <a:srgbClr val="000000"/>
                </a:solidFill>
                <a:latin typeface="Open Sans" panose="020B0606030504020204" pitchFamily="34" charset="0"/>
              </a:rPr>
              <a:t>PublicHealthScotland</a:t>
            </a:r>
            <a:r>
              <a:rPr lang="en-GB" dirty="0">
                <a:solidFill>
                  <a:srgbClr val="000000"/>
                </a:solidFill>
                <a:latin typeface="Open Sans" panose="020B0606030504020204" pitchFamily="34" charset="0"/>
              </a:rPr>
              <a:t>., 2021. </a:t>
            </a:r>
            <a:r>
              <a:rPr lang="en-GB" i="1" dirty="0">
                <a:solidFill>
                  <a:srgbClr val="000000"/>
                </a:solidFill>
                <a:latin typeface="Open Sans" panose="020B0606030504020204" pitchFamily="34" charset="0"/>
              </a:rPr>
              <a:t>Communities</a:t>
            </a:r>
            <a:r>
              <a:rPr lang="en-GB" dirty="0">
                <a:solidFill>
                  <a:srgbClr val="000000"/>
                </a:solidFill>
                <a:latin typeface="Open Sans" panose="020B0606030504020204" pitchFamily="34" charset="0"/>
              </a:rPr>
              <a:t>. [online] </a:t>
            </a:r>
            <a:r>
              <a:rPr lang="en-GB" dirty="0" err="1">
                <a:solidFill>
                  <a:srgbClr val="000000"/>
                </a:solidFill>
                <a:latin typeface="Open Sans" panose="020B0606030504020204" pitchFamily="34" charset="0"/>
              </a:rPr>
              <a:t>Healthscotland.scot</a:t>
            </a:r>
            <a:r>
              <a:rPr lang="en-GB" dirty="0">
                <a:solidFill>
                  <a:srgbClr val="000000"/>
                </a:solidFill>
                <a:latin typeface="Open Sans" panose="020B0606030504020204" pitchFamily="34" charset="0"/>
              </a:rPr>
              <a:t>. Available at: &lt;http://www.healthscotland.scot/health-inequalities/impact-of-social-and-physical-environments/communities&gt; [Accessed 31 March 2022].</a:t>
            </a:r>
            <a:endParaRPr lang="en-GB" dirty="0">
              <a:latin typeface="Open Sans" panose="020B0606030504020204" pitchFamily="34" charset="0"/>
            </a:endParaRPr>
          </a:p>
          <a:p>
            <a:r>
              <a:rPr lang="en-GB" b="0" i="0" dirty="0" err="1">
                <a:solidFill>
                  <a:srgbClr val="000000"/>
                </a:solidFill>
                <a:effectLst/>
                <a:latin typeface="Open Sans" panose="020B0606030504020204" pitchFamily="34" charset="0"/>
              </a:rPr>
              <a:t>Pundir</a:t>
            </a:r>
            <a:r>
              <a:rPr lang="en-GB" b="0" i="0" dirty="0">
                <a:solidFill>
                  <a:srgbClr val="000000"/>
                </a:solidFill>
                <a:effectLst/>
                <a:latin typeface="Open Sans" panose="020B0606030504020204" pitchFamily="34" charset="0"/>
              </a:rPr>
              <a:t>, P., 2018. </a:t>
            </a:r>
            <a:r>
              <a:rPr lang="en-GB" b="0" i="1" dirty="0">
                <a:solidFill>
                  <a:srgbClr val="000000"/>
                </a:solidFill>
                <a:effectLst/>
                <a:latin typeface="Open Sans" panose="020B0606030504020204" pitchFamily="34" charset="0"/>
              </a:rPr>
              <a:t>13 major challenges faced while building a community | Experts’ Roundup | </a:t>
            </a:r>
            <a:r>
              <a:rPr lang="en-GB" b="0" i="1" dirty="0" err="1">
                <a:solidFill>
                  <a:srgbClr val="000000"/>
                </a:solidFill>
                <a:effectLst/>
                <a:latin typeface="Open Sans" panose="020B0606030504020204" pitchFamily="34" charset="0"/>
              </a:rPr>
              <a:t>HackerNoon</a:t>
            </a:r>
            <a:r>
              <a:rPr lang="en-GB" b="0" i="0" dirty="0">
                <a:solidFill>
                  <a:srgbClr val="000000"/>
                </a:solidFill>
                <a:effectLst/>
                <a:latin typeface="Open Sans" panose="020B0606030504020204" pitchFamily="34" charset="0"/>
              </a:rPr>
              <a:t>. [online] Hackernoon.com. Available at: &lt;https://hackernoon.com/13-major-challenges-faced-while-building-a-community-experts-roundup-e3a59aa28fbf&gt; [Accessed 31 March 2022].</a:t>
            </a:r>
            <a:endParaRPr lang="en-GB" dirty="0"/>
          </a:p>
          <a:p>
            <a:r>
              <a:rPr lang="en-GB" b="0" i="0" dirty="0" err="1">
                <a:solidFill>
                  <a:srgbClr val="000000"/>
                </a:solidFill>
                <a:effectLst/>
                <a:latin typeface="Open Sans" panose="020B0606030504020204" pitchFamily="34" charset="0"/>
              </a:rPr>
              <a:t>Straza</a:t>
            </a:r>
            <a:r>
              <a:rPr lang="en-GB" b="0" i="0" dirty="0">
                <a:solidFill>
                  <a:srgbClr val="000000"/>
                </a:solidFill>
                <a:effectLst/>
                <a:latin typeface="Open Sans" panose="020B0606030504020204" pitchFamily="34" charset="0"/>
              </a:rPr>
              <a:t>, M., 2018. </a:t>
            </a:r>
            <a:r>
              <a:rPr lang="en-GB" b="0" i="1" dirty="0">
                <a:solidFill>
                  <a:srgbClr val="000000"/>
                </a:solidFill>
                <a:effectLst/>
                <a:latin typeface="Open Sans" panose="020B0606030504020204" pitchFamily="34" charset="0"/>
              </a:rPr>
              <a:t>Community Development: What it is, its Importance, and How to Contribute in Your City - </a:t>
            </a:r>
            <a:r>
              <a:rPr lang="en-GB" b="0" i="1" dirty="0" err="1">
                <a:solidFill>
                  <a:srgbClr val="000000"/>
                </a:solidFill>
                <a:effectLst/>
                <a:latin typeface="Open Sans" panose="020B0606030504020204" pitchFamily="34" charset="0"/>
              </a:rPr>
              <a:t>Straza</a:t>
            </a:r>
            <a:r>
              <a:rPr lang="en-GB" b="0" i="1" dirty="0">
                <a:solidFill>
                  <a:srgbClr val="000000"/>
                </a:solidFill>
                <a:effectLst/>
                <a:latin typeface="Open Sans" panose="020B0606030504020204" pitchFamily="34" charset="0"/>
              </a:rPr>
              <a:t> Consulting</a:t>
            </a:r>
            <a:r>
              <a:rPr lang="en-GB" b="0" i="0" dirty="0">
                <a:solidFill>
                  <a:srgbClr val="000000"/>
                </a:solidFill>
                <a:effectLst/>
                <a:latin typeface="Open Sans" panose="020B0606030504020204" pitchFamily="34" charset="0"/>
              </a:rPr>
              <a:t>. [online] </a:t>
            </a:r>
            <a:r>
              <a:rPr lang="en-GB" b="0" i="0" dirty="0" err="1">
                <a:solidFill>
                  <a:srgbClr val="000000"/>
                </a:solidFill>
                <a:effectLst/>
                <a:latin typeface="Open Sans" panose="020B0606030504020204" pitchFamily="34" charset="0"/>
              </a:rPr>
              <a:t>Straza</a:t>
            </a:r>
            <a:r>
              <a:rPr lang="en-GB" b="0" i="0" dirty="0">
                <a:solidFill>
                  <a:srgbClr val="000000"/>
                </a:solidFill>
                <a:effectLst/>
                <a:latin typeface="Open Sans" panose="020B0606030504020204" pitchFamily="34" charset="0"/>
              </a:rPr>
              <a:t> Consulting. Available at: &lt;https://www.consultstraza.com/community-development-what-it-is-its-importance-and-how-to-contribute-in-your-city/&gt; [Accessed 31 March 2022].</a:t>
            </a:r>
          </a:p>
          <a:p>
            <a:r>
              <a:rPr lang="en-GB" b="0" i="0" dirty="0">
                <a:solidFill>
                  <a:srgbClr val="000000"/>
                </a:solidFill>
                <a:effectLst/>
                <a:latin typeface="Open Sans" panose="020B0606030504020204" pitchFamily="34" charset="0"/>
              </a:rPr>
              <a:t>The Scientific World - Let's have a moment of science. 2019. </a:t>
            </a:r>
            <a:r>
              <a:rPr lang="en-GB" b="0" i="1" dirty="0">
                <a:solidFill>
                  <a:srgbClr val="000000"/>
                </a:solidFill>
                <a:effectLst/>
                <a:latin typeface="Open Sans" panose="020B0606030504020204" pitchFamily="34" charset="0"/>
              </a:rPr>
              <a:t>The Importance of Technology in Our Daily Life - How Has Technology Changed Our Lives?</a:t>
            </a:r>
            <a:r>
              <a:rPr lang="en-GB" b="0" i="0" dirty="0">
                <a:solidFill>
                  <a:srgbClr val="000000"/>
                </a:solidFill>
                <a:effectLst/>
                <a:latin typeface="Open Sans" panose="020B0606030504020204" pitchFamily="34" charset="0"/>
              </a:rPr>
              <a:t>. [online] Available at: &lt;https://www.scientificworldinfo.com/2019/11/importance-of-technology-in-our-daily-life.html&gt; [Accessed 31 March 2022].</a:t>
            </a:r>
          </a:p>
          <a:p>
            <a:endParaRPr lang="en-GB" dirty="0"/>
          </a:p>
        </p:txBody>
      </p:sp>
    </p:spTree>
    <p:extLst>
      <p:ext uri="{BB962C8B-B14F-4D97-AF65-F5344CB8AC3E}">
        <p14:creationId xmlns:p14="http://schemas.microsoft.com/office/powerpoint/2010/main" val="49343741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1876</Words>
  <Application>Microsoft Office PowerPoint</Application>
  <PresentationFormat>Widescreen</PresentationFormat>
  <Paragraphs>122</Paragraphs>
  <Slides>15</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Open Sans</vt:lpstr>
      <vt:lpstr>Trebuchet MS</vt:lpstr>
      <vt:lpstr>Wingdings 3</vt:lpstr>
      <vt:lpstr>Facet</vt:lpstr>
      <vt:lpstr>Community Development</vt:lpstr>
      <vt:lpstr>What is Community and Community Development? </vt:lpstr>
      <vt:lpstr>How to develop a Project in a community </vt:lpstr>
      <vt:lpstr>Developing a project in a community </vt:lpstr>
      <vt:lpstr>Issues and  challenges </vt:lpstr>
      <vt:lpstr>Recognising diverse community </vt:lpstr>
      <vt:lpstr>Importance, reasons and benefits of a community development</vt:lpstr>
      <vt:lpstr> Communities paying attention to digital technologies </vt:lpstr>
      <vt:lpstr>Means of communicating with community groups and effective behavioural change </vt:lpstr>
      <vt:lpstr>Detrimental and beneficial impact  </vt:lpstr>
      <vt:lpstr>Legislations and Policy</vt:lpstr>
      <vt:lpstr>Barriers and recommendations to community development</vt:lpstr>
      <vt:lpstr>Conclusion It is important to understand the needs for community in any area, as this can help families, practitioners or careers in supporting people in need. Empowering others can lead to bigger achievements, either in health or social life.  </vt:lpstr>
      <vt:lpstr>References </vt:lpstr>
      <vt:lpstr>Continuation of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Eniola Adubi (1812277)</cp:lastModifiedBy>
  <cp:revision>1</cp:revision>
  <dcterms:created xsi:type="dcterms:W3CDTF">2022-03-14T17:38:02Z</dcterms:created>
  <dcterms:modified xsi:type="dcterms:W3CDTF">2022-04-01T00:19:47Z</dcterms:modified>
</cp:coreProperties>
</file>