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91" r:id="rId3"/>
    <p:sldId id="273" r:id="rId4"/>
    <p:sldId id="280" r:id="rId5"/>
    <p:sldId id="292" r:id="rId6"/>
    <p:sldId id="293" r:id="rId7"/>
    <p:sldId id="270" r:id="rId8"/>
    <p:sldId id="265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129DA1-6E4C-4685-8361-7B82672BAE4E}" v="49" dt="2025-10-16T15:29:12.0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501" autoAdjust="0"/>
  </p:normalViewPr>
  <p:slideViewPr>
    <p:cSldViewPr snapToGrid="0">
      <p:cViewPr varScale="1">
        <p:scale>
          <a:sx n="84" d="100"/>
          <a:sy n="84" d="100"/>
        </p:scale>
        <p:origin x="92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dair Cunningham" userId="67e8d9ba-4582-42f1-b26c-e866daa7f65b" providerId="ADAL" clId="{C1843526-1967-4867-B048-DDA50AB8522B}"/>
    <pc:docChg chg="undo custSel delSld modSld">
      <pc:chgData name="Alisdair Cunningham" userId="67e8d9ba-4582-42f1-b26c-e866daa7f65b" providerId="ADAL" clId="{C1843526-1967-4867-B048-DDA50AB8522B}" dt="2023-10-10T13:47:03.997" v="475" actId="790"/>
      <pc:docMkLst>
        <pc:docMk/>
      </pc:docMkLst>
      <pc:sldChg chg="modSp mod">
        <pc:chgData name="Alisdair Cunningham" userId="67e8d9ba-4582-42f1-b26c-e866daa7f65b" providerId="ADAL" clId="{C1843526-1967-4867-B048-DDA50AB8522B}" dt="2023-10-10T13:24:10.724" v="2" actId="1076"/>
        <pc:sldMkLst>
          <pc:docMk/>
          <pc:sldMk cId="3206688729" sldId="265"/>
        </pc:sldMkLst>
      </pc:sldChg>
      <pc:sldChg chg="addSp modSp mod">
        <pc:chgData name="Alisdair Cunningham" userId="67e8d9ba-4582-42f1-b26c-e866daa7f65b" providerId="ADAL" clId="{C1843526-1967-4867-B048-DDA50AB8522B}" dt="2023-10-10T13:47:03.997" v="475" actId="790"/>
        <pc:sldMkLst>
          <pc:docMk/>
          <pc:sldMk cId="20726606" sldId="269"/>
        </pc:sldMkLst>
      </pc:sldChg>
      <pc:sldChg chg="del">
        <pc:chgData name="Alisdair Cunningham" userId="67e8d9ba-4582-42f1-b26c-e866daa7f65b" providerId="ADAL" clId="{C1843526-1967-4867-B048-DDA50AB8522B}" dt="2023-10-10T13:24:22.065" v="3" actId="47"/>
        <pc:sldMkLst>
          <pc:docMk/>
          <pc:sldMk cId="2270559211" sldId="281"/>
        </pc:sldMkLst>
      </pc:sldChg>
      <pc:sldChg chg="addSp delSp modSp mod modAnim">
        <pc:chgData name="Alisdair Cunningham" userId="67e8d9ba-4582-42f1-b26c-e866daa7f65b" providerId="ADAL" clId="{C1843526-1967-4867-B048-DDA50AB8522B}" dt="2023-10-10T13:43:06.396" v="83" actId="14100"/>
        <pc:sldMkLst>
          <pc:docMk/>
          <pc:sldMk cId="2016223148" sldId="282"/>
        </pc:sldMkLst>
      </pc:sldChg>
    </pc:docChg>
  </pc:docChgLst>
  <pc:docChgLst>
    <pc:chgData name="Alisdair Cunningham" userId="67e8d9ba-4582-42f1-b26c-e866daa7f65b" providerId="ADAL" clId="{ED6981A5-1253-434A-B566-2B0291EEB99A}"/>
    <pc:docChg chg="undo redo custSel addSld delSld modSld sldOrd">
      <pc:chgData name="Alisdair Cunningham" userId="67e8d9ba-4582-42f1-b26c-e866daa7f65b" providerId="ADAL" clId="{ED6981A5-1253-434A-B566-2B0291EEB99A}" dt="2023-09-11T20:54:30.657" v="4598" actId="20577"/>
      <pc:docMkLst>
        <pc:docMk/>
      </pc:docMkLst>
      <pc:sldChg chg="modSp mod">
        <pc:chgData name="Alisdair Cunningham" userId="67e8d9ba-4582-42f1-b26c-e866daa7f65b" providerId="ADAL" clId="{ED6981A5-1253-434A-B566-2B0291EEB99A}" dt="2023-09-11T20:06:36.669" v="3191" actId="20577"/>
        <pc:sldMkLst>
          <pc:docMk/>
          <pc:sldMk cId="3701768522" sldId="256"/>
        </pc:sldMkLst>
      </pc:sldChg>
      <pc:sldChg chg="addSp delSp modSp mod">
        <pc:chgData name="Alisdair Cunningham" userId="67e8d9ba-4582-42f1-b26c-e866daa7f65b" providerId="ADAL" clId="{ED6981A5-1253-434A-B566-2B0291EEB99A}" dt="2023-09-11T20:20:55.649" v="3709" actId="790"/>
        <pc:sldMkLst>
          <pc:docMk/>
          <pc:sldMk cId="3520049810" sldId="257"/>
        </pc:sldMkLst>
      </pc:sldChg>
      <pc:sldChg chg="del">
        <pc:chgData name="Alisdair Cunningham" userId="67e8d9ba-4582-42f1-b26c-e866daa7f65b" providerId="ADAL" clId="{ED6981A5-1253-434A-B566-2B0291EEB99A}" dt="2023-09-11T11:28:50.544" v="6" actId="47"/>
        <pc:sldMkLst>
          <pc:docMk/>
          <pc:sldMk cId="3408066673" sldId="258"/>
        </pc:sldMkLst>
      </pc:sldChg>
      <pc:sldChg chg="del">
        <pc:chgData name="Alisdair Cunningham" userId="67e8d9ba-4582-42f1-b26c-e866daa7f65b" providerId="ADAL" clId="{ED6981A5-1253-434A-B566-2B0291EEB99A}" dt="2023-09-11T11:28:52.980" v="8" actId="47"/>
        <pc:sldMkLst>
          <pc:docMk/>
          <pc:sldMk cId="1337602262" sldId="260"/>
        </pc:sldMkLst>
      </pc:sldChg>
      <pc:sldChg chg="modSp">
        <pc:chgData name="Alisdair Cunningham" userId="67e8d9ba-4582-42f1-b26c-e866daa7f65b" providerId="ADAL" clId="{ED6981A5-1253-434A-B566-2B0291EEB99A}" dt="2023-09-11T20:20:46.419" v="3708"/>
        <pc:sldMkLst>
          <pc:docMk/>
          <pc:sldMk cId="2545193714" sldId="263"/>
        </pc:sldMkLst>
      </pc:sldChg>
      <pc:sldChg chg="del">
        <pc:chgData name="Alisdair Cunningham" userId="67e8d9ba-4582-42f1-b26c-e866daa7f65b" providerId="ADAL" clId="{ED6981A5-1253-434A-B566-2B0291EEB99A}" dt="2023-09-11T11:27:44.662" v="1" actId="47"/>
        <pc:sldMkLst>
          <pc:docMk/>
          <pc:sldMk cId="2419514132" sldId="264"/>
        </pc:sldMkLst>
      </pc:sldChg>
      <pc:sldChg chg="modSp add del">
        <pc:chgData name="Alisdair Cunningham" userId="67e8d9ba-4582-42f1-b26c-e866daa7f65b" providerId="ADAL" clId="{ED6981A5-1253-434A-B566-2B0291EEB99A}" dt="2023-09-11T20:20:46.419" v="3708"/>
        <pc:sldMkLst>
          <pc:docMk/>
          <pc:sldMk cId="3206688729" sldId="265"/>
        </pc:sldMkLst>
      </pc:sldChg>
      <pc:sldChg chg="del">
        <pc:chgData name="Alisdair Cunningham" userId="67e8d9ba-4582-42f1-b26c-e866daa7f65b" providerId="ADAL" clId="{ED6981A5-1253-434A-B566-2B0291EEB99A}" dt="2023-09-11T11:28:51.463" v="7" actId="47"/>
        <pc:sldMkLst>
          <pc:docMk/>
          <pc:sldMk cId="3889052320" sldId="267"/>
        </pc:sldMkLst>
      </pc:sldChg>
      <pc:sldChg chg="addSp delSp modSp del mod ord">
        <pc:chgData name="Alisdair Cunningham" userId="67e8d9ba-4582-42f1-b26c-e866daa7f65b" providerId="ADAL" clId="{ED6981A5-1253-434A-B566-2B0291EEB99A}" dt="2023-09-11T19:09:09.101" v="2022" actId="47"/>
        <pc:sldMkLst>
          <pc:docMk/>
          <pc:sldMk cId="3227866719" sldId="268"/>
        </pc:sldMkLst>
      </pc:sldChg>
      <pc:sldChg chg="delSp modSp add mod">
        <pc:chgData name="Alisdair Cunningham" userId="67e8d9ba-4582-42f1-b26c-e866daa7f65b" providerId="ADAL" clId="{ED6981A5-1253-434A-B566-2B0291EEB99A}" dt="2023-09-11T20:20:46.419" v="3708"/>
        <pc:sldMkLst>
          <pc:docMk/>
          <pc:sldMk cId="20726606" sldId="269"/>
        </pc:sldMkLst>
      </pc:sldChg>
      <pc:sldChg chg="addSp delSp modSp add mod">
        <pc:chgData name="Alisdair Cunningham" userId="67e8d9ba-4582-42f1-b26c-e866daa7f65b" providerId="ADAL" clId="{ED6981A5-1253-434A-B566-2B0291EEB99A}" dt="2023-09-11T20:44:34.993" v="3984"/>
        <pc:sldMkLst>
          <pc:docMk/>
          <pc:sldMk cId="4009403127" sldId="270"/>
        </pc:sldMkLst>
      </pc:sldChg>
      <pc:sldChg chg="addSp delSp modSp add mod">
        <pc:chgData name="Alisdair Cunningham" userId="67e8d9ba-4582-42f1-b26c-e866daa7f65b" providerId="ADAL" clId="{ED6981A5-1253-434A-B566-2B0291EEB99A}" dt="2023-09-11T20:44:40.149" v="3986"/>
        <pc:sldMkLst>
          <pc:docMk/>
          <pc:sldMk cId="414972790" sldId="271"/>
        </pc:sldMkLst>
      </pc:sldChg>
      <pc:sldChg chg="addSp delSp modSp add mod">
        <pc:chgData name="Alisdair Cunningham" userId="67e8d9ba-4582-42f1-b26c-e866daa7f65b" providerId="ADAL" clId="{ED6981A5-1253-434A-B566-2B0291EEB99A}" dt="2023-09-11T20:44:45.925" v="3988"/>
        <pc:sldMkLst>
          <pc:docMk/>
          <pc:sldMk cId="3900729614" sldId="272"/>
        </pc:sldMkLst>
      </pc:sldChg>
      <pc:sldChg chg="modSp add mod ord">
        <pc:chgData name="Alisdair Cunningham" userId="67e8d9ba-4582-42f1-b26c-e866daa7f65b" providerId="ADAL" clId="{ED6981A5-1253-434A-B566-2B0291EEB99A}" dt="2023-09-11T20:44:00.221" v="3976" actId="790"/>
        <pc:sldMkLst>
          <pc:docMk/>
          <pc:sldMk cId="603132133" sldId="273"/>
        </pc:sldMkLst>
      </pc:sldChg>
      <pc:sldChg chg="addSp delSp modSp add mod modAnim">
        <pc:chgData name="Alisdair Cunningham" userId="67e8d9ba-4582-42f1-b26c-e866daa7f65b" providerId="ADAL" clId="{ED6981A5-1253-434A-B566-2B0291EEB99A}" dt="2023-09-11T20:44:13.220" v="3978"/>
        <pc:sldMkLst>
          <pc:docMk/>
          <pc:sldMk cId="1172049065" sldId="274"/>
        </pc:sldMkLst>
      </pc:sldChg>
      <pc:sldChg chg="addSp delSp modSp add mod delAnim">
        <pc:chgData name="Alisdair Cunningham" userId="67e8d9ba-4582-42f1-b26c-e866daa7f65b" providerId="ADAL" clId="{ED6981A5-1253-434A-B566-2B0291EEB99A}" dt="2023-09-11T20:21:33.037" v="3712" actId="790"/>
        <pc:sldMkLst>
          <pc:docMk/>
          <pc:sldMk cId="900916126" sldId="275"/>
        </pc:sldMkLst>
      </pc:sldChg>
      <pc:sldChg chg="addSp delSp modSp add mod delAnim modAnim modNotesTx">
        <pc:chgData name="Alisdair Cunningham" userId="67e8d9ba-4582-42f1-b26c-e866daa7f65b" providerId="ADAL" clId="{ED6981A5-1253-434A-B566-2B0291EEB99A}" dt="2023-09-11T20:44:19.681" v="3980"/>
        <pc:sldMkLst>
          <pc:docMk/>
          <pc:sldMk cId="1777557844" sldId="276"/>
        </pc:sldMkLst>
      </pc:sldChg>
      <pc:sldChg chg="addSp delSp modSp add mod delAnim modAnim">
        <pc:chgData name="Alisdair Cunningham" userId="67e8d9ba-4582-42f1-b26c-e866daa7f65b" providerId="ADAL" clId="{ED6981A5-1253-434A-B566-2B0291EEB99A}" dt="2023-09-11T20:54:30.657" v="4598" actId="20577"/>
        <pc:sldMkLst>
          <pc:docMk/>
          <pc:sldMk cId="1118329760" sldId="277"/>
        </pc:sldMkLst>
      </pc:sldChg>
    </pc:docChg>
  </pc:docChgLst>
  <pc:docChgLst>
    <pc:chgData name="Alisdair Cunningham" userId="67e8d9ba-4582-42f1-b26c-e866daa7f65b" providerId="ADAL" clId="{0748D7CC-7056-4086-B0F9-5E26BCEFE089}"/>
    <pc:docChg chg="undo custSel addSld delSld modSld sldOrd">
      <pc:chgData name="Alisdair Cunningham" userId="67e8d9ba-4582-42f1-b26c-e866daa7f65b" providerId="ADAL" clId="{0748D7CC-7056-4086-B0F9-5E26BCEFE089}" dt="2023-09-21T13:57:46.526" v="7229" actId="790"/>
      <pc:docMkLst>
        <pc:docMk/>
      </pc:docMkLst>
      <pc:sldChg chg="modSp">
        <pc:chgData name="Alisdair Cunningham" userId="67e8d9ba-4582-42f1-b26c-e866daa7f65b" providerId="ADAL" clId="{0748D7CC-7056-4086-B0F9-5E26BCEFE089}" dt="2023-09-15T12:52:22.662" v="7159"/>
        <pc:sldMkLst>
          <pc:docMk/>
          <pc:sldMk cId="3701768522" sldId="256"/>
        </pc:sldMkLst>
      </pc:sldChg>
      <pc:sldChg chg="modSp mod">
        <pc:chgData name="Alisdair Cunningham" userId="67e8d9ba-4582-42f1-b26c-e866daa7f65b" providerId="ADAL" clId="{0748D7CC-7056-4086-B0F9-5E26BCEFE089}" dt="2023-09-15T12:52:22.662" v="7159"/>
        <pc:sldMkLst>
          <pc:docMk/>
          <pc:sldMk cId="3520049810" sldId="257"/>
        </pc:sldMkLst>
      </pc:sldChg>
      <pc:sldChg chg="modSp mod">
        <pc:chgData name="Alisdair Cunningham" userId="67e8d9ba-4582-42f1-b26c-e866daa7f65b" providerId="ADAL" clId="{0748D7CC-7056-4086-B0F9-5E26BCEFE089}" dt="2023-09-21T13:55:44.116" v="7226" actId="790"/>
        <pc:sldMkLst>
          <pc:docMk/>
          <pc:sldMk cId="2545193714" sldId="263"/>
        </pc:sldMkLst>
      </pc:sldChg>
      <pc:sldChg chg="delSp modSp mod">
        <pc:chgData name="Alisdair Cunningham" userId="67e8d9ba-4582-42f1-b26c-e866daa7f65b" providerId="ADAL" clId="{0748D7CC-7056-4086-B0F9-5E26BCEFE089}" dt="2023-09-21T13:41:31.022" v="7224" actId="15"/>
        <pc:sldMkLst>
          <pc:docMk/>
          <pc:sldMk cId="3206688729" sldId="265"/>
        </pc:sldMkLst>
      </pc:sldChg>
      <pc:sldChg chg="modSp">
        <pc:chgData name="Alisdair Cunningham" userId="67e8d9ba-4582-42f1-b26c-e866daa7f65b" providerId="ADAL" clId="{0748D7CC-7056-4086-B0F9-5E26BCEFE089}" dt="2023-09-15T12:52:22.662" v="7159"/>
        <pc:sldMkLst>
          <pc:docMk/>
          <pc:sldMk cId="20726606" sldId="269"/>
        </pc:sldMkLst>
      </pc:sldChg>
      <pc:sldChg chg="modSp mod">
        <pc:chgData name="Alisdair Cunningham" userId="67e8d9ba-4582-42f1-b26c-e866daa7f65b" providerId="ADAL" clId="{0748D7CC-7056-4086-B0F9-5E26BCEFE089}" dt="2023-09-15T12:52:22.662" v="7159"/>
        <pc:sldMkLst>
          <pc:docMk/>
          <pc:sldMk cId="4009403127" sldId="270"/>
        </pc:sldMkLst>
      </pc:sldChg>
      <pc:sldChg chg="modSp mod">
        <pc:chgData name="Alisdair Cunningham" userId="67e8d9ba-4582-42f1-b26c-e866daa7f65b" providerId="ADAL" clId="{0748D7CC-7056-4086-B0F9-5E26BCEFE089}" dt="2023-09-15T12:52:22.662" v="7159"/>
        <pc:sldMkLst>
          <pc:docMk/>
          <pc:sldMk cId="414972790" sldId="271"/>
        </pc:sldMkLst>
      </pc:sldChg>
      <pc:sldChg chg="modSp mod">
        <pc:chgData name="Alisdair Cunningham" userId="67e8d9ba-4582-42f1-b26c-e866daa7f65b" providerId="ADAL" clId="{0748D7CC-7056-4086-B0F9-5E26BCEFE089}" dt="2023-09-15T12:52:22.662" v="7159"/>
        <pc:sldMkLst>
          <pc:docMk/>
          <pc:sldMk cId="3900729614" sldId="272"/>
        </pc:sldMkLst>
      </pc:sldChg>
      <pc:sldChg chg="modSp">
        <pc:chgData name="Alisdair Cunningham" userId="67e8d9ba-4582-42f1-b26c-e866daa7f65b" providerId="ADAL" clId="{0748D7CC-7056-4086-B0F9-5E26BCEFE089}" dt="2023-09-15T12:52:22.662" v="7159"/>
        <pc:sldMkLst>
          <pc:docMk/>
          <pc:sldMk cId="603132133" sldId="273"/>
        </pc:sldMkLst>
      </pc:sldChg>
      <pc:sldChg chg="modSp mod">
        <pc:chgData name="Alisdair Cunningham" userId="67e8d9ba-4582-42f1-b26c-e866daa7f65b" providerId="ADAL" clId="{0748D7CC-7056-4086-B0F9-5E26BCEFE089}" dt="2023-09-15T12:52:22.662" v="7159"/>
        <pc:sldMkLst>
          <pc:docMk/>
          <pc:sldMk cId="1172049065" sldId="274"/>
        </pc:sldMkLst>
      </pc:sldChg>
      <pc:sldChg chg="addSp delSp modSp mod modNotesTx">
        <pc:chgData name="Alisdair Cunningham" userId="67e8d9ba-4582-42f1-b26c-e866daa7f65b" providerId="ADAL" clId="{0748D7CC-7056-4086-B0F9-5E26BCEFE089}" dt="2023-09-15T12:52:22.662" v="7159"/>
        <pc:sldMkLst>
          <pc:docMk/>
          <pc:sldMk cId="900916126" sldId="275"/>
        </pc:sldMkLst>
      </pc:sldChg>
      <pc:sldChg chg="addSp modSp modAnim">
        <pc:chgData name="Alisdair Cunningham" userId="67e8d9ba-4582-42f1-b26c-e866daa7f65b" providerId="ADAL" clId="{0748D7CC-7056-4086-B0F9-5E26BCEFE089}" dt="2023-09-15T12:52:22.662" v="7159"/>
        <pc:sldMkLst>
          <pc:docMk/>
          <pc:sldMk cId="1777557844" sldId="276"/>
        </pc:sldMkLst>
      </pc:sldChg>
      <pc:sldChg chg="modSp">
        <pc:chgData name="Alisdair Cunningham" userId="67e8d9ba-4582-42f1-b26c-e866daa7f65b" providerId="ADAL" clId="{0748D7CC-7056-4086-B0F9-5E26BCEFE089}" dt="2023-09-15T12:52:22.662" v="7159"/>
        <pc:sldMkLst>
          <pc:docMk/>
          <pc:sldMk cId="1118329760" sldId="277"/>
        </pc:sldMkLst>
      </pc:sldChg>
      <pc:sldChg chg="addSp delSp modSp add del mod">
        <pc:chgData name="Alisdair Cunningham" userId="67e8d9ba-4582-42f1-b26c-e866daa7f65b" providerId="ADAL" clId="{0748D7CC-7056-4086-B0F9-5E26BCEFE089}" dt="2023-09-12T19:25:31.610" v="2147" actId="47"/>
        <pc:sldMkLst>
          <pc:docMk/>
          <pc:sldMk cId="3356902895" sldId="278"/>
        </pc:sldMkLst>
      </pc:sldChg>
      <pc:sldChg chg="addSp delSp modSp add mod">
        <pc:chgData name="Alisdair Cunningham" userId="67e8d9ba-4582-42f1-b26c-e866daa7f65b" providerId="ADAL" clId="{0748D7CC-7056-4086-B0F9-5E26BCEFE089}" dt="2023-09-15T12:52:22.662" v="7159"/>
        <pc:sldMkLst>
          <pc:docMk/>
          <pc:sldMk cId="2160395083" sldId="279"/>
        </pc:sldMkLst>
      </pc:sldChg>
      <pc:sldChg chg="addSp delSp modSp add mod">
        <pc:chgData name="Alisdair Cunningham" userId="67e8d9ba-4582-42f1-b26c-e866daa7f65b" providerId="ADAL" clId="{0748D7CC-7056-4086-B0F9-5E26BCEFE089}" dt="2023-09-15T12:52:22.662" v="7159"/>
        <pc:sldMkLst>
          <pc:docMk/>
          <pc:sldMk cId="2673747905" sldId="280"/>
        </pc:sldMkLst>
      </pc:sldChg>
      <pc:sldChg chg="delSp modSp add mod ord">
        <pc:chgData name="Alisdair Cunningham" userId="67e8d9ba-4582-42f1-b26c-e866daa7f65b" providerId="ADAL" clId="{0748D7CC-7056-4086-B0F9-5E26BCEFE089}" dt="2023-09-15T12:52:22.662" v="7159"/>
        <pc:sldMkLst>
          <pc:docMk/>
          <pc:sldMk cId="2270559211" sldId="281"/>
        </pc:sldMkLst>
      </pc:sldChg>
      <pc:sldChg chg="addSp delSp modSp add mod modNotesTx">
        <pc:chgData name="Alisdair Cunningham" userId="67e8d9ba-4582-42f1-b26c-e866daa7f65b" providerId="ADAL" clId="{0748D7CC-7056-4086-B0F9-5E26BCEFE089}" dt="2023-09-21T13:37:18.785" v="7160" actId="478"/>
        <pc:sldMkLst>
          <pc:docMk/>
          <pc:sldMk cId="2016223148" sldId="282"/>
        </pc:sldMkLst>
      </pc:sldChg>
      <pc:sldChg chg="addSp modSp add mod">
        <pc:chgData name="Alisdair Cunningham" userId="67e8d9ba-4582-42f1-b26c-e866daa7f65b" providerId="ADAL" clId="{0748D7CC-7056-4086-B0F9-5E26BCEFE089}" dt="2023-09-15T12:52:22.662" v="7159"/>
        <pc:sldMkLst>
          <pc:docMk/>
          <pc:sldMk cId="577105596" sldId="283"/>
        </pc:sldMkLst>
      </pc:sldChg>
      <pc:sldChg chg="addSp delSp modSp add mod">
        <pc:chgData name="Alisdair Cunningham" userId="67e8d9ba-4582-42f1-b26c-e866daa7f65b" providerId="ADAL" clId="{0748D7CC-7056-4086-B0F9-5E26BCEFE089}" dt="2023-09-15T12:52:22.662" v="7159"/>
        <pc:sldMkLst>
          <pc:docMk/>
          <pc:sldMk cId="811596778" sldId="284"/>
        </pc:sldMkLst>
      </pc:sldChg>
      <pc:sldChg chg="addSp modSp add mod">
        <pc:chgData name="Alisdair Cunningham" userId="67e8d9ba-4582-42f1-b26c-e866daa7f65b" providerId="ADAL" clId="{0748D7CC-7056-4086-B0F9-5E26BCEFE089}" dt="2023-09-21T13:57:46.526" v="7229" actId="790"/>
        <pc:sldMkLst>
          <pc:docMk/>
          <pc:sldMk cId="1496615863" sldId="285"/>
        </pc:sldMkLst>
      </pc:sldChg>
      <pc:sldChg chg="addSp delSp modSp add mod modNotesTx">
        <pc:chgData name="Alisdair Cunningham" userId="67e8d9ba-4582-42f1-b26c-e866daa7f65b" providerId="ADAL" clId="{0748D7CC-7056-4086-B0F9-5E26BCEFE089}" dt="2023-09-15T12:52:22.662" v="7159"/>
        <pc:sldMkLst>
          <pc:docMk/>
          <pc:sldMk cId="583192698" sldId="286"/>
        </pc:sldMkLst>
      </pc:sldChg>
      <pc:sldChg chg="modSp add del mod">
        <pc:chgData name="Alisdair Cunningham" userId="67e8d9ba-4582-42f1-b26c-e866daa7f65b" providerId="ADAL" clId="{0748D7CC-7056-4086-B0F9-5E26BCEFE089}" dt="2023-09-12T21:15:55.867" v="6380" actId="47"/>
        <pc:sldMkLst>
          <pc:docMk/>
          <pc:sldMk cId="3189247591" sldId="287"/>
        </pc:sldMkLst>
      </pc:sldChg>
      <pc:sldChg chg="add del">
        <pc:chgData name="Alisdair Cunningham" userId="67e8d9ba-4582-42f1-b26c-e866daa7f65b" providerId="ADAL" clId="{0748D7CC-7056-4086-B0F9-5E26BCEFE089}" dt="2023-09-12T21:20:27.344" v="7108" actId="47"/>
        <pc:sldMkLst>
          <pc:docMk/>
          <pc:sldMk cId="3271010540" sldId="288"/>
        </pc:sldMkLst>
      </pc:sldChg>
      <pc:sldChg chg="addSp delSp modSp add mod">
        <pc:chgData name="Alisdair Cunningham" userId="67e8d9ba-4582-42f1-b26c-e866daa7f65b" providerId="ADAL" clId="{0748D7CC-7056-4086-B0F9-5E26BCEFE089}" dt="2023-09-21T13:56:35.703" v="7227" actId="790"/>
        <pc:sldMkLst>
          <pc:docMk/>
          <pc:sldMk cId="1087976385" sldId="289"/>
        </pc:sldMkLst>
      </pc:sldChg>
      <pc:sldChg chg="delSp modSp add mod">
        <pc:chgData name="Alisdair Cunningham" userId="67e8d9ba-4582-42f1-b26c-e866daa7f65b" providerId="ADAL" clId="{0748D7CC-7056-4086-B0F9-5E26BCEFE089}" dt="2023-09-21T13:57:12.814" v="7228" actId="790"/>
        <pc:sldMkLst>
          <pc:docMk/>
          <pc:sldMk cId="689685087" sldId="290"/>
        </pc:sldMkLst>
      </pc:sldChg>
    </pc:docChg>
  </pc:docChgLst>
  <pc:docChgLst>
    <pc:chgData name="Alisdair Cunningham" userId="67e8d9ba-4582-42f1-b26c-e866daa7f65b" providerId="ADAL" clId="{DF129DA1-6E4C-4685-8361-7B82672BAE4E}"/>
    <pc:docChg chg="undo custSel addSld delSld modSld">
      <pc:chgData name="Alisdair Cunningham" userId="67e8d9ba-4582-42f1-b26c-e866daa7f65b" providerId="ADAL" clId="{DF129DA1-6E4C-4685-8361-7B82672BAE4E}" dt="2025-10-16T15:29:12.016" v="1595"/>
      <pc:docMkLst>
        <pc:docMk/>
      </pc:docMkLst>
      <pc:sldChg chg="modSp mod">
        <pc:chgData name="Alisdair Cunningham" userId="67e8d9ba-4582-42f1-b26c-e866daa7f65b" providerId="ADAL" clId="{DF129DA1-6E4C-4685-8361-7B82672BAE4E}" dt="2025-10-16T15:29:12.016" v="1595"/>
        <pc:sldMkLst>
          <pc:docMk/>
          <pc:sldMk cId="3701768522" sldId="256"/>
        </pc:sldMkLst>
        <pc:spChg chg="mod">
          <ac:chgData name="Alisdair Cunningham" userId="67e8d9ba-4582-42f1-b26c-e866daa7f65b" providerId="ADAL" clId="{DF129DA1-6E4C-4685-8361-7B82672BAE4E}" dt="2025-10-16T13:58:25.830" v="9" actId="20577"/>
          <ac:spMkLst>
            <pc:docMk/>
            <pc:sldMk cId="3701768522" sldId="256"/>
            <ac:spMk id="29" creationId="{57CC4A95-AF50-3264-EFBB-B7B2A4AC5E30}"/>
          </ac:spMkLst>
        </pc:spChg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3701768522" sldId="256"/>
            <ac:spMk id="37" creationId="{8F4A015C-4060-7569-C996-C0E610DFAC4C}"/>
          </ac:spMkLst>
        </pc:spChg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3701768522" sldId="256"/>
            <ac:spMk id="38" creationId="{065D01E9-11A0-DBC0-6713-29D01B31E987}"/>
          </ac:spMkLst>
        </pc:spChg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3701768522" sldId="256"/>
            <ac:spMk id="39" creationId="{28BEEBE5-1649-2D3F-4E37-5E30C4D917BA}"/>
          </ac:spMkLst>
        </pc:spChg>
      </pc:sldChg>
      <pc:sldChg chg="modSp del">
        <pc:chgData name="Alisdair Cunningham" userId="67e8d9ba-4582-42f1-b26c-e866daa7f65b" providerId="ADAL" clId="{DF129DA1-6E4C-4685-8361-7B82672BAE4E}" dt="2025-10-16T13:58:38.763" v="11" actId="47"/>
        <pc:sldMkLst>
          <pc:docMk/>
          <pc:sldMk cId="3520049810" sldId="257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3520049810" sldId="257"/>
            <ac:spMk id="14" creationId="{3D5216FF-A848-7B03-7F19-B0E69A3C8466}"/>
          </ac:spMkLst>
        </pc:spChg>
      </pc:sldChg>
      <pc:sldChg chg="addSp modSp">
        <pc:chgData name="Alisdair Cunningham" userId="67e8d9ba-4582-42f1-b26c-e866daa7f65b" providerId="ADAL" clId="{DF129DA1-6E4C-4685-8361-7B82672BAE4E}" dt="2025-10-16T15:29:12.016" v="1595"/>
        <pc:sldMkLst>
          <pc:docMk/>
          <pc:sldMk cId="2545193714" sldId="263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2545193714" sldId="263"/>
            <ac:spMk id="2" creationId="{F51C16DF-F564-481C-CCA4-180408A5301A}"/>
          </ac:spMkLst>
        </pc:spChg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2545193714" sldId="263"/>
            <ac:spMk id="5" creationId="{D2D54484-8CEE-D063-40B3-6FDB609D0D75}"/>
          </ac:spMkLst>
        </pc:spChg>
        <pc:spChg chg="add mod">
          <ac:chgData name="Alisdair Cunningham" userId="67e8d9ba-4582-42f1-b26c-e866daa7f65b" providerId="ADAL" clId="{DF129DA1-6E4C-4685-8361-7B82672BAE4E}" dt="2025-10-16T15:29:01.247" v="1594"/>
          <ac:spMkLst>
            <pc:docMk/>
            <pc:sldMk cId="2545193714" sldId="263"/>
            <ac:spMk id="9" creationId="{0B1AC3D9-7964-0787-7512-7A01A9AF66B8}"/>
          </ac:spMkLst>
        </pc:spChg>
      </pc:sldChg>
      <pc:sldChg chg="modSp mod">
        <pc:chgData name="Alisdair Cunningham" userId="67e8d9ba-4582-42f1-b26c-e866daa7f65b" providerId="ADAL" clId="{DF129DA1-6E4C-4685-8361-7B82672BAE4E}" dt="2025-10-16T15:29:12.016" v="1595"/>
        <pc:sldMkLst>
          <pc:docMk/>
          <pc:sldMk cId="3206688729" sldId="265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3206688729" sldId="265"/>
            <ac:spMk id="3" creationId="{FC166DDA-B509-215E-99A6-F662175F2F0F}"/>
          </ac:spMkLst>
        </pc:spChg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3206688729" sldId="265"/>
            <ac:spMk id="5" creationId="{D2D54484-8CEE-D063-40B3-6FDB609D0D75}"/>
          </ac:spMkLst>
        </pc:spChg>
        <pc:spChg chg="mod">
          <ac:chgData name="Alisdair Cunningham" userId="67e8d9ba-4582-42f1-b26c-e866daa7f65b" providerId="ADAL" clId="{DF129DA1-6E4C-4685-8361-7B82672BAE4E}" dt="2025-10-16T15:27:49.566" v="1593" actId="20577"/>
          <ac:spMkLst>
            <pc:docMk/>
            <pc:sldMk cId="3206688729" sldId="265"/>
            <ac:spMk id="12" creationId="{38C4A143-C346-A5D7-3DFF-2CAF7FBCDBED}"/>
          </ac:spMkLst>
        </pc:spChg>
      </pc:sldChg>
      <pc:sldChg chg="modSp del">
        <pc:chgData name="Alisdair Cunningham" userId="67e8d9ba-4582-42f1-b26c-e866daa7f65b" providerId="ADAL" clId="{DF129DA1-6E4C-4685-8361-7B82672BAE4E}" dt="2025-10-16T15:13:38.142" v="1313" actId="47"/>
        <pc:sldMkLst>
          <pc:docMk/>
          <pc:sldMk cId="20726606" sldId="269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20726606" sldId="269"/>
            <ac:spMk id="4" creationId="{F3F43CE5-EA3D-1DDC-C0DE-7CFCA6ED4E52}"/>
          </ac:spMkLst>
        </pc:spChg>
      </pc:sldChg>
      <pc:sldChg chg="addSp delSp modSp mod">
        <pc:chgData name="Alisdair Cunningham" userId="67e8d9ba-4582-42f1-b26c-e866daa7f65b" providerId="ADAL" clId="{DF129DA1-6E4C-4685-8361-7B82672BAE4E}" dt="2025-10-16T15:29:12.016" v="1595"/>
        <pc:sldMkLst>
          <pc:docMk/>
          <pc:sldMk cId="4009403127" sldId="270"/>
        </pc:sldMkLst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4009403127" sldId="270"/>
            <ac:spMk id="3" creationId="{5A4E9A2B-9BF2-A1EB-EB54-90065BA452A5}"/>
          </ac:spMkLst>
        </pc:spChg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4009403127" sldId="270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F129DA1-6E4C-4685-8361-7B82672BAE4E}" dt="2025-10-16T15:19:35.592" v="1407" actId="1076"/>
          <ac:spMkLst>
            <pc:docMk/>
            <pc:sldMk cId="4009403127" sldId="270"/>
            <ac:spMk id="6" creationId="{23AD0629-8A22-D992-4E9A-E33D7A2619A5}"/>
          </ac:spMkLst>
        </pc:spChg>
        <pc:spChg chg="mod">
          <ac:chgData name="Alisdair Cunningham" userId="67e8d9ba-4582-42f1-b26c-e866daa7f65b" providerId="ADAL" clId="{DF129DA1-6E4C-4685-8361-7B82672BAE4E}" dt="2025-10-16T14:55:20.437" v="1197" actId="20577"/>
          <ac:spMkLst>
            <pc:docMk/>
            <pc:sldMk cId="4009403127" sldId="270"/>
            <ac:spMk id="8" creationId="{C39BE701-A67E-5BFD-B044-ECF13A621788}"/>
          </ac:spMkLst>
        </pc:spChg>
        <pc:spChg chg="add mod">
          <ac:chgData name="Alisdair Cunningham" userId="67e8d9ba-4582-42f1-b26c-e866daa7f65b" providerId="ADAL" clId="{DF129DA1-6E4C-4685-8361-7B82672BAE4E}" dt="2025-10-16T15:20:27.167" v="1456" actId="14100"/>
          <ac:spMkLst>
            <pc:docMk/>
            <pc:sldMk cId="4009403127" sldId="270"/>
            <ac:spMk id="21" creationId="{F1BC0571-A039-C4F8-F3ED-0BED3CA9C759}"/>
          </ac:spMkLst>
        </pc:spChg>
        <pc:spChg chg="add mod">
          <ac:chgData name="Alisdair Cunningham" userId="67e8d9ba-4582-42f1-b26c-e866daa7f65b" providerId="ADAL" clId="{DF129DA1-6E4C-4685-8361-7B82672BAE4E}" dt="2025-10-16T15:18:55.215" v="1398" actId="1076"/>
          <ac:spMkLst>
            <pc:docMk/>
            <pc:sldMk cId="4009403127" sldId="270"/>
            <ac:spMk id="26" creationId="{79A6A6BE-2C19-F1AE-4F4E-5EBD3E57A907}"/>
          </ac:spMkLst>
        </pc:spChg>
        <pc:spChg chg="add mod">
          <ac:chgData name="Alisdair Cunningham" userId="67e8d9ba-4582-42f1-b26c-e866daa7f65b" providerId="ADAL" clId="{DF129DA1-6E4C-4685-8361-7B82672BAE4E}" dt="2025-10-16T15:21:27.192" v="1472" actId="20577"/>
          <ac:spMkLst>
            <pc:docMk/>
            <pc:sldMk cId="4009403127" sldId="270"/>
            <ac:spMk id="27" creationId="{CBE90C0A-1F50-B897-FF04-A8C612DF2484}"/>
          </ac:spMkLst>
        </pc:spChg>
        <pc:grpChg chg="add del mod">
          <ac:chgData name="Alisdair Cunningham" userId="67e8d9ba-4582-42f1-b26c-e866daa7f65b" providerId="ADAL" clId="{DF129DA1-6E4C-4685-8361-7B82672BAE4E}" dt="2025-10-16T15:10:21.559" v="1219" actId="165"/>
          <ac:grpSpMkLst>
            <pc:docMk/>
            <pc:sldMk cId="4009403127" sldId="270"/>
            <ac:grpSpMk id="12" creationId="{E81330AF-F6C5-8108-2F66-0DD0C0F179AE}"/>
          </ac:grpSpMkLst>
        </pc:grpChg>
        <pc:grpChg chg="del">
          <ac:chgData name="Alisdair Cunningham" userId="67e8d9ba-4582-42f1-b26c-e866daa7f65b" providerId="ADAL" clId="{DF129DA1-6E4C-4685-8361-7B82672BAE4E}" dt="2025-10-16T14:55:29.329" v="1199" actId="478"/>
          <ac:grpSpMkLst>
            <pc:docMk/>
            <pc:sldMk cId="4009403127" sldId="270"/>
            <ac:grpSpMk id="19" creationId="{02FCA099-A69F-548D-79AF-44A011A6BED9}"/>
          </ac:grpSpMkLst>
        </pc:grpChg>
        <pc:grpChg chg="add mod">
          <ac:chgData name="Alisdair Cunningham" userId="67e8d9ba-4582-42f1-b26c-e866daa7f65b" providerId="ADAL" clId="{DF129DA1-6E4C-4685-8361-7B82672BAE4E}" dt="2025-10-16T15:20:22.961" v="1455" actId="1076"/>
          <ac:grpSpMkLst>
            <pc:docMk/>
            <pc:sldMk cId="4009403127" sldId="270"/>
            <ac:grpSpMk id="20" creationId="{D414761F-94BD-17E6-AE76-581A83486EDF}"/>
          </ac:grpSpMkLst>
        </pc:grpChg>
        <pc:picChg chg="add mod">
          <ac:chgData name="Alisdair Cunningham" userId="67e8d9ba-4582-42f1-b26c-e866daa7f65b" providerId="ADAL" clId="{DF129DA1-6E4C-4685-8361-7B82672BAE4E}" dt="2025-10-16T15:19:31.808" v="1405" actId="1076"/>
          <ac:picMkLst>
            <pc:docMk/>
            <pc:sldMk cId="4009403127" sldId="270"/>
            <ac:picMk id="2" creationId="{B455C22B-430A-C380-6E96-50161D3CF76E}"/>
          </ac:picMkLst>
        </pc:picChg>
        <pc:picChg chg="add mod">
          <ac:chgData name="Alisdair Cunningham" userId="67e8d9ba-4582-42f1-b26c-e866daa7f65b" providerId="ADAL" clId="{DF129DA1-6E4C-4685-8361-7B82672BAE4E}" dt="2025-10-16T15:19:36.903" v="1408" actId="1076"/>
          <ac:picMkLst>
            <pc:docMk/>
            <pc:sldMk cId="4009403127" sldId="270"/>
            <ac:picMk id="5" creationId="{3874F6FA-DB0F-083F-902F-2E0B9618B5C5}"/>
          </ac:picMkLst>
        </pc:picChg>
        <pc:picChg chg="add mod modCrop">
          <ac:chgData name="Alisdair Cunningham" userId="67e8d9ba-4582-42f1-b26c-e866daa7f65b" providerId="ADAL" clId="{DF129DA1-6E4C-4685-8361-7B82672BAE4E}" dt="2025-10-16T15:17:57.943" v="1385" actId="1076"/>
          <ac:picMkLst>
            <pc:docMk/>
            <pc:sldMk cId="4009403127" sldId="270"/>
            <ac:picMk id="10" creationId="{B448EA69-9C67-10EA-B8D7-07DFE3F20885}"/>
          </ac:picMkLst>
        </pc:picChg>
        <pc:picChg chg="mod topLvl modCrop">
          <ac:chgData name="Alisdair Cunningham" userId="67e8d9ba-4582-42f1-b26c-e866daa7f65b" providerId="ADAL" clId="{DF129DA1-6E4C-4685-8361-7B82672BAE4E}" dt="2025-10-16T15:10:49.065" v="1224" actId="164"/>
          <ac:picMkLst>
            <pc:docMk/>
            <pc:sldMk cId="4009403127" sldId="270"/>
            <ac:picMk id="14" creationId="{61497CE9-6216-11EE-EE45-CE2399A8DBA7}"/>
          </ac:picMkLst>
        </pc:picChg>
        <pc:picChg chg="mod topLvl">
          <ac:chgData name="Alisdair Cunningham" userId="67e8d9ba-4582-42f1-b26c-e866daa7f65b" providerId="ADAL" clId="{DF129DA1-6E4C-4685-8361-7B82672BAE4E}" dt="2025-10-16T15:10:49.065" v="1224" actId="164"/>
          <ac:picMkLst>
            <pc:docMk/>
            <pc:sldMk cId="4009403127" sldId="270"/>
            <ac:picMk id="16" creationId="{B91322F3-40D7-7D92-EB38-76DDC40458A0}"/>
          </ac:picMkLst>
        </pc:picChg>
        <pc:picChg chg="add mod">
          <ac:chgData name="Alisdair Cunningham" userId="67e8d9ba-4582-42f1-b26c-e866daa7f65b" providerId="ADAL" clId="{DF129DA1-6E4C-4685-8361-7B82672BAE4E}" dt="2025-10-16T15:19:26.263" v="1404" actId="1076"/>
          <ac:picMkLst>
            <pc:docMk/>
            <pc:sldMk cId="4009403127" sldId="270"/>
            <ac:picMk id="23" creationId="{A696252B-8DED-6397-913C-4BE4E5344E92}"/>
          </ac:picMkLst>
        </pc:picChg>
        <pc:picChg chg="add mod modCrop">
          <ac:chgData name="Alisdair Cunningham" userId="67e8d9ba-4582-42f1-b26c-e866daa7f65b" providerId="ADAL" clId="{DF129DA1-6E4C-4685-8361-7B82672BAE4E}" dt="2025-10-16T15:19:45.767" v="1410" actId="1076"/>
          <ac:picMkLst>
            <pc:docMk/>
            <pc:sldMk cId="4009403127" sldId="270"/>
            <ac:picMk id="25" creationId="{1B0A3B87-EB8C-B37B-B6EF-0B54A113F465}"/>
          </ac:picMkLst>
        </pc:picChg>
        <pc:picChg chg="add mod">
          <ac:chgData name="Alisdair Cunningham" userId="67e8d9ba-4582-42f1-b26c-e866daa7f65b" providerId="ADAL" clId="{DF129DA1-6E4C-4685-8361-7B82672BAE4E}" dt="2025-10-16T15:21:37.871" v="1474" actId="1076"/>
          <ac:picMkLst>
            <pc:docMk/>
            <pc:sldMk cId="4009403127" sldId="270"/>
            <ac:picMk id="2050" creationId="{D10000E1-E649-9B49-5A5D-D6B6F46E8E01}"/>
          </ac:picMkLst>
        </pc:picChg>
        <pc:picChg chg="add mod">
          <ac:chgData name="Alisdair Cunningham" userId="67e8d9ba-4582-42f1-b26c-e866daa7f65b" providerId="ADAL" clId="{DF129DA1-6E4C-4685-8361-7B82672BAE4E}" dt="2025-10-16T15:19:24.975" v="1403" actId="1076"/>
          <ac:picMkLst>
            <pc:docMk/>
            <pc:sldMk cId="4009403127" sldId="270"/>
            <ac:picMk id="2052" creationId="{C3FFEEA4-428B-541A-69A6-C8D1CF9AF827}"/>
          </ac:picMkLst>
        </pc:picChg>
      </pc:sldChg>
      <pc:sldChg chg="modSp del">
        <pc:chgData name="Alisdair Cunningham" userId="67e8d9ba-4582-42f1-b26c-e866daa7f65b" providerId="ADAL" clId="{DF129DA1-6E4C-4685-8361-7B82672BAE4E}" dt="2025-10-16T15:09:40.367" v="1213" actId="47"/>
        <pc:sldMkLst>
          <pc:docMk/>
          <pc:sldMk cId="414972790" sldId="271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414972790" sldId="271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5:09:46.273" v="1214" actId="47"/>
        <pc:sldMkLst>
          <pc:docMk/>
          <pc:sldMk cId="3900729614" sldId="272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3900729614" sldId="272"/>
            <ac:spMk id="4" creationId="{F3F43CE5-EA3D-1DDC-C0DE-7CFCA6ED4E52}"/>
          </ac:spMkLst>
        </pc:spChg>
      </pc:sldChg>
      <pc:sldChg chg="addSp delSp modSp mod">
        <pc:chgData name="Alisdair Cunningham" userId="67e8d9ba-4582-42f1-b26c-e866daa7f65b" providerId="ADAL" clId="{DF129DA1-6E4C-4685-8361-7B82672BAE4E}" dt="2025-10-16T15:29:12.016" v="1595"/>
        <pc:sldMkLst>
          <pc:docMk/>
          <pc:sldMk cId="603132133" sldId="273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603132133" sldId="273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603132133" sldId="273"/>
            <ac:spMk id="5" creationId="{D2D54484-8CEE-D063-40B3-6FDB609D0D75}"/>
          </ac:spMkLst>
        </pc:spChg>
        <pc:spChg chg="mod">
          <ac:chgData name="Alisdair Cunningham" userId="67e8d9ba-4582-42f1-b26c-e866daa7f65b" providerId="ADAL" clId="{DF129DA1-6E4C-4685-8361-7B82672BAE4E}" dt="2025-10-16T14:47:21.652" v="843" actId="113"/>
          <ac:spMkLst>
            <pc:docMk/>
            <pc:sldMk cId="603132133" sldId="273"/>
            <ac:spMk id="6" creationId="{23AD0629-8A22-D992-4E9A-E33D7A2619A5}"/>
          </ac:spMkLst>
        </pc:spChg>
        <pc:spChg chg="add del mod">
          <ac:chgData name="Alisdair Cunningham" userId="67e8d9ba-4582-42f1-b26c-e866daa7f65b" providerId="ADAL" clId="{DF129DA1-6E4C-4685-8361-7B82672BAE4E}" dt="2025-10-16T14:35:02.937" v="346" actId="22"/>
          <ac:spMkLst>
            <pc:docMk/>
            <pc:sldMk cId="603132133" sldId="273"/>
            <ac:spMk id="9" creationId="{FEDCC148-F156-635A-5C5A-3B8ABFE81D62}"/>
          </ac:spMkLst>
        </pc:spChg>
        <pc:picChg chg="mod modCrop">
          <ac:chgData name="Alisdair Cunningham" userId="67e8d9ba-4582-42f1-b26c-e866daa7f65b" providerId="ADAL" clId="{DF129DA1-6E4C-4685-8361-7B82672BAE4E}" dt="2025-10-16T14:36:29.096" v="373" actId="732"/>
          <ac:picMkLst>
            <pc:docMk/>
            <pc:sldMk cId="603132133" sldId="273"/>
            <ac:picMk id="3" creationId="{34E3477B-F73A-B5B7-7569-E9B13C1DE1F7}"/>
          </ac:picMkLst>
        </pc:picChg>
        <pc:picChg chg="add mod">
          <ac:chgData name="Alisdair Cunningham" userId="67e8d9ba-4582-42f1-b26c-e866daa7f65b" providerId="ADAL" clId="{DF129DA1-6E4C-4685-8361-7B82672BAE4E}" dt="2025-10-16T14:37:09.832" v="393" actId="1076"/>
          <ac:picMkLst>
            <pc:docMk/>
            <pc:sldMk cId="603132133" sldId="273"/>
            <ac:picMk id="1026" creationId="{D37162EA-D20C-E193-A096-9C46B80D3984}"/>
          </ac:picMkLst>
        </pc:picChg>
        <pc:picChg chg="add mod">
          <ac:chgData name="Alisdair Cunningham" userId="67e8d9ba-4582-42f1-b26c-e866daa7f65b" providerId="ADAL" clId="{DF129DA1-6E4C-4685-8361-7B82672BAE4E}" dt="2025-10-16T14:37:48.910" v="395" actId="1076"/>
          <ac:picMkLst>
            <pc:docMk/>
            <pc:sldMk cId="603132133" sldId="273"/>
            <ac:picMk id="1028" creationId="{3F9D4C8A-5DC4-FD04-3FAC-D3D0C4B5FDAD}"/>
          </ac:picMkLst>
        </pc:picChg>
      </pc:sldChg>
      <pc:sldChg chg="modSp del">
        <pc:chgData name="Alisdair Cunningham" userId="67e8d9ba-4582-42f1-b26c-e866daa7f65b" providerId="ADAL" clId="{DF129DA1-6E4C-4685-8361-7B82672BAE4E}" dt="2025-10-16T14:01:02.751" v="227" actId="47"/>
        <pc:sldMkLst>
          <pc:docMk/>
          <pc:sldMk cId="1172049065" sldId="274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1172049065" sldId="274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4:01:02.751" v="227" actId="47"/>
        <pc:sldMkLst>
          <pc:docMk/>
          <pc:sldMk cId="900916126" sldId="275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900916126" sldId="275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4:01:02.751" v="227" actId="47"/>
        <pc:sldMkLst>
          <pc:docMk/>
          <pc:sldMk cId="1777557844" sldId="276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1777557844" sldId="276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4:01:02.751" v="227" actId="47"/>
        <pc:sldMkLst>
          <pc:docMk/>
          <pc:sldMk cId="1118329760" sldId="277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1118329760" sldId="277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5:09:47.084" v="1215" actId="47"/>
        <pc:sldMkLst>
          <pc:docMk/>
          <pc:sldMk cId="2160395083" sldId="279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2160395083" sldId="279"/>
            <ac:spMk id="4" creationId="{F3F43CE5-EA3D-1DDC-C0DE-7CFCA6ED4E52}"/>
          </ac:spMkLst>
        </pc:spChg>
      </pc:sldChg>
      <pc:sldChg chg="modSp">
        <pc:chgData name="Alisdair Cunningham" userId="67e8d9ba-4582-42f1-b26c-e866daa7f65b" providerId="ADAL" clId="{DF129DA1-6E4C-4685-8361-7B82672BAE4E}" dt="2025-10-16T15:29:12.016" v="1595"/>
        <pc:sldMkLst>
          <pc:docMk/>
          <pc:sldMk cId="2673747905" sldId="280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2673747905" sldId="280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2673747905" sldId="280"/>
            <ac:spMk id="5" creationId="{D2D54484-8CEE-D063-40B3-6FDB609D0D75}"/>
          </ac:spMkLst>
        </pc:spChg>
      </pc:sldChg>
      <pc:sldChg chg="modSp del">
        <pc:chgData name="Alisdair Cunningham" userId="67e8d9ba-4582-42f1-b26c-e866daa7f65b" providerId="ADAL" clId="{DF129DA1-6E4C-4685-8361-7B82672BAE4E}" dt="2025-10-16T14:39:24.073" v="397" actId="47"/>
        <pc:sldMkLst>
          <pc:docMk/>
          <pc:sldMk cId="2016223148" sldId="282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2016223148" sldId="282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4:01:02.751" v="227" actId="47"/>
        <pc:sldMkLst>
          <pc:docMk/>
          <pc:sldMk cId="577105596" sldId="283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577105596" sldId="283"/>
            <ac:spMk id="4" creationId="{F3F43CE5-EA3D-1DDC-C0DE-7CFCA6ED4E52}"/>
          </ac:spMkLst>
        </pc:spChg>
      </pc:sldChg>
      <pc:sldChg chg="addSp delSp modSp del mod">
        <pc:chgData name="Alisdair Cunningham" userId="67e8d9ba-4582-42f1-b26c-e866daa7f65b" providerId="ADAL" clId="{DF129DA1-6E4C-4685-8361-7B82672BAE4E}" dt="2025-10-16T14:55:05.400" v="1179" actId="47"/>
        <pc:sldMkLst>
          <pc:docMk/>
          <pc:sldMk cId="811596778" sldId="284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811596778" sldId="284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F129DA1-6E4C-4685-8361-7B82672BAE4E}" dt="2025-10-16T14:54:34.787" v="1170" actId="20577"/>
          <ac:spMkLst>
            <pc:docMk/>
            <pc:sldMk cId="811596778" sldId="284"/>
            <ac:spMk id="8" creationId="{C39BE701-A67E-5BFD-B044-ECF13A621788}"/>
          </ac:spMkLst>
        </pc:spChg>
        <pc:picChg chg="del">
          <ac:chgData name="Alisdair Cunningham" userId="67e8d9ba-4582-42f1-b26c-e866daa7f65b" providerId="ADAL" clId="{DF129DA1-6E4C-4685-8361-7B82672BAE4E}" dt="2025-10-16T14:54:38.465" v="1171" actId="478"/>
          <ac:picMkLst>
            <pc:docMk/>
            <pc:sldMk cId="811596778" sldId="284"/>
            <ac:picMk id="3" creationId="{34E3477B-F73A-B5B7-7569-E9B13C1DE1F7}"/>
          </ac:picMkLst>
        </pc:picChg>
        <pc:picChg chg="add del">
          <ac:chgData name="Alisdair Cunningham" userId="67e8d9ba-4582-42f1-b26c-e866daa7f65b" providerId="ADAL" clId="{DF129DA1-6E4C-4685-8361-7B82672BAE4E}" dt="2025-10-16T14:54:41.060" v="1173" actId="478"/>
          <ac:picMkLst>
            <pc:docMk/>
            <pc:sldMk cId="811596778" sldId="284"/>
            <ac:picMk id="4098" creationId="{8FE34065-9B8E-69E7-F234-DA0B62D72F47}"/>
          </ac:picMkLst>
        </pc:picChg>
      </pc:sldChg>
      <pc:sldChg chg="modSp del">
        <pc:chgData name="Alisdair Cunningham" userId="67e8d9ba-4582-42f1-b26c-e866daa7f65b" providerId="ADAL" clId="{DF129DA1-6E4C-4685-8361-7B82672BAE4E}" dt="2025-10-16T15:11:13.988" v="1257" actId="47"/>
        <pc:sldMkLst>
          <pc:docMk/>
          <pc:sldMk cId="1496615863" sldId="285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1496615863" sldId="285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5:13:34.600" v="1312" actId="47"/>
        <pc:sldMkLst>
          <pc:docMk/>
          <pc:sldMk cId="583192698" sldId="286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583192698" sldId="286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5:13:34.600" v="1312" actId="47"/>
        <pc:sldMkLst>
          <pc:docMk/>
          <pc:sldMk cId="1087976385" sldId="289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1087976385" sldId="289"/>
            <ac:spMk id="4" creationId="{F3F43CE5-EA3D-1DDC-C0DE-7CFCA6ED4E52}"/>
          </ac:spMkLst>
        </pc:spChg>
      </pc:sldChg>
      <pc:sldChg chg="modSp del">
        <pc:chgData name="Alisdair Cunningham" userId="67e8d9ba-4582-42f1-b26c-e866daa7f65b" providerId="ADAL" clId="{DF129DA1-6E4C-4685-8361-7B82672BAE4E}" dt="2025-10-16T15:21:50.624" v="1475" actId="47"/>
        <pc:sldMkLst>
          <pc:docMk/>
          <pc:sldMk cId="689685087" sldId="290"/>
        </pc:sldMkLst>
        <pc:spChg chg="mod">
          <ac:chgData name="Alisdair Cunningham" userId="67e8d9ba-4582-42f1-b26c-e866daa7f65b" providerId="ADAL" clId="{DF129DA1-6E4C-4685-8361-7B82672BAE4E}" dt="2025-10-16T13:58:34.464" v="10"/>
          <ac:spMkLst>
            <pc:docMk/>
            <pc:sldMk cId="689685087" sldId="290"/>
            <ac:spMk id="4" creationId="{F3F43CE5-EA3D-1DDC-C0DE-7CFCA6ED4E52}"/>
          </ac:spMkLst>
        </pc:spChg>
      </pc:sldChg>
      <pc:sldChg chg="modSp add mod">
        <pc:chgData name="Alisdair Cunningham" userId="67e8d9ba-4582-42f1-b26c-e866daa7f65b" providerId="ADAL" clId="{DF129DA1-6E4C-4685-8361-7B82672BAE4E}" dt="2025-10-16T15:29:12.016" v="1595"/>
        <pc:sldMkLst>
          <pc:docMk/>
          <pc:sldMk cId="2988554087" sldId="291"/>
        </pc:sldMkLst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2988554087" sldId="291"/>
            <ac:spMk id="5" creationId="{188B115F-5D19-4C7B-DAB2-840D151A3BD5}"/>
          </ac:spMkLst>
        </pc:spChg>
        <pc:spChg chg="mod">
          <ac:chgData name="Alisdair Cunningham" userId="67e8d9ba-4582-42f1-b26c-e866daa7f65b" providerId="ADAL" clId="{DF129DA1-6E4C-4685-8361-7B82672BAE4E}" dt="2025-10-16T14:39:20.111" v="396" actId="1076"/>
          <ac:spMkLst>
            <pc:docMk/>
            <pc:sldMk cId="2988554087" sldId="291"/>
            <ac:spMk id="6" creationId="{F0672720-5EF5-86BC-1D63-D103B4D85E1D}"/>
          </ac:spMkLst>
        </pc:spChg>
        <pc:spChg chg="mod">
          <ac:chgData name="Alisdair Cunningham" userId="67e8d9ba-4582-42f1-b26c-e866daa7f65b" providerId="ADAL" clId="{DF129DA1-6E4C-4685-8361-7B82672BAE4E}" dt="2025-10-16T13:58:51.185" v="17" actId="20577"/>
          <ac:spMkLst>
            <pc:docMk/>
            <pc:sldMk cId="2988554087" sldId="291"/>
            <ac:spMk id="8" creationId="{57F7CC24-CB77-0D82-A7C2-149A3E08DB1C}"/>
          </ac:spMkLst>
        </pc:spChg>
      </pc:sldChg>
      <pc:sldChg chg="delSp modSp add mod">
        <pc:chgData name="Alisdair Cunningham" userId="67e8d9ba-4582-42f1-b26c-e866daa7f65b" providerId="ADAL" clId="{DF129DA1-6E4C-4685-8361-7B82672BAE4E}" dt="2025-10-16T15:29:12.016" v="1595"/>
        <pc:sldMkLst>
          <pc:docMk/>
          <pc:sldMk cId="1928731791" sldId="292"/>
        </pc:sldMkLst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1928731791" sldId="292"/>
            <ac:spMk id="5" creationId="{70B1743E-FA46-E045-9C6D-9C82CCC1E4FF}"/>
          </ac:spMkLst>
        </pc:spChg>
        <pc:spChg chg="mod">
          <ac:chgData name="Alisdair Cunningham" userId="67e8d9ba-4582-42f1-b26c-e866daa7f65b" providerId="ADAL" clId="{DF129DA1-6E4C-4685-8361-7B82672BAE4E}" dt="2025-10-16T14:47:17.801" v="842" actId="113"/>
          <ac:spMkLst>
            <pc:docMk/>
            <pc:sldMk cId="1928731791" sldId="292"/>
            <ac:spMk id="6" creationId="{8F039286-8104-E0CE-9D73-19ECB90021A2}"/>
          </ac:spMkLst>
        </pc:spChg>
        <pc:spChg chg="mod">
          <ac:chgData name="Alisdair Cunningham" userId="67e8d9ba-4582-42f1-b26c-e866daa7f65b" providerId="ADAL" clId="{DF129DA1-6E4C-4685-8361-7B82672BAE4E}" dt="2025-10-16T14:39:36.072" v="415" actId="20577"/>
          <ac:spMkLst>
            <pc:docMk/>
            <pc:sldMk cId="1928731791" sldId="292"/>
            <ac:spMk id="8" creationId="{72F492F8-E685-166E-658F-F150E735869B}"/>
          </ac:spMkLst>
        </pc:spChg>
        <pc:picChg chg="del">
          <ac:chgData name="Alisdair Cunningham" userId="67e8d9ba-4582-42f1-b26c-e866daa7f65b" providerId="ADAL" clId="{DF129DA1-6E4C-4685-8361-7B82672BAE4E}" dt="2025-10-16T14:39:40.921" v="417" actId="478"/>
          <ac:picMkLst>
            <pc:docMk/>
            <pc:sldMk cId="1928731791" sldId="292"/>
            <ac:picMk id="1026" creationId="{9E0A224B-4D0D-30E2-E7C3-D36B4C07DA86}"/>
          </ac:picMkLst>
        </pc:picChg>
        <pc:picChg chg="del">
          <ac:chgData name="Alisdair Cunningham" userId="67e8d9ba-4582-42f1-b26c-e866daa7f65b" providerId="ADAL" clId="{DF129DA1-6E4C-4685-8361-7B82672BAE4E}" dt="2025-10-16T14:39:39.870" v="416" actId="478"/>
          <ac:picMkLst>
            <pc:docMk/>
            <pc:sldMk cId="1928731791" sldId="292"/>
            <ac:picMk id="1028" creationId="{987D6F5D-36BB-2652-E8C8-D72FE83861AA}"/>
          </ac:picMkLst>
        </pc:picChg>
      </pc:sldChg>
      <pc:sldChg chg="addSp delSp modSp add mod">
        <pc:chgData name="Alisdair Cunningham" userId="67e8d9ba-4582-42f1-b26c-e866daa7f65b" providerId="ADAL" clId="{DF129DA1-6E4C-4685-8361-7B82672BAE4E}" dt="2025-10-16T15:29:12.016" v="1595"/>
        <pc:sldMkLst>
          <pc:docMk/>
          <pc:sldMk cId="1003158669" sldId="293"/>
        </pc:sldMkLst>
        <pc:spChg chg="mod">
          <ac:chgData name="Alisdair Cunningham" userId="67e8d9ba-4582-42f1-b26c-e866daa7f65b" providerId="ADAL" clId="{DF129DA1-6E4C-4685-8361-7B82672BAE4E}" dt="2025-10-16T15:29:12.016" v="1595"/>
          <ac:spMkLst>
            <pc:docMk/>
            <pc:sldMk cId="1003158669" sldId="293"/>
            <ac:spMk id="5" creationId="{A136BB8A-6F98-8283-917B-373C0713852D}"/>
          </ac:spMkLst>
        </pc:spChg>
        <pc:spChg chg="mod">
          <ac:chgData name="Alisdair Cunningham" userId="67e8d9ba-4582-42f1-b26c-e866daa7f65b" providerId="ADAL" clId="{DF129DA1-6E4C-4685-8361-7B82672BAE4E}" dt="2025-10-16T14:55:00.591" v="1177" actId="14100"/>
          <ac:spMkLst>
            <pc:docMk/>
            <pc:sldMk cId="1003158669" sldId="293"/>
            <ac:spMk id="6" creationId="{333E0E65-9503-08FE-A911-E54F98C8B7D9}"/>
          </ac:spMkLst>
        </pc:spChg>
        <pc:spChg chg="mod">
          <ac:chgData name="Alisdair Cunningham" userId="67e8d9ba-4582-42f1-b26c-e866daa7f65b" providerId="ADAL" clId="{DF129DA1-6E4C-4685-8361-7B82672BAE4E}" dt="2025-10-16T14:47:54.265" v="871" actId="20577"/>
          <ac:spMkLst>
            <pc:docMk/>
            <pc:sldMk cId="1003158669" sldId="293"/>
            <ac:spMk id="8" creationId="{A4692164-2960-1129-6804-EF2EA1B8506D}"/>
          </ac:spMkLst>
        </pc:spChg>
        <pc:graphicFrameChg chg="add mod modGraphic">
          <ac:chgData name="Alisdair Cunningham" userId="67e8d9ba-4582-42f1-b26c-e866daa7f65b" providerId="ADAL" clId="{DF129DA1-6E4C-4685-8361-7B82672BAE4E}" dt="2025-10-16T14:55:03.287" v="1178" actId="1076"/>
          <ac:graphicFrameMkLst>
            <pc:docMk/>
            <pc:sldMk cId="1003158669" sldId="293"/>
            <ac:graphicFrameMk id="7" creationId="{4A956AFD-728C-F75C-F41E-80686190D388}"/>
          </ac:graphicFrameMkLst>
        </pc:graphicFrameChg>
        <pc:picChg chg="del">
          <ac:chgData name="Alisdair Cunningham" userId="67e8d9ba-4582-42f1-b26c-e866daa7f65b" providerId="ADAL" clId="{DF129DA1-6E4C-4685-8361-7B82672BAE4E}" dt="2025-10-16T14:54:53.631" v="1174" actId="478"/>
          <ac:picMkLst>
            <pc:docMk/>
            <pc:sldMk cId="1003158669" sldId="293"/>
            <ac:picMk id="3" creationId="{5DAF7D7F-B0E9-3402-CD38-056A39DC40A8}"/>
          </ac:picMkLst>
        </pc:picChg>
        <pc:picChg chg="add mod">
          <ac:chgData name="Alisdair Cunningham" userId="67e8d9ba-4582-42f1-b26c-e866daa7f65b" providerId="ADAL" clId="{DF129DA1-6E4C-4685-8361-7B82672BAE4E}" dt="2025-10-16T14:54:57.631" v="1176" actId="1076"/>
          <ac:picMkLst>
            <pc:docMk/>
            <pc:sldMk cId="1003158669" sldId="293"/>
            <ac:picMk id="9" creationId="{B3ADE047-099A-5A28-04CE-12EA40D049B4}"/>
          </ac:picMkLst>
        </pc:picChg>
      </pc:sldChg>
    </pc:docChg>
  </pc:docChgLst>
  <pc:docChgLst>
    <pc:chgData name="Alisdair Cunningham" userId="67e8d9ba-4582-42f1-b26c-e866daa7f65b" providerId="ADAL" clId="{85D3CC03-2D4E-452C-BD69-664A433E1CD4}"/>
    <pc:docChg chg="custSel modSld">
      <pc:chgData name="Alisdair Cunningham" userId="67e8d9ba-4582-42f1-b26c-e866daa7f65b" providerId="ADAL" clId="{85D3CC03-2D4E-452C-BD69-664A433E1CD4}" dt="2025-10-02T16:36:55.177" v="16" actId="20577"/>
      <pc:docMkLst>
        <pc:docMk/>
      </pc:docMkLst>
      <pc:sldChg chg="modSp mod">
        <pc:chgData name="Alisdair Cunningham" userId="67e8d9ba-4582-42f1-b26c-e866daa7f65b" providerId="ADAL" clId="{85D3CC03-2D4E-452C-BD69-664A433E1CD4}" dt="2025-10-02T16:36:55.177" v="16" actId="20577"/>
        <pc:sldMkLst>
          <pc:docMk/>
          <pc:sldMk cId="3701768522" sldId="256"/>
        </pc:sldMkLst>
        <pc:spChg chg="mod">
          <ac:chgData name="Alisdair Cunningham" userId="67e8d9ba-4582-42f1-b26c-e866daa7f65b" providerId="ADAL" clId="{85D3CC03-2D4E-452C-BD69-664A433E1CD4}" dt="2025-10-02T16:36:55.177" v="16" actId="20577"/>
          <ac:spMkLst>
            <pc:docMk/>
            <pc:sldMk cId="3701768522" sldId="256"/>
            <ac:spMk id="38" creationId="{065D01E9-11A0-DBC0-6713-29D01B31E987}"/>
          </ac:spMkLst>
        </pc:spChg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3701768522" sldId="256"/>
            <ac:spMk id="39" creationId="{28BEEBE5-1649-2D3F-4E37-5E30C4D917BA}"/>
          </ac:spMkLst>
        </pc:sp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3520049810" sldId="257"/>
        </pc:sldMkLst>
      </pc:sldChg>
      <pc:sldChg chg="addSp delSp modSp mod">
        <pc:chgData name="Alisdair Cunningham" userId="67e8d9ba-4582-42f1-b26c-e866daa7f65b" providerId="ADAL" clId="{85D3CC03-2D4E-452C-BD69-664A433E1CD4}" dt="2025-10-02T16:36:02.725" v="10" actId="1076"/>
        <pc:sldMkLst>
          <pc:docMk/>
          <pc:sldMk cId="2545193714" sldId="263"/>
        </pc:sldMkLst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2545193714" sldId="263"/>
            <ac:spMk id="2" creationId="{F51C16DF-F564-481C-CCA4-180408A5301A}"/>
          </ac:spMkLst>
        </pc:spChg>
        <pc:spChg chg="add mod">
          <ac:chgData name="Alisdair Cunningham" userId="67e8d9ba-4582-42f1-b26c-e866daa7f65b" providerId="ADAL" clId="{85D3CC03-2D4E-452C-BD69-664A433E1CD4}" dt="2025-10-02T16:35:36.318" v="4"/>
          <ac:spMkLst>
            <pc:docMk/>
            <pc:sldMk cId="2545193714" sldId="263"/>
            <ac:spMk id="6" creationId="{4DDF89E3-11D7-1C67-6295-D47358C3C8FF}"/>
          </ac:spMkLst>
        </pc:spChg>
        <pc:spChg chg="add mod">
          <ac:chgData name="Alisdair Cunningham" userId="67e8d9ba-4582-42f1-b26c-e866daa7f65b" providerId="ADAL" clId="{85D3CC03-2D4E-452C-BD69-664A433E1CD4}" dt="2025-10-02T16:36:02.725" v="10" actId="1076"/>
          <ac:spMkLst>
            <pc:docMk/>
            <pc:sldMk cId="2545193714" sldId="263"/>
            <ac:spMk id="7" creationId="{112F4ED3-D832-0B68-673C-26103808ACCF}"/>
          </ac:spMkLst>
        </pc:spChg>
        <pc:spChg chg="mod">
          <ac:chgData name="Alisdair Cunningham" userId="67e8d9ba-4582-42f1-b26c-e866daa7f65b" providerId="ADAL" clId="{85D3CC03-2D4E-452C-BD69-664A433E1CD4}" dt="2025-10-02T16:34:32.754" v="2"/>
          <ac:spMkLst>
            <pc:docMk/>
            <pc:sldMk cId="2545193714" sldId="263"/>
            <ac:spMk id="8" creationId="{C39BE701-A67E-5BFD-B044-ECF13A621788}"/>
          </ac:spMkLst>
        </pc:spChg>
        <pc:picChg chg="add mod">
          <ac:chgData name="Alisdair Cunningham" userId="67e8d9ba-4582-42f1-b26c-e866daa7f65b" providerId="ADAL" clId="{85D3CC03-2D4E-452C-BD69-664A433E1CD4}" dt="2025-10-02T16:35:57.607" v="9" actId="1076"/>
          <ac:picMkLst>
            <pc:docMk/>
            <pc:sldMk cId="2545193714" sldId="263"/>
            <ac:picMk id="1026" creationId="{849C761E-939F-2A28-7562-A8171FDD8167}"/>
          </ac:picMkLst>
        </pc:pic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3206688729" sldId="265"/>
        </pc:sldMkLst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3206688729" sldId="265"/>
            <ac:spMk id="3" creationId="{FC166DDA-B509-215E-99A6-F662175F2F0F}"/>
          </ac:spMkLst>
        </pc:spChg>
        <pc:spChg chg="mod">
          <ac:chgData name="Alisdair Cunningham" userId="67e8d9ba-4582-42f1-b26c-e866daa7f65b" providerId="ADAL" clId="{85D3CC03-2D4E-452C-BD69-664A433E1CD4}" dt="2025-10-02T16:34:32.754" v="2"/>
          <ac:spMkLst>
            <pc:docMk/>
            <pc:sldMk cId="3206688729" sldId="265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20726606" sldId="269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4009403127" sldId="270"/>
        </pc:sldMkLst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4009403127" sldId="270"/>
            <ac:spMk id="4" creationId="{F3F43CE5-EA3D-1DDC-C0DE-7CFCA6ED4E52}"/>
          </ac:spMkLst>
        </pc:spChg>
        <pc:spChg chg="mod">
          <ac:chgData name="Alisdair Cunningham" userId="67e8d9ba-4582-42f1-b26c-e866daa7f65b" providerId="ADAL" clId="{85D3CC03-2D4E-452C-BD69-664A433E1CD4}" dt="2025-10-02T16:34:32.754" v="2"/>
          <ac:spMkLst>
            <pc:docMk/>
            <pc:sldMk cId="4009403127" sldId="270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414972790" sldId="271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3900729614" sldId="272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603132133" sldId="273"/>
        </pc:sldMkLst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603132133" sldId="273"/>
            <ac:spMk id="4" creationId="{F3F43CE5-EA3D-1DDC-C0DE-7CFCA6ED4E52}"/>
          </ac:spMkLst>
        </pc:spChg>
        <pc:spChg chg="mod">
          <ac:chgData name="Alisdair Cunningham" userId="67e8d9ba-4582-42f1-b26c-e866daa7f65b" providerId="ADAL" clId="{85D3CC03-2D4E-452C-BD69-664A433E1CD4}" dt="2025-10-02T16:34:32.754" v="2"/>
          <ac:spMkLst>
            <pc:docMk/>
            <pc:sldMk cId="603132133" sldId="273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1172049065" sldId="274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900916126" sldId="275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1777557844" sldId="276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1118329760" sldId="277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2160395083" sldId="279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2673747905" sldId="280"/>
        </pc:sldMkLst>
        <pc:spChg chg="mod">
          <ac:chgData name="Alisdair Cunningham" userId="67e8d9ba-4582-42f1-b26c-e866daa7f65b" providerId="ADAL" clId="{85D3CC03-2D4E-452C-BD69-664A433E1CD4}" dt="2025-10-02T16:34:16.260" v="0"/>
          <ac:spMkLst>
            <pc:docMk/>
            <pc:sldMk cId="2673747905" sldId="280"/>
            <ac:spMk id="4" creationId="{F3F43CE5-EA3D-1DDC-C0DE-7CFCA6ED4E52}"/>
          </ac:spMkLst>
        </pc:spChg>
        <pc:spChg chg="mod">
          <ac:chgData name="Alisdair Cunningham" userId="67e8d9ba-4582-42f1-b26c-e866daa7f65b" providerId="ADAL" clId="{85D3CC03-2D4E-452C-BD69-664A433E1CD4}" dt="2025-10-02T16:34:32.754" v="2"/>
          <ac:spMkLst>
            <pc:docMk/>
            <pc:sldMk cId="2673747905" sldId="280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2016223148" sldId="282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577105596" sldId="283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811596778" sldId="284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1496615863" sldId="285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583192698" sldId="286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1087976385" sldId="289"/>
        </pc:sldMkLst>
      </pc:sldChg>
      <pc:sldChg chg="modSp">
        <pc:chgData name="Alisdair Cunningham" userId="67e8d9ba-4582-42f1-b26c-e866daa7f65b" providerId="ADAL" clId="{85D3CC03-2D4E-452C-BD69-664A433E1CD4}" dt="2025-10-02T16:34:32.754" v="2"/>
        <pc:sldMkLst>
          <pc:docMk/>
          <pc:sldMk cId="689685087" sldId="29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68FAD-C896-4FF9-9BA9-64658400CE0F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DA0F2-1344-4DA6-8494-DDBF76B8E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2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6081B-0F4D-A7BD-14B8-359CFE901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E1A80C-D60F-A5E9-5DA0-D9496D499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50FA75-4C48-5BF8-FE88-7DA023F0A5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EB0C86-5DF6-7DA7-C791-37CDC20DC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234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845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00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C4178-CB63-6CD5-A2E3-6012D2B63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B60CE6-A1CC-47EE-D600-222852A830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9F371D-6D47-902C-116B-7CED35F5D7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686D97-AA73-125E-F82E-F50963CEAA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78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F4409-D1CE-937E-2852-D869F10DF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F382B6-A6F3-666B-BD61-892E9533E1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D947F-C516-7728-3334-44FDEFA295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26F55C-F69A-90B9-6767-7C95A4E739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122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463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14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690AB-30BC-9079-A40E-1B8473D1F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F7378-AB0F-E3CE-E1E0-98A4277CC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154A8-6974-3E1C-1D72-DF4E8C38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BAAAA-7A9F-D0AB-390C-725277EE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86712-A4E3-6DD2-40DD-7F79E971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3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2CD0D-877A-FEDF-2EAE-DD1F17746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D5BF9-7566-D7A4-406B-798541103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003A3-325F-C26A-FA44-E4AD1D39D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4AD3-66ED-3C6C-46B4-73A9B30D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A9A4A-A61F-7B2F-E361-97C19E463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06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C07B3-9916-423B-7CD1-19C60E621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FC5B0-C5BE-A093-594B-883B6A81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1B4B0-ACB5-8AE8-EFF7-EC05E0B02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E3C7-547D-417C-20E1-2261D2D43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4762D-F59C-9AB5-9F6A-DF64228D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63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ABAF-C2B5-7176-AA08-3078F8E7D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3BEE-6928-E31B-A58A-75E83D958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E0B90-14D1-588A-B30E-B6B141D63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6F2E0-E74E-1B11-CCCB-5154A8AA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B25D03-A221-03B9-6097-140E42823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7195A4-204C-393A-DABC-692F3A0F2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35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A2D8A-292E-903B-7F48-FF9FE846F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7BA1C-9854-52EC-BEEA-23260A9EC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B108C-1E88-04EC-7D18-226D95E9F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7F6F3A-2D91-17CA-EAD0-DAFE0F037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129055-827B-E743-88DA-EDD96FB8E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09535-ED7B-DD82-EEE0-80679E9A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8CA376-4F8F-7792-C7E7-F505026E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1BEEC-6D7A-80EF-53E7-4BD71580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68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BB7C9-A3EA-5D7C-B5B1-0070ABDD1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E5745-AE22-E2C0-76B1-2C3ADE53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B970F9-DCE6-3D7D-FC15-26E4D05CA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D4632-31E4-F672-3536-5C6865AA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3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9A08ED-6978-F26D-C8C4-A38FA254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B337A-FA67-3CC2-44C7-D951969D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97BE-5A09-A5C4-D73F-639FFC0D2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7432F-2CCB-AE15-E48B-550EFAE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CBB02-FCA9-3C9F-AC89-5448D7BEF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1B2AE-F8EF-E5CD-AAE3-02A6B3F14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FC17C-28B7-C258-9B00-DD40F1EC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2454D-CE02-E313-2FC3-65724527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89C7-C169-D1B0-3A91-E88192D6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6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FFA5D-77C8-A896-D7CF-BCA45D0E6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543403-3DF3-827E-D67F-BE2BDC18B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147C9-A419-4D56-680B-0E30F66A7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BD5D0-78B5-42BF-8DC5-EAB0E05E3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0B865F-2A5C-B2E5-4EE5-BA29E286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E3FD6-BECD-F6F2-5045-08EE42489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78249-3E29-D98E-5C63-F29CBEDBE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2094AC-3377-DE40-C622-7D7D64344F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20295-64C9-42E0-BD7E-47573317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8CEAE-BB50-466E-70D5-52353FF6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BF7E9-1768-AE86-F197-623CD7370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0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D20D8-E1AA-959E-DC57-CD8FA06DB2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8730C-AF3D-DBC2-B978-8C8070E34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26C1A-C7D1-0E67-B97C-5C43B7D1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B75AE-6C96-6D98-5CB8-64628001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E4727-E08A-CC2C-3454-7A70C04B4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50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FC9F38-A363-1279-79DF-EA5AEC914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ED578-12B3-AB21-2C3E-1032A6D3E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77A77-C573-D68F-CF03-48BE517D6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C3D6E-CA88-4886-A410-B7751D50EE2C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F8965-497E-822F-D721-A9A646A18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EDF53-EAB3-812F-4683-B7349022E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4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nationalcareers.service.gov.uk/discover-your-skills-and-careers" TargetMode="External"/><Relationship Id="rId4" Type="http://schemas.openxmlformats.org/officeDocument/2006/relationships/hyperlink" Target="https://careersmart.org.uk/tools/career-test-skills-audi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jpeg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a.cunningham@uwtsd.ac.u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hyperlink" Target="https://teams.microsoft.com/l/team/19%3Anc0AGDzox9tNEzBgd3scLb8GJFUhCamuc6F2YTUVpUo1%40thread.tacv2/conversations?groupId=3cade613-7f1d-46ba-9be9-490b9c4c054b&amp;tenantId=4e0f11f9-046e-4505-9cb8-db2152311e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3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CC4A95-AF50-3264-EFBB-B7B2A4AC5E30}"/>
              </a:ext>
            </a:extLst>
          </p:cNvPr>
          <p:cNvSpPr txBox="1"/>
          <p:nvPr/>
        </p:nvSpPr>
        <p:spPr>
          <a:xfrm>
            <a:off x="4840562" y="741594"/>
            <a:ext cx="5694916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dirty="0">
                <a:latin typeface="+mj-lt"/>
                <a:ea typeface="+mj-ea"/>
                <a:cs typeface="+mj-cs"/>
              </a:rPr>
              <a:t>ACNA5000: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5000" dirty="0">
                <a:latin typeface="+mj-lt"/>
                <a:ea typeface="+mj-ea"/>
                <a:cs typeface="+mj-cs"/>
              </a:rPr>
              <a:t>Lecture 3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5000" dirty="0">
                <a:latin typeface="+mj-lt"/>
                <a:ea typeface="+mj-ea"/>
                <a:cs typeface="+mj-cs"/>
              </a:rPr>
              <a:t>Skills Workshop</a:t>
            </a:r>
            <a:endParaRPr lang="en-US" sz="5000" dirty="0"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F25CB4-834E-E3BD-5F86-BAD0E128AD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00" r="30900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F4A015C-4060-7569-C996-C0E610DFAC4C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</a:t>
            </a:fld>
            <a:r>
              <a:rPr lang="en-GB" dirty="0"/>
              <a:t> / 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5D01E9-11A0-DBC0-6713-29D01B31E987}"/>
              </a:ext>
            </a:extLst>
          </p:cNvPr>
          <p:cNvSpPr txBox="1"/>
          <p:nvPr/>
        </p:nvSpPr>
        <p:spPr>
          <a:xfrm>
            <a:off x="6395786" y="4705714"/>
            <a:ext cx="23968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Dr Alisdair Cunningham</a:t>
            </a:r>
          </a:p>
          <a:p>
            <a:pPr algn="ctr"/>
            <a:r>
              <a:rPr lang="en-GB" dirty="0"/>
              <a:t>Senior Lecturer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2025 / 2026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17/10/2025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BEEBE5-1649-2D3F-4E37-5E30C4D917B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</p:spTree>
    <p:extLst>
      <p:ext uri="{BB962C8B-B14F-4D97-AF65-F5344CB8AC3E}">
        <p14:creationId xmlns:p14="http://schemas.microsoft.com/office/powerpoint/2010/main" val="3701768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8BFA1-717F-9EB2-391E-846EF003A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88B115F-5D19-4C7B-DAB2-840D151A3BD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F7CC24-CB77-0D82-A7C2-149A3E08DB1C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en-GB" b="1" dirty="0"/>
              <a:t>Recap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0E4356-6419-9630-96BD-14AFC6E527CB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A. </a:t>
            </a:r>
            <a:r>
              <a:rPr lang="en-GB" dirty="0"/>
              <a:t>Cunningham			Lecture 2: Skills 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2AFE32-1076-BA5A-DEB1-A2A5AE76B4AE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CE4A9-1B0B-6049-8D92-A20DF35452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r="48182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672720-5EF5-86BC-1D63-D103B4D85E1D}"/>
              </a:ext>
            </a:extLst>
          </p:cNvPr>
          <p:cNvSpPr txBox="1"/>
          <p:nvPr/>
        </p:nvSpPr>
        <p:spPr>
          <a:xfrm>
            <a:off x="3540286" y="954247"/>
            <a:ext cx="816741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last week’s lecture we covered: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difference between hard and soft skills.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Explored skill evaluation, for current prospecting of future roles, but also development within roles.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Looked at methods for upskilling, including online courses, volunteering and increased awareness outside of formal learning settings.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Determined what transferrable skills are.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88554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3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en-GB" b="1" dirty="0"/>
              <a:t>Jobs and required skills?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Lecture 2: </a:t>
            </a:r>
            <a:r>
              <a:rPr lang="en-GB" dirty="0"/>
              <a:t>Skills</a:t>
            </a:r>
            <a:r>
              <a:rPr lang="fr-FR" dirty="0"/>
              <a:t> </a:t>
            </a:r>
            <a:r>
              <a:rPr lang="en-GB" dirty="0"/>
              <a:t>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1" t="-185" r="53483" b="185"/>
          <a:stretch>
            <a:fillRect/>
          </a:stretch>
        </p:blipFill>
        <p:spPr>
          <a:xfrm>
            <a:off x="21" y="369332"/>
            <a:ext cx="1702884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AD0629-8A22-D992-4E9A-E33D7A2619A5}"/>
              </a:ext>
            </a:extLst>
          </p:cNvPr>
          <p:cNvSpPr txBox="1"/>
          <p:nvPr/>
        </p:nvSpPr>
        <p:spPr>
          <a:xfrm>
            <a:off x="1867711" y="526026"/>
            <a:ext cx="9860669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ACTIVITY: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In the previous lecture, certain skills were presented.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Using the template provided on Teams, for each skillset, place a score of 1-5 next to each, where 1 means Beginner and 5 means Expert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Alternatively, take one of these assessments: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hlinkClick r:id="rId4"/>
              </a:rPr>
              <a:t>Career test: Skills audit | </a:t>
            </a:r>
            <a:r>
              <a:rPr lang="en-GB" sz="2800" dirty="0" err="1">
                <a:hlinkClick r:id="rId4"/>
              </a:rPr>
              <a:t>Careersmart</a:t>
            </a:r>
            <a:r>
              <a:rPr lang="en-GB" sz="2800" dirty="0"/>
              <a:t> </a:t>
            </a:r>
            <a:r>
              <a:rPr lang="en-GB" sz="2000" dirty="0"/>
              <a:t>(</a:t>
            </a:r>
            <a:r>
              <a:rPr lang="en-GB" sz="2000" dirty="0">
                <a:hlinkClick r:id="rId4"/>
              </a:rPr>
              <a:t>https://careersmart.org.uk/tools/career-test-skills-audit</a:t>
            </a:r>
            <a:r>
              <a:rPr lang="en-GB" sz="2000" dirty="0"/>
              <a:t>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hlinkClick r:id="rId5"/>
              </a:rPr>
              <a:t>Home | Discover your skills and careers | National Careers Service</a:t>
            </a:r>
            <a:r>
              <a:rPr lang="en-GB" sz="2800" dirty="0"/>
              <a:t> </a:t>
            </a:r>
            <a:br>
              <a:rPr lang="en-GB" sz="2800" dirty="0"/>
            </a:br>
            <a:r>
              <a:rPr lang="en-GB" sz="2000" dirty="0"/>
              <a:t>(</a:t>
            </a:r>
            <a:r>
              <a:rPr lang="en-GB" sz="2000" dirty="0">
                <a:hlinkClick r:id="rId5"/>
              </a:rPr>
              <a:t>https://nationalcareers.service.gov.uk/discover-your-skills-and-careers</a:t>
            </a:r>
            <a:r>
              <a:rPr lang="en-GB" sz="2000" dirty="0"/>
              <a:t>)</a:t>
            </a:r>
            <a:endParaRPr lang="en-GB" sz="2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7162EA-D20C-E193-A096-9C46B80D3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9296" y="5533011"/>
            <a:ext cx="485167" cy="48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me">
            <a:extLst>
              <a:ext uri="{FF2B5EF4-FFF2-40B4-BE49-F238E27FC236}">
                <a16:creationId xmlns:a16="http://schemas.microsoft.com/office/drawing/2014/main" id="{3F9D4C8A-5DC4-FD04-3FAC-D3D0C4B5F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512" y="4345021"/>
            <a:ext cx="30861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132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4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en-GB" b="1" dirty="0"/>
              <a:t>What are my skills?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Lecture 2: </a:t>
            </a:r>
            <a:r>
              <a:rPr lang="en-GB" dirty="0"/>
              <a:t>Skills</a:t>
            </a:r>
            <a:r>
              <a:rPr lang="fr-FR" dirty="0"/>
              <a:t> </a:t>
            </a:r>
            <a:r>
              <a:rPr lang="en-GB" dirty="0"/>
              <a:t>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64E5D7-5B8E-1D9E-B60D-8B9E96F576C2}"/>
              </a:ext>
            </a:extLst>
          </p:cNvPr>
          <p:cNvSpPr txBox="1"/>
          <p:nvPr/>
        </p:nvSpPr>
        <p:spPr>
          <a:xfrm>
            <a:off x="3375328" y="384722"/>
            <a:ext cx="836609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It is worthwhile to spend time thinking about, and recording, your current skill set and competency level.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300" b="1" dirty="0">
                <a:latin typeface="Comic Sans MS" panose="030F0702030302020204" pitchFamily="66" charset="0"/>
              </a:rPr>
              <a:t>Activity:</a:t>
            </a:r>
          </a:p>
          <a:p>
            <a:r>
              <a:rPr lang="en-GB" sz="2300" b="1" dirty="0">
                <a:latin typeface="Comic Sans MS" panose="030F0702030302020204" pitchFamily="66" charset="0"/>
              </a:rPr>
              <a:t>Take a few minutes to reflect on your current skill levels across the following areas: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EC552E-7BF1-C47D-1E18-8743B2F65108}"/>
              </a:ext>
            </a:extLst>
          </p:cNvPr>
          <p:cNvSpPr txBox="1"/>
          <p:nvPr/>
        </p:nvSpPr>
        <p:spPr>
          <a:xfrm>
            <a:off x="1288110" y="6860016"/>
            <a:ext cx="97259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Technical</a:t>
            </a:r>
            <a:r>
              <a:rPr lang="en-GB" sz="2400" dirty="0"/>
              <a:t> e.g. coding, Microsoft suite, data science, geotechnical survey, etc. </a:t>
            </a:r>
          </a:p>
          <a:p>
            <a:endParaRPr lang="en-GB" sz="2400" dirty="0"/>
          </a:p>
          <a:p>
            <a:r>
              <a:rPr lang="en-GB" sz="2400" b="1" dirty="0"/>
              <a:t>Personal</a:t>
            </a:r>
            <a:r>
              <a:rPr lang="en-GB" sz="2400" dirty="0"/>
              <a:t> e.g. written communication, public speaking, teamwork, time management, adaptability, etc.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0863F3D-22A6-4990-BAEA-E2A6ECCB23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0" r="36130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3942A09-E659-58C0-04AF-FAF9CF2063AF}"/>
              </a:ext>
            </a:extLst>
          </p:cNvPr>
          <p:cNvSpPr txBox="1"/>
          <p:nvPr/>
        </p:nvSpPr>
        <p:spPr>
          <a:xfrm>
            <a:off x="42470" y="359165"/>
            <a:ext cx="305462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“I have a very particular set of… </a:t>
            </a: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…combined abilities and knowledge which I can readily execute with aptitude…”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3162A1C-0FB3-39E5-20B9-AAA4CC29414C}"/>
              </a:ext>
            </a:extLst>
          </p:cNvPr>
          <p:cNvSpPr txBox="1"/>
          <p:nvPr/>
        </p:nvSpPr>
        <p:spPr>
          <a:xfrm>
            <a:off x="4412884" y="2569937"/>
            <a:ext cx="302990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effectLst/>
              </a:rPr>
              <a:t>Leadership and Management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Advising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Coaching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Conflict resolution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Decision making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Delegating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Diplomacy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People management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Problem solving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Strategic thinking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D9EB061-3007-A20B-E17E-067DC00FFF69}"/>
              </a:ext>
            </a:extLst>
          </p:cNvPr>
          <p:cNvSpPr txBox="1"/>
          <p:nvPr/>
        </p:nvSpPr>
        <p:spPr>
          <a:xfrm>
            <a:off x="6468714" y="3864905"/>
            <a:ext cx="239893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effectLst/>
              </a:rPr>
              <a:t>Professionalism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Dedication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Honesty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Integrity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Maturity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Patience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Reliability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Self confidence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460E1B-48CA-6D0A-3B5F-0606950AF5EC}"/>
              </a:ext>
            </a:extLst>
          </p:cNvPr>
          <p:cNvSpPr txBox="1"/>
          <p:nvPr/>
        </p:nvSpPr>
        <p:spPr>
          <a:xfrm>
            <a:off x="9718813" y="3017615"/>
            <a:ext cx="247318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effectLst/>
              </a:rPr>
              <a:t>Organizational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Coordinating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Goal setting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Meeting deadlines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Multi-tasking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Prioritizing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Project management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Scheduling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Strategic planning 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Time management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739C120-E2D0-B0A2-7BB7-D8BE75ADB151}"/>
              </a:ext>
            </a:extLst>
          </p:cNvPr>
          <p:cNvSpPr txBox="1"/>
          <p:nvPr/>
        </p:nvSpPr>
        <p:spPr>
          <a:xfrm>
            <a:off x="7962863" y="2708436"/>
            <a:ext cx="243343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effectLst/>
              </a:rPr>
              <a:t>Team Building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Collaboration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Communication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Flexibility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Listening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Observation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Participation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Respect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Sharing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2FF5051-A253-4F92-2884-B059F07980C7}"/>
              </a:ext>
            </a:extLst>
          </p:cNvPr>
          <p:cNvSpPr txBox="1"/>
          <p:nvPr/>
        </p:nvSpPr>
        <p:spPr>
          <a:xfrm>
            <a:off x="3012422" y="3190873"/>
            <a:ext cx="209377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effectLst/>
              </a:rPr>
              <a:t>Analytical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Critical thinking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Data analysis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Numeracy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Reporting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Research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 Troubleshooting</a:t>
            </a:r>
          </a:p>
        </p:txBody>
      </p:sp>
    </p:spTree>
    <p:extLst>
      <p:ext uri="{BB962C8B-B14F-4D97-AF65-F5344CB8AC3E}">
        <p14:creationId xmlns:p14="http://schemas.microsoft.com/office/powerpoint/2010/main" val="2673747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FF0FE-50AC-C220-56CD-ABA984372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0B1743E-FA46-E045-9C6D-9C82CCC1E4FF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5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492F8-E685-166E-658F-F150E735869B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en-GB" b="1" dirty="0"/>
              <a:t>Skills evaluation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2E7AB0-29CD-3149-6851-64525ECACD63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Lecture 2: </a:t>
            </a:r>
            <a:r>
              <a:rPr lang="en-GB" dirty="0"/>
              <a:t>Skills</a:t>
            </a:r>
            <a:r>
              <a:rPr lang="fr-FR" dirty="0"/>
              <a:t> </a:t>
            </a:r>
            <a:r>
              <a:rPr lang="en-GB" dirty="0"/>
              <a:t>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BAAD39-4481-8CBC-9FBF-C549620D4127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567D71-6B1D-2BCF-47BF-A5121BF177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1" t="-185" r="53483" b="185"/>
          <a:stretch>
            <a:fillRect/>
          </a:stretch>
        </p:blipFill>
        <p:spPr>
          <a:xfrm>
            <a:off x="21" y="369332"/>
            <a:ext cx="1702884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039286-8104-E0CE-9D73-19ECB90021A2}"/>
              </a:ext>
            </a:extLst>
          </p:cNvPr>
          <p:cNvSpPr txBox="1"/>
          <p:nvPr/>
        </p:nvSpPr>
        <p:spPr>
          <a:xfrm>
            <a:off x="1841770" y="422264"/>
            <a:ext cx="986066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ACTIVITY: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Now that you have completed that task…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Review your findings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Identify areas you are very competent in – take a moment to recognise this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Identify skill gaps – consider these against your potential future career goals and prioritise them into the top 3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i="1" dirty="0">
                <a:latin typeface="Comic Sans MS" panose="030F0702030302020204" pitchFamily="66" charset="0"/>
              </a:rPr>
              <a:t>Tip: You may wish to use a job advert to identify common skills for your chosen career</a:t>
            </a:r>
          </a:p>
        </p:txBody>
      </p:sp>
    </p:spTree>
    <p:extLst>
      <p:ext uri="{BB962C8B-B14F-4D97-AF65-F5344CB8AC3E}">
        <p14:creationId xmlns:p14="http://schemas.microsoft.com/office/powerpoint/2010/main" val="1928731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65383-C988-0E6D-FA9D-FAFF744D9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136BB8A-6F98-8283-917B-373C0713852D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6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92164-2960-1129-6804-EF2EA1B8506D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en-GB" b="1" dirty="0"/>
              <a:t>Personal Development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A7471A-34D7-D8B8-E36F-57299F43A526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Lecture 2: </a:t>
            </a:r>
            <a:r>
              <a:rPr lang="en-GB" dirty="0"/>
              <a:t>Skills</a:t>
            </a:r>
            <a:r>
              <a:rPr lang="fr-FR" dirty="0"/>
              <a:t> </a:t>
            </a:r>
            <a:r>
              <a:rPr lang="en-GB" dirty="0"/>
              <a:t>evaluation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808B69-1338-F2CA-1AA6-41761C29E5DE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3E0E65-9503-08FE-A911-E54F98C8B7D9}"/>
              </a:ext>
            </a:extLst>
          </p:cNvPr>
          <p:cNvSpPr txBox="1"/>
          <p:nvPr/>
        </p:nvSpPr>
        <p:spPr>
          <a:xfrm>
            <a:off x="2387193" y="422264"/>
            <a:ext cx="93152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ACTIVITY: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Using these top 3 goals – create a PDP (you can use the below template)</a:t>
            </a:r>
            <a:endParaRPr lang="en-GB" sz="2800" i="1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A956AFD-728C-F75C-F41E-80686190D3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139599"/>
              </p:ext>
            </p:extLst>
          </p:nvPr>
        </p:nvGraphicFramePr>
        <p:xfrm>
          <a:off x="2618712" y="2501848"/>
          <a:ext cx="9315246" cy="31750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765809">
                  <a:extLst>
                    <a:ext uri="{9D8B030D-6E8A-4147-A177-3AD203B41FA5}">
                      <a16:colId xmlns:a16="http://schemas.microsoft.com/office/drawing/2014/main" val="1202629920"/>
                    </a:ext>
                  </a:extLst>
                </a:gridCol>
                <a:gridCol w="1503825">
                  <a:extLst>
                    <a:ext uri="{9D8B030D-6E8A-4147-A177-3AD203B41FA5}">
                      <a16:colId xmlns:a16="http://schemas.microsoft.com/office/drawing/2014/main" val="4080583289"/>
                    </a:ext>
                  </a:extLst>
                </a:gridCol>
                <a:gridCol w="1511403">
                  <a:extLst>
                    <a:ext uri="{9D8B030D-6E8A-4147-A177-3AD203B41FA5}">
                      <a16:colId xmlns:a16="http://schemas.microsoft.com/office/drawing/2014/main" val="3435349446"/>
                    </a:ext>
                  </a:extLst>
                </a:gridCol>
                <a:gridCol w="1511403">
                  <a:extLst>
                    <a:ext uri="{9D8B030D-6E8A-4147-A177-3AD203B41FA5}">
                      <a16:colId xmlns:a16="http://schemas.microsoft.com/office/drawing/2014/main" val="2262136851"/>
                    </a:ext>
                  </a:extLst>
                </a:gridCol>
                <a:gridCol w="1354990">
                  <a:extLst>
                    <a:ext uri="{9D8B030D-6E8A-4147-A177-3AD203B41FA5}">
                      <a16:colId xmlns:a16="http://schemas.microsoft.com/office/drawing/2014/main" val="3116199106"/>
                    </a:ext>
                  </a:extLst>
                </a:gridCol>
                <a:gridCol w="1667816">
                  <a:extLst>
                    <a:ext uri="{9D8B030D-6E8A-4147-A177-3AD203B41FA5}">
                      <a16:colId xmlns:a16="http://schemas.microsoft.com/office/drawing/2014/main" val="311848034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Goal / Objective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 </a:t>
                      </a:r>
                      <a:r>
                        <a:rPr lang="en-GB" b="0" dirty="0"/>
                        <a:t>(professional / personal)</a:t>
                      </a: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Opportunity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Aimed completion </a:t>
                      </a:r>
                      <a:r>
                        <a:rPr lang="en-GB" b="0" dirty="0"/>
                        <a:t>(date / period)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507873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Volunteering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Course / MOOC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Subject Awareness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5527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3302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445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6330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72185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4830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7644665"/>
                  </a:ext>
                </a:extLst>
              </a:tr>
            </a:tbl>
          </a:graphicData>
        </a:graphic>
      </p:graphicFrame>
      <p:pic>
        <p:nvPicPr>
          <p:cNvPr id="9" name="Picture 2" descr="4 Career Benefits of Upskilling">
            <a:extLst>
              <a:ext uri="{FF2B5EF4-FFF2-40B4-BE49-F238E27FC236}">
                <a16:creationId xmlns:a16="http://schemas.microsoft.com/office/drawing/2014/main" id="{B3ADE047-099A-5A28-04CE-12EA40D049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3"/>
          <a:stretch/>
        </p:blipFill>
        <p:spPr bwMode="auto">
          <a:xfrm>
            <a:off x="5612" y="252919"/>
            <a:ext cx="1991661" cy="618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158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fr-FR" b="1" dirty="0"/>
              <a:t> </a:t>
            </a:r>
            <a:r>
              <a:rPr lang="en-GB" b="1" dirty="0"/>
              <a:t>Upskilling options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AD0629-8A22-D992-4E9A-E33D7A2619A5}"/>
              </a:ext>
            </a:extLst>
          </p:cNvPr>
          <p:cNvSpPr txBox="1"/>
          <p:nvPr/>
        </p:nvSpPr>
        <p:spPr>
          <a:xfrm>
            <a:off x="2960675" y="2281878"/>
            <a:ext cx="27462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Massive Open Online Courses (MOOCs) </a:t>
            </a:r>
          </a:p>
          <a:p>
            <a:r>
              <a:rPr lang="en-GB" sz="2000" dirty="0">
                <a:solidFill>
                  <a:schemeClr val="accent3">
                    <a:lumMod val="50000"/>
                  </a:schemeClr>
                </a:solidFill>
              </a:rPr>
              <a:t>Open University or LinkedIn Learning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E9A2B-9BF2-A1EB-EB54-90065BA452A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7</a:t>
            </a:fld>
            <a:r>
              <a:rPr lang="en-GB" dirty="0"/>
              <a:t> /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7A45CE-C0EB-D4D4-0473-6C25FDF99196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Lecture 2: </a:t>
            </a:r>
            <a:r>
              <a:rPr lang="en-GB" dirty="0"/>
              <a:t>Skills</a:t>
            </a:r>
            <a:r>
              <a:rPr lang="fr-FR" dirty="0"/>
              <a:t> </a:t>
            </a:r>
            <a:r>
              <a:rPr lang="en-GB" dirty="0"/>
              <a:t>evaluation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55C22B-430A-C380-6E96-50161D3CF7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8" y="559431"/>
            <a:ext cx="2808615" cy="34359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74F6FA-DB0F-083F-902F-2E0B9618B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57" y="4097760"/>
            <a:ext cx="3827215" cy="200062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48EA69-9C67-10EA-B8D7-07DFE3F2088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0788" b="80412"/>
          <a:stretch>
            <a:fillRect/>
          </a:stretch>
        </p:blipFill>
        <p:spPr>
          <a:xfrm>
            <a:off x="5481406" y="660522"/>
            <a:ext cx="3429131" cy="9288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D414761F-94BD-17E6-AE76-581A83486EDF}"/>
              </a:ext>
            </a:extLst>
          </p:cNvPr>
          <p:cNvGrpSpPr/>
          <p:nvPr/>
        </p:nvGrpSpPr>
        <p:grpSpPr>
          <a:xfrm>
            <a:off x="9036772" y="674633"/>
            <a:ext cx="2085185" cy="1400783"/>
            <a:chOff x="8054157" y="880479"/>
            <a:chExt cx="3570976" cy="229073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1497CE9-6216-11EE-EE45-CE2399A8DB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66942"/>
            <a:stretch>
              <a:fillRect/>
            </a:stretch>
          </p:blipFill>
          <p:spPr>
            <a:xfrm>
              <a:off x="8054157" y="1914736"/>
              <a:ext cx="3570976" cy="125648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91322F3-40D7-7D92-EB38-76DDC40458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054157" y="880479"/>
              <a:ext cx="3570976" cy="103425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1BC0571-A039-C4F8-F3ED-0BED3CA9C759}"/>
              </a:ext>
            </a:extLst>
          </p:cNvPr>
          <p:cNvSpPr txBox="1"/>
          <p:nvPr/>
        </p:nvSpPr>
        <p:spPr>
          <a:xfrm>
            <a:off x="5474484" y="1645048"/>
            <a:ext cx="356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Volunteering opportunity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696252B-8DED-6397-913C-4BE4E5344E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3609" y="2567613"/>
            <a:ext cx="2743886" cy="167127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B0A3B87-EB8C-B37B-B6EF-0B54A113F46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9504"/>
          <a:stretch>
            <a:fillRect/>
          </a:stretch>
        </p:blipFill>
        <p:spPr>
          <a:xfrm>
            <a:off x="4886314" y="4600567"/>
            <a:ext cx="3323832" cy="181588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9A6A6BE-2C19-F1AE-4F4E-5EBD3E57A907}"/>
              </a:ext>
            </a:extLst>
          </p:cNvPr>
          <p:cNvSpPr txBox="1"/>
          <p:nvPr/>
        </p:nvSpPr>
        <p:spPr>
          <a:xfrm>
            <a:off x="8261589" y="4908345"/>
            <a:ext cx="169646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Join a society / institute</a:t>
            </a:r>
          </a:p>
          <a:p>
            <a:r>
              <a:rPr lang="en-GB" sz="2000" dirty="0">
                <a:solidFill>
                  <a:schemeClr val="accent3">
                    <a:lumMod val="50000"/>
                  </a:schemeClr>
                </a:solidFill>
              </a:rPr>
              <a:t>ISEP</a:t>
            </a:r>
          </a:p>
        </p:txBody>
      </p:sp>
      <p:pic>
        <p:nvPicPr>
          <p:cNvPr id="2050" name="Picture 2" descr="liviwhit.com: Olivia Whitworth Illustration - Transform Magazine">
            <a:extLst>
              <a:ext uri="{FF2B5EF4-FFF2-40B4-BE49-F238E27FC236}">
                <a16:creationId xmlns:a16="http://schemas.microsoft.com/office/drawing/2014/main" id="{D10000E1-E649-9B49-5A5D-D6B6F46E8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4044">
            <a:off x="9672822" y="4632113"/>
            <a:ext cx="1373137" cy="176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678,700+ Blog Stock Photos, Pictures &amp; Royalty-Free Images - iStock | Blog  icon, Business blog, Blog post">
            <a:extLst>
              <a:ext uri="{FF2B5EF4-FFF2-40B4-BE49-F238E27FC236}">
                <a16:creationId xmlns:a16="http://schemas.microsoft.com/office/drawing/2014/main" id="{C3FFEEA4-428B-541A-69A6-C8D1CF9AF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328" y="3624819"/>
            <a:ext cx="1552778" cy="103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BE90C0A-1F50-B897-FF04-A8C612DF2484}"/>
              </a:ext>
            </a:extLst>
          </p:cNvPr>
          <p:cNvSpPr txBox="1"/>
          <p:nvPr/>
        </p:nvSpPr>
        <p:spPr>
          <a:xfrm>
            <a:off x="6238672" y="3024654"/>
            <a:ext cx="25676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Subscribe to a podcast, newsletter, or blog</a:t>
            </a:r>
          </a:p>
        </p:txBody>
      </p:sp>
    </p:spTree>
    <p:extLst>
      <p:ext uri="{BB962C8B-B14F-4D97-AF65-F5344CB8AC3E}">
        <p14:creationId xmlns:p14="http://schemas.microsoft.com/office/powerpoint/2010/main" val="4009403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8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fr-FR" b="1" dirty="0"/>
              <a:t>Next Session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4226722" y="1128471"/>
            <a:ext cx="706931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Next weeks session will not take place:</a:t>
            </a:r>
          </a:p>
          <a:p>
            <a:r>
              <a:rPr lang="en-GB" sz="2400" dirty="0"/>
              <a:t>Fieldwork week in Carmarthen</a:t>
            </a:r>
          </a:p>
          <a:p>
            <a:endParaRPr lang="en-GB" sz="2400" dirty="0"/>
          </a:p>
          <a:p>
            <a:r>
              <a:rPr lang="en-GB" sz="2400" dirty="0"/>
              <a:t>The next lecture (Friday 31</a:t>
            </a:r>
            <a:r>
              <a:rPr lang="en-GB" sz="2400" baseline="30000" dirty="0"/>
              <a:t>st</a:t>
            </a:r>
            <a:r>
              <a:rPr lang="en-GB" sz="2400" dirty="0"/>
              <a:t>) will cover: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Blogging for Sustainability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A. </a:t>
            </a:r>
            <a:r>
              <a:rPr lang="en-GB" dirty="0"/>
              <a:t>Cunningham			Lecture 2: Skills evaluation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166DDA-B509-215E-99A6-F662175F2F0F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B92248-627B-A319-1BCB-647198637E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r="48182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06688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9</a:t>
            </a:fld>
            <a:r>
              <a:rPr lang="en-GB" dirty="0"/>
              <a:t> /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ACNA5000: 2025 / 2026		</a:t>
            </a:r>
            <a:r>
              <a:rPr lang="fr-FR" b="1" dirty="0"/>
              <a:t>Questions</a:t>
            </a:r>
            <a:endParaRPr lang="en-GB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C16DF-F564-481C-CCA4-180408A5301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17/10/2025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459D70-2204-8801-4716-B9C4DA29B5A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A. </a:t>
            </a:r>
            <a:r>
              <a:rPr lang="en-GB" dirty="0"/>
              <a:t>Cunningham			Lecture 2: Skills evaluation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078145-D18D-8926-2301-5D8BDD5834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r="48182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DF89E3-11D7-1C67-6295-D47358C3C8FF}"/>
              </a:ext>
            </a:extLst>
          </p:cNvPr>
          <p:cNvSpPr txBox="1"/>
          <p:nvPr/>
        </p:nvSpPr>
        <p:spPr>
          <a:xfrm>
            <a:off x="3825380" y="2128688"/>
            <a:ext cx="74997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Any questions?</a:t>
            </a:r>
          </a:p>
          <a:p>
            <a:endParaRPr lang="en-GB" sz="2400" dirty="0"/>
          </a:p>
          <a:p>
            <a:r>
              <a:rPr lang="en-GB" sz="2400" dirty="0"/>
              <a:t>Please contact via: </a:t>
            </a:r>
          </a:p>
          <a:p>
            <a:r>
              <a:rPr lang="en-GB" sz="2400" dirty="0"/>
              <a:t>Email:		</a:t>
            </a:r>
            <a:r>
              <a:rPr lang="en-GB" dirty="0">
                <a:hlinkClick r:id="rId3"/>
              </a:rPr>
              <a:t>a.cunningham@uwtsd.ac.uk</a:t>
            </a:r>
            <a:endParaRPr lang="en-GB" dirty="0"/>
          </a:p>
          <a:p>
            <a:r>
              <a:rPr lang="en-GB" sz="2400" dirty="0"/>
              <a:t>Teams:		</a:t>
            </a:r>
            <a:r>
              <a:rPr lang="en-GB" sz="1400" dirty="0"/>
              <a:t>“ACNA5000_Changemakers Build Your Own Brand 25/26_GRP”</a:t>
            </a:r>
            <a:endParaRPr lang="en-GB" sz="24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12F4ED3-D832-0B68-673C-26103808A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6965" y="4297039"/>
            <a:ext cx="516805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General | ACNA5000 Changemakers Build Your Own Brand 25/26_GRP | Microsoft Teams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49C761E-939F-2A28-7562-A8171FDD8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413" y="4126914"/>
            <a:ext cx="997519" cy="92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193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7AC612-792E-4909-A5B0-A69F33CEF70F}">
  <we:reference id="3e0fcce7-415c-4081-926c-b4e449c650e4" version="1.1.0.1" store="EXCatalog" storeType="EXCatalog"/>
  <we:alternateReferences>
    <we:reference id="WA200004709" version="1.1.0.1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799</Words>
  <Application>Microsoft Office PowerPoint</Application>
  <PresentationFormat>Widescreen</PresentationFormat>
  <Paragraphs>173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ACNA6002: Environmental Management, Assessment &amp; Auditing</dc:title>
  <dc:creator>Alisdair Cunningham</dc:creator>
  <cp:lastModifiedBy>Alisdair Cunningham</cp:lastModifiedBy>
  <cp:revision>5</cp:revision>
  <dcterms:created xsi:type="dcterms:W3CDTF">2023-07-26T10:21:48Z</dcterms:created>
  <dcterms:modified xsi:type="dcterms:W3CDTF">2025-10-16T15:29:22Z</dcterms:modified>
</cp:coreProperties>
</file>