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83" r:id="rId5"/>
    <p:sldId id="294" r:id="rId6"/>
    <p:sldId id="286" r:id="rId7"/>
    <p:sldId id="287" r:id="rId8"/>
    <p:sldId id="260" r:id="rId9"/>
    <p:sldId id="261" r:id="rId10"/>
    <p:sldId id="290" r:id="rId11"/>
    <p:sldId id="288" r:id="rId12"/>
    <p:sldId id="292" r:id="rId13"/>
    <p:sldId id="291" r:id="rId14"/>
    <p:sldId id="284" r:id="rId15"/>
    <p:sldId id="262" r:id="rId16"/>
    <p:sldId id="285" r:id="rId17"/>
    <p:sldId id="279" r:id="rId18"/>
    <p:sldId id="293" r:id="rId19"/>
    <p:sldId id="28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E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736CC7-7F31-48C7-B540-70195A384B62}" v="1074" dt="2023-11-01T18:34:34.729"/>
  </p1510:revLst>
</p1510:revInfo>
</file>

<file path=ppt/tableStyles.xml><?xml version="1.0" encoding="utf-8"?>
<a:tblStyleLst xmlns:a="http://schemas.openxmlformats.org/drawingml/2006/main" def="{93296810-A885-4BE3-A3E7-6D5BEEA58F35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85733" autoAdjust="0"/>
  </p:normalViewPr>
  <p:slideViewPr>
    <p:cSldViewPr snapToGrid="0">
      <p:cViewPr>
        <p:scale>
          <a:sx n="100" d="100"/>
          <a:sy n="100" d="100"/>
        </p:scale>
        <p:origin x="-1166" y="-138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Ntino (2225674)" userId="S::2225674@student.uwtsd.ac.uk::7be0762e-5886-467a-8b22-ee600935044e" providerId="AD" clId="Web-{35736CC7-7F31-48C7-B540-70195A384B62}"/>
    <pc:docChg chg="addSld delSld modSld sldOrd">
      <pc:chgData name="David Ntino (2225674)" userId="S::2225674@student.uwtsd.ac.uk::7be0762e-5886-467a-8b22-ee600935044e" providerId="AD" clId="Web-{35736CC7-7F31-48C7-B540-70195A384B62}" dt="2023-11-01T18:34:34.729" v="935" actId="1076"/>
      <pc:docMkLst>
        <pc:docMk/>
      </pc:docMkLst>
      <pc:sldChg chg="delSp modSp mod modClrScheme chgLayout">
        <pc:chgData name="David Ntino (2225674)" userId="S::2225674@student.uwtsd.ac.uk::7be0762e-5886-467a-8b22-ee600935044e" providerId="AD" clId="Web-{35736CC7-7F31-48C7-B540-70195A384B62}" dt="2023-11-01T17:21:14.312" v="281" actId="20577"/>
        <pc:sldMkLst>
          <pc:docMk/>
          <pc:sldMk cId="2122728967" sldId="260"/>
        </pc:sldMkLst>
        <pc:spChg chg="mod">
          <ac:chgData name="David Ntino (2225674)" userId="S::2225674@student.uwtsd.ac.uk::7be0762e-5886-467a-8b22-ee600935044e" providerId="AD" clId="Web-{35736CC7-7F31-48C7-B540-70195A384B62}" dt="2023-11-01T17:21:14.312" v="281" actId="20577"/>
          <ac:spMkLst>
            <pc:docMk/>
            <pc:sldMk cId="2122728967" sldId="260"/>
            <ac:spMk id="3" creationId="{7A663105-4B92-4F24-9DF6-58BB116E29FA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7:16:01.132" v="211"/>
          <ac:spMkLst>
            <pc:docMk/>
            <pc:sldMk cId="2122728967" sldId="260"/>
            <ac:spMk id="4" creationId="{8E41F722-BA6E-4DCA-864E-876ECDFB5336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7:19:20.840" v="255"/>
          <ac:spMkLst>
            <pc:docMk/>
            <pc:sldMk cId="2122728967" sldId="260"/>
            <ac:spMk id="6" creationId="{03161DAB-3A3E-48FC-9143-482C63BB1C02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7:19:20.840" v="255"/>
          <ac:spMkLst>
            <pc:docMk/>
            <pc:sldMk cId="2122728967" sldId="260"/>
            <ac:spMk id="25" creationId="{247BA36B-90FB-47C0-BAF0-6F1E2FA5C763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7:16:40.336" v="224"/>
          <ac:picMkLst>
            <pc:docMk/>
            <pc:sldMk cId="2122728967" sldId="260"/>
            <ac:picMk id="7" creationId="{0C9D3ACD-A9D8-4B26-8758-31D357CB1A3F}"/>
          </ac:picMkLst>
        </pc:picChg>
        <pc:picChg chg="mod">
          <ac:chgData name="David Ntino (2225674)" userId="S::2225674@student.uwtsd.ac.uk::7be0762e-5886-467a-8b22-ee600935044e" providerId="AD" clId="Web-{35736CC7-7F31-48C7-B540-70195A384B62}" dt="2023-11-01T17:19:20.840" v="255"/>
          <ac:picMkLst>
            <pc:docMk/>
            <pc:sldMk cId="2122728967" sldId="260"/>
            <ac:picMk id="12" creationId="{3E7237D6-2D71-4A63-9CB5-8ADCB63FC726}"/>
          </ac:picMkLst>
        </pc:picChg>
      </pc:sldChg>
      <pc:sldChg chg="addSp delSp modSp mod modClrScheme chgLayout">
        <pc:chgData name="David Ntino (2225674)" userId="S::2225674@student.uwtsd.ac.uk::7be0762e-5886-467a-8b22-ee600935044e" providerId="AD" clId="Web-{35736CC7-7F31-48C7-B540-70195A384B62}" dt="2023-11-01T17:28:03.293" v="337" actId="1076"/>
        <pc:sldMkLst>
          <pc:docMk/>
          <pc:sldMk cId="27126498" sldId="261"/>
        </pc:sldMkLst>
        <pc:spChg chg="del mod ord">
          <ac:chgData name="David Ntino (2225674)" userId="S::2225674@student.uwtsd.ac.uk::7be0762e-5886-467a-8b22-ee600935044e" providerId="AD" clId="Web-{35736CC7-7F31-48C7-B540-70195A384B62}" dt="2023-11-01T17:20:40.593" v="268"/>
          <ac:spMkLst>
            <pc:docMk/>
            <pc:sldMk cId="27126498" sldId="261"/>
            <ac:spMk id="3" creationId="{0DED61FF-98D7-468C-A710-A0E65FFCFDD7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20:36.421" v="266"/>
          <ac:spMkLst>
            <pc:docMk/>
            <pc:sldMk cId="27126498" sldId="261"/>
            <ac:spMk id="4" creationId="{E39FEF01-505C-507B-152F-7F12C173F7E2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0:31.249" v="265"/>
          <ac:spMkLst>
            <pc:docMk/>
            <pc:sldMk cId="27126498" sldId="261"/>
            <ac:spMk id="5" creationId="{DB6638D4-E453-4BC4-A3A0-F3C51852BCF8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0:20.420" v="262"/>
          <ac:spMkLst>
            <pc:docMk/>
            <pc:sldMk cId="27126498" sldId="261"/>
            <ac:spMk id="6" creationId="{0BC44B71-63BE-418A-A82A-64402026207E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20:43.796" v="269"/>
          <ac:spMkLst>
            <pc:docMk/>
            <pc:sldMk cId="27126498" sldId="261"/>
            <ac:spMk id="8" creationId="{7CC30B65-BA01-42AD-4D9B-1A53EF7D26A9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7:20:01.826" v="256"/>
          <ac:spMkLst>
            <pc:docMk/>
            <pc:sldMk cId="27126498" sldId="261"/>
            <ac:spMk id="9" creationId="{CEFFF724-CE30-4C63-A086-DF05C2777EC1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0:15.701" v="260"/>
          <ac:spMkLst>
            <pc:docMk/>
            <pc:sldMk cId="27126498" sldId="261"/>
            <ac:spMk id="10" creationId="{AA64044E-682B-419B-AB70-118D0597C64C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7:28:03.293" v="337" actId="1076"/>
          <ac:spMkLst>
            <pc:docMk/>
            <pc:sldMk cId="27126498" sldId="261"/>
            <ac:spMk id="11" creationId="{74F22B7A-A5B6-4001-E3C9-D4EFA6312B0E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5:31.445" v="283"/>
          <ac:spMkLst>
            <pc:docMk/>
            <pc:sldMk cId="27126498" sldId="261"/>
            <ac:spMk id="12" creationId="{F2739695-B49F-491F-9573-F501246A7F48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5:40.211" v="289"/>
          <ac:spMkLst>
            <pc:docMk/>
            <pc:sldMk cId="27126498" sldId="261"/>
            <ac:spMk id="13" creationId="{59357458-973E-473B-B43E-428D949A39C2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7:27:47.074" v="334" actId="20577"/>
          <ac:spMkLst>
            <pc:docMk/>
            <pc:sldMk cId="27126498" sldId="261"/>
            <ac:spMk id="14" creationId="{054F833E-39C2-396E-7D59-CFFA65EEB756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1:01.031" v="278"/>
          <ac:spMkLst>
            <pc:docMk/>
            <pc:sldMk cId="27126498" sldId="261"/>
            <ac:spMk id="15" creationId="{4C4406D0-E93A-4D4A-882C-3D100622979A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5:35.226" v="286"/>
          <ac:spMkLst>
            <pc:docMk/>
            <pc:sldMk cId="27126498" sldId="261"/>
            <ac:spMk id="16" creationId="{820792B4-5A57-43A7-8C75-3B4261EE86DE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0:58.562" v="276"/>
          <ac:spMkLst>
            <pc:docMk/>
            <pc:sldMk cId="27126498" sldId="261"/>
            <ac:spMk id="18" creationId="{448350F0-9CCA-4F7C-98E8-BC7969FD399D}"/>
          </ac:spMkLst>
        </pc:spChg>
        <pc:spChg chg="del mod ord">
          <ac:chgData name="David Ntino (2225674)" userId="S::2225674@student.uwtsd.ac.uk::7be0762e-5886-467a-8b22-ee600935044e" providerId="AD" clId="Web-{35736CC7-7F31-48C7-B540-70195A384B62}" dt="2023-11-01T17:20:08.404" v="257"/>
          <ac:spMkLst>
            <pc:docMk/>
            <pc:sldMk cId="27126498" sldId="261"/>
            <ac:spMk id="19" creationId="{4FD8E4F9-1B84-4707-95BE-9EC53D7ACB9D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7:20:01.826" v="256"/>
          <ac:spMkLst>
            <pc:docMk/>
            <pc:sldMk cId="27126498" sldId="261"/>
            <ac:spMk id="32" creationId="{E612258B-809C-4937-88CC-45880B3C8264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7:25:41.867" v="290"/>
          <ac:picMkLst>
            <pc:docMk/>
            <pc:sldMk cId="27126498" sldId="261"/>
            <ac:picMk id="20" creationId="{9C689647-6822-42A7-B3F5-8D7DE779A01A}"/>
          </ac:picMkLst>
        </pc:picChg>
        <pc:picChg chg="del mod ord">
          <ac:chgData name="David Ntino (2225674)" userId="S::2225674@student.uwtsd.ac.uk::7be0762e-5886-467a-8b22-ee600935044e" providerId="AD" clId="Web-{35736CC7-7F31-48C7-B540-70195A384B62}" dt="2023-11-01T17:20:48.280" v="271"/>
          <ac:picMkLst>
            <pc:docMk/>
            <pc:sldMk cId="27126498" sldId="261"/>
            <ac:picMk id="41" creationId="{B811075A-E743-458A-83DD-C9C3924D79D2}"/>
          </ac:picMkLst>
        </pc:picChg>
        <pc:picChg chg="del mod ord">
          <ac:chgData name="David Ntino (2225674)" userId="S::2225674@student.uwtsd.ac.uk::7be0762e-5886-467a-8b22-ee600935044e" providerId="AD" clId="Web-{35736CC7-7F31-48C7-B540-70195A384B62}" dt="2023-11-01T17:20:46.109" v="270"/>
          <ac:picMkLst>
            <pc:docMk/>
            <pc:sldMk cId="27126498" sldId="261"/>
            <ac:picMk id="43" creationId="{869A15CA-3DF8-417D-B9D8-F994D15851BB}"/>
          </ac:picMkLst>
        </pc:picChg>
        <pc:picChg chg="del mod ord">
          <ac:chgData name="David Ntino (2225674)" userId="S::2225674@student.uwtsd.ac.uk::7be0762e-5886-467a-8b22-ee600935044e" providerId="AD" clId="Web-{35736CC7-7F31-48C7-B540-70195A384B62}" dt="2023-11-01T17:20:55.624" v="274"/>
          <ac:picMkLst>
            <pc:docMk/>
            <pc:sldMk cId="27126498" sldId="261"/>
            <ac:picMk id="45" creationId="{D18F8380-4F68-4979-BEC0-C897519AD437}"/>
          </ac:picMkLst>
        </pc:picChg>
        <pc:picChg chg="del mod ord">
          <ac:chgData name="David Ntino (2225674)" userId="S::2225674@student.uwtsd.ac.uk::7be0762e-5886-467a-8b22-ee600935044e" providerId="AD" clId="Web-{35736CC7-7F31-48C7-B540-70195A384B62}" dt="2023-11-01T17:20:51.015" v="273"/>
          <ac:picMkLst>
            <pc:docMk/>
            <pc:sldMk cId="27126498" sldId="261"/>
            <ac:picMk id="47" creationId="{3B1C03DA-0209-4A1A-96AE-B3FF2B5F7533}"/>
          </ac:picMkLst>
        </pc:picChg>
        <pc:picChg chg="del mod ord">
          <ac:chgData name="David Ntino (2225674)" userId="S::2225674@student.uwtsd.ac.uk::7be0762e-5886-467a-8b22-ee600935044e" providerId="AD" clId="Web-{35736CC7-7F31-48C7-B540-70195A384B62}" dt="2023-11-01T17:20:50.968" v="272"/>
          <ac:picMkLst>
            <pc:docMk/>
            <pc:sldMk cId="27126498" sldId="261"/>
            <ac:picMk id="49" creationId="{B216FC82-4CDA-4982-85CF-C693A432A28E}"/>
          </ac:picMkLst>
        </pc:picChg>
      </pc:sldChg>
      <pc:sldChg chg="addSp delSp modSp mod modClrScheme chgLayout">
        <pc:chgData name="David Ntino (2225674)" userId="S::2225674@student.uwtsd.ac.uk::7be0762e-5886-467a-8b22-ee600935044e" providerId="AD" clId="Web-{35736CC7-7F31-48C7-B540-70195A384B62}" dt="2023-11-01T18:17:05.665" v="718" actId="20577"/>
        <pc:sldMkLst>
          <pc:docMk/>
          <pc:sldMk cId="3378458110" sldId="262"/>
        </pc:sldMkLst>
        <pc:spChg chg="mod ord">
          <ac:chgData name="David Ntino (2225674)" userId="S::2225674@student.uwtsd.ac.uk::7be0762e-5886-467a-8b22-ee600935044e" providerId="AD" clId="Web-{35736CC7-7F31-48C7-B540-70195A384B62}" dt="2023-11-01T18:14:05.410" v="678"/>
          <ac:spMkLst>
            <pc:docMk/>
            <pc:sldMk cId="3378458110" sldId="262"/>
            <ac:spMk id="3" creationId="{87C2AC9A-0FD0-4DA8-99B4-C440A1D15DA4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8:14:05.410" v="678"/>
          <ac:spMkLst>
            <pc:docMk/>
            <pc:sldMk cId="3378458110" sldId="262"/>
            <ac:spMk id="4" creationId="{F28FED25-4DDC-4D72-A54E-3E227B420317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8:32.416" v="591"/>
          <ac:spMkLst>
            <pc:docMk/>
            <pc:sldMk cId="3378458110" sldId="262"/>
            <ac:spMk id="5" creationId="{94D148BC-DC07-35E5-543B-DBA4D56DEE5B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14:55.302" v="694" actId="1076"/>
          <ac:spMkLst>
            <pc:docMk/>
            <pc:sldMk cId="3378458110" sldId="262"/>
            <ac:spMk id="6" creationId="{1D5F34C1-576F-4BF7-8C9C-D507F213AE68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07:42.961" v="580"/>
          <ac:spMkLst>
            <pc:docMk/>
            <pc:sldMk cId="3378458110" sldId="262"/>
            <ac:spMk id="7" creationId="{FBE93992-F65E-48D7-971D-FA51E969BEFE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08:38.057" v="593"/>
          <ac:spMkLst>
            <pc:docMk/>
            <pc:sldMk cId="3378458110" sldId="262"/>
            <ac:spMk id="8" creationId="{8CB0B4A0-79F2-4CB5-BBB6-FEEBD8465250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08:25.916" v="589"/>
          <ac:spMkLst>
            <pc:docMk/>
            <pc:sldMk cId="3378458110" sldId="262"/>
            <ac:spMk id="9" creationId="{66810F29-B4A6-4A97-903D-F931D52ACA7F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08:46.666" v="596"/>
          <ac:spMkLst>
            <pc:docMk/>
            <pc:sldMk cId="3378458110" sldId="262"/>
            <ac:spMk id="10" creationId="{68053976-DF5A-4CE2-94FB-5F70C9064260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8:08:51.417" v="598"/>
          <ac:spMkLst>
            <pc:docMk/>
            <pc:sldMk cId="3378458110" sldId="262"/>
            <ac:spMk id="11" creationId="{89256EF6-3CDE-4ADE-8753-BF5040E3C65B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8:29.228" v="590"/>
          <ac:spMkLst>
            <pc:docMk/>
            <pc:sldMk cId="3378458110" sldId="262"/>
            <ac:spMk id="13" creationId="{3B75B186-BA27-F465-86D9-4F1D2820824C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8:42.979" v="594"/>
          <ac:spMkLst>
            <pc:docMk/>
            <pc:sldMk cId="3378458110" sldId="262"/>
            <ac:spMk id="16" creationId="{9777CC41-B1C3-341B-A212-190918D93BF4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8:49.838" v="597"/>
          <ac:spMkLst>
            <pc:docMk/>
            <pc:sldMk cId="3378458110" sldId="262"/>
            <ac:spMk id="18" creationId="{F5799351-BCFE-BE59-0264-9C1DE8F8347F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8:55.714" v="599"/>
          <ac:spMkLst>
            <pc:docMk/>
            <pc:sldMk cId="3378458110" sldId="262"/>
            <ac:spMk id="20" creationId="{89A52BEC-1E44-0158-E1F4-0F7CC1BAF705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9:33.230" v="607"/>
          <ac:spMkLst>
            <pc:docMk/>
            <pc:sldMk cId="3378458110" sldId="262"/>
            <ac:spMk id="21" creationId="{A45F7A26-0167-853B-D8D0-A54930BB26F2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8:15:01.161" v="695" actId="20577"/>
          <ac:spMkLst>
            <pc:docMk/>
            <pc:sldMk cId="3378458110" sldId="262"/>
            <ac:spMk id="23" creationId="{92EA4653-732C-D90D-4289-BD809567B52C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8:14:50.333" v="692" actId="1076"/>
          <ac:spMkLst>
            <pc:docMk/>
            <pc:sldMk cId="3378458110" sldId="262"/>
            <ac:spMk id="25" creationId="{6724295E-3354-EB5C-5848-3BE62C0C992C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8:14:52.958" v="693" actId="1076"/>
          <ac:spMkLst>
            <pc:docMk/>
            <pc:sldMk cId="3378458110" sldId="262"/>
            <ac:spMk id="28" creationId="{E1E1650A-C6E4-3D0B-5E05-B26484CF5EB1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1:20.327" v="632"/>
          <ac:spMkLst>
            <pc:docMk/>
            <pc:sldMk cId="3378458110" sldId="262"/>
            <ac:spMk id="32" creationId="{0C943628-B445-E92A-1B95-5ADD854E9F71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3:08.065" v="670"/>
          <ac:spMkLst>
            <pc:docMk/>
            <pc:sldMk cId="3378458110" sldId="262"/>
            <ac:spMk id="33" creationId="{DD0DDFC7-31F1-87AA-E010-4031013B1F2E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2:13.172" v="651"/>
          <ac:spMkLst>
            <pc:docMk/>
            <pc:sldMk cId="3378458110" sldId="262"/>
            <ac:spMk id="34" creationId="{B06A19E6-0A3D-20AD-D587-5A4B48D4B06E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8:15:16.006" v="698" actId="14100"/>
          <ac:spMkLst>
            <pc:docMk/>
            <pc:sldMk cId="3378458110" sldId="262"/>
            <ac:spMk id="35" creationId="{B65FFFED-6059-DED0-3522-4FB40EE3878F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8:16:36.727" v="711" actId="20577"/>
          <ac:spMkLst>
            <pc:docMk/>
            <pc:sldMk cId="3378458110" sldId="262"/>
            <ac:spMk id="36" creationId="{62F289F3-66D2-3E2C-655E-63A663977A66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8:17:05.665" v="718" actId="20577"/>
          <ac:spMkLst>
            <pc:docMk/>
            <pc:sldMk cId="3378458110" sldId="262"/>
            <ac:spMk id="37" creationId="{B5B9ABC5-D47A-D8A7-3387-E1B3761D33EB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8:14:05.410" v="678"/>
          <ac:spMkLst>
            <pc:docMk/>
            <pc:sldMk cId="3378458110" sldId="262"/>
            <ac:spMk id="88" creationId="{FAFF03E5-FC39-4375-8BD9-53A0FD781CB7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3:55.519" v="676"/>
          <ac:spMkLst>
            <pc:docMk/>
            <pc:sldMk cId="3378458110" sldId="262"/>
            <ac:spMk id="93" creationId="{44CD5263-7CC9-BCDD-0EEB-6A8E1E06EBCC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3:55.519" v="676"/>
          <ac:spMkLst>
            <pc:docMk/>
            <pc:sldMk cId="3378458110" sldId="262"/>
            <ac:spMk id="95" creationId="{F0D3C174-AE8C-3C4A-FC03-E81C7AA17605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3:55.519" v="676"/>
          <ac:spMkLst>
            <pc:docMk/>
            <pc:sldMk cId="3378458110" sldId="262"/>
            <ac:spMk id="97" creationId="{98A7F6BB-BDBE-B874-5CB3-D14F553CA173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3:55.519" v="676"/>
          <ac:spMkLst>
            <pc:docMk/>
            <pc:sldMk cId="3378458110" sldId="262"/>
            <ac:spMk id="99" creationId="{25417293-8497-7B3B-45BA-93422CEBC922}"/>
          </ac:spMkLst>
        </pc:spChg>
        <pc:spChg chg="add del">
          <ac:chgData name="David Ntino (2225674)" userId="S::2225674@student.uwtsd.ac.uk::7be0762e-5886-467a-8b22-ee600935044e" providerId="AD" clId="Web-{35736CC7-7F31-48C7-B540-70195A384B62}" dt="2023-11-01T18:14:05.410" v="678"/>
          <ac:spMkLst>
            <pc:docMk/>
            <pc:sldMk cId="3378458110" sldId="262"/>
            <ac:spMk id="101" creationId="{C6593D1C-4216-0081-7878-D915E9D3863F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8:09:05.839" v="600"/>
          <ac:picMkLst>
            <pc:docMk/>
            <pc:sldMk cId="3378458110" sldId="262"/>
            <ac:picMk id="14" creationId="{152DE934-6CE8-495C-8625-D4BC8778A811}"/>
          </ac:picMkLst>
        </pc:picChg>
        <pc:picChg chg="mod">
          <ac:chgData name="David Ntino (2225674)" userId="S::2225674@student.uwtsd.ac.uk::7be0762e-5886-467a-8b22-ee600935044e" providerId="AD" clId="Web-{35736CC7-7F31-48C7-B540-70195A384B62}" dt="2023-11-01T18:14:05.410" v="678"/>
          <ac:picMkLst>
            <pc:docMk/>
            <pc:sldMk cId="3378458110" sldId="262"/>
            <ac:picMk id="27" creationId="{EF145220-68FE-4BC3-8DF6-074CABEAC097}"/>
          </ac:picMkLst>
        </pc:picChg>
        <pc:picChg chg="mod">
          <ac:chgData name="David Ntino (2225674)" userId="S::2225674@student.uwtsd.ac.uk::7be0762e-5886-467a-8b22-ee600935044e" providerId="AD" clId="Web-{35736CC7-7F31-48C7-B540-70195A384B62}" dt="2023-11-01T18:14:05.410" v="678"/>
          <ac:picMkLst>
            <pc:docMk/>
            <pc:sldMk cId="3378458110" sldId="262"/>
            <ac:picMk id="29" creationId="{344FCB42-636B-4918-8866-D50ACA206D8C}"/>
          </ac:picMkLst>
        </pc:picChg>
        <pc:picChg chg="mod ord">
          <ac:chgData name="David Ntino (2225674)" userId="S::2225674@student.uwtsd.ac.uk::7be0762e-5886-467a-8b22-ee600935044e" providerId="AD" clId="Web-{35736CC7-7F31-48C7-B540-70195A384B62}" dt="2023-11-01T18:14:05.410" v="678"/>
          <ac:picMkLst>
            <pc:docMk/>
            <pc:sldMk cId="3378458110" sldId="262"/>
            <ac:picMk id="31" creationId="{A1AA205C-54CC-4A28-9B43-520D5A97DD74}"/>
          </ac:picMkLst>
        </pc:picChg>
      </pc:sldChg>
      <pc:sldChg chg="addSp delSp modSp del">
        <pc:chgData name="David Ntino (2225674)" userId="S::2225674@student.uwtsd.ac.uk::7be0762e-5886-467a-8b22-ee600935044e" providerId="AD" clId="Web-{35736CC7-7F31-48C7-B540-70195A384B62}" dt="2023-11-01T18:18:09.073" v="722"/>
        <pc:sldMkLst>
          <pc:docMk/>
          <pc:sldMk cId="4002911784" sldId="263"/>
        </pc:sldMkLst>
        <pc:spChg chg="add mod">
          <ac:chgData name="David Ntino (2225674)" userId="S::2225674@student.uwtsd.ac.uk::7be0762e-5886-467a-8b22-ee600935044e" providerId="AD" clId="Web-{35736CC7-7F31-48C7-B540-70195A384B62}" dt="2023-11-01T18:18:04.401" v="721"/>
          <ac:spMkLst>
            <pc:docMk/>
            <pc:sldMk cId="4002911784" sldId="263"/>
            <ac:spMk id="5" creationId="{5D26AEE7-BB3E-C28E-3B75-B92306B79322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8:18:04.401" v="721"/>
          <ac:picMkLst>
            <pc:docMk/>
            <pc:sldMk cId="4002911784" sldId="263"/>
            <ac:picMk id="31" creationId="{146C3774-1A16-4CEA-B0D9-21F4D70DD683}"/>
          </ac:picMkLst>
        </pc:picChg>
      </pc:sldChg>
      <pc:sldChg chg="addSp delSp modSp del mod modClrScheme chgLayout">
        <pc:chgData name="David Ntino (2225674)" userId="S::2225674@student.uwtsd.ac.uk::7be0762e-5886-467a-8b22-ee600935044e" providerId="AD" clId="Web-{35736CC7-7F31-48C7-B540-70195A384B62}" dt="2023-11-01T18:18:12.917" v="723"/>
        <pc:sldMkLst>
          <pc:docMk/>
          <pc:sldMk cId="1344647200" sldId="264"/>
        </pc:sldMkLst>
        <pc:spChg chg="mod ord">
          <ac:chgData name="David Ntino (2225674)" userId="S::2225674@student.uwtsd.ac.uk::7be0762e-5886-467a-8b22-ee600935044e" providerId="AD" clId="Web-{35736CC7-7F31-48C7-B540-70195A384B62}" dt="2023-11-01T18:17:32.666" v="719"/>
          <ac:spMkLst>
            <pc:docMk/>
            <pc:sldMk cId="1344647200" sldId="264"/>
            <ac:spMk id="2" creationId="{14946B59-7B49-4180-9B48-FAC9C2BDF7A4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8:17:32.666" v="719"/>
          <ac:spMkLst>
            <pc:docMk/>
            <pc:sldMk cId="1344647200" sldId="264"/>
            <ac:spMk id="3" creationId="{362AC071-0624-430C-AEB0-AD3EBFC1CD1D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8:17:32.666" v="719"/>
          <ac:spMkLst>
            <pc:docMk/>
            <pc:sldMk cId="1344647200" sldId="264"/>
            <ac:spMk id="4" creationId="{84F61253-A246-1686-B84E-3F4A8F90C4ED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8:17:32.666" v="719"/>
          <ac:spMkLst>
            <pc:docMk/>
            <pc:sldMk cId="1344647200" sldId="264"/>
            <ac:spMk id="5" creationId="{5F606456-BEB8-424C-8C7C-E9B311D7C337}"/>
          </ac:spMkLst>
        </pc:spChg>
        <pc:picChg chg="del mod ord">
          <ac:chgData name="David Ntino (2225674)" userId="S::2225674@student.uwtsd.ac.uk::7be0762e-5886-467a-8b22-ee600935044e" providerId="AD" clId="Web-{35736CC7-7F31-48C7-B540-70195A384B62}" dt="2023-11-01T18:17:37.557" v="720"/>
          <ac:picMkLst>
            <pc:docMk/>
            <pc:sldMk cId="1344647200" sldId="264"/>
            <ac:picMk id="15" creationId="{C675E008-A5DF-4639-84DF-6071C1580BB4}"/>
          </ac:picMkLst>
        </pc:picChg>
      </pc:sldChg>
      <pc:sldChg chg="del">
        <pc:chgData name="David Ntino (2225674)" userId="S::2225674@student.uwtsd.ac.uk::7be0762e-5886-467a-8b22-ee600935044e" providerId="AD" clId="Web-{35736CC7-7F31-48C7-B540-70195A384B62}" dt="2023-11-01T18:25:47.027" v="817"/>
        <pc:sldMkLst>
          <pc:docMk/>
          <pc:sldMk cId="2690967490" sldId="266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49.527" v="818"/>
        <pc:sldMkLst>
          <pc:docMk/>
          <pc:sldMk cId="2299411520" sldId="267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0.089" v="819"/>
        <pc:sldMkLst>
          <pc:docMk/>
          <pc:sldMk cId="4252466045" sldId="268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3.308" v="820"/>
        <pc:sldMkLst>
          <pc:docMk/>
          <pc:sldMk cId="3635862414" sldId="269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4.527" v="821"/>
        <pc:sldMkLst>
          <pc:docMk/>
          <pc:sldMk cId="1417396711" sldId="271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4.886" v="822"/>
        <pc:sldMkLst>
          <pc:docMk/>
          <pc:sldMk cId="1601389975" sldId="272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5.512" v="823"/>
        <pc:sldMkLst>
          <pc:docMk/>
          <pc:sldMk cId="3347698232" sldId="273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6.840" v="824"/>
        <pc:sldMkLst>
          <pc:docMk/>
          <pc:sldMk cId="3203140270" sldId="274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9.168" v="826"/>
        <pc:sldMkLst>
          <pc:docMk/>
          <pc:sldMk cId="342131329" sldId="275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6:00.340" v="827"/>
        <pc:sldMkLst>
          <pc:docMk/>
          <pc:sldMk cId="824717151" sldId="276"/>
        </pc:sldMkLst>
      </pc:sldChg>
      <pc:sldChg chg="del">
        <pc:chgData name="David Ntino (2225674)" userId="S::2225674@student.uwtsd.ac.uk::7be0762e-5886-467a-8b22-ee600935044e" providerId="AD" clId="Web-{35736CC7-7F31-48C7-B540-70195A384B62}" dt="2023-11-01T18:25:58.058" v="825"/>
        <pc:sldMkLst>
          <pc:docMk/>
          <pc:sldMk cId="214253364" sldId="277"/>
        </pc:sldMkLst>
      </pc:sldChg>
      <pc:sldChg chg="addSp delSp modSp">
        <pc:chgData name="David Ntino (2225674)" userId="S::2225674@student.uwtsd.ac.uk::7be0762e-5886-467a-8b22-ee600935044e" providerId="AD" clId="Web-{35736CC7-7F31-48C7-B540-70195A384B62}" dt="2023-11-01T18:30:29.316" v="880" actId="1076"/>
        <pc:sldMkLst>
          <pc:docMk/>
          <pc:sldMk cId="3190245698" sldId="279"/>
        </pc:sldMkLst>
        <pc:spChg chg="mod">
          <ac:chgData name="David Ntino (2225674)" userId="S::2225674@student.uwtsd.ac.uk::7be0762e-5886-467a-8b22-ee600935044e" providerId="AD" clId="Web-{35736CC7-7F31-48C7-B540-70195A384B62}" dt="2023-11-01T18:30:12.863" v="875" actId="20577"/>
          <ac:spMkLst>
            <pc:docMk/>
            <pc:sldMk cId="3190245698" sldId="279"/>
            <ac:spMk id="3" creationId="{DF5E3BD5-1051-4A50-9F18-DFC536C0E08E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27:05.326" v="847"/>
          <ac:spMkLst>
            <pc:docMk/>
            <pc:sldMk cId="3190245698" sldId="279"/>
            <ac:spMk id="4" creationId="{EC56582A-55F9-4B18-95E7-DD8795CF21B9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27:55.859" v="857"/>
          <ac:spMkLst>
            <pc:docMk/>
            <pc:sldMk cId="3190245698" sldId="279"/>
            <ac:spMk id="6" creationId="{F9513B8E-BE7A-486A-9F5A-9FEE77C9ED27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27:40.608" v="851"/>
          <ac:spMkLst>
            <pc:docMk/>
            <pc:sldMk cId="3190245698" sldId="279"/>
            <ac:spMk id="8" creationId="{8C1E2777-F440-C4BD-F608-F46A322742C4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28:00.406" v="858"/>
          <ac:spMkLst>
            <pc:docMk/>
            <pc:sldMk cId="3190245698" sldId="279"/>
            <ac:spMk id="10" creationId="{78AC0419-8F1A-EAB9-76E6-BC0779D6DE16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8:30:29.316" v="880" actId="1076"/>
          <ac:spMkLst>
            <pc:docMk/>
            <pc:sldMk cId="3190245698" sldId="279"/>
            <ac:spMk id="12" creationId="{6B0D7595-69BF-D444-768F-E62A59BD5CDA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8:27:47.343" v="854"/>
          <ac:picMkLst>
            <pc:docMk/>
            <pc:sldMk cId="3190245698" sldId="279"/>
            <ac:picMk id="7" creationId="{8487E4F3-E6C4-420A-8CAD-3AFCF4D60F84}"/>
          </ac:picMkLst>
        </pc:picChg>
        <pc:picChg chg="mod">
          <ac:chgData name="David Ntino (2225674)" userId="S::2225674@student.uwtsd.ac.uk::7be0762e-5886-467a-8b22-ee600935044e" providerId="AD" clId="Web-{35736CC7-7F31-48C7-B540-70195A384B62}" dt="2023-11-01T18:27:44.202" v="852" actId="1076"/>
          <ac:picMkLst>
            <pc:docMk/>
            <pc:sldMk cId="3190245698" sldId="279"/>
            <ac:picMk id="11" creationId="{70AAE794-2F38-416E-B928-BB5474A812D7}"/>
          </ac:picMkLst>
        </pc:picChg>
      </pc:sldChg>
      <pc:sldChg chg="addSp delSp modSp">
        <pc:chgData name="David Ntino (2225674)" userId="S::2225674@student.uwtsd.ac.uk::7be0762e-5886-467a-8b22-ee600935044e" providerId="AD" clId="Web-{35736CC7-7F31-48C7-B540-70195A384B62}" dt="2023-11-01T18:31:15.849" v="885"/>
        <pc:sldMkLst>
          <pc:docMk/>
          <pc:sldMk cId="3113318487" sldId="280"/>
        </pc:sldMkLst>
        <pc:spChg chg="mod">
          <ac:chgData name="David Ntino (2225674)" userId="S::2225674@student.uwtsd.ac.uk::7be0762e-5886-467a-8b22-ee600935044e" providerId="AD" clId="Web-{35736CC7-7F31-48C7-B540-70195A384B62}" dt="2023-11-01T18:26:12.606" v="831" actId="20577"/>
          <ac:spMkLst>
            <pc:docMk/>
            <pc:sldMk cId="3113318487" sldId="280"/>
            <ac:spMk id="4" creationId="{37530160-A714-49C8-85A0-932553905B40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26:38.997" v="843" actId="20577"/>
          <ac:spMkLst>
            <pc:docMk/>
            <pc:sldMk cId="3113318487" sldId="280"/>
            <ac:spMk id="6" creationId="{282CA365-4170-41B8-B4B3-7A2FA6DBD751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26:29.528" v="841" actId="20577"/>
          <ac:spMkLst>
            <pc:docMk/>
            <pc:sldMk cId="3113318487" sldId="280"/>
            <ac:spMk id="7" creationId="{75739431-ADAD-416E-818C-4B616D2870E5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26:46.341" v="844"/>
          <ac:spMkLst>
            <pc:docMk/>
            <pc:sldMk cId="3113318487" sldId="280"/>
            <ac:spMk id="8" creationId="{2258B848-99A6-4681-9D22-50069C0BDE97}"/>
          </ac:spMkLst>
        </pc:spChg>
        <pc:picChg chg="add del mod">
          <ac:chgData name="David Ntino (2225674)" userId="S::2225674@student.uwtsd.ac.uk::7be0762e-5886-467a-8b22-ee600935044e" providerId="AD" clId="Web-{35736CC7-7F31-48C7-B540-70195A384B62}" dt="2023-11-01T18:31:15.849" v="885"/>
          <ac:picMkLst>
            <pc:docMk/>
            <pc:sldMk cId="3113318487" sldId="280"/>
            <ac:picMk id="2" creationId="{CEA9C4D4-F14C-98E8-62CD-959686D8E2D8}"/>
          </ac:picMkLst>
        </pc:picChg>
        <pc:picChg chg="del">
          <ac:chgData name="David Ntino (2225674)" userId="S::2225674@student.uwtsd.ac.uk::7be0762e-5886-467a-8b22-ee600935044e" providerId="AD" clId="Web-{35736CC7-7F31-48C7-B540-70195A384B62}" dt="2023-11-01T18:26:52.544" v="845"/>
          <ac:picMkLst>
            <pc:docMk/>
            <pc:sldMk cId="3113318487" sldId="280"/>
            <ac:picMk id="16" creationId="{0828F592-D6D2-43B3-9E24-2422C0C7297D}"/>
          </ac:picMkLst>
        </pc:picChg>
      </pc:sldChg>
      <pc:sldChg chg="addSp delSp modSp">
        <pc:chgData name="David Ntino (2225674)" userId="S::2225674@student.uwtsd.ac.uk::7be0762e-5886-467a-8b22-ee600935044e" providerId="AD" clId="Web-{35736CC7-7F31-48C7-B540-70195A384B62}" dt="2023-11-01T17:07:55.118" v="121" actId="20577"/>
        <pc:sldMkLst>
          <pc:docMk/>
          <pc:sldMk cId="809263698" sldId="283"/>
        </pc:sldMkLst>
        <pc:spChg chg="mod">
          <ac:chgData name="David Ntino (2225674)" userId="S::2225674@student.uwtsd.ac.uk::7be0762e-5886-467a-8b22-ee600935044e" providerId="AD" clId="Web-{35736CC7-7F31-48C7-B540-70195A384B62}" dt="2023-11-01T17:07:55.118" v="121" actId="20577"/>
          <ac:spMkLst>
            <pc:docMk/>
            <pc:sldMk cId="809263698" sldId="283"/>
            <ac:spMk id="2" creationId="{4F50E8F8-CBC6-4A56-A60B-FDBF1E1F1214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7:02:17.421" v="62" actId="1076"/>
          <ac:spMkLst>
            <pc:docMk/>
            <pc:sldMk cId="809263698" sldId="283"/>
            <ac:spMk id="3" creationId="{72258620-D380-473B-A288-E14928A16BDB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6:59:40.322" v="22" actId="1076"/>
          <ac:spMkLst>
            <pc:docMk/>
            <pc:sldMk cId="809263698" sldId="283"/>
            <ac:spMk id="7" creationId="{DAE98AA7-EEC8-4349-B75F-8C7B0A80C3F3}"/>
          </ac:spMkLst>
        </pc:spChg>
        <pc:picChg chg="add del mod">
          <ac:chgData name="David Ntino (2225674)" userId="S::2225674@student.uwtsd.ac.uk::7be0762e-5886-467a-8b22-ee600935044e" providerId="AD" clId="Web-{35736CC7-7F31-48C7-B540-70195A384B62}" dt="2023-11-01T16:59:01.634" v="10"/>
          <ac:picMkLst>
            <pc:docMk/>
            <pc:sldMk cId="809263698" sldId="283"/>
            <ac:picMk id="8" creationId="{22DBFF0F-E136-4EB5-B08B-C268FE59C751}"/>
          </ac:picMkLst>
        </pc:picChg>
        <pc:picChg chg="mod">
          <ac:chgData name="David Ntino (2225674)" userId="S::2225674@student.uwtsd.ac.uk::7be0762e-5886-467a-8b22-ee600935044e" providerId="AD" clId="Web-{35736CC7-7F31-48C7-B540-70195A384B62}" dt="2023-11-01T16:59:09.743" v="14" actId="1076"/>
          <ac:picMkLst>
            <pc:docMk/>
            <pc:sldMk cId="809263698" sldId="283"/>
            <ac:picMk id="11" creationId="{77EE6689-A4EF-46EA-8A39-D44FADB95068}"/>
          </ac:picMkLst>
        </pc:picChg>
      </pc:sldChg>
      <pc:sldChg chg="addSp delSp modSp ord">
        <pc:chgData name="David Ntino (2225674)" userId="S::2225674@student.uwtsd.ac.uk::7be0762e-5886-467a-8b22-ee600935044e" providerId="AD" clId="Web-{35736CC7-7F31-48C7-B540-70195A384B62}" dt="2023-11-01T18:19:48.013" v="738" actId="1076"/>
        <pc:sldMkLst>
          <pc:docMk/>
          <pc:sldMk cId="2791982248" sldId="284"/>
        </pc:sldMkLst>
        <pc:spChg chg="mod">
          <ac:chgData name="David Ntino (2225674)" userId="S::2225674@student.uwtsd.ac.uk::7be0762e-5886-467a-8b22-ee600935044e" providerId="AD" clId="Web-{35736CC7-7F31-48C7-B540-70195A384B62}" dt="2023-11-01T18:19:48.013" v="738" actId="1076"/>
          <ac:spMkLst>
            <pc:docMk/>
            <pc:sldMk cId="2791982248" sldId="284"/>
            <ac:spMk id="2" creationId="{3B4CAA4E-665D-43A4-B900-A849C2DFB92C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19:24.075" v="732"/>
          <ac:spMkLst>
            <pc:docMk/>
            <pc:sldMk cId="2791982248" sldId="284"/>
            <ac:spMk id="3" creationId="{4E130815-DBFE-4A9B-9738-40A4F2E21836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9:19.075" v="729"/>
          <ac:spMkLst>
            <pc:docMk/>
            <pc:sldMk cId="2791982248" sldId="284"/>
            <ac:spMk id="5" creationId="{1D652319-6B78-52EA-9C98-13DE66BAD518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8:19:25.716" v="734"/>
          <ac:spMkLst>
            <pc:docMk/>
            <pc:sldMk cId="2791982248" sldId="284"/>
            <ac:spMk id="6" creationId="{05B0670B-BF1F-4BCF-B83C-74D893BF46CC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19:44.795" v="737"/>
          <ac:spMkLst>
            <pc:docMk/>
            <pc:sldMk cId="2791982248" sldId="284"/>
            <ac:spMk id="10" creationId="{5AB2BB14-F40B-265B-9B1A-025D2056FFBE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8:19:26.622" v="735"/>
          <ac:picMkLst>
            <pc:docMk/>
            <pc:sldMk cId="2791982248" sldId="284"/>
            <ac:picMk id="7" creationId="{65227EBC-85F6-4D53-9C19-579BACEE751B}"/>
          </ac:picMkLst>
        </pc:picChg>
      </pc:sldChg>
      <pc:sldChg chg="addSp delSp modSp">
        <pc:chgData name="David Ntino (2225674)" userId="S::2225674@student.uwtsd.ac.uk::7be0762e-5886-467a-8b22-ee600935044e" providerId="AD" clId="Web-{35736CC7-7F31-48C7-B540-70195A384B62}" dt="2023-11-01T18:25:31.948" v="816" actId="20577"/>
        <pc:sldMkLst>
          <pc:docMk/>
          <pc:sldMk cId="3661020242" sldId="285"/>
        </pc:sldMkLst>
        <pc:spChg chg="mod">
          <ac:chgData name="David Ntino (2225674)" userId="S::2225674@student.uwtsd.ac.uk::7be0762e-5886-467a-8b22-ee600935044e" providerId="AD" clId="Web-{35736CC7-7F31-48C7-B540-70195A384B62}" dt="2023-11-01T18:25:31.948" v="816" actId="20577"/>
          <ac:spMkLst>
            <pc:docMk/>
            <pc:sldMk cId="3661020242" sldId="285"/>
            <ac:spMk id="2" creationId="{3B4CAA4E-665D-43A4-B900-A849C2DFB92C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8:21:23.316" v="760"/>
          <ac:spMkLst>
            <pc:docMk/>
            <pc:sldMk cId="3661020242" sldId="285"/>
            <ac:spMk id="3" creationId="{4E130815-DBFE-4A9B-9738-40A4F2E21836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21:26.098" v="761"/>
          <ac:spMkLst>
            <pc:docMk/>
            <pc:sldMk cId="3661020242" sldId="285"/>
            <ac:spMk id="6" creationId="{B2A62747-8372-48AA-9E58-1386DA71B3B9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8:25:24.917" v="815" actId="1076"/>
          <ac:spMkLst>
            <pc:docMk/>
            <pc:sldMk cId="3661020242" sldId="285"/>
            <ac:spMk id="7" creationId="{6FB3EC86-D8A6-77F2-37B8-531893C7EC7A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8:23:18.351" v="774"/>
          <ac:picMkLst>
            <pc:docMk/>
            <pc:sldMk cId="3661020242" sldId="285"/>
            <ac:picMk id="5" creationId="{3580E0E9-577A-42CA-93D5-F88661EAF80B}"/>
          </ac:picMkLst>
        </pc:picChg>
      </pc:sldChg>
      <pc:sldChg chg="addSp delSp modSp">
        <pc:chgData name="David Ntino (2225674)" userId="S::2225674@student.uwtsd.ac.uk::7be0762e-5886-467a-8b22-ee600935044e" providerId="AD" clId="Web-{35736CC7-7F31-48C7-B540-70195A384B62}" dt="2023-11-01T17:12:04.672" v="162" actId="1076"/>
        <pc:sldMkLst>
          <pc:docMk/>
          <pc:sldMk cId="306933949" sldId="286"/>
        </pc:sldMkLst>
        <pc:spChg chg="mod">
          <ac:chgData name="David Ntino (2225674)" userId="S::2225674@student.uwtsd.ac.uk::7be0762e-5886-467a-8b22-ee600935044e" providerId="AD" clId="Web-{35736CC7-7F31-48C7-B540-70195A384B62}" dt="2023-11-01T17:12:00.437" v="161" actId="1076"/>
          <ac:spMkLst>
            <pc:docMk/>
            <pc:sldMk cId="306933949" sldId="286"/>
            <ac:spMk id="2" creationId="{4F50E8F8-CBC6-4A56-A60B-FDBF1E1F1214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7:08:13.993" v="125"/>
          <ac:spMkLst>
            <pc:docMk/>
            <pc:sldMk cId="306933949" sldId="286"/>
            <ac:spMk id="3" creationId="{72258620-D380-473B-A288-E14928A16BDB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7:12:04.672" v="162" actId="1076"/>
          <ac:spMkLst>
            <pc:docMk/>
            <pc:sldMk cId="306933949" sldId="286"/>
            <ac:spMk id="4" creationId="{B24A156F-CF6B-5E36-DA01-ED942B90A7A3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7:05:49.411" v="110" actId="20577"/>
          <ac:spMkLst>
            <pc:docMk/>
            <pc:sldMk cId="306933949" sldId="286"/>
            <ac:spMk id="5" creationId="{404423F6-F063-2955-FDD0-68EBE7D7B4B9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08:16.634" v="126"/>
          <ac:spMkLst>
            <pc:docMk/>
            <pc:sldMk cId="306933949" sldId="286"/>
            <ac:spMk id="7" creationId="{4B26D741-FD55-0055-7A20-E2927F40828E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09:41.433" v="141"/>
          <ac:spMkLst>
            <pc:docMk/>
            <pc:sldMk cId="306933949" sldId="286"/>
            <ac:spMk id="10" creationId="{6ED558DA-E0EB-EB9C-8813-BA08F45CFE6B}"/>
          </ac:spMkLst>
        </pc:spChg>
        <pc:picChg chg="del">
          <ac:chgData name="David Ntino (2225674)" userId="S::2225674@student.uwtsd.ac.uk::7be0762e-5886-467a-8b22-ee600935044e" providerId="AD" clId="Web-{35736CC7-7F31-48C7-B540-70195A384B62}" dt="2023-11-01T17:02:28.608" v="63"/>
          <ac:picMkLst>
            <pc:docMk/>
            <pc:sldMk cId="306933949" sldId="286"/>
            <ac:picMk id="8" creationId="{22DBFF0F-E136-4EB5-B08B-C268FE59C751}"/>
          </ac:picMkLst>
        </pc:picChg>
      </pc:sldChg>
      <pc:sldChg chg="delSp modSp add replId">
        <pc:chgData name="David Ntino (2225674)" userId="S::2225674@student.uwtsd.ac.uk::7be0762e-5886-467a-8b22-ee600935044e" providerId="AD" clId="Web-{35736CC7-7F31-48C7-B540-70195A384B62}" dt="2023-11-01T18:21:58.286" v="767" actId="1076"/>
        <pc:sldMkLst>
          <pc:docMk/>
          <pc:sldMk cId="417916351" sldId="287"/>
        </pc:sldMkLst>
        <pc:spChg chg="mod">
          <ac:chgData name="David Ntino (2225674)" userId="S::2225674@student.uwtsd.ac.uk::7be0762e-5886-467a-8b22-ee600935044e" providerId="AD" clId="Web-{35736CC7-7F31-48C7-B540-70195A384B62}" dt="2023-11-01T18:21:54.708" v="766" actId="1076"/>
          <ac:spMkLst>
            <pc:docMk/>
            <pc:sldMk cId="417916351" sldId="287"/>
            <ac:spMk id="2" creationId="{4F50E8F8-CBC6-4A56-A60B-FDBF1E1F1214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21:58.286" v="767" actId="1076"/>
          <ac:spMkLst>
            <pc:docMk/>
            <pc:sldMk cId="417916351" sldId="287"/>
            <ac:spMk id="4" creationId="{B24A156F-CF6B-5E36-DA01-ED942B90A7A3}"/>
          </ac:spMkLst>
        </pc:spChg>
        <pc:spChg chg="del mod">
          <ac:chgData name="David Ntino (2225674)" userId="S::2225674@student.uwtsd.ac.uk::7be0762e-5886-467a-8b22-ee600935044e" providerId="AD" clId="Web-{35736CC7-7F31-48C7-B540-70195A384B62}" dt="2023-11-01T17:13:22.471" v="181"/>
          <ac:spMkLst>
            <pc:docMk/>
            <pc:sldMk cId="417916351" sldId="287"/>
            <ac:spMk id="5" creationId="{404423F6-F063-2955-FDD0-68EBE7D7B4B9}"/>
          </ac:spMkLst>
        </pc:spChg>
      </pc:sldChg>
      <pc:sldChg chg="addSp delSp modSp new del mod modClrScheme chgLayout">
        <pc:chgData name="David Ntino (2225674)" userId="S::2225674@student.uwtsd.ac.uk::7be0762e-5886-467a-8b22-ee600935044e" providerId="AD" clId="Web-{35736CC7-7F31-48C7-B540-70195A384B62}" dt="2023-11-01T17:12:09.063" v="163"/>
        <pc:sldMkLst>
          <pc:docMk/>
          <pc:sldMk cId="951205915" sldId="287"/>
        </pc:sldMkLst>
        <pc:spChg chg="mod ord">
          <ac:chgData name="David Ntino (2225674)" userId="S::2225674@student.uwtsd.ac.uk::7be0762e-5886-467a-8b22-ee600935044e" providerId="AD" clId="Web-{35736CC7-7F31-48C7-B540-70195A384B62}" dt="2023-11-01T17:10:12.856" v="147"/>
          <ac:spMkLst>
            <pc:docMk/>
            <pc:sldMk cId="951205915" sldId="287"/>
            <ac:spMk id="2" creationId="{B5964E78-3524-6471-1E9B-7EC865C22570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07:08.898" v="113"/>
          <ac:spMkLst>
            <pc:docMk/>
            <pc:sldMk cId="951205915" sldId="287"/>
            <ac:spMk id="3" creationId="{74705900-B8A0-D575-9093-52535DB4D1CC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09:06.042" v="135"/>
          <ac:spMkLst>
            <pc:docMk/>
            <pc:sldMk cId="951205915" sldId="287"/>
            <ac:spMk id="4" creationId="{4C5A1FCD-39C2-3413-324B-26044BDFC859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06:59.522" v="112"/>
          <ac:spMkLst>
            <pc:docMk/>
            <pc:sldMk cId="951205915" sldId="287"/>
            <ac:spMk id="5" creationId="{D7B941AB-BE0B-650E-B7D4-F33838999B67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09:20.386" v="136"/>
          <ac:spMkLst>
            <pc:docMk/>
            <pc:sldMk cId="951205915" sldId="287"/>
            <ac:spMk id="6" creationId="{76D0C79B-FD2F-F4B7-9CC0-F4CFB2DC4283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7:10:43.951" v="159" actId="1076"/>
          <ac:spMkLst>
            <pc:docMk/>
            <pc:sldMk cId="951205915" sldId="287"/>
            <ac:spMk id="7" creationId="{ADB4FA6A-1F52-E600-C32A-8A60E30EF12E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09:25.355" v="137"/>
          <ac:spMkLst>
            <pc:docMk/>
            <pc:sldMk cId="951205915" sldId="287"/>
            <ac:spMk id="12" creationId="{BA920EBA-E99E-952F-AC0D-218D98BCA705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10:12.856" v="147"/>
          <ac:spMkLst>
            <pc:docMk/>
            <pc:sldMk cId="951205915" sldId="287"/>
            <ac:spMk id="14" creationId="{885C801E-8629-8667-231B-01BC6084103B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10:12.856" v="147"/>
          <ac:spMkLst>
            <pc:docMk/>
            <pc:sldMk cId="951205915" sldId="287"/>
            <ac:spMk id="16" creationId="{25529CBC-8782-4C56-24B4-83581EDB0D7D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10:12.825" v="146"/>
          <ac:spMkLst>
            <pc:docMk/>
            <pc:sldMk cId="951205915" sldId="287"/>
            <ac:spMk id="21" creationId="{B641572E-EC52-6C5E-2407-37C84BA4CC23}"/>
          </ac:spMkLst>
        </pc:spChg>
        <pc:spChg chg="add del">
          <ac:chgData name="David Ntino (2225674)" userId="S::2225674@student.uwtsd.ac.uk::7be0762e-5886-467a-8b22-ee600935044e" providerId="AD" clId="Web-{35736CC7-7F31-48C7-B540-70195A384B62}" dt="2023-11-01T17:10:37.857" v="157"/>
          <ac:spMkLst>
            <pc:docMk/>
            <pc:sldMk cId="951205915" sldId="287"/>
            <ac:spMk id="22" creationId="{3B769118-0356-5D3F-887D-55EC5E1CCC0A}"/>
          </ac:spMkLst>
        </pc:spChg>
        <pc:spChg chg="add del">
          <ac:chgData name="David Ntino (2225674)" userId="S::2225674@student.uwtsd.ac.uk::7be0762e-5886-467a-8b22-ee600935044e" providerId="AD" clId="Web-{35736CC7-7F31-48C7-B540-70195A384B62}" dt="2023-11-01T17:10:40.763" v="158"/>
          <ac:spMkLst>
            <pc:docMk/>
            <pc:sldMk cId="951205915" sldId="287"/>
            <ac:spMk id="24" creationId="{552716CC-0B0E-B2F5-DB37-57ADDD11923B}"/>
          </ac:spMkLst>
        </pc:spChg>
        <pc:picChg chg="add del mod">
          <ac:chgData name="David Ntino (2225674)" userId="S::2225674@student.uwtsd.ac.uk::7be0762e-5886-467a-8b22-ee600935044e" providerId="AD" clId="Web-{35736CC7-7F31-48C7-B540-70195A384B62}" dt="2023-11-01T17:09:29.167" v="139"/>
          <ac:picMkLst>
            <pc:docMk/>
            <pc:sldMk cId="951205915" sldId="287"/>
            <ac:picMk id="8" creationId="{06F6F6E4-E2BD-C083-C990-8AE1EEF7F58A}"/>
          </ac:picMkLst>
        </pc:picChg>
        <pc:picChg chg="add del">
          <ac:chgData name="David Ntino (2225674)" userId="S::2225674@student.uwtsd.ac.uk::7be0762e-5886-467a-8b22-ee600935044e" providerId="AD" clId="Web-{35736CC7-7F31-48C7-B540-70195A384B62}" dt="2023-11-01T17:10:16.794" v="148"/>
          <ac:picMkLst>
            <pc:docMk/>
            <pc:sldMk cId="951205915" sldId="287"/>
            <ac:picMk id="18" creationId="{ACC00B3E-FBFE-6BE8-C0AD-45B741411227}"/>
          </ac:picMkLst>
        </pc:picChg>
      </pc:sldChg>
      <pc:sldChg chg="addSp delSp modSp new mod modClrScheme chgLayout">
        <pc:chgData name="David Ntino (2225674)" userId="S::2225674@student.uwtsd.ac.uk::7be0762e-5886-467a-8b22-ee600935044e" providerId="AD" clId="Web-{35736CC7-7F31-48C7-B540-70195A384B62}" dt="2023-11-01T17:47:42.780" v="475" actId="20577"/>
        <pc:sldMkLst>
          <pc:docMk/>
          <pc:sldMk cId="3306473546" sldId="288"/>
        </pc:sldMkLst>
        <pc:spChg chg="mod ord">
          <ac:chgData name="David Ntino (2225674)" userId="S::2225674@student.uwtsd.ac.uk::7be0762e-5886-467a-8b22-ee600935044e" providerId="AD" clId="Web-{35736CC7-7F31-48C7-B540-70195A384B62}" dt="2023-11-01T17:43:05.100" v="426" actId="1076"/>
          <ac:spMkLst>
            <pc:docMk/>
            <pc:sldMk cId="3306473546" sldId="288"/>
            <ac:spMk id="2" creationId="{5CEEAAAC-2630-8E6E-8A1F-2ADF1829B256}"/>
          </ac:spMkLst>
        </pc:spChg>
        <pc:spChg chg="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3" creationId="{B3DB4CFD-53DC-5031-7738-FF4C85E05870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4" creationId="{4F51349A-83A7-7450-CBB3-D260674B2C2A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5" creationId="{DA0473F4-E73C-E146-0C51-8734B7540DA9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6" creationId="{D3E53A3C-2736-8E3E-CD22-67446EA42FCF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7" creationId="{1DDE877D-B701-9C63-11B8-055057189AD7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8" creationId="{9D007742-B12B-EBF0-9B93-8F92857A248D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9" creationId="{D2386F6B-BFD5-36BB-78D1-D7A64170A4B2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0" creationId="{A0FBA172-D08A-A474-CC00-008C4E587362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1" creationId="{234D7D74-C606-AF31-3B0A-C86588F589FC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2" creationId="{14ACB7AF-71D0-D1A5-484A-DB7A77A04BC7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3" creationId="{3015F24D-D805-2A8D-A94B-47456B425963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4" creationId="{AC2E2FF6-D650-ED78-BBBC-37165C113656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5" creationId="{5A463E6C-0744-0F93-6768-E88B3E21EBD5}"/>
          </ac:spMkLst>
        </pc:spChg>
        <pc:spChg chg="add del mod ord">
          <ac:chgData name="David Ntino (2225674)" userId="S::2225674@student.uwtsd.ac.uk::7be0762e-5886-467a-8b22-ee600935044e" providerId="AD" clId="Web-{35736CC7-7F31-48C7-B540-70195A384B62}" dt="2023-11-01T17:29:32.717" v="342"/>
          <ac:spMkLst>
            <pc:docMk/>
            <pc:sldMk cId="3306473546" sldId="288"/>
            <ac:spMk id="16" creationId="{FCD95480-C7EE-6475-B0A8-9CB210843D1A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7:42:49.006" v="423" actId="1076"/>
          <ac:spMkLst>
            <pc:docMk/>
            <pc:sldMk cId="3306473546" sldId="288"/>
            <ac:spMk id="20" creationId="{B9217FE8-CD15-7829-085F-1E53C8EB2374}"/>
          </ac:spMkLst>
        </pc:spChg>
        <pc:spChg chg="add mod ord">
          <ac:chgData name="David Ntino (2225674)" userId="S::2225674@student.uwtsd.ac.uk::7be0762e-5886-467a-8b22-ee600935044e" providerId="AD" clId="Web-{35736CC7-7F31-48C7-B540-70195A384B62}" dt="2023-11-01T17:47:42.780" v="475" actId="20577"/>
          <ac:spMkLst>
            <pc:docMk/>
            <pc:sldMk cId="3306473546" sldId="288"/>
            <ac:spMk id="21" creationId="{4E63D62B-3FF2-6759-715A-11ED06B55EB0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7:29:52.499" v="345"/>
          <ac:spMkLst>
            <pc:docMk/>
            <pc:sldMk cId="3306473546" sldId="288"/>
            <ac:spMk id="23" creationId="{13403C83-D1D4-A647-2BA0-D4A63952C94C}"/>
          </ac:spMkLst>
        </pc:spChg>
        <pc:picChg chg="add del mod ord">
          <ac:chgData name="David Ntino (2225674)" userId="S::2225674@student.uwtsd.ac.uk::7be0762e-5886-467a-8b22-ee600935044e" providerId="AD" clId="Web-{35736CC7-7F31-48C7-B540-70195A384B62}" dt="2023-11-01T17:32:13.050" v="365"/>
          <ac:picMkLst>
            <pc:docMk/>
            <pc:sldMk cId="3306473546" sldId="288"/>
            <ac:picMk id="17" creationId="{174C474A-6575-19CA-732E-25AE0A28F384}"/>
          </ac:picMkLst>
        </pc:picChg>
        <pc:picChg chg="add del mod">
          <ac:chgData name="David Ntino (2225674)" userId="S::2225674@student.uwtsd.ac.uk::7be0762e-5886-467a-8b22-ee600935044e" providerId="AD" clId="Web-{35736CC7-7F31-48C7-B540-70195A384B62}" dt="2023-11-01T17:32:42.973" v="367"/>
          <ac:picMkLst>
            <pc:docMk/>
            <pc:sldMk cId="3306473546" sldId="288"/>
            <ac:picMk id="18" creationId="{2CEA0E4D-6DE6-3557-16A2-0D41D58A2015}"/>
          </ac:picMkLst>
        </pc:picChg>
        <pc:picChg chg="add del mod">
          <ac:chgData name="David Ntino (2225674)" userId="S::2225674@student.uwtsd.ac.uk::7be0762e-5886-467a-8b22-ee600935044e" providerId="AD" clId="Web-{35736CC7-7F31-48C7-B540-70195A384B62}" dt="2023-11-01T17:33:34.646" v="369"/>
          <ac:picMkLst>
            <pc:docMk/>
            <pc:sldMk cId="3306473546" sldId="288"/>
            <ac:picMk id="19" creationId="{996D437D-5811-7727-E985-FA5A399D59F9}"/>
          </ac:picMkLst>
        </pc:picChg>
      </pc:sldChg>
      <pc:sldChg chg="new del">
        <pc:chgData name="David Ntino (2225674)" userId="S::2225674@student.uwtsd.ac.uk::7be0762e-5886-467a-8b22-ee600935044e" providerId="AD" clId="Web-{35736CC7-7F31-48C7-B540-70195A384B62}" dt="2023-11-01T17:35:54.744" v="388"/>
        <pc:sldMkLst>
          <pc:docMk/>
          <pc:sldMk cId="1488017863" sldId="289"/>
        </pc:sldMkLst>
      </pc:sldChg>
      <pc:sldChg chg="addSp delSp modSp new ord">
        <pc:chgData name="David Ntino (2225674)" userId="S::2225674@student.uwtsd.ac.uk::7be0762e-5886-467a-8b22-ee600935044e" providerId="AD" clId="Web-{35736CC7-7F31-48C7-B540-70195A384B62}" dt="2023-11-01T18:23:11.194" v="773" actId="1076"/>
        <pc:sldMkLst>
          <pc:docMk/>
          <pc:sldMk cId="3407648102" sldId="290"/>
        </pc:sldMkLst>
        <pc:spChg chg="mod">
          <ac:chgData name="David Ntino (2225674)" userId="S::2225674@student.uwtsd.ac.uk::7be0762e-5886-467a-8b22-ee600935044e" providerId="AD" clId="Web-{35736CC7-7F31-48C7-B540-70195A384B62}" dt="2023-11-01T17:38:33.998" v="412" actId="20577"/>
          <ac:spMkLst>
            <pc:docMk/>
            <pc:sldMk cId="3407648102" sldId="290"/>
            <ac:spMk id="2" creationId="{77152780-6C1F-D03F-6086-C418D8AFBFB9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36:05.916" v="390"/>
          <ac:spMkLst>
            <pc:docMk/>
            <pc:sldMk cId="3407648102" sldId="290"/>
            <ac:spMk id="4" creationId="{4B8B9935-B5A1-A4DA-676C-EA6DFACFB70C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36:03.041" v="389"/>
          <ac:spMkLst>
            <pc:docMk/>
            <pc:sldMk cId="3407648102" sldId="290"/>
            <ac:spMk id="5" creationId="{CF249382-908C-209B-49BB-B660BDA66B4B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36:08.275" v="391"/>
          <ac:spMkLst>
            <pc:docMk/>
            <pc:sldMk cId="3407648102" sldId="290"/>
            <ac:spMk id="6" creationId="{E4D15E7E-B2CF-E46C-563F-46F0815012AF}"/>
          </ac:spMkLst>
        </pc:spChg>
        <pc:spChg chg="del">
          <ac:chgData name="David Ntino (2225674)" userId="S::2225674@student.uwtsd.ac.uk::7be0762e-5886-467a-8b22-ee600935044e" providerId="AD" clId="Web-{35736CC7-7F31-48C7-B540-70195A384B62}" dt="2023-11-01T17:36:10.510" v="392"/>
          <ac:spMkLst>
            <pc:docMk/>
            <pc:sldMk cId="3407648102" sldId="290"/>
            <ac:spMk id="7" creationId="{910E9A90-55D6-309A-11D8-859466A86F09}"/>
          </ac:spMkLst>
        </pc:spChg>
        <pc:picChg chg="add mod">
          <ac:chgData name="David Ntino (2225674)" userId="S::2225674@student.uwtsd.ac.uk::7be0762e-5886-467a-8b22-ee600935044e" providerId="AD" clId="Web-{35736CC7-7F31-48C7-B540-70195A384B62}" dt="2023-11-01T18:23:11.194" v="773" actId="1076"/>
          <ac:picMkLst>
            <pc:docMk/>
            <pc:sldMk cId="3407648102" sldId="290"/>
            <ac:picMk id="8" creationId="{41E65C75-153A-2D4F-E3D5-D9976737E907}"/>
          </ac:picMkLst>
        </pc:picChg>
      </pc:sldChg>
      <pc:sldChg chg="addSp delSp modSp add replId">
        <pc:chgData name="David Ntino (2225674)" userId="S::2225674@student.uwtsd.ac.uk::7be0762e-5886-467a-8b22-ee600935044e" providerId="AD" clId="Web-{35736CC7-7F31-48C7-B540-70195A384B62}" dt="2023-11-01T18:05:47.139" v="557" actId="20577"/>
        <pc:sldMkLst>
          <pc:docMk/>
          <pc:sldMk cId="1136157171" sldId="291"/>
        </pc:sldMkLst>
        <pc:spChg chg="mod">
          <ac:chgData name="David Ntino (2225674)" userId="S::2225674@student.uwtsd.ac.uk::7be0762e-5886-467a-8b22-ee600935044e" providerId="AD" clId="Web-{35736CC7-7F31-48C7-B540-70195A384B62}" dt="2023-11-01T18:03:59.745" v="549" actId="1076"/>
          <ac:spMkLst>
            <pc:docMk/>
            <pc:sldMk cId="1136157171" sldId="291"/>
            <ac:spMk id="2" creationId="{5CEEAAAC-2630-8E6E-8A1F-2ADF1829B256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03:45.416" v="545"/>
          <ac:spMkLst>
            <pc:docMk/>
            <pc:sldMk cId="1136157171" sldId="291"/>
            <ac:spMk id="5" creationId="{122114FC-E6D8-1D53-81C1-B52F14E6E0FA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05:47.139" v="557" actId="20577"/>
          <ac:spMkLst>
            <pc:docMk/>
            <pc:sldMk cId="1136157171" sldId="291"/>
            <ac:spMk id="21" creationId="{4E63D62B-3FF2-6759-715A-11ED06B55EB0}"/>
          </ac:spMkLst>
        </pc:spChg>
      </pc:sldChg>
      <pc:sldChg chg="delSp modSp add replId">
        <pc:chgData name="David Ntino (2225674)" userId="S::2225674@student.uwtsd.ac.uk::7be0762e-5886-467a-8b22-ee600935044e" providerId="AD" clId="Web-{35736CC7-7F31-48C7-B540-70195A384B62}" dt="2023-11-01T18:16:26.508" v="707" actId="20577"/>
        <pc:sldMkLst>
          <pc:docMk/>
          <pc:sldMk cId="4227714939" sldId="292"/>
        </pc:sldMkLst>
        <pc:spChg chg="del mod">
          <ac:chgData name="David Ntino (2225674)" userId="S::2225674@student.uwtsd.ac.uk::7be0762e-5886-467a-8b22-ee600935044e" providerId="AD" clId="Web-{35736CC7-7F31-48C7-B540-70195A384B62}" dt="2023-11-01T17:45:59.058" v="456"/>
          <ac:spMkLst>
            <pc:docMk/>
            <pc:sldMk cId="4227714939" sldId="292"/>
            <ac:spMk id="2" creationId="{5CEEAAAC-2630-8E6E-8A1F-2ADF1829B256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16:26.508" v="707" actId="20577"/>
          <ac:spMkLst>
            <pc:docMk/>
            <pc:sldMk cId="4227714939" sldId="292"/>
            <ac:spMk id="21" creationId="{4E63D62B-3FF2-6759-715A-11ED06B55EB0}"/>
          </ac:spMkLst>
        </pc:spChg>
      </pc:sldChg>
      <pc:sldChg chg="addSp delSp modSp new mod ord modClrScheme chgLayout">
        <pc:chgData name="David Ntino (2225674)" userId="S::2225674@student.uwtsd.ac.uk::7be0762e-5886-467a-8b22-ee600935044e" providerId="AD" clId="Web-{35736CC7-7F31-48C7-B540-70195A384B62}" dt="2023-11-01T18:34:34.729" v="935" actId="1076"/>
        <pc:sldMkLst>
          <pc:docMk/>
          <pc:sldMk cId="3500372736" sldId="293"/>
        </pc:sldMkLst>
        <pc:spChg chg="del">
          <ac:chgData name="David Ntino (2225674)" userId="S::2225674@student.uwtsd.ac.uk::7be0762e-5886-467a-8b22-ee600935044e" providerId="AD" clId="Web-{35736CC7-7F31-48C7-B540-70195A384B62}" dt="2023-11-01T18:31:23.990" v="888"/>
          <ac:spMkLst>
            <pc:docMk/>
            <pc:sldMk cId="3500372736" sldId="293"/>
            <ac:spMk id="2" creationId="{3365B97A-EBA2-C2A6-A9F4-81E1B023428D}"/>
          </ac:spMkLst>
        </pc:spChg>
        <pc:spChg chg="mod">
          <ac:chgData name="David Ntino (2225674)" userId="S::2225674@student.uwtsd.ac.uk::7be0762e-5886-467a-8b22-ee600935044e" providerId="AD" clId="Web-{35736CC7-7F31-48C7-B540-70195A384B62}" dt="2023-11-01T18:34:23.573" v="933"/>
          <ac:spMkLst>
            <pc:docMk/>
            <pc:sldMk cId="3500372736" sldId="293"/>
            <ac:spMk id="3" creationId="{4A8E6F05-D209-8965-0CF3-AD6646FAE799}"/>
          </ac:spMkLst>
        </pc:spChg>
        <pc:spChg chg="add del">
          <ac:chgData name="David Ntino (2225674)" userId="S::2225674@student.uwtsd.ac.uk::7be0762e-5886-467a-8b22-ee600935044e" providerId="AD" clId="Web-{35736CC7-7F31-48C7-B540-70195A384B62}" dt="2023-11-01T18:31:51.522" v="893"/>
          <ac:spMkLst>
            <pc:docMk/>
            <pc:sldMk cId="3500372736" sldId="293"/>
            <ac:spMk id="5" creationId="{EC673A84-E8AD-1DF8-D59F-74957F1900E6}"/>
          </ac:spMkLst>
        </pc:spChg>
        <pc:spChg chg="add mod">
          <ac:chgData name="David Ntino (2225674)" userId="S::2225674@student.uwtsd.ac.uk::7be0762e-5886-467a-8b22-ee600935044e" providerId="AD" clId="Web-{35736CC7-7F31-48C7-B540-70195A384B62}" dt="2023-11-01T18:34:34.729" v="935" actId="1076"/>
          <ac:spMkLst>
            <pc:docMk/>
            <pc:sldMk cId="3500372736" sldId="293"/>
            <ac:spMk id="7" creationId="{88BAA652-99EF-BD10-99A0-5C61B852EF4F}"/>
          </ac:spMkLst>
        </pc:spChg>
        <pc:spChg chg="add del mod">
          <ac:chgData name="David Ntino (2225674)" userId="S::2225674@student.uwtsd.ac.uk::7be0762e-5886-467a-8b22-ee600935044e" providerId="AD" clId="Web-{35736CC7-7F31-48C7-B540-70195A384B62}" dt="2023-11-01T18:34:30.495" v="934"/>
          <ac:spMkLst>
            <pc:docMk/>
            <pc:sldMk cId="3500372736" sldId="293"/>
            <ac:spMk id="12" creationId="{BABC316D-C6F6-8B00-2615-1518696E333D}"/>
          </ac:spMkLst>
        </pc:spChg>
        <pc:picChg chg="add del mod">
          <ac:chgData name="David Ntino (2225674)" userId="S::2225674@student.uwtsd.ac.uk::7be0762e-5886-467a-8b22-ee600935044e" providerId="AD" clId="Web-{35736CC7-7F31-48C7-B540-70195A384B62}" dt="2023-11-01T18:32:25.601" v="898"/>
          <ac:picMkLst>
            <pc:docMk/>
            <pc:sldMk cId="3500372736" sldId="293"/>
            <ac:picMk id="4" creationId="{BE6C8522-1B05-88BF-0730-F988459F6457}"/>
          </ac:picMkLst>
        </pc:picChg>
        <pc:picChg chg="add mod ord">
          <ac:chgData name="David Ntino (2225674)" userId="S::2225674@student.uwtsd.ac.uk::7be0762e-5886-467a-8b22-ee600935044e" providerId="AD" clId="Web-{35736CC7-7F31-48C7-B540-70195A384B62}" dt="2023-11-01T18:34:23.573" v="933"/>
          <ac:picMkLst>
            <pc:docMk/>
            <pc:sldMk cId="3500372736" sldId="293"/>
            <ac:picMk id="6" creationId="{68F0E6AF-7B8F-CAC8-B2AF-FDE14FDB80DF}"/>
          </ac:picMkLst>
        </pc:picChg>
      </pc:sldChg>
    </pc:docChg>
  </pc:docChgLst>
  <pc:docChgLst>
    <pc:chgData name="David Ntino (2225674)" userId="7be0762e-5886-467a-8b22-ee600935044e" providerId="ADAL" clId="{8A70F498-E8EC-DC4F-88A2-97650E6891FF}"/>
    <pc:docChg chg="undo custSel addSld modSld modMainMaster">
      <pc:chgData name="David Ntino (2225674)" userId="7be0762e-5886-467a-8b22-ee600935044e" providerId="ADAL" clId="{8A70F498-E8EC-DC4F-88A2-97650E6891FF}" dt="2023-11-02T14:31:01.722" v="597" actId="20577"/>
      <pc:docMkLst>
        <pc:docMk/>
      </pc:docMkLst>
      <pc:sldChg chg="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2122728967" sldId="260"/>
        </pc:sldMkLst>
      </pc:sldChg>
      <pc:sldChg chg="modSp modTransition">
        <pc:chgData name="David Ntino (2225674)" userId="7be0762e-5886-467a-8b22-ee600935044e" providerId="ADAL" clId="{8A70F498-E8EC-DC4F-88A2-97650E6891FF}" dt="2023-11-02T14:13:06.792" v="491" actId="20577"/>
        <pc:sldMkLst>
          <pc:docMk/>
          <pc:sldMk cId="27126498" sldId="261"/>
        </pc:sldMkLst>
        <pc:spChg chg="mod">
          <ac:chgData name="David Ntino (2225674)" userId="7be0762e-5886-467a-8b22-ee600935044e" providerId="ADAL" clId="{8A70F498-E8EC-DC4F-88A2-97650E6891FF}" dt="2023-11-02T14:13:06.792" v="491" actId="20577"/>
          <ac:spMkLst>
            <pc:docMk/>
            <pc:sldMk cId="27126498" sldId="261"/>
            <ac:spMk id="11" creationId="{74F22B7A-A5B6-4001-E3C9-D4EFA6312B0E}"/>
          </ac:spMkLst>
        </pc:spChg>
      </pc:sldChg>
      <pc:sldChg chg="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3378458110" sldId="262"/>
        </pc:sldMkLst>
      </pc:sldChg>
      <pc:sldChg chg="modSp modTransition">
        <pc:chgData name="David Ntino (2225674)" userId="7be0762e-5886-467a-8b22-ee600935044e" providerId="ADAL" clId="{8A70F498-E8EC-DC4F-88A2-97650E6891FF}" dt="2023-11-02T14:24:24.428" v="578" actId="20577"/>
        <pc:sldMkLst>
          <pc:docMk/>
          <pc:sldMk cId="3190245698" sldId="279"/>
        </pc:sldMkLst>
        <pc:spChg chg="mod">
          <ac:chgData name="David Ntino (2225674)" userId="7be0762e-5886-467a-8b22-ee600935044e" providerId="ADAL" clId="{8A70F498-E8EC-DC4F-88A2-97650E6891FF}" dt="2023-11-02T14:24:24.428" v="578" actId="20577"/>
          <ac:spMkLst>
            <pc:docMk/>
            <pc:sldMk cId="3190245698" sldId="279"/>
            <ac:spMk id="12" creationId="{6B0D7595-69BF-D444-768F-E62A59BD5CDA}"/>
          </ac:spMkLst>
        </pc:spChg>
      </pc:sldChg>
      <pc:sldChg chg="addSp delSp modTransition">
        <pc:chgData name="David Ntino (2225674)" userId="7be0762e-5886-467a-8b22-ee600935044e" providerId="ADAL" clId="{8A70F498-E8EC-DC4F-88A2-97650E6891FF}" dt="2023-11-02T14:28:35.975" v="580" actId="478"/>
        <pc:sldMkLst>
          <pc:docMk/>
          <pc:sldMk cId="3113318487" sldId="280"/>
        </pc:sldMkLst>
        <pc:picChg chg="add del">
          <ac:chgData name="David Ntino (2225674)" userId="7be0762e-5886-467a-8b22-ee600935044e" providerId="ADAL" clId="{8A70F498-E8EC-DC4F-88A2-97650E6891FF}" dt="2023-11-02T14:28:35.975" v="580" actId="478"/>
          <ac:picMkLst>
            <pc:docMk/>
            <pc:sldMk cId="3113318487" sldId="280"/>
            <ac:picMk id="2" creationId="{78365D87-AE03-0C88-31C6-973A770454D3}"/>
          </ac:picMkLst>
        </pc:picChg>
      </pc:sldChg>
      <pc:sldChg chg="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809263698" sldId="283"/>
        </pc:sldMkLst>
      </pc:sldChg>
      <pc:sldChg chg="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2791982248" sldId="284"/>
        </pc:sldMkLst>
      </pc:sldChg>
      <pc:sldChg chg="modSp modTransition">
        <pc:chgData name="David Ntino (2225674)" userId="7be0762e-5886-467a-8b22-ee600935044e" providerId="ADAL" clId="{8A70F498-E8EC-DC4F-88A2-97650E6891FF}" dt="2023-11-02T14:22:11.856" v="531" actId="20577"/>
        <pc:sldMkLst>
          <pc:docMk/>
          <pc:sldMk cId="3661020242" sldId="285"/>
        </pc:sldMkLst>
        <pc:spChg chg="mod">
          <ac:chgData name="David Ntino (2225674)" userId="7be0762e-5886-467a-8b22-ee600935044e" providerId="ADAL" clId="{8A70F498-E8EC-DC4F-88A2-97650E6891FF}" dt="2023-11-02T14:22:11.856" v="531" actId="20577"/>
          <ac:spMkLst>
            <pc:docMk/>
            <pc:sldMk cId="3661020242" sldId="285"/>
            <ac:spMk id="7" creationId="{6FB3EC86-D8A6-77F2-37B8-531893C7EC7A}"/>
          </ac:spMkLst>
        </pc:spChg>
      </pc:sldChg>
      <pc:sldChg chg="modSp modTransition">
        <pc:chgData name="David Ntino (2225674)" userId="7be0762e-5886-467a-8b22-ee600935044e" providerId="ADAL" clId="{8A70F498-E8EC-DC4F-88A2-97650E6891FF}" dt="2023-11-02T14:12:03.106" v="475" actId="20577"/>
        <pc:sldMkLst>
          <pc:docMk/>
          <pc:sldMk cId="306933949" sldId="286"/>
        </pc:sldMkLst>
        <pc:spChg chg="mod">
          <ac:chgData name="David Ntino (2225674)" userId="7be0762e-5886-467a-8b22-ee600935044e" providerId="ADAL" clId="{8A70F498-E8EC-DC4F-88A2-97650E6891FF}" dt="2023-11-02T14:12:03.106" v="475" actId="20577"/>
          <ac:spMkLst>
            <pc:docMk/>
            <pc:sldMk cId="306933949" sldId="286"/>
            <ac:spMk id="4" creationId="{B24A156F-CF6B-5E36-DA01-ED942B90A7A3}"/>
          </ac:spMkLst>
        </pc:spChg>
      </pc:sldChg>
      <pc:sldChg chg="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417916351" sldId="287"/>
        </pc:sldMkLst>
      </pc:sldChg>
      <pc:sldChg chg="modSp modTransition">
        <pc:chgData name="David Ntino (2225674)" userId="7be0762e-5886-467a-8b22-ee600935044e" providerId="ADAL" clId="{8A70F498-E8EC-DC4F-88A2-97650E6891FF}" dt="2023-11-02T14:14:50.291" v="498" actId="20577"/>
        <pc:sldMkLst>
          <pc:docMk/>
          <pc:sldMk cId="3306473546" sldId="288"/>
        </pc:sldMkLst>
        <pc:spChg chg="mod">
          <ac:chgData name="David Ntino (2225674)" userId="7be0762e-5886-467a-8b22-ee600935044e" providerId="ADAL" clId="{8A70F498-E8EC-DC4F-88A2-97650E6891FF}" dt="2023-11-02T14:14:50.291" v="498" actId="20577"/>
          <ac:spMkLst>
            <pc:docMk/>
            <pc:sldMk cId="3306473546" sldId="288"/>
            <ac:spMk id="21" creationId="{4E63D62B-3FF2-6759-715A-11ED06B55EB0}"/>
          </ac:spMkLst>
        </pc:spChg>
      </pc:sldChg>
      <pc:sldChg chg="modTransition addAnim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3407648102" sldId="290"/>
        </pc:sldMkLst>
      </pc:sldChg>
      <pc:sldChg chg="modSp modTransition">
        <pc:chgData name="David Ntino (2225674)" userId="7be0762e-5886-467a-8b22-ee600935044e" providerId="ADAL" clId="{8A70F498-E8EC-DC4F-88A2-97650E6891FF}" dt="2023-11-02T14:31:01.722" v="597" actId="20577"/>
        <pc:sldMkLst>
          <pc:docMk/>
          <pc:sldMk cId="1136157171" sldId="291"/>
        </pc:sldMkLst>
        <pc:spChg chg="mod">
          <ac:chgData name="David Ntino (2225674)" userId="7be0762e-5886-467a-8b22-ee600935044e" providerId="ADAL" clId="{8A70F498-E8EC-DC4F-88A2-97650E6891FF}" dt="2023-11-02T14:31:01.722" v="597" actId="20577"/>
          <ac:spMkLst>
            <pc:docMk/>
            <pc:sldMk cId="1136157171" sldId="291"/>
            <ac:spMk id="21" creationId="{4E63D62B-3FF2-6759-715A-11ED06B55EB0}"/>
          </ac:spMkLst>
        </pc:spChg>
      </pc:sldChg>
      <pc:sldChg chg="modSp modTransition">
        <pc:chgData name="David Ntino (2225674)" userId="7be0762e-5886-467a-8b22-ee600935044e" providerId="ADAL" clId="{8A70F498-E8EC-DC4F-88A2-97650E6891FF}" dt="2023-11-02T14:15:37.134" v="505" actId="20577"/>
        <pc:sldMkLst>
          <pc:docMk/>
          <pc:sldMk cId="4227714939" sldId="292"/>
        </pc:sldMkLst>
        <pc:spChg chg="mod">
          <ac:chgData name="David Ntino (2225674)" userId="7be0762e-5886-467a-8b22-ee600935044e" providerId="ADAL" clId="{8A70F498-E8EC-DC4F-88A2-97650E6891FF}" dt="2023-11-02T14:15:16.549" v="502" actId="1076"/>
          <ac:spMkLst>
            <pc:docMk/>
            <pc:sldMk cId="4227714939" sldId="292"/>
            <ac:spMk id="20" creationId="{B9217FE8-CD15-7829-085F-1E53C8EB2374}"/>
          </ac:spMkLst>
        </pc:spChg>
        <pc:spChg chg="mod">
          <ac:chgData name="David Ntino (2225674)" userId="7be0762e-5886-467a-8b22-ee600935044e" providerId="ADAL" clId="{8A70F498-E8EC-DC4F-88A2-97650E6891FF}" dt="2023-11-02T14:15:37.134" v="505" actId="20577"/>
          <ac:spMkLst>
            <pc:docMk/>
            <pc:sldMk cId="4227714939" sldId="292"/>
            <ac:spMk id="21" creationId="{4E63D62B-3FF2-6759-715A-11ED06B55EB0}"/>
          </ac:spMkLst>
        </pc:spChg>
      </pc:sldChg>
      <pc:sldChg chg="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3500372736" sldId="293"/>
        </pc:sldMkLst>
      </pc:sldChg>
      <pc:sldChg chg="addSp delSp modSp new modTransition">
        <pc:chgData name="David Ntino (2225674)" userId="7be0762e-5886-467a-8b22-ee600935044e" providerId="ADAL" clId="{8A70F498-E8EC-DC4F-88A2-97650E6891FF}" dt="2023-11-01T22:51:48.253" v="454" actId="12563"/>
        <pc:sldMkLst>
          <pc:docMk/>
          <pc:sldMk cId="3690826956" sldId="294"/>
        </pc:sldMkLst>
        <pc:spChg chg="del">
          <ac:chgData name="David Ntino (2225674)" userId="7be0762e-5886-467a-8b22-ee600935044e" providerId="ADAL" clId="{8A70F498-E8EC-DC4F-88A2-97650E6891FF}" dt="2023-11-01T22:28:03.495" v="1" actId="478"/>
          <ac:spMkLst>
            <pc:docMk/>
            <pc:sldMk cId="3690826956" sldId="294"/>
            <ac:spMk id="2" creationId="{D8F9FB9D-09D0-813D-2F91-B1F2BFBC6C22}"/>
          </ac:spMkLst>
        </pc:spChg>
        <pc:spChg chg="del">
          <ac:chgData name="David Ntino (2225674)" userId="7be0762e-5886-467a-8b22-ee600935044e" providerId="ADAL" clId="{8A70F498-E8EC-DC4F-88A2-97650E6891FF}" dt="2023-11-01T22:30:43.701" v="19" actId="478"/>
          <ac:spMkLst>
            <pc:docMk/>
            <pc:sldMk cId="3690826956" sldId="294"/>
            <ac:spMk id="3" creationId="{C238643E-D022-7E1C-235F-61E5327E4C09}"/>
          </ac:spMkLst>
        </pc:spChg>
        <pc:spChg chg="del mod">
          <ac:chgData name="David Ntino (2225674)" userId="7be0762e-5886-467a-8b22-ee600935044e" providerId="ADAL" clId="{8A70F498-E8EC-DC4F-88A2-97650E6891FF}" dt="2023-11-01T22:31:04.990" v="26" actId="478"/>
          <ac:spMkLst>
            <pc:docMk/>
            <pc:sldMk cId="3690826956" sldId="294"/>
            <ac:spMk id="4" creationId="{793BA194-7E6D-26B0-5E11-55B08B7A3D2D}"/>
          </ac:spMkLst>
        </pc:spChg>
        <pc:spChg chg="add mod">
          <ac:chgData name="David Ntino (2225674)" userId="7be0762e-5886-467a-8b22-ee600935044e" providerId="ADAL" clId="{8A70F498-E8EC-DC4F-88A2-97650E6891FF}" dt="2023-11-01T22:31:43.760" v="33" actId="113"/>
          <ac:spMkLst>
            <pc:docMk/>
            <pc:sldMk cId="3690826956" sldId="294"/>
            <ac:spMk id="5" creationId="{3D1C204C-70D7-1C46-1F3B-78C6A05E51FD}"/>
          </ac:spMkLst>
        </pc:spChg>
        <pc:spChg chg="add mod">
          <ac:chgData name="David Ntino (2225674)" userId="7be0762e-5886-467a-8b22-ee600935044e" providerId="ADAL" clId="{8A70F498-E8EC-DC4F-88A2-97650E6891FF}" dt="2023-11-01T22:48:17.313" v="438" actId="113"/>
          <ac:spMkLst>
            <pc:docMk/>
            <pc:sldMk cId="3690826956" sldId="294"/>
            <ac:spMk id="7" creationId="{EEC1006E-FDB4-F7DF-F0AB-9B5C48FE5BD9}"/>
          </ac:spMkLst>
        </pc:spChg>
        <pc:picChg chg="add mod">
          <ac:chgData name="David Ntino (2225674)" userId="7be0762e-5886-467a-8b22-ee600935044e" providerId="ADAL" clId="{8A70F498-E8EC-DC4F-88A2-97650E6891FF}" dt="2023-11-01T22:33:53.446" v="50" actId="1076"/>
          <ac:picMkLst>
            <pc:docMk/>
            <pc:sldMk cId="3690826956" sldId="294"/>
            <ac:picMk id="6" creationId="{5E7DCEAD-628E-E25D-9A72-83FE37033B93}"/>
          </ac:picMkLst>
        </pc:picChg>
      </pc:sldChg>
      <pc:sldMasterChg chg="modTransition modSldLayout">
        <pc:chgData name="David Ntino (2225674)" userId="7be0762e-5886-467a-8b22-ee600935044e" providerId="ADAL" clId="{8A70F498-E8EC-DC4F-88A2-97650E6891FF}" dt="2023-11-01T22:51:48.253" v="454" actId="12563"/>
        <pc:sldMasterMkLst>
          <pc:docMk/>
          <pc:sldMasterMk cId="946163275" sldId="2147483648"/>
        </pc:sldMasterMkLst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734501631" sldId="2147483650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891552186" sldId="2147483652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2139098627" sldId="2147483653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505855276" sldId="2147483654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139767039" sldId="2147483655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518559430" sldId="2147483662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421750877" sldId="2147483663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23498353" sldId="2147483664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2623822546" sldId="2147483665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77873217" sldId="2147483666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9311935" sldId="2147483667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472371103" sldId="2147483668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877649518" sldId="2147483669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2430366151" sldId="2147483670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470484840" sldId="2147483671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909005853" sldId="2147483672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212643181" sldId="2147483673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212893058" sldId="2147483674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337832630" sldId="2147483675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741885152" sldId="2147483676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795196888" sldId="2147483677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571505411" sldId="2147483678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630659579" sldId="2147483679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1535501931" sldId="2147483680"/>
          </pc:sldLayoutMkLst>
        </pc:sldLayoutChg>
        <pc:sldLayoutChg chg="modTransition">
          <pc:chgData name="David Ntino (2225674)" userId="7be0762e-5886-467a-8b22-ee600935044e" providerId="ADAL" clId="{8A70F498-E8EC-DC4F-88A2-97650E6891FF}" dt="2023-11-01T22:51:48.253" v="454" actId="12563"/>
          <pc:sldLayoutMkLst>
            <pc:docMk/>
            <pc:sldMasterMk cId="946163275" sldId="2147483648"/>
            <pc:sldLayoutMk cId="3658187814" sldId="214748368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11/2/23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11/1/23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51582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065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83102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4632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02750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18142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530476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180914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72428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softEdge rad="317500"/>
          </a:effectLst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</a:t>
            </a:r>
            <a:br>
              <a:rPr lang="en-US" noProof="0" dirty="0"/>
            </a:br>
            <a:r>
              <a:rPr lang="en-US" noProof="0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51264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1354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1354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80081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80977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80977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80179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30269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30269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923511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24407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24407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6351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440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12919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98828" y="28440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90091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90091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283776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283776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44814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44814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alpha val="87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187400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650685" y="3820804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650685" y="4226974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50685" y="4613337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50828" y="4999701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7000">
                <a:schemeClr val="accent1">
                  <a:alpha val="81000"/>
                </a:schemeClr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94222" y="1145254"/>
            <a:ext cx="4567666" cy="468843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317500"/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000">
                <a:schemeClr val="tx2">
                  <a:lumMod val="20000"/>
                  <a:lumOff val="80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96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317500"/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  <p:transition spd="slow">
    <p:randomBar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94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  <p:transition spd="slow">
    <p:randomBar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  <p:transition spd="slow">
    <p:randomBar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  <p:transition spd="slow">
    <p:randomBar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  <p:transition spd="slow">
    <p:randomBar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  <p:transition spd="slow">
    <p:randomBar dir="vert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  <p:transition spd="slow">
    <p:randomBar dir="vert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  <p:transition spd="slow">
    <p:randomBar dir="vert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p:transition spd="slow">
    <p:randomBar dir="vert"/>
  </p:transition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9358" y="2503429"/>
            <a:ext cx="6008890" cy="1928182"/>
          </a:xfrm>
        </p:spPr>
        <p:txBody>
          <a:bodyPr/>
          <a:lstStyle/>
          <a:p>
            <a:pPr algn="ctr"/>
            <a:r>
              <a:rPr lang="en-US" dirty="0"/>
              <a:t>INFORMATION SECURITY</a:t>
            </a:r>
            <a:br>
              <a:rPr lang="en-US" dirty="0"/>
            </a:br>
            <a:r>
              <a:rPr lang="en-US" sz="3600" dirty="0">
                <a:solidFill>
                  <a:srgbClr val="FFFF00"/>
                </a:solidFill>
                <a:latin typeface="Consolas"/>
              </a:rPr>
              <a:t>(InfoSec)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4173" y="4497089"/>
            <a:ext cx="4099187" cy="1048939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/>
              <a:t>PRESENTED BY GROUP 2</a:t>
            </a:r>
          </a:p>
        </p:txBody>
      </p:sp>
      <p:pic>
        <p:nvPicPr>
          <p:cNvPr id="11" name="Picture 11" descr="Person using laptop computer">
            <a:extLst>
              <a:ext uri="{FF2B5EF4-FFF2-40B4-BE49-F238E27FC236}">
                <a16:creationId xmlns:a16="http://schemas.microsoft.com/office/drawing/2014/main" id="{77EE6689-A4EF-46EA-8A39-D44FADB9506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22005" r="22005"/>
          <a:stretch/>
        </p:blipFill>
        <p:spPr>
          <a:xfrm>
            <a:off x="1074371" y="919476"/>
            <a:ext cx="4906332" cy="503650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AE98AA7-EEC8-4349-B75F-8C7B0A80C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143909" y="5844859"/>
            <a:ext cx="1179616" cy="1179616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1C204C-70D7-1C46-1F3B-78C6A05E51FD}"/>
              </a:ext>
            </a:extLst>
          </p:cNvPr>
          <p:cNvSpPr txBox="1"/>
          <p:nvPr/>
        </p:nvSpPr>
        <p:spPr>
          <a:xfrm>
            <a:off x="7479632" y="363771"/>
            <a:ext cx="35270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u="sng" dirty="0">
                <a:solidFill>
                  <a:srgbClr val="FFFF00"/>
                </a:solidFill>
                <a:latin typeface="Abadi" panose="020F0502020204030204" pitchFamily="34" charset="0"/>
              </a:rPr>
              <a:t>Outline</a:t>
            </a:r>
            <a:endParaRPr lang="en-US" sz="6000" u="sng" dirty="0">
              <a:solidFill>
                <a:srgbClr val="FFFF00"/>
              </a:solidFill>
              <a:latin typeface="Abadi" panose="020F0502020204030204" pitchFamily="34" charset="0"/>
            </a:endParaRPr>
          </a:p>
        </p:txBody>
      </p:sp>
      <p:pic>
        <p:nvPicPr>
          <p:cNvPr id="6" name="Picture 5" descr="Person using tablet">
            <a:extLst>
              <a:ext uri="{FF2B5EF4-FFF2-40B4-BE49-F238E27FC236}">
                <a16:creationId xmlns:a16="http://schemas.microsoft.com/office/drawing/2014/main" id="{5E7DCEAD-628E-E25D-9A72-83FE37033B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011" y="966982"/>
            <a:ext cx="6185849" cy="49240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C1006E-FDB4-F7DF-F0AB-9B5C48FE5BD9}"/>
              </a:ext>
            </a:extLst>
          </p:cNvPr>
          <p:cNvSpPr txBox="1"/>
          <p:nvPr/>
        </p:nvSpPr>
        <p:spPr>
          <a:xfrm>
            <a:off x="7241822" y="1379434"/>
            <a:ext cx="46397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Overview of InfoSec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What is InfoSec? How  does InfoSec achieve its objectives?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What is InfoSec program?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 What functions constitute a complete InfoSec program?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Where should an InfoSec unit be placed in an organisation and where shouldn’t it be placed?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What are the roles that an InfoSec professional can assume?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Benefits of educating, training, and creating awareness on InfoSec.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Conclusions </a:t>
            </a:r>
          </a:p>
          <a:p>
            <a:pPr marL="342900" indent="-342900" algn="l">
              <a:buAutoNum type="arabicPeriod"/>
            </a:pPr>
            <a:r>
              <a:rPr lang="en-GB" sz="2000" b="1" dirty="0">
                <a:solidFill>
                  <a:schemeClr val="bg1"/>
                </a:solidFill>
                <a:latin typeface="Abadi" panose="020B0604020104020204" pitchFamily="34" charset="0"/>
              </a:rPr>
              <a:t>Questions </a:t>
            </a:r>
          </a:p>
          <a:p>
            <a:pPr marL="342900" indent="-342900" algn="l">
              <a:buAutoNum type="arabicPeriod"/>
            </a:pPr>
            <a:endParaRPr lang="en-US" sz="2000" b="1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82695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4E224D4-CF4C-4EC1-B54B-3738143F6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9220655" y="606225"/>
            <a:ext cx="2106487" cy="2078699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138953" y="2877554"/>
            <a:ext cx="4757705" cy="1090923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What is infosec?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4A156F-CF6B-5E36-DA01-ED942B90A7A3}"/>
              </a:ext>
            </a:extLst>
          </p:cNvPr>
          <p:cNvSpPr txBox="1"/>
          <p:nvPr/>
        </p:nvSpPr>
        <p:spPr>
          <a:xfrm>
            <a:off x="6331328" y="2873022"/>
            <a:ext cx="498592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 Nova"/>
                <a:cs typeface="Calibri"/>
              </a:rPr>
              <a:t>In simple term, </a:t>
            </a:r>
            <a:r>
              <a:rPr lang="en-US" sz="3200" dirty="0">
                <a:solidFill>
                  <a:schemeClr val="bg1"/>
                </a:solidFill>
                <a:latin typeface="Arial Nova"/>
                <a:ea typeface="+mn-lt"/>
                <a:cs typeface="+mn-lt"/>
              </a:rPr>
              <a:t>Information security </a:t>
            </a:r>
            <a:r>
              <a:rPr lang="en-GB" sz="3200" dirty="0">
                <a:solidFill>
                  <a:schemeClr val="bg1"/>
                </a:solidFill>
                <a:latin typeface="Arial Nova"/>
                <a:ea typeface="+mn-lt"/>
                <a:cs typeface="+mn-lt"/>
              </a:rPr>
              <a:t>is</a:t>
            </a:r>
            <a:r>
              <a:rPr lang="en-US" sz="3200" dirty="0">
                <a:solidFill>
                  <a:schemeClr val="bg1"/>
                </a:solidFill>
                <a:latin typeface="Arial Nova"/>
                <a:ea typeface="+mn-lt"/>
                <a:cs typeface="+mn-lt"/>
              </a:rPr>
              <a:t> the security o</a:t>
            </a:r>
            <a:r>
              <a:rPr lang="en-GB" sz="3200" dirty="0">
                <a:solidFill>
                  <a:schemeClr val="bg1"/>
                </a:solidFill>
                <a:latin typeface="Arial Nova"/>
                <a:ea typeface="+mn-lt"/>
                <a:cs typeface="+mn-lt"/>
              </a:rPr>
              <a:t>f</a:t>
            </a:r>
            <a:r>
              <a:rPr lang="en-US" sz="3200" dirty="0">
                <a:solidFill>
                  <a:schemeClr val="bg1"/>
                </a:solidFill>
                <a:latin typeface="Arial Nova"/>
                <a:ea typeface="+mn-lt"/>
                <a:cs typeface="+mn-lt"/>
              </a:rPr>
              <a:t> information either digital or non-digital.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4423F6-F063-2955-FDD0-68EBE7D7B4B9}"/>
              </a:ext>
            </a:extLst>
          </p:cNvPr>
          <p:cNvSpPr txBox="1"/>
          <p:nvPr/>
        </p:nvSpPr>
        <p:spPr>
          <a:xfrm>
            <a:off x="282222" y="2982147"/>
            <a:ext cx="587022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solidFill>
                <a:schemeClr val="bg1"/>
              </a:solidFill>
              <a:latin typeface="Arial Nov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6933949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4E224D4-CF4C-4EC1-B54B-3738143F6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9220655" y="606225"/>
            <a:ext cx="2106487" cy="2078699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424605" y="560344"/>
            <a:ext cx="4757705" cy="1504848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FF00"/>
                </a:solidFill>
              </a:rPr>
              <a:t>INFORMATION SECURITY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4A156F-CF6B-5E36-DA01-ED942B90A7A3}"/>
              </a:ext>
            </a:extLst>
          </p:cNvPr>
          <p:cNvSpPr txBox="1"/>
          <p:nvPr/>
        </p:nvSpPr>
        <p:spPr>
          <a:xfrm>
            <a:off x="335087" y="2171118"/>
            <a:ext cx="5360374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ea typeface="+mn-lt"/>
                <a:cs typeface="+mn-lt"/>
              </a:rPr>
              <a:t>InfoSec program, can be  tools, techniques, and processes that is needed to prevent, 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3200" dirty="0">
                <a:solidFill>
                  <a:schemeClr val="bg1"/>
                </a:solidFill>
                <a:ea typeface="+mn-lt"/>
                <a:cs typeface="+mn-lt"/>
              </a:rPr>
              <a:t>detect, and remediate attacks and threats to sensitive information, both digital and non-digital. </a:t>
            </a:r>
            <a:endParaRPr lang="en-US" sz="3200">
              <a:solidFill>
                <a:schemeClr val="bg1"/>
              </a:solidFill>
              <a:latin typeface="Calibri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916351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656124" y="1474095"/>
            <a:ext cx="3863221" cy="3410518"/>
          </a:xfrm>
        </p:spPr>
        <p:txBody>
          <a:bodyPr/>
          <a:lstStyle/>
          <a:p>
            <a:pPr algn="l">
              <a:spcBef>
                <a:spcPts val="1000"/>
              </a:spcBef>
            </a:pPr>
            <a:endParaRPr lang="en-US" sz="3600" b="0" dirty="0">
              <a:solidFill>
                <a:srgbClr val="FFFF00"/>
              </a:solidFill>
              <a:latin typeface="Georgia Pro"/>
              <a:cs typeface="Calibri"/>
            </a:endParaRPr>
          </a:p>
          <a:p>
            <a:pPr algn="l">
              <a:spcBef>
                <a:spcPts val="1000"/>
              </a:spcBef>
            </a:pPr>
            <a:r>
              <a:rPr lang="en-US" sz="4400" b="0" dirty="0">
                <a:solidFill>
                  <a:srgbClr val="FFFF00"/>
                </a:solidFill>
                <a:latin typeface="Georgia Pro"/>
                <a:cs typeface="Calibri"/>
              </a:rPr>
              <a:t>How does Infosec achieve </a:t>
            </a:r>
            <a:br>
              <a:rPr lang="en-US" sz="4400" b="0" dirty="0">
                <a:solidFill>
                  <a:srgbClr val="FFFF00"/>
                </a:solidFill>
                <a:latin typeface="Georgia Pro"/>
                <a:cs typeface="Calibri"/>
              </a:rPr>
            </a:br>
            <a:r>
              <a:rPr lang="en-US" sz="4400" b="0" dirty="0">
                <a:solidFill>
                  <a:srgbClr val="FFFF00"/>
                </a:solidFill>
                <a:latin typeface="Georgia Pro"/>
                <a:cs typeface="Calibri"/>
              </a:rPr>
              <a:t>its objectives?</a:t>
            </a:r>
          </a:p>
          <a:p>
            <a:pPr algn="l"/>
            <a:endParaRPr lang="en-US" sz="6000" dirty="0">
              <a:solidFill>
                <a:srgbClr val="FFFF00"/>
              </a:solidFill>
              <a:latin typeface="Georgia Pro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61DAB-3A3E-48FC-9143-482C63BB1C0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74093" y="1716618"/>
            <a:ext cx="6156369" cy="3303274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3200" noProof="1">
                <a:latin typeface="Georgia Pro"/>
                <a:ea typeface="+mn-lt"/>
                <a:cs typeface="+mn-lt"/>
              </a:rPr>
              <a:t>InfoSec meets its obejectives by using the CIA triad, which stands for;</a:t>
            </a:r>
            <a:endParaRPr lang="en-US" sz="3200" dirty="0">
              <a:latin typeface="Georgia Pro"/>
            </a:endParaRPr>
          </a:p>
          <a:p>
            <a:r>
              <a:rPr lang="en-US" sz="3200" noProof="1">
                <a:latin typeface="Georgia Pro"/>
                <a:ea typeface="+mn-lt"/>
                <a:cs typeface="+mn-lt"/>
              </a:rPr>
              <a:t>1.Confidentiality</a:t>
            </a:r>
            <a:endParaRPr lang="en-US" sz="3200" dirty="0">
              <a:latin typeface="Georgia Pro"/>
            </a:endParaRPr>
          </a:p>
          <a:p>
            <a:r>
              <a:rPr lang="en-US" sz="3200" noProof="1">
                <a:latin typeface="Georgia Pro"/>
                <a:ea typeface="+mn-lt"/>
                <a:cs typeface="+mn-lt"/>
              </a:rPr>
              <a:t>2.Integrity</a:t>
            </a:r>
            <a:endParaRPr lang="en-US" sz="3200" dirty="0">
              <a:latin typeface="Georgia Pro"/>
            </a:endParaRPr>
          </a:p>
          <a:p>
            <a:r>
              <a:rPr lang="en-US" sz="3200" noProof="1">
                <a:latin typeface="Georgia Pro"/>
                <a:ea typeface="+mn-lt"/>
                <a:cs typeface="+mn-lt"/>
              </a:rPr>
              <a:t>3.Availability </a:t>
            </a:r>
            <a:endParaRPr lang="en-US" sz="3200" dirty="0">
              <a:latin typeface="Georgia Pro"/>
              <a:ea typeface="+mn-lt"/>
              <a:cs typeface="+mn-lt"/>
            </a:endParaRPr>
          </a:p>
          <a:p>
            <a:endParaRPr lang="en-US" sz="3200" noProof="1">
              <a:latin typeface="Georgia Pro"/>
              <a:cs typeface="Calibri"/>
            </a:endParaRP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247BA36B-90FB-47C0-BAF0-6F1E2FA5C7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dirty="0" smtClean="0"/>
              <a:pPr/>
              <a:t>5</a:t>
            </a:fld>
            <a:endParaRPr lang="en-US" dirty="0"/>
          </a:p>
        </p:txBody>
      </p:sp>
      <p:pic>
        <p:nvPicPr>
          <p:cNvPr id="12" name="Picture Placeholder 11" descr="Laptop">
            <a:extLst>
              <a:ext uri="{FF2B5EF4-FFF2-40B4-BE49-F238E27FC236}">
                <a16:creationId xmlns:a16="http://schemas.microsoft.com/office/drawing/2014/main" id="{3E7237D6-2D71-4A63-9CB5-8ADCB63FC7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540000">
            <a:off x="9696417" y="4407568"/>
            <a:ext cx="2478716" cy="2535345"/>
          </a:xfrm>
        </p:spPr>
      </p:pic>
    </p:spTree>
    <p:extLst>
      <p:ext uri="{BB962C8B-B14F-4D97-AF65-F5344CB8AC3E}">
        <p14:creationId xmlns:p14="http://schemas.microsoft.com/office/powerpoint/2010/main" val="2122728967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E612258B-809C-4937-88CC-45880B3C82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EFFF724-CE30-4C63-A086-DF05C2777EC1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0" y="3949700"/>
            <a:ext cx="1619250" cy="360363"/>
          </a:xfrm>
        </p:spPr>
        <p:txBody>
          <a:bodyPr/>
          <a:lstStyle/>
          <a:p>
            <a:r>
              <a:rPr lang="en-US" dirty="0"/>
              <a:t>Financial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F22B7A-A5B6-4001-E3C9-D4EFA6312B0E}"/>
              </a:ext>
            </a:extLst>
          </p:cNvPr>
          <p:cNvSpPr txBox="1"/>
          <p:nvPr/>
        </p:nvSpPr>
        <p:spPr>
          <a:xfrm>
            <a:off x="6687799" y="1380140"/>
            <a:ext cx="545426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An InfoSec program 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is a program that 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consists of activities, projects, and initiatives supporting an organization’s information technology framework. </a:t>
            </a:r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These initiatives help organizations accomplish all related business objectives and meet corresponding benchmarks. </a:t>
            </a:r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  <a:p>
            <a:pPr algn="ctr"/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4F833E-39C2-396E-7D59-CFFA65EEB756}"/>
              </a:ext>
            </a:extLst>
          </p:cNvPr>
          <p:cNvSpPr txBox="1"/>
          <p:nvPr/>
        </p:nvSpPr>
        <p:spPr>
          <a:xfrm>
            <a:off x="1254370" y="2074984"/>
            <a:ext cx="436098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dirty="0">
                <a:solidFill>
                  <a:srgbClr val="FFFF00"/>
                </a:solidFill>
                <a:latin typeface="Sitka Text"/>
                <a:cs typeface="Calibri"/>
              </a:rPr>
              <a:t>What is an InfoSec Program?</a:t>
            </a:r>
          </a:p>
        </p:txBody>
      </p:sp>
    </p:spTree>
    <p:extLst>
      <p:ext uri="{BB962C8B-B14F-4D97-AF65-F5344CB8AC3E}">
        <p14:creationId xmlns:p14="http://schemas.microsoft.com/office/powerpoint/2010/main" val="27126498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52780-6C1F-D03F-6086-C418D8AFB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000" y="1309220"/>
            <a:ext cx="6084198" cy="4229505"/>
          </a:xfrm>
        </p:spPr>
        <p:txBody>
          <a:bodyPr/>
          <a:lstStyle/>
          <a:p>
            <a:pPr algn="ctr"/>
            <a:r>
              <a:rPr lang="en-US" sz="4800" b="0">
                <a:solidFill>
                  <a:srgbClr val="FFFF00"/>
                </a:solidFill>
                <a:ea typeface="+mj-lt"/>
                <a:cs typeface="+mj-lt"/>
              </a:rPr>
              <a:t>What functions constitute a complete InfoSec program?</a:t>
            </a:r>
            <a:r>
              <a:rPr lang="en-US" sz="4800" b="0">
                <a:ea typeface="+mj-lt"/>
                <a:cs typeface="+mj-lt"/>
              </a:rPr>
              <a:t> </a:t>
            </a:r>
            <a:endParaRPr lang="en-US" sz="5400"/>
          </a:p>
          <a:p>
            <a:pPr algn="ctr"/>
            <a:endParaRPr lang="en-US" sz="4800" b="0">
              <a:latin typeface="Georgia Pro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CD775E-0F02-9586-6E90-068A1A5440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noProof="0" smtClean="0"/>
              <a:pPr/>
              <a:t>7</a:t>
            </a:fld>
            <a:endParaRPr lang="en-US" noProof="0" dirty="0"/>
          </a:p>
        </p:txBody>
      </p:sp>
      <p:pic>
        <p:nvPicPr>
          <p:cNvPr id="8" name="Picture 7" descr="Head outline and magnifying glass">
            <a:extLst>
              <a:ext uri="{FF2B5EF4-FFF2-40B4-BE49-F238E27FC236}">
                <a16:creationId xmlns:a16="http://schemas.microsoft.com/office/drawing/2014/main" id="{41E65C75-153A-2D4F-E3D5-D9976737E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965" y="2164976"/>
            <a:ext cx="4213413" cy="2805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481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9217FE8-CD15-7829-085F-1E53C8EB2374}"/>
              </a:ext>
            </a:extLst>
          </p:cNvPr>
          <p:cNvSpPr/>
          <p:nvPr/>
        </p:nvSpPr>
        <p:spPr>
          <a:xfrm>
            <a:off x="-125360" y="-2459"/>
            <a:ext cx="12282947" cy="6862915"/>
          </a:xfrm>
          <a:prstGeom prst="rect">
            <a:avLst/>
          </a:prstGeom>
          <a:solidFill>
            <a:schemeClr val="accent1"/>
          </a:solidFill>
          <a:ln>
            <a:solidFill>
              <a:schemeClr val="tx2"/>
            </a:solidFill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EEAAAC-2630-8E6E-8A1F-2ADF1829B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052" y="601457"/>
            <a:ext cx="7509347" cy="721143"/>
          </a:xfrm>
        </p:spPr>
        <p:txBody>
          <a:bodyPr anchor="b">
            <a:normAutofit/>
          </a:bodyPr>
          <a:lstStyle/>
          <a:p>
            <a:r>
              <a:rPr lang="en-US" b="0" dirty="0">
                <a:solidFill>
                  <a:srgbClr val="FFFF00"/>
                </a:solidFill>
                <a:latin typeface="Georgia Pro"/>
              </a:rPr>
              <a:t>Infosec program should include the following:</a:t>
            </a:r>
            <a:endParaRPr lang="en-US">
              <a:solidFill>
                <a:srgbClr val="FFFF00"/>
              </a:solidFill>
              <a:latin typeface="Georgia Pro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DB4CFD-53DC-5031-7738-FF4C85E058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67B645E-C5E5-4727-B977-D372A0AA71D9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sp>
        <p:nvSpPr>
          <p:cNvPr id="21" name="Content Placeholder 1">
            <a:extLst>
              <a:ext uri="{FF2B5EF4-FFF2-40B4-BE49-F238E27FC236}">
                <a16:creationId xmlns:a16="http://schemas.microsoft.com/office/drawing/2014/main" id="{4E63D62B-3FF2-6759-715A-11ED06B55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668" y="1488940"/>
            <a:ext cx="9790961" cy="494664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1.</a:t>
            </a:r>
            <a:r>
              <a:rPr lang="en-GB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Policies, standards, procedures, and security guidelines; these </a:t>
            </a:r>
            <a:r>
              <a:rPr lang="en-GB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are </a:t>
            </a:r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the primary tools in infosec used for guiding a security program’s implementation and management. </a:t>
            </a:r>
            <a:endParaRPr lang="en-US" sz="2800" b="1" dirty="0">
              <a:solidFill>
                <a:schemeClr val="bg1"/>
              </a:solidFill>
              <a:latin typeface="Sitka Text"/>
              <a:cs typeface="Calibri"/>
            </a:endParaRPr>
          </a:p>
          <a:p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2.</a:t>
            </a:r>
            <a:r>
              <a:rPr lang="en-GB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A security architecture (including people, processes, and technology):provides a framework for effectively managing the complexity that can arise during the integration of various security elements and projects. </a:t>
            </a:r>
            <a:endParaRPr lang="en-US" sz="2800" b="1" dirty="0">
              <a:solidFill>
                <a:schemeClr val="bg1"/>
              </a:solidFill>
              <a:latin typeface="Sitka Text"/>
              <a:cs typeface="Calibri"/>
            </a:endParaRPr>
          </a:p>
          <a:p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3.</a:t>
            </a:r>
            <a:r>
              <a:rPr lang="en-GB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Sitka Text"/>
                <a:ea typeface="+mn-lt"/>
                <a:cs typeface="+mn-lt"/>
              </a:rPr>
              <a:t>The classification of information assets – highlights their criticality and sensitivity. </a:t>
            </a:r>
            <a:endParaRPr lang="en-US" sz="2800" b="1" dirty="0">
              <a:solidFill>
                <a:schemeClr val="bg1"/>
              </a:solidFill>
              <a:latin typeface="Sitka Text"/>
              <a:cs typeface="Calibri"/>
            </a:endParaRPr>
          </a:p>
          <a:p>
            <a:endParaRPr lang="en-US" sz="2800" b="1" dirty="0">
              <a:solidFill>
                <a:schemeClr val="bg1"/>
              </a:solidFill>
              <a:latin typeface="Sitka Tex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6473546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9217FE8-CD15-7829-085F-1E53C8EB2374}"/>
              </a:ext>
            </a:extLst>
          </p:cNvPr>
          <p:cNvSpPr/>
          <p:nvPr/>
        </p:nvSpPr>
        <p:spPr>
          <a:xfrm>
            <a:off x="-125360" y="-2459"/>
            <a:ext cx="12282947" cy="6862915"/>
          </a:xfrm>
          <a:prstGeom prst="rect">
            <a:avLst/>
          </a:prstGeom>
          <a:solidFill>
            <a:schemeClr val="accent1"/>
          </a:solidFill>
          <a:ln>
            <a:solidFill>
              <a:schemeClr val="tx2"/>
            </a:solidFill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DB4CFD-53DC-5031-7738-FF4C85E058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67B645E-C5E5-4727-B977-D372A0AA71D9}" type="slidenum">
              <a:rPr lang="en-US" noProof="0" smtClean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sp>
        <p:nvSpPr>
          <p:cNvPr id="21" name="Content Placeholder 1">
            <a:extLst>
              <a:ext uri="{FF2B5EF4-FFF2-40B4-BE49-F238E27FC236}">
                <a16:creationId xmlns:a16="http://schemas.microsoft.com/office/drawing/2014/main" id="{4E63D62B-3FF2-6759-715A-11ED06B55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261" y="1347829"/>
            <a:ext cx="10345998" cy="521004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4.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An appropriate risk management process – (includes risk identification, evaluation and treatment, and a business impact analysis (BIA)). </a:t>
            </a:r>
          </a:p>
          <a:p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5.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An effective response to incidents and emergencies. </a:t>
            </a:r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  <a:p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6.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A security awareness training program for all users. </a:t>
            </a:r>
            <a:endParaRPr lang="en-US" sz="2800" dirty="0">
              <a:solidFill>
                <a:schemeClr val="bg1"/>
              </a:solidFill>
              <a:latin typeface="Georgia Pro"/>
            </a:endParaRPr>
          </a:p>
          <a:p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7.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The involvement of a security team in the development process (Software Development Life Cycle or SDLC) of projects and change management. </a:t>
            </a:r>
            <a:endParaRPr lang="en-US" sz="2800" dirty="0">
              <a:solidFill>
                <a:schemeClr val="bg1"/>
              </a:solidFill>
              <a:latin typeface="Georgia Pro"/>
            </a:endParaRPr>
          </a:p>
          <a:p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8.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The definition and monitoring of metrics –( to assess the achievement of security objectives). </a:t>
            </a:r>
            <a:endParaRPr lang="en-US" sz="2800" dirty="0">
              <a:solidFill>
                <a:schemeClr val="bg1"/>
              </a:solidFill>
              <a:latin typeface="Georgia Pro"/>
            </a:endParaRPr>
          </a:p>
          <a:p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7714939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9217FE8-CD15-7829-085F-1E53C8EB2374}"/>
              </a:ext>
            </a:extLst>
          </p:cNvPr>
          <p:cNvSpPr/>
          <p:nvPr/>
        </p:nvSpPr>
        <p:spPr>
          <a:xfrm>
            <a:off x="-125360" y="-2459"/>
            <a:ext cx="12282947" cy="6862915"/>
          </a:xfrm>
          <a:prstGeom prst="rect">
            <a:avLst/>
          </a:prstGeom>
          <a:solidFill>
            <a:schemeClr val="accent1"/>
          </a:solidFill>
          <a:ln>
            <a:solidFill>
              <a:schemeClr val="tx2"/>
            </a:solidFill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EEAAAC-2630-8E6E-8A1F-2ADF1829B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26" y="639089"/>
            <a:ext cx="10124607" cy="1520771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3600" b="0">
                <a:solidFill>
                  <a:srgbClr val="FFFF00"/>
                </a:solidFill>
                <a:latin typeface="Georgia Pro"/>
                <a:ea typeface="+mj-lt"/>
                <a:cs typeface="+mj-lt"/>
              </a:rPr>
              <a:t>Where should an Infosec unit be placed? </a:t>
            </a:r>
            <a:br>
              <a:rPr lang="en-US" sz="3600" b="0">
                <a:solidFill>
                  <a:srgbClr val="FFFF00"/>
                </a:solidFill>
                <a:latin typeface="Georgia Pro"/>
                <a:ea typeface="+mj-lt"/>
                <a:cs typeface="+mj-lt"/>
              </a:rPr>
            </a:br>
            <a:r>
              <a:rPr lang="en-US" sz="3600" b="0">
                <a:solidFill>
                  <a:srgbClr val="FFFF00"/>
                </a:solidFill>
                <a:ea typeface="+mj-lt"/>
                <a:cs typeface="+mj-lt"/>
              </a:rPr>
              <a:t>Where shouldn’t it be placed?</a:t>
            </a:r>
            <a:endParaRPr lang="en-US" sz="3600">
              <a:solidFill>
                <a:srgbClr val="262626"/>
              </a:solidFill>
              <a:latin typeface="Georgia Pro"/>
              <a:ea typeface="+mj-lt"/>
              <a:cs typeface="+mj-lt"/>
            </a:endParaRPr>
          </a:p>
          <a:p>
            <a:pPr algn="ctr"/>
            <a:endParaRPr lang="en-US" sz="3600" b="0">
              <a:solidFill>
                <a:srgbClr val="FFFF00"/>
              </a:solidFill>
              <a:latin typeface="Georgia Pro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DB4CFD-53DC-5031-7738-FF4C85E058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67B645E-C5E5-4727-B977-D372A0AA71D9}" type="slidenum">
              <a:rPr lang="en-US" noProof="0" smtClean="0"/>
              <a:pPr>
                <a:spcAft>
                  <a:spcPts val="600"/>
                </a:spcAft>
              </a:pPr>
              <a:t>10</a:t>
            </a:fld>
            <a:endParaRPr lang="en-US" noProof="0"/>
          </a:p>
        </p:txBody>
      </p:sp>
      <p:sp>
        <p:nvSpPr>
          <p:cNvPr id="21" name="Content Placeholder 1">
            <a:extLst>
              <a:ext uri="{FF2B5EF4-FFF2-40B4-BE49-F238E27FC236}">
                <a16:creationId xmlns:a16="http://schemas.microsoft.com/office/drawing/2014/main" id="{4E63D62B-3FF2-6759-715A-11ED06B55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040" y="2166273"/>
            <a:ext cx="10891626" cy="4231677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algn="just">
              <a:buNone/>
            </a:pP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  It depends on the size of the organization. </a:t>
            </a:r>
            <a:endParaRPr lang="en-US" sz="2800" dirty="0" err="1">
              <a:solidFill>
                <a:schemeClr val="bg1"/>
              </a:solidFill>
              <a:latin typeface="Georgia Pro"/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In large organizations, it should be placed within the IT</a:t>
            </a:r>
            <a:r>
              <a:rPr lang="en-GB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 unit</a:t>
            </a:r>
            <a:r>
              <a:rPr lang="en-US" sz="2800" dirty="0">
                <a:solidFill>
                  <a:schemeClr val="bg1"/>
                </a:solidFill>
                <a:latin typeface="Georgia Pro"/>
                <a:ea typeface="+mn-lt"/>
                <a:cs typeface="+mn-lt"/>
              </a:rPr>
              <a:t>, security, administrative services, insurance and risk management, strategy and planning, legal, internal auditing, help desk, human resources, operations department etc., 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but if the roles of the CIO and CISO have the potential to conflict with each other, then InfoSec unit should be kept separate from the IT unit.</a:t>
            </a:r>
            <a:endParaRPr lang="en-US" dirty="0">
              <a:solidFill>
                <a:schemeClr val="bg1"/>
              </a:solidFill>
              <a:cs typeface="Calibri"/>
            </a:endParaRPr>
          </a:p>
          <a:p>
            <a:pPr algn="just">
              <a:buNone/>
            </a:pPr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36157171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612" y="1535206"/>
            <a:ext cx="4793714" cy="2078699"/>
          </a:xfrm>
        </p:spPr>
        <p:txBody>
          <a:bodyPr/>
          <a:lstStyle/>
          <a:p>
            <a:r>
              <a:rPr lang="en-US" b="0">
                <a:ea typeface="+mj-lt"/>
                <a:cs typeface="+mj-lt"/>
              </a:rPr>
              <a:t>Roles of InfoSec professionals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A5D44-66B7-440E-B8AF-C1EE434FE2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9" name="Picture Placeholder 8" descr="A person standing on a sidewalk looking at his phone">
            <a:extLst>
              <a:ext uri="{FF2B5EF4-FFF2-40B4-BE49-F238E27FC236}">
                <a16:creationId xmlns:a16="http://schemas.microsoft.com/office/drawing/2014/main" id="{42799937-A44F-4FB1-A231-F54C02388DB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5" b="3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91982248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C2AC9A-0FD0-4DA8-99B4-C440A1D15DA4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360877" y="1852561"/>
            <a:ext cx="4766332" cy="1378518"/>
          </a:xfrm>
        </p:spPr>
        <p:txBody>
          <a:bodyPr/>
          <a:lstStyle/>
          <a:p>
            <a:pPr algn="l"/>
            <a:r>
              <a:rPr lang="en-US" b="0" dirty="0">
                <a:solidFill>
                  <a:srgbClr val="FFFF00"/>
                </a:solidFill>
                <a:latin typeface="Georgia Pro Semibold"/>
                <a:ea typeface="+mj-lt"/>
                <a:cs typeface="+mj-lt"/>
              </a:rPr>
              <a:t>Roles of InfoSec professionals</a:t>
            </a:r>
            <a:endParaRPr lang="en-US" dirty="0">
              <a:solidFill>
                <a:srgbClr val="FFFF00"/>
              </a:solidFill>
              <a:latin typeface="Georgia Pro Semibold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28FED25-4DDC-4D72-A54E-3E227B420317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7359438" y="3425893"/>
            <a:ext cx="4543654" cy="1396615"/>
          </a:xfrm>
        </p:spPr>
        <p:txBody>
          <a:bodyPr vert="horz" lIns="0" tIns="0" rIns="0" bIns="0" rtlCol="0" anchor="t">
            <a:noAutofit/>
          </a:bodyPr>
          <a:lstStyle/>
          <a:p>
            <a:pPr algn="l"/>
            <a:r>
              <a:rPr lang="en-US" sz="2000" noProof="1">
                <a:latin typeface="Georgia Pro"/>
                <a:ea typeface="+mn-lt"/>
                <a:cs typeface="+mn-lt"/>
              </a:rPr>
              <a:t>Some of the roles that can be assumed by an InfoSec professionals are;</a:t>
            </a:r>
            <a:endParaRPr lang="en-US" sz="2000" dirty="0">
              <a:latin typeface="Georgia Pro"/>
              <a:cs typeface="Calibri"/>
            </a:endParaRPr>
          </a:p>
        </p:txBody>
      </p:sp>
      <p:pic>
        <p:nvPicPr>
          <p:cNvPr id="27" name="Picture Placeholder 26" descr="Teacher">
            <a:extLst>
              <a:ext uri="{FF2B5EF4-FFF2-40B4-BE49-F238E27FC236}">
                <a16:creationId xmlns:a16="http://schemas.microsoft.com/office/drawing/2014/main" id="{EF145220-68FE-4BC3-8DF6-074CABEAC097}"/>
              </a:ext>
            </a:extLst>
          </p:cNvPr>
          <p:cNvPicPr>
            <a:picLocks noGrp="1" noChangeAspect="1"/>
          </p:cNvPicPr>
          <p:nvPr>
            <p:ph type="pic" sz="quarter" idx="4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5F34C1-576F-4BF7-8C9C-D507F213AE6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587770" y="812429"/>
            <a:ext cx="1620000" cy="116903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Security Manager</a:t>
            </a:r>
            <a:endParaRPr lang="en-US" sz="2400">
              <a:solidFill>
                <a:schemeClr val="accent1"/>
              </a:solidFill>
              <a:cs typeface="Calibri"/>
            </a:endParaRPr>
          </a:p>
        </p:txBody>
      </p:sp>
      <p:pic>
        <p:nvPicPr>
          <p:cNvPr id="29" name="Picture Placeholder 28" descr="Lecturer">
            <a:extLst>
              <a:ext uri="{FF2B5EF4-FFF2-40B4-BE49-F238E27FC236}">
                <a16:creationId xmlns:a16="http://schemas.microsoft.com/office/drawing/2014/main" id="{344FCB42-636B-4918-8866-D50ACA206D8C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/>
      </p:pic>
      <p:pic>
        <p:nvPicPr>
          <p:cNvPr id="31" name="Picture Placeholder 30" descr="Coins">
            <a:extLst>
              <a:ext uri="{FF2B5EF4-FFF2-40B4-BE49-F238E27FC236}">
                <a16:creationId xmlns:a16="http://schemas.microsoft.com/office/drawing/2014/main" id="{A1AA205C-54CC-4A28-9B43-520D5A97DD74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/>
      </p:pic>
      <p:sp>
        <p:nvSpPr>
          <p:cNvPr id="88" name="Slide Number Placeholder 87">
            <a:extLst>
              <a:ext uri="{FF2B5EF4-FFF2-40B4-BE49-F238E27FC236}">
                <a16:creationId xmlns:a16="http://schemas.microsoft.com/office/drawing/2014/main" id="{FAFF03E5-FC39-4375-8BD9-53A0FD781CB7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dirty="0" smtClean="0"/>
              <a:pPr algn="ctr"/>
              <a:t>12</a:t>
            </a:fld>
            <a:endParaRPr lang="en-US" dirty="0"/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92EA4653-732C-D90D-4289-BD809567B52C}"/>
              </a:ext>
            </a:extLst>
          </p:cNvPr>
          <p:cNvSpPr txBox="1">
            <a:spLocks/>
          </p:cNvSpPr>
          <p:nvPr/>
        </p:nvSpPr>
        <p:spPr>
          <a:xfrm>
            <a:off x="429144" y="4518395"/>
            <a:ext cx="1620000" cy="11690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Director of Security</a:t>
            </a:r>
            <a:endParaRPr lang="en-US" sz="2000">
              <a:solidFill>
                <a:schemeClr val="accent1"/>
              </a:solidFill>
              <a:cs typeface="Calibri"/>
            </a:endParaRP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6724295E-3354-EB5C-5848-3BE62C0C992C}"/>
              </a:ext>
            </a:extLst>
          </p:cNvPr>
          <p:cNvSpPr txBox="1">
            <a:spLocks/>
          </p:cNvSpPr>
          <p:nvPr/>
        </p:nvSpPr>
        <p:spPr>
          <a:xfrm>
            <a:off x="273756" y="777235"/>
            <a:ext cx="1874000" cy="11690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Chief Information security officer (CISO)</a:t>
            </a:r>
            <a:endParaRPr lang="en-US" sz="2000" b="1">
              <a:solidFill>
                <a:schemeClr val="accent1"/>
              </a:solidFill>
              <a:latin typeface="Georgia Pro"/>
            </a:endParaRP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E1E1650A-C6E4-3D0B-5E05-B26484CF5EB1}"/>
              </a:ext>
            </a:extLst>
          </p:cNvPr>
          <p:cNvSpPr txBox="1">
            <a:spLocks/>
          </p:cNvSpPr>
          <p:nvPr/>
        </p:nvSpPr>
        <p:spPr>
          <a:xfrm>
            <a:off x="2513051" y="812761"/>
            <a:ext cx="1751703" cy="11690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Security Technician</a:t>
            </a:r>
            <a:endParaRPr lang="en-US" sz="2400">
              <a:solidFill>
                <a:schemeClr val="accent1"/>
              </a:solidFill>
              <a:cs typeface="Calibri"/>
            </a:endParaRPr>
          </a:p>
        </p:txBody>
      </p:sp>
      <p:sp>
        <p:nvSpPr>
          <p:cNvPr id="35" name="Text Placeholder 5">
            <a:extLst>
              <a:ext uri="{FF2B5EF4-FFF2-40B4-BE49-F238E27FC236}">
                <a16:creationId xmlns:a16="http://schemas.microsoft.com/office/drawing/2014/main" id="{B65FFFED-6059-DED0-3522-4FB40EE3878F}"/>
              </a:ext>
            </a:extLst>
          </p:cNvPr>
          <p:cNvSpPr txBox="1">
            <a:spLocks/>
          </p:cNvSpPr>
          <p:nvPr/>
        </p:nvSpPr>
        <p:spPr>
          <a:xfrm>
            <a:off x="2358437" y="4518395"/>
            <a:ext cx="1940847" cy="11690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Security Administrator</a:t>
            </a:r>
            <a:endParaRPr lang="en-US" sz="2000">
              <a:solidFill>
                <a:schemeClr val="accent1"/>
              </a:solidFill>
              <a:cs typeface="Calibri"/>
            </a:endParaRPr>
          </a:p>
        </p:txBody>
      </p:sp>
      <p:sp>
        <p:nvSpPr>
          <p:cNvPr id="36" name="Text Placeholder 5">
            <a:extLst>
              <a:ext uri="{FF2B5EF4-FFF2-40B4-BE49-F238E27FC236}">
                <a16:creationId xmlns:a16="http://schemas.microsoft.com/office/drawing/2014/main" id="{62F289F3-66D2-3E2C-655E-63A663977A66}"/>
              </a:ext>
            </a:extLst>
          </p:cNvPr>
          <p:cNvSpPr txBox="1">
            <a:spLocks/>
          </p:cNvSpPr>
          <p:nvPr/>
        </p:nvSpPr>
        <p:spPr>
          <a:xfrm>
            <a:off x="4390437" y="4518395"/>
            <a:ext cx="1940847" cy="11690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Security Analyst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7" name="Text Placeholder 5">
            <a:extLst>
              <a:ext uri="{FF2B5EF4-FFF2-40B4-BE49-F238E27FC236}">
                <a16:creationId xmlns:a16="http://schemas.microsoft.com/office/drawing/2014/main" id="{B5B9ABC5-D47A-D8A7-3387-E1B3761D33EB}"/>
              </a:ext>
            </a:extLst>
          </p:cNvPr>
          <p:cNvSpPr txBox="1">
            <a:spLocks/>
          </p:cNvSpPr>
          <p:nvPr/>
        </p:nvSpPr>
        <p:spPr>
          <a:xfrm>
            <a:off x="2461144" y="5534395"/>
            <a:ext cx="1620000" cy="11690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>
                <a:solidFill>
                  <a:schemeClr val="accent1"/>
                </a:solidFill>
                <a:latin typeface="Georgia Pro"/>
                <a:ea typeface="+mn-lt"/>
                <a:cs typeface="+mn-lt"/>
              </a:rPr>
              <a:t>Security Staff</a:t>
            </a:r>
            <a:endParaRPr lang="en-US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458110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542" y="2094829"/>
            <a:ext cx="4793714" cy="2473146"/>
          </a:xfrm>
        </p:spPr>
        <p:txBody>
          <a:bodyPr/>
          <a:lstStyle/>
          <a:p>
            <a:pPr algn="ctr"/>
            <a:r>
              <a:rPr lang="en-US" sz="2800" b="0">
                <a:solidFill>
                  <a:srgbClr val="FFFF00"/>
                </a:solidFill>
                <a:latin typeface="Georgia Pro"/>
                <a:ea typeface="+mj-lt"/>
                <a:cs typeface="+mj-lt"/>
              </a:rPr>
              <a:t>Benefits of InfoRMATION security education, awareness and training</a:t>
            </a:r>
            <a:endParaRPr lang="en-US" sz="2800" b="0">
              <a:solidFill>
                <a:srgbClr val="FFFF00"/>
              </a:solidFill>
              <a:latin typeface="Georgia Pro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EFF07F-FAEE-4EDA-A822-96C6B92C55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B3EC86-D8A6-77F2-37B8-531893C7EC7A}"/>
              </a:ext>
            </a:extLst>
          </p:cNvPr>
          <p:cNvSpPr txBox="1"/>
          <p:nvPr/>
        </p:nvSpPr>
        <p:spPr>
          <a:xfrm>
            <a:off x="6897512" y="579496"/>
            <a:ext cx="5343960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Georgia Pro"/>
              </a:rPr>
              <a:t>1. Training reduces errors. </a:t>
            </a:r>
          </a:p>
          <a:p>
            <a:r>
              <a:rPr lang="en-US" sz="2800" dirty="0">
                <a:solidFill>
                  <a:schemeClr val="bg1"/>
                </a:solidFill>
                <a:latin typeface="Georgia Pro"/>
              </a:rPr>
              <a:t>2. Training enhances security. </a:t>
            </a:r>
          </a:p>
          <a:p>
            <a:r>
              <a:rPr lang="en-US" sz="2800" dirty="0">
                <a:solidFill>
                  <a:schemeClr val="bg1"/>
                </a:solidFill>
                <a:latin typeface="Georgia Pro"/>
              </a:rPr>
              <a:t>3. An educated staff increases compliance. </a:t>
            </a:r>
          </a:p>
          <a:p>
            <a:r>
              <a:rPr lang="en-US" sz="2800" dirty="0">
                <a:solidFill>
                  <a:schemeClr val="bg1"/>
                </a:solidFill>
                <a:latin typeface="Georgia Pro"/>
              </a:rPr>
              <a:t>4. Security training can help guide and protect an organization's reputation. </a:t>
            </a:r>
          </a:p>
          <a:p>
            <a:r>
              <a:rPr lang="en-US" sz="2800" dirty="0">
                <a:solidFill>
                  <a:schemeClr val="bg1"/>
                </a:solidFill>
                <a:latin typeface="Georgia Pro"/>
              </a:rPr>
              <a:t>5. Education builds good morale</a:t>
            </a:r>
            <a:r>
              <a:rPr lang="en-GB" sz="2800" dirty="0">
                <a:solidFill>
                  <a:schemeClr val="bg1"/>
                </a:solidFill>
                <a:latin typeface="Georgia Pro"/>
              </a:rPr>
              <a:t>.</a:t>
            </a:r>
            <a:endParaRPr lang="en-US" sz="2800" dirty="0">
              <a:solidFill>
                <a:schemeClr val="bg1"/>
              </a:solidFill>
              <a:latin typeface="Georgia Pro"/>
            </a:endParaRPr>
          </a:p>
          <a:p>
            <a:r>
              <a:rPr lang="en-US" sz="2800" dirty="0">
                <a:solidFill>
                  <a:schemeClr val="bg1"/>
                </a:solidFill>
                <a:latin typeface="Georgia Pro"/>
              </a:rPr>
              <a:t>6. It reduces </a:t>
            </a:r>
            <a:r>
              <a:rPr lang="en-GB" sz="2800" dirty="0">
                <a:solidFill>
                  <a:schemeClr val="bg1"/>
                </a:solidFill>
                <a:latin typeface="Georgia Pro"/>
              </a:rPr>
              <a:t>cost </a:t>
            </a:r>
            <a:r>
              <a:rPr lang="en-US" sz="2800" dirty="0">
                <a:solidFill>
                  <a:schemeClr val="bg1"/>
                </a:solidFill>
                <a:latin typeface="Georgia Pro"/>
              </a:rPr>
              <a:t>and saves more money for the organization 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 sz="2800" dirty="0">
                <a:solidFill>
                  <a:schemeClr val="bg1"/>
                </a:solidFill>
                <a:latin typeface="Georgia Pro"/>
              </a:rPr>
              <a:t>7. It builds confidence and trust</a:t>
            </a:r>
            <a:r>
              <a:rPr lang="en-GB" sz="2800" dirty="0">
                <a:solidFill>
                  <a:schemeClr val="bg1"/>
                </a:solidFill>
                <a:latin typeface="Georgia Pro"/>
              </a:rPr>
              <a:t>.</a:t>
            </a:r>
            <a:endParaRPr lang="en-US" sz="2800" dirty="0">
              <a:solidFill>
                <a:schemeClr val="bg1"/>
              </a:solidFill>
              <a:latin typeface="Georgia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61020242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F5E3BD5-1051-4A50-9F18-DFC536C0E08E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436136" y="3357746"/>
            <a:ext cx="3863221" cy="720000"/>
          </a:xfrm>
        </p:spPr>
        <p:txBody>
          <a:bodyPr/>
          <a:lstStyle/>
          <a:p>
            <a:r>
              <a:rPr lang="en-US" dirty="0"/>
              <a:t>In summary</a:t>
            </a:r>
          </a:p>
        </p:txBody>
      </p:sp>
      <p:pic>
        <p:nvPicPr>
          <p:cNvPr id="11" name="Picture Placeholder 10" descr="Laptop pencils glasses and face mask on desk">
            <a:extLst>
              <a:ext uri="{FF2B5EF4-FFF2-40B4-BE49-F238E27FC236}">
                <a16:creationId xmlns:a16="http://schemas.microsoft.com/office/drawing/2014/main" id="{70AAE794-2F38-416E-B928-BB5474A812D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/>
          <a:stretch>
            <a:fillRect/>
          </a:stretch>
        </p:blipFill>
        <p:spPr>
          <a:xfrm>
            <a:off x="7857201" y="561267"/>
            <a:ext cx="3475177" cy="2316784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DBCB88-247D-49E4-8FCA-2BC56F1AE0E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0D7595-69BF-D444-768F-E62A59BD5CDA}"/>
              </a:ext>
            </a:extLst>
          </p:cNvPr>
          <p:cNvSpPr txBox="1"/>
          <p:nvPr/>
        </p:nvSpPr>
        <p:spPr>
          <a:xfrm>
            <a:off x="573851" y="1843851"/>
            <a:ext cx="5343407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i="1" dirty="0">
                <a:solidFill>
                  <a:schemeClr val="accent1"/>
                </a:solidFill>
                <a:latin typeface="Georgia Pro"/>
                <a:ea typeface="Poppins"/>
                <a:cs typeface="Poppins"/>
              </a:rPr>
              <a:t>"Every organization, regardless of size or revenue generated, needs an information security program (ISP)</a:t>
            </a:r>
            <a:r>
              <a:rPr lang="en-GB" sz="2800" i="1" dirty="0">
                <a:solidFill>
                  <a:schemeClr val="accent1"/>
                </a:solidFill>
                <a:latin typeface="Georgia Pro"/>
                <a:ea typeface="Poppins"/>
                <a:cs typeface="Poppins"/>
              </a:rPr>
              <a:t>.</a:t>
            </a:r>
          </a:p>
          <a:p>
            <a:pPr algn="l"/>
            <a:endParaRPr lang="en-GB" sz="2800" i="1" dirty="0">
              <a:solidFill>
                <a:schemeClr val="accent1"/>
              </a:solidFill>
              <a:latin typeface="Georgia Pro"/>
              <a:ea typeface="Poppins"/>
              <a:cs typeface="Poppins"/>
            </a:endParaRPr>
          </a:p>
          <a:p>
            <a:pPr algn="l"/>
            <a:r>
              <a:rPr lang="en-GB" sz="2800" i="1" dirty="0">
                <a:solidFill>
                  <a:schemeClr val="accent1"/>
                </a:solidFill>
                <a:latin typeface="Georgia Pro"/>
                <a:ea typeface="Poppins"/>
                <a:cs typeface="Poppins"/>
              </a:rPr>
              <a:t>A </a:t>
            </a:r>
            <a:r>
              <a:rPr lang="en-US" sz="2800" i="1" dirty="0">
                <a:solidFill>
                  <a:schemeClr val="accent1"/>
                </a:solidFill>
                <a:latin typeface="Georgia Pro"/>
                <a:ea typeface="Poppins"/>
                <a:cs typeface="Poppins"/>
              </a:rPr>
              <a:t>collection of initiatives that form the basis for any cyber security plan involving confidential data</a:t>
            </a:r>
            <a:r>
              <a:rPr lang="en-GB" sz="2800" i="1" dirty="0">
                <a:solidFill>
                  <a:schemeClr val="accent1"/>
                </a:solidFill>
                <a:latin typeface="Georgia Pro"/>
                <a:ea typeface="Poppins"/>
                <a:cs typeface="Poppins"/>
              </a:rPr>
              <a:t>,  is referred to as an InfoSec program “</a:t>
            </a:r>
            <a:endParaRPr lang="en-US" sz="2800" i="1" dirty="0">
              <a:solidFill>
                <a:schemeClr val="accent1"/>
              </a:solidFill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3190245698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8E6F05-D209-8965-0CF3-AD6646FAE79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</p:spPr>
        <p:txBody>
          <a:bodyPr lIns="0" tIns="0" rIns="0" bIns="0" anchor="ctr">
            <a:normAutofit/>
          </a:bodyPr>
          <a:lstStyle/>
          <a:p>
            <a:pPr>
              <a:spcAft>
                <a:spcPts val="600"/>
              </a:spcAft>
            </a:pPr>
            <a:fld id="{B67B645E-C5E5-4727-B977-D372A0AA71D9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BAA652-99EF-BD10-99A0-5C61B852EF4F}"/>
              </a:ext>
            </a:extLst>
          </p:cNvPr>
          <p:cNvSpPr txBox="1"/>
          <p:nvPr/>
        </p:nvSpPr>
        <p:spPr>
          <a:xfrm>
            <a:off x="7568869" y="3109148"/>
            <a:ext cx="3863221" cy="720000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kern="1200" spc="-1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QUESTION?</a:t>
            </a:r>
          </a:p>
        </p:txBody>
      </p:sp>
      <p:pic>
        <p:nvPicPr>
          <p:cNvPr id="6" name="Picture 5" descr="Quizzical burrowing owl looking forward">
            <a:extLst>
              <a:ext uri="{FF2B5EF4-FFF2-40B4-BE49-F238E27FC236}">
                <a16:creationId xmlns:a16="http://schemas.microsoft.com/office/drawing/2014/main" id="{68F0E6AF-7B8F-CAC8-B2AF-FDE14FDB80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239" b="3"/>
          <a:stretch/>
        </p:blipFill>
        <p:spPr>
          <a:xfrm>
            <a:off x="-1" y="947452"/>
            <a:ext cx="5703889" cy="4320000"/>
          </a:xfrm>
          <a:prstGeom prst="rect">
            <a:avLst/>
          </a:prstGeom>
          <a:noFill/>
          <a:ln w="95250" cap="sq">
            <a:noFill/>
          </a:ln>
        </p:spPr>
      </p:pic>
    </p:spTree>
    <p:extLst>
      <p:ext uri="{BB962C8B-B14F-4D97-AF65-F5344CB8AC3E}">
        <p14:creationId xmlns:p14="http://schemas.microsoft.com/office/powerpoint/2010/main" val="3500372736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DDABB1-5E6B-4365-AD9E-DDCE7E97274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7530160-A714-49C8-85A0-932553905B40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DAVID NTINO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2CA365-4170-41B8-B4B3-7A2FA6DBD75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endParaRPr lang="en-US" dirty="0">
              <a:cs typeface="Calibri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739431-ADAD-416E-818C-4B616D2870E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2225674@student.uwtsd.ac.uk</a:t>
            </a:r>
          </a:p>
        </p:txBody>
      </p:sp>
      <p:pic>
        <p:nvPicPr>
          <p:cNvPr id="12" name="Graphic 11" descr="User" title="Icon - Presenter Name">
            <a:extLst>
              <a:ext uri="{FF2B5EF4-FFF2-40B4-BE49-F238E27FC236}">
                <a16:creationId xmlns:a16="http://schemas.microsoft.com/office/drawing/2014/main" id="{3FD34FCD-807B-4BBC-8AFE-2162CCE29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gray">
          <a:xfrm>
            <a:off x="11061325" y="3847868"/>
            <a:ext cx="218900" cy="218900"/>
          </a:xfrm>
          <a:prstGeom prst="rect">
            <a:avLst/>
          </a:prstGeom>
        </p:spPr>
      </p:pic>
      <p:pic>
        <p:nvPicPr>
          <p:cNvPr id="14" name="Graphic 13" descr="Smart Phone" title="Icon - Presenter Phone Number">
            <a:extLst>
              <a:ext uri="{FF2B5EF4-FFF2-40B4-BE49-F238E27FC236}">
                <a16:creationId xmlns:a16="http://schemas.microsoft.com/office/drawing/2014/main" id="{E51263B5-564A-401A-810D-0896F97EF0C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 bwMode="gray">
          <a:xfrm>
            <a:off x="11061325" y="4256628"/>
            <a:ext cx="218900" cy="218900"/>
          </a:xfrm>
          <a:prstGeom prst="rect">
            <a:avLst/>
          </a:prstGeom>
        </p:spPr>
      </p:pic>
      <p:pic>
        <p:nvPicPr>
          <p:cNvPr id="13" name="Graphic 12" descr="Envelope" title="Icon Presenter Email">
            <a:extLst>
              <a:ext uri="{FF2B5EF4-FFF2-40B4-BE49-F238E27FC236}">
                <a16:creationId xmlns:a16="http://schemas.microsoft.com/office/drawing/2014/main" id="{A24A1417-AE3F-44AE-98EB-3E6ADA1E2017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 bwMode="gray">
          <a:xfrm>
            <a:off x="11061325" y="4624346"/>
            <a:ext cx="218900" cy="218900"/>
          </a:xfrm>
          <a:prstGeom prst="rect">
            <a:avLst/>
          </a:prstGeom>
        </p:spPr>
      </p:pic>
      <p:pic>
        <p:nvPicPr>
          <p:cNvPr id="15" name="Graphic 14" descr="Link">
            <a:extLst>
              <a:ext uri="{FF2B5EF4-FFF2-40B4-BE49-F238E27FC236}">
                <a16:creationId xmlns:a16="http://schemas.microsoft.com/office/drawing/2014/main" id="{0161B5EF-405A-4DEA-8E00-0A6A7B71F7B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 bwMode="gray">
          <a:xfrm>
            <a:off x="11044466" y="4992064"/>
            <a:ext cx="244786" cy="244786"/>
          </a:xfrm>
          <a:prstGeom prst="rect">
            <a:avLst/>
          </a:prstGeom>
        </p:spPr>
      </p:pic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19DF40F-7D18-4AEB-B04C-9870555D29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35393_Blue spheres pitch deck_RVA_v5" id="{B31999E4-CF41-4147-9146-E7AA12BD45BB}" vid="{47A86861-C4F7-4F19-9461-7399990DDE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FCB7D79-A330-4BC9-A964-3F617D32A6D4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348C5FEF-6CA4-44CC-8E61-9E775B9B783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5C6C01-35C7-4561-8BAD-91E4FACA293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TF66835393</Template>
  <TotalTime>0</TotalTime>
  <Words>1225</Words>
  <Application>Microsoft Office PowerPoint</Application>
  <PresentationFormat>Widescreen</PresentationFormat>
  <Paragraphs>309</Paragraphs>
  <Slides>16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INFORMATION SECURITY (InfoSec)</vt:lpstr>
      <vt:lpstr>PowerPoint Presentation</vt:lpstr>
      <vt:lpstr>What is infosec?</vt:lpstr>
      <vt:lpstr>INFORMATION SECURITY</vt:lpstr>
      <vt:lpstr> How does Infosec achieve  its objectives? </vt:lpstr>
      <vt:lpstr>PowerPoint Presentation</vt:lpstr>
      <vt:lpstr>What functions constitute a complete InfoSec program?  </vt:lpstr>
      <vt:lpstr>Infosec program should include the following:</vt:lpstr>
      <vt:lpstr>PowerPoint Presentation</vt:lpstr>
      <vt:lpstr>Where should an Infosec unit be placed?  Where shouldn’t it be placed? </vt:lpstr>
      <vt:lpstr>Roles of InfoSec professionals</vt:lpstr>
      <vt:lpstr>Roles of InfoSec professionals</vt:lpstr>
      <vt:lpstr>Benefits of InfoRMATION security education, awareness and training</vt:lpstr>
      <vt:lpstr>In summary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COVER TITLE</dc:title>
  <dc:creator/>
  <cp:lastModifiedBy>David Ntino (2225674)</cp:lastModifiedBy>
  <cp:revision>475</cp:revision>
  <dcterms:created xsi:type="dcterms:W3CDTF">2023-11-01T16:55:39Z</dcterms:created>
  <dcterms:modified xsi:type="dcterms:W3CDTF">2023-11-02T14:31:06Z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