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25"/>
  </p:notesMasterIdLst>
  <p:sldIdLst>
    <p:sldId id="256" r:id="rId4"/>
    <p:sldId id="266" r:id="rId5"/>
    <p:sldId id="267" r:id="rId6"/>
    <p:sldId id="268" r:id="rId7"/>
    <p:sldId id="269" r:id="rId8"/>
    <p:sldId id="270" r:id="rId9"/>
    <p:sldId id="271" r:id="rId10"/>
    <p:sldId id="272" r:id="rId11"/>
    <p:sldId id="274" r:id="rId12"/>
    <p:sldId id="276" r:id="rId13"/>
    <p:sldId id="275" r:id="rId14"/>
    <p:sldId id="273" r:id="rId15"/>
    <p:sldId id="257" r:id="rId16"/>
    <p:sldId id="258" r:id="rId17"/>
    <p:sldId id="259" r:id="rId18"/>
    <p:sldId id="262" r:id="rId19"/>
    <p:sldId id="260" r:id="rId20"/>
    <p:sldId id="261" r:id="rId21"/>
    <p:sldId id="263" r:id="rId22"/>
    <p:sldId id="264" r:id="rId23"/>
    <p:sldId id="26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DB1621-7DA7-4A5D-AFC6-D2C8892E015C}" v="15" dt="2026-10-13T15:33:03.6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custSel modSld sldOrd">
      <pc:chgData name="Julie Thomas" userId="2af13b6d24d29b42" providerId="LiveId" clId="{88C2DB11-0E9A-44FE-AE8B-2469165B3BF6}" dt="2026-10-16T15:56:10.681" v="23" actId="20577"/>
      <pc:docMkLst>
        <pc:docMk/>
      </pc:docMkLst>
      <pc:sldChg chg="modSp">
        <pc:chgData name="Julie Thomas" userId="2af13b6d24d29b42" providerId="LiveId" clId="{88C2DB11-0E9A-44FE-AE8B-2469165B3BF6}" dt="2026-10-13T14:10:42.508" v="0"/>
        <pc:sldMkLst>
          <pc:docMk/>
          <pc:sldMk cId="2734890567" sldId="257"/>
        </pc:sldMkLst>
        <pc:spChg chg="mod">
          <ac:chgData name="Julie Thomas" userId="2af13b6d24d29b42" providerId="LiveId" clId="{88C2DB11-0E9A-44FE-AE8B-2469165B3BF6}" dt="2026-10-13T14:10:42.508" v="0"/>
          <ac:spMkLst>
            <pc:docMk/>
            <pc:sldMk cId="2734890567" sldId="257"/>
            <ac:spMk id="3" creationId="{E6054EE5-A8A1-7C90-0E96-4AD8922E9350}"/>
          </ac:spMkLst>
        </pc:spChg>
      </pc:sldChg>
      <pc:sldChg chg="modSp">
        <pc:chgData name="Julie Thomas" userId="2af13b6d24d29b42" providerId="LiveId" clId="{88C2DB11-0E9A-44FE-AE8B-2469165B3BF6}" dt="2026-10-13T15:33:03.629" v="15"/>
        <pc:sldMkLst>
          <pc:docMk/>
          <pc:sldMk cId="3022728233" sldId="265"/>
        </pc:sldMkLst>
        <pc:graphicFrameChg chg="mod">
          <ac:chgData name="Julie Thomas" userId="2af13b6d24d29b42" providerId="LiveId" clId="{88C2DB11-0E9A-44FE-AE8B-2469165B3BF6}" dt="2026-10-13T15:33:03.629" v="15"/>
          <ac:graphicFrameMkLst>
            <pc:docMk/>
            <pc:sldMk cId="3022728233" sldId="265"/>
            <ac:graphicFrameMk id="5" creationId="{4769E43C-001D-C2AD-3201-1CC3329110DD}"/>
          </ac:graphicFrameMkLst>
        </pc:graphicFrameChg>
      </pc:sldChg>
      <pc:sldChg chg="modSp ord">
        <pc:chgData name="Julie Thomas" userId="2af13b6d24d29b42" providerId="LiveId" clId="{88C2DB11-0E9A-44FE-AE8B-2469165B3BF6}" dt="2026-10-13T14:59:13.503" v="10"/>
        <pc:sldMkLst>
          <pc:docMk/>
          <pc:sldMk cId="1742901259" sldId="266"/>
        </pc:sldMkLst>
        <pc:spChg chg="mod">
          <ac:chgData name="Julie Thomas" userId="2af13b6d24d29b42" providerId="LiveId" clId="{88C2DB11-0E9A-44FE-AE8B-2469165B3BF6}" dt="2026-10-13T14:22:53.379" v="1"/>
          <ac:spMkLst>
            <pc:docMk/>
            <pc:sldMk cId="1742901259" sldId="266"/>
            <ac:spMk id="3" creationId="{4586F93C-CA7D-1E00-3189-159B3F3DA73E}"/>
          </ac:spMkLst>
        </pc:spChg>
      </pc:sldChg>
      <pc:sldChg chg="modSp mod ord">
        <pc:chgData name="Julie Thomas" userId="2af13b6d24d29b42" providerId="LiveId" clId="{88C2DB11-0E9A-44FE-AE8B-2469165B3BF6}" dt="2026-10-16T15:56:10.681" v="23" actId="20577"/>
        <pc:sldMkLst>
          <pc:docMk/>
          <pc:sldMk cId="3794082993" sldId="267"/>
        </pc:sldMkLst>
        <pc:graphicFrameChg chg="modGraphic">
          <ac:chgData name="Julie Thomas" userId="2af13b6d24d29b42" providerId="LiveId" clId="{88C2DB11-0E9A-44FE-AE8B-2469165B3BF6}" dt="2026-10-16T15:56:10.681" v="23" actId="20577"/>
          <ac:graphicFrameMkLst>
            <pc:docMk/>
            <pc:sldMk cId="3794082993" sldId="267"/>
            <ac:graphicFrameMk id="5" creationId="{EAD735EF-72D1-2F45-3FB0-56B0C81FA47C}"/>
          </ac:graphicFrameMkLst>
        </pc:graphicFrameChg>
      </pc:sldChg>
      <pc:sldChg chg="ord">
        <pc:chgData name="Julie Thomas" userId="2af13b6d24d29b42" providerId="LiveId" clId="{88C2DB11-0E9A-44FE-AE8B-2469165B3BF6}" dt="2026-10-13T14:59:13.503" v="10"/>
        <pc:sldMkLst>
          <pc:docMk/>
          <pc:sldMk cId="1127532190" sldId="268"/>
        </pc:sldMkLst>
      </pc:sldChg>
      <pc:sldChg chg="ord">
        <pc:chgData name="Julie Thomas" userId="2af13b6d24d29b42" providerId="LiveId" clId="{88C2DB11-0E9A-44FE-AE8B-2469165B3BF6}" dt="2026-10-13T14:59:13.503" v="10"/>
        <pc:sldMkLst>
          <pc:docMk/>
          <pc:sldMk cId="1167627987" sldId="269"/>
        </pc:sldMkLst>
      </pc:sldChg>
      <pc:sldChg chg="modSp ord">
        <pc:chgData name="Julie Thomas" userId="2af13b6d24d29b42" providerId="LiveId" clId="{88C2DB11-0E9A-44FE-AE8B-2469165B3BF6}" dt="2026-10-13T15:16:58.625" v="11"/>
        <pc:sldMkLst>
          <pc:docMk/>
          <pc:sldMk cId="3969424318" sldId="270"/>
        </pc:sldMkLst>
        <pc:graphicFrameChg chg="mod">
          <ac:chgData name="Julie Thomas" userId="2af13b6d24d29b42" providerId="LiveId" clId="{88C2DB11-0E9A-44FE-AE8B-2469165B3BF6}" dt="2026-10-13T15:16:58.625" v="11"/>
          <ac:graphicFrameMkLst>
            <pc:docMk/>
            <pc:sldMk cId="3969424318" sldId="270"/>
            <ac:graphicFrameMk id="5" creationId="{DBC3DA85-B3D1-A32F-A6F2-4C0BD84D0C57}"/>
          </ac:graphicFrameMkLst>
        </pc:graphicFrameChg>
      </pc:sldChg>
      <pc:sldChg chg="ord">
        <pc:chgData name="Julie Thomas" userId="2af13b6d24d29b42" providerId="LiveId" clId="{88C2DB11-0E9A-44FE-AE8B-2469165B3BF6}" dt="2026-10-13T14:59:13.503" v="10"/>
        <pc:sldMkLst>
          <pc:docMk/>
          <pc:sldMk cId="1109976546" sldId="271"/>
        </pc:sldMkLst>
      </pc:sldChg>
      <pc:sldChg chg="modSp ord">
        <pc:chgData name="Julie Thomas" userId="2af13b6d24d29b42" providerId="LiveId" clId="{88C2DB11-0E9A-44FE-AE8B-2469165B3BF6}" dt="2026-10-13T15:20:38.512" v="12" actId="113"/>
        <pc:sldMkLst>
          <pc:docMk/>
          <pc:sldMk cId="1401132846" sldId="272"/>
        </pc:sldMkLst>
        <pc:graphicFrameChg chg="mod">
          <ac:chgData name="Julie Thomas" userId="2af13b6d24d29b42" providerId="LiveId" clId="{88C2DB11-0E9A-44FE-AE8B-2469165B3BF6}" dt="2026-10-13T15:20:38.512" v="12" actId="113"/>
          <ac:graphicFrameMkLst>
            <pc:docMk/>
            <pc:sldMk cId="1401132846" sldId="272"/>
            <ac:graphicFrameMk id="5" creationId="{F79D9E1C-3241-1FE3-8C58-750970CB4FED}"/>
          </ac:graphicFrameMkLst>
        </pc:graphicFrameChg>
      </pc:sldChg>
      <pc:sldChg chg="modSp ord">
        <pc:chgData name="Julie Thomas" userId="2af13b6d24d29b42" providerId="LiveId" clId="{88C2DB11-0E9A-44FE-AE8B-2469165B3BF6}" dt="2026-10-13T14:59:13.503" v="10"/>
        <pc:sldMkLst>
          <pc:docMk/>
          <pc:sldMk cId="1056086169" sldId="273"/>
        </pc:sldMkLst>
        <pc:graphicFrameChg chg="mod">
          <ac:chgData name="Julie Thomas" userId="2af13b6d24d29b42" providerId="LiveId" clId="{88C2DB11-0E9A-44FE-AE8B-2469165B3BF6}" dt="2026-10-13T14:32:40.188" v="7" actId="115"/>
          <ac:graphicFrameMkLst>
            <pc:docMk/>
            <pc:sldMk cId="1056086169" sldId="273"/>
            <ac:graphicFrameMk id="5" creationId="{EE5E8468-EF3F-A706-271A-882B3715A19C}"/>
          </ac:graphicFrameMkLst>
        </pc:graphicFrameChg>
      </pc:sldChg>
      <pc:sldChg chg="modSp ord">
        <pc:chgData name="Julie Thomas" userId="2af13b6d24d29b42" providerId="LiveId" clId="{88C2DB11-0E9A-44FE-AE8B-2469165B3BF6}" dt="2026-10-13T14:59:13.503" v="10"/>
        <pc:sldMkLst>
          <pc:docMk/>
          <pc:sldMk cId="2160863498" sldId="274"/>
        </pc:sldMkLst>
      </pc:sldChg>
      <pc:sldChg chg="ord">
        <pc:chgData name="Julie Thomas" userId="2af13b6d24d29b42" providerId="LiveId" clId="{88C2DB11-0E9A-44FE-AE8B-2469165B3BF6}" dt="2026-10-13T14:59:13.503" v="10"/>
        <pc:sldMkLst>
          <pc:docMk/>
          <pc:sldMk cId="2903496795" sldId="275"/>
        </pc:sldMkLst>
      </pc:sldChg>
      <pc:sldChg chg="addSp modSp ord">
        <pc:chgData name="Julie Thomas" userId="2af13b6d24d29b42" providerId="LiveId" clId="{88C2DB11-0E9A-44FE-AE8B-2469165B3BF6}" dt="2026-10-13T14:59:13.503" v="10"/>
        <pc:sldMkLst>
          <pc:docMk/>
          <pc:sldMk cId="2279901318" sldId="276"/>
        </pc:sldMkLst>
        <pc:picChg chg="add mod">
          <ac:chgData name="Julie Thomas" userId="2af13b6d24d29b42" providerId="LiveId" clId="{88C2DB11-0E9A-44FE-AE8B-2469165B3BF6}" dt="2026-10-13T14:54:53.112" v="9" actId="931"/>
          <ac:picMkLst>
            <pc:docMk/>
            <pc:sldMk cId="2279901318" sldId="276"/>
            <ac:picMk id="5" creationId="{BA3C9BBC-6224-0158-9469-9449F59DE5D2}"/>
          </ac:picMkLst>
        </pc:pic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svg"/></Relationships>
</file>

<file path=ppt/diagrams/_rels/data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s>
</file>

<file path=ppt/diagrams/_rels/data9.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_rels/data11.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4" Type="http://schemas.openxmlformats.org/officeDocument/2006/relationships/image" Target="../media/image22.svg"/></Relationships>
</file>

<file path=ppt/diagrams/_rels/data12.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 Id="rId5" Type="http://schemas.openxmlformats.org/officeDocument/2006/relationships/image" Target="../media/image10.svg"/><Relationship Id="rId4" Type="http://schemas.openxmlformats.org/officeDocument/2006/relationships/image" Target="../media/image26.svg"/></Relationships>
</file>

<file path=ppt/diagrams/_rels/drawing2.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4" Type="http://schemas.openxmlformats.org/officeDocument/2006/relationships/image" Target="../media/image22.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 Id="rId5" Type="http://schemas.openxmlformats.org/officeDocument/2006/relationships/image" Target="../media/image10.sv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2999FA-BCAC-4B89-AC7A-13786ED33E40}"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A69BD25F-184B-40F6-84BC-D9B2D3327A70}">
      <dgm:prSet/>
      <dgm:spPr/>
      <dgm:t>
        <a:bodyPr/>
        <a:lstStyle/>
        <a:p>
          <a:r>
            <a:rPr lang="en-GB" dirty="0"/>
            <a:t>You need to write about 2 personal experiences of change in an organisation</a:t>
          </a:r>
          <a:endParaRPr lang="en-US" dirty="0"/>
        </a:p>
      </dgm:t>
    </dgm:pt>
    <dgm:pt modelId="{BFB3B3BC-316F-4615-9C26-A45CF2DCF427}" type="parTrans" cxnId="{7EC6A77A-128E-4459-8C67-719D22C21DD3}">
      <dgm:prSet/>
      <dgm:spPr/>
      <dgm:t>
        <a:bodyPr/>
        <a:lstStyle/>
        <a:p>
          <a:endParaRPr lang="en-US"/>
        </a:p>
      </dgm:t>
    </dgm:pt>
    <dgm:pt modelId="{CE494FF2-D341-4A1B-A10B-67F841D2C237}" type="sibTrans" cxnId="{7EC6A77A-128E-4459-8C67-719D22C21DD3}">
      <dgm:prSet/>
      <dgm:spPr/>
      <dgm:t>
        <a:bodyPr/>
        <a:lstStyle/>
        <a:p>
          <a:endParaRPr lang="en-US"/>
        </a:p>
      </dgm:t>
    </dgm:pt>
    <dgm:pt modelId="{2C91B0FA-7922-47D3-8359-174DC73F2E4A}">
      <dgm:prSet/>
      <dgm:spPr/>
      <dgm:t>
        <a:bodyPr/>
        <a:lstStyle/>
        <a:p>
          <a:r>
            <a:rPr lang="en-GB" dirty="0"/>
            <a:t>You need to compare your experiences with models and theory on change and leadership</a:t>
          </a:r>
          <a:endParaRPr lang="en-US" dirty="0"/>
        </a:p>
      </dgm:t>
    </dgm:pt>
    <dgm:pt modelId="{73852999-CA7E-45B1-9802-983766D8BFDD}" type="parTrans" cxnId="{87A539BB-6507-46F1-8C63-9E0511F04B9A}">
      <dgm:prSet/>
      <dgm:spPr/>
      <dgm:t>
        <a:bodyPr/>
        <a:lstStyle/>
        <a:p>
          <a:endParaRPr lang="en-US"/>
        </a:p>
      </dgm:t>
    </dgm:pt>
    <dgm:pt modelId="{F2B5C7A7-AF90-4D56-BB00-1BB5AE02B5E0}" type="sibTrans" cxnId="{87A539BB-6507-46F1-8C63-9E0511F04B9A}">
      <dgm:prSet/>
      <dgm:spPr/>
      <dgm:t>
        <a:bodyPr/>
        <a:lstStyle/>
        <a:p>
          <a:endParaRPr lang="en-US"/>
        </a:p>
      </dgm:t>
    </dgm:pt>
    <dgm:pt modelId="{F31FB42E-A861-40C2-AD16-67BBBDE54A13}" type="pres">
      <dgm:prSet presAssocID="{C32999FA-BCAC-4B89-AC7A-13786ED33E40}" presName="hierChild1" presStyleCnt="0">
        <dgm:presLayoutVars>
          <dgm:chPref val="1"/>
          <dgm:dir/>
          <dgm:animOne val="branch"/>
          <dgm:animLvl val="lvl"/>
          <dgm:resizeHandles/>
        </dgm:presLayoutVars>
      </dgm:prSet>
      <dgm:spPr/>
    </dgm:pt>
    <dgm:pt modelId="{BFBC6643-8EB9-4102-BA63-7B40B1ADC19D}" type="pres">
      <dgm:prSet presAssocID="{A69BD25F-184B-40F6-84BC-D9B2D3327A70}" presName="hierRoot1" presStyleCnt="0"/>
      <dgm:spPr/>
    </dgm:pt>
    <dgm:pt modelId="{3599400F-5E3C-4BDB-9414-D44692658300}" type="pres">
      <dgm:prSet presAssocID="{A69BD25F-184B-40F6-84BC-D9B2D3327A70}" presName="composite" presStyleCnt="0"/>
      <dgm:spPr/>
    </dgm:pt>
    <dgm:pt modelId="{F0226470-7812-4F9C-B69A-90A238803B2D}" type="pres">
      <dgm:prSet presAssocID="{A69BD25F-184B-40F6-84BC-D9B2D3327A70}" presName="background" presStyleLbl="node0" presStyleIdx="0" presStyleCnt="2"/>
      <dgm:spPr/>
    </dgm:pt>
    <dgm:pt modelId="{55BFFF8F-28DA-495C-BFC8-9DD620B67712}" type="pres">
      <dgm:prSet presAssocID="{A69BD25F-184B-40F6-84BC-D9B2D3327A70}" presName="text" presStyleLbl="fgAcc0" presStyleIdx="0" presStyleCnt="2">
        <dgm:presLayoutVars>
          <dgm:chPref val="3"/>
        </dgm:presLayoutVars>
      </dgm:prSet>
      <dgm:spPr/>
    </dgm:pt>
    <dgm:pt modelId="{C69CE045-9BC8-4E3E-8FB1-9D425854328D}" type="pres">
      <dgm:prSet presAssocID="{A69BD25F-184B-40F6-84BC-D9B2D3327A70}" presName="hierChild2" presStyleCnt="0"/>
      <dgm:spPr/>
    </dgm:pt>
    <dgm:pt modelId="{9500C916-3FFE-4187-A4E7-AE8A05ACAED0}" type="pres">
      <dgm:prSet presAssocID="{2C91B0FA-7922-47D3-8359-174DC73F2E4A}" presName="hierRoot1" presStyleCnt="0"/>
      <dgm:spPr/>
    </dgm:pt>
    <dgm:pt modelId="{324F97C2-847A-4FE2-A5D8-EDE788D5C04F}" type="pres">
      <dgm:prSet presAssocID="{2C91B0FA-7922-47D3-8359-174DC73F2E4A}" presName="composite" presStyleCnt="0"/>
      <dgm:spPr/>
    </dgm:pt>
    <dgm:pt modelId="{6F67520B-E45D-4540-ACC7-2872995CC516}" type="pres">
      <dgm:prSet presAssocID="{2C91B0FA-7922-47D3-8359-174DC73F2E4A}" presName="background" presStyleLbl="node0" presStyleIdx="1" presStyleCnt="2"/>
      <dgm:spPr/>
    </dgm:pt>
    <dgm:pt modelId="{E9171D13-677A-4269-BF26-BBE46F2DA35F}" type="pres">
      <dgm:prSet presAssocID="{2C91B0FA-7922-47D3-8359-174DC73F2E4A}" presName="text" presStyleLbl="fgAcc0" presStyleIdx="1" presStyleCnt="2">
        <dgm:presLayoutVars>
          <dgm:chPref val="3"/>
        </dgm:presLayoutVars>
      </dgm:prSet>
      <dgm:spPr/>
    </dgm:pt>
    <dgm:pt modelId="{70942580-26D1-42D1-8E0F-26A9DD8254F0}" type="pres">
      <dgm:prSet presAssocID="{2C91B0FA-7922-47D3-8359-174DC73F2E4A}" presName="hierChild2" presStyleCnt="0"/>
      <dgm:spPr/>
    </dgm:pt>
  </dgm:ptLst>
  <dgm:cxnLst>
    <dgm:cxn modelId="{7EC6A77A-128E-4459-8C67-719D22C21DD3}" srcId="{C32999FA-BCAC-4B89-AC7A-13786ED33E40}" destId="{A69BD25F-184B-40F6-84BC-D9B2D3327A70}" srcOrd="0" destOrd="0" parTransId="{BFB3B3BC-316F-4615-9C26-A45CF2DCF427}" sibTransId="{CE494FF2-D341-4A1B-A10B-67F841D2C237}"/>
    <dgm:cxn modelId="{66B7FFA8-5895-459C-90CC-26BB69CF1ABD}" type="presOf" srcId="{C32999FA-BCAC-4B89-AC7A-13786ED33E40}" destId="{F31FB42E-A861-40C2-AD16-67BBBDE54A13}" srcOrd="0" destOrd="0" presId="urn:microsoft.com/office/officeart/2005/8/layout/hierarchy1"/>
    <dgm:cxn modelId="{87A539BB-6507-46F1-8C63-9E0511F04B9A}" srcId="{C32999FA-BCAC-4B89-AC7A-13786ED33E40}" destId="{2C91B0FA-7922-47D3-8359-174DC73F2E4A}" srcOrd="1" destOrd="0" parTransId="{73852999-CA7E-45B1-9802-983766D8BFDD}" sibTransId="{F2B5C7A7-AF90-4D56-BB00-1BB5AE02B5E0}"/>
    <dgm:cxn modelId="{C147B4DD-E06D-4FB4-AFD2-718EFADB1ABB}" type="presOf" srcId="{A69BD25F-184B-40F6-84BC-D9B2D3327A70}" destId="{55BFFF8F-28DA-495C-BFC8-9DD620B67712}" srcOrd="0" destOrd="0" presId="urn:microsoft.com/office/officeart/2005/8/layout/hierarchy1"/>
    <dgm:cxn modelId="{5832A4DE-2BF6-4288-AC19-B4507B2DD6D1}" type="presOf" srcId="{2C91B0FA-7922-47D3-8359-174DC73F2E4A}" destId="{E9171D13-677A-4269-BF26-BBE46F2DA35F}" srcOrd="0" destOrd="0" presId="urn:microsoft.com/office/officeart/2005/8/layout/hierarchy1"/>
    <dgm:cxn modelId="{2A00F79C-C25F-4238-B359-80268FD4AB3B}" type="presParOf" srcId="{F31FB42E-A861-40C2-AD16-67BBBDE54A13}" destId="{BFBC6643-8EB9-4102-BA63-7B40B1ADC19D}" srcOrd="0" destOrd="0" presId="urn:microsoft.com/office/officeart/2005/8/layout/hierarchy1"/>
    <dgm:cxn modelId="{6ECDF118-91CA-4F18-A730-6B5776810A97}" type="presParOf" srcId="{BFBC6643-8EB9-4102-BA63-7B40B1ADC19D}" destId="{3599400F-5E3C-4BDB-9414-D44692658300}" srcOrd="0" destOrd="0" presId="urn:microsoft.com/office/officeart/2005/8/layout/hierarchy1"/>
    <dgm:cxn modelId="{81702F7E-E38D-4135-8390-63776FC4A77F}" type="presParOf" srcId="{3599400F-5E3C-4BDB-9414-D44692658300}" destId="{F0226470-7812-4F9C-B69A-90A238803B2D}" srcOrd="0" destOrd="0" presId="urn:microsoft.com/office/officeart/2005/8/layout/hierarchy1"/>
    <dgm:cxn modelId="{7EFF6B9B-7BC5-4734-A773-8DEF25E08C20}" type="presParOf" srcId="{3599400F-5E3C-4BDB-9414-D44692658300}" destId="{55BFFF8F-28DA-495C-BFC8-9DD620B67712}" srcOrd="1" destOrd="0" presId="urn:microsoft.com/office/officeart/2005/8/layout/hierarchy1"/>
    <dgm:cxn modelId="{13E4488F-2A5E-4674-97B2-5D12D02C73E7}" type="presParOf" srcId="{BFBC6643-8EB9-4102-BA63-7B40B1ADC19D}" destId="{C69CE045-9BC8-4E3E-8FB1-9D425854328D}" srcOrd="1" destOrd="0" presId="urn:microsoft.com/office/officeart/2005/8/layout/hierarchy1"/>
    <dgm:cxn modelId="{05C507FA-071C-4F4B-8548-8442AD89ED26}" type="presParOf" srcId="{F31FB42E-A861-40C2-AD16-67BBBDE54A13}" destId="{9500C916-3FFE-4187-A4E7-AE8A05ACAED0}" srcOrd="1" destOrd="0" presId="urn:microsoft.com/office/officeart/2005/8/layout/hierarchy1"/>
    <dgm:cxn modelId="{1021D701-3C9A-4067-9808-09B69457B9F7}" type="presParOf" srcId="{9500C916-3FFE-4187-A4E7-AE8A05ACAED0}" destId="{324F97C2-847A-4FE2-A5D8-EDE788D5C04F}" srcOrd="0" destOrd="0" presId="urn:microsoft.com/office/officeart/2005/8/layout/hierarchy1"/>
    <dgm:cxn modelId="{EEF2A9B7-E17C-4EF5-9274-8392E60712CF}" type="presParOf" srcId="{324F97C2-847A-4FE2-A5D8-EDE788D5C04F}" destId="{6F67520B-E45D-4540-ACC7-2872995CC516}" srcOrd="0" destOrd="0" presId="urn:microsoft.com/office/officeart/2005/8/layout/hierarchy1"/>
    <dgm:cxn modelId="{9EAD235A-5C13-480D-A33D-0C2F435C0FDF}" type="presParOf" srcId="{324F97C2-847A-4FE2-A5D8-EDE788D5C04F}" destId="{E9171D13-677A-4269-BF26-BBE46F2DA35F}" srcOrd="1" destOrd="0" presId="urn:microsoft.com/office/officeart/2005/8/layout/hierarchy1"/>
    <dgm:cxn modelId="{84121582-C857-417E-A6E4-12EAA7579100}" type="presParOf" srcId="{9500C916-3FFE-4187-A4E7-AE8A05ACAED0}" destId="{70942580-26D1-42D1-8E0F-26A9DD8254F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D4597E-7568-4A74-A753-7137FB8B9850}"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5E9C5400-CF53-4AE5-9C62-AB93A2C15C52}">
      <dgm:prSet/>
      <dgm:spPr/>
      <dgm:t>
        <a:bodyPr/>
        <a:lstStyle/>
        <a:p>
          <a:r>
            <a:rPr lang="en-GB"/>
            <a:t>Internal/external/planned/unplanned</a:t>
          </a:r>
          <a:endParaRPr lang="en-US"/>
        </a:p>
      </dgm:t>
    </dgm:pt>
    <dgm:pt modelId="{F6772BC4-0840-44CE-8CA8-2F5B73C8BDAD}" type="parTrans" cxnId="{22A04095-6D5F-4011-875E-2965F0252186}">
      <dgm:prSet/>
      <dgm:spPr/>
      <dgm:t>
        <a:bodyPr/>
        <a:lstStyle/>
        <a:p>
          <a:endParaRPr lang="en-US"/>
        </a:p>
      </dgm:t>
    </dgm:pt>
    <dgm:pt modelId="{7D5459C8-7EDC-42D4-93BC-AFD832BBB25B}" type="sibTrans" cxnId="{22A04095-6D5F-4011-875E-2965F0252186}">
      <dgm:prSet/>
      <dgm:spPr/>
      <dgm:t>
        <a:bodyPr/>
        <a:lstStyle/>
        <a:p>
          <a:endParaRPr lang="en-US"/>
        </a:p>
      </dgm:t>
    </dgm:pt>
    <dgm:pt modelId="{BF0EBF54-A7C0-41D2-840A-2BDF68D59AB9}">
      <dgm:prSet/>
      <dgm:spPr/>
      <dgm:t>
        <a:bodyPr/>
        <a:lstStyle/>
        <a:p>
          <a:r>
            <a:rPr lang="en-GB"/>
            <a:t>What changes can you think of?</a:t>
          </a:r>
          <a:endParaRPr lang="en-US"/>
        </a:p>
      </dgm:t>
    </dgm:pt>
    <dgm:pt modelId="{1CB08360-B002-4A5C-852C-B00F6BE237FB}" type="parTrans" cxnId="{27A7C364-A43F-4C8F-9D42-AD006B2C68E4}">
      <dgm:prSet/>
      <dgm:spPr/>
      <dgm:t>
        <a:bodyPr/>
        <a:lstStyle/>
        <a:p>
          <a:endParaRPr lang="en-US"/>
        </a:p>
      </dgm:t>
    </dgm:pt>
    <dgm:pt modelId="{726C9606-CF52-4F85-8E68-944F41C0F5A3}" type="sibTrans" cxnId="{27A7C364-A43F-4C8F-9D42-AD006B2C68E4}">
      <dgm:prSet/>
      <dgm:spPr/>
      <dgm:t>
        <a:bodyPr/>
        <a:lstStyle/>
        <a:p>
          <a:endParaRPr lang="en-US"/>
        </a:p>
      </dgm:t>
    </dgm:pt>
    <dgm:pt modelId="{C68810AA-E6D0-4EBB-8CAB-18C9E4544FFA}" type="pres">
      <dgm:prSet presAssocID="{D8D4597E-7568-4A74-A753-7137FB8B9850}" presName="root" presStyleCnt="0">
        <dgm:presLayoutVars>
          <dgm:dir/>
          <dgm:resizeHandles val="exact"/>
        </dgm:presLayoutVars>
      </dgm:prSet>
      <dgm:spPr/>
    </dgm:pt>
    <dgm:pt modelId="{3073C931-53C8-4B6A-BF8A-E09A8413DF43}" type="pres">
      <dgm:prSet presAssocID="{5E9C5400-CF53-4AE5-9C62-AB93A2C15C52}" presName="compNode" presStyleCnt="0"/>
      <dgm:spPr/>
    </dgm:pt>
    <dgm:pt modelId="{FEBFF7EE-98C0-443F-819B-01CAE61157EE}" type="pres">
      <dgm:prSet presAssocID="{5E9C5400-CF53-4AE5-9C62-AB93A2C15C52}"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D89A4C07-1E22-4331-AF3D-F5D0DF412A33}" type="pres">
      <dgm:prSet presAssocID="{5E9C5400-CF53-4AE5-9C62-AB93A2C15C52}" presName="spaceRect" presStyleCnt="0"/>
      <dgm:spPr/>
    </dgm:pt>
    <dgm:pt modelId="{CFB305B4-364E-4341-ACE6-562F97EB5A29}" type="pres">
      <dgm:prSet presAssocID="{5E9C5400-CF53-4AE5-9C62-AB93A2C15C52}" presName="textRect" presStyleLbl="revTx" presStyleIdx="0" presStyleCnt="2">
        <dgm:presLayoutVars>
          <dgm:chMax val="1"/>
          <dgm:chPref val="1"/>
        </dgm:presLayoutVars>
      </dgm:prSet>
      <dgm:spPr/>
    </dgm:pt>
    <dgm:pt modelId="{A03AF356-2305-45E7-9258-386E97F415D0}" type="pres">
      <dgm:prSet presAssocID="{7D5459C8-7EDC-42D4-93BC-AFD832BBB25B}" presName="sibTrans" presStyleCnt="0"/>
      <dgm:spPr/>
    </dgm:pt>
    <dgm:pt modelId="{82BBA16F-70E2-4733-90AA-E95EE07BEB74}" type="pres">
      <dgm:prSet presAssocID="{BF0EBF54-A7C0-41D2-840A-2BDF68D59AB9}" presName="compNode" presStyleCnt="0"/>
      <dgm:spPr/>
    </dgm:pt>
    <dgm:pt modelId="{1CF98A88-EDA8-4A08-A32E-3CC2C2A8A59A}" type="pres">
      <dgm:prSet presAssocID="{BF0EBF54-A7C0-41D2-840A-2BDF68D59AB9}"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01159104-E355-4E6A-A82E-9EC39D68E671}" type="pres">
      <dgm:prSet presAssocID="{BF0EBF54-A7C0-41D2-840A-2BDF68D59AB9}" presName="spaceRect" presStyleCnt="0"/>
      <dgm:spPr/>
    </dgm:pt>
    <dgm:pt modelId="{D11F5201-C0FF-4288-A02F-85FB2B9D385F}" type="pres">
      <dgm:prSet presAssocID="{BF0EBF54-A7C0-41D2-840A-2BDF68D59AB9}" presName="textRect" presStyleLbl="revTx" presStyleIdx="1" presStyleCnt="2">
        <dgm:presLayoutVars>
          <dgm:chMax val="1"/>
          <dgm:chPref val="1"/>
        </dgm:presLayoutVars>
      </dgm:prSet>
      <dgm:spPr/>
    </dgm:pt>
  </dgm:ptLst>
  <dgm:cxnLst>
    <dgm:cxn modelId="{27A7C364-A43F-4C8F-9D42-AD006B2C68E4}" srcId="{D8D4597E-7568-4A74-A753-7137FB8B9850}" destId="{BF0EBF54-A7C0-41D2-840A-2BDF68D59AB9}" srcOrd="1" destOrd="0" parTransId="{1CB08360-B002-4A5C-852C-B00F6BE237FB}" sibTransId="{726C9606-CF52-4F85-8E68-944F41C0F5A3}"/>
    <dgm:cxn modelId="{22A04095-6D5F-4011-875E-2965F0252186}" srcId="{D8D4597E-7568-4A74-A753-7137FB8B9850}" destId="{5E9C5400-CF53-4AE5-9C62-AB93A2C15C52}" srcOrd="0" destOrd="0" parTransId="{F6772BC4-0840-44CE-8CA8-2F5B73C8BDAD}" sibTransId="{7D5459C8-7EDC-42D4-93BC-AFD832BBB25B}"/>
    <dgm:cxn modelId="{B8F789CB-D9B2-4B3D-A27D-139B911D8968}" type="presOf" srcId="{5E9C5400-CF53-4AE5-9C62-AB93A2C15C52}" destId="{CFB305B4-364E-4341-ACE6-562F97EB5A29}" srcOrd="0" destOrd="0" presId="urn:microsoft.com/office/officeart/2018/2/layout/IconLabelList"/>
    <dgm:cxn modelId="{D5AE53E4-ECAD-4C56-B340-1C92914A5D2F}" type="presOf" srcId="{D8D4597E-7568-4A74-A753-7137FB8B9850}" destId="{C68810AA-E6D0-4EBB-8CAB-18C9E4544FFA}" srcOrd="0" destOrd="0" presId="urn:microsoft.com/office/officeart/2018/2/layout/IconLabelList"/>
    <dgm:cxn modelId="{30A489F7-0B6A-4CAC-BC00-C225F8A7AD5E}" type="presOf" srcId="{BF0EBF54-A7C0-41D2-840A-2BDF68D59AB9}" destId="{D11F5201-C0FF-4288-A02F-85FB2B9D385F}" srcOrd="0" destOrd="0" presId="urn:microsoft.com/office/officeart/2018/2/layout/IconLabelList"/>
    <dgm:cxn modelId="{26558C76-E2E5-46B1-8DEF-3C594C40453A}" type="presParOf" srcId="{C68810AA-E6D0-4EBB-8CAB-18C9E4544FFA}" destId="{3073C931-53C8-4B6A-BF8A-E09A8413DF43}" srcOrd="0" destOrd="0" presId="urn:microsoft.com/office/officeart/2018/2/layout/IconLabelList"/>
    <dgm:cxn modelId="{4E9460CA-6A17-4B2C-A17F-4CFAE995031E}" type="presParOf" srcId="{3073C931-53C8-4B6A-BF8A-E09A8413DF43}" destId="{FEBFF7EE-98C0-443F-819B-01CAE61157EE}" srcOrd="0" destOrd="0" presId="urn:microsoft.com/office/officeart/2018/2/layout/IconLabelList"/>
    <dgm:cxn modelId="{41880ABF-1E1E-46FA-846E-A51E15DF186C}" type="presParOf" srcId="{3073C931-53C8-4B6A-BF8A-E09A8413DF43}" destId="{D89A4C07-1E22-4331-AF3D-F5D0DF412A33}" srcOrd="1" destOrd="0" presId="urn:microsoft.com/office/officeart/2018/2/layout/IconLabelList"/>
    <dgm:cxn modelId="{B1E1FB43-105C-416E-ACBA-35077F2609C2}" type="presParOf" srcId="{3073C931-53C8-4B6A-BF8A-E09A8413DF43}" destId="{CFB305B4-364E-4341-ACE6-562F97EB5A29}" srcOrd="2" destOrd="0" presId="urn:microsoft.com/office/officeart/2018/2/layout/IconLabelList"/>
    <dgm:cxn modelId="{19502B66-675C-468C-9249-B2B187A3B0F6}" type="presParOf" srcId="{C68810AA-E6D0-4EBB-8CAB-18C9E4544FFA}" destId="{A03AF356-2305-45E7-9258-386E97F415D0}" srcOrd="1" destOrd="0" presId="urn:microsoft.com/office/officeart/2018/2/layout/IconLabelList"/>
    <dgm:cxn modelId="{16932AAF-E9C6-4EA9-9F55-28E6574D5C25}" type="presParOf" srcId="{C68810AA-E6D0-4EBB-8CAB-18C9E4544FFA}" destId="{82BBA16F-70E2-4733-90AA-E95EE07BEB74}" srcOrd="2" destOrd="0" presId="urn:microsoft.com/office/officeart/2018/2/layout/IconLabelList"/>
    <dgm:cxn modelId="{8C46C6B2-C60E-4139-8BF3-0275EF304D3C}" type="presParOf" srcId="{82BBA16F-70E2-4733-90AA-E95EE07BEB74}" destId="{1CF98A88-EDA8-4A08-A32E-3CC2C2A8A59A}" srcOrd="0" destOrd="0" presId="urn:microsoft.com/office/officeart/2018/2/layout/IconLabelList"/>
    <dgm:cxn modelId="{538BACAC-5DE0-4C58-9010-B5257FCB4A8E}" type="presParOf" srcId="{82BBA16F-70E2-4733-90AA-E95EE07BEB74}" destId="{01159104-E355-4E6A-A82E-9EC39D68E671}" srcOrd="1" destOrd="0" presId="urn:microsoft.com/office/officeart/2018/2/layout/IconLabelList"/>
    <dgm:cxn modelId="{B27A5FF0-63AF-45F6-8CFC-B9B7650852FE}" type="presParOf" srcId="{82BBA16F-70E2-4733-90AA-E95EE07BEB74}" destId="{D11F5201-C0FF-4288-A02F-85FB2B9D385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EF10A1-6517-4A0F-A2FC-838C1444F264}" type="doc">
      <dgm:prSet loTypeId="urn:microsoft.com/office/officeart/2005/8/layout/default" loCatId="list" qsTypeId="urn:microsoft.com/office/officeart/2005/8/quickstyle/simple4" qsCatId="simple" csTypeId="urn:microsoft.com/office/officeart/2005/8/colors/accent2_2" csCatId="accent2" phldr="1"/>
      <dgm:spPr/>
      <dgm:t>
        <a:bodyPr/>
        <a:lstStyle/>
        <a:p>
          <a:endParaRPr lang="en-US"/>
        </a:p>
      </dgm:t>
    </dgm:pt>
    <dgm:pt modelId="{9E9E11AC-1072-4B67-A980-FB1120FA97B5}">
      <dgm:prSet/>
      <dgm:spPr/>
      <dgm:t>
        <a:bodyPr/>
        <a:lstStyle/>
        <a:p>
          <a:r>
            <a:rPr lang="en-US" dirty="0"/>
            <a:t>Taken over by another company</a:t>
          </a:r>
        </a:p>
      </dgm:t>
    </dgm:pt>
    <dgm:pt modelId="{B2283173-9ACC-4DBA-8315-20A963F5A631}" type="parTrans" cxnId="{D20AFA29-307F-42D8-BBD0-A97CE028F0CC}">
      <dgm:prSet/>
      <dgm:spPr/>
      <dgm:t>
        <a:bodyPr/>
        <a:lstStyle/>
        <a:p>
          <a:endParaRPr lang="en-US"/>
        </a:p>
      </dgm:t>
    </dgm:pt>
    <dgm:pt modelId="{C4263D23-A139-45C8-9B3A-7D87EB62A2D6}" type="sibTrans" cxnId="{D20AFA29-307F-42D8-BBD0-A97CE028F0CC}">
      <dgm:prSet/>
      <dgm:spPr/>
      <dgm:t>
        <a:bodyPr/>
        <a:lstStyle/>
        <a:p>
          <a:endParaRPr lang="en-US"/>
        </a:p>
      </dgm:t>
    </dgm:pt>
    <dgm:pt modelId="{59458A53-5041-4BFB-B65F-2739BA4B1C14}">
      <dgm:prSet/>
      <dgm:spPr/>
      <dgm:t>
        <a:bodyPr/>
        <a:lstStyle/>
        <a:p>
          <a:r>
            <a:rPr lang="en-GB"/>
            <a:t>A new rota system or change in organisational structure</a:t>
          </a:r>
          <a:endParaRPr lang="en-US"/>
        </a:p>
      </dgm:t>
    </dgm:pt>
    <dgm:pt modelId="{B4D53BEA-C838-486F-8EE7-DC55360EF443}" type="parTrans" cxnId="{9438099F-6543-4836-AB9D-9C2949B3593E}">
      <dgm:prSet/>
      <dgm:spPr/>
      <dgm:t>
        <a:bodyPr/>
        <a:lstStyle/>
        <a:p>
          <a:endParaRPr lang="en-US"/>
        </a:p>
      </dgm:t>
    </dgm:pt>
    <dgm:pt modelId="{B63664F0-432A-4ADB-B9B7-3A1CD5CB2A0C}" type="sibTrans" cxnId="{9438099F-6543-4836-AB9D-9C2949B3593E}">
      <dgm:prSet/>
      <dgm:spPr/>
      <dgm:t>
        <a:bodyPr/>
        <a:lstStyle/>
        <a:p>
          <a:endParaRPr lang="en-US"/>
        </a:p>
      </dgm:t>
    </dgm:pt>
    <dgm:pt modelId="{C6B5D841-20D1-4D76-89FB-2094B32B45F9}">
      <dgm:prSet/>
      <dgm:spPr/>
      <dgm:t>
        <a:bodyPr/>
        <a:lstStyle/>
        <a:p>
          <a:r>
            <a:rPr lang="en-GB"/>
            <a:t>New technology/equipment</a:t>
          </a:r>
          <a:endParaRPr lang="en-US"/>
        </a:p>
      </dgm:t>
    </dgm:pt>
    <dgm:pt modelId="{9AD69338-80CA-4E06-AB1B-C904E386FA94}" type="parTrans" cxnId="{72D1FC59-0D06-47F8-BD5A-80AF6E0E641B}">
      <dgm:prSet/>
      <dgm:spPr/>
      <dgm:t>
        <a:bodyPr/>
        <a:lstStyle/>
        <a:p>
          <a:endParaRPr lang="en-US"/>
        </a:p>
      </dgm:t>
    </dgm:pt>
    <dgm:pt modelId="{78F0F605-3EC8-4BA8-9DD4-443229E3845C}" type="sibTrans" cxnId="{72D1FC59-0D06-47F8-BD5A-80AF6E0E641B}">
      <dgm:prSet/>
      <dgm:spPr/>
      <dgm:t>
        <a:bodyPr/>
        <a:lstStyle/>
        <a:p>
          <a:endParaRPr lang="en-US"/>
        </a:p>
      </dgm:t>
    </dgm:pt>
    <dgm:pt modelId="{12CA8DC8-ACBE-4708-8D4D-A57B923623A2}">
      <dgm:prSet/>
      <dgm:spPr/>
      <dgm:t>
        <a:bodyPr/>
        <a:lstStyle/>
        <a:p>
          <a:r>
            <a:rPr lang="en-GB"/>
            <a:t>New legislation with new requirements</a:t>
          </a:r>
          <a:endParaRPr lang="en-US"/>
        </a:p>
      </dgm:t>
    </dgm:pt>
    <dgm:pt modelId="{246EDD06-4154-4BFA-956B-FFA3EC5CD956}" type="parTrans" cxnId="{22D43F74-D5EF-48C8-92C0-98960D25DFEC}">
      <dgm:prSet/>
      <dgm:spPr/>
      <dgm:t>
        <a:bodyPr/>
        <a:lstStyle/>
        <a:p>
          <a:endParaRPr lang="en-US"/>
        </a:p>
      </dgm:t>
    </dgm:pt>
    <dgm:pt modelId="{377FA07D-3BF6-4EAB-8D11-09725F165F9C}" type="sibTrans" cxnId="{22D43F74-D5EF-48C8-92C0-98960D25DFEC}">
      <dgm:prSet/>
      <dgm:spPr/>
      <dgm:t>
        <a:bodyPr/>
        <a:lstStyle/>
        <a:p>
          <a:endParaRPr lang="en-US"/>
        </a:p>
      </dgm:t>
    </dgm:pt>
    <dgm:pt modelId="{5C815B6A-B640-4F02-80B5-DC351F55034B}">
      <dgm:prSet/>
      <dgm:spPr/>
      <dgm:t>
        <a:bodyPr/>
        <a:lstStyle/>
        <a:p>
          <a:r>
            <a:rPr lang="en-GB"/>
            <a:t>Change of location</a:t>
          </a:r>
          <a:endParaRPr lang="en-US"/>
        </a:p>
      </dgm:t>
    </dgm:pt>
    <dgm:pt modelId="{0871E731-2BF9-43DA-AF35-DF2A1D5938B2}" type="parTrans" cxnId="{CADD15FB-0CE4-428A-B904-B7FBF46F9A1D}">
      <dgm:prSet/>
      <dgm:spPr/>
      <dgm:t>
        <a:bodyPr/>
        <a:lstStyle/>
        <a:p>
          <a:endParaRPr lang="en-US"/>
        </a:p>
      </dgm:t>
    </dgm:pt>
    <dgm:pt modelId="{5C706D2F-08B9-4875-BFBD-845844D1F154}" type="sibTrans" cxnId="{CADD15FB-0CE4-428A-B904-B7FBF46F9A1D}">
      <dgm:prSet/>
      <dgm:spPr/>
      <dgm:t>
        <a:bodyPr/>
        <a:lstStyle/>
        <a:p>
          <a:endParaRPr lang="en-US"/>
        </a:p>
      </dgm:t>
    </dgm:pt>
    <dgm:pt modelId="{09E2E3E6-41B2-45EA-955C-783498EE9200}">
      <dgm:prSet/>
      <dgm:spPr/>
      <dgm:t>
        <a:bodyPr/>
        <a:lstStyle/>
        <a:p>
          <a:r>
            <a:rPr lang="en-GB"/>
            <a:t>New procedures</a:t>
          </a:r>
          <a:endParaRPr lang="en-US"/>
        </a:p>
      </dgm:t>
    </dgm:pt>
    <dgm:pt modelId="{0BE86913-B052-4600-AB41-AEC85F41469D}" type="parTrans" cxnId="{0FFA4811-6160-4048-B1FB-0263933119E0}">
      <dgm:prSet/>
      <dgm:spPr/>
      <dgm:t>
        <a:bodyPr/>
        <a:lstStyle/>
        <a:p>
          <a:endParaRPr lang="en-US"/>
        </a:p>
      </dgm:t>
    </dgm:pt>
    <dgm:pt modelId="{0DFCB663-23AF-4F67-99C4-47EC6E8D3DBF}" type="sibTrans" cxnId="{0FFA4811-6160-4048-B1FB-0263933119E0}">
      <dgm:prSet/>
      <dgm:spPr/>
      <dgm:t>
        <a:bodyPr/>
        <a:lstStyle/>
        <a:p>
          <a:endParaRPr lang="en-US"/>
        </a:p>
      </dgm:t>
    </dgm:pt>
    <dgm:pt modelId="{55BD497E-3842-40F9-98E4-E8A69D446936}">
      <dgm:prSet/>
      <dgm:spPr/>
      <dgm:t>
        <a:bodyPr/>
        <a:lstStyle/>
        <a:p>
          <a:r>
            <a:rPr lang="en-GB"/>
            <a:t>Merger with another company</a:t>
          </a:r>
          <a:endParaRPr lang="en-US"/>
        </a:p>
      </dgm:t>
    </dgm:pt>
    <dgm:pt modelId="{A262F384-D878-44EE-86D7-89AFB7BDFEE1}" type="parTrans" cxnId="{1325E83F-0682-4E2D-8C74-BCEBC0028360}">
      <dgm:prSet/>
      <dgm:spPr/>
      <dgm:t>
        <a:bodyPr/>
        <a:lstStyle/>
        <a:p>
          <a:endParaRPr lang="en-US"/>
        </a:p>
      </dgm:t>
    </dgm:pt>
    <dgm:pt modelId="{E9C9E72D-8DB5-4E78-AA99-1BDC0C397E58}" type="sibTrans" cxnId="{1325E83F-0682-4E2D-8C74-BCEBC0028360}">
      <dgm:prSet/>
      <dgm:spPr/>
      <dgm:t>
        <a:bodyPr/>
        <a:lstStyle/>
        <a:p>
          <a:endParaRPr lang="en-US"/>
        </a:p>
      </dgm:t>
    </dgm:pt>
    <dgm:pt modelId="{A4CBB59D-CCBC-42E2-8EB4-984E3CB72213}">
      <dgm:prSet/>
      <dgm:spPr/>
      <dgm:t>
        <a:bodyPr/>
        <a:lstStyle/>
        <a:p>
          <a:r>
            <a:rPr lang="en-GB" dirty="0"/>
            <a:t>A new manager</a:t>
          </a:r>
          <a:endParaRPr lang="en-US" dirty="0"/>
        </a:p>
      </dgm:t>
    </dgm:pt>
    <dgm:pt modelId="{EB55D21D-E108-4EA5-B7D6-389E7FC72C2D}" type="parTrans" cxnId="{ED553D1B-54A3-454C-8905-C8F2805EBD8E}">
      <dgm:prSet/>
      <dgm:spPr/>
      <dgm:t>
        <a:bodyPr/>
        <a:lstStyle/>
        <a:p>
          <a:endParaRPr lang="en-US"/>
        </a:p>
      </dgm:t>
    </dgm:pt>
    <dgm:pt modelId="{9B3B7132-6703-4EDA-BCF7-72FC238ABD1D}" type="sibTrans" cxnId="{ED553D1B-54A3-454C-8905-C8F2805EBD8E}">
      <dgm:prSet/>
      <dgm:spPr/>
      <dgm:t>
        <a:bodyPr/>
        <a:lstStyle/>
        <a:p>
          <a:endParaRPr lang="en-US"/>
        </a:p>
      </dgm:t>
    </dgm:pt>
    <dgm:pt modelId="{1C946083-6BE4-4FAD-B3DC-7E9FBDF5EB15}" type="pres">
      <dgm:prSet presAssocID="{98EF10A1-6517-4A0F-A2FC-838C1444F264}" presName="diagram" presStyleCnt="0">
        <dgm:presLayoutVars>
          <dgm:dir/>
          <dgm:resizeHandles val="exact"/>
        </dgm:presLayoutVars>
      </dgm:prSet>
      <dgm:spPr/>
    </dgm:pt>
    <dgm:pt modelId="{5931E38C-C9C0-4F38-8EBA-3E579C49E440}" type="pres">
      <dgm:prSet presAssocID="{9E9E11AC-1072-4B67-A980-FB1120FA97B5}" presName="node" presStyleLbl="node1" presStyleIdx="0" presStyleCnt="8">
        <dgm:presLayoutVars>
          <dgm:bulletEnabled val="1"/>
        </dgm:presLayoutVars>
      </dgm:prSet>
      <dgm:spPr/>
    </dgm:pt>
    <dgm:pt modelId="{7EB33177-5619-4DA5-B5F4-4065EC15D5A1}" type="pres">
      <dgm:prSet presAssocID="{C4263D23-A139-45C8-9B3A-7D87EB62A2D6}" presName="sibTrans" presStyleCnt="0"/>
      <dgm:spPr/>
    </dgm:pt>
    <dgm:pt modelId="{E4D39283-681B-4CDF-BFE8-6767EB363AB9}" type="pres">
      <dgm:prSet presAssocID="{59458A53-5041-4BFB-B65F-2739BA4B1C14}" presName="node" presStyleLbl="node1" presStyleIdx="1" presStyleCnt="8">
        <dgm:presLayoutVars>
          <dgm:bulletEnabled val="1"/>
        </dgm:presLayoutVars>
      </dgm:prSet>
      <dgm:spPr/>
    </dgm:pt>
    <dgm:pt modelId="{C6E8C748-1D42-436C-AA24-DB557C9BB6E1}" type="pres">
      <dgm:prSet presAssocID="{B63664F0-432A-4ADB-B9B7-3A1CD5CB2A0C}" presName="sibTrans" presStyleCnt="0"/>
      <dgm:spPr/>
    </dgm:pt>
    <dgm:pt modelId="{40D462CD-906E-4332-B480-1447BD251DFF}" type="pres">
      <dgm:prSet presAssocID="{C6B5D841-20D1-4D76-89FB-2094B32B45F9}" presName="node" presStyleLbl="node1" presStyleIdx="2" presStyleCnt="8">
        <dgm:presLayoutVars>
          <dgm:bulletEnabled val="1"/>
        </dgm:presLayoutVars>
      </dgm:prSet>
      <dgm:spPr/>
    </dgm:pt>
    <dgm:pt modelId="{7761219F-5D0D-49E9-A632-B5870E11059F}" type="pres">
      <dgm:prSet presAssocID="{78F0F605-3EC8-4BA8-9DD4-443229E3845C}" presName="sibTrans" presStyleCnt="0"/>
      <dgm:spPr/>
    </dgm:pt>
    <dgm:pt modelId="{BB947CA3-05B1-4D0C-8F6D-5093DE856895}" type="pres">
      <dgm:prSet presAssocID="{12CA8DC8-ACBE-4708-8D4D-A57B923623A2}" presName="node" presStyleLbl="node1" presStyleIdx="3" presStyleCnt="8">
        <dgm:presLayoutVars>
          <dgm:bulletEnabled val="1"/>
        </dgm:presLayoutVars>
      </dgm:prSet>
      <dgm:spPr/>
    </dgm:pt>
    <dgm:pt modelId="{BD08B0F4-ACAC-468F-A2CB-96F498C299B0}" type="pres">
      <dgm:prSet presAssocID="{377FA07D-3BF6-4EAB-8D11-09725F165F9C}" presName="sibTrans" presStyleCnt="0"/>
      <dgm:spPr/>
    </dgm:pt>
    <dgm:pt modelId="{20F0EC68-8118-4AA7-9001-B5C435C10467}" type="pres">
      <dgm:prSet presAssocID="{5C815B6A-B640-4F02-80B5-DC351F55034B}" presName="node" presStyleLbl="node1" presStyleIdx="4" presStyleCnt="8">
        <dgm:presLayoutVars>
          <dgm:bulletEnabled val="1"/>
        </dgm:presLayoutVars>
      </dgm:prSet>
      <dgm:spPr/>
    </dgm:pt>
    <dgm:pt modelId="{5D086358-5803-4DE6-8B61-CCD34D87F0E3}" type="pres">
      <dgm:prSet presAssocID="{5C706D2F-08B9-4875-BFBD-845844D1F154}" presName="sibTrans" presStyleCnt="0"/>
      <dgm:spPr/>
    </dgm:pt>
    <dgm:pt modelId="{C688C90B-8170-4C64-898C-D528339E0E58}" type="pres">
      <dgm:prSet presAssocID="{09E2E3E6-41B2-45EA-955C-783498EE9200}" presName="node" presStyleLbl="node1" presStyleIdx="5" presStyleCnt="8">
        <dgm:presLayoutVars>
          <dgm:bulletEnabled val="1"/>
        </dgm:presLayoutVars>
      </dgm:prSet>
      <dgm:spPr/>
    </dgm:pt>
    <dgm:pt modelId="{25E00154-4A6F-469F-B788-4A2D15FC3A29}" type="pres">
      <dgm:prSet presAssocID="{0DFCB663-23AF-4F67-99C4-47EC6E8D3DBF}" presName="sibTrans" presStyleCnt="0"/>
      <dgm:spPr/>
    </dgm:pt>
    <dgm:pt modelId="{3DC8A034-7A4C-4387-82E5-209EA784E447}" type="pres">
      <dgm:prSet presAssocID="{55BD497E-3842-40F9-98E4-E8A69D446936}" presName="node" presStyleLbl="node1" presStyleIdx="6" presStyleCnt="8">
        <dgm:presLayoutVars>
          <dgm:bulletEnabled val="1"/>
        </dgm:presLayoutVars>
      </dgm:prSet>
      <dgm:spPr/>
    </dgm:pt>
    <dgm:pt modelId="{9AADE36A-985F-4BC3-96C8-668044B990DC}" type="pres">
      <dgm:prSet presAssocID="{E9C9E72D-8DB5-4E78-AA99-1BDC0C397E58}" presName="sibTrans" presStyleCnt="0"/>
      <dgm:spPr/>
    </dgm:pt>
    <dgm:pt modelId="{44582A59-DFD1-4D6B-BC08-4F38469DDA17}" type="pres">
      <dgm:prSet presAssocID="{A4CBB59D-CCBC-42E2-8EB4-984E3CB72213}" presName="node" presStyleLbl="node1" presStyleIdx="7" presStyleCnt="8">
        <dgm:presLayoutVars>
          <dgm:bulletEnabled val="1"/>
        </dgm:presLayoutVars>
      </dgm:prSet>
      <dgm:spPr/>
    </dgm:pt>
  </dgm:ptLst>
  <dgm:cxnLst>
    <dgm:cxn modelId="{0FFA4811-6160-4048-B1FB-0263933119E0}" srcId="{98EF10A1-6517-4A0F-A2FC-838C1444F264}" destId="{09E2E3E6-41B2-45EA-955C-783498EE9200}" srcOrd="5" destOrd="0" parTransId="{0BE86913-B052-4600-AB41-AEC85F41469D}" sibTransId="{0DFCB663-23AF-4F67-99C4-47EC6E8D3DBF}"/>
    <dgm:cxn modelId="{ED553D1B-54A3-454C-8905-C8F2805EBD8E}" srcId="{98EF10A1-6517-4A0F-A2FC-838C1444F264}" destId="{A4CBB59D-CCBC-42E2-8EB4-984E3CB72213}" srcOrd="7" destOrd="0" parTransId="{EB55D21D-E108-4EA5-B7D6-389E7FC72C2D}" sibTransId="{9B3B7132-6703-4EDA-BCF7-72FC238ABD1D}"/>
    <dgm:cxn modelId="{5FF22421-63FA-4243-B0B1-404021C6FDA4}" type="presOf" srcId="{55BD497E-3842-40F9-98E4-E8A69D446936}" destId="{3DC8A034-7A4C-4387-82E5-209EA784E447}" srcOrd="0" destOrd="0" presId="urn:microsoft.com/office/officeart/2005/8/layout/default"/>
    <dgm:cxn modelId="{D20AFA29-307F-42D8-BBD0-A97CE028F0CC}" srcId="{98EF10A1-6517-4A0F-A2FC-838C1444F264}" destId="{9E9E11AC-1072-4B67-A980-FB1120FA97B5}" srcOrd="0" destOrd="0" parTransId="{B2283173-9ACC-4DBA-8315-20A963F5A631}" sibTransId="{C4263D23-A139-45C8-9B3A-7D87EB62A2D6}"/>
    <dgm:cxn modelId="{0F2A2A37-3FD0-44CD-977C-54F9BFFEDF82}" type="presOf" srcId="{98EF10A1-6517-4A0F-A2FC-838C1444F264}" destId="{1C946083-6BE4-4FAD-B3DC-7E9FBDF5EB15}" srcOrd="0" destOrd="0" presId="urn:microsoft.com/office/officeart/2005/8/layout/default"/>
    <dgm:cxn modelId="{1325E83F-0682-4E2D-8C74-BCEBC0028360}" srcId="{98EF10A1-6517-4A0F-A2FC-838C1444F264}" destId="{55BD497E-3842-40F9-98E4-E8A69D446936}" srcOrd="6" destOrd="0" parTransId="{A262F384-D878-44EE-86D7-89AFB7BDFEE1}" sibTransId="{E9C9E72D-8DB5-4E78-AA99-1BDC0C397E58}"/>
    <dgm:cxn modelId="{9F9E785E-976C-45E2-AA00-00C9BC3E8969}" type="presOf" srcId="{C6B5D841-20D1-4D76-89FB-2094B32B45F9}" destId="{40D462CD-906E-4332-B480-1447BD251DFF}" srcOrd="0" destOrd="0" presId="urn:microsoft.com/office/officeart/2005/8/layout/default"/>
    <dgm:cxn modelId="{ABE7AD4D-8C32-4685-A12F-511707953A90}" type="presOf" srcId="{59458A53-5041-4BFB-B65F-2739BA4B1C14}" destId="{E4D39283-681B-4CDF-BFE8-6767EB363AB9}" srcOrd="0" destOrd="0" presId="urn:microsoft.com/office/officeart/2005/8/layout/default"/>
    <dgm:cxn modelId="{22D43F74-D5EF-48C8-92C0-98960D25DFEC}" srcId="{98EF10A1-6517-4A0F-A2FC-838C1444F264}" destId="{12CA8DC8-ACBE-4708-8D4D-A57B923623A2}" srcOrd="3" destOrd="0" parTransId="{246EDD06-4154-4BFA-956B-FFA3EC5CD956}" sibTransId="{377FA07D-3BF6-4EAB-8D11-09725F165F9C}"/>
    <dgm:cxn modelId="{83DBBD74-F9C3-4FC4-8B0F-2EF8BA105EEF}" type="presOf" srcId="{9E9E11AC-1072-4B67-A980-FB1120FA97B5}" destId="{5931E38C-C9C0-4F38-8EBA-3E579C49E440}" srcOrd="0" destOrd="0" presId="urn:microsoft.com/office/officeart/2005/8/layout/default"/>
    <dgm:cxn modelId="{72D1FC59-0D06-47F8-BD5A-80AF6E0E641B}" srcId="{98EF10A1-6517-4A0F-A2FC-838C1444F264}" destId="{C6B5D841-20D1-4D76-89FB-2094B32B45F9}" srcOrd="2" destOrd="0" parTransId="{9AD69338-80CA-4E06-AB1B-C904E386FA94}" sibTransId="{78F0F605-3EC8-4BA8-9DD4-443229E3845C}"/>
    <dgm:cxn modelId="{9438099F-6543-4836-AB9D-9C2949B3593E}" srcId="{98EF10A1-6517-4A0F-A2FC-838C1444F264}" destId="{59458A53-5041-4BFB-B65F-2739BA4B1C14}" srcOrd="1" destOrd="0" parTransId="{B4D53BEA-C838-486F-8EE7-DC55360EF443}" sibTransId="{B63664F0-432A-4ADB-B9B7-3A1CD5CB2A0C}"/>
    <dgm:cxn modelId="{3452D0AB-94D8-431A-A11D-6F3C477E25FB}" type="presOf" srcId="{5C815B6A-B640-4F02-80B5-DC351F55034B}" destId="{20F0EC68-8118-4AA7-9001-B5C435C10467}" srcOrd="0" destOrd="0" presId="urn:microsoft.com/office/officeart/2005/8/layout/default"/>
    <dgm:cxn modelId="{792949AD-8E44-425B-BDEE-B2FFA793DFB7}" type="presOf" srcId="{09E2E3E6-41B2-45EA-955C-783498EE9200}" destId="{C688C90B-8170-4C64-898C-D528339E0E58}" srcOrd="0" destOrd="0" presId="urn:microsoft.com/office/officeart/2005/8/layout/default"/>
    <dgm:cxn modelId="{20F9E5B5-F397-43B9-A840-762B3B0388B3}" type="presOf" srcId="{12CA8DC8-ACBE-4708-8D4D-A57B923623A2}" destId="{BB947CA3-05B1-4D0C-8F6D-5093DE856895}" srcOrd="0" destOrd="0" presId="urn:microsoft.com/office/officeart/2005/8/layout/default"/>
    <dgm:cxn modelId="{4D4F16F4-1D7B-4F0A-9867-1A9CFD3D42B7}" type="presOf" srcId="{A4CBB59D-CCBC-42E2-8EB4-984E3CB72213}" destId="{44582A59-DFD1-4D6B-BC08-4F38469DDA17}" srcOrd="0" destOrd="0" presId="urn:microsoft.com/office/officeart/2005/8/layout/default"/>
    <dgm:cxn modelId="{CADD15FB-0CE4-428A-B904-B7FBF46F9A1D}" srcId="{98EF10A1-6517-4A0F-A2FC-838C1444F264}" destId="{5C815B6A-B640-4F02-80B5-DC351F55034B}" srcOrd="4" destOrd="0" parTransId="{0871E731-2BF9-43DA-AF35-DF2A1D5938B2}" sibTransId="{5C706D2F-08B9-4875-BFBD-845844D1F154}"/>
    <dgm:cxn modelId="{E8D7A35C-8456-4C9F-9043-B76C26DF42F3}" type="presParOf" srcId="{1C946083-6BE4-4FAD-B3DC-7E9FBDF5EB15}" destId="{5931E38C-C9C0-4F38-8EBA-3E579C49E440}" srcOrd="0" destOrd="0" presId="urn:microsoft.com/office/officeart/2005/8/layout/default"/>
    <dgm:cxn modelId="{CFFCBEC5-21ED-4CD9-A1A2-D76CF8B847BE}" type="presParOf" srcId="{1C946083-6BE4-4FAD-B3DC-7E9FBDF5EB15}" destId="{7EB33177-5619-4DA5-B5F4-4065EC15D5A1}" srcOrd="1" destOrd="0" presId="urn:microsoft.com/office/officeart/2005/8/layout/default"/>
    <dgm:cxn modelId="{CE5CE7E2-F00E-4B0E-9433-E9B7D2362C8C}" type="presParOf" srcId="{1C946083-6BE4-4FAD-B3DC-7E9FBDF5EB15}" destId="{E4D39283-681B-4CDF-BFE8-6767EB363AB9}" srcOrd="2" destOrd="0" presId="urn:microsoft.com/office/officeart/2005/8/layout/default"/>
    <dgm:cxn modelId="{228CBFC0-8B9B-4CDD-814D-02B9AB2D1D28}" type="presParOf" srcId="{1C946083-6BE4-4FAD-B3DC-7E9FBDF5EB15}" destId="{C6E8C748-1D42-436C-AA24-DB557C9BB6E1}" srcOrd="3" destOrd="0" presId="urn:microsoft.com/office/officeart/2005/8/layout/default"/>
    <dgm:cxn modelId="{E2686CF5-8ED1-4357-B14F-723FB015A916}" type="presParOf" srcId="{1C946083-6BE4-4FAD-B3DC-7E9FBDF5EB15}" destId="{40D462CD-906E-4332-B480-1447BD251DFF}" srcOrd="4" destOrd="0" presId="urn:microsoft.com/office/officeart/2005/8/layout/default"/>
    <dgm:cxn modelId="{CB8E07A2-8932-4810-8C5B-D579CC8B7DDD}" type="presParOf" srcId="{1C946083-6BE4-4FAD-B3DC-7E9FBDF5EB15}" destId="{7761219F-5D0D-49E9-A632-B5870E11059F}" srcOrd="5" destOrd="0" presId="urn:microsoft.com/office/officeart/2005/8/layout/default"/>
    <dgm:cxn modelId="{E7B466B6-D11A-4211-812C-2B9C74FFF6E0}" type="presParOf" srcId="{1C946083-6BE4-4FAD-B3DC-7E9FBDF5EB15}" destId="{BB947CA3-05B1-4D0C-8F6D-5093DE856895}" srcOrd="6" destOrd="0" presId="urn:microsoft.com/office/officeart/2005/8/layout/default"/>
    <dgm:cxn modelId="{3B4B4EA8-DB61-4D96-A2D5-00D7C28153D7}" type="presParOf" srcId="{1C946083-6BE4-4FAD-B3DC-7E9FBDF5EB15}" destId="{BD08B0F4-ACAC-468F-A2CB-96F498C299B0}" srcOrd="7" destOrd="0" presId="urn:microsoft.com/office/officeart/2005/8/layout/default"/>
    <dgm:cxn modelId="{081C79D5-A06B-4A82-A8B0-67B4AB045C46}" type="presParOf" srcId="{1C946083-6BE4-4FAD-B3DC-7E9FBDF5EB15}" destId="{20F0EC68-8118-4AA7-9001-B5C435C10467}" srcOrd="8" destOrd="0" presId="urn:microsoft.com/office/officeart/2005/8/layout/default"/>
    <dgm:cxn modelId="{ED9D65B8-8A68-4A3D-9365-92A33B8ACF55}" type="presParOf" srcId="{1C946083-6BE4-4FAD-B3DC-7E9FBDF5EB15}" destId="{5D086358-5803-4DE6-8B61-CCD34D87F0E3}" srcOrd="9" destOrd="0" presId="urn:microsoft.com/office/officeart/2005/8/layout/default"/>
    <dgm:cxn modelId="{CA935140-336C-4C4F-BF1D-F19292EB9C04}" type="presParOf" srcId="{1C946083-6BE4-4FAD-B3DC-7E9FBDF5EB15}" destId="{C688C90B-8170-4C64-898C-D528339E0E58}" srcOrd="10" destOrd="0" presId="urn:microsoft.com/office/officeart/2005/8/layout/default"/>
    <dgm:cxn modelId="{285E011B-5567-43E2-9E6D-3A6AF8BFA43C}" type="presParOf" srcId="{1C946083-6BE4-4FAD-B3DC-7E9FBDF5EB15}" destId="{25E00154-4A6F-469F-B788-4A2D15FC3A29}" srcOrd="11" destOrd="0" presId="urn:microsoft.com/office/officeart/2005/8/layout/default"/>
    <dgm:cxn modelId="{A5FA44C9-5DFE-401C-A307-FFEC4FCD55A7}" type="presParOf" srcId="{1C946083-6BE4-4FAD-B3DC-7E9FBDF5EB15}" destId="{3DC8A034-7A4C-4387-82E5-209EA784E447}" srcOrd="12" destOrd="0" presId="urn:microsoft.com/office/officeart/2005/8/layout/default"/>
    <dgm:cxn modelId="{24E9FDD4-191A-496E-8191-14108A58060A}" type="presParOf" srcId="{1C946083-6BE4-4FAD-B3DC-7E9FBDF5EB15}" destId="{9AADE36A-985F-4BC3-96C8-668044B990DC}" srcOrd="13" destOrd="0" presId="urn:microsoft.com/office/officeart/2005/8/layout/default"/>
    <dgm:cxn modelId="{2A98412D-ABCA-4EC3-B3B9-E64077CFC44D}" type="presParOf" srcId="{1C946083-6BE4-4FAD-B3DC-7E9FBDF5EB15}" destId="{44582A59-DFD1-4D6B-BC08-4F38469DDA17}"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076B891-0E37-4ACE-9916-D042617EE45B}"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F2C54A8-5137-40C9-A4CA-DBA9B0230474}">
      <dgm:prSet/>
      <dgm:spPr/>
      <dgm:t>
        <a:bodyPr/>
        <a:lstStyle/>
        <a:p>
          <a:r>
            <a:rPr lang="en-GB"/>
            <a:t>You could discuss how the University handled any change regarding your time as a student – for example, changing location from Swansea Business School to the IQ building</a:t>
          </a:r>
          <a:endParaRPr lang="en-US"/>
        </a:p>
      </dgm:t>
    </dgm:pt>
    <dgm:pt modelId="{D9EC31CD-B3D3-4B33-8035-ADF3D689C77D}" type="parTrans" cxnId="{C37077A5-6E1E-4F01-9875-5C686F0B11FC}">
      <dgm:prSet/>
      <dgm:spPr/>
      <dgm:t>
        <a:bodyPr/>
        <a:lstStyle/>
        <a:p>
          <a:endParaRPr lang="en-US"/>
        </a:p>
      </dgm:t>
    </dgm:pt>
    <dgm:pt modelId="{90249690-05D8-46E1-881D-5DC3035CC95C}" type="sibTrans" cxnId="{C37077A5-6E1E-4F01-9875-5C686F0B11FC}">
      <dgm:prSet/>
      <dgm:spPr/>
      <dgm:t>
        <a:bodyPr/>
        <a:lstStyle/>
        <a:p>
          <a:endParaRPr lang="en-US"/>
        </a:p>
      </dgm:t>
    </dgm:pt>
    <dgm:pt modelId="{198DAC38-AC3B-4CFC-82E9-01DF22143FEA}">
      <dgm:prSet/>
      <dgm:spPr/>
      <dgm:t>
        <a:bodyPr/>
        <a:lstStyle/>
        <a:p>
          <a:r>
            <a:rPr lang="en-GB"/>
            <a:t>You could also discuss any major changes in your life that were imposed on you and compare this to change in organisations – for example, being asked to leave your rental accommodation – was communication good or poor?</a:t>
          </a:r>
          <a:endParaRPr lang="en-US"/>
        </a:p>
      </dgm:t>
    </dgm:pt>
    <dgm:pt modelId="{0221E700-5A20-403F-A3A2-332A6B58D342}" type="parTrans" cxnId="{B01FCE8C-926B-44D5-B6DB-F75B171D5A97}">
      <dgm:prSet/>
      <dgm:spPr/>
      <dgm:t>
        <a:bodyPr/>
        <a:lstStyle/>
        <a:p>
          <a:endParaRPr lang="en-US"/>
        </a:p>
      </dgm:t>
    </dgm:pt>
    <dgm:pt modelId="{1F0F5CE8-5A92-47FA-8794-B86AFF8AD5D6}" type="sibTrans" cxnId="{B01FCE8C-926B-44D5-B6DB-F75B171D5A97}">
      <dgm:prSet/>
      <dgm:spPr/>
      <dgm:t>
        <a:bodyPr/>
        <a:lstStyle/>
        <a:p>
          <a:endParaRPr lang="en-US"/>
        </a:p>
      </dgm:t>
    </dgm:pt>
    <dgm:pt modelId="{1570A305-BAB8-4CC0-BC1F-631A184D1DF3}">
      <dgm:prSet/>
      <dgm:spPr/>
      <dgm:t>
        <a:bodyPr/>
        <a:lstStyle/>
        <a:p>
          <a:r>
            <a:rPr lang="en-GB"/>
            <a:t>Talk to me if you are still struggling!</a:t>
          </a:r>
          <a:endParaRPr lang="en-US"/>
        </a:p>
      </dgm:t>
    </dgm:pt>
    <dgm:pt modelId="{ED150A1C-2179-45ED-95C6-B1CB01BA159D}" type="parTrans" cxnId="{BC3219AA-472C-4547-9CEA-CF207F16F56F}">
      <dgm:prSet/>
      <dgm:spPr/>
      <dgm:t>
        <a:bodyPr/>
        <a:lstStyle/>
        <a:p>
          <a:endParaRPr lang="en-US"/>
        </a:p>
      </dgm:t>
    </dgm:pt>
    <dgm:pt modelId="{0A94CFB6-841F-497E-87C6-E7AC286EFA6D}" type="sibTrans" cxnId="{BC3219AA-472C-4547-9CEA-CF207F16F56F}">
      <dgm:prSet/>
      <dgm:spPr/>
      <dgm:t>
        <a:bodyPr/>
        <a:lstStyle/>
        <a:p>
          <a:endParaRPr lang="en-US"/>
        </a:p>
      </dgm:t>
    </dgm:pt>
    <dgm:pt modelId="{DFC5998C-7013-481E-BABD-B1723F98C93B}" type="pres">
      <dgm:prSet presAssocID="{D076B891-0E37-4ACE-9916-D042617EE45B}" presName="root" presStyleCnt="0">
        <dgm:presLayoutVars>
          <dgm:dir/>
          <dgm:resizeHandles val="exact"/>
        </dgm:presLayoutVars>
      </dgm:prSet>
      <dgm:spPr/>
    </dgm:pt>
    <dgm:pt modelId="{55AA340E-2CE4-4147-A853-39F31CD488B8}" type="pres">
      <dgm:prSet presAssocID="{9F2C54A8-5137-40C9-A4CA-DBA9B0230474}" presName="compNode" presStyleCnt="0"/>
      <dgm:spPr/>
    </dgm:pt>
    <dgm:pt modelId="{DE07BF97-DDBE-4C4B-8B03-78D85ABB370D}" type="pres">
      <dgm:prSet presAssocID="{9F2C54A8-5137-40C9-A4CA-DBA9B0230474}" presName="bgRect" presStyleLbl="bgShp" presStyleIdx="0" presStyleCnt="3"/>
      <dgm:spPr/>
    </dgm:pt>
    <dgm:pt modelId="{C6EAED7F-99E7-45F5-9966-D5416F665707}" type="pres">
      <dgm:prSet presAssocID="{9F2C54A8-5137-40C9-A4CA-DBA9B0230474}" presName="iconRect" presStyleLbl="node1" presStyleIdx="0" presStyleCnt="3"/>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a:noFill/>
        </a:ln>
      </dgm:spPr>
      <dgm:extLst>
        <a:ext uri="{E40237B7-FDA0-4F09-8148-C483321AD2D9}">
          <dgm14:cNvPr xmlns:dgm14="http://schemas.microsoft.com/office/drawing/2010/diagram" id="0" name="" descr="Customer review outline"/>
        </a:ext>
      </dgm:extLst>
    </dgm:pt>
    <dgm:pt modelId="{0143F181-C7FB-4010-8640-3BF9C8359914}" type="pres">
      <dgm:prSet presAssocID="{9F2C54A8-5137-40C9-A4CA-DBA9B0230474}" presName="spaceRect" presStyleCnt="0"/>
      <dgm:spPr/>
    </dgm:pt>
    <dgm:pt modelId="{405E0409-EF47-4E76-BFE4-856D1A888ABF}" type="pres">
      <dgm:prSet presAssocID="{9F2C54A8-5137-40C9-A4CA-DBA9B0230474}" presName="parTx" presStyleLbl="revTx" presStyleIdx="0" presStyleCnt="3">
        <dgm:presLayoutVars>
          <dgm:chMax val="0"/>
          <dgm:chPref val="0"/>
        </dgm:presLayoutVars>
      </dgm:prSet>
      <dgm:spPr/>
    </dgm:pt>
    <dgm:pt modelId="{1CF666EC-2539-4A91-9143-37765EB05DF8}" type="pres">
      <dgm:prSet presAssocID="{90249690-05D8-46E1-881D-5DC3035CC95C}" presName="sibTrans" presStyleCnt="0"/>
      <dgm:spPr/>
    </dgm:pt>
    <dgm:pt modelId="{FD2B9C16-2E0D-41A0-B5A0-A22776E71B6A}" type="pres">
      <dgm:prSet presAssocID="{198DAC38-AC3B-4CFC-82E9-01DF22143FEA}" presName="compNode" presStyleCnt="0"/>
      <dgm:spPr/>
    </dgm:pt>
    <dgm:pt modelId="{0BF6F792-0326-4459-9DC4-7C46E5D85DFB}" type="pres">
      <dgm:prSet presAssocID="{198DAC38-AC3B-4CFC-82E9-01DF22143FEA}" presName="bgRect" presStyleLbl="bgShp" presStyleIdx="1" presStyleCnt="3"/>
      <dgm:spPr/>
    </dgm:pt>
    <dgm:pt modelId="{0814A198-7B77-4875-9D97-1AE77DCFDC40}" type="pres">
      <dgm:prSet presAssocID="{198DAC38-AC3B-4CFC-82E9-01DF22143FE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4281361D-D50A-4D37-AD1F-5BFE51187F76}" type="pres">
      <dgm:prSet presAssocID="{198DAC38-AC3B-4CFC-82E9-01DF22143FEA}" presName="spaceRect" presStyleCnt="0"/>
      <dgm:spPr/>
    </dgm:pt>
    <dgm:pt modelId="{B0B71BB3-7A9A-4D00-97A8-202400DD1E4E}" type="pres">
      <dgm:prSet presAssocID="{198DAC38-AC3B-4CFC-82E9-01DF22143FEA}" presName="parTx" presStyleLbl="revTx" presStyleIdx="1" presStyleCnt="3">
        <dgm:presLayoutVars>
          <dgm:chMax val="0"/>
          <dgm:chPref val="0"/>
        </dgm:presLayoutVars>
      </dgm:prSet>
      <dgm:spPr/>
    </dgm:pt>
    <dgm:pt modelId="{CA23D489-6E18-41E1-819B-7D838A00FB28}" type="pres">
      <dgm:prSet presAssocID="{1F0F5CE8-5A92-47FA-8794-B86AFF8AD5D6}" presName="sibTrans" presStyleCnt="0"/>
      <dgm:spPr/>
    </dgm:pt>
    <dgm:pt modelId="{1AE11E30-D3C7-4CAA-9FB8-AB800484D721}" type="pres">
      <dgm:prSet presAssocID="{1570A305-BAB8-4CC0-BC1F-631A184D1DF3}" presName="compNode" presStyleCnt="0"/>
      <dgm:spPr/>
    </dgm:pt>
    <dgm:pt modelId="{DE11E1AA-A53A-4B88-A203-598C928FB83B}" type="pres">
      <dgm:prSet presAssocID="{1570A305-BAB8-4CC0-BC1F-631A184D1DF3}" presName="bgRect" presStyleLbl="bgShp" presStyleIdx="2" presStyleCnt="3"/>
      <dgm:spPr/>
    </dgm:pt>
    <dgm:pt modelId="{2FCABC51-1915-443F-BCF0-59E728221F4C}" type="pres">
      <dgm:prSet presAssocID="{1570A305-BAB8-4CC0-BC1F-631A184D1DF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23E746E0-898D-452C-B274-8AAFEBBDBFB7}" type="pres">
      <dgm:prSet presAssocID="{1570A305-BAB8-4CC0-BC1F-631A184D1DF3}" presName="spaceRect" presStyleCnt="0"/>
      <dgm:spPr/>
    </dgm:pt>
    <dgm:pt modelId="{4BFDAC78-9ADD-4334-9379-02DFACEFC8E8}" type="pres">
      <dgm:prSet presAssocID="{1570A305-BAB8-4CC0-BC1F-631A184D1DF3}" presName="parTx" presStyleLbl="revTx" presStyleIdx="2" presStyleCnt="3">
        <dgm:presLayoutVars>
          <dgm:chMax val="0"/>
          <dgm:chPref val="0"/>
        </dgm:presLayoutVars>
      </dgm:prSet>
      <dgm:spPr/>
    </dgm:pt>
  </dgm:ptLst>
  <dgm:cxnLst>
    <dgm:cxn modelId="{0B9AAD05-83DA-4CBF-A4D9-554198A6F28D}" type="presOf" srcId="{9F2C54A8-5137-40C9-A4CA-DBA9B0230474}" destId="{405E0409-EF47-4E76-BFE4-856D1A888ABF}" srcOrd="0" destOrd="0" presId="urn:microsoft.com/office/officeart/2018/2/layout/IconVerticalSolidList"/>
    <dgm:cxn modelId="{53C0870A-6906-4D31-8642-929308475E56}" type="presOf" srcId="{198DAC38-AC3B-4CFC-82E9-01DF22143FEA}" destId="{B0B71BB3-7A9A-4D00-97A8-202400DD1E4E}" srcOrd="0" destOrd="0" presId="urn:microsoft.com/office/officeart/2018/2/layout/IconVerticalSolidList"/>
    <dgm:cxn modelId="{2D93D21F-EEFA-4972-97B6-C1939887DF5B}" type="presOf" srcId="{D076B891-0E37-4ACE-9916-D042617EE45B}" destId="{DFC5998C-7013-481E-BABD-B1723F98C93B}" srcOrd="0" destOrd="0" presId="urn:microsoft.com/office/officeart/2018/2/layout/IconVerticalSolidList"/>
    <dgm:cxn modelId="{BD963132-2412-4FDF-88FA-EE5B97A788CB}" type="presOf" srcId="{1570A305-BAB8-4CC0-BC1F-631A184D1DF3}" destId="{4BFDAC78-9ADD-4334-9379-02DFACEFC8E8}" srcOrd="0" destOrd="0" presId="urn:microsoft.com/office/officeart/2018/2/layout/IconVerticalSolidList"/>
    <dgm:cxn modelId="{B01FCE8C-926B-44D5-B6DB-F75B171D5A97}" srcId="{D076B891-0E37-4ACE-9916-D042617EE45B}" destId="{198DAC38-AC3B-4CFC-82E9-01DF22143FEA}" srcOrd="1" destOrd="0" parTransId="{0221E700-5A20-403F-A3A2-332A6B58D342}" sibTransId="{1F0F5CE8-5A92-47FA-8794-B86AFF8AD5D6}"/>
    <dgm:cxn modelId="{C37077A5-6E1E-4F01-9875-5C686F0B11FC}" srcId="{D076B891-0E37-4ACE-9916-D042617EE45B}" destId="{9F2C54A8-5137-40C9-A4CA-DBA9B0230474}" srcOrd="0" destOrd="0" parTransId="{D9EC31CD-B3D3-4B33-8035-ADF3D689C77D}" sibTransId="{90249690-05D8-46E1-881D-5DC3035CC95C}"/>
    <dgm:cxn modelId="{BC3219AA-472C-4547-9CEA-CF207F16F56F}" srcId="{D076B891-0E37-4ACE-9916-D042617EE45B}" destId="{1570A305-BAB8-4CC0-BC1F-631A184D1DF3}" srcOrd="2" destOrd="0" parTransId="{ED150A1C-2179-45ED-95C6-B1CB01BA159D}" sibTransId="{0A94CFB6-841F-497E-87C6-E7AC286EFA6D}"/>
    <dgm:cxn modelId="{C2C40FD2-5D2E-45CD-B470-02B679784AFB}" type="presParOf" srcId="{DFC5998C-7013-481E-BABD-B1723F98C93B}" destId="{55AA340E-2CE4-4147-A853-39F31CD488B8}" srcOrd="0" destOrd="0" presId="urn:microsoft.com/office/officeart/2018/2/layout/IconVerticalSolidList"/>
    <dgm:cxn modelId="{F2DCBC6F-FCA7-479D-B560-117730275430}" type="presParOf" srcId="{55AA340E-2CE4-4147-A853-39F31CD488B8}" destId="{DE07BF97-DDBE-4C4B-8B03-78D85ABB370D}" srcOrd="0" destOrd="0" presId="urn:microsoft.com/office/officeart/2018/2/layout/IconVerticalSolidList"/>
    <dgm:cxn modelId="{DD4B6662-1CC7-405F-BCFA-017DE890DB59}" type="presParOf" srcId="{55AA340E-2CE4-4147-A853-39F31CD488B8}" destId="{C6EAED7F-99E7-45F5-9966-D5416F665707}" srcOrd="1" destOrd="0" presId="urn:microsoft.com/office/officeart/2018/2/layout/IconVerticalSolidList"/>
    <dgm:cxn modelId="{925A25AB-5DD6-446A-A54A-4A5AE6474EC3}" type="presParOf" srcId="{55AA340E-2CE4-4147-A853-39F31CD488B8}" destId="{0143F181-C7FB-4010-8640-3BF9C8359914}" srcOrd="2" destOrd="0" presId="urn:microsoft.com/office/officeart/2018/2/layout/IconVerticalSolidList"/>
    <dgm:cxn modelId="{99AD2F51-C49D-47E9-917E-3F8A24BD1C97}" type="presParOf" srcId="{55AA340E-2CE4-4147-A853-39F31CD488B8}" destId="{405E0409-EF47-4E76-BFE4-856D1A888ABF}" srcOrd="3" destOrd="0" presId="urn:microsoft.com/office/officeart/2018/2/layout/IconVerticalSolidList"/>
    <dgm:cxn modelId="{D2CC9F1D-80F8-4B18-B05F-6FC05F240E89}" type="presParOf" srcId="{DFC5998C-7013-481E-BABD-B1723F98C93B}" destId="{1CF666EC-2539-4A91-9143-37765EB05DF8}" srcOrd="1" destOrd="0" presId="urn:microsoft.com/office/officeart/2018/2/layout/IconVerticalSolidList"/>
    <dgm:cxn modelId="{5300D161-FD39-48AC-814B-7AAB5C82C0FF}" type="presParOf" srcId="{DFC5998C-7013-481E-BABD-B1723F98C93B}" destId="{FD2B9C16-2E0D-41A0-B5A0-A22776E71B6A}" srcOrd="2" destOrd="0" presId="urn:microsoft.com/office/officeart/2018/2/layout/IconVerticalSolidList"/>
    <dgm:cxn modelId="{7E4579C3-00FC-48FC-BA66-44B5A5CB50AB}" type="presParOf" srcId="{FD2B9C16-2E0D-41A0-B5A0-A22776E71B6A}" destId="{0BF6F792-0326-4459-9DC4-7C46E5D85DFB}" srcOrd="0" destOrd="0" presId="urn:microsoft.com/office/officeart/2018/2/layout/IconVerticalSolidList"/>
    <dgm:cxn modelId="{38A5B8B0-20FB-4429-9FA0-32BE3ED0040B}" type="presParOf" srcId="{FD2B9C16-2E0D-41A0-B5A0-A22776E71B6A}" destId="{0814A198-7B77-4875-9D97-1AE77DCFDC40}" srcOrd="1" destOrd="0" presId="urn:microsoft.com/office/officeart/2018/2/layout/IconVerticalSolidList"/>
    <dgm:cxn modelId="{3179E86C-F1AC-4836-8878-B6C21E6EAB6D}" type="presParOf" srcId="{FD2B9C16-2E0D-41A0-B5A0-A22776E71B6A}" destId="{4281361D-D50A-4D37-AD1F-5BFE51187F76}" srcOrd="2" destOrd="0" presId="urn:microsoft.com/office/officeart/2018/2/layout/IconVerticalSolidList"/>
    <dgm:cxn modelId="{BE15FF79-8135-46B8-B148-ACB226D5222A}" type="presParOf" srcId="{FD2B9C16-2E0D-41A0-B5A0-A22776E71B6A}" destId="{B0B71BB3-7A9A-4D00-97A8-202400DD1E4E}" srcOrd="3" destOrd="0" presId="urn:microsoft.com/office/officeart/2018/2/layout/IconVerticalSolidList"/>
    <dgm:cxn modelId="{B4486627-1F4E-4682-9E40-790646A8BFBF}" type="presParOf" srcId="{DFC5998C-7013-481E-BABD-B1723F98C93B}" destId="{CA23D489-6E18-41E1-819B-7D838A00FB28}" srcOrd="3" destOrd="0" presId="urn:microsoft.com/office/officeart/2018/2/layout/IconVerticalSolidList"/>
    <dgm:cxn modelId="{A7996DFD-854B-4FE2-A5A0-AB67A30B4EAE}" type="presParOf" srcId="{DFC5998C-7013-481E-BABD-B1723F98C93B}" destId="{1AE11E30-D3C7-4CAA-9FB8-AB800484D721}" srcOrd="4" destOrd="0" presId="urn:microsoft.com/office/officeart/2018/2/layout/IconVerticalSolidList"/>
    <dgm:cxn modelId="{50FBFED8-E642-49DD-BCAC-E59C93F57737}" type="presParOf" srcId="{1AE11E30-D3C7-4CAA-9FB8-AB800484D721}" destId="{DE11E1AA-A53A-4B88-A203-598C928FB83B}" srcOrd="0" destOrd="0" presId="urn:microsoft.com/office/officeart/2018/2/layout/IconVerticalSolidList"/>
    <dgm:cxn modelId="{DC81986A-8581-4D71-A423-A0F344DD890F}" type="presParOf" srcId="{1AE11E30-D3C7-4CAA-9FB8-AB800484D721}" destId="{2FCABC51-1915-443F-BCF0-59E728221F4C}" srcOrd="1" destOrd="0" presId="urn:microsoft.com/office/officeart/2018/2/layout/IconVerticalSolidList"/>
    <dgm:cxn modelId="{E4F71517-A752-4A81-8D3B-23729E7780F8}" type="presParOf" srcId="{1AE11E30-D3C7-4CAA-9FB8-AB800484D721}" destId="{23E746E0-898D-452C-B274-8AAFEBBDBFB7}" srcOrd="2" destOrd="0" presId="urn:microsoft.com/office/officeart/2018/2/layout/IconVerticalSolidList"/>
    <dgm:cxn modelId="{A0B2ADBA-59A0-415C-B479-45A88BF91424}" type="presParOf" srcId="{1AE11E30-D3C7-4CAA-9FB8-AB800484D721}" destId="{4BFDAC78-9ADD-4334-9379-02DFACEFC8E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A0AA2D7-D176-4EC9-8EB1-CD4756F01134}" type="doc">
      <dgm:prSet loTypeId="urn:microsoft.com/office/officeart/2005/8/layout/vList2" loCatId="list" qsTypeId="urn:microsoft.com/office/officeart/2005/8/quickstyle/simple2" qsCatId="simple" csTypeId="urn:microsoft.com/office/officeart/2005/8/colors/accent1_2" csCatId="accent1" phldr="1"/>
      <dgm:spPr/>
      <dgm:t>
        <a:bodyPr/>
        <a:lstStyle/>
        <a:p>
          <a:endParaRPr lang="en-US"/>
        </a:p>
      </dgm:t>
    </dgm:pt>
    <dgm:pt modelId="{1A84C869-AF8E-4216-BAE2-10EC07E3434C}">
      <dgm:prSet/>
      <dgm:spPr/>
      <dgm:t>
        <a:bodyPr/>
        <a:lstStyle/>
        <a:p>
          <a:r>
            <a:rPr lang="en-GB"/>
            <a:t>Was the change handled in a way that resembled Kotter’s 8 steps? How?</a:t>
          </a:r>
          <a:endParaRPr lang="en-US"/>
        </a:p>
      </dgm:t>
    </dgm:pt>
    <dgm:pt modelId="{0FA6FED2-E2F1-4AE8-910C-875E0B4B2D94}" type="parTrans" cxnId="{50A1FB3C-DBE2-44A8-9FC0-65EB62B8BE35}">
      <dgm:prSet/>
      <dgm:spPr/>
      <dgm:t>
        <a:bodyPr/>
        <a:lstStyle/>
        <a:p>
          <a:endParaRPr lang="en-US"/>
        </a:p>
      </dgm:t>
    </dgm:pt>
    <dgm:pt modelId="{BBF02737-0A49-4C62-B54A-8B834AEA36BC}" type="sibTrans" cxnId="{50A1FB3C-DBE2-44A8-9FC0-65EB62B8BE35}">
      <dgm:prSet/>
      <dgm:spPr/>
      <dgm:t>
        <a:bodyPr/>
        <a:lstStyle/>
        <a:p>
          <a:endParaRPr lang="en-US"/>
        </a:p>
      </dgm:t>
    </dgm:pt>
    <dgm:pt modelId="{3D926DFD-CE02-4D35-A4CC-62BB1A161025}">
      <dgm:prSet/>
      <dgm:spPr/>
      <dgm:t>
        <a:bodyPr/>
        <a:lstStyle/>
        <a:p>
          <a:r>
            <a:rPr lang="en-GB" dirty="0"/>
            <a:t>What was your reaction to the change and how did the organisation respond? You could discuss the ADKAR, SCARF or Kubler-Ross models for example. </a:t>
          </a:r>
          <a:endParaRPr lang="en-US" dirty="0"/>
        </a:p>
      </dgm:t>
    </dgm:pt>
    <dgm:pt modelId="{E2845879-317E-4423-9439-2E12D627AB97}" type="parTrans" cxnId="{36DD419D-17F6-4254-814F-4558169938F4}">
      <dgm:prSet/>
      <dgm:spPr/>
      <dgm:t>
        <a:bodyPr/>
        <a:lstStyle/>
        <a:p>
          <a:endParaRPr lang="en-US"/>
        </a:p>
      </dgm:t>
    </dgm:pt>
    <dgm:pt modelId="{3A62C3DC-C72E-4688-A41C-83BE1C54F439}" type="sibTrans" cxnId="{36DD419D-17F6-4254-814F-4558169938F4}">
      <dgm:prSet/>
      <dgm:spPr/>
      <dgm:t>
        <a:bodyPr/>
        <a:lstStyle/>
        <a:p>
          <a:endParaRPr lang="en-US"/>
        </a:p>
      </dgm:t>
    </dgm:pt>
    <dgm:pt modelId="{ECD4B1A6-5710-488A-B242-C414CE17F4A6}">
      <dgm:prSet/>
      <dgm:spPr/>
      <dgm:t>
        <a:bodyPr/>
        <a:lstStyle/>
        <a:p>
          <a:r>
            <a:rPr lang="en-GB"/>
            <a:t>What leadership style did your managers demonstrate? Was this appropriate?</a:t>
          </a:r>
          <a:endParaRPr lang="en-US"/>
        </a:p>
      </dgm:t>
    </dgm:pt>
    <dgm:pt modelId="{C5ABFB4E-554E-43E7-846F-10761DFAF927}" type="parTrans" cxnId="{69704BFB-CF5E-4E75-B893-0415BED5A6A1}">
      <dgm:prSet/>
      <dgm:spPr/>
      <dgm:t>
        <a:bodyPr/>
        <a:lstStyle/>
        <a:p>
          <a:endParaRPr lang="en-US"/>
        </a:p>
      </dgm:t>
    </dgm:pt>
    <dgm:pt modelId="{10B30D1F-A983-4493-B858-A96ED6E09102}" type="sibTrans" cxnId="{69704BFB-CF5E-4E75-B893-0415BED5A6A1}">
      <dgm:prSet/>
      <dgm:spPr/>
      <dgm:t>
        <a:bodyPr/>
        <a:lstStyle/>
        <a:p>
          <a:endParaRPr lang="en-US"/>
        </a:p>
      </dgm:t>
    </dgm:pt>
    <dgm:pt modelId="{88FEB69A-2987-439E-907A-CA3AE57FBDF6}">
      <dgm:prSet/>
      <dgm:spPr/>
      <dgm:t>
        <a:bodyPr/>
        <a:lstStyle/>
        <a:p>
          <a:r>
            <a:rPr lang="en-GB"/>
            <a:t>There are many models and theories on change – research these and then choose some to compare your experiences with.</a:t>
          </a:r>
          <a:endParaRPr lang="en-US"/>
        </a:p>
      </dgm:t>
    </dgm:pt>
    <dgm:pt modelId="{F19DFA52-6D3D-466F-9BE8-FFF9B0F097D1}" type="parTrans" cxnId="{3EECFE0E-B6D5-4559-9115-B7F0A00C88B2}">
      <dgm:prSet/>
      <dgm:spPr/>
      <dgm:t>
        <a:bodyPr/>
        <a:lstStyle/>
        <a:p>
          <a:endParaRPr lang="en-US"/>
        </a:p>
      </dgm:t>
    </dgm:pt>
    <dgm:pt modelId="{B4735697-AF3A-43EB-89EF-33CAFBC3F3B6}" type="sibTrans" cxnId="{3EECFE0E-B6D5-4559-9115-B7F0A00C88B2}">
      <dgm:prSet/>
      <dgm:spPr/>
      <dgm:t>
        <a:bodyPr/>
        <a:lstStyle/>
        <a:p>
          <a:endParaRPr lang="en-US"/>
        </a:p>
      </dgm:t>
    </dgm:pt>
    <dgm:pt modelId="{D6CCA69F-6C06-4C9B-9960-69E91315AB09}" type="pres">
      <dgm:prSet presAssocID="{7A0AA2D7-D176-4EC9-8EB1-CD4756F01134}" presName="linear" presStyleCnt="0">
        <dgm:presLayoutVars>
          <dgm:animLvl val="lvl"/>
          <dgm:resizeHandles val="exact"/>
        </dgm:presLayoutVars>
      </dgm:prSet>
      <dgm:spPr/>
    </dgm:pt>
    <dgm:pt modelId="{1B8A51F0-2502-413D-9A43-D7379F03CA7B}" type="pres">
      <dgm:prSet presAssocID="{1A84C869-AF8E-4216-BAE2-10EC07E3434C}" presName="parentText" presStyleLbl="node1" presStyleIdx="0" presStyleCnt="4">
        <dgm:presLayoutVars>
          <dgm:chMax val="0"/>
          <dgm:bulletEnabled val="1"/>
        </dgm:presLayoutVars>
      </dgm:prSet>
      <dgm:spPr/>
    </dgm:pt>
    <dgm:pt modelId="{8746ED63-745C-4DC2-ACC7-91D01491B5EF}" type="pres">
      <dgm:prSet presAssocID="{BBF02737-0A49-4C62-B54A-8B834AEA36BC}" presName="spacer" presStyleCnt="0"/>
      <dgm:spPr/>
    </dgm:pt>
    <dgm:pt modelId="{EB5D829B-719E-4EF7-B2D8-342249F9DEC9}" type="pres">
      <dgm:prSet presAssocID="{3D926DFD-CE02-4D35-A4CC-62BB1A161025}" presName="parentText" presStyleLbl="node1" presStyleIdx="1" presStyleCnt="4">
        <dgm:presLayoutVars>
          <dgm:chMax val="0"/>
          <dgm:bulletEnabled val="1"/>
        </dgm:presLayoutVars>
      </dgm:prSet>
      <dgm:spPr/>
    </dgm:pt>
    <dgm:pt modelId="{385AF6BE-7286-4F16-80C8-23DBBCB1B9C7}" type="pres">
      <dgm:prSet presAssocID="{3A62C3DC-C72E-4688-A41C-83BE1C54F439}" presName="spacer" presStyleCnt="0"/>
      <dgm:spPr/>
    </dgm:pt>
    <dgm:pt modelId="{4233F984-E6E3-453A-8D66-B12F2CFB1265}" type="pres">
      <dgm:prSet presAssocID="{ECD4B1A6-5710-488A-B242-C414CE17F4A6}" presName="parentText" presStyleLbl="node1" presStyleIdx="2" presStyleCnt="4">
        <dgm:presLayoutVars>
          <dgm:chMax val="0"/>
          <dgm:bulletEnabled val="1"/>
        </dgm:presLayoutVars>
      </dgm:prSet>
      <dgm:spPr/>
    </dgm:pt>
    <dgm:pt modelId="{2DD1619A-6712-438E-B526-1D91E7BA15E3}" type="pres">
      <dgm:prSet presAssocID="{10B30D1F-A983-4493-B858-A96ED6E09102}" presName="spacer" presStyleCnt="0"/>
      <dgm:spPr/>
    </dgm:pt>
    <dgm:pt modelId="{7F3F1442-BB8D-4AB6-BE13-3B3198E2FF5C}" type="pres">
      <dgm:prSet presAssocID="{88FEB69A-2987-439E-907A-CA3AE57FBDF6}" presName="parentText" presStyleLbl="node1" presStyleIdx="3" presStyleCnt="4">
        <dgm:presLayoutVars>
          <dgm:chMax val="0"/>
          <dgm:bulletEnabled val="1"/>
        </dgm:presLayoutVars>
      </dgm:prSet>
      <dgm:spPr/>
    </dgm:pt>
  </dgm:ptLst>
  <dgm:cxnLst>
    <dgm:cxn modelId="{FE41000A-57C7-47D4-AEDA-9B95B5915F11}" type="presOf" srcId="{7A0AA2D7-D176-4EC9-8EB1-CD4756F01134}" destId="{D6CCA69F-6C06-4C9B-9960-69E91315AB09}" srcOrd="0" destOrd="0" presId="urn:microsoft.com/office/officeart/2005/8/layout/vList2"/>
    <dgm:cxn modelId="{3EECFE0E-B6D5-4559-9115-B7F0A00C88B2}" srcId="{7A0AA2D7-D176-4EC9-8EB1-CD4756F01134}" destId="{88FEB69A-2987-439E-907A-CA3AE57FBDF6}" srcOrd="3" destOrd="0" parTransId="{F19DFA52-6D3D-466F-9BE8-FFF9B0F097D1}" sibTransId="{B4735697-AF3A-43EB-89EF-33CAFBC3F3B6}"/>
    <dgm:cxn modelId="{97CC391D-2D3B-47C7-B605-D61E919BB3E2}" type="presOf" srcId="{3D926DFD-CE02-4D35-A4CC-62BB1A161025}" destId="{EB5D829B-719E-4EF7-B2D8-342249F9DEC9}" srcOrd="0" destOrd="0" presId="urn:microsoft.com/office/officeart/2005/8/layout/vList2"/>
    <dgm:cxn modelId="{85444022-EB1C-479E-B48D-10633E5868A5}" type="presOf" srcId="{88FEB69A-2987-439E-907A-CA3AE57FBDF6}" destId="{7F3F1442-BB8D-4AB6-BE13-3B3198E2FF5C}" srcOrd="0" destOrd="0" presId="urn:microsoft.com/office/officeart/2005/8/layout/vList2"/>
    <dgm:cxn modelId="{A06E2036-9457-44C7-9645-72EC82D05DA2}" type="presOf" srcId="{1A84C869-AF8E-4216-BAE2-10EC07E3434C}" destId="{1B8A51F0-2502-413D-9A43-D7379F03CA7B}" srcOrd="0" destOrd="0" presId="urn:microsoft.com/office/officeart/2005/8/layout/vList2"/>
    <dgm:cxn modelId="{50A1FB3C-DBE2-44A8-9FC0-65EB62B8BE35}" srcId="{7A0AA2D7-D176-4EC9-8EB1-CD4756F01134}" destId="{1A84C869-AF8E-4216-BAE2-10EC07E3434C}" srcOrd="0" destOrd="0" parTransId="{0FA6FED2-E2F1-4AE8-910C-875E0B4B2D94}" sibTransId="{BBF02737-0A49-4C62-B54A-8B834AEA36BC}"/>
    <dgm:cxn modelId="{36DD419D-17F6-4254-814F-4558169938F4}" srcId="{7A0AA2D7-D176-4EC9-8EB1-CD4756F01134}" destId="{3D926DFD-CE02-4D35-A4CC-62BB1A161025}" srcOrd="1" destOrd="0" parTransId="{E2845879-317E-4423-9439-2E12D627AB97}" sibTransId="{3A62C3DC-C72E-4688-A41C-83BE1C54F439}"/>
    <dgm:cxn modelId="{5BCAF4B9-4E26-4994-8FDF-5249949CE8CC}" type="presOf" srcId="{ECD4B1A6-5710-488A-B242-C414CE17F4A6}" destId="{4233F984-E6E3-453A-8D66-B12F2CFB1265}" srcOrd="0" destOrd="0" presId="urn:microsoft.com/office/officeart/2005/8/layout/vList2"/>
    <dgm:cxn modelId="{69704BFB-CF5E-4E75-B893-0415BED5A6A1}" srcId="{7A0AA2D7-D176-4EC9-8EB1-CD4756F01134}" destId="{ECD4B1A6-5710-488A-B242-C414CE17F4A6}" srcOrd="2" destOrd="0" parTransId="{C5ABFB4E-554E-43E7-846F-10761DFAF927}" sibTransId="{10B30D1F-A983-4493-B858-A96ED6E09102}"/>
    <dgm:cxn modelId="{CA16F3EE-6C56-4A47-805D-4C85E5FC1439}" type="presParOf" srcId="{D6CCA69F-6C06-4C9B-9960-69E91315AB09}" destId="{1B8A51F0-2502-413D-9A43-D7379F03CA7B}" srcOrd="0" destOrd="0" presId="urn:microsoft.com/office/officeart/2005/8/layout/vList2"/>
    <dgm:cxn modelId="{2EE8BA05-C810-4B27-9E39-2B083534E397}" type="presParOf" srcId="{D6CCA69F-6C06-4C9B-9960-69E91315AB09}" destId="{8746ED63-745C-4DC2-ACC7-91D01491B5EF}" srcOrd="1" destOrd="0" presId="urn:microsoft.com/office/officeart/2005/8/layout/vList2"/>
    <dgm:cxn modelId="{950DAC0A-BD1B-4E0D-941E-96C9F68628DF}" type="presParOf" srcId="{D6CCA69F-6C06-4C9B-9960-69E91315AB09}" destId="{EB5D829B-719E-4EF7-B2D8-342249F9DEC9}" srcOrd="2" destOrd="0" presId="urn:microsoft.com/office/officeart/2005/8/layout/vList2"/>
    <dgm:cxn modelId="{69065AE2-0FF3-4439-B61B-7D242F9DA2F3}" type="presParOf" srcId="{D6CCA69F-6C06-4C9B-9960-69E91315AB09}" destId="{385AF6BE-7286-4F16-80C8-23DBBCB1B9C7}" srcOrd="3" destOrd="0" presId="urn:microsoft.com/office/officeart/2005/8/layout/vList2"/>
    <dgm:cxn modelId="{63E32975-23FB-4EFB-A903-C4594353F588}" type="presParOf" srcId="{D6CCA69F-6C06-4C9B-9960-69E91315AB09}" destId="{4233F984-E6E3-453A-8D66-B12F2CFB1265}" srcOrd="4" destOrd="0" presId="urn:microsoft.com/office/officeart/2005/8/layout/vList2"/>
    <dgm:cxn modelId="{5045ED6A-D1E5-49DE-8FD9-1DD0AC507432}" type="presParOf" srcId="{D6CCA69F-6C06-4C9B-9960-69E91315AB09}" destId="{2DD1619A-6712-438E-B526-1D91E7BA15E3}" srcOrd="5" destOrd="0" presId="urn:microsoft.com/office/officeart/2005/8/layout/vList2"/>
    <dgm:cxn modelId="{77449821-4A0C-4F71-A82D-569873FF4982}" type="presParOf" srcId="{D6CCA69F-6C06-4C9B-9960-69E91315AB09}" destId="{7F3F1442-BB8D-4AB6-BE13-3B3198E2FF5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01A23F2-F825-4E6A-9C32-D11FD61B70D5}"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13738459-3EDD-407C-B103-CC2DA7C8FFC5}">
      <dgm:prSet/>
      <dgm:spPr/>
      <dgm:t>
        <a:bodyPr/>
        <a:lstStyle/>
        <a:p>
          <a:r>
            <a:rPr lang="en-GB" b="1" dirty="0"/>
            <a:t>Ensure your essay is well structured</a:t>
          </a:r>
          <a:endParaRPr lang="en-US" b="1" dirty="0"/>
        </a:p>
      </dgm:t>
    </dgm:pt>
    <dgm:pt modelId="{42888FDC-2245-4FEA-8AE9-739A097AAF7F}" type="parTrans" cxnId="{7BCEFF58-B917-4DB6-A99C-A9EBC6004877}">
      <dgm:prSet/>
      <dgm:spPr/>
      <dgm:t>
        <a:bodyPr/>
        <a:lstStyle/>
        <a:p>
          <a:endParaRPr lang="en-US"/>
        </a:p>
      </dgm:t>
    </dgm:pt>
    <dgm:pt modelId="{5866AA9C-DA5B-4DF4-B777-C682F8909410}" type="sibTrans" cxnId="{7BCEFF58-B917-4DB6-A99C-A9EBC6004877}">
      <dgm:prSet/>
      <dgm:spPr/>
      <dgm:t>
        <a:bodyPr/>
        <a:lstStyle/>
        <a:p>
          <a:endParaRPr lang="en-US"/>
        </a:p>
      </dgm:t>
    </dgm:pt>
    <dgm:pt modelId="{C40F035E-65F2-4FF8-9D6A-96855C07DC11}">
      <dgm:prSet/>
      <dgm:spPr/>
      <dgm:t>
        <a:bodyPr/>
        <a:lstStyle/>
        <a:p>
          <a:r>
            <a:rPr lang="en-GB" b="1" dirty="0"/>
            <a:t>Introduction</a:t>
          </a:r>
          <a:r>
            <a:rPr lang="en-GB" dirty="0"/>
            <a:t> – what you will be discussing, details of your organisation and role, types of change, prevalence of change in modern organisations, importance of getting it right and implications of getting it wrong. </a:t>
          </a:r>
          <a:endParaRPr lang="en-US" dirty="0"/>
        </a:p>
      </dgm:t>
    </dgm:pt>
    <dgm:pt modelId="{68A15E83-095A-4897-B71E-C3924FC0FF1A}" type="parTrans" cxnId="{DFCD1069-E575-4E14-AAA7-91E3E17CA2D9}">
      <dgm:prSet/>
      <dgm:spPr/>
      <dgm:t>
        <a:bodyPr/>
        <a:lstStyle/>
        <a:p>
          <a:endParaRPr lang="en-US"/>
        </a:p>
      </dgm:t>
    </dgm:pt>
    <dgm:pt modelId="{565CBF1A-8CAE-464A-9EB0-1B2BBF81B167}" type="sibTrans" cxnId="{DFCD1069-E575-4E14-AAA7-91E3E17CA2D9}">
      <dgm:prSet/>
      <dgm:spPr/>
      <dgm:t>
        <a:bodyPr/>
        <a:lstStyle/>
        <a:p>
          <a:endParaRPr lang="en-US"/>
        </a:p>
      </dgm:t>
    </dgm:pt>
    <dgm:pt modelId="{DDC8592D-879E-450A-AFFD-9C8A35D58B85}">
      <dgm:prSet/>
      <dgm:spPr/>
      <dgm:t>
        <a:bodyPr/>
        <a:lstStyle/>
        <a:p>
          <a:r>
            <a:rPr lang="en-GB" b="1" dirty="0"/>
            <a:t>Main body </a:t>
          </a:r>
          <a:r>
            <a:rPr lang="en-GB" dirty="0"/>
            <a:t>– sections on each example covering the nature of the change, why it was/was not successful, how did it compare with best practice, what opportunities were capitalised upon or lost? How should it have been handled? Remember to include the details required in a-f of the brief. </a:t>
          </a:r>
          <a:endParaRPr lang="en-US" dirty="0"/>
        </a:p>
      </dgm:t>
    </dgm:pt>
    <dgm:pt modelId="{569CBD94-E155-43FD-B5DF-997CE0517C59}" type="parTrans" cxnId="{FFA9B221-45BB-4517-B709-4B8A0DB089DB}">
      <dgm:prSet/>
      <dgm:spPr/>
      <dgm:t>
        <a:bodyPr/>
        <a:lstStyle/>
        <a:p>
          <a:endParaRPr lang="en-US"/>
        </a:p>
      </dgm:t>
    </dgm:pt>
    <dgm:pt modelId="{E210DDC7-6CEA-40C9-8D7F-F97ED7F3276D}" type="sibTrans" cxnId="{FFA9B221-45BB-4517-B709-4B8A0DB089DB}">
      <dgm:prSet/>
      <dgm:spPr/>
      <dgm:t>
        <a:bodyPr/>
        <a:lstStyle/>
        <a:p>
          <a:endParaRPr lang="en-US"/>
        </a:p>
      </dgm:t>
    </dgm:pt>
    <dgm:pt modelId="{11551EC5-D894-43DF-A923-2022E58F82C6}">
      <dgm:prSet/>
      <dgm:spPr/>
      <dgm:t>
        <a:bodyPr/>
        <a:lstStyle/>
        <a:p>
          <a:r>
            <a:rPr lang="en-GB" b="1" dirty="0"/>
            <a:t>Conclusion</a:t>
          </a:r>
          <a:r>
            <a:rPr lang="en-GB" dirty="0"/>
            <a:t> – summarise how your experiences compare to best practice – were the changes generally well handled? How should they have been handled? What approaches should organisations use going forwards? What leadership style is necessary for organisations to be sustainable?</a:t>
          </a:r>
          <a:endParaRPr lang="en-US" dirty="0"/>
        </a:p>
      </dgm:t>
    </dgm:pt>
    <dgm:pt modelId="{04EBA213-6A8D-4F0A-8E8F-D86BC72531C6}" type="parTrans" cxnId="{1B4BA02C-74ED-4B30-8F5D-5FD3D89FF0A8}">
      <dgm:prSet/>
      <dgm:spPr/>
      <dgm:t>
        <a:bodyPr/>
        <a:lstStyle/>
        <a:p>
          <a:endParaRPr lang="en-US"/>
        </a:p>
      </dgm:t>
    </dgm:pt>
    <dgm:pt modelId="{C79F996D-8BE0-4482-A444-83B701104F41}" type="sibTrans" cxnId="{1B4BA02C-74ED-4B30-8F5D-5FD3D89FF0A8}">
      <dgm:prSet/>
      <dgm:spPr/>
      <dgm:t>
        <a:bodyPr/>
        <a:lstStyle/>
        <a:p>
          <a:endParaRPr lang="en-US"/>
        </a:p>
      </dgm:t>
    </dgm:pt>
    <dgm:pt modelId="{A4CDBCC7-575A-4EC1-871E-AC6A9719E4CE}" type="pres">
      <dgm:prSet presAssocID="{601A23F2-F825-4E6A-9C32-D11FD61B70D5}" presName="vert0" presStyleCnt="0">
        <dgm:presLayoutVars>
          <dgm:dir/>
          <dgm:animOne val="branch"/>
          <dgm:animLvl val="lvl"/>
        </dgm:presLayoutVars>
      </dgm:prSet>
      <dgm:spPr/>
    </dgm:pt>
    <dgm:pt modelId="{190CED67-F459-4CF9-A85F-7E1AE3D2AEAE}" type="pres">
      <dgm:prSet presAssocID="{13738459-3EDD-407C-B103-CC2DA7C8FFC5}" presName="thickLine" presStyleLbl="alignNode1" presStyleIdx="0" presStyleCnt="1"/>
      <dgm:spPr/>
    </dgm:pt>
    <dgm:pt modelId="{10744CDF-0882-46AC-AA46-2E7B7A3FADB1}" type="pres">
      <dgm:prSet presAssocID="{13738459-3EDD-407C-B103-CC2DA7C8FFC5}" presName="horz1" presStyleCnt="0"/>
      <dgm:spPr/>
    </dgm:pt>
    <dgm:pt modelId="{756BBE5C-E509-44A8-A301-122717A8ED08}" type="pres">
      <dgm:prSet presAssocID="{13738459-3EDD-407C-B103-CC2DA7C8FFC5}" presName="tx1" presStyleLbl="revTx" presStyleIdx="0" presStyleCnt="4"/>
      <dgm:spPr/>
    </dgm:pt>
    <dgm:pt modelId="{118426EF-0DE0-407B-9FAB-E61590A91DFF}" type="pres">
      <dgm:prSet presAssocID="{13738459-3EDD-407C-B103-CC2DA7C8FFC5}" presName="vert1" presStyleCnt="0"/>
      <dgm:spPr/>
    </dgm:pt>
    <dgm:pt modelId="{9CFDEE23-41B4-42FA-A9BD-4952DA7F633E}" type="pres">
      <dgm:prSet presAssocID="{C40F035E-65F2-4FF8-9D6A-96855C07DC11}" presName="vertSpace2a" presStyleCnt="0"/>
      <dgm:spPr/>
    </dgm:pt>
    <dgm:pt modelId="{78EF9428-08FD-41DF-95C1-82C9F6704022}" type="pres">
      <dgm:prSet presAssocID="{C40F035E-65F2-4FF8-9D6A-96855C07DC11}" presName="horz2" presStyleCnt="0"/>
      <dgm:spPr/>
    </dgm:pt>
    <dgm:pt modelId="{F5070B3F-9F90-426A-AC99-50A442ADFE19}" type="pres">
      <dgm:prSet presAssocID="{C40F035E-65F2-4FF8-9D6A-96855C07DC11}" presName="horzSpace2" presStyleCnt="0"/>
      <dgm:spPr/>
    </dgm:pt>
    <dgm:pt modelId="{30D0673E-15B6-4733-AE7B-0736215D70ED}" type="pres">
      <dgm:prSet presAssocID="{C40F035E-65F2-4FF8-9D6A-96855C07DC11}" presName="tx2" presStyleLbl="revTx" presStyleIdx="1" presStyleCnt="4"/>
      <dgm:spPr/>
    </dgm:pt>
    <dgm:pt modelId="{5E6CDFA4-9091-462A-BD26-76B9CAF97387}" type="pres">
      <dgm:prSet presAssocID="{C40F035E-65F2-4FF8-9D6A-96855C07DC11}" presName="vert2" presStyleCnt="0"/>
      <dgm:spPr/>
    </dgm:pt>
    <dgm:pt modelId="{CF8BDC7A-0392-45EE-A15C-0400E2409CE9}" type="pres">
      <dgm:prSet presAssocID="{C40F035E-65F2-4FF8-9D6A-96855C07DC11}" presName="thinLine2b" presStyleLbl="callout" presStyleIdx="0" presStyleCnt="3"/>
      <dgm:spPr/>
    </dgm:pt>
    <dgm:pt modelId="{DAD68A57-FBB5-4949-BADA-FF0C7836D4F2}" type="pres">
      <dgm:prSet presAssocID="{C40F035E-65F2-4FF8-9D6A-96855C07DC11}" presName="vertSpace2b" presStyleCnt="0"/>
      <dgm:spPr/>
    </dgm:pt>
    <dgm:pt modelId="{11286D98-1400-4EB3-B80B-C15930CB7440}" type="pres">
      <dgm:prSet presAssocID="{DDC8592D-879E-450A-AFFD-9C8A35D58B85}" presName="horz2" presStyleCnt="0"/>
      <dgm:spPr/>
    </dgm:pt>
    <dgm:pt modelId="{17B0383E-B311-4840-8D0F-6194B4796E95}" type="pres">
      <dgm:prSet presAssocID="{DDC8592D-879E-450A-AFFD-9C8A35D58B85}" presName="horzSpace2" presStyleCnt="0"/>
      <dgm:spPr/>
    </dgm:pt>
    <dgm:pt modelId="{4877F01A-3249-4B68-ADFF-965055C59A67}" type="pres">
      <dgm:prSet presAssocID="{DDC8592D-879E-450A-AFFD-9C8A35D58B85}" presName="tx2" presStyleLbl="revTx" presStyleIdx="2" presStyleCnt="4"/>
      <dgm:spPr/>
    </dgm:pt>
    <dgm:pt modelId="{224ED1D3-15A5-4518-967B-76A52EDC20D5}" type="pres">
      <dgm:prSet presAssocID="{DDC8592D-879E-450A-AFFD-9C8A35D58B85}" presName="vert2" presStyleCnt="0"/>
      <dgm:spPr/>
    </dgm:pt>
    <dgm:pt modelId="{AA443DC8-EFA0-4BA8-9575-B42D4C47D493}" type="pres">
      <dgm:prSet presAssocID="{DDC8592D-879E-450A-AFFD-9C8A35D58B85}" presName="thinLine2b" presStyleLbl="callout" presStyleIdx="1" presStyleCnt="3"/>
      <dgm:spPr/>
    </dgm:pt>
    <dgm:pt modelId="{B08EFFC7-10B8-44A1-A7BB-876CE36FC690}" type="pres">
      <dgm:prSet presAssocID="{DDC8592D-879E-450A-AFFD-9C8A35D58B85}" presName="vertSpace2b" presStyleCnt="0"/>
      <dgm:spPr/>
    </dgm:pt>
    <dgm:pt modelId="{C83FCA0D-DD2C-45AE-B5E4-78D0476F6221}" type="pres">
      <dgm:prSet presAssocID="{11551EC5-D894-43DF-A923-2022E58F82C6}" presName="horz2" presStyleCnt="0"/>
      <dgm:spPr/>
    </dgm:pt>
    <dgm:pt modelId="{F705BEF9-E113-4559-AEAC-F86F7FEFBD8F}" type="pres">
      <dgm:prSet presAssocID="{11551EC5-D894-43DF-A923-2022E58F82C6}" presName="horzSpace2" presStyleCnt="0"/>
      <dgm:spPr/>
    </dgm:pt>
    <dgm:pt modelId="{9CE58D1B-7DC9-4D7F-A4CA-B3E6F35570A9}" type="pres">
      <dgm:prSet presAssocID="{11551EC5-D894-43DF-A923-2022E58F82C6}" presName="tx2" presStyleLbl="revTx" presStyleIdx="3" presStyleCnt="4"/>
      <dgm:spPr/>
    </dgm:pt>
    <dgm:pt modelId="{F9720EDF-F4EA-490B-A3F2-3FDB79B22F8B}" type="pres">
      <dgm:prSet presAssocID="{11551EC5-D894-43DF-A923-2022E58F82C6}" presName="vert2" presStyleCnt="0"/>
      <dgm:spPr/>
    </dgm:pt>
    <dgm:pt modelId="{00BE406D-6821-413A-B1D3-8FBB4DF89B76}" type="pres">
      <dgm:prSet presAssocID="{11551EC5-D894-43DF-A923-2022E58F82C6}" presName="thinLine2b" presStyleLbl="callout" presStyleIdx="2" presStyleCnt="3"/>
      <dgm:spPr/>
    </dgm:pt>
    <dgm:pt modelId="{CFDA8434-D5F7-4A4C-8E50-F062A5A0032D}" type="pres">
      <dgm:prSet presAssocID="{11551EC5-D894-43DF-A923-2022E58F82C6}" presName="vertSpace2b" presStyleCnt="0"/>
      <dgm:spPr/>
    </dgm:pt>
  </dgm:ptLst>
  <dgm:cxnLst>
    <dgm:cxn modelId="{5F0EB507-B523-4708-BE54-DDB265454CE9}" type="presOf" srcId="{DDC8592D-879E-450A-AFFD-9C8A35D58B85}" destId="{4877F01A-3249-4B68-ADFF-965055C59A67}" srcOrd="0" destOrd="0" presId="urn:microsoft.com/office/officeart/2008/layout/LinedList"/>
    <dgm:cxn modelId="{FFA9B221-45BB-4517-B709-4B8A0DB089DB}" srcId="{13738459-3EDD-407C-B103-CC2DA7C8FFC5}" destId="{DDC8592D-879E-450A-AFFD-9C8A35D58B85}" srcOrd="1" destOrd="0" parTransId="{569CBD94-E155-43FD-B5DF-997CE0517C59}" sibTransId="{E210DDC7-6CEA-40C9-8D7F-F97ED7F3276D}"/>
    <dgm:cxn modelId="{1B4BA02C-74ED-4B30-8F5D-5FD3D89FF0A8}" srcId="{13738459-3EDD-407C-B103-CC2DA7C8FFC5}" destId="{11551EC5-D894-43DF-A923-2022E58F82C6}" srcOrd="2" destOrd="0" parTransId="{04EBA213-6A8D-4F0A-8E8F-D86BC72531C6}" sibTransId="{C79F996D-8BE0-4482-A444-83B701104F41}"/>
    <dgm:cxn modelId="{5BF54A62-594B-41E7-9F93-6011E57A40FD}" type="presOf" srcId="{13738459-3EDD-407C-B103-CC2DA7C8FFC5}" destId="{756BBE5C-E509-44A8-A301-122717A8ED08}" srcOrd="0" destOrd="0" presId="urn:microsoft.com/office/officeart/2008/layout/LinedList"/>
    <dgm:cxn modelId="{DFCD1069-E575-4E14-AAA7-91E3E17CA2D9}" srcId="{13738459-3EDD-407C-B103-CC2DA7C8FFC5}" destId="{C40F035E-65F2-4FF8-9D6A-96855C07DC11}" srcOrd="0" destOrd="0" parTransId="{68A15E83-095A-4897-B71E-C3924FC0FF1A}" sibTransId="{565CBF1A-8CAE-464A-9EB0-1B2BBF81B167}"/>
    <dgm:cxn modelId="{452C4D76-A8ED-4DB7-8563-2893683AF4AC}" type="presOf" srcId="{C40F035E-65F2-4FF8-9D6A-96855C07DC11}" destId="{30D0673E-15B6-4733-AE7B-0736215D70ED}" srcOrd="0" destOrd="0" presId="urn:microsoft.com/office/officeart/2008/layout/LinedList"/>
    <dgm:cxn modelId="{7BCEFF58-B917-4DB6-A99C-A9EBC6004877}" srcId="{601A23F2-F825-4E6A-9C32-D11FD61B70D5}" destId="{13738459-3EDD-407C-B103-CC2DA7C8FFC5}" srcOrd="0" destOrd="0" parTransId="{42888FDC-2245-4FEA-8AE9-739A097AAF7F}" sibTransId="{5866AA9C-DA5B-4DF4-B777-C682F8909410}"/>
    <dgm:cxn modelId="{C381AEA8-39F9-4B0B-A4CE-B0B073F251CA}" type="presOf" srcId="{11551EC5-D894-43DF-A923-2022E58F82C6}" destId="{9CE58D1B-7DC9-4D7F-A4CA-B3E6F35570A9}" srcOrd="0" destOrd="0" presId="urn:microsoft.com/office/officeart/2008/layout/LinedList"/>
    <dgm:cxn modelId="{D8B462D9-1111-4B8C-A1AF-D341028C4924}" type="presOf" srcId="{601A23F2-F825-4E6A-9C32-D11FD61B70D5}" destId="{A4CDBCC7-575A-4EC1-871E-AC6A9719E4CE}" srcOrd="0" destOrd="0" presId="urn:microsoft.com/office/officeart/2008/layout/LinedList"/>
    <dgm:cxn modelId="{7937ECDB-52E2-47EF-BC08-964A498E69F3}" type="presParOf" srcId="{A4CDBCC7-575A-4EC1-871E-AC6A9719E4CE}" destId="{190CED67-F459-4CF9-A85F-7E1AE3D2AEAE}" srcOrd="0" destOrd="0" presId="urn:microsoft.com/office/officeart/2008/layout/LinedList"/>
    <dgm:cxn modelId="{67BC003E-A62F-49F5-866A-1529AED2A9FD}" type="presParOf" srcId="{A4CDBCC7-575A-4EC1-871E-AC6A9719E4CE}" destId="{10744CDF-0882-46AC-AA46-2E7B7A3FADB1}" srcOrd="1" destOrd="0" presId="urn:microsoft.com/office/officeart/2008/layout/LinedList"/>
    <dgm:cxn modelId="{59C4254E-A6E5-456A-92BF-64ADDA773581}" type="presParOf" srcId="{10744CDF-0882-46AC-AA46-2E7B7A3FADB1}" destId="{756BBE5C-E509-44A8-A301-122717A8ED08}" srcOrd="0" destOrd="0" presId="urn:microsoft.com/office/officeart/2008/layout/LinedList"/>
    <dgm:cxn modelId="{0D38F031-5996-4FFA-B270-C24317B491CB}" type="presParOf" srcId="{10744CDF-0882-46AC-AA46-2E7B7A3FADB1}" destId="{118426EF-0DE0-407B-9FAB-E61590A91DFF}" srcOrd="1" destOrd="0" presId="urn:microsoft.com/office/officeart/2008/layout/LinedList"/>
    <dgm:cxn modelId="{FDA04D59-F170-4C3F-8EFE-D5A99F44AD9C}" type="presParOf" srcId="{118426EF-0DE0-407B-9FAB-E61590A91DFF}" destId="{9CFDEE23-41B4-42FA-A9BD-4952DA7F633E}" srcOrd="0" destOrd="0" presId="urn:microsoft.com/office/officeart/2008/layout/LinedList"/>
    <dgm:cxn modelId="{20B1734C-4111-478B-AF54-DA2130BFCF97}" type="presParOf" srcId="{118426EF-0DE0-407B-9FAB-E61590A91DFF}" destId="{78EF9428-08FD-41DF-95C1-82C9F6704022}" srcOrd="1" destOrd="0" presId="urn:microsoft.com/office/officeart/2008/layout/LinedList"/>
    <dgm:cxn modelId="{BF2AC241-3A8F-43FB-9B01-FB2C222C5FBF}" type="presParOf" srcId="{78EF9428-08FD-41DF-95C1-82C9F6704022}" destId="{F5070B3F-9F90-426A-AC99-50A442ADFE19}" srcOrd="0" destOrd="0" presId="urn:microsoft.com/office/officeart/2008/layout/LinedList"/>
    <dgm:cxn modelId="{AFF4B761-13FF-43ED-ABE5-47C3F380BCAC}" type="presParOf" srcId="{78EF9428-08FD-41DF-95C1-82C9F6704022}" destId="{30D0673E-15B6-4733-AE7B-0736215D70ED}" srcOrd="1" destOrd="0" presId="urn:microsoft.com/office/officeart/2008/layout/LinedList"/>
    <dgm:cxn modelId="{F3C7FF37-0AC7-4844-BA93-0EABDB227354}" type="presParOf" srcId="{78EF9428-08FD-41DF-95C1-82C9F6704022}" destId="{5E6CDFA4-9091-462A-BD26-76B9CAF97387}" srcOrd="2" destOrd="0" presId="urn:microsoft.com/office/officeart/2008/layout/LinedList"/>
    <dgm:cxn modelId="{D3957976-3345-4219-AA73-FD91C08CD812}" type="presParOf" srcId="{118426EF-0DE0-407B-9FAB-E61590A91DFF}" destId="{CF8BDC7A-0392-45EE-A15C-0400E2409CE9}" srcOrd="2" destOrd="0" presId="urn:microsoft.com/office/officeart/2008/layout/LinedList"/>
    <dgm:cxn modelId="{2EEB58D9-D889-4CB7-9C81-2914B734F792}" type="presParOf" srcId="{118426EF-0DE0-407B-9FAB-E61590A91DFF}" destId="{DAD68A57-FBB5-4949-BADA-FF0C7836D4F2}" srcOrd="3" destOrd="0" presId="urn:microsoft.com/office/officeart/2008/layout/LinedList"/>
    <dgm:cxn modelId="{8F980179-3C2C-4C13-823B-071CDC43954F}" type="presParOf" srcId="{118426EF-0DE0-407B-9FAB-E61590A91DFF}" destId="{11286D98-1400-4EB3-B80B-C15930CB7440}" srcOrd="4" destOrd="0" presId="urn:microsoft.com/office/officeart/2008/layout/LinedList"/>
    <dgm:cxn modelId="{34820E35-6010-4965-920A-97AE71291F8A}" type="presParOf" srcId="{11286D98-1400-4EB3-B80B-C15930CB7440}" destId="{17B0383E-B311-4840-8D0F-6194B4796E95}" srcOrd="0" destOrd="0" presId="urn:microsoft.com/office/officeart/2008/layout/LinedList"/>
    <dgm:cxn modelId="{68ACC456-9BCB-4DC5-B578-D46DAA2702E6}" type="presParOf" srcId="{11286D98-1400-4EB3-B80B-C15930CB7440}" destId="{4877F01A-3249-4B68-ADFF-965055C59A67}" srcOrd="1" destOrd="0" presId="urn:microsoft.com/office/officeart/2008/layout/LinedList"/>
    <dgm:cxn modelId="{76312DC4-30F7-4658-BCC2-7F2DBF63010E}" type="presParOf" srcId="{11286D98-1400-4EB3-B80B-C15930CB7440}" destId="{224ED1D3-15A5-4518-967B-76A52EDC20D5}" srcOrd="2" destOrd="0" presId="urn:microsoft.com/office/officeart/2008/layout/LinedList"/>
    <dgm:cxn modelId="{7B6C07E8-167D-42FA-9062-208DAEE886C8}" type="presParOf" srcId="{118426EF-0DE0-407B-9FAB-E61590A91DFF}" destId="{AA443DC8-EFA0-4BA8-9575-B42D4C47D493}" srcOrd="5" destOrd="0" presId="urn:microsoft.com/office/officeart/2008/layout/LinedList"/>
    <dgm:cxn modelId="{3B1FF366-FD86-48E9-A6A4-5295D04B5C30}" type="presParOf" srcId="{118426EF-0DE0-407B-9FAB-E61590A91DFF}" destId="{B08EFFC7-10B8-44A1-A7BB-876CE36FC690}" srcOrd="6" destOrd="0" presId="urn:microsoft.com/office/officeart/2008/layout/LinedList"/>
    <dgm:cxn modelId="{8D9D847F-17A9-4818-9299-74F30A2DBF4C}" type="presParOf" srcId="{118426EF-0DE0-407B-9FAB-E61590A91DFF}" destId="{C83FCA0D-DD2C-45AE-B5E4-78D0476F6221}" srcOrd="7" destOrd="0" presId="urn:microsoft.com/office/officeart/2008/layout/LinedList"/>
    <dgm:cxn modelId="{98616A71-F3BC-4194-9FE6-CFA946C7A267}" type="presParOf" srcId="{C83FCA0D-DD2C-45AE-B5E4-78D0476F6221}" destId="{F705BEF9-E113-4559-AEAC-F86F7FEFBD8F}" srcOrd="0" destOrd="0" presId="urn:microsoft.com/office/officeart/2008/layout/LinedList"/>
    <dgm:cxn modelId="{59D39858-966F-4211-8135-51CDD80470AD}" type="presParOf" srcId="{C83FCA0D-DD2C-45AE-B5E4-78D0476F6221}" destId="{9CE58D1B-7DC9-4D7F-A4CA-B3E6F35570A9}" srcOrd="1" destOrd="0" presId="urn:microsoft.com/office/officeart/2008/layout/LinedList"/>
    <dgm:cxn modelId="{3ED6AD23-4B2F-4247-8A86-451622D9E30D}" type="presParOf" srcId="{C83FCA0D-DD2C-45AE-B5E4-78D0476F6221}" destId="{F9720EDF-F4EA-490B-A3F2-3FDB79B22F8B}" srcOrd="2" destOrd="0" presId="urn:microsoft.com/office/officeart/2008/layout/LinedList"/>
    <dgm:cxn modelId="{AD2B9169-D0E9-43F0-A7C6-E803CCEF8C9F}" type="presParOf" srcId="{118426EF-0DE0-407B-9FAB-E61590A91DFF}" destId="{00BE406D-6821-413A-B1D3-8FBB4DF89B76}" srcOrd="8" destOrd="0" presId="urn:microsoft.com/office/officeart/2008/layout/LinedList"/>
    <dgm:cxn modelId="{4C4DE9F9-5346-41D3-83DB-DC45EBCC1C0D}" type="presParOf" srcId="{118426EF-0DE0-407B-9FAB-E61590A91DFF}" destId="{CFDA8434-D5F7-4A4C-8E50-F062A5A0032D}"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2D2BF7D-6DA4-4134-845F-0D9DC281D1C1}"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51690747-7074-4BC9-81CD-84834090158B}">
      <dgm:prSet/>
      <dgm:spPr/>
      <dgm:t>
        <a:bodyPr/>
        <a:lstStyle/>
        <a:p>
          <a:r>
            <a:rPr lang="en-GB" dirty="0"/>
            <a:t>Do not use translation software or AI (</a:t>
          </a:r>
          <a:r>
            <a:rPr lang="en-GB" dirty="0" err="1"/>
            <a:t>e.g</a:t>
          </a:r>
          <a:r>
            <a:rPr lang="en-GB" dirty="0"/>
            <a:t> ChatGPT) to generate content for your assignment. You CAN use AI to create images for your presentation, however. </a:t>
          </a:r>
          <a:endParaRPr lang="en-US" dirty="0"/>
        </a:p>
      </dgm:t>
    </dgm:pt>
    <dgm:pt modelId="{E8622E67-7F8A-4346-AF51-EBB9C66134EE}" type="parTrans" cxnId="{62F60D3D-6656-4005-BC2B-00BD1EF64F58}">
      <dgm:prSet/>
      <dgm:spPr/>
      <dgm:t>
        <a:bodyPr/>
        <a:lstStyle/>
        <a:p>
          <a:endParaRPr lang="en-US"/>
        </a:p>
      </dgm:t>
    </dgm:pt>
    <dgm:pt modelId="{3DCBAF2D-A5E9-416D-9722-CB50F34DE6FC}" type="sibTrans" cxnId="{62F60D3D-6656-4005-BC2B-00BD1EF64F58}">
      <dgm:prSet/>
      <dgm:spPr/>
      <dgm:t>
        <a:bodyPr/>
        <a:lstStyle/>
        <a:p>
          <a:endParaRPr lang="en-US"/>
        </a:p>
      </dgm:t>
    </dgm:pt>
    <dgm:pt modelId="{D1CB268D-9739-4CCA-8C0A-07C0DB117F27}">
      <dgm:prSet/>
      <dgm:spPr/>
      <dgm:t>
        <a:bodyPr/>
        <a:lstStyle/>
        <a:p>
          <a:r>
            <a:rPr lang="en-GB"/>
            <a:t>You are required to use your University credentials to create your Powerpoint and Word documents. Please create and modify your work in one document and do not rename them, so that it is clear when you started and finished your work. </a:t>
          </a:r>
          <a:endParaRPr lang="en-US"/>
        </a:p>
      </dgm:t>
    </dgm:pt>
    <dgm:pt modelId="{D6E24319-2807-4E12-ABF4-014849BA1A05}" type="parTrans" cxnId="{84ADC42D-47DE-4402-A5E2-2E9E7B55E37D}">
      <dgm:prSet/>
      <dgm:spPr/>
      <dgm:t>
        <a:bodyPr/>
        <a:lstStyle/>
        <a:p>
          <a:endParaRPr lang="en-US"/>
        </a:p>
      </dgm:t>
    </dgm:pt>
    <dgm:pt modelId="{CF358E01-2A60-4E53-A279-90B0DE2162AE}" type="sibTrans" cxnId="{84ADC42D-47DE-4402-A5E2-2E9E7B55E37D}">
      <dgm:prSet/>
      <dgm:spPr/>
      <dgm:t>
        <a:bodyPr/>
        <a:lstStyle/>
        <a:p>
          <a:endParaRPr lang="en-US"/>
        </a:p>
      </dgm:t>
    </dgm:pt>
    <dgm:pt modelId="{3572215B-1648-4B50-9A8F-BB408CA41FEF}" type="pres">
      <dgm:prSet presAssocID="{62D2BF7D-6DA4-4134-845F-0D9DC281D1C1}" presName="hierChild1" presStyleCnt="0">
        <dgm:presLayoutVars>
          <dgm:chPref val="1"/>
          <dgm:dir/>
          <dgm:animOne val="branch"/>
          <dgm:animLvl val="lvl"/>
          <dgm:resizeHandles/>
        </dgm:presLayoutVars>
      </dgm:prSet>
      <dgm:spPr/>
    </dgm:pt>
    <dgm:pt modelId="{B97E5585-2BB4-40CF-9FE6-5E8060DF7A38}" type="pres">
      <dgm:prSet presAssocID="{51690747-7074-4BC9-81CD-84834090158B}" presName="hierRoot1" presStyleCnt="0"/>
      <dgm:spPr/>
    </dgm:pt>
    <dgm:pt modelId="{BBEB0B69-27AE-4EEC-BE17-6E226978B1AF}" type="pres">
      <dgm:prSet presAssocID="{51690747-7074-4BC9-81CD-84834090158B}" presName="composite" presStyleCnt="0"/>
      <dgm:spPr/>
    </dgm:pt>
    <dgm:pt modelId="{696C9DAE-5F87-42FF-8BB5-7F842209079D}" type="pres">
      <dgm:prSet presAssocID="{51690747-7074-4BC9-81CD-84834090158B}" presName="background" presStyleLbl="node0" presStyleIdx="0" presStyleCnt="2"/>
      <dgm:spPr/>
    </dgm:pt>
    <dgm:pt modelId="{A0F54026-D0D4-4293-B7E9-D5F9A24233DB}" type="pres">
      <dgm:prSet presAssocID="{51690747-7074-4BC9-81CD-84834090158B}" presName="text" presStyleLbl="fgAcc0" presStyleIdx="0" presStyleCnt="2">
        <dgm:presLayoutVars>
          <dgm:chPref val="3"/>
        </dgm:presLayoutVars>
      </dgm:prSet>
      <dgm:spPr/>
    </dgm:pt>
    <dgm:pt modelId="{FD43E16D-C7AE-4D5A-A7E4-E4DEF3FA7C4B}" type="pres">
      <dgm:prSet presAssocID="{51690747-7074-4BC9-81CD-84834090158B}" presName="hierChild2" presStyleCnt="0"/>
      <dgm:spPr/>
    </dgm:pt>
    <dgm:pt modelId="{86DCD03C-DC0E-467F-A76F-5379B69ED109}" type="pres">
      <dgm:prSet presAssocID="{D1CB268D-9739-4CCA-8C0A-07C0DB117F27}" presName="hierRoot1" presStyleCnt="0"/>
      <dgm:spPr/>
    </dgm:pt>
    <dgm:pt modelId="{EE42059F-302A-4F7B-8276-F0C221224DE8}" type="pres">
      <dgm:prSet presAssocID="{D1CB268D-9739-4CCA-8C0A-07C0DB117F27}" presName="composite" presStyleCnt="0"/>
      <dgm:spPr/>
    </dgm:pt>
    <dgm:pt modelId="{653A2C51-3EFD-45F9-AC29-0E86D4D8DC63}" type="pres">
      <dgm:prSet presAssocID="{D1CB268D-9739-4CCA-8C0A-07C0DB117F27}" presName="background" presStyleLbl="node0" presStyleIdx="1" presStyleCnt="2"/>
      <dgm:spPr/>
    </dgm:pt>
    <dgm:pt modelId="{2183CED2-33AD-4C07-A97B-7ABB5EB516F8}" type="pres">
      <dgm:prSet presAssocID="{D1CB268D-9739-4CCA-8C0A-07C0DB117F27}" presName="text" presStyleLbl="fgAcc0" presStyleIdx="1" presStyleCnt="2">
        <dgm:presLayoutVars>
          <dgm:chPref val="3"/>
        </dgm:presLayoutVars>
      </dgm:prSet>
      <dgm:spPr/>
    </dgm:pt>
    <dgm:pt modelId="{A944A67D-266E-4216-987B-6F7B20D22FFF}" type="pres">
      <dgm:prSet presAssocID="{D1CB268D-9739-4CCA-8C0A-07C0DB117F27}" presName="hierChild2" presStyleCnt="0"/>
      <dgm:spPr/>
    </dgm:pt>
  </dgm:ptLst>
  <dgm:cxnLst>
    <dgm:cxn modelId="{84ADC42D-47DE-4402-A5E2-2E9E7B55E37D}" srcId="{62D2BF7D-6DA4-4134-845F-0D9DC281D1C1}" destId="{D1CB268D-9739-4CCA-8C0A-07C0DB117F27}" srcOrd="1" destOrd="0" parTransId="{D6E24319-2807-4E12-ABF4-014849BA1A05}" sibTransId="{CF358E01-2A60-4E53-A279-90B0DE2162AE}"/>
    <dgm:cxn modelId="{62F60D3D-6656-4005-BC2B-00BD1EF64F58}" srcId="{62D2BF7D-6DA4-4134-845F-0D9DC281D1C1}" destId="{51690747-7074-4BC9-81CD-84834090158B}" srcOrd="0" destOrd="0" parTransId="{E8622E67-7F8A-4346-AF51-EBB9C66134EE}" sibTransId="{3DCBAF2D-A5E9-416D-9722-CB50F34DE6FC}"/>
    <dgm:cxn modelId="{6AF4475A-60B9-4DB8-BF34-F51E8922AFDB}" type="presOf" srcId="{62D2BF7D-6DA4-4134-845F-0D9DC281D1C1}" destId="{3572215B-1648-4B50-9A8F-BB408CA41FEF}" srcOrd="0" destOrd="0" presId="urn:microsoft.com/office/officeart/2005/8/layout/hierarchy1"/>
    <dgm:cxn modelId="{ABC43E8E-9DF6-40D8-9F1E-82092DE790A7}" type="presOf" srcId="{51690747-7074-4BC9-81CD-84834090158B}" destId="{A0F54026-D0D4-4293-B7E9-D5F9A24233DB}" srcOrd="0" destOrd="0" presId="urn:microsoft.com/office/officeart/2005/8/layout/hierarchy1"/>
    <dgm:cxn modelId="{C78B98A4-F9F0-49AD-B8E3-B1728715289C}" type="presOf" srcId="{D1CB268D-9739-4CCA-8C0A-07C0DB117F27}" destId="{2183CED2-33AD-4C07-A97B-7ABB5EB516F8}" srcOrd="0" destOrd="0" presId="urn:microsoft.com/office/officeart/2005/8/layout/hierarchy1"/>
    <dgm:cxn modelId="{67787FC3-731A-4E1D-80B1-C22DDB0C88D3}" type="presParOf" srcId="{3572215B-1648-4B50-9A8F-BB408CA41FEF}" destId="{B97E5585-2BB4-40CF-9FE6-5E8060DF7A38}" srcOrd="0" destOrd="0" presId="urn:microsoft.com/office/officeart/2005/8/layout/hierarchy1"/>
    <dgm:cxn modelId="{AAB4DEB9-FA42-495B-9886-0432533CB862}" type="presParOf" srcId="{B97E5585-2BB4-40CF-9FE6-5E8060DF7A38}" destId="{BBEB0B69-27AE-4EEC-BE17-6E226978B1AF}" srcOrd="0" destOrd="0" presId="urn:microsoft.com/office/officeart/2005/8/layout/hierarchy1"/>
    <dgm:cxn modelId="{D79BE699-FF06-4A1A-952F-9CC0DBCBF16B}" type="presParOf" srcId="{BBEB0B69-27AE-4EEC-BE17-6E226978B1AF}" destId="{696C9DAE-5F87-42FF-8BB5-7F842209079D}" srcOrd="0" destOrd="0" presId="urn:microsoft.com/office/officeart/2005/8/layout/hierarchy1"/>
    <dgm:cxn modelId="{21879B64-4C8B-4668-83D0-1386F7E00829}" type="presParOf" srcId="{BBEB0B69-27AE-4EEC-BE17-6E226978B1AF}" destId="{A0F54026-D0D4-4293-B7E9-D5F9A24233DB}" srcOrd="1" destOrd="0" presId="urn:microsoft.com/office/officeart/2005/8/layout/hierarchy1"/>
    <dgm:cxn modelId="{F1FC5B47-99D1-492C-9AE9-F9CBCB16D635}" type="presParOf" srcId="{B97E5585-2BB4-40CF-9FE6-5E8060DF7A38}" destId="{FD43E16D-C7AE-4D5A-A7E4-E4DEF3FA7C4B}" srcOrd="1" destOrd="0" presId="urn:microsoft.com/office/officeart/2005/8/layout/hierarchy1"/>
    <dgm:cxn modelId="{F088E851-BBF2-4C46-B95E-08282E27A526}" type="presParOf" srcId="{3572215B-1648-4B50-9A8F-BB408CA41FEF}" destId="{86DCD03C-DC0E-467F-A76F-5379B69ED109}" srcOrd="1" destOrd="0" presId="urn:microsoft.com/office/officeart/2005/8/layout/hierarchy1"/>
    <dgm:cxn modelId="{D0C7C4C7-B5E0-47DF-8F10-2492E626706D}" type="presParOf" srcId="{86DCD03C-DC0E-467F-A76F-5379B69ED109}" destId="{EE42059F-302A-4F7B-8276-F0C221224DE8}" srcOrd="0" destOrd="0" presId="urn:microsoft.com/office/officeart/2005/8/layout/hierarchy1"/>
    <dgm:cxn modelId="{2F6B56B1-CB7D-4AE5-B30C-4F4AA911D6B3}" type="presParOf" srcId="{EE42059F-302A-4F7B-8276-F0C221224DE8}" destId="{653A2C51-3EFD-45F9-AC29-0E86D4D8DC63}" srcOrd="0" destOrd="0" presId="urn:microsoft.com/office/officeart/2005/8/layout/hierarchy1"/>
    <dgm:cxn modelId="{686E5C57-F014-4BB4-B09A-E5C6CCE4D05E}" type="presParOf" srcId="{EE42059F-302A-4F7B-8276-F0C221224DE8}" destId="{2183CED2-33AD-4C07-A97B-7ABB5EB516F8}" srcOrd="1" destOrd="0" presId="urn:microsoft.com/office/officeart/2005/8/layout/hierarchy1"/>
    <dgm:cxn modelId="{AB53A663-B727-4308-956B-E90351171316}" type="presParOf" srcId="{86DCD03C-DC0E-467F-A76F-5379B69ED109}" destId="{A944A67D-266E-4216-987B-6F7B20D22FF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993EBA1-3A96-4484-87B2-DB78B9F74312}" type="doc">
      <dgm:prSet loTypeId="urn:microsoft.com/office/officeart/2016/7/layout/HorizontalActionList" loCatId="List" qsTypeId="urn:microsoft.com/office/officeart/2005/8/quickstyle/simple2" qsCatId="simple" csTypeId="urn:microsoft.com/office/officeart/2005/8/colors/accent1_2" csCatId="accent1" phldr="1"/>
      <dgm:spPr/>
      <dgm:t>
        <a:bodyPr/>
        <a:lstStyle/>
        <a:p>
          <a:endParaRPr lang="en-US"/>
        </a:p>
      </dgm:t>
    </dgm:pt>
    <dgm:pt modelId="{3C3AC634-CC6C-4D05-9322-3762CBE37873}">
      <dgm:prSet/>
      <dgm:spPr/>
      <dgm:t>
        <a:bodyPr/>
        <a:lstStyle/>
        <a:p>
          <a:r>
            <a:rPr lang="en-US" dirty="0"/>
            <a:t>Detail</a:t>
          </a:r>
        </a:p>
      </dgm:t>
    </dgm:pt>
    <dgm:pt modelId="{484A8263-4645-4E0E-A4A4-8CE6140AB0D2}" type="parTrans" cxnId="{B97D9201-C96A-40C6-AE36-6EC538FF5C3A}">
      <dgm:prSet/>
      <dgm:spPr/>
      <dgm:t>
        <a:bodyPr/>
        <a:lstStyle/>
        <a:p>
          <a:endParaRPr lang="en-US"/>
        </a:p>
      </dgm:t>
    </dgm:pt>
    <dgm:pt modelId="{92A065B1-AD23-4B78-AFB0-E7A48DB60D84}" type="sibTrans" cxnId="{B97D9201-C96A-40C6-AE36-6EC538FF5C3A}">
      <dgm:prSet/>
      <dgm:spPr/>
      <dgm:t>
        <a:bodyPr/>
        <a:lstStyle/>
        <a:p>
          <a:endParaRPr lang="en-US"/>
        </a:p>
      </dgm:t>
    </dgm:pt>
    <dgm:pt modelId="{96A312F3-B360-4BFE-8B27-D3541B35E0D8}">
      <dgm:prSet custT="1"/>
      <dgm:spPr/>
      <dgm:t>
        <a:bodyPr/>
        <a:lstStyle/>
        <a:p>
          <a:r>
            <a:rPr lang="en-US" sz="2400" dirty="0"/>
            <a:t>Every essay will be unique – make sure you provide sufficient detail in your examples – every example should be a genuine experience of yours.</a:t>
          </a:r>
        </a:p>
      </dgm:t>
    </dgm:pt>
    <dgm:pt modelId="{062F096A-BE47-4B23-A3D9-8AAB9CA2FD39}" type="parTrans" cxnId="{B487D334-42A7-4C93-9E30-C7DD8C88615A}">
      <dgm:prSet/>
      <dgm:spPr/>
      <dgm:t>
        <a:bodyPr/>
        <a:lstStyle/>
        <a:p>
          <a:endParaRPr lang="en-US"/>
        </a:p>
      </dgm:t>
    </dgm:pt>
    <dgm:pt modelId="{085E9E1D-C3F7-401C-9E5F-F4E5052EEB0E}" type="sibTrans" cxnId="{B487D334-42A7-4C93-9E30-C7DD8C88615A}">
      <dgm:prSet/>
      <dgm:spPr/>
      <dgm:t>
        <a:bodyPr/>
        <a:lstStyle/>
        <a:p>
          <a:endParaRPr lang="en-US"/>
        </a:p>
      </dgm:t>
    </dgm:pt>
    <dgm:pt modelId="{44ADFDB2-BBC4-4918-B2FC-4078BAA0ADEB}">
      <dgm:prSet/>
      <dgm:spPr/>
      <dgm:t>
        <a:bodyPr/>
        <a:lstStyle/>
        <a:p>
          <a:r>
            <a:rPr lang="en-US" dirty="0"/>
            <a:t>Research</a:t>
          </a:r>
        </a:p>
      </dgm:t>
    </dgm:pt>
    <dgm:pt modelId="{617E0B67-0CAB-45B7-B186-9CDF4E254342}" type="parTrans" cxnId="{15673B22-9A10-437F-B6D8-556A9A665171}">
      <dgm:prSet/>
      <dgm:spPr/>
      <dgm:t>
        <a:bodyPr/>
        <a:lstStyle/>
        <a:p>
          <a:endParaRPr lang="en-US"/>
        </a:p>
      </dgm:t>
    </dgm:pt>
    <dgm:pt modelId="{F81F7CB5-63EB-4C8A-AD08-C1B933B70978}" type="sibTrans" cxnId="{15673B22-9A10-437F-B6D8-556A9A665171}">
      <dgm:prSet/>
      <dgm:spPr/>
      <dgm:t>
        <a:bodyPr/>
        <a:lstStyle/>
        <a:p>
          <a:endParaRPr lang="en-US"/>
        </a:p>
      </dgm:t>
    </dgm:pt>
    <dgm:pt modelId="{9E2E9B4B-6148-4248-9523-7F68A32DE633}">
      <dgm:prSet custT="1"/>
      <dgm:spPr/>
      <dgm:t>
        <a:bodyPr/>
        <a:lstStyle/>
        <a:p>
          <a:r>
            <a:rPr lang="en-US" sz="2400" dirty="0"/>
            <a:t>Research change sufficiently so that you can adequately compare your experiences to the guidance and models.</a:t>
          </a:r>
        </a:p>
      </dgm:t>
    </dgm:pt>
    <dgm:pt modelId="{055A291D-CF8E-4583-A393-88FAA9B64365}" type="parTrans" cxnId="{6D7D7372-FD1C-4F45-A31F-0150833699EA}">
      <dgm:prSet/>
      <dgm:spPr/>
      <dgm:t>
        <a:bodyPr/>
        <a:lstStyle/>
        <a:p>
          <a:endParaRPr lang="en-US"/>
        </a:p>
      </dgm:t>
    </dgm:pt>
    <dgm:pt modelId="{6AE6C173-D0B0-4303-B354-3D74A80BD0DD}" type="sibTrans" cxnId="{6D7D7372-FD1C-4F45-A31F-0150833699EA}">
      <dgm:prSet/>
      <dgm:spPr/>
      <dgm:t>
        <a:bodyPr/>
        <a:lstStyle/>
        <a:p>
          <a:endParaRPr lang="en-US"/>
        </a:p>
      </dgm:t>
    </dgm:pt>
    <dgm:pt modelId="{DF9EB301-F580-4177-945E-BBF0189D784C}">
      <dgm:prSet/>
      <dgm:spPr>
        <a:ln>
          <a:solidFill>
            <a:schemeClr val="tx1"/>
          </a:solidFill>
        </a:ln>
      </dgm:spPr>
      <dgm:t>
        <a:bodyPr/>
        <a:lstStyle/>
        <a:p>
          <a:r>
            <a:rPr lang="en-US" dirty="0">
              <a:solidFill>
                <a:schemeClr val="bg1"/>
              </a:solidFill>
            </a:rPr>
            <a:t>Do not use</a:t>
          </a:r>
        </a:p>
      </dgm:t>
    </dgm:pt>
    <dgm:pt modelId="{AD1A6778-ADE6-46C5-9560-563A8B34BDE6}" type="parTrans" cxnId="{0C13C973-6C26-448B-8E4B-7B9486452B67}">
      <dgm:prSet/>
      <dgm:spPr/>
      <dgm:t>
        <a:bodyPr/>
        <a:lstStyle/>
        <a:p>
          <a:endParaRPr lang="en-US"/>
        </a:p>
      </dgm:t>
    </dgm:pt>
    <dgm:pt modelId="{A9FE81E4-080E-4176-AE74-86EE98846470}" type="sibTrans" cxnId="{0C13C973-6C26-448B-8E4B-7B9486452B67}">
      <dgm:prSet/>
      <dgm:spPr/>
      <dgm:t>
        <a:bodyPr/>
        <a:lstStyle/>
        <a:p>
          <a:endParaRPr lang="en-US"/>
        </a:p>
      </dgm:t>
    </dgm:pt>
    <dgm:pt modelId="{F389087C-05D7-4E9F-826B-F0A6C1B6E3DB}">
      <dgm:prSet/>
      <dgm:spPr/>
      <dgm:t>
        <a:bodyPr/>
        <a:lstStyle/>
        <a:p>
          <a:r>
            <a:rPr lang="en-US" dirty="0"/>
            <a:t>Do </a:t>
          </a:r>
          <a:r>
            <a:rPr lang="en-US" u="sng" dirty="0"/>
            <a:t>not</a:t>
          </a:r>
          <a:r>
            <a:rPr lang="en-US" u="none" dirty="0"/>
            <a:t> </a:t>
          </a:r>
          <a:r>
            <a:rPr lang="en-US" dirty="0"/>
            <a:t>use generative AI to create content for your assignment and do not pay other people to write your assignment for you. </a:t>
          </a:r>
        </a:p>
      </dgm:t>
    </dgm:pt>
    <dgm:pt modelId="{96660B7C-0A9B-47CA-BAAD-B5D7E88C7F28}" type="parTrans" cxnId="{5272CF49-C6AD-4125-BEA0-C58F58B7BCFF}">
      <dgm:prSet/>
      <dgm:spPr/>
      <dgm:t>
        <a:bodyPr/>
        <a:lstStyle/>
        <a:p>
          <a:endParaRPr lang="en-US"/>
        </a:p>
      </dgm:t>
    </dgm:pt>
    <dgm:pt modelId="{62D48255-26A1-44AA-A8A7-512CE22EBE29}" type="sibTrans" cxnId="{5272CF49-C6AD-4125-BEA0-C58F58B7BCFF}">
      <dgm:prSet/>
      <dgm:spPr/>
      <dgm:t>
        <a:bodyPr/>
        <a:lstStyle/>
        <a:p>
          <a:endParaRPr lang="en-US"/>
        </a:p>
      </dgm:t>
    </dgm:pt>
    <dgm:pt modelId="{276E8CB9-0B42-46C0-B332-7282F6FB165E}" type="pres">
      <dgm:prSet presAssocID="{5993EBA1-3A96-4484-87B2-DB78B9F74312}" presName="Name0" presStyleCnt="0">
        <dgm:presLayoutVars>
          <dgm:dir/>
          <dgm:animLvl val="lvl"/>
          <dgm:resizeHandles val="exact"/>
        </dgm:presLayoutVars>
      </dgm:prSet>
      <dgm:spPr/>
    </dgm:pt>
    <dgm:pt modelId="{6A63E7AB-6698-4F4D-942D-C37EAF6A31CC}" type="pres">
      <dgm:prSet presAssocID="{3C3AC634-CC6C-4D05-9322-3762CBE37873}" presName="composite" presStyleCnt="0"/>
      <dgm:spPr/>
    </dgm:pt>
    <dgm:pt modelId="{92F28480-18D4-4CE5-9E37-6E4FD1725D8C}" type="pres">
      <dgm:prSet presAssocID="{3C3AC634-CC6C-4D05-9322-3762CBE37873}" presName="parTx" presStyleLbl="alignNode1" presStyleIdx="0" presStyleCnt="3" custLinFactNeighborX="-159" custLinFactNeighborY="-71156">
        <dgm:presLayoutVars>
          <dgm:chMax val="0"/>
          <dgm:chPref val="0"/>
        </dgm:presLayoutVars>
      </dgm:prSet>
      <dgm:spPr/>
    </dgm:pt>
    <dgm:pt modelId="{21718FF1-4F82-4971-B910-7D645DE2FF15}" type="pres">
      <dgm:prSet presAssocID="{3C3AC634-CC6C-4D05-9322-3762CBE37873}" presName="desTx" presStyleLbl="alignAccFollowNode1" presStyleIdx="0" presStyleCnt="3" custScaleY="135755" custLinFactNeighborX="-159" custLinFactNeighborY="15856">
        <dgm:presLayoutVars/>
      </dgm:prSet>
      <dgm:spPr/>
    </dgm:pt>
    <dgm:pt modelId="{2FFFA486-385D-4AEE-A1B3-BC61183DF70D}" type="pres">
      <dgm:prSet presAssocID="{92A065B1-AD23-4B78-AFB0-E7A48DB60D84}" presName="space" presStyleCnt="0"/>
      <dgm:spPr/>
    </dgm:pt>
    <dgm:pt modelId="{6E1B5312-9A89-453D-A217-3F574A6206AC}" type="pres">
      <dgm:prSet presAssocID="{44ADFDB2-BBC4-4918-B2FC-4078BAA0ADEB}" presName="composite" presStyleCnt="0"/>
      <dgm:spPr/>
    </dgm:pt>
    <dgm:pt modelId="{975B991C-FE2E-4EC2-B533-BB055B7DB7EA}" type="pres">
      <dgm:prSet presAssocID="{44ADFDB2-BBC4-4918-B2FC-4078BAA0ADEB}" presName="parTx" presStyleLbl="alignNode1" presStyleIdx="1" presStyleCnt="3" custScaleY="129198" custLinFactY="-7596" custLinFactNeighborX="1" custLinFactNeighborY="-100000">
        <dgm:presLayoutVars>
          <dgm:chMax val="0"/>
          <dgm:chPref val="0"/>
        </dgm:presLayoutVars>
      </dgm:prSet>
      <dgm:spPr/>
    </dgm:pt>
    <dgm:pt modelId="{EAEF1CDF-8774-4C1D-ADD7-F2B1B3121DF9}" type="pres">
      <dgm:prSet presAssocID="{44ADFDB2-BBC4-4918-B2FC-4078BAA0ADEB}" presName="desTx" presStyleLbl="alignAccFollowNode1" presStyleIdx="1" presStyleCnt="3" custScaleY="134298" custLinFactNeighborY="15273">
        <dgm:presLayoutVars/>
      </dgm:prSet>
      <dgm:spPr/>
    </dgm:pt>
    <dgm:pt modelId="{CE846690-223A-4814-B763-A1BE025325FF}" type="pres">
      <dgm:prSet presAssocID="{F81F7CB5-63EB-4C8A-AD08-C1B933B70978}" presName="space" presStyleCnt="0"/>
      <dgm:spPr/>
    </dgm:pt>
    <dgm:pt modelId="{D89F4F7A-18DC-471D-ACF0-0C174CA093CB}" type="pres">
      <dgm:prSet presAssocID="{DF9EB301-F580-4177-945E-BBF0189D784C}" presName="composite" presStyleCnt="0"/>
      <dgm:spPr/>
    </dgm:pt>
    <dgm:pt modelId="{CF9147FB-58DF-4CED-ADCF-36304F85B38C}" type="pres">
      <dgm:prSet presAssocID="{DF9EB301-F580-4177-945E-BBF0189D784C}" presName="parTx" presStyleLbl="alignNode1" presStyleIdx="2" presStyleCnt="3" custLinFactNeighborX="454" custLinFactNeighborY="-81754">
        <dgm:presLayoutVars>
          <dgm:chMax val="0"/>
          <dgm:chPref val="0"/>
        </dgm:presLayoutVars>
      </dgm:prSet>
      <dgm:spPr/>
    </dgm:pt>
    <dgm:pt modelId="{0ECDAF4B-B150-446D-8EDA-134B6822D737}" type="pres">
      <dgm:prSet presAssocID="{DF9EB301-F580-4177-945E-BBF0189D784C}" presName="desTx" presStyleLbl="alignAccFollowNode1" presStyleIdx="2" presStyleCnt="3" custScaleY="130834" custLinFactNeighborY="13477">
        <dgm:presLayoutVars/>
      </dgm:prSet>
      <dgm:spPr/>
    </dgm:pt>
  </dgm:ptLst>
  <dgm:cxnLst>
    <dgm:cxn modelId="{6D059F00-DC3F-4002-912B-E880C6E2CAC7}" type="presOf" srcId="{5993EBA1-3A96-4484-87B2-DB78B9F74312}" destId="{276E8CB9-0B42-46C0-B332-7282F6FB165E}" srcOrd="0" destOrd="0" presId="urn:microsoft.com/office/officeart/2016/7/layout/HorizontalActionList"/>
    <dgm:cxn modelId="{B97D9201-C96A-40C6-AE36-6EC538FF5C3A}" srcId="{5993EBA1-3A96-4484-87B2-DB78B9F74312}" destId="{3C3AC634-CC6C-4D05-9322-3762CBE37873}" srcOrd="0" destOrd="0" parTransId="{484A8263-4645-4E0E-A4A4-8CE6140AB0D2}" sibTransId="{92A065B1-AD23-4B78-AFB0-E7A48DB60D84}"/>
    <dgm:cxn modelId="{15673B22-9A10-437F-B6D8-556A9A665171}" srcId="{5993EBA1-3A96-4484-87B2-DB78B9F74312}" destId="{44ADFDB2-BBC4-4918-B2FC-4078BAA0ADEB}" srcOrd="1" destOrd="0" parTransId="{617E0B67-0CAB-45B7-B186-9CDF4E254342}" sibTransId="{F81F7CB5-63EB-4C8A-AD08-C1B933B70978}"/>
    <dgm:cxn modelId="{B487D334-42A7-4C93-9E30-C7DD8C88615A}" srcId="{3C3AC634-CC6C-4D05-9322-3762CBE37873}" destId="{96A312F3-B360-4BFE-8B27-D3541B35E0D8}" srcOrd="0" destOrd="0" parTransId="{062F096A-BE47-4B23-A3D9-8AAB9CA2FD39}" sibTransId="{085E9E1D-C3F7-401C-9E5F-F4E5052EEB0E}"/>
    <dgm:cxn modelId="{509BEF38-AFA7-4B35-9AFB-05DA5554ED7E}" type="presOf" srcId="{9E2E9B4B-6148-4248-9523-7F68A32DE633}" destId="{EAEF1CDF-8774-4C1D-ADD7-F2B1B3121DF9}" srcOrd="0" destOrd="0" presId="urn:microsoft.com/office/officeart/2016/7/layout/HorizontalActionList"/>
    <dgm:cxn modelId="{F489C743-A345-4CDA-AF3C-05FF2BAE4534}" type="presOf" srcId="{96A312F3-B360-4BFE-8B27-D3541B35E0D8}" destId="{21718FF1-4F82-4971-B910-7D645DE2FF15}" srcOrd="0" destOrd="0" presId="urn:microsoft.com/office/officeart/2016/7/layout/HorizontalActionList"/>
    <dgm:cxn modelId="{5272CF49-C6AD-4125-BEA0-C58F58B7BCFF}" srcId="{DF9EB301-F580-4177-945E-BBF0189D784C}" destId="{F389087C-05D7-4E9F-826B-F0A6C1B6E3DB}" srcOrd="0" destOrd="0" parTransId="{96660B7C-0A9B-47CA-BAAD-B5D7E88C7F28}" sibTransId="{62D48255-26A1-44AA-A8A7-512CE22EBE29}"/>
    <dgm:cxn modelId="{6D7D7372-FD1C-4F45-A31F-0150833699EA}" srcId="{44ADFDB2-BBC4-4918-B2FC-4078BAA0ADEB}" destId="{9E2E9B4B-6148-4248-9523-7F68A32DE633}" srcOrd="0" destOrd="0" parTransId="{055A291D-CF8E-4583-A393-88FAA9B64365}" sibTransId="{6AE6C173-D0B0-4303-B354-3D74A80BD0DD}"/>
    <dgm:cxn modelId="{0C13C973-6C26-448B-8E4B-7B9486452B67}" srcId="{5993EBA1-3A96-4484-87B2-DB78B9F74312}" destId="{DF9EB301-F580-4177-945E-BBF0189D784C}" srcOrd="2" destOrd="0" parTransId="{AD1A6778-ADE6-46C5-9560-563A8B34BDE6}" sibTransId="{A9FE81E4-080E-4176-AE74-86EE98846470}"/>
    <dgm:cxn modelId="{678C8C56-D286-42C7-9DEB-24482131D986}" type="presOf" srcId="{DF9EB301-F580-4177-945E-BBF0189D784C}" destId="{CF9147FB-58DF-4CED-ADCF-36304F85B38C}" srcOrd="0" destOrd="0" presId="urn:microsoft.com/office/officeart/2016/7/layout/HorizontalActionList"/>
    <dgm:cxn modelId="{4A9CC77E-284B-4EF5-98E6-A39BAFEAA0B0}" type="presOf" srcId="{3C3AC634-CC6C-4D05-9322-3762CBE37873}" destId="{92F28480-18D4-4CE5-9E37-6E4FD1725D8C}" srcOrd="0" destOrd="0" presId="urn:microsoft.com/office/officeart/2016/7/layout/HorizontalActionList"/>
    <dgm:cxn modelId="{2EA1A67F-713E-47C1-BAF4-BC16196E5EF3}" type="presOf" srcId="{F389087C-05D7-4E9F-826B-F0A6C1B6E3DB}" destId="{0ECDAF4B-B150-446D-8EDA-134B6822D737}" srcOrd="0" destOrd="0" presId="urn:microsoft.com/office/officeart/2016/7/layout/HorizontalActionList"/>
    <dgm:cxn modelId="{B9FBF3BF-F38F-473E-81E8-038CF3B25B44}" type="presOf" srcId="{44ADFDB2-BBC4-4918-B2FC-4078BAA0ADEB}" destId="{975B991C-FE2E-4EC2-B533-BB055B7DB7EA}" srcOrd="0" destOrd="0" presId="urn:microsoft.com/office/officeart/2016/7/layout/HorizontalActionList"/>
    <dgm:cxn modelId="{65C9AB46-4444-4486-897C-1AA59063A3FA}" type="presParOf" srcId="{276E8CB9-0B42-46C0-B332-7282F6FB165E}" destId="{6A63E7AB-6698-4F4D-942D-C37EAF6A31CC}" srcOrd="0" destOrd="0" presId="urn:microsoft.com/office/officeart/2016/7/layout/HorizontalActionList"/>
    <dgm:cxn modelId="{8FE2DA36-891A-4EA6-91A4-6215A49BFA25}" type="presParOf" srcId="{6A63E7AB-6698-4F4D-942D-C37EAF6A31CC}" destId="{92F28480-18D4-4CE5-9E37-6E4FD1725D8C}" srcOrd="0" destOrd="0" presId="urn:microsoft.com/office/officeart/2016/7/layout/HorizontalActionList"/>
    <dgm:cxn modelId="{1CFECB13-77EE-467D-AFC9-C933ECAB7605}" type="presParOf" srcId="{6A63E7AB-6698-4F4D-942D-C37EAF6A31CC}" destId="{21718FF1-4F82-4971-B910-7D645DE2FF15}" srcOrd="1" destOrd="0" presId="urn:microsoft.com/office/officeart/2016/7/layout/HorizontalActionList"/>
    <dgm:cxn modelId="{A7FB7D19-8511-4901-9A4E-33502B828B7E}" type="presParOf" srcId="{276E8CB9-0B42-46C0-B332-7282F6FB165E}" destId="{2FFFA486-385D-4AEE-A1B3-BC61183DF70D}" srcOrd="1" destOrd="0" presId="urn:microsoft.com/office/officeart/2016/7/layout/HorizontalActionList"/>
    <dgm:cxn modelId="{D71F1B11-420B-4202-B02E-03E629285CBC}" type="presParOf" srcId="{276E8CB9-0B42-46C0-B332-7282F6FB165E}" destId="{6E1B5312-9A89-453D-A217-3F574A6206AC}" srcOrd="2" destOrd="0" presId="urn:microsoft.com/office/officeart/2016/7/layout/HorizontalActionList"/>
    <dgm:cxn modelId="{183A8780-EF61-4976-85C7-E6B941C58EA1}" type="presParOf" srcId="{6E1B5312-9A89-453D-A217-3F574A6206AC}" destId="{975B991C-FE2E-4EC2-B533-BB055B7DB7EA}" srcOrd="0" destOrd="0" presId="urn:microsoft.com/office/officeart/2016/7/layout/HorizontalActionList"/>
    <dgm:cxn modelId="{4D3052B4-95B4-449F-837D-27046E0C27A9}" type="presParOf" srcId="{6E1B5312-9A89-453D-A217-3F574A6206AC}" destId="{EAEF1CDF-8774-4C1D-ADD7-F2B1B3121DF9}" srcOrd="1" destOrd="0" presId="urn:microsoft.com/office/officeart/2016/7/layout/HorizontalActionList"/>
    <dgm:cxn modelId="{750DC8C4-F7F4-4970-B0D5-F6A1C039D7AC}" type="presParOf" srcId="{276E8CB9-0B42-46C0-B332-7282F6FB165E}" destId="{CE846690-223A-4814-B763-A1BE025325FF}" srcOrd="3" destOrd="0" presId="urn:microsoft.com/office/officeart/2016/7/layout/HorizontalActionList"/>
    <dgm:cxn modelId="{7FDCB18F-1606-4A49-A6E1-79ACC115703B}" type="presParOf" srcId="{276E8CB9-0B42-46C0-B332-7282F6FB165E}" destId="{D89F4F7A-18DC-471D-ACF0-0C174CA093CB}" srcOrd="4" destOrd="0" presId="urn:microsoft.com/office/officeart/2016/7/layout/HorizontalActionList"/>
    <dgm:cxn modelId="{833C5438-1ED9-47E9-A276-A0BA7269C4BC}" type="presParOf" srcId="{D89F4F7A-18DC-471D-ACF0-0C174CA093CB}" destId="{CF9147FB-58DF-4CED-ADCF-36304F85B38C}" srcOrd="0" destOrd="0" presId="urn:microsoft.com/office/officeart/2016/7/layout/HorizontalActionList"/>
    <dgm:cxn modelId="{155CF50C-434E-478C-B86E-5F04986302F1}" type="presParOf" srcId="{D89F4F7A-18DC-471D-ACF0-0C174CA093CB}" destId="{0ECDAF4B-B150-446D-8EDA-134B6822D737}" srcOrd="1" destOrd="0" presId="urn:microsoft.com/office/officeart/2016/7/layout/Horizontal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15E2A5C-E56D-4FAD-86E3-3DD8F2B7C47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FA8FC54-361C-4276-9532-B9B36476F529}">
      <dgm:prSet/>
      <dgm:spPr/>
      <dgm:t>
        <a:bodyPr/>
        <a:lstStyle/>
        <a:p>
          <a:r>
            <a:rPr lang="en-GB"/>
            <a:t>You need to provide evidence of your leadership style – feedback from your manager/friends/family, plus results of your questionnaires</a:t>
          </a:r>
          <a:endParaRPr lang="en-US"/>
        </a:p>
      </dgm:t>
    </dgm:pt>
    <dgm:pt modelId="{51C854B4-22B7-4A1F-B822-B4F9090CB8E6}" type="parTrans" cxnId="{51340DB5-C9DB-44CB-8F86-D8AE86A4E76D}">
      <dgm:prSet/>
      <dgm:spPr/>
      <dgm:t>
        <a:bodyPr/>
        <a:lstStyle/>
        <a:p>
          <a:endParaRPr lang="en-US"/>
        </a:p>
      </dgm:t>
    </dgm:pt>
    <dgm:pt modelId="{8B3C416A-9948-444F-969C-117ACEA232D3}" type="sibTrans" cxnId="{51340DB5-C9DB-44CB-8F86-D8AE86A4E76D}">
      <dgm:prSet/>
      <dgm:spPr/>
      <dgm:t>
        <a:bodyPr/>
        <a:lstStyle/>
        <a:p>
          <a:endParaRPr lang="en-US"/>
        </a:p>
      </dgm:t>
    </dgm:pt>
    <dgm:pt modelId="{DCC0E672-E290-43BD-9C56-48E97F9612D3}">
      <dgm:prSet/>
      <dgm:spPr/>
      <dgm:t>
        <a:bodyPr/>
        <a:lstStyle/>
        <a:p>
          <a:r>
            <a:rPr lang="en-GB" dirty="0"/>
            <a:t>You need to refer to theory and models on leadership styles </a:t>
          </a:r>
          <a:endParaRPr lang="en-US" dirty="0"/>
        </a:p>
      </dgm:t>
    </dgm:pt>
    <dgm:pt modelId="{EFE1805C-CC2D-4CA3-9796-4FBC77DBE80C}" type="parTrans" cxnId="{C802D5C3-0AFD-4FEC-A89C-DC232403165C}">
      <dgm:prSet/>
      <dgm:spPr/>
      <dgm:t>
        <a:bodyPr/>
        <a:lstStyle/>
        <a:p>
          <a:endParaRPr lang="en-US"/>
        </a:p>
      </dgm:t>
    </dgm:pt>
    <dgm:pt modelId="{23798AD7-28DE-4F55-B2E1-F29FE7557A8F}" type="sibTrans" cxnId="{C802D5C3-0AFD-4FEC-A89C-DC232403165C}">
      <dgm:prSet/>
      <dgm:spPr/>
      <dgm:t>
        <a:bodyPr/>
        <a:lstStyle/>
        <a:p>
          <a:endParaRPr lang="en-US"/>
        </a:p>
      </dgm:t>
    </dgm:pt>
    <dgm:pt modelId="{4BCF8FE9-4C43-4913-B55C-1A97C173E4AC}">
      <dgm:prSet/>
      <dgm:spPr/>
      <dgm:t>
        <a:bodyPr/>
        <a:lstStyle/>
        <a:p>
          <a:r>
            <a:rPr lang="en-GB" dirty="0"/>
            <a:t>You need to include details of the challenges facing your organisation/industry/sector – for example, PESTLE factors, internal factors or challenges such as increased competition</a:t>
          </a:r>
          <a:endParaRPr lang="en-US" dirty="0"/>
        </a:p>
      </dgm:t>
    </dgm:pt>
    <dgm:pt modelId="{238C3F99-53A8-41A2-9D24-26538514E68A}" type="parTrans" cxnId="{6211B7AA-F1A5-4BA3-855A-1ED5D1967998}">
      <dgm:prSet/>
      <dgm:spPr/>
      <dgm:t>
        <a:bodyPr/>
        <a:lstStyle/>
        <a:p>
          <a:endParaRPr lang="en-US"/>
        </a:p>
      </dgm:t>
    </dgm:pt>
    <dgm:pt modelId="{3976CDD5-ED0F-42DC-8629-56DF610F0B7A}" type="sibTrans" cxnId="{6211B7AA-F1A5-4BA3-855A-1ED5D1967998}">
      <dgm:prSet/>
      <dgm:spPr/>
      <dgm:t>
        <a:bodyPr/>
        <a:lstStyle/>
        <a:p>
          <a:endParaRPr lang="en-US"/>
        </a:p>
      </dgm:t>
    </dgm:pt>
    <dgm:pt modelId="{53589894-18C7-495C-ABDD-F25FCA4B36D4}" type="pres">
      <dgm:prSet presAssocID="{415E2A5C-E56D-4FAD-86E3-3DD8F2B7C479}" presName="root" presStyleCnt="0">
        <dgm:presLayoutVars>
          <dgm:dir/>
          <dgm:resizeHandles val="exact"/>
        </dgm:presLayoutVars>
      </dgm:prSet>
      <dgm:spPr/>
    </dgm:pt>
    <dgm:pt modelId="{1EF7A4B2-4F94-42F1-9DAA-44E9015AD320}" type="pres">
      <dgm:prSet presAssocID="{3FA8FC54-361C-4276-9532-B9B36476F529}" presName="compNode" presStyleCnt="0"/>
      <dgm:spPr/>
    </dgm:pt>
    <dgm:pt modelId="{EF09A64D-A426-44E3-AA0B-0A041FEE9528}" type="pres">
      <dgm:prSet presAssocID="{3FA8FC54-361C-4276-9532-B9B36476F529}" presName="bgRect" presStyleLbl="bgShp" presStyleIdx="0" presStyleCnt="3"/>
      <dgm:spPr/>
    </dgm:pt>
    <dgm:pt modelId="{1A7189CA-97CD-407D-A1BC-EC0B5CA4110D}" type="pres">
      <dgm:prSet presAssocID="{3FA8FC54-361C-4276-9532-B9B36476F52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 List"/>
        </a:ext>
      </dgm:extLst>
    </dgm:pt>
    <dgm:pt modelId="{D96F531A-2073-48AD-927D-05D524054AE5}" type="pres">
      <dgm:prSet presAssocID="{3FA8FC54-361C-4276-9532-B9B36476F529}" presName="spaceRect" presStyleCnt="0"/>
      <dgm:spPr/>
    </dgm:pt>
    <dgm:pt modelId="{E47FD613-3AB0-47D8-AA6E-B32947D1DD01}" type="pres">
      <dgm:prSet presAssocID="{3FA8FC54-361C-4276-9532-B9B36476F529}" presName="parTx" presStyleLbl="revTx" presStyleIdx="0" presStyleCnt="3">
        <dgm:presLayoutVars>
          <dgm:chMax val="0"/>
          <dgm:chPref val="0"/>
        </dgm:presLayoutVars>
      </dgm:prSet>
      <dgm:spPr/>
    </dgm:pt>
    <dgm:pt modelId="{8F39A7EA-A092-4D76-80FD-F75497FFCE5C}" type="pres">
      <dgm:prSet presAssocID="{8B3C416A-9948-444F-969C-117ACEA232D3}" presName="sibTrans" presStyleCnt="0"/>
      <dgm:spPr/>
    </dgm:pt>
    <dgm:pt modelId="{3053C69F-F0F4-4548-8A67-E6B56FC16698}" type="pres">
      <dgm:prSet presAssocID="{DCC0E672-E290-43BD-9C56-48E97F9612D3}" presName="compNode" presStyleCnt="0"/>
      <dgm:spPr/>
    </dgm:pt>
    <dgm:pt modelId="{58AD0849-2CEF-43FA-A950-BFF291E85A83}" type="pres">
      <dgm:prSet presAssocID="{DCC0E672-E290-43BD-9C56-48E97F9612D3}" presName="bgRect" presStyleLbl="bgShp" presStyleIdx="1" presStyleCnt="3"/>
      <dgm:spPr/>
    </dgm:pt>
    <dgm:pt modelId="{49B561B0-8049-4628-9B2A-AA43DE249FD1}" type="pres">
      <dgm:prSet presAssocID="{DCC0E672-E290-43BD-9C56-48E97F9612D3}"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09F6C305-52E1-4010-9E20-700F603402B1}" type="pres">
      <dgm:prSet presAssocID="{DCC0E672-E290-43BD-9C56-48E97F9612D3}" presName="spaceRect" presStyleCnt="0"/>
      <dgm:spPr/>
    </dgm:pt>
    <dgm:pt modelId="{E0126B0B-E484-4D25-9139-E86CE8055A22}" type="pres">
      <dgm:prSet presAssocID="{DCC0E672-E290-43BD-9C56-48E97F9612D3}" presName="parTx" presStyleLbl="revTx" presStyleIdx="1" presStyleCnt="3">
        <dgm:presLayoutVars>
          <dgm:chMax val="0"/>
          <dgm:chPref val="0"/>
        </dgm:presLayoutVars>
      </dgm:prSet>
      <dgm:spPr/>
    </dgm:pt>
    <dgm:pt modelId="{9DC7C6E0-53E6-4B5C-A6C9-4060BA6851EF}" type="pres">
      <dgm:prSet presAssocID="{23798AD7-28DE-4F55-B2E1-F29FE7557A8F}" presName="sibTrans" presStyleCnt="0"/>
      <dgm:spPr/>
    </dgm:pt>
    <dgm:pt modelId="{2FDDFADE-BF75-4450-AED7-F7D949393446}" type="pres">
      <dgm:prSet presAssocID="{4BCF8FE9-4C43-4913-B55C-1A97C173E4AC}" presName="compNode" presStyleCnt="0"/>
      <dgm:spPr/>
    </dgm:pt>
    <dgm:pt modelId="{7D40171D-E6A2-4DC5-841A-38BF890472E8}" type="pres">
      <dgm:prSet presAssocID="{4BCF8FE9-4C43-4913-B55C-1A97C173E4AC}" presName="bgRect" presStyleLbl="bgShp" presStyleIdx="2" presStyleCnt="3"/>
      <dgm:spPr/>
    </dgm:pt>
    <dgm:pt modelId="{2F7D791D-07BC-425E-BF59-9810C174EB95}" type="pres">
      <dgm:prSet presAssocID="{4BCF8FE9-4C43-4913-B55C-1A97C173E4AC}" presName="iconRect" presStyleLbl="node1" presStyleIdx="2" presStyleCnt="3"/>
      <dgm:spPr>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a:noFill/>
        </a:ln>
      </dgm:spPr>
      <dgm:extLst>
        <a:ext uri="{E40237B7-FDA0-4F09-8148-C483321AD2D9}">
          <dgm14:cNvPr xmlns:dgm14="http://schemas.microsoft.com/office/drawing/2010/diagram" id="0" name="" descr="Artificial Intelligence outline"/>
        </a:ext>
      </dgm:extLst>
    </dgm:pt>
    <dgm:pt modelId="{E58797F3-E070-445A-9A49-142F894558A4}" type="pres">
      <dgm:prSet presAssocID="{4BCF8FE9-4C43-4913-B55C-1A97C173E4AC}" presName="spaceRect" presStyleCnt="0"/>
      <dgm:spPr/>
    </dgm:pt>
    <dgm:pt modelId="{9BBF2685-57DC-4E4D-87ED-1AB6B4C4C8C6}" type="pres">
      <dgm:prSet presAssocID="{4BCF8FE9-4C43-4913-B55C-1A97C173E4AC}" presName="parTx" presStyleLbl="revTx" presStyleIdx="2" presStyleCnt="3">
        <dgm:presLayoutVars>
          <dgm:chMax val="0"/>
          <dgm:chPref val="0"/>
        </dgm:presLayoutVars>
      </dgm:prSet>
      <dgm:spPr/>
    </dgm:pt>
  </dgm:ptLst>
  <dgm:cxnLst>
    <dgm:cxn modelId="{EC653C21-DB36-43F7-BDE3-D900727191AB}" type="presOf" srcId="{415E2A5C-E56D-4FAD-86E3-3DD8F2B7C479}" destId="{53589894-18C7-495C-ABDD-F25FCA4B36D4}" srcOrd="0" destOrd="0" presId="urn:microsoft.com/office/officeart/2018/2/layout/IconVerticalSolidList"/>
    <dgm:cxn modelId="{90721446-2128-4346-B5B8-3DDF0948B557}" type="presOf" srcId="{DCC0E672-E290-43BD-9C56-48E97F9612D3}" destId="{E0126B0B-E484-4D25-9139-E86CE8055A22}" srcOrd="0" destOrd="0" presId="urn:microsoft.com/office/officeart/2018/2/layout/IconVerticalSolidList"/>
    <dgm:cxn modelId="{A7B73AA4-0E92-4120-B54B-49F17DB75778}" type="presOf" srcId="{3FA8FC54-361C-4276-9532-B9B36476F529}" destId="{E47FD613-3AB0-47D8-AA6E-B32947D1DD01}" srcOrd="0" destOrd="0" presId="urn:microsoft.com/office/officeart/2018/2/layout/IconVerticalSolidList"/>
    <dgm:cxn modelId="{6211B7AA-F1A5-4BA3-855A-1ED5D1967998}" srcId="{415E2A5C-E56D-4FAD-86E3-3DD8F2B7C479}" destId="{4BCF8FE9-4C43-4913-B55C-1A97C173E4AC}" srcOrd="2" destOrd="0" parTransId="{238C3F99-53A8-41A2-9D24-26538514E68A}" sibTransId="{3976CDD5-ED0F-42DC-8629-56DF610F0B7A}"/>
    <dgm:cxn modelId="{51340DB5-C9DB-44CB-8F86-D8AE86A4E76D}" srcId="{415E2A5C-E56D-4FAD-86E3-3DD8F2B7C479}" destId="{3FA8FC54-361C-4276-9532-B9B36476F529}" srcOrd="0" destOrd="0" parTransId="{51C854B4-22B7-4A1F-B822-B4F9090CB8E6}" sibTransId="{8B3C416A-9948-444F-969C-117ACEA232D3}"/>
    <dgm:cxn modelId="{C802D5C3-0AFD-4FEC-A89C-DC232403165C}" srcId="{415E2A5C-E56D-4FAD-86E3-3DD8F2B7C479}" destId="{DCC0E672-E290-43BD-9C56-48E97F9612D3}" srcOrd="1" destOrd="0" parTransId="{EFE1805C-CC2D-4CA3-9796-4FBC77DBE80C}" sibTransId="{23798AD7-28DE-4F55-B2E1-F29FE7557A8F}"/>
    <dgm:cxn modelId="{A0873CDE-F13C-4230-A84B-678FA5E33D48}" type="presOf" srcId="{4BCF8FE9-4C43-4913-B55C-1A97C173E4AC}" destId="{9BBF2685-57DC-4E4D-87ED-1AB6B4C4C8C6}" srcOrd="0" destOrd="0" presId="urn:microsoft.com/office/officeart/2018/2/layout/IconVerticalSolidList"/>
    <dgm:cxn modelId="{F3BBFB65-4138-47D2-8684-075888F6F9E1}" type="presParOf" srcId="{53589894-18C7-495C-ABDD-F25FCA4B36D4}" destId="{1EF7A4B2-4F94-42F1-9DAA-44E9015AD320}" srcOrd="0" destOrd="0" presId="urn:microsoft.com/office/officeart/2018/2/layout/IconVerticalSolidList"/>
    <dgm:cxn modelId="{74C53420-7472-43C1-AFEF-411A0E277BB2}" type="presParOf" srcId="{1EF7A4B2-4F94-42F1-9DAA-44E9015AD320}" destId="{EF09A64D-A426-44E3-AA0B-0A041FEE9528}" srcOrd="0" destOrd="0" presId="urn:microsoft.com/office/officeart/2018/2/layout/IconVerticalSolidList"/>
    <dgm:cxn modelId="{AC9B5FE3-01B2-4DCF-BD86-1A361B9617AE}" type="presParOf" srcId="{1EF7A4B2-4F94-42F1-9DAA-44E9015AD320}" destId="{1A7189CA-97CD-407D-A1BC-EC0B5CA4110D}" srcOrd="1" destOrd="0" presId="urn:microsoft.com/office/officeart/2018/2/layout/IconVerticalSolidList"/>
    <dgm:cxn modelId="{F47CB0FA-9631-4396-9B4C-28CD6F2CA98D}" type="presParOf" srcId="{1EF7A4B2-4F94-42F1-9DAA-44E9015AD320}" destId="{D96F531A-2073-48AD-927D-05D524054AE5}" srcOrd="2" destOrd="0" presId="urn:microsoft.com/office/officeart/2018/2/layout/IconVerticalSolidList"/>
    <dgm:cxn modelId="{2BBD34DC-45F9-4BC0-B980-C0498728CC2F}" type="presParOf" srcId="{1EF7A4B2-4F94-42F1-9DAA-44E9015AD320}" destId="{E47FD613-3AB0-47D8-AA6E-B32947D1DD01}" srcOrd="3" destOrd="0" presId="urn:microsoft.com/office/officeart/2018/2/layout/IconVerticalSolidList"/>
    <dgm:cxn modelId="{0CAAC908-4725-4FA7-B799-6A20A5EBD6E1}" type="presParOf" srcId="{53589894-18C7-495C-ABDD-F25FCA4B36D4}" destId="{8F39A7EA-A092-4D76-80FD-F75497FFCE5C}" srcOrd="1" destOrd="0" presId="urn:microsoft.com/office/officeart/2018/2/layout/IconVerticalSolidList"/>
    <dgm:cxn modelId="{3D12D5B4-8ACA-4AC4-9519-AA028A85AF64}" type="presParOf" srcId="{53589894-18C7-495C-ABDD-F25FCA4B36D4}" destId="{3053C69F-F0F4-4548-8A67-E6B56FC16698}" srcOrd="2" destOrd="0" presId="urn:microsoft.com/office/officeart/2018/2/layout/IconVerticalSolidList"/>
    <dgm:cxn modelId="{3FB12CED-6D97-475A-BECB-E2FE3A898FE7}" type="presParOf" srcId="{3053C69F-F0F4-4548-8A67-E6B56FC16698}" destId="{58AD0849-2CEF-43FA-A950-BFF291E85A83}" srcOrd="0" destOrd="0" presId="urn:microsoft.com/office/officeart/2018/2/layout/IconVerticalSolidList"/>
    <dgm:cxn modelId="{92300412-4C50-4DCC-B564-A93697CB1FB7}" type="presParOf" srcId="{3053C69F-F0F4-4548-8A67-E6B56FC16698}" destId="{49B561B0-8049-4628-9B2A-AA43DE249FD1}" srcOrd="1" destOrd="0" presId="urn:microsoft.com/office/officeart/2018/2/layout/IconVerticalSolidList"/>
    <dgm:cxn modelId="{594E0189-6E5D-4AF9-9788-4FB44F9115CE}" type="presParOf" srcId="{3053C69F-F0F4-4548-8A67-E6B56FC16698}" destId="{09F6C305-52E1-4010-9E20-700F603402B1}" srcOrd="2" destOrd="0" presId="urn:microsoft.com/office/officeart/2018/2/layout/IconVerticalSolidList"/>
    <dgm:cxn modelId="{C53BA94B-858D-4585-9667-16BBCE10C76F}" type="presParOf" srcId="{3053C69F-F0F4-4548-8A67-E6B56FC16698}" destId="{E0126B0B-E484-4D25-9139-E86CE8055A22}" srcOrd="3" destOrd="0" presId="urn:microsoft.com/office/officeart/2018/2/layout/IconVerticalSolidList"/>
    <dgm:cxn modelId="{8B4B4B54-6ACB-4576-9D80-6B27CF6EEEE3}" type="presParOf" srcId="{53589894-18C7-495C-ABDD-F25FCA4B36D4}" destId="{9DC7C6E0-53E6-4B5C-A6C9-4060BA6851EF}" srcOrd="3" destOrd="0" presId="urn:microsoft.com/office/officeart/2018/2/layout/IconVerticalSolidList"/>
    <dgm:cxn modelId="{6583846D-0986-4D1B-9D32-3D0722157280}" type="presParOf" srcId="{53589894-18C7-495C-ABDD-F25FCA4B36D4}" destId="{2FDDFADE-BF75-4450-AED7-F7D949393446}" srcOrd="4" destOrd="0" presId="urn:microsoft.com/office/officeart/2018/2/layout/IconVerticalSolidList"/>
    <dgm:cxn modelId="{2B355644-301A-48E9-BF85-E5BA9E9042D6}" type="presParOf" srcId="{2FDDFADE-BF75-4450-AED7-F7D949393446}" destId="{7D40171D-E6A2-4DC5-841A-38BF890472E8}" srcOrd="0" destOrd="0" presId="urn:microsoft.com/office/officeart/2018/2/layout/IconVerticalSolidList"/>
    <dgm:cxn modelId="{97676C0A-BB7C-4281-BD0C-4CC73AC5EB3B}" type="presParOf" srcId="{2FDDFADE-BF75-4450-AED7-F7D949393446}" destId="{2F7D791D-07BC-425E-BF59-9810C174EB95}" srcOrd="1" destOrd="0" presId="urn:microsoft.com/office/officeart/2018/2/layout/IconVerticalSolidList"/>
    <dgm:cxn modelId="{41DADF79-A6D8-4E96-9990-3AE90AD7A5AA}" type="presParOf" srcId="{2FDDFADE-BF75-4450-AED7-F7D949393446}" destId="{E58797F3-E070-445A-9A49-142F894558A4}" srcOrd="2" destOrd="0" presId="urn:microsoft.com/office/officeart/2018/2/layout/IconVerticalSolidList"/>
    <dgm:cxn modelId="{C7B56842-1BBD-4E3E-A582-FD3F70130E73}" type="presParOf" srcId="{2FDDFADE-BF75-4450-AED7-F7D949393446}" destId="{9BBF2685-57DC-4E4D-87ED-1AB6B4C4C8C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24B1669-5F5A-463F-91A8-4633D661D6A4}" type="doc">
      <dgm:prSet loTypeId="urn:microsoft.com/office/officeart/2005/8/layout/vList2" loCatId="list" qsTypeId="urn:microsoft.com/office/officeart/2005/8/quickstyle/simple2" qsCatId="simple" csTypeId="urn:microsoft.com/office/officeart/2005/8/colors/accent3_2" csCatId="accent3"/>
      <dgm:spPr/>
      <dgm:t>
        <a:bodyPr/>
        <a:lstStyle/>
        <a:p>
          <a:endParaRPr lang="en-US"/>
        </a:p>
      </dgm:t>
    </dgm:pt>
    <dgm:pt modelId="{F86931F7-E299-44CD-BFA4-864E1C0A8BF8}">
      <dgm:prSet/>
      <dgm:spPr/>
      <dgm:t>
        <a:bodyPr/>
        <a:lstStyle/>
        <a:p>
          <a:r>
            <a:rPr lang="en-GB" dirty="0"/>
            <a:t>Why might these be a challenge for organisations?</a:t>
          </a:r>
          <a:endParaRPr lang="en-US" dirty="0"/>
        </a:p>
      </dgm:t>
    </dgm:pt>
    <dgm:pt modelId="{0C7D600C-F9AF-4298-A01C-33797F6A378A}" type="parTrans" cxnId="{9C946DB0-3AB0-42D3-8B18-E47DEFE2F585}">
      <dgm:prSet/>
      <dgm:spPr/>
      <dgm:t>
        <a:bodyPr/>
        <a:lstStyle/>
        <a:p>
          <a:endParaRPr lang="en-US"/>
        </a:p>
      </dgm:t>
    </dgm:pt>
    <dgm:pt modelId="{47378019-B96D-4288-8461-A8AE5D330DFA}" type="sibTrans" cxnId="{9C946DB0-3AB0-42D3-8B18-E47DEFE2F585}">
      <dgm:prSet/>
      <dgm:spPr/>
      <dgm:t>
        <a:bodyPr/>
        <a:lstStyle/>
        <a:p>
          <a:endParaRPr lang="en-US"/>
        </a:p>
      </dgm:t>
    </dgm:pt>
    <dgm:pt modelId="{4545EB8B-9874-42EE-9CA4-745602213F79}">
      <dgm:prSet/>
      <dgm:spPr/>
      <dgm:t>
        <a:bodyPr/>
        <a:lstStyle/>
        <a:p>
          <a:r>
            <a:rPr lang="en-GB"/>
            <a:t>Ageing population</a:t>
          </a:r>
          <a:endParaRPr lang="en-US"/>
        </a:p>
      </dgm:t>
    </dgm:pt>
    <dgm:pt modelId="{28C4B3EC-FC8C-45A4-9522-816ECCDEFB3C}" type="parTrans" cxnId="{BA45C8C8-0029-40FC-961E-7314DDB4DA75}">
      <dgm:prSet/>
      <dgm:spPr/>
      <dgm:t>
        <a:bodyPr/>
        <a:lstStyle/>
        <a:p>
          <a:endParaRPr lang="en-US"/>
        </a:p>
      </dgm:t>
    </dgm:pt>
    <dgm:pt modelId="{E33CDF6F-CA58-478B-968B-B326D7D41EEB}" type="sibTrans" cxnId="{BA45C8C8-0029-40FC-961E-7314DDB4DA75}">
      <dgm:prSet/>
      <dgm:spPr/>
      <dgm:t>
        <a:bodyPr/>
        <a:lstStyle/>
        <a:p>
          <a:endParaRPr lang="en-US"/>
        </a:p>
      </dgm:t>
    </dgm:pt>
    <dgm:pt modelId="{4049E9BA-6D35-4C4A-B81E-66CC22D7F61A}">
      <dgm:prSet/>
      <dgm:spPr/>
      <dgm:t>
        <a:bodyPr/>
        <a:lstStyle/>
        <a:p>
          <a:r>
            <a:rPr lang="en-GB"/>
            <a:t>Artificial Intelligence</a:t>
          </a:r>
          <a:endParaRPr lang="en-US"/>
        </a:p>
      </dgm:t>
    </dgm:pt>
    <dgm:pt modelId="{D35B506F-1A95-4E3E-8F60-D4E8E3924D59}" type="parTrans" cxnId="{82EE9EB4-013D-49C6-BF32-62CB0966C1B3}">
      <dgm:prSet/>
      <dgm:spPr/>
      <dgm:t>
        <a:bodyPr/>
        <a:lstStyle/>
        <a:p>
          <a:endParaRPr lang="en-US"/>
        </a:p>
      </dgm:t>
    </dgm:pt>
    <dgm:pt modelId="{DB043861-1A4B-4A26-A904-BA1729C81468}" type="sibTrans" cxnId="{82EE9EB4-013D-49C6-BF32-62CB0966C1B3}">
      <dgm:prSet/>
      <dgm:spPr/>
      <dgm:t>
        <a:bodyPr/>
        <a:lstStyle/>
        <a:p>
          <a:endParaRPr lang="en-US"/>
        </a:p>
      </dgm:t>
    </dgm:pt>
    <dgm:pt modelId="{002B0F82-C378-4322-92E4-576C193D0200}">
      <dgm:prSet/>
      <dgm:spPr/>
      <dgm:t>
        <a:bodyPr/>
        <a:lstStyle/>
        <a:p>
          <a:r>
            <a:rPr lang="en-GB"/>
            <a:t>Lack of skilled employees</a:t>
          </a:r>
          <a:endParaRPr lang="en-US"/>
        </a:p>
      </dgm:t>
    </dgm:pt>
    <dgm:pt modelId="{0A4273A2-F888-420C-9C0D-75A3C33D6238}" type="parTrans" cxnId="{E727567C-5767-4E08-8F1F-B78F85714DAF}">
      <dgm:prSet/>
      <dgm:spPr/>
      <dgm:t>
        <a:bodyPr/>
        <a:lstStyle/>
        <a:p>
          <a:endParaRPr lang="en-US"/>
        </a:p>
      </dgm:t>
    </dgm:pt>
    <dgm:pt modelId="{2F4651B3-B0DE-4A41-8D24-C61445FE0CF0}" type="sibTrans" cxnId="{E727567C-5767-4E08-8F1F-B78F85714DAF}">
      <dgm:prSet/>
      <dgm:spPr/>
      <dgm:t>
        <a:bodyPr/>
        <a:lstStyle/>
        <a:p>
          <a:endParaRPr lang="en-US"/>
        </a:p>
      </dgm:t>
    </dgm:pt>
    <dgm:pt modelId="{27CA5B3C-3F4A-4BBD-BE3C-6149B740B960}" type="pres">
      <dgm:prSet presAssocID="{224B1669-5F5A-463F-91A8-4633D661D6A4}" presName="linear" presStyleCnt="0">
        <dgm:presLayoutVars>
          <dgm:animLvl val="lvl"/>
          <dgm:resizeHandles val="exact"/>
        </dgm:presLayoutVars>
      </dgm:prSet>
      <dgm:spPr/>
    </dgm:pt>
    <dgm:pt modelId="{BD640352-5FAF-4FA4-8AFA-989F2A5D9DBA}" type="pres">
      <dgm:prSet presAssocID="{F86931F7-E299-44CD-BFA4-864E1C0A8BF8}" presName="parentText" presStyleLbl="node1" presStyleIdx="0" presStyleCnt="1">
        <dgm:presLayoutVars>
          <dgm:chMax val="0"/>
          <dgm:bulletEnabled val="1"/>
        </dgm:presLayoutVars>
      </dgm:prSet>
      <dgm:spPr/>
    </dgm:pt>
    <dgm:pt modelId="{F200866B-857B-48DD-9F05-A29CBF3808F2}" type="pres">
      <dgm:prSet presAssocID="{F86931F7-E299-44CD-BFA4-864E1C0A8BF8}" presName="childText" presStyleLbl="revTx" presStyleIdx="0" presStyleCnt="1">
        <dgm:presLayoutVars>
          <dgm:bulletEnabled val="1"/>
        </dgm:presLayoutVars>
      </dgm:prSet>
      <dgm:spPr/>
    </dgm:pt>
  </dgm:ptLst>
  <dgm:cxnLst>
    <dgm:cxn modelId="{DEE48C23-8B33-44AB-A33E-8ABD99D20727}" type="presOf" srcId="{002B0F82-C378-4322-92E4-576C193D0200}" destId="{F200866B-857B-48DD-9F05-A29CBF3808F2}" srcOrd="0" destOrd="2" presId="urn:microsoft.com/office/officeart/2005/8/layout/vList2"/>
    <dgm:cxn modelId="{EBD7693D-830A-4A8F-84C9-22D196281568}" type="presOf" srcId="{4545EB8B-9874-42EE-9CA4-745602213F79}" destId="{F200866B-857B-48DD-9F05-A29CBF3808F2}" srcOrd="0" destOrd="0" presId="urn:microsoft.com/office/officeart/2005/8/layout/vList2"/>
    <dgm:cxn modelId="{6E2A4A41-62B4-491E-8E62-EDAA2BD11DED}" type="presOf" srcId="{F86931F7-E299-44CD-BFA4-864E1C0A8BF8}" destId="{BD640352-5FAF-4FA4-8AFA-989F2A5D9DBA}" srcOrd="0" destOrd="0" presId="urn:microsoft.com/office/officeart/2005/8/layout/vList2"/>
    <dgm:cxn modelId="{5570C569-64EF-4AC7-9C4D-A3D0794CC621}" type="presOf" srcId="{224B1669-5F5A-463F-91A8-4633D661D6A4}" destId="{27CA5B3C-3F4A-4BBD-BE3C-6149B740B960}" srcOrd="0" destOrd="0" presId="urn:microsoft.com/office/officeart/2005/8/layout/vList2"/>
    <dgm:cxn modelId="{0B71FA6D-76FF-436B-8724-0A81BE0AA774}" type="presOf" srcId="{4049E9BA-6D35-4C4A-B81E-66CC22D7F61A}" destId="{F200866B-857B-48DD-9F05-A29CBF3808F2}" srcOrd="0" destOrd="1" presId="urn:microsoft.com/office/officeart/2005/8/layout/vList2"/>
    <dgm:cxn modelId="{E727567C-5767-4E08-8F1F-B78F85714DAF}" srcId="{F86931F7-E299-44CD-BFA4-864E1C0A8BF8}" destId="{002B0F82-C378-4322-92E4-576C193D0200}" srcOrd="2" destOrd="0" parTransId="{0A4273A2-F888-420C-9C0D-75A3C33D6238}" sibTransId="{2F4651B3-B0DE-4A41-8D24-C61445FE0CF0}"/>
    <dgm:cxn modelId="{9C946DB0-3AB0-42D3-8B18-E47DEFE2F585}" srcId="{224B1669-5F5A-463F-91A8-4633D661D6A4}" destId="{F86931F7-E299-44CD-BFA4-864E1C0A8BF8}" srcOrd="0" destOrd="0" parTransId="{0C7D600C-F9AF-4298-A01C-33797F6A378A}" sibTransId="{47378019-B96D-4288-8461-A8AE5D330DFA}"/>
    <dgm:cxn modelId="{82EE9EB4-013D-49C6-BF32-62CB0966C1B3}" srcId="{F86931F7-E299-44CD-BFA4-864E1C0A8BF8}" destId="{4049E9BA-6D35-4C4A-B81E-66CC22D7F61A}" srcOrd="1" destOrd="0" parTransId="{D35B506F-1A95-4E3E-8F60-D4E8E3924D59}" sibTransId="{DB043861-1A4B-4A26-A904-BA1729C81468}"/>
    <dgm:cxn modelId="{BA45C8C8-0029-40FC-961E-7314DDB4DA75}" srcId="{F86931F7-E299-44CD-BFA4-864E1C0A8BF8}" destId="{4545EB8B-9874-42EE-9CA4-745602213F79}" srcOrd="0" destOrd="0" parTransId="{28C4B3EC-FC8C-45A4-9522-816ECCDEFB3C}" sibTransId="{E33CDF6F-CA58-478B-968B-B326D7D41EEB}"/>
    <dgm:cxn modelId="{279F01AF-C09A-4CA7-9A09-650CE705FD9C}" type="presParOf" srcId="{27CA5B3C-3F4A-4BBD-BE3C-6149B740B960}" destId="{BD640352-5FAF-4FA4-8AFA-989F2A5D9DBA}" srcOrd="0" destOrd="0" presId="urn:microsoft.com/office/officeart/2005/8/layout/vList2"/>
    <dgm:cxn modelId="{06E84942-AFEE-4AF5-B193-EDF4993DD133}" type="presParOf" srcId="{27CA5B3C-3F4A-4BBD-BE3C-6149B740B960}" destId="{F200866B-857B-48DD-9F05-A29CBF3808F2}"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8B77947-AB5B-4907-86CF-A759D239E39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1C99C5D9-1221-414F-B065-15F8B822498A}">
      <dgm:prSet/>
      <dgm:spPr/>
      <dgm:t>
        <a:bodyPr/>
        <a:lstStyle/>
        <a:p>
          <a:r>
            <a:rPr lang="en-GB" dirty="0"/>
            <a:t>Peer Reviewed articles on constructive leadership and leadership in your industry – e.g. leadership in the NHS, retail, hospitality</a:t>
          </a:r>
          <a:endParaRPr lang="en-US" dirty="0"/>
        </a:p>
      </dgm:t>
    </dgm:pt>
    <dgm:pt modelId="{4AA4EE63-BA74-4C4D-8C57-F8A467A8B1E5}" type="parTrans" cxnId="{A5F45953-D1B5-46D5-BB80-3893ABA71BEA}">
      <dgm:prSet/>
      <dgm:spPr/>
      <dgm:t>
        <a:bodyPr/>
        <a:lstStyle/>
        <a:p>
          <a:endParaRPr lang="en-US"/>
        </a:p>
      </dgm:t>
    </dgm:pt>
    <dgm:pt modelId="{C41E17B3-19C0-416B-8053-9B3EBF4A0018}" type="sibTrans" cxnId="{A5F45953-D1B5-46D5-BB80-3893ABA71BEA}">
      <dgm:prSet/>
      <dgm:spPr/>
      <dgm:t>
        <a:bodyPr/>
        <a:lstStyle/>
        <a:p>
          <a:endParaRPr lang="en-US"/>
        </a:p>
      </dgm:t>
    </dgm:pt>
    <dgm:pt modelId="{F1BB3AB4-1E8B-4B74-93AD-72A0A903F0D5}">
      <dgm:prSet/>
      <dgm:spPr/>
      <dgm:t>
        <a:bodyPr/>
        <a:lstStyle/>
        <a:p>
          <a:r>
            <a:rPr lang="en-GB"/>
            <a:t>Industry sources – e.g. British Retail Consortium, HEIW</a:t>
          </a:r>
          <a:endParaRPr lang="en-US"/>
        </a:p>
      </dgm:t>
    </dgm:pt>
    <dgm:pt modelId="{CAF01A2E-A9C6-437F-B2B9-DBCB80FCEA67}" type="parTrans" cxnId="{4A6B317F-E2F8-4015-9077-63531FCEEBF0}">
      <dgm:prSet/>
      <dgm:spPr/>
      <dgm:t>
        <a:bodyPr/>
        <a:lstStyle/>
        <a:p>
          <a:endParaRPr lang="en-US"/>
        </a:p>
      </dgm:t>
    </dgm:pt>
    <dgm:pt modelId="{FEB4B2A4-5DFA-43C9-933A-7D5A9F359CF1}" type="sibTrans" cxnId="{4A6B317F-E2F8-4015-9077-63531FCEEBF0}">
      <dgm:prSet/>
      <dgm:spPr/>
      <dgm:t>
        <a:bodyPr/>
        <a:lstStyle/>
        <a:p>
          <a:endParaRPr lang="en-US"/>
        </a:p>
      </dgm:t>
    </dgm:pt>
    <dgm:pt modelId="{5BAB29E8-1043-41A8-B886-4A74F5B2CE02}">
      <dgm:prSet/>
      <dgm:spPr/>
      <dgm:t>
        <a:bodyPr/>
        <a:lstStyle/>
        <a:p>
          <a:r>
            <a:rPr lang="en-GB" dirty="0"/>
            <a:t>Consultants’ reports – PWC, McKinsey, Deloitte</a:t>
          </a:r>
          <a:endParaRPr lang="en-US" dirty="0"/>
        </a:p>
      </dgm:t>
    </dgm:pt>
    <dgm:pt modelId="{2C06C0A4-71E3-4C18-9063-FCF9C9E15FBD}" type="parTrans" cxnId="{C588558E-2091-42E2-91B9-BBF0EC6427DA}">
      <dgm:prSet/>
      <dgm:spPr/>
      <dgm:t>
        <a:bodyPr/>
        <a:lstStyle/>
        <a:p>
          <a:endParaRPr lang="en-US"/>
        </a:p>
      </dgm:t>
    </dgm:pt>
    <dgm:pt modelId="{F203C508-9DAF-439D-9DCB-1FE907394050}" type="sibTrans" cxnId="{C588558E-2091-42E2-91B9-BBF0EC6427DA}">
      <dgm:prSet/>
      <dgm:spPr/>
      <dgm:t>
        <a:bodyPr/>
        <a:lstStyle/>
        <a:p>
          <a:endParaRPr lang="en-US"/>
        </a:p>
      </dgm:t>
    </dgm:pt>
    <dgm:pt modelId="{F80BF134-3670-4D06-B835-5709115A514D}">
      <dgm:prSet/>
      <dgm:spPr/>
      <dgm:t>
        <a:bodyPr/>
        <a:lstStyle/>
        <a:p>
          <a:r>
            <a:rPr lang="en-GB"/>
            <a:t>Credible websites – World Economic Forum, UK Government</a:t>
          </a:r>
          <a:endParaRPr lang="en-US"/>
        </a:p>
      </dgm:t>
    </dgm:pt>
    <dgm:pt modelId="{F5EE3AA4-FCC3-496F-B5A9-D13FAE1D3F8E}" type="parTrans" cxnId="{B44F244F-0A15-4697-9635-4ED1A00D9B44}">
      <dgm:prSet/>
      <dgm:spPr/>
      <dgm:t>
        <a:bodyPr/>
        <a:lstStyle/>
        <a:p>
          <a:endParaRPr lang="en-US"/>
        </a:p>
      </dgm:t>
    </dgm:pt>
    <dgm:pt modelId="{C79E7E23-1FF6-4753-9C75-8F1705F641D8}" type="sibTrans" cxnId="{B44F244F-0A15-4697-9635-4ED1A00D9B44}">
      <dgm:prSet/>
      <dgm:spPr/>
      <dgm:t>
        <a:bodyPr/>
        <a:lstStyle/>
        <a:p>
          <a:endParaRPr lang="en-US"/>
        </a:p>
      </dgm:t>
    </dgm:pt>
    <dgm:pt modelId="{62A353A0-3261-47EB-9901-8499608881EF}" type="pres">
      <dgm:prSet presAssocID="{B8B77947-AB5B-4907-86CF-A759D239E39F}" presName="root" presStyleCnt="0">
        <dgm:presLayoutVars>
          <dgm:dir/>
          <dgm:resizeHandles val="exact"/>
        </dgm:presLayoutVars>
      </dgm:prSet>
      <dgm:spPr/>
    </dgm:pt>
    <dgm:pt modelId="{736E271C-FDD1-497C-9D25-B539D51D80BB}" type="pres">
      <dgm:prSet presAssocID="{1C99C5D9-1221-414F-B065-15F8B822498A}" presName="compNode" presStyleCnt="0"/>
      <dgm:spPr/>
    </dgm:pt>
    <dgm:pt modelId="{4C4D63BA-301B-4321-A71D-8238089D6D4F}" type="pres">
      <dgm:prSet presAssocID="{1C99C5D9-1221-414F-B065-15F8B822498A}" presName="bgRect" presStyleLbl="bgShp" presStyleIdx="0" presStyleCnt="4"/>
      <dgm:spPr/>
    </dgm:pt>
    <dgm:pt modelId="{1002FD9A-22D2-40B2-8EAC-87483DDBFD35}" type="pres">
      <dgm:prSet presAssocID="{1C99C5D9-1221-414F-B065-15F8B822498A}"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ecturer"/>
        </a:ext>
      </dgm:extLst>
    </dgm:pt>
    <dgm:pt modelId="{17DBEB70-8213-496D-B64C-3F7C9909B65C}" type="pres">
      <dgm:prSet presAssocID="{1C99C5D9-1221-414F-B065-15F8B822498A}" presName="spaceRect" presStyleCnt="0"/>
      <dgm:spPr/>
    </dgm:pt>
    <dgm:pt modelId="{6C2CF1AA-F34A-45EE-8985-EB97A8B85544}" type="pres">
      <dgm:prSet presAssocID="{1C99C5D9-1221-414F-B065-15F8B822498A}" presName="parTx" presStyleLbl="revTx" presStyleIdx="0" presStyleCnt="4">
        <dgm:presLayoutVars>
          <dgm:chMax val="0"/>
          <dgm:chPref val="0"/>
        </dgm:presLayoutVars>
      </dgm:prSet>
      <dgm:spPr/>
    </dgm:pt>
    <dgm:pt modelId="{E37DC084-B5A2-4882-860A-E64EE3084708}" type="pres">
      <dgm:prSet presAssocID="{C41E17B3-19C0-416B-8053-9B3EBF4A0018}" presName="sibTrans" presStyleCnt="0"/>
      <dgm:spPr/>
    </dgm:pt>
    <dgm:pt modelId="{54DFA146-5744-4C47-B59C-DB2C4737F668}" type="pres">
      <dgm:prSet presAssocID="{F1BB3AB4-1E8B-4B74-93AD-72A0A903F0D5}" presName="compNode" presStyleCnt="0"/>
      <dgm:spPr/>
    </dgm:pt>
    <dgm:pt modelId="{612F2364-2E4F-47B1-8340-A6A9326CFAF9}" type="pres">
      <dgm:prSet presAssocID="{F1BB3AB4-1E8B-4B74-93AD-72A0A903F0D5}" presName="bgRect" presStyleLbl="bgShp" presStyleIdx="1" presStyleCnt="4"/>
      <dgm:spPr/>
    </dgm:pt>
    <dgm:pt modelId="{BDF54D86-B6F0-4D45-9445-86FBEDA4E550}" type="pres">
      <dgm:prSet presAssocID="{F1BB3AB4-1E8B-4B74-93AD-72A0A903F0D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re"/>
        </a:ext>
      </dgm:extLst>
    </dgm:pt>
    <dgm:pt modelId="{A808082F-6989-4805-AD5C-AFCAA22AD882}" type="pres">
      <dgm:prSet presAssocID="{F1BB3AB4-1E8B-4B74-93AD-72A0A903F0D5}" presName="spaceRect" presStyleCnt="0"/>
      <dgm:spPr/>
    </dgm:pt>
    <dgm:pt modelId="{9638E01F-B182-413C-AE0B-9BBE0EABE881}" type="pres">
      <dgm:prSet presAssocID="{F1BB3AB4-1E8B-4B74-93AD-72A0A903F0D5}" presName="parTx" presStyleLbl="revTx" presStyleIdx="1" presStyleCnt="4">
        <dgm:presLayoutVars>
          <dgm:chMax val="0"/>
          <dgm:chPref val="0"/>
        </dgm:presLayoutVars>
      </dgm:prSet>
      <dgm:spPr/>
    </dgm:pt>
    <dgm:pt modelId="{571885C6-7473-42AF-A048-651C72AA8FC8}" type="pres">
      <dgm:prSet presAssocID="{FEB4B2A4-5DFA-43C9-933A-7D5A9F359CF1}" presName="sibTrans" presStyleCnt="0"/>
      <dgm:spPr/>
    </dgm:pt>
    <dgm:pt modelId="{E7ECF228-7FA1-4A77-A4D4-F91D36A2F06E}" type="pres">
      <dgm:prSet presAssocID="{5BAB29E8-1043-41A8-B886-4A74F5B2CE02}" presName="compNode" presStyleCnt="0"/>
      <dgm:spPr/>
    </dgm:pt>
    <dgm:pt modelId="{71134710-D3FF-4599-90CF-505E6FC309E4}" type="pres">
      <dgm:prSet presAssocID="{5BAB29E8-1043-41A8-B886-4A74F5B2CE02}" presName="bgRect" presStyleLbl="bgShp" presStyleIdx="2" presStyleCnt="4"/>
      <dgm:spPr/>
    </dgm:pt>
    <dgm:pt modelId="{21D0401C-41B3-4B0E-90FE-F695B3A52A34}" type="pres">
      <dgm:prSet presAssocID="{5BAB29E8-1043-41A8-B886-4A74F5B2CE02}"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Factory"/>
        </a:ext>
      </dgm:extLst>
    </dgm:pt>
    <dgm:pt modelId="{C93EE010-5B97-4B3D-86EA-6C46CBC4D516}" type="pres">
      <dgm:prSet presAssocID="{5BAB29E8-1043-41A8-B886-4A74F5B2CE02}" presName="spaceRect" presStyleCnt="0"/>
      <dgm:spPr/>
    </dgm:pt>
    <dgm:pt modelId="{A0FC2550-F592-4223-B02B-A31B16DF6E84}" type="pres">
      <dgm:prSet presAssocID="{5BAB29E8-1043-41A8-B886-4A74F5B2CE02}" presName="parTx" presStyleLbl="revTx" presStyleIdx="2" presStyleCnt="4">
        <dgm:presLayoutVars>
          <dgm:chMax val="0"/>
          <dgm:chPref val="0"/>
        </dgm:presLayoutVars>
      </dgm:prSet>
      <dgm:spPr/>
    </dgm:pt>
    <dgm:pt modelId="{6E71C9FC-1487-46FB-95DA-6C5103101A62}" type="pres">
      <dgm:prSet presAssocID="{F203C508-9DAF-439D-9DCB-1FE907394050}" presName="sibTrans" presStyleCnt="0"/>
      <dgm:spPr/>
    </dgm:pt>
    <dgm:pt modelId="{19EABA17-9F81-4887-8CF9-A5F1BD1443F2}" type="pres">
      <dgm:prSet presAssocID="{F80BF134-3670-4D06-B835-5709115A514D}" presName="compNode" presStyleCnt="0"/>
      <dgm:spPr/>
    </dgm:pt>
    <dgm:pt modelId="{17365482-5624-453C-9478-7E9B73C99F13}" type="pres">
      <dgm:prSet presAssocID="{F80BF134-3670-4D06-B835-5709115A514D}" presName="bgRect" presStyleLbl="bgShp" presStyleIdx="3" presStyleCnt="4"/>
      <dgm:spPr/>
    </dgm:pt>
    <dgm:pt modelId="{36873A3E-A95B-4227-A951-79A579214CFE}" type="pres">
      <dgm:prSet presAssocID="{F80BF134-3670-4D06-B835-5709115A514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D8621220-59AD-4605-9404-669227254388}" type="pres">
      <dgm:prSet presAssocID="{F80BF134-3670-4D06-B835-5709115A514D}" presName="spaceRect" presStyleCnt="0"/>
      <dgm:spPr/>
    </dgm:pt>
    <dgm:pt modelId="{866DEF62-37E7-44DF-A193-1EA6534CA55B}" type="pres">
      <dgm:prSet presAssocID="{F80BF134-3670-4D06-B835-5709115A514D}" presName="parTx" presStyleLbl="revTx" presStyleIdx="3" presStyleCnt="4">
        <dgm:presLayoutVars>
          <dgm:chMax val="0"/>
          <dgm:chPref val="0"/>
        </dgm:presLayoutVars>
      </dgm:prSet>
      <dgm:spPr/>
    </dgm:pt>
  </dgm:ptLst>
  <dgm:cxnLst>
    <dgm:cxn modelId="{C8B31537-69EA-4954-9EE0-6CD936606F73}" type="presOf" srcId="{B8B77947-AB5B-4907-86CF-A759D239E39F}" destId="{62A353A0-3261-47EB-9901-8499608881EF}" srcOrd="0" destOrd="0" presId="urn:microsoft.com/office/officeart/2018/2/layout/IconVerticalSolidList"/>
    <dgm:cxn modelId="{763F7A3B-DFDD-4037-96F4-9C1F0527FB77}" type="presOf" srcId="{F80BF134-3670-4D06-B835-5709115A514D}" destId="{866DEF62-37E7-44DF-A193-1EA6534CA55B}" srcOrd="0" destOrd="0" presId="urn:microsoft.com/office/officeart/2018/2/layout/IconVerticalSolidList"/>
    <dgm:cxn modelId="{3255B661-4D02-4103-924B-59E498D11E04}" type="presOf" srcId="{1C99C5D9-1221-414F-B065-15F8B822498A}" destId="{6C2CF1AA-F34A-45EE-8985-EB97A8B85544}" srcOrd="0" destOrd="0" presId="urn:microsoft.com/office/officeart/2018/2/layout/IconVerticalSolidList"/>
    <dgm:cxn modelId="{B44F244F-0A15-4697-9635-4ED1A00D9B44}" srcId="{B8B77947-AB5B-4907-86CF-A759D239E39F}" destId="{F80BF134-3670-4D06-B835-5709115A514D}" srcOrd="3" destOrd="0" parTransId="{F5EE3AA4-FCC3-496F-B5A9-D13FAE1D3F8E}" sibTransId="{C79E7E23-1FF6-4753-9C75-8F1705F641D8}"/>
    <dgm:cxn modelId="{A5F45953-D1B5-46D5-BB80-3893ABA71BEA}" srcId="{B8B77947-AB5B-4907-86CF-A759D239E39F}" destId="{1C99C5D9-1221-414F-B065-15F8B822498A}" srcOrd="0" destOrd="0" parTransId="{4AA4EE63-BA74-4C4D-8C57-F8A467A8B1E5}" sibTransId="{C41E17B3-19C0-416B-8053-9B3EBF4A0018}"/>
    <dgm:cxn modelId="{4A6B317F-E2F8-4015-9077-63531FCEEBF0}" srcId="{B8B77947-AB5B-4907-86CF-A759D239E39F}" destId="{F1BB3AB4-1E8B-4B74-93AD-72A0A903F0D5}" srcOrd="1" destOrd="0" parTransId="{CAF01A2E-A9C6-437F-B2B9-DBCB80FCEA67}" sibTransId="{FEB4B2A4-5DFA-43C9-933A-7D5A9F359CF1}"/>
    <dgm:cxn modelId="{FBC52881-5A77-45C4-BDA2-7832CDE837CE}" type="presOf" srcId="{5BAB29E8-1043-41A8-B886-4A74F5B2CE02}" destId="{A0FC2550-F592-4223-B02B-A31B16DF6E84}" srcOrd="0" destOrd="0" presId="urn:microsoft.com/office/officeart/2018/2/layout/IconVerticalSolidList"/>
    <dgm:cxn modelId="{C588558E-2091-42E2-91B9-BBF0EC6427DA}" srcId="{B8B77947-AB5B-4907-86CF-A759D239E39F}" destId="{5BAB29E8-1043-41A8-B886-4A74F5B2CE02}" srcOrd="2" destOrd="0" parTransId="{2C06C0A4-71E3-4C18-9063-FCF9C9E15FBD}" sibTransId="{F203C508-9DAF-439D-9DCB-1FE907394050}"/>
    <dgm:cxn modelId="{7D9DBBEE-1D23-40C1-9889-5F2EDD4C9763}" type="presOf" srcId="{F1BB3AB4-1E8B-4B74-93AD-72A0A903F0D5}" destId="{9638E01F-B182-413C-AE0B-9BBE0EABE881}" srcOrd="0" destOrd="0" presId="urn:microsoft.com/office/officeart/2018/2/layout/IconVerticalSolidList"/>
    <dgm:cxn modelId="{980577D5-5CD1-4ECD-ACB9-F12A462287AC}" type="presParOf" srcId="{62A353A0-3261-47EB-9901-8499608881EF}" destId="{736E271C-FDD1-497C-9D25-B539D51D80BB}" srcOrd="0" destOrd="0" presId="urn:microsoft.com/office/officeart/2018/2/layout/IconVerticalSolidList"/>
    <dgm:cxn modelId="{A46593C6-B825-4E5F-9683-287142DE533A}" type="presParOf" srcId="{736E271C-FDD1-497C-9D25-B539D51D80BB}" destId="{4C4D63BA-301B-4321-A71D-8238089D6D4F}" srcOrd="0" destOrd="0" presId="urn:microsoft.com/office/officeart/2018/2/layout/IconVerticalSolidList"/>
    <dgm:cxn modelId="{C54FE254-8D07-46D9-9D20-AFDA0D5FF32C}" type="presParOf" srcId="{736E271C-FDD1-497C-9D25-B539D51D80BB}" destId="{1002FD9A-22D2-40B2-8EAC-87483DDBFD35}" srcOrd="1" destOrd="0" presId="urn:microsoft.com/office/officeart/2018/2/layout/IconVerticalSolidList"/>
    <dgm:cxn modelId="{9365EB81-F557-40CF-B64A-CA5C134C1D17}" type="presParOf" srcId="{736E271C-FDD1-497C-9D25-B539D51D80BB}" destId="{17DBEB70-8213-496D-B64C-3F7C9909B65C}" srcOrd="2" destOrd="0" presId="urn:microsoft.com/office/officeart/2018/2/layout/IconVerticalSolidList"/>
    <dgm:cxn modelId="{A61CC997-701C-4525-9A10-829A6447DCFC}" type="presParOf" srcId="{736E271C-FDD1-497C-9D25-B539D51D80BB}" destId="{6C2CF1AA-F34A-45EE-8985-EB97A8B85544}" srcOrd="3" destOrd="0" presId="urn:microsoft.com/office/officeart/2018/2/layout/IconVerticalSolidList"/>
    <dgm:cxn modelId="{80DF8CE0-DECB-47F2-BBAF-E020C5C172D6}" type="presParOf" srcId="{62A353A0-3261-47EB-9901-8499608881EF}" destId="{E37DC084-B5A2-4882-860A-E64EE3084708}" srcOrd="1" destOrd="0" presId="urn:microsoft.com/office/officeart/2018/2/layout/IconVerticalSolidList"/>
    <dgm:cxn modelId="{FF0CE41D-BC7B-4677-AB70-1040F1768DA5}" type="presParOf" srcId="{62A353A0-3261-47EB-9901-8499608881EF}" destId="{54DFA146-5744-4C47-B59C-DB2C4737F668}" srcOrd="2" destOrd="0" presId="urn:microsoft.com/office/officeart/2018/2/layout/IconVerticalSolidList"/>
    <dgm:cxn modelId="{77B53BC7-F9C1-4B5F-B59E-C63D6EFF71E7}" type="presParOf" srcId="{54DFA146-5744-4C47-B59C-DB2C4737F668}" destId="{612F2364-2E4F-47B1-8340-A6A9326CFAF9}" srcOrd="0" destOrd="0" presId="urn:microsoft.com/office/officeart/2018/2/layout/IconVerticalSolidList"/>
    <dgm:cxn modelId="{2A32C904-3891-4B97-851F-1BE8FFEA1EFC}" type="presParOf" srcId="{54DFA146-5744-4C47-B59C-DB2C4737F668}" destId="{BDF54D86-B6F0-4D45-9445-86FBEDA4E550}" srcOrd="1" destOrd="0" presId="urn:microsoft.com/office/officeart/2018/2/layout/IconVerticalSolidList"/>
    <dgm:cxn modelId="{8336E333-7CA1-4E13-A3CE-FC9EB9129024}" type="presParOf" srcId="{54DFA146-5744-4C47-B59C-DB2C4737F668}" destId="{A808082F-6989-4805-AD5C-AFCAA22AD882}" srcOrd="2" destOrd="0" presId="urn:microsoft.com/office/officeart/2018/2/layout/IconVerticalSolidList"/>
    <dgm:cxn modelId="{96B35875-8FB4-415A-BB99-86820C39A9B6}" type="presParOf" srcId="{54DFA146-5744-4C47-B59C-DB2C4737F668}" destId="{9638E01F-B182-413C-AE0B-9BBE0EABE881}" srcOrd="3" destOrd="0" presId="urn:microsoft.com/office/officeart/2018/2/layout/IconVerticalSolidList"/>
    <dgm:cxn modelId="{1853CD0A-997C-49F7-8AF3-71A8A0F4F8B6}" type="presParOf" srcId="{62A353A0-3261-47EB-9901-8499608881EF}" destId="{571885C6-7473-42AF-A048-651C72AA8FC8}" srcOrd="3" destOrd="0" presId="urn:microsoft.com/office/officeart/2018/2/layout/IconVerticalSolidList"/>
    <dgm:cxn modelId="{0C927538-EC18-41E6-BC66-6B0AB76F1D58}" type="presParOf" srcId="{62A353A0-3261-47EB-9901-8499608881EF}" destId="{E7ECF228-7FA1-4A77-A4D4-F91D36A2F06E}" srcOrd="4" destOrd="0" presId="urn:microsoft.com/office/officeart/2018/2/layout/IconVerticalSolidList"/>
    <dgm:cxn modelId="{26442D97-7D6A-450F-B534-E10C9E2D05F6}" type="presParOf" srcId="{E7ECF228-7FA1-4A77-A4D4-F91D36A2F06E}" destId="{71134710-D3FF-4599-90CF-505E6FC309E4}" srcOrd="0" destOrd="0" presId="urn:microsoft.com/office/officeart/2018/2/layout/IconVerticalSolidList"/>
    <dgm:cxn modelId="{5146608C-7C20-4561-8FCA-EA0AABC779AA}" type="presParOf" srcId="{E7ECF228-7FA1-4A77-A4D4-F91D36A2F06E}" destId="{21D0401C-41B3-4B0E-90FE-F695B3A52A34}" srcOrd="1" destOrd="0" presId="urn:microsoft.com/office/officeart/2018/2/layout/IconVerticalSolidList"/>
    <dgm:cxn modelId="{1AC4A4A1-14F7-4786-9F5D-4B2814664AB0}" type="presParOf" srcId="{E7ECF228-7FA1-4A77-A4D4-F91D36A2F06E}" destId="{C93EE010-5B97-4B3D-86EA-6C46CBC4D516}" srcOrd="2" destOrd="0" presId="urn:microsoft.com/office/officeart/2018/2/layout/IconVerticalSolidList"/>
    <dgm:cxn modelId="{1BA2FDA7-B86C-4959-B778-BCD5F69BAFBB}" type="presParOf" srcId="{E7ECF228-7FA1-4A77-A4D4-F91D36A2F06E}" destId="{A0FC2550-F592-4223-B02B-A31B16DF6E84}" srcOrd="3" destOrd="0" presId="urn:microsoft.com/office/officeart/2018/2/layout/IconVerticalSolidList"/>
    <dgm:cxn modelId="{2D248D08-CCE3-4E9D-B604-F4A999BED0EF}" type="presParOf" srcId="{62A353A0-3261-47EB-9901-8499608881EF}" destId="{6E71C9FC-1487-46FB-95DA-6C5103101A62}" srcOrd="5" destOrd="0" presId="urn:microsoft.com/office/officeart/2018/2/layout/IconVerticalSolidList"/>
    <dgm:cxn modelId="{B8E396CC-F66B-41F2-B3AF-22B0D2B0CB93}" type="presParOf" srcId="{62A353A0-3261-47EB-9901-8499608881EF}" destId="{19EABA17-9F81-4887-8CF9-A5F1BD1443F2}" srcOrd="6" destOrd="0" presId="urn:microsoft.com/office/officeart/2018/2/layout/IconVerticalSolidList"/>
    <dgm:cxn modelId="{176389A5-A5D6-48C1-8914-563456540D87}" type="presParOf" srcId="{19EABA17-9F81-4887-8CF9-A5F1BD1443F2}" destId="{17365482-5624-453C-9478-7E9B73C99F13}" srcOrd="0" destOrd="0" presId="urn:microsoft.com/office/officeart/2018/2/layout/IconVerticalSolidList"/>
    <dgm:cxn modelId="{009AECCB-77CF-4B86-B6AC-FF19D8410531}" type="presParOf" srcId="{19EABA17-9F81-4887-8CF9-A5F1BD1443F2}" destId="{36873A3E-A95B-4227-A951-79A579214CFE}" srcOrd="1" destOrd="0" presId="urn:microsoft.com/office/officeart/2018/2/layout/IconVerticalSolidList"/>
    <dgm:cxn modelId="{E5AE5D02-5642-47BD-894E-7FBBA4C7A4D8}" type="presParOf" srcId="{19EABA17-9F81-4887-8CF9-A5F1BD1443F2}" destId="{D8621220-59AD-4605-9404-669227254388}" srcOrd="2" destOrd="0" presId="urn:microsoft.com/office/officeart/2018/2/layout/IconVerticalSolidList"/>
    <dgm:cxn modelId="{B4F69920-0750-4590-AE71-362B35C76CFB}" type="presParOf" srcId="{19EABA17-9F81-4887-8CF9-A5F1BD1443F2}" destId="{866DEF62-37E7-44DF-A193-1EA6534CA55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229F769-D8F7-4E70-862B-D3043EE687A2}" type="doc">
      <dgm:prSet loTypeId="urn:microsoft.com/office/officeart/2018/2/layout/IconCircleList" loCatId="icon" qsTypeId="urn:microsoft.com/office/officeart/2005/8/quickstyle/simple1" qsCatId="simple" csTypeId="urn:microsoft.com/office/officeart/2005/8/colors/accent2_2" csCatId="accent2" phldr="1"/>
      <dgm:spPr/>
      <dgm:t>
        <a:bodyPr/>
        <a:lstStyle/>
        <a:p>
          <a:endParaRPr lang="en-US"/>
        </a:p>
      </dgm:t>
    </dgm:pt>
    <dgm:pt modelId="{969E451A-8D2B-4985-A085-D3BF04767249}">
      <dgm:prSet/>
      <dgm:spPr/>
      <dgm:t>
        <a:bodyPr/>
        <a:lstStyle/>
        <a:p>
          <a:r>
            <a:rPr lang="en-GB"/>
            <a:t>Structure - beginning, middle and end</a:t>
          </a:r>
          <a:endParaRPr lang="en-US"/>
        </a:p>
      </dgm:t>
    </dgm:pt>
    <dgm:pt modelId="{8FA1F672-026F-4488-A214-A31E0DD70D69}" type="parTrans" cxnId="{B9756967-0174-44FF-A530-978E94B98DD7}">
      <dgm:prSet/>
      <dgm:spPr/>
      <dgm:t>
        <a:bodyPr/>
        <a:lstStyle/>
        <a:p>
          <a:endParaRPr lang="en-US"/>
        </a:p>
      </dgm:t>
    </dgm:pt>
    <dgm:pt modelId="{7C9083B6-4B48-41ED-A44F-D0BB1BE547E1}" type="sibTrans" cxnId="{B9756967-0174-44FF-A530-978E94B98DD7}">
      <dgm:prSet/>
      <dgm:spPr/>
      <dgm:t>
        <a:bodyPr/>
        <a:lstStyle/>
        <a:p>
          <a:endParaRPr lang="en-US"/>
        </a:p>
      </dgm:t>
    </dgm:pt>
    <dgm:pt modelId="{9FD6A539-2ED9-493B-B534-5072EB53EA9A}">
      <dgm:prSet/>
      <dgm:spPr/>
      <dgm:t>
        <a:bodyPr/>
        <a:lstStyle/>
        <a:p>
          <a:r>
            <a:rPr lang="en-GB"/>
            <a:t>Presentation should be no longer than 10 minutes</a:t>
          </a:r>
          <a:endParaRPr lang="en-US"/>
        </a:p>
      </dgm:t>
    </dgm:pt>
    <dgm:pt modelId="{F4AE6C0F-0D61-4118-8A9C-82E211FA53A3}" type="parTrans" cxnId="{736D7E0D-AF87-4DAC-8485-D9A9C590B767}">
      <dgm:prSet/>
      <dgm:spPr/>
      <dgm:t>
        <a:bodyPr/>
        <a:lstStyle/>
        <a:p>
          <a:endParaRPr lang="en-US"/>
        </a:p>
      </dgm:t>
    </dgm:pt>
    <dgm:pt modelId="{CEA5BA20-F774-4142-8A01-30D2A316D681}" type="sibTrans" cxnId="{736D7E0D-AF87-4DAC-8485-D9A9C590B767}">
      <dgm:prSet/>
      <dgm:spPr/>
      <dgm:t>
        <a:bodyPr/>
        <a:lstStyle/>
        <a:p>
          <a:endParaRPr lang="en-US"/>
        </a:p>
      </dgm:t>
    </dgm:pt>
    <dgm:pt modelId="{48EA1C6B-9D65-4E5C-B618-91FE1A7CB9DE}">
      <dgm:prSet/>
      <dgm:spPr/>
      <dgm:t>
        <a:bodyPr/>
        <a:lstStyle/>
        <a:p>
          <a:r>
            <a:rPr lang="en-GB"/>
            <a:t>Use one record card for notes – do not read out presentation</a:t>
          </a:r>
          <a:endParaRPr lang="en-US"/>
        </a:p>
      </dgm:t>
    </dgm:pt>
    <dgm:pt modelId="{D6A7646C-BBAD-4C6A-B428-509B72FE0523}" type="parTrans" cxnId="{2CDAA13A-587A-49C9-9E29-55ED9E426666}">
      <dgm:prSet/>
      <dgm:spPr/>
      <dgm:t>
        <a:bodyPr/>
        <a:lstStyle/>
        <a:p>
          <a:endParaRPr lang="en-US"/>
        </a:p>
      </dgm:t>
    </dgm:pt>
    <dgm:pt modelId="{A2D56FED-87C4-4406-ABFC-E190ED92B02B}" type="sibTrans" cxnId="{2CDAA13A-587A-49C9-9E29-55ED9E426666}">
      <dgm:prSet/>
      <dgm:spPr/>
      <dgm:t>
        <a:bodyPr/>
        <a:lstStyle/>
        <a:p>
          <a:endParaRPr lang="en-US"/>
        </a:p>
      </dgm:t>
    </dgm:pt>
    <dgm:pt modelId="{A842DFDA-18B4-46FD-AB40-F697C998483C}">
      <dgm:prSet/>
      <dgm:spPr/>
      <dgm:t>
        <a:bodyPr/>
        <a:lstStyle/>
        <a:p>
          <a:r>
            <a:rPr lang="en-GB" dirty="0"/>
            <a:t>Upload </a:t>
          </a:r>
          <a:r>
            <a:rPr lang="en-GB" dirty="0" err="1"/>
            <a:t>Powerpoint</a:t>
          </a:r>
          <a:r>
            <a:rPr lang="en-GB" dirty="0"/>
            <a:t> slides and speaker notes  to Turnitin</a:t>
          </a:r>
          <a:endParaRPr lang="en-US" dirty="0"/>
        </a:p>
      </dgm:t>
    </dgm:pt>
    <dgm:pt modelId="{8DAAD1C9-8F1A-47B4-8A1C-09CFC8241211}" type="parTrans" cxnId="{8DD20B5A-E688-4765-BD5E-392B90BE43CA}">
      <dgm:prSet/>
      <dgm:spPr/>
      <dgm:t>
        <a:bodyPr/>
        <a:lstStyle/>
        <a:p>
          <a:endParaRPr lang="en-US"/>
        </a:p>
      </dgm:t>
    </dgm:pt>
    <dgm:pt modelId="{684AECA1-E96A-4EFA-9F08-C9A10259D639}" type="sibTrans" cxnId="{8DD20B5A-E688-4765-BD5E-392B90BE43CA}">
      <dgm:prSet/>
      <dgm:spPr/>
      <dgm:t>
        <a:bodyPr/>
        <a:lstStyle/>
        <a:p>
          <a:endParaRPr lang="en-US"/>
        </a:p>
      </dgm:t>
    </dgm:pt>
    <dgm:pt modelId="{B0AE7F57-F2CA-47E4-A450-6256521FA4C3}">
      <dgm:prSet/>
      <dgm:spPr/>
      <dgm:t>
        <a:bodyPr/>
        <a:lstStyle/>
        <a:p>
          <a:r>
            <a:rPr lang="en-GB" dirty="0"/>
            <a:t>Include intext citations on slides and reference list on speaker notes</a:t>
          </a:r>
          <a:endParaRPr lang="en-US" dirty="0"/>
        </a:p>
      </dgm:t>
    </dgm:pt>
    <dgm:pt modelId="{6C9C9185-661F-4220-B736-C16848219665}" type="parTrans" cxnId="{B77A18DC-C141-4BD7-99E3-7570DB63F8DC}">
      <dgm:prSet/>
      <dgm:spPr/>
      <dgm:t>
        <a:bodyPr/>
        <a:lstStyle/>
        <a:p>
          <a:endParaRPr lang="en-US"/>
        </a:p>
      </dgm:t>
    </dgm:pt>
    <dgm:pt modelId="{12D16EC0-7A5B-4CFF-AF79-9E7E5BA82945}" type="sibTrans" cxnId="{B77A18DC-C141-4BD7-99E3-7570DB63F8DC}">
      <dgm:prSet/>
      <dgm:spPr/>
      <dgm:t>
        <a:bodyPr/>
        <a:lstStyle/>
        <a:p>
          <a:endParaRPr lang="en-US"/>
        </a:p>
      </dgm:t>
    </dgm:pt>
    <dgm:pt modelId="{E0C373D9-B27A-44A1-A956-D5B14CEE86C5}" type="pres">
      <dgm:prSet presAssocID="{D229F769-D8F7-4E70-862B-D3043EE687A2}" presName="root" presStyleCnt="0">
        <dgm:presLayoutVars>
          <dgm:dir/>
          <dgm:resizeHandles val="exact"/>
        </dgm:presLayoutVars>
      </dgm:prSet>
      <dgm:spPr/>
    </dgm:pt>
    <dgm:pt modelId="{00680185-5E65-459D-9043-06C0EDA14C93}" type="pres">
      <dgm:prSet presAssocID="{D229F769-D8F7-4E70-862B-D3043EE687A2}" presName="container" presStyleCnt="0">
        <dgm:presLayoutVars>
          <dgm:dir/>
          <dgm:resizeHandles val="exact"/>
        </dgm:presLayoutVars>
      </dgm:prSet>
      <dgm:spPr/>
    </dgm:pt>
    <dgm:pt modelId="{2248E4CA-6ACE-4027-96ED-D63DFF02FD2F}" type="pres">
      <dgm:prSet presAssocID="{969E451A-8D2B-4985-A085-D3BF04767249}" presName="compNode" presStyleCnt="0"/>
      <dgm:spPr/>
    </dgm:pt>
    <dgm:pt modelId="{2C672FDF-2122-4016-8FA5-103739F21BC5}" type="pres">
      <dgm:prSet presAssocID="{969E451A-8D2B-4985-A085-D3BF04767249}" presName="iconBgRect" presStyleLbl="bgShp" presStyleIdx="0" presStyleCnt="5"/>
      <dgm:spPr/>
    </dgm:pt>
    <dgm:pt modelId="{26770E77-EFA3-4348-8C77-CC106F1E6EE8}" type="pres">
      <dgm:prSet presAssocID="{969E451A-8D2B-4985-A085-D3BF0476724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siness Growth"/>
        </a:ext>
      </dgm:extLst>
    </dgm:pt>
    <dgm:pt modelId="{40D3F938-2766-4FAB-902C-1C58AD00FE07}" type="pres">
      <dgm:prSet presAssocID="{969E451A-8D2B-4985-A085-D3BF04767249}" presName="spaceRect" presStyleCnt="0"/>
      <dgm:spPr/>
    </dgm:pt>
    <dgm:pt modelId="{0DCAA96B-6443-4209-B802-18CD12274436}" type="pres">
      <dgm:prSet presAssocID="{969E451A-8D2B-4985-A085-D3BF04767249}" presName="textRect" presStyleLbl="revTx" presStyleIdx="0" presStyleCnt="5">
        <dgm:presLayoutVars>
          <dgm:chMax val="1"/>
          <dgm:chPref val="1"/>
        </dgm:presLayoutVars>
      </dgm:prSet>
      <dgm:spPr/>
    </dgm:pt>
    <dgm:pt modelId="{E7CFE371-AEA8-4A98-9944-2E08E92C1906}" type="pres">
      <dgm:prSet presAssocID="{7C9083B6-4B48-41ED-A44F-D0BB1BE547E1}" presName="sibTrans" presStyleLbl="sibTrans2D1" presStyleIdx="0" presStyleCnt="0"/>
      <dgm:spPr/>
    </dgm:pt>
    <dgm:pt modelId="{022F5158-0358-4B1B-97EB-A369A05A6D19}" type="pres">
      <dgm:prSet presAssocID="{9FD6A539-2ED9-493B-B534-5072EB53EA9A}" presName="compNode" presStyleCnt="0"/>
      <dgm:spPr/>
    </dgm:pt>
    <dgm:pt modelId="{728B18C9-0D59-4B1C-88B9-ED7A664F171B}" type="pres">
      <dgm:prSet presAssocID="{9FD6A539-2ED9-493B-B534-5072EB53EA9A}" presName="iconBgRect" presStyleLbl="bgShp" presStyleIdx="1" presStyleCnt="5"/>
      <dgm:spPr/>
    </dgm:pt>
    <dgm:pt modelId="{A22B862E-056F-4A86-8381-0E377F5B9521}" type="pres">
      <dgm:prSet presAssocID="{9FD6A539-2ED9-493B-B534-5072EB53EA9A}"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5A9E27A1-5033-419D-AA2A-A1577193D4DC}" type="pres">
      <dgm:prSet presAssocID="{9FD6A539-2ED9-493B-B534-5072EB53EA9A}" presName="spaceRect" presStyleCnt="0"/>
      <dgm:spPr/>
    </dgm:pt>
    <dgm:pt modelId="{423BFC44-F384-49A8-A9CC-50BCD7CBFCD0}" type="pres">
      <dgm:prSet presAssocID="{9FD6A539-2ED9-493B-B534-5072EB53EA9A}" presName="textRect" presStyleLbl="revTx" presStyleIdx="1" presStyleCnt="5">
        <dgm:presLayoutVars>
          <dgm:chMax val="1"/>
          <dgm:chPref val="1"/>
        </dgm:presLayoutVars>
      </dgm:prSet>
      <dgm:spPr/>
    </dgm:pt>
    <dgm:pt modelId="{CB250097-3479-44BC-B24E-50C2F1FD0A92}" type="pres">
      <dgm:prSet presAssocID="{CEA5BA20-F774-4142-8A01-30D2A316D681}" presName="sibTrans" presStyleLbl="sibTrans2D1" presStyleIdx="0" presStyleCnt="0"/>
      <dgm:spPr/>
    </dgm:pt>
    <dgm:pt modelId="{24EBBE70-A273-49C9-85B4-8013469D6446}" type="pres">
      <dgm:prSet presAssocID="{48EA1C6B-9D65-4E5C-B618-91FE1A7CB9DE}" presName="compNode" presStyleCnt="0"/>
      <dgm:spPr/>
    </dgm:pt>
    <dgm:pt modelId="{E19B473D-FF1E-4CCD-AAA8-F6B050FBEA9E}" type="pres">
      <dgm:prSet presAssocID="{48EA1C6B-9D65-4E5C-B618-91FE1A7CB9DE}" presName="iconBgRect" presStyleLbl="bgShp" presStyleIdx="2" presStyleCnt="5"/>
      <dgm:spPr/>
    </dgm:pt>
    <dgm:pt modelId="{75CEA4DC-1317-4B21-A0C7-04C0B2DCFF5D}" type="pres">
      <dgm:prSet presAssocID="{48EA1C6B-9D65-4E5C-B618-91FE1A7CB9DE}"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ument"/>
        </a:ext>
      </dgm:extLst>
    </dgm:pt>
    <dgm:pt modelId="{9530FC00-E613-4988-9EC0-9E68671E45CD}" type="pres">
      <dgm:prSet presAssocID="{48EA1C6B-9D65-4E5C-B618-91FE1A7CB9DE}" presName="spaceRect" presStyleCnt="0"/>
      <dgm:spPr/>
    </dgm:pt>
    <dgm:pt modelId="{E908C373-5CE7-486C-9DDC-34B1139B2DA9}" type="pres">
      <dgm:prSet presAssocID="{48EA1C6B-9D65-4E5C-B618-91FE1A7CB9DE}" presName="textRect" presStyleLbl="revTx" presStyleIdx="2" presStyleCnt="5">
        <dgm:presLayoutVars>
          <dgm:chMax val="1"/>
          <dgm:chPref val="1"/>
        </dgm:presLayoutVars>
      </dgm:prSet>
      <dgm:spPr/>
    </dgm:pt>
    <dgm:pt modelId="{F40F4FDC-7898-4336-935F-175364CD10C9}" type="pres">
      <dgm:prSet presAssocID="{A2D56FED-87C4-4406-ABFC-E190ED92B02B}" presName="sibTrans" presStyleLbl="sibTrans2D1" presStyleIdx="0" presStyleCnt="0"/>
      <dgm:spPr/>
    </dgm:pt>
    <dgm:pt modelId="{EAE9BE9D-85D0-48BE-A51F-E8724334E5CB}" type="pres">
      <dgm:prSet presAssocID="{A842DFDA-18B4-46FD-AB40-F697C998483C}" presName="compNode" presStyleCnt="0"/>
      <dgm:spPr/>
    </dgm:pt>
    <dgm:pt modelId="{AFA5A557-4657-4F43-B804-83988E7ABD66}" type="pres">
      <dgm:prSet presAssocID="{A842DFDA-18B4-46FD-AB40-F697C998483C}" presName="iconBgRect" presStyleLbl="bgShp" presStyleIdx="3" presStyleCnt="5"/>
      <dgm:spPr/>
    </dgm:pt>
    <dgm:pt modelId="{6E48B393-F062-47F6-BDC0-4C3D2B0DE09B}" type="pres">
      <dgm:prSet presAssocID="{A842DFDA-18B4-46FD-AB40-F697C998483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mages"/>
        </a:ext>
      </dgm:extLst>
    </dgm:pt>
    <dgm:pt modelId="{AB194D1D-3816-46CD-AEB6-F336E2AD40B7}" type="pres">
      <dgm:prSet presAssocID="{A842DFDA-18B4-46FD-AB40-F697C998483C}" presName="spaceRect" presStyleCnt="0"/>
      <dgm:spPr/>
    </dgm:pt>
    <dgm:pt modelId="{92C7D56F-863C-4AEF-A1EA-A120024E2F0C}" type="pres">
      <dgm:prSet presAssocID="{A842DFDA-18B4-46FD-AB40-F697C998483C}" presName="textRect" presStyleLbl="revTx" presStyleIdx="3" presStyleCnt="5">
        <dgm:presLayoutVars>
          <dgm:chMax val="1"/>
          <dgm:chPref val="1"/>
        </dgm:presLayoutVars>
      </dgm:prSet>
      <dgm:spPr/>
    </dgm:pt>
    <dgm:pt modelId="{48079967-928A-49A8-B91D-CD847A3C0C60}" type="pres">
      <dgm:prSet presAssocID="{684AECA1-E96A-4EFA-9F08-C9A10259D639}" presName="sibTrans" presStyleLbl="sibTrans2D1" presStyleIdx="0" presStyleCnt="0"/>
      <dgm:spPr/>
    </dgm:pt>
    <dgm:pt modelId="{3F2CFD24-5294-4051-ACB3-F05A5AD80EDD}" type="pres">
      <dgm:prSet presAssocID="{B0AE7F57-F2CA-47E4-A450-6256521FA4C3}" presName="compNode" presStyleCnt="0"/>
      <dgm:spPr/>
    </dgm:pt>
    <dgm:pt modelId="{BEDA763D-50A1-4316-AF53-99A1490BA129}" type="pres">
      <dgm:prSet presAssocID="{B0AE7F57-F2CA-47E4-A450-6256521FA4C3}" presName="iconBgRect" presStyleLbl="bgShp" presStyleIdx="4" presStyleCnt="5"/>
      <dgm:spPr/>
    </dgm:pt>
    <dgm:pt modelId="{4E92A607-ABBA-4CC9-8274-494B42095A0F}" type="pres">
      <dgm:prSet presAssocID="{B0AE7F57-F2CA-47E4-A450-6256521FA4C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eckmark"/>
        </a:ext>
      </dgm:extLst>
    </dgm:pt>
    <dgm:pt modelId="{61579681-DD48-4060-86D6-A204E071D0E8}" type="pres">
      <dgm:prSet presAssocID="{B0AE7F57-F2CA-47E4-A450-6256521FA4C3}" presName="spaceRect" presStyleCnt="0"/>
      <dgm:spPr/>
    </dgm:pt>
    <dgm:pt modelId="{B4302B92-2EC3-42C4-B743-9A093DE43878}" type="pres">
      <dgm:prSet presAssocID="{B0AE7F57-F2CA-47E4-A450-6256521FA4C3}" presName="textRect" presStyleLbl="revTx" presStyleIdx="4" presStyleCnt="5">
        <dgm:presLayoutVars>
          <dgm:chMax val="1"/>
          <dgm:chPref val="1"/>
        </dgm:presLayoutVars>
      </dgm:prSet>
      <dgm:spPr/>
    </dgm:pt>
  </dgm:ptLst>
  <dgm:cxnLst>
    <dgm:cxn modelId="{736D7E0D-AF87-4DAC-8485-D9A9C590B767}" srcId="{D229F769-D8F7-4E70-862B-D3043EE687A2}" destId="{9FD6A539-2ED9-493B-B534-5072EB53EA9A}" srcOrd="1" destOrd="0" parTransId="{F4AE6C0F-0D61-4118-8A9C-82E211FA53A3}" sibTransId="{CEA5BA20-F774-4142-8A01-30D2A316D681}"/>
    <dgm:cxn modelId="{CC36D80F-8D16-45B9-9B65-84DEC7B33927}" type="presOf" srcId="{B0AE7F57-F2CA-47E4-A450-6256521FA4C3}" destId="{B4302B92-2EC3-42C4-B743-9A093DE43878}" srcOrd="0" destOrd="0" presId="urn:microsoft.com/office/officeart/2018/2/layout/IconCircleList"/>
    <dgm:cxn modelId="{A3367310-09E2-488B-B358-21A6EE044C7C}" type="presOf" srcId="{CEA5BA20-F774-4142-8A01-30D2A316D681}" destId="{CB250097-3479-44BC-B24E-50C2F1FD0A92}" srcOrd="0" destOrd="0" presId="urn:microsoft.com/office/officeart/2018/2/layout/IconCircleList"/>
    <dgm:cxn modelId="{E90CFD1F-B269-4CD6-AC99-DAB9171F5BEC}" type="presOf" srcId="{969E451A-8D2B-4985-A085-D3BF04767249}" destId="{0DCAA96B-6443-4209-B802-18CD12274436}" srcOrd="0" destOrd="0" presId="urn:microsoft.com/office/officeart/2018/2/layout/IconCircleList"/>
    <dgm:cxn modelId="{2CDAA13A-587A-49C9-9E29-55ED9E426666}" srcId="{D229F769-D8F7-4E70-862B-D3043EE687A2}" destId="{48EA1C6B-9D65-4E5C-B618-91FE1A7CB9DE}" srcOrd="2" destOrd="0" parTransId="{D6A7646C-BBAD-4C6A-B428-509B72FE0523}" sibTransId="{A2D56FED-87C4-4406-ABFC-E190ED92B02B}"/>
    <dgm:cxn modelId="{B9756967-0174-44FF-A530-978E94B98DD7}" srcId="{D229F769-D8F7-4E70-862B-D3043EE687A2}" destId="{969E451A-8D2B-4985-A085-D3BF04767249}" srcOrd="0" destOrd="0" parTransId="{8FA1F672-026F-4488-A214-A31E0DD70D69}" sibTransId="{7C9083B6-4B48-41ED-A44F-D0BB1BE547E1}"/>
    <dgm:cxn modelId="{88147D69-06B9-4A75-B547-0DB671EBCC84}" type="presOf" srcId="{D229F769-D8F7-4E70-862B-D3043EE687A2}" destId="{E0C373D9-B27A-44A1-A956-D5B14CEE86C5}" srcOrd="0" destOrd="0" presId="urn:microsoft.com/office/officeart/2018/2/layout/IconCircleList"/>
    <dgm:cxn modelId="{8DD20B5A-E688-4765-BD5E-392B90BE43CA}" srcId="{D229F769-D8F7-4E70-862B-D3043EE687A2}" destId="{A842DFDA-18B4-46FD-AB40-F697C998483C}" srcOrd="3" destOrd="0" parTransId="{8DAAD1C9-8F1A-47B4-8A1C-09CFC8241211}" sibTransId="{684AECA1-E96A-4EFA-9F08-C9A10259D639}"/>
    <dgm:cxn modelId="{EDCA158D-3305-41E1-8A5F-A77DA101DDD1}" type="presOf" srcId="{A2D56FED-87C4-4406-ABFC-E190ED92B02B}" destId="{F40F4FDC-7898-4336-935F-175364CD10C9}" srcOrd="0" destOrd="0" presId="urn:microsoft.com/office/officeart/2018/2/layout/IconCircleList"/>
    <dgm:cxn modelId="{116FD892-7CA4-4F68-9924-ACE4F8791D8F}" type="presOf" srcId="{48EA1C6B-9D65-4E5C-B618-91FE1A7CB9DE}" destId="{E908C373-5CE7-486C-9DDC-34B1139B2DA9}" srcOrd="0" destOrd="0" presId="urn:microsoft.com/office/officeart/2018/2/layout/IconCircleList"/>
    <dgm:cxn modelId="{108DB3A5-ED4D-4FE4-88F9-C87B35B38E7A}" type="presOf" srcId="{684AECA1-E96A-4EFA-9F08-C9A10259D639}" destId="{48079967-928A-49A8-B91D-CD847A3C0C60}" srcOrd="0" destOrd="0" presId="urn:microsoft.com/office/officeart/2018/2/layout/IconCircleList"/>
    <dgm:cxn modelId="{B77A18DC-C141-4BD7-99E3-7570DB63F8DC}" srcId="{D229F769-D8F7-4E70-862B-D3043EE687A2}" destId="{B0AE7F57-F2CA-47E4-A450-6256521FA4C3}" srcOrd="4" destOrd="0" parTransId="{6C9C9185-661F-4220-B736-C16848219665}" sibTransId="{12D16EC0-7A5B-4CFF-AF79-9E7E5BA82945}"/>
    <dgm:cxn modelId="{FD368ADF-33CE-493C-8C7F-72895FCF79E4}" type="presOf" srcId="{9FD6A539-2ED9-493B-B534-5072EB53EA9A}" destId="{423BFC44-F384-49A8-A9CC-50BCD7CBFCD0}" srcOrd="0" destOrd="0" presId="urn:microsoft.com/office/officeart/2018/2/layout/IconCircleList"/>
    <dgm:cxn modelId="{E95526ED-1ACC-4536-8571-43728DA90643}" type="presOf" srcId="{7C9083B6-4B48-41ED-A44F-D0BB1BE547E1}" destId="{E7CFE371-AEA8-4A98-9944-2E08E92C1906}" srcOrd="0" destOrd="0" presId="urn:microsoft.com/office/officeart/2018/2/layout/IconCircleList"/>
    <dgm:cxn modelId="{72ECABEF-6E6F-42B5-BD2A-79FD6A324866}" type="presOf" srcId="{A842DFDA-18B4-46FD-AB40-F697C998483C}" destId="{92C7D56F-863C-4AEF-A1EA-A120024E2F0C}" srcOrd="0" destOrd="0" presId="urn:microsoft.com/office/officeart/2018/2/layout/IconCircleList"/>
    <dgm:cxn modelId="{8D82611D-F6D4-4EEB-9E59-8F8559440385}" type="presParOf" srcId="{E0C373D9-B27A-44A1-A956-D5B14CEE86C5}" destId="{00680185-5E65-459D-9043-06C0EDA14C93}" srcOrd="0" destOrd="0" presId="urn:microsoft.com/office/officeart/2018/2/layout/IconCircleList"/>
    <dgm:cxn modelId="{00082E86-5755-4AD2-968F-11F228147B72}" type="presParOf" srcId="{00680185-5E65-459D-9043-06C0EDA14C93}" destId="{2248E4CA-6ACE-4027-96ED-D63DFF02FD2F}" srcOrd="0" destOrd="0" presId="urn:microsoft.com/office/officeart/2018/2/layout/IconCircleList"/>
    <dgm:cxn modelId="{96DF4A50-BB22-42D1-BF38-8FCA3C8C333A}" type="presParOf" srcId="{2248E4CA-6ACE-4027-96ED-D63DFF02FD2F}" destId="{2C672FDF-2122-4016-8FA5-103739F21BC5}" srcOrd="0" destOrd="0" presId="urn:microsoft.com/office/officeart/2018/2/layout/IconCircleList"/>
    <dgm:cxn modelId="{09CB5EDE-BAA6-44F5-81AA-715D98BB2D46}" type="presParOf" srcId="{2248E4CA-6ACE-4027-96ED-D63DFF02FD2F}" destId="{26770E77-EFA3-4348-8C77-CC106F1E6EE8}" srcOrd="1" destOrd="0" presId="urn:microsoft.com/office/officeart/2018/2/layout/IconCircleList"/>
    <dgm:cxn modelId="{C3E264EE-9895-478E-8647-4FE70CC9F88E}" type="presParOf" srcId="{2248E4CA-6ACE-4027-96ED-D63DFF02FD2F}" destId="{40D3F938-2766-4FAB-902C-1C58AD00FE07}" srcOrd="2" destOrd="0" presId="urn:microsoft.com/office/officeart/2018/2/layout/IconCircleList"/>
    <dgm:cxn modelId="{676292A8-18B5-49FF-A704-C5AC5628496E}" type="presParOf" srcId="{2248E4CA-6ACE-4027-96ED-D63DFF02FD2F}" destId="{0DCAA96B-6443-4209-B802-18CD12274436}" srcOrd="3" destOrd="0" presId="urn:microsoft.com/office/officeart/2018/2/layout/IconCircleList"/>
    <dgm:cxn modelId="{C8E33382-551B-402A-A19A-BAB6606706F8}" type="presParOf" srcId="{00680185-5E65-459D-9043-06C0EDA14C93}" destId="{E7CFE371-AEA8-4A98-9944-2E08E92C1906}" srcOrd="1" destOrd="0" presId="urn:microsoft.com/office/officeart/2018/2/layout/IconCircleList"/>
    <dgm:cxn modelId="{B71F3998-4C44-4774-9250-7556F7C67E61}" type="presParOf" srcId="{00680185-5E65-459D-9043-06C0EDA14C93}" destId="{022F5158-0358-4B1B-97EB-A369A05A6D19}" srcOrd="2" destOrd="0" presId="urn:microsoft.com/office/officeart/2018/2/layout/IconCircleList"/>
    <dgm:cxn modelId="{A3EA88B4-D320-4DC5-B10A-37C1E072348C}" type="presParOf" srcId="{022F5158-0358-4B1B-97EB-A369A05A6D19}" destId="{728B18C9-0D59-4B1C-88B9-ED7A664F171B}" srcOrd="0" destOrd="0" presId="urn:microsoft.com/office/officeart/2018/2/layout/IconCircleList"/>
    <dgm:cxn modelId="{44BC68F5-EB48-48BC-823C-8C5685DE152A}" type="presParOf" srcId="{022F5158-0358-4B1B-97EB-A369A05A6D19}" destId="{A22B862E-056F-4A86-8381-0E377F5B9521}" srcOrd="1" destOrd="0" presId="urn:microsoft.com/office/officeart/2018/2/layout/IconCircleList"/>
    <dgm:cxn modelId="{2813CCBB-6C74-4A27-9937-EDD8BBA4ABE1}" type="presParOf" srcId="{022F5158-0358-4B1B-97EB-A369A05A6D19}" destId="{5A9E27A1-5033-419D-AA2A-A1577193D4DC}" srcOrd="2" destOrd="0" presId="urn:microsoft.com/office/officeart/2018/2/layout/IconCircleList"/>
    <dgm:cxn modelId="{800475CE-44AF-43AA-8DA2-FA465AB13E80}" type="presParOf" srcId="{022F5158-0358-4B1B-97EB-A369A05A6D19}" destId="{423BFC44-F384-49A8-A9CC-50BCD7CBFCD0}" srcOrd="3" destOrd="0" presId="urn:microsoft.com/office/officeart/2018/2/layout/IconCircleList"/>
    <dgm:cxn modelId="{75160F56-51C9-4C5A-ACFC-785105C7A9F8}" type="presParOf" srcId="{00680185-5E65-459D-9043-06C0EDA14C93}" destId="{CB250097-3479-44BC-B24E-50C2F1FD0A92}" srcOrd="3" destOrd="0" presId="urn:microsoft.com/office/officeart/2018/2/layout/IconCircleList"/>
    <dgm:cxn modelId="{3C9AE45D-A21A-42F3-AC35-E2BE12B735BF}" type="presParOf" srcId="{00680185-5E65-459D-9043-06C0EDA14C93}" destId="{24EBBE70-A273-49C9-85B4-8013469D6446}" srcOrd="4" destOrd="0" presId="urn:microsoft.com/office/officeart/2018/2/layout/IconCircleList"/>
    <dgm:cxn modelId="{3701B724-B5CE-4A14-BE62-1118D36A724E}" type="presParOf" srcId="{24EBBE70-A273-49C9-85B4-8013469D6446}" destId="{E19B473D-FF1E-4CCD-AAA8-F6B050FBEA9E}" srcOrd="0" destOrd="0" presId="urn:microsoft.com/office/officeart/2018/2/layout/IconCircleList"/>
    <dgm:cxn modelId="{865F0BF6-3541-4132-9352-E97DE54CC4AE}" type="presParOf" srcId="{24EBBE70-A273-49C9-85B4-8013469D6446}" destId="{75CEA4DC-1317-4B21-A0C7-04C0B2DCFF5D}" srcOrd="1" destOrd="0" presId="urn:microsoft.com/office/officeart/2018/2/layout/IconCircleList"/>
    <dgm:cxn modelId="{A83DAD85-684B-44F4-A5C3-59B4B85B02A5}" type="presParOf" srcId="{24EBBE70-A273-49C9-85B4-8013469D6446}" destId="{9530FC00-E613-4988-9EC0-9E68671E45CD}" srcOrd="2" destOrd="0" presId="urn:microsoft.com/office/officeart/2018/2/layout/IconCircleList"/>
    <dgm:cxn modelId="{F8A115A3-767D-41D0-B9CF-783DB98FEFBD}" type="presParOf" srcId="{24EBBE70-A273-49C9-85B4-8013469D6446}" destId="{E908C373-5CE7-486C-9DDC-34B1139B2DA9}" srcOrd="3" destOrd="0" presId="urn:microsoft.com/office/officeart/2018/2/layout/IconCircleList"/>
    <dgm:cxn modelId="{D611ED03-E1A3-4F14-8981-74A0422CC5D5}" type="presParOf" srcId="{00680185-5E65-459D-9043-06C0EDA14C93}" destId="{F40F4FDC-7898-4336-935F-175364CD10C9}" srcOrd="5" destOrd="0" presId="urn:microsoft.com/office/officeart/2018/2/layout/IconCircleList"/>
    <dgm:cxn modelId="{240551D0-D23C-4957-BFFB-D395E644FAC6}" type="presParOf" srcId="{00680185-5E65-459D-9043-06C0EDA14C93}" destId="{EAE9BE9D-85D0-48BE-A51F-E8724334E5CB}" srcOrd="6" destOrd="0" presId="urn:microsoft.com/office/officeart/2018/2/layout/IconCircleList"/>
    <dgm:cxn modelId="{7091C708-C02B-4F67-8589-565A7446C661}" type="presParOf" srcId="{EAE9BE9D-85D0-48BE-A51F-E8724334E5CB}" destId="{AFA5A557-4657-4F43-B804-83988E7ABD66}" srcOrd="0" destOrd="0" presId="urn:microsoft.com/office/officeart/2018/2/layout/IconCircleList"/>
    <dgm:cxn modelId="{1BFD8491-03ED-49EB-BA72-3E72C076EAE3}" type="presParOf" srcId="{EAE9BE9D-85D0-48BE-A51F-E8724334E5CB}" destId="{6E48B393-F062-47F6-BDC0-4C3D2B0DE09B}" srcOrd="1" destOrd="0" presId="urn:microsoft.com/office/officeart/2018/2/layout/IconCircleList"/>
    <dgm:cxn modelId="{9BAA276D-1861-4F76-B396-39E8C2300415}" type="presParOf" srcId="{EAE9BE9D-85D0-48BE-A51F-E8724334E5CB}" destId="{AB194D1D-3816-46CD-AEB6-F336E2AD40B7}" srcOrd="2" destOrd="0" presId="urn:microsoft.com/office/officeart/2018/2/layout/IconCircleList"/>
    <dgm:cxn modelId="{6C3FABD4-E6D9-4BCF-B7C0-2DEE079C7E68}" type="presParOf" srcId="{EAE9BE9D-85D0-48BE-A51F-E8724334E5CB}" destId="{92C7D56F-863C-4AEF-A1EA-A120024E2F0C}" srcOrd="3" destOrd="0" presId="urn:microsoft.com/office/officeart/2018/2/layout/IconCircleList"/>
    <dgm:cxn modelId="{1C154A1C-9A4E-4982-9212-C087AB5A6FFC}" type="presParOf" srcId="{00680185-5E65-459D-9043-06C0EDA14C93}" destId="{48079967-928A-49A8-B91D-CD847A3C0C60}" srcOrd="7" destOrd="0" presId="urn:microsoft.com/office/officeart/2018/2/layout/IconCircleList"/>
    <dgm:cxn modelId="{C5DB70C8-4C4E-46A0-BC83-C857839D16C0}" type="presParOf" srcId="{00680185-5E65-459D-9043-06C0EDA14C93}" destId="{3F2CFD24-5294-4051-ACB3-F05A5AD80EDD}" srcOrd="8" destOrd="0" presId="urn:microsoft.com/office/officeart/2018/2/layout/IconCircleList"/>
    <dgm:cxn modelId="{3B23EF73-C53A-4F77-B4D0-ABD871626CE1}" type="presParOf" srcId="{3F2CFD24-5294-4051-ACB3-F05A5AD80EDD}" destId="{BEDA763D-50A1-4316-AF53-99A1490BA129}" srcOrd="0" destOrd="0" presId="urn:microsoft.com/office/officeart/2018/2/layout/IconCircleList"/>
    <dgm:cxn modelId="{FD93B017-D957-41D9-8656-35656EC580AA}" type="presParOf" srcId="{3F2CFD24-5294-4051-ACB3-F05A5AD80EDD}" destId="{4E92A607-ABBA-4CC9-8274-494B42095A0F}" srcOrd="1" destOrd="0" presId="urn:microsoft.com/office/officeart/2018/2/layout/IconCircleList"/>
    <dgm:cxn modelId="{9578A54C-D6B7-4830-8ECA-DE72ED81897F}" type="presParOf" srcId="{3F2CFD24-5294-4051-ACB3-F05A5AD80EDD}" destId="{61579681-DD48-4060-86D6-A204E071D0E8}" srcOrd="2" destOrd="0" presId="urn:microsoft.com/office/officeart/2018/2/layout/IconCircleList"/>
    <dgm:cxn modelId="{5B80990A-9C2C-47F8-B2CE-29C8A82CB7DD}" type="presParOf" srcId="{3F2CFD24-5294-4051-ACB3-F05A5AD80EDD}" destId="{B4302B92-2EC3-42C4-B743-9A093DE4387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15C2EAD-F964-4473-A3AA-8A3D6F45DFE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08BE07A5-DB6F-4F5E-8BED-4E651C5183DA}">
      <dgm:prSet/>
      <dgm:spPr/>
      <dgm:t>
        <a:bodyPr/>
        <a:lstStyle/>
        <a:p>
          <a:r>
            <a:rPr lang="en-US" dirty="0"/>
            <a:t>Tell me more about . . .</a:t>
          </a:r>
        </a:p>
      </dgm:t>
    </dgm:pt>
    <dgm:pt modelId="{91B8FE97-6326-4F9D-894D-AA074F34C97E}" type="parTrans" cxnId="{C1EB1294-B6BB-4FF7-B8BE-AB80EC7E3F68}">
      <dgm:prSet/>
      <dgm:spPr/>
      <dgm:t>
        <a:bodyPr/>
        <a:lstStyle/>
        <a:p>
          <a:endParaRPr lang="en-US"/>
        </a:p>
      </dgm:t>
    </dgm:pt>
    <dgm:pt modelId="{BA06586D-B491-498A-8EB6-24213E693C25}" type="sibTrans" cxnId="{C1EB1294-B6BB-4FF7-B8BE-AB80EC7E3F68}">
      <dgm:prSet/>
      <dgm:spPr/>
      <dgm:t>
        <a:bodyPr/>
        <a:lstStyle/>
        <a:p>
          <a:endParaRPr lang="en-US"/>
        </a:p>
      </dgm:t>
    </dgm:pt>
    <dgm:pt modelId="{6F1F359B-790B-4B1D-ACA9-239839761414}">
      <dgm:prSet/>
      <dgm:spPr/>
      <dgm:t>
        <a:bodyPr/>
        <a:lstStyle/>
        <a:p>
          <a:r>
            <a:rPr lang="en-US" dirty="0"/>
            <a:t>Do the systems and structures in your organisation enable managers to be the type of leaders it needs in the future?</a:t>
          </a:r>
        </a:p>
      </dgm:t>
    </dgm:pt>
    <dgm:pt modelId="{BD48FB30-2A12-4D95-8FC3-8AD3DFC50166}" type="parTrans" cxnId="{1B623265-E921-49F7-860E-489FED76D943}">
      <dgm:prSet/>
      <dgm:spPr/>
      <dgm:t>
        <a:bodyPr/>
        <a:lstStyle/>
        <a:p>
          <a:endParaRPr lang="en-US"/>
        </a:p>
      </dgm:t>
    </dgm:pt>
    <dgm:pt modelId="{3D4C4CED-E834-4968-9114-23788593C63F}" type="sibTrans" cxnId="{1B623265-E921-49F7-860E-489FED76D943}">
      <dgm:prSet/>
      <dgm:spPr/>
      <dgm:t>
        <a:bodyPr/>
        <a:lstStyle/>
        <a:p>
          <a:endParaRPr lang="en-US"/>
        </a:p>
      </dgm:t>
    </dgm:pt>
    <dgm:pt modelId="{E5AA720B-C9E2-4F63-BA23-E1F9E5EA423B}">
      <dgm:prSet/>
      <dgm:spPr/>
      <dgm:t>
        <a:bodyPr/>
        <a:lstStyle/>
        <a:p>
          <a:r>
            <a:rPr lang="en-GB"/>
            <a:t>Which sources on leadership styles did you find particularly useful?</a:t>
          </a:r>
          <a:endParaRPr lang="en-US"/>
        </a:p>
      </dgm:t>
    </dgm:pt>
    <dgm:pt modelId="{DFD91B80-F15D-454E-904C-84E2A24658D1}" type="parTrans" cxnId="{459BF7F1-569B-4331-8920-EFF85C918C45}">
      <dgm:prSet/>
      <dgm:spPr/>
      <dgm:t>
        <a:bodyPr/>
        <a:lstStyle/>
        <a:p>
          <a:endParaRPr lang="en-US"/>
        </a:p>
      </dgm:t>
    </dgm:pt>
    <dgm:pt modelId="{D189E94C-C476-4575-93D5-4799699C20B4}" type="sibTrans" cxnId="{459BF7F1-569B-4331-8920-EFF85C918C45}">
      <dgm:prSet/>
      <dgm:spPr/>
      <dgm:t>
        <a:bodyPr/>
        <a:lstStyle/>
        <a:p>
          <a:endParaRPr lang="en-US"/>
        </a:p>
      </dgm:t>
    </dgm:pt>
    <dgm:pt modelId="{F20F01A1-AE48-40A8-92B6-EA6928C9B688}">
      <dgm:prSet/>
      <dgm:spPr/>
      <dgm:t>
        <a:bodyPr/>
        <a:lstStyle/>
        <a:p>
          <a:r>
            <a:rPr lang="en-GB"/>
            <a:t>Which leadership style do the senior leaders of your organisation possess? Why do you think this?</a:t>
          </a:r>
          <a:endParaRPr lang="en-US"/>
        </a:p>
      </dgm:t>
    </dgm:pt>
    <dgm:pt modelId="{81E0F392-9F21-45B6-8C97-C4AB5C6AF8C0}" type="parTrans" cxnId="{43676EAD-C3D4-41EA-8CEC-075271EA8570}">
      <dgm:prSet/>
      <dgm:spPr/>
      <dgm:t>
        <a:bodyPr/>
        <a:lstStyle/>
        <a:p>
          <a:endParaRPr lang="en-US"/>
        </a:p>
      </dgm:t>
    </dgm:pt>
    <dgm:pt modelId="{C88E6CC0-B085-49DB-B71D-D428D958E0E0}" type="sibTrans" cxnId="{43676EAD-C3D4-41EA-8CEC-075271EA8570}">
      <dgm:prSet/>
      <dgm:spPr/>
      <dgm:t>
        <a:bodyPr/>
        <a:lstStyle/>
        <a:p>
          <a:endParaRPr lang="en-US"/>
        </a:p>
      </dgm:t>
    </dgm:pt>
    <dgm:pt modelId="{3B56AC10-711D-421B-B1F1-E9A6E2791412}">
      <dgm:prSet/>
      <dgm:spPr/>
      <dgm:t>
        <a:bodyPr/>
        <a:lstStyle/>
        <a:p>
          <a:r>
            <a:rPr lang="en-GB"/>
            <a:t>Thinking back to the best manager you've ever had, what leadership style did they most embody?</a:t>
          </a:r>
          <a:endParaRPr lang="en-US"/>
        </a:p>
      </dgm:t>
    </dgm:pt>
    <dgm:pt modelId="{6BE65DA1-4FF0-40F4-BE78-3E95B3AE9239}" type="parTrans" cxnId="{A0CAF6B2-C9CB-429F-AD74-B2ED43CFC7F7}">
      <dgm:prSet/>
      <dgm:spPr/>
      <dgm:t>
        <a:bodyPr/>
        <a:lstStyle/>
        <a:p>
          <a:endParaRPr lang="en-US"/>
        </a:p>
      </dgm:t>
    </dgm:pt>
    <dgm:pt modelId="{5130DB5D-930D-4E32-8CC4-6978EFAB8BFF}" type="sibTrans" cxnId="{A0CAF6B2-C9CB-429F-AD74-B2ED43CFC7F7}">
      <dgm:prSet/>
      <dgm:spPr/>
      <dgm:t>
        <a:bodyPr/>
        <a:lstStyle/>
        <a:p>
          <a:endParaRPr lang="en-US"/>
        </a:p>
      </dgm:t>
    </dgm:pt>
    <dgm:pt modelId="{71C19165-7404-46ED-BF5D-F4ECDAFE65EA}">
      <dgm:prSet/>
      <dgm:spPr/>
      <dgm:t>
        <a:bodyPr/>
        <a:lstStyle/>
        <a:p>
          <a:r>
            <a:rPr lang="en-GB"/>
            <a:t>If you occupy a management role in the future, how would you like to be remembered?</a:t>
          </a:r>
          <a:endParaRPr lang="en-US"/>
        </a:p>
      </dgm:t>
    </dgm:pt>
    <dgm:pt modelId="{CA13916D-34C3-48D3-902C-A5EAA19E1BC9}" type="parTrans" cxnId="{FCBFBE66-6401-4606-BE3E-D73593989B6E}">
      <dgm:prSet/>
      <dgm:spPr/>
      <dgm:t>
        <a:bodyPr/>
        <a:lstStyle/>
        <a:p>
          <a:endParaRPr lang="en-US"/>
        </a:p>
      </dgm:t>
    </dgm:pt>
    <dgm:pt modelId="{AACA8B81-132E-4EF2-8EAE-EC511F83B0BE}" type="sibTrans" cxnId="{FCBFBE66-6401-4606-BE3E-D73593989B6E}">
      <dgm:prSet/>
      <dgm:spPr/>
      <dgm:t>
        <a:bodyPr/>
        <a:lstStyle/>
        <a:p>
          <a:endParaRPr lang="en-US"/>
        </a:p>
      </dgm:t>
    </dgm:pt>
    <dgm:pt modelId="{6CBD99DE-0812-494F-B744-C27DAD502711}">
      <dgm:prSet/>
      <dgm:spPr/>
      <dgm:t>
        <a:bodyPr/>
        <a:lstStyle/>
        <a:p>
          <a:r>
            <a:rPr lang="en-GB"/>
            <a:t>It sounds like you are very people centred. How would you ensure that you still achieved your deadlines, whilst keeping people motivated?</a:t>
          </a:r>
          <a:endParaRPr lang="en-US"/>
        </a:p>
      </dgm:t>
    </dgm:pt>
    <dgm:pt modelId="{BEF138E1-7FD0-4D21-ABD0-F35D0BB14DE7}" type="parTrans" cxnId="{1CF4C69F-128B-4B00-90B7-615D69967CFA}">
      <dgm:prSet/>
      <dgm:spPr/>
      <dgm:t>
        <a:bodyPr/>
        <a:lstStyle/>
        <a:p>
          <a:endParaRPr lang="en-US"/>
        </a:p>
      </dgm:t>
    </dgm:pt>
    <dgm:pt modelId="{290D0BA4-9DB3-4125-913A-99A7FB6989D3}" type="sibTrans" cxnId="{1CF4C69F-128B-4B00-90B7-615D69967CFA}">
      <dgm:prSet/>
      <dgm:spPr/>
      <dgm:t>
        <a:bodyPr/>
        <a:lstStyle/>
        <a:p>
          <a:endParaRPr lang="en-US"/>
        </a:p>
      </dgm:t>
    </dgm:pt>
    <dgm:pt modelId="{FD7F17BE-13B4-40F6-8C42-F17936BB0A97}" type="pres">
      <dgm:prSet presAssocID="{015C2EAD-F964-4473-A3AA-8A3D6F45DFE1}" presName="diagram" presStyleCnt="0">
        <dgm:presLayoutVars>
          <dgm:dir/>
          <dgm:resizeHandles val="exact"/>
        </dgm:presLayoutVars>
      </dgm:prSet>
      <dgm:spPr/>
    </dgm:pt>
    <dgm:pt modelId="{BAB34994-658C-49A2-BC81-8951833CCB63}" type="pres">
      <dgm:prSet presAssocID="{08BE07A5-DB6F-4F5E-8BED-4E651C5183DA}" presName="node" presStyleLbl="node1" presStyleIdx="0" presStyleCnt="7">
        <dgm:presLayoutVars>
          <dgm:bulletEnabled val="1"/>
        </dgm:presLayoutVars>
      </dgm:prSet>
      <dgm:spPr/>
    </dgm:pt>
    <dgm:pt modelId="{1DD9CCFC-6E92-4F17-9E89-CCE63FA373FD}" type="pres">
      <dgm:prSet presAssocID="{BA06586D-B491-498A-8EB6-24213E693C25}" presName="sibTrans" presStyleCnt="0"/>
      <dgm:spPr/>
    </dgm:pt>
    <dgm:pt modelId="{AFF0494E-DE0A-4B25-B789-7C0DE7EC0401}" type="pres">
      <dgm:prSet presAssocID="{E5AA720B-C9E2-4F63-BA23-E1F9E5EA423B}" presName="node" presStyleLbl="node1" presStyleIdx="1" presStyleCnt="7">
        <dgm:presLayoutVars>
          <dgm:bulletEnabled val="1"/>
        </dgm:presLayoutVars>
      </dgm:prSet>
      <dgm:spPr/>
    </dgm:pt>
    <dgm:pt modelId="{44962AF6-3091-4316-B01A-C3CA86F51B6A}" type="pres">
      <dgm:prSet presAssocID="{D189E94C-C476-4575-93D5-4799699C20B4}" presName="sibTrans" presStyleCnt="0"/>
      <dgm:spPr/>
    </dgm:pt>
    <dgm:pt modelId="{78A8A57D-F183-4468-A4DB-D34ED0471DB4}" type="pres">
      <dgm:prSet presAssocID="{F20F01A1-AE48-40A8-92B6-EA6928C9B688}" presName="node" presStyleLbl="node1" presStyleIdx="2" presStyleCnt="7">
        <dgm:presLayoutVars>
          <dgm:bulletEnabled val="1"/>
        </dgm:presLayoutVars>
      </dgm:prSet>
      <dgm:spPr/>
    </dgm:pt>
    <dgm:pt modelId="{E209FBF1-2069-4D68-98BB-3BF3C56EB457}" type="pres">
      <dgm:prSet presAssocID="{C88E6CC0-B085-49DB-B71D-D428D958E0E0}" presName="sibTrans" presStyleCnt="0"/>
      <dgm:spPr/>
    </dgm:pt>
    <dgm:pt modelId="{AEACD6FF-8097-41AE-82FD-A7791D2AFF87}" type="pres">
      <dgm:prSet presAssocID="{3B56AC10-711D-421B-B1F1-E9A6E2791412}" presName="node" presStyleLbl="node1" presStyleIdx="3" presStyleCnt="7">
        <dgm:presLayoutVars>
          <dgm:bulletEnabled val="1"/>
        </dgm:presLayoutVars>
      </dgm:prSet>
      <dgm:spPr/>
    </dgm:pt>
    <dgm:pt modelId="{7E1BB1E4-E025-44BE-9519-6D1AB61B37E2}" type="pres">
      <dgm:prSet presAssocID="{5130DB5D-930D-4E32-8CC4-6978EFAB8BFF}" presName="sibTrans" presStyleCnt="0"/>
      <dgm:spPr/>
    </dgm:pt>
    <dgm:pt modelId="{E78A74D2-C6F3-4C17-8329-687B31B9BEBE}" type="pres">
      <dgm:prSet presAssocID="{6F1F359B-790B-4B1D-ACA9-239839761414}" presName="node" presStyleLbl="node1" presStyleIdx="4" presStyleCnt="7">
        <dgm:presLayoutVars>
          <dgm:bulletEnabled val="1"/>
        </dgm:presLayoutVars>
      </dgm:prSet>
      <dgm:spPr/>
    </dgm:pt>
    <dgm:pt modelId="{4DE795DA-6B85-4F0A-BCC9-5ED8763034BB}" type="pres">
      <dgm:prSet presAssocID="{3D4C4CED-E834-4968-9114-23788593C63F}" presName="sibTrans" presStyleCnt="0"/>
      <dgm:spPr/>
    </dgm:pt>
    <dgm:pt modelId="{6D31352B-4422-4224-AF9A-9EC78A1AD47C}" type="pres">
      <dgm:prSet presAssocID="{71C19165-7404-46ED-BF5D-F4ECDAFE65EA}" presName="node" presStyleLbl="node1" presStyleIdx="5" presStyleCnt="7">
        <dgm:presLayoutVars>
          <dgm:bulletEnabled val="1"/>
        </dgm:presLayoutVars>
      </dgm:prSet>
      <dgm:spPr/>
    </dgm:pt>
    <dgm:pt modelId="{A8F54C99-DF12-45C6-AAFA-0DB1AF9669D1}" type="pres">
      <dgm:prSet presAssocID="{AACA8B81-132E-4EF2-8EAE-EC511F83B0BE}" presName="sibTrans" presStyleCnt="0"/>
      <dgm:spPr/>
    </dgm:pt>
    <dgm:pt modelId="{A7A0AE77-91AD-4CC9-BCDF-1BDFF86434FF}" type="pres">
      <dgm:prSet presAssocID="{6CBD99DE-0812-494F-B744-C27DAD502711}" presName="node" presStyleLbl="node1" presStyleIdx="6" presStyleCnt="7">
        <dgm:presLayoutVars>
          <dgm:bulletEnabled val="1"/>
        </dgm:presLayoutVars>
      </dgm:prSet>
      <dgm:spPr/>
    </dgm:pt>
  </dgm:ptLst>
  <dgm:cxnLst>
    <dgm:cxn modelId="{C1CCF914-D988-46A4-A5D7-3CEDC8588EF6}" type="presOf" srcId="{3B56AC10-711D-421B-B1F1-E9A6E2791412}" destId="{AEACD6FF-8097-41AE-82FD-A7791D2AFF87}" srcOrd="0" destOrd="0" presId="urn:microsoft.com/office/officeart/2005/8/layout/default"/>
    <dgm:cxn modelId="{A5209D19-8447-46F0-B9C5-16CD8D09650E}" type="presOf" srcId="{6CBD99DE-0812-494F-B744-C27DAD502711}" destId="{A7A0AE77-91AD-4CC9-BCDF-1BDFF86434FF}" srcOrd="0" destOrd="0" presId="urn:microsoft.com/office/officeart/2005/8/layout/default"/>
    <dgm:cxn modelId="{2269FB31-A09A-4C4C-8C2A-82BAFCE510DC}" type="presOf" srcId="{08BE07A5-DB6F-4F5E-8BED-4E651C5183DA}" destId="{BAB34994-658C-49A2-BC81-8951833CCB63}" srcOrd="0" destOrd="0" presId="urn:microsoft.com/office/officeart/2005/8/layout/default"/>
    <dgm:cxn modelId="{A0B36B3C-2DDB-4EA8-BCF8-19CBE6D9CE1F}" type="presOf" srcId="{F20F01A1-AE48-40A8-92B6-EA6928C9B688}" destId="{78A8A57D-F183-4468-A4DB-D34ED0471DB4}" srcOrd="0" destOrd="0" presId="urn:microsoft.com/office/officeart/2005/8/layout/default"/>
    <dgm:cxn modelId="{EF10F43F-3556-4A5C-9823-7820A7666CAD}" type="presOf" srcId="{015C2EAD-F964-4473-A3AA-8A3D6F45DFE1}" destId="{FD7F17BE-13B4-40F6-8C42-F17936BB0A97}" srcOrd="0" destOrd="0" presId="urn:microsoft.com/office/officeart/2005/8/layout/default"/>
    <dgm:cxn modelId="{1B623265-E921-49F7-860E-489FED76D943}" srcId="{015C2EAD-F964-4473-A3AA-8A3D6F45DFE1}" destId="{6F1F359B-790B-4B1D-ACA9-239839761414}" srcOrd="4" destOrd="0" parTransId="{BD48FB30-2A12-4D95-8FC3-8AD3DFC50166}" sibTransId="{3D4C4CED-E834-4968-9114-23788593C63F}"/>
    <dgm:cxn modelId="{FCBFBE66-6401-4606-BE3E-D73593989B6E}" srcId="{015C2EAD-F964-4473-A3AA-8A3D6F45DFE1}" destId="{71C19165-7404-46ED-BF5D-F4ECDAFE65EA}" srcOrd="5" destOrd="0" parTransId="{CA13916D-34C3-48D3-902C-A5EAA19E1BC9}" sibTransId="{AACA8B81-132E-4EF2-8EAE-EC511F83B0BE}"/>
    <dgm:cxn modelId="{D137A86F-C67B-4644-A08A-32F8F7FBAE0C}" type="presOf" srcId="{71C19165-7404-46ED-BF5D-F4ECDAFE65EA}" destId="{6D31352B-4422-4224-AF9A-9EC78A1AD47C}" srcOrd="0" destOrd="0" presId="urn:microsoft.com/office/officeart/2005/8/layout/default"/>
    <dgm:cxn modelId="{C1EB1294-B6BB-4FF7-B8BE-AB80EC7E3F68}" srcId="{015C2EAD-F964-4473-A3AA-8A3D6F45DFE1}" destId="{08BE07A5-DB6F-4F5E-8BED-4E651C5183DA}" srcOrd="0" destOrd="0" parTransId="{91B8FE97-6326-4F9D-894D-AA074F34C97E}" sibTransId="{BA06586D-B491-498A-8EB6-24213E693C25}"/>
    <dgm:cxn modelId="{1CF4C69F-128B-4B00-90B7-615D69967CFA}" srcId="{015C2EAD-F964-4473-A3AA-8A3D6F45DFE1}" destId="{6CBD99DE-0812-494F-B744-C27DAD502711}" srcOrd="6" destOrd="0" parTransId="{BEF138E1-7FD0-4D21-ABD0-F35D0BB14DE7}" sibTransId="{290D0BA4-9DB3-4125-913A-99A7FB6989D3}"/>
    <dgm:cxn modelId="{43676EAD-C3D4-41EA-8CEC-075271EA8570}" srcId="{015C2EAD-F964-4473-A3AA-8A3D6F45DFE1}" destId="{F20F01A1-AE48-40A8-92B6-EA6928C9B688}" srcOrd="2" destOrd="0" parTransId="{81E0F392-9F21-45B6-8C97-C4AB5C6AF8C0}" sibTransId="{C88E6CC0-B085-49DB-B71D-D428D958E0E0}"/>
    <dgm:cxn modelId="{A0CAF6B2-C9CB-429F-AD74-B2ED43CFC7F7}" srcId="{015C2EAD-F964-4473-A3AA-8A3D6F45DFE1}" destId="{3B56AC10-711D-421B-B1F1-E9A6E2791412}" srcOrd="3" destOrd="0" parTransId="{6BE65DA1-4FF0-40F4-BE78-3E95B3AE9239}" sibTransId="{5130DB5D-930D-4E32-8CC4-6978EFAB8BFF}"/>
    <dgm:cxn modelId="{D1A20DB6-87AE-49ED-A73B-99B0925F87F1}" type="presOf" srcId="{6F1F359B-790B-4B1D-ACA9-239839761414}" destId="{E78A74D2-C6F3-4C17-8329-687B31B9BEBE}" srcOrd="0" destOrd="0" presId="urn:microsoft.com/office/officeart/2005/8/layout/default"/>
    <dgm:cxn modelId="{E712F6DF-BEB1-4B72-B48A-481DA24ADD56}" type="presOf" srcId="{E5AA720B-C9E2-4F63-BA23-E1F9E5EA423B}" destId="{AFF0494E-DE0A-4B25-B789-7C0DE7EC0401}" srcOrd="0" destOrd="0" presId="urn:microsoft.com/office/officeart/2005/8/layout/default"/>
    <dgm:cxn modelId="{459BF7F1-569B-4331-8920-EFF85C918C45}" srcId="{015C2EAD-F964-4473-A3AA-8A3D6F45DFE1}" destId="{E5AA720B-C9E2-4F63-BA23-E1F9E5EA423B}" srcOrd="1" destOrd="0" parTransId="{DFD91B80-F15D-454E-904C-84E2A24658D1}" sibTransId="{D189E94C-C476-4575-93D5-4799699C20B4}"/>
    <dgm:cxn modelId="{C5121AF9-58C6-4030-8EBB-F34CAEF68D86}" type="presParOf" srcId="{FD7F17BE-13B4-40F6-8C42-F17936BB0A97}" destId="{BAB34994-658C-49A2-BC81-8951833CCB63}" srcOrd="0" destOrd="0" presId="urn:microsoft.com/office/officeart/2005/8/layout/default"/>
    <dgm:cxn modelId="{26D898F7-9F41-4132-B755-9A8D6233F77D}" type="presParOf" srcId="{FD7F17BE-13B4-40F6-8C42-F17936BB0A97}" destId="{1DD9CCFC-6E92-4F17-9E89-CCE63FA373FD}" srcOrd="1" destOrd="0" presId="urn:microsoft.com/office/officeart/2005/8/layout/default"/>
    <dgm:cxn modelId="{1CDF6772-2FC4-4EF6-8329-095FC747A248}" type="presParOf" srcId="{FD7F17BE-13B4-40F6-8C42-F17936BB0A97}" destId="{AFF0494E-DE0A-4B25-B789-7C0DE7EC0401}" srcOrd="2" destOrd="0" presId="urn:microsoft.com/office/officeart/2005/8/layout/default"/>
    <dgm:cxn modelId="{2F413CCC-ACB8-4EA2-8F85-0970563CBDDA}" type="presParOf" srcId="{FD7F17BE-13B4-40F6-8C42-F17936BB0A97}" destId="{44962AF6-3091-4316-B01A-C3CA86F51B6A}" srcOrd="3" destOrd="0" presId="urn:microsoft.com/office/officeart/2005/8/layout/default"/>
    <dgm:cxn modelId="{14FF8549-485A-4C7D-B4D2-D342A1A29ABE}" type="presParOf" srcId="{FD7F17BE-13B4-40F6-8C42-F17936BB0A97}" destId="{78A8A57D-F183-4468-A4DB-D34ED0471DB4}" srcOrd="4" destOrd="0" presId="urn:microsoft.com/office/officeart/2005/8/layout/default"/>
    <dgm:cxn modelId="{405A8B87-33C4-4BD4-8553-C33007F625AB}" type="presParOf" srcId="{FD7F17BE-13B4-40F6-8C42-F17936BB0A97}" destId="{E209FBF1-2069-4D68-98BB-3BF3C56EB457}" srcOrd="5" destOrd="0" presId="urn:microsoft.com/office/officeart/2005/8/layout/default"/>
    <dgm:cxn modelId="{A4637BA8-6123-4F94-AFEB-D09CA0057D18}" type="presParOf" srcId="{FD7F17BE-13B4-40F6-8C42-F17936BB0A97}" destId="{AEACD6FF-8097-41AE-82FD-A7791D2AFF87}" srcOrd="6" destOrd="0" presId="urn:microsoft.com/office/officeart/2005/8/layout/default"/>
    <dgm:cxn modelId="{54D58055-24FA-482A-AF5F-25B27FB702ED}" type="presParOf" srcId="{FD7F17BE-13B4-40F6-8C42-F17936BB0A97}" destId="{7E1BB1E4-E025-44BE-9519-6D1AB61B37E2}" srcOrd="7" destOrd="0" presId="urn:microsoft.com/office/officeart/2005/8/layout/default"/>
    <dgm:cxn modelId="{602E40A1-64BE-44A0-856B-940B2B41329B}" type="presParOf" srcId="{FD7F17BE-13B4-40F6-8C42-F17936BB0A97}" destId="{E78A74D2-C6F3-4C17-8329-687B31B9BEBE}" srcOrd="8" destOrd="0" presId="urn:microsoft.com/office/officeart/2005/8/layout/default"/>
    <dgm:cxn modelId="{C4336761-4A87-4816-91AE-C27502093E8F}" type="presParOf" srcId="{FD7F17BE-13B4-40F6-8C42-F17936BB0A97}" destId="{4DE795DA-6B85-4F0A-BCC9-5ED8763034BB}" srcOrd="9" destOrd="0" presId="urn:microsoft.com/office/officeart/2005/8/layout/default"/>
    <dgm:cxn modelId="{EC4156DF-8487-4FCF-A9AF-4FFB818AD133}" type="presParOf" srcId="{FD7F17BE-13B4-40F6-8C42-F17936BB0A97}" destId="{6D31352B-4422-4224-AF9A-9EC78A1AD47C}" srcOrd="10" destOrd="0" presId="urn:microsoft.com/office/officeart/2005/8/layout/default"/>
    <dgm:cxn modelId="{27C996C7-638B-4FEE-9704-9E975B45E061}" type="presParOf" srcId="{FD7F17BE-13B4-40F6-8C42-F17936BB0A97}" destId="{A8F54C99-DF12-45C6-AAFA-0DB1AF9669D1}" srcOrd="11" destOrd="0" presId="urn:microsoft.com/office/officeart/2005/8/layout/default"/>
    <dgm:cxn modelId="{1695103F-68E9-435A-894B-D00A77655B5B}" type="presParOf" srcId="{FD7F17BE-13B4-40F6-8C42-F17936BB0A97}" destId="{A7A0AE77-91AD-4CC9-BCDF-1BDFF86434F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226470-7812-4F9C-B69A-90A238803B2D}">
      <dsp:nvSpPr>
        <dsp:cNvPr id="0" name=""/>
        <dsp:cNvSpPr/>
      </dsp:nvSpPr>
      <dsp:spPr>
        <a:xfrm>
          <a:off x="48972" y="1206"/>
          <a:ext cx="4927295" cy="31288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55BFFF8F-28DA-495C-BFC8-9DD620B67712}">
      <dsp:nvSpPr>
        <dsp:cNvPr id="0" name=""/>
        <dsp:cNvSpPr/>
      </dsp:nvSpPr>
      <dsp:spPr>
        <a:xfrm>
          <a:off x="59645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You need to write about 2 personal experiences of change in an organisation</a:t>
          </a:r>
          <a:endParaRPr lang="en-US" sz="3800" kern="1200" dirty="0"/>
        </a:p>
      </dsp:txBody>
      <dsp:txXfrm>
        <a:off x="688090" y="612949"/>
        <a:ext cx="4744015" cy="2945552"/>
      </dsp:txXfrm>
    </dsp:sp>
    <dsp:sp modelId="{6F67520B-E45D-4540-ACC7-2872995CC516}">
      <dsp:nvSpPr>
        <dsp:cNvPr id="0" name=""/>
        <dsp:cNvSpPr/>
      </dsp:nvSpPr>
      <dsp:spPr>
        <a:xfrm>
          <a:off x="6071223" y="1206"/>
          <a:ext cx="4927295" cy="31288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9171D13-677A-4269-BF26-BBE46F2DA35F}">
      <dsp:nvSpPr>
        <dsp:cNvPr id="0" name=""/>
        <dsp:cNvSpPr/>
      </dsp:nvSpPr>
      <dsp:spPr>
        <a:xfrm>
          <a:off x="661870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You need to compare your experiences with models and theory on change and leadership</a:t>
          </a:r>
          <a:endParaRPr lang="en-US" sz="3800" kern="1200" dirty="0"/>
        </a:p>
      </dsp:txBody>
      <dsp:txXfrm>
        <a:off x="6710340" y="612949"/>
        <a:ext cx="4744015" cy="29455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BFF7EE-98C0-443F-819B-01CAE61157EE}">
      <dsp:nvSpPr>
        <dsp:cNvPr id="0" name=""/>
        <dsp:cNvSpPr/>
      </dsp:nvSpPr>
      <dsp:spPr>
        <a:xfrm>
          <a:off x="2287484" y="258547"/>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B305B4-364E-4341-ACE6-562F97EB5A29}">
      <dsp:nvSpPr>
        <dsp:cNvPr id="0" name=""/>
        <dsp:cNvSpPr/>
      </dsp:nvSpPr>
      <dsp:spPr>
        <a:xfrm>
          <a:off x="1099484" y="267280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Internal/external/planned/unplanned</a:t>
          </a:r>
          <a:endParaRPr lang="en-US" sz="2200" kern="1200"/>
        </a:p>
      </dsp:txBody>
      <dsp:txXfrm>
        <a:off x="1099484" y="2672801"/>
        <a:ext cx="4320000" cy="720000"/>
      </dsp:txXfrm>
    </dsp:sp>
    <dsp:sp modelId="{1CF98A88-EDA8-4A08-A32E-3CC2C2A8A59A}">
      <dsp:nvSpPr>
        <dsp:cNvPr id="0" name=""/>
        <dsp:cNvSpPr/>
      </dsp:nvSpPr>
      <dsp:spPr>
        <a:xfrm>
          <a:off x="7363484" y="258547"/>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1F5201-C0FF-4288-A02F-85FB2B9D385F}">
      <dsp:nvSpPr>
        <dsp:cNvPr id="0" name=""/>
        <dsp:cNvSpPr/>
      </dsp:nvSpPr>
      <dsp:spPr>
        <a:xfrm>
          <a:off x="6175484" y="267280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What changes can you think of?</a:t>
          </a:r>
          <a:endParaRPr lang="en-US" sz="2200" kern="1200"/>
        </a:p>
      </dsp:txBody>
      <dsp:txXfrm>
        <a:off x="6175484" y="2672801"/>
        <a:ext cx="432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31E38C-C9C0-4F38-8EBA-3E579C49E440}">
      <dsp:nvSpPr>
        <dsp:cNvPr id="0" name=""/>
        <dsp:cNvSpPr/>
      </dsp:nvSpPr>
      <dsp:spPr>
        <a:xfrm>
          <a:off x="3396" y="73973"/>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Taken over by another company</a:t>
          </a:r>
        </a:p>
      </dsp:txBody>
      <dsp:txXfrm>
        <a:off x="3396" y="73973"/>
        <a:ext cx="2694924" cy="1616954"/>
      </dsp:txXfrm>
    </dsp:sp>
    <dsp:sp modelId="{E4D39283-681B-4CDF-BFE8-6767EB363AB9}">
      <dsp:nvSpPr>
        <dsp:cNvPr id="0" name=""/>
        <dsp:cNvSpPr/>
      </dsp:nvSpPr>
      <dsp:spPr>
        <a:xfrm>
          <a:off x="2967813" y="73973"/>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 new rota system or change in organisational structure</a:t>
          </a:r>
          <a:endParaRPr lang="en-US" sz="2100" kern="1200"/>
        </a:p>
      </dsp:txBody>
      <dsp:txXfrm>
        <a:off x="2967813" y="73973"/>
        <a:ext cx="2694924" cy="1616954"/>
      </dsp:txXfrm>
    </dsp:sp>
    <dsp:sp modelId="{40D462CD-906E-4332-B480-1447BD251DFF}">
      <dsp:nvSpPr>
        <dsp:cNvPr id="0" name=""/>
        <dsp:cNvSpPr/>
      </dsp:nvSpPr>
      <dsp:spPr>
        <a:xfrm>
          <a:off x="5932230" y="73973"/>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New technology/equipment</a:t>
          </a:r>
          <a:endParaRPr lang="en-US" sz="2100" kern="1200"/>
        </a:p>
      </dsp:txBody>
      <dsp:txXfrm>
        <a:off x="5932230" y="73973"/>
        <a:ext cx="2694924" cy="1616954"/>
      </dsp:txXfrm>
    </dsp:sp>
    <dsp:sp modelId="{BB947CA3-05B1-4D0C-8F6D-5093DE856895}">
      <dsp:nvSpPr>
        <dsp:cNvPr id="0" name=""/>
        <dsp:cNvSpPr/>
      </dsp:nvSpPr>
      <dsp:spPr>
        <a:xfrm>
          <a:off x="8896647" y="73973"/>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New legislation with new requirements</a:t>
          </a:r>
          <a:endParaRPr lang="en-US" sz="2100" kern="1200"/>
        </a:p>
      </dsp:txBody>
      <dsp:txXfrm>
        <a:off x="8896647" y="73973"/>
        <a:ext cx="2694924" cy="1616954"/>
      </dsp:txXfrm>
    </dsp:sp>
    <dsp:sp modelId="{20F0EC68-8118-4AA7-9001-B5C435C10467}">
      <dsp:nvSpPr>
        <dsp:cNvPr id="0" name=""/>
        <dsp:cNvSpPr/>
      </dsp:nvSpPr>
      <dsp:spPr>
        <a:xfrm>
          <a:off x="3396" y="1960420"/>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Change of location</a:t>
          </a:r>
          <a:endParaRPr lang="en-US" sz="2100" kern="1200"/>
        </a:p>
      </dsp:txBody>
      <dsp:txXfrm>
        <a:off x="3396" y="1960420"/>
        <a:ext cx="2694924" cy="1616954"/>
      </dsp:txXfrm>
    </dsp:sp>
    <dsp:sp modelId="{C688C90B-8170-4C64-898C-D528339E0E58}">
      <dsp:nvSpPr>
        <dsp:cNvPr id="0" name=""/>
        <dsp:cNvSpPr/>
      </dsp:nvSpPr>
      <dsp:spPr>
        <a:xfrm>
          <a:off x="2967813" y="1960420"/>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New procedures</a:t>
          </a:r>
          <a:endParaRPr lang="en-US" sz="2100" kern="1200"/>
        </a:p>
      </dsp:txBody>
      <dsp:txXfrm>
        <a:off x="2967813" y="1960420"/>
        <a:ext cx="2694924" cy="1616954"/>
      </dsp:txXfrm>
    </dsp:sp>
    <dsp:sp modelId="{3DC8A034-7A4C-4387-82E5-209EA784E447}">
      <dsp:nvSpPr>
        <dsp:cNvPr id="0" name=""/>
        <dsp:cNvSpPr/>
      </dsp:nvSpPr>
      <dsp:spPr>
        <a:xfrm>
          <a:off x="5932230" y="1960420"/>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Merger with another company</a:t>
          </a:r>
          <a:endParaRPr lang="en-US" sz="2100" kern="1200"/>
        </a:p>
      </dsp:txBody>
      <dsp:txXfrm>
        <a:off x="5932230" y="1960420"/>
        <a:ext cx="2694924" cy="1616954"/>
      </dsp:txXfrm>
    </dsp:sp>
    <dsp:sp modelId="{44582A59-DFD1-4D6B-BC08-4F38469DDA17}">
      <dsp:nvSpPr>
        <dsp:cNvPr id="0" name=""/>
        <dsp:cNvSpPr/>
      </dsp:nvSpPr>
      <dsp:spPr>
        <a:xfrm>
          <a:off x="8896647" y="1960420"/>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 new manager</a:t>
          </a:r>
          <a:endParaRPr lang="en-US" sz="2100" kern="1200" dirty="0"/>
        </a:p>
      </dsp:txBody>
      <dsp:txXfrm>
        <a:off x="8896647" y="1960420"/>
        <a:ext cx="2694924" cy="16169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7BF97-DDBE-4C4B-8B03-78D85ABB370D}">
      <dsp:nvSpPr>
        <dsp:cNvPr id="0" name=""/>
        <dsp:cNvSpPr/>
      </dsp:nvSpPr>
      <dsp:spPr>
        <a:xfrm>
          <a:off x="0" y="436"/>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EAED7F-99E7-45F5-9966-D5416F665707}">
      <dsp:nvSpPr>
        <dsp:cNvPr id="0" name=""/>
        <dsp:cNvSpPr/>
      </dsp:nvSpPr>
      <dsp:spPr>
        <a:xfrm>
          <a:off x="308987" y="230261"/>
          <a:ext cx="561795" cy="561795"/>
        </a:xfrm>
        <a:prstGeom prst="rect">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5E0409-EF47-4E76-BFE4-856D1A888ABF}">
      <dsp:nvSpPr>
        <dsp:cNvPr id="0" name=""/>
        <dsp:cNvSpPr/>
      </dsp:nvSpPr>
      <dsp:spPr>
        <a:xfrm>
          <a:off x="1179770" y="436"/>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844550">
            <a:lnSpc>
              <a:spcPct val="90000"/>
            </a:lnSpc>
            <a:spcBef>
              <a:spcPct val="0"/>
            </a:spcBef>
            <a:spcAft>
              <a:spcPct val="35000"/>
            </a:spcAft>
            <a:buNone/>
          </a:pPr>
          <a:r>
            <a:rPr lang="en-GB" sz="1900" kern="1200"/>
            <a:t>You could discuss how the University handled any change regarding your time as a student – for example, changing location from Swansea Business School to the IQ building</a:t>
          </a:r>
          <a:endParaRPr lang="en-US" sz="1900" kern="1200"/>
        </a:p>
      </dsp:txBody>
      <dsp:txXfrm>
        <a:off x="1179770" y="436"/>
        <a:ext cx="10302076" cy="1021445"/>
      </dsp:txXfrm>
    </dsp:sp>
    <dsp:sp modelId="{0BF6F792-0326-4459-9DC4-7C46E5D85DFB}">
      <dsp:nvSpPr>
        <dsp:cNvPr id="0" name=""/>
        <dsp:cNvSpPr/>
      </dsp:nvSpPr>
      <dsp:spPr>
        <a:xfrm>
          <a:off x="0" y="1277244"/>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14A198-7B77-4875-9D97-1AE77DCFDC40}">
      <dsp:nvSpPr>
        <dsp:cNvPr id="0" name=""/>
        <dsp:cNvSpPr/>
      </dsp:nvSpPr>
      <dsp:spPr>
        <a:xfrm>
          <a:off x="308987" y="1507069"/>
          <a:ext cx="561795" cy="5617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B71BB3-7A9A-4D00-97A8-202400DD1E4E}">
      <dsp:nvSpPr>
        <dsp:cNvPr id="0" name=""/>
        <dsp:cNvSpPr/>
      </dsp:nvSpPr>
      <dsp:spPr>
        <a:xfrm>
          <a:off x="1179770" y="1277244"/>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844550">
            <a:lnSpc>
              <a:spcPct val="90000"/>
            </a:lnSpc>
            <a:spcBef>
              <a:spcPct val="0"/>
            </a:spcBef>
            <a:spcAft>
              <a:spcPct val="35000"/>
            </a:spcAft>
            <a:buNone/>
          </a:pPr>
          <a:r>
            <a:rPr lang="en-GB" sz="1900" kern="1200"/>
            <a:t>You could also discuss any major changes in your life that were imposed on you and compare this to change in organisations – for example, being asked to leave your rental accommodation – was communication good or poor?</a:t>
          </a:r>
          <a:endParaRPr lang="en-US" sz="1900" kern="1200"/>
        </a:p>
      </dsp:txBody>
      <dsp:txXfrm>
        <a:off x="1179770" y="1277244"/>
        <a:ext cx="10302076" cy="1021445"/>
      </dsp:txXfrm>
    </dsp:sp>
    <dsp:sp modelId="{DE11E1AA-A53A-4B88-A203-598C928FB83B}">
      <dsp:nvSpPr>
        <dsp:cNvPr id="0" name=""/>
        <dsp:cNvSpPr/>
      </dsp:nvSpPr>
      <dsp:spPr>
        <a:xfrm>
          <a:off x="0" y="2554051"/>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CABC51-1915-443F-BCF0-59E728221F4C}">
      <dsp:nvSpPr>
        <dsp:cNvPr id="0" name=""/>
        <dsp:cNvSpPr/>
      </dsp:nvSpPr>
      <dsp:spPr>
        <a:xfrm>
          <a:off x="308987" y="2783876"/>
          <a:ext cx="561795" cy="5617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FDAC78-9ADD-4334-9379-02DFACEFC8E8}">
      <dsp:nvSpPr>
        <dsp:cNvPr id="0" name=""/>
        <dsp:cNvSpPr/>
      </dsp:nvSpPr>
      <dsp:spPr>
        <a:xfrm>
          <a:off x="1179770" y="2554051"/>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844550">
            <a:lnSpc>
              <a:spcPct val="90000"/>
            </a:lnSpc>
            <a:spcBef>
              <a:spcPct val="0"/>
            </a:spcBef>
            <a:spcAft>
              <a:spcPct val="35000"/>
            </a:spcAft>
            <a:buNone/>
          </a:pPr>
          <a:r>
            <a:rPr lang="en-GB" sz="1900" kern="1200"/>
            <a:t>Talk to me if you are still struggling!</a:t>
          </a:r>
          <a:endParaRPr lang="en-US" sz="1900" kern="1200"/>
        </a:p>
      </dsp:txBody>
      <dsp:txXfrm>
        <a:off x="1179770" y="2554051"/>
        <a:ext cx="10302076" cy="10214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8A51F0-2502-413D-9A43-D7379F03CA7B}">
      <dsp:nvSpPr>
        <dsp:cNvPr id="0" name=""/>
        <dsp:cNvSpPr/>
      </dsp:nvSpPr>
      <dsp:spPr>
        <a:xfrm>
          <a:off x="0" y="66497"/>
          <a:ext cx="11594969" cy="83422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Was the change handled in a way that resembled Kotter’s 8 steps? How?</a:t>
          </a:r>
          <a:endParaRPr lang="en-US" sz="2100" kern="1200"/>
        </a:p>
      </dsp:txBody>
      <dsp:txXfrm>
        <a:off x="40724" y="107221"/>
        <a:ext cx="11513521" cy="752780"/>
      </dsp:txXfrm>
    </dsp:sp>
    <dsp:sp modelId="{EB5D829B-719E-4EF7-B2D8-342249F9DEC9}">
      <dsp:nvSpPr>
        <dsp:cNvPr id="0" name=""/>
        <dsp:cNvSpPr/>
      </dsp:nvSpPr>
      <dsp:spPr>
        <a:xfrm>
          <a:off x="0" y="961206"/>
          <a:ext cx="11594969" cy="83422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What was your reaction to the change and how did the organisation respond? You could discuss the ADKAR, SCARF or Kubler-Ross models for example. </a:t>
          </a:r>
          <a:endParaRPr lang="en-US" sz="2100" kern="1200" dirty="0"/>
        </a:p>
      </dsp:txBody>
      <dsp:txXfrm>
        <a:off x="40724" y="1001930"/>
        <a:ext cx="11513521" cy="752780"/>
      </dsp:txXfrm>
    </dsp:sp>
    <dsp:sp modelId="{4233F984-E6E3-453A-8D66-B12F2CFB1265}">
      <dsp:nvSpPr>
        <dsp:cNvPr id="0" name=""/>
        <dsp:cNvSpPr/>
      </dsp:nvSpPr>
      <dsp:spPr>
        <a:xfrm>
          <a:off x="0" y="1855914"/>
          <a:ext cx="11594969" cy="83422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What leadership style did your managers demonstrate? Was this appropriate?</a:t>
          </a:r>
          <a:endParaRPr lang="en-US" sz="2100" kern="1200"/>
        </a:p>
      </dsp:txBody>
      <dsp:txXfrm>
        <a:off x="40724" y="1896638"/>
        <a:ext cx="11513521" cy="752780"/>
      </dsp:txXfrm>
    </dsp:sp>
    <dsp:sp modelId="{7F3F1442-BB8D-4AB6-BE13-3B3198E2FF5C}">
      <dsp:nvSpPr>
        <dsp:cNvPr id="0" name=""/>
        <dsp:cNvSpPr/>
      </dsp:nvSpPr>
      <dsp:spPr>
        <a:xfrm>
          <a:off x="0" y="2750622"/>
          <a:ext cx="11594969" cy="83422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There are many models and theories on change – research these and then choose some to compare your experiences with.</a:t>
          </a:r>
          <a:endParaRPr lang="en-US" sz="2100" kern="1200"/>
        </a:p>
      </dsp:txBody>
      <dsp:txXfrm>
        <a:off x="40724" y="2791346"/>
        <a:ext cx="11513521" cy="7527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0CED67-F459-4CF9-A85F-7E1AE3D2AEAE}">
      <dsp:nvSpPr>
        <dsp:cNvPr id="0" name=""/>
        <dsp:cNvSpPr/>
      </dsp:nvSpPr>
      <dsp:spPr>
        <a:xfrm>
          <a:off x="0" y="0"/>
          <a:ext cx="1159496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56BBE5C-E509-44A8-A301-122717A8ED08}">
      <dsp:nvSpPr>
        <dsp:cNvPr id="0" name=""/>
        <dsp:cNvSpPr/>
      </dsp:nvSpPr>
      <dsp:spPr>
        <a:xfrm>
          <a:off x="0" y="0"/>
          <a:ext cx="2318993" cy="4084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b="1" kern="1200" dirty="0"/>
            <a:t>Ensure your essay is well structured</a:t>
          </a:r>
          <a:endParaRPr lang="en-US" sz="3700" b="1" kern="1200" dirty="0"/>
        </a:p>
      </dsp:txBody>
      <dsp:txXfrm>
        <a:off x="0" y="0"/>
        <a:ext cx="2318993" cy="4084543"/>
      </dsp:txXfrm>
    </dsp:sp>
    <dsp:sp modelId="{30D0673E-15B6-4733-AE7B-0736215D70ED}">
      <dsp:nvSpPr>
        <dsp:cNvPr id="0" name=""/>
        <dsp:cNvSpPr/>
      </dsp:nvSpPr>
      <dsp:spPr>
        <a:xfrm>
          <a:off x="2492918" y="63820"/>
          <a:ext cx="9102050" cy="12764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Introduction</a:t>
          </a:r>
          <a:r>
            <a:rPr lang="en-GB" sz="2000" kern="1200" dirty="0"/>
            <a:t> – what you will be discussing, details of your organisation and role, types of change, prevalence of change in modern organisations, importance of getting it right and implications of getting it wrong. </a:t>
          </a:r>
          <a:endParaRPr lang="en-US" sz="2000" kern="1200" dirty="0"/>
        </a:p>
      </dsp:txBody>
      <dsp:txXfrm>
        <a:off x="2492918" y="63820"/>
        <a:ext cx="9102050" cy="1276419"/>
      </dsp:txXfrm>
    </dsp:sp>
    <dsp:sp modelId="{CF8BDC7A-0392-45EE-A15C-0400E2409CE9}">
      <dsp:nvSpPr>
        <dsp:cNvPr id="0" name=""/>
        <dsp:cNvSpPr/>
      </dsp:nvSpPr>
      <dsp:spPr>
        <a:xfrm>
          <a:off x="2318993" y="1340240"/>
          <a:ext cx="9275975"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4877F01A-3249-4B68-ADFF-965055C59A67}">
      <dsp:nvSpPr>
        <dsp:cNvPr id="0" name=""/>
        <dsp:cNvSpPr/>
      </dsp:nvSpPr>
      <dsp:spPr>
        <a:xfrm>
          <a:off x="2492918" y="1404061"/>
          <a:ext cx="9102050" cy="12764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Main body </a:t>
          </a:r>
          <a:r>
            <a:rPr lang="en-GB" sz="2000" kern="1200" dirty="0"/>
            <a:t>– sections on each example covering the nature of the change, why it was/was not successful, how did it compare with best practice, what opportunities were capitalised upon or lost? How should it have been handled? Remember to include the details required in a-f of the brief. </a:t>
          </a:r>
          <a:endParaRPr lang="en-US" sz="2000" kern="1200" dirty="0"/>
        </a:p>
      </dsp:txBody>
      <dsp:txXfrm>
        <a:off x="2492918" y="1404061"/>
        <a:ext cx="9102050" cy="1276419"/>
      </dsp:txXfrm>
    </dsp:sp>
    <dsp:sp modelId="{AA443DC8-EFA0-4BA8-9575-B42D4C47D493}">
      <dsp:nvSpPr>
        <dsp:cNvPr id="0" name=""/>
        <dsp:cNvSpPr/>
      </dsp:nvSpPr>
      <dsp:spPr>
        <a:xfrm>
          <a:off x="2318993" y="2680481"/>
          <a:ext cx="9275975"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9CE58D1B-7DC9-4D7F-A4CA-B3E6F35570A9}">
      <dsp:nvSpPr>
        <dsp:cNvPr id="0" name=""/>
        <dsp:cNvSpPr/>
      </dsp:nvSpPr>
      <dsp:spPr>
        <a:xfrm>
          <a:off x="2492918" y="2744302"/>
          <a:ext cx="9102050" cy="12764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Conclusion</a:t>
          </a:r>
          <a:r>
            <a:rPr lang="en-GB" sz="2000" kern="1200" dirty="0"/>
            <a:t> – summarise how your experiences compare to best practice – were the changes generally well handled? How should they have been handled? What approaches should organisations use going forwards? What leadership style is necessary for organisations to be sustainable?</a:t>
          </a:r>
          <a:endParaRPr lang="en-US" sz="2000" kern="1200" dirty="0"/>
        </a:p>
      </dsp:txBody>
      <dsp:txXfrm>
        <a:off x="2492918" y="2744302"/>
        <a:ext cx="9102050" cy="1276419"/>
      </dsp:txXfrm>
    </dsp:sp>
    <dsp:sp modelId="{00BE406D-6821-413A-B1D3-8FBB4DF89B76}">
      <dsp:nvSpPr>
        <dsp:cNvPr id="0" name=""/>
        <dsp:cNvSpPr/>
      </dsp:nvSpPr>
      <dsp:spPr>
        <a:xfrm>
          <a:off x="2318993" y="4020722"/>
          <a:ext cx="9275975"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6C9DAE-5F87-42FF-8BB5-7F842209079D}">
      <dsp:nvSpPr>
        <dsp:cNvPr id="0" name=""/>
        <dsp:cNvSpPr/>
      </dsp:nvSpPr>
      <dsp:spPr>
        <a:xfrm>
          <a:off x="113248" y="1850"/>
          <a:ext cx="4823721" cy="306306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0F54026-D0D4-4293-B7E9-D5F9A24233DB}">
      <dsp:nvSpPr>
        <dsp:cNvPr id="0" name=""/>
        <dsp:cNvSpPr/>
      </dsp:nvSpPr>
      <dsp:spPr>
        <a:xfrm>
          <a:off x="649217" y="511020"/>
          <a:ext cx="4823721" cy="306306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Do not use translation software or AI (</a:t>
          </a:r>
          <a:r>
            <a:rPr lang="en-GB" sz="2400" kern="1200" dirty="0" err="1"/>
            <a:t>e.g</a:t>
          </a:r>
          <a:r>
            <a:rPr lang="en-GB" sz="2400" kern="1200" dirty="0"/>
            <a:t> ChatGPT) to generate content for your assignment. You CAN use AI to create images for your presentation, however. </a:t>
          </a:r>
          <a:endParaRPr lang="en-US" sz="2400" kern="1200" dirty="0"/>
        </a:p>
      </dsp:txBody>
      <dsp:txXfrm>
        <a:off x="738931" y="600734"/>
        <a:ext cx="4644293" cy="2883635"/>
      </dsp:txXfrm>
    </dsp:sp>
    <dsp:sp modelId="{653A2C51-3EFD-45F9-AC29-0E86D4D8DC63}">
      <dsp:nvSpPr>
        <dsp:cNvPr id="0" name=""/>
        <dsp:cNvSpPr/>
      </dsp:nvSpPr>
      <dsp:spPr>
        <a:xfrm>
          <a:off x="6008908" y="1850"/>
          <a:ext cx="4823721" cy="306306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183CED2-33AD-4C07-A97B-7ABB5EB516F8}">
      <dsp:nvSpPr>
        <dsp:cNvPr id="0" name=""/>
        <dsp:cNvSpPr/>
      </dsp:nvSpPr>
      <dsp:spPr>
        <a:xfrm>
          <a:off x="6544877" y="511020"/>
          <a:ext cx="4823721" cy="306306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You are required to use your University credentials to create your Powerpoint and Word documents. Please create and modify your work in one document and do not rename them, so that it is clear when you started and finished your work. </a:t>
          </a:r>
          <a:endParaRPr lang="en-US" sz="2400" kern="1200"/>
        </a:p>
      </dsp:txBody>
      <dsp:txXfrm>
        <a:off x="6634591" y="600734"/>
        <a:ext cx="4644293" cy="28836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F28480-18D4-4CE5-9E37-6E4FD1725D8C}">
      <dsp:nvSpPr>
        <dsp:cNvPr id="0" name=""/>
        <dsp:cNvSpPr/>
      </dsp:nvSpPr>
      <dsp:spPr>
        <a:xfrm>
          <a:off x="5290" y="0"/>
          <a:ext cx="3528582" cy="10585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78836" tIns="278836" rIns="278836" bIns="278836" numCol="1" spcCol="1270" anchor="ctr" anchorCtr="0">
          <a:noAutofit/>
        </a:bodyPr>
        <a:lstStyle/>
        <a:p>
          <a:pPr marL="0" lvl="0" indent="0" algn="ctr" defTabSz="1555750">
            <a:lnSpc>
              <a:spcPct val="90000"/>
            </a:lnSpc>
            <a:spcBef>
              <a:spcPct val="0"/>
            </a:spcBef>
            <a:spcAft>
              <a:spcPct val="35000"/>
            </a:spcAft>
            <a:buNone/>
          </a:pPr>
          <a:r>
            <a:rPr lang="en-US" sz="3500" kern="1200" dirty="0"/>
            <a:t>Detail</a:t>
          </a:r>
        </a:p>
      </dsp:txBody>
      <dsp:txXfrm>
        <a:off x="5290" y="0"/>
        <a:ext cx="3528582" cy="1058574"/>
      </dsp:txXfrm>
    </dsp:sp>
    <dsp:sp modelId="{21718FF1-4F82-4971-B910-7D645DE2FF15}">
      <dsp:nvSpPr>
        <dsp:cNvPr id="0" name=""/>
        <dsp:cNvSpPr/>
      </dsp:nvSpPr>
      <dsp:spPr>
        <a:xfrm>
          <a:off x="5290" y="1127677"/>
          <a:ext cx="3528582" cy="297129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8546" tIns="348546" rIns="348546" bIns="348546" numCol="1" spcCol="1270" anchor="t" anchorCtr="0">
          <a:noAutofit/>
        </a:bodyPr>
        <a:lstStyle/>
        <a:p>
          <a:pPr marL="0" lvl="0" indent="0" algn="l" defTabSz="1066800">
            <a:lnSpc>
              <a:spcPct val="90000"/>
            </a:lnSpc>
            <a:spcBef>
              <a:spcPct val="0"/>
            </a:spcBef>
            <a:spcAft>
              <a:spcPct val="35000"/>
            </a:spcAft>
            <a:buNone/>
          </a:pPr>
          <a:r>
            <a:rPr lang="en-US" sz="2400" kern="1200" dirty="0"/>
            <a:t>Every essay will be unique – make sure you provide sufficient detail in your examples – every example should be a genuine experience of yours.</a:t>
          </a:r>
        </a:p>
      </dsp:txBody>
      <dsp:txXfrm>
        <a:off x="5290" y="1127677"/>
        <a:ext cx="3528582" cy="2971294"/>
      </dsp:txXfrm>
    </dsp:sp>
    <dsp:sp modelId="{975B991C-FE2E-4EC2-B533-BB055B7DB7EA}">
      <dsp:nvSpPr>
        <dsp:cNvPr id="0" name=""/>
        <dsp:cNvSpPr/>
      </dsp:nvSpPr>
      <dsp:spPr>
        <a:xfrm>
          <a:off x="3647307" y="0"/>
          <a:ext cx="3528582" cy="10585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78836" tIns="278836" rIns="278836" bIns="278836" numCol="1" spcCol="1270" anchor="ctr" anchorCtr="0">
          <a:noAutofit/>
        </a:bodyPr>
        <a:lstStyle/>
        <a:p>
          <a:pPr marL="0" lvl="0" indent="0" algn="ctr" defTabSz="1555750">
            <a:lnSpc>
              <a:spcPct val="90000"/>
            </a:lnSpc>
            <a:spcBef>
              <a:spcPct val="0"/>
            </a:spcBef>
            <a:spcAft>
              <a:spcPct val="35000"/>
            </a:spcAft>
            <a:buNone/>
          </a:pPr>
          <a:r>
            <a:rPr lang="en-US" sz="3500" kern="1200" dirty="0"/>
            <a:t>Research</a:t>
          </a:r>
        </a:p>
      </dsp:txBody>
      <dsp:txXfrm>
        <a:off x="3647307" y="0"/>
        <a:ext cx="3528582" cy="1058574"/>
      </dsp:txXfrm>
    </dsp:sp>
    <dsp:sp modelId="{EAEF1CDF-8774-4C1D-ADD7-F2B1B3121DF9}">
      <dsp:nvSpPr>
        <dsp:cNvPr id="0" name=""/>
        <dsp:cNvSpPr/>
      </dsp:nvSpPr>
      <dsp:spPr>
        <a:xfrm>
          <a:off x="3647272" y="1139035"/>
          <a:ext cx="3528582" cy="293940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8546" tIns="348546" rIns="348546" bIns="348546" numCol="1" spcCol="1270" anchor="t" anchorCtr="0">
          <a:noAutofit/>
        </a:bodyPr>
        <a:lstStyle/>
        <a:p>
          <a:pPr marL="0" lvl="0" indent="0" algn="l" defTabSz="1066800">
            <a:lnSpc>
              <a:spcPct val="90000"/>
            </a:lnSpc>
            <a:spcBef>
              <a:spcPct val="0"/>
            </a:spcBef>
            <a:spcAft>
              <a:spcPct val="35000"/>
            </a:spcAft>
            <a:buNone/>
          </a:pPr>
          <a:r>
            <a:rPr lang="en-US" sz="2400" kern="1200" dirty="0"/>
            <a:t>Research change sufficiently so that you can adequately compare your experiences to the guidance and models.</a:t>
          </a:r>
        </a:p>
      </dsp:txBody>
      <dsp:txXfrm>
        <a:off x="3647272" y="1139035"/>
        <a:ext cx="3528582" cy="2939404"/>
      </dsp:txXfrm>
    </dsp:sp>
    <dsp:sp modelId="{CF9147FB-58DF-4CED-ADCF-36304F85B38C}">
      <dsp:nvSpPr>
        <dsp:cNvPr id="0" name=""/>
        <dsp:cNvSpPr/>
      </dsp:nvSpPr>
      <dsp:spPr>
        <a:xfrm>
          <a:off x="7294545" y="0"/>
          <a:ext cx="3528582" cy="1058574"/>
        </a:xfrm>
        <a:prstGeom prst="rect">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78836" tIns="278836" rIns="278836" bIns="278836" numCol="1" spcCol="1270" anchor="ctr" anchorCtr="0">
          <a:noAutofit/>
        </a:bodyPr>
        <a:lstStyle/>
        <a:p>
          <a:pPr marL="0" lvl="0" indent="0" algn="ctr" defTabSz="1555750">
            <a:lnSpc>
              <a:spcPct val="90000"/>
            </a:lnSpc>
            <a:spcBef>
              <a:spcPct val="0"/>
            </a:spcBef>
            <a:spcAft>
              <a:spcPct val="35000"/>
            </a:spcAft>
            <a:buNone/>
          </a:pPr>
          <a:r>
            <a:rPr lang="en-US" sz="3500" kern="1200" dirty="0">
              <a:solidFill>
                <a:schemeClr val="bg1"/>
              </a:solidFill>
            </a:rPr>
            <a:t>Do not use</a:t>
          </a:r>
        </a:p>
      </dsp:txBody>
      <dsp:txXfrm>
        <a:off x="7294545" y="0"/>
        <a:ext cx="3528582" cy="1058574"/>
      </dsp:txXfrm>
    </dsp:sp>
    <dsp:sp modelId="{0ECDAF4B-B150-446D-8EDA-134B6822D737}">
      <dsp:nvSpPr>
        <dsp:cNvPr id="0" name=""/>
        <dsp:cNvSpPr/>
      </dsp:nvSpPr>
      <dsp:spPr>
        <a:xfrm>
          <a:off x="7283644" y="1156388"/>
          <a:ext cx="3528582" cy="28635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8546" tIns="348546" rIns="348546" bIns="348546" numCol="1" spcCol="1270" anchor="t" anchorCtr="0">
          <a:noAutofit/>
        </a:bodyPr>
        <a:lstStyle/>
        <a:p>
          <a:pPr marL="0" lvl="0" indent="0" algn="l" defTabSz="1111250">
            <a:lnSpc>
              <a:spcPct val="90000"/>
            </a:lnSpc>
            <a:spcBef>
              <a:spcPct val="0"/>
            </a:spcBef>
            <a:spcAft>
              <a:spcPct val="35000"/>
            </a:spcAft>
            <a:buNone/>
          </a:pPr>
          <a:r>
            <a:rPr lang="en-US" sz="2500" kern="1200" dirty="0"/>
            <a:t>Do </a:t>
          </a:r>
          <a:r>
            <a:rPr lang="en-US" sz="2500" u="sng" kern="1200" dirty="0"/>
            <a:t>not</a:t>
          </a:r>
          <a:r>
            <a:rPr lang="en-US" sz="2500" u="none" kern="1200" dirty="0"/>
            <a:t> </a:t>
          </a:r>
          <a:r>
            <a:rPr lang="en-US" sz="2500" kern="1200" dirty="0"/>
            <a:t>use generative AI to create content for your assignment and do not pay other people to write your assignment for you. </a:t>
          </a:r>
        </a:p>
      </dsp:txBody>
      <dsp:txXfrm>
        <a:off x="7283644" y="1156388"/>
        <a:ext cx="3528582" cy="286358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09A64D-A426-44E3-AA0B-0A041FEE9528}">
      <dsp:nvSpPr>
        <dsp:cNvPr id="0" name=""/>
        <dsp:cNvSpPr/>
      </dsp:nvSpPr>
      <dsp:spPr>
        <a:xfrm>
          <a:off x="0" y="436"/>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7189CA-97CD-407D-A1BC-EC0B5CA4110D}">
      <dsp:nvSpPr>
        <dsp:cNvPr id="0" name=""/>
        <dsp:cNvSpPr/>
      </dsp:nvSpPr>
      <dsp:spPr>
        <a:xfrm>
          <a:off x="308987" y="230261"/>
          <a:ext cx="561795" cy="5617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7FD613-3AB0-47D8-AA6E-B32947D1DD01}">
      <dsp:nvSpPr>
        <dsp:cNvPr id="0" name=""/>
        <dsp:cNvSpPr/>
      </dsp:nvSpPr>
      <dsp:spPr>
        <a:xfrm>
          <a:off x="1179770" y="436"/>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977900">
            <a:lnSpc>
              <a:spcPct val="90000"/>
            </a:lnSpc>
            <a:spcBef>
              <a:spcPct val="0"/>
            </a:spcBef>
            <a:spcAft>
              <a:spcPct val="35000"/>
            </a:spcAft>
            <a:buNone/>
          </a:pPr>
          <a:r>
            <a:rPr lang="en-GB" sz="2200" kern="1200"/>
            <a:t>You need to provide evidence of your leadership style – feedback from your manager/friends/family, plus results of your questionnaires</a:t>
          </a:r>
          <a:endParaRPr lang="en-US" sz="2200" kern="1200"/>
        </a:p>
      </dsp:txBody>
      <dsp:txXfrm>
        <a:off x="1179770" y="436"/>
        <a:ext cx="10302076" cy="1021445"/>
      </dsp:txXfrm>
    </dsp:sp>
    <dsp:sp modelId="{58AD0849-2CEF-43FA-A950-BFF291E85A83}">
      <dsp:nvSpPr>
        <dsp:cNvPr id="0" name=""/>
        <dsp:cNvSpPr/>
      </dsp:nvSpPr>
      <dsp:spPr>
        <a:xfrm>
          <a:off x="0" y="1277244"/>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B561B0-8049-4628-9B2A-AA43DE249FD1}">
      <dsp:nvSpPr>
        <dsp:cNvPr id="0" name=""/>
        <dsp:cNvSpPr/>
      </dsp:nvSpPr>
      <dsp:spPr>
        <a:xfrm>
          <a:off x="308987" y="1507069"/>
          <a:ext cx="561795" cy="5617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126B0B-E484-4D25-9139-E86CE8055A22}">
      <dsp:nvSpPr>
        <dsp:cNvPr id="0" name=""/>
        <dsp:cNvSpPr/>
      </dsp:nvSpPr>
      <dsp:spPr>
        <a:xfrm>
          <a:off x="1179770" y="1277244"/>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977900">
            <a:lnSpc>
              <a:spcPct val="90000"/>
            </a:lnSpc>
            <a:spcBef>
              <a:spcPct val="0"/>
            </a:spcBef>
            <a:spcAft>
              <a:spcPct val="35000"/>
            </a:spcAft>
            <a:buNone/>
          </a:pPr>
          <a:r>
            <a:rPr lang="en-GB" sz="2200" kern="1200" dirty="0"/>
            <a:t>You need to refer to theory and models on leadership styles </a:t>
          </a:r>
          <a:endParaRPr lang="en-US" sz="2200" kern="1200" dirty="0"/>
        </a:p>
      </dsp:txBody>
      <dsp:txXfrm>
        <a:off x="1179770" y="1277244"/>
        <a:ext cx="10302076" cy="1021445"/>
      </dsp:txXfrm>
    </dsp:sp>
    <dsp:sp modelId="{7D40171D-E6A2-4DC5-841A-38BF890472E8}">
      <dsp:nvSpPr>
        <dsp:cNvPr id="0" name=""/>
        <dsp:cNvSpPr/>
      </dsp:nvSpPr>
      <dsp:spPr>
        <a:xfrm>
          <a:off x="0" y="2554051"/>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7D791D-07BC-425E-BF59-9810C174EB95}">
      <dsp:nvSpPr>
        <dsp:cNvPr id="0" name=""/>
        <dsp:cNvSpPr/>
      </dsp:nvSpPr>
      <dsp:spPr>
        <a:xfrm>
          <a:off x="308987" y="2783876"/>
          <a:ext cx="561795" cy="561795"/>
        </a:xfrm>
        <a:prstGeom prst="rect">
          <a:avLst/>
        </a:prstGeom>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BF2685-57DC-4E4D-87ED-1AB6B4C4C8C6}">
      <dsp:nvSpPr>
        <dsp:cNvPr id="0" name=""/>
        <dsp:cNvSpPr/>
      </dsp:nvSpPr>
      <dsp:spPr>
        <a:xfrm>
          <a:off x="1179770" y="2554051"/>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977900">
            <a:lnSpc>
              <a:spcPct val="90000"/>
            </a:lnSpc>
            <a:spcBef>
              <a:spcPct val="0"/>
            </a:spcBef>
            <a:spcAft>
              <a:spcPct val="35000"/>
            </a:spcAft>
            <a:buNone/>
          </a:pPr>
          <a:r>
            <a:rPr lang="en-GB" sz="2200" kern="1200" dirty="0"/>
            <a:t>You need to include details of the challenges facing your organisation/industry/sector – for example, PESTLE factors, internal factors or challenges such as increased competition</a:t>
          </a:r>
          <a:endParaRPr lang="en-US" sz="2200" kern="1200" dirty="0"/>
        </a:p>
      </dsp:txBody>
      <dsp:txXfrm>
        <a:off x="1179770" y="2554051"/>
        <a:ext cx="10302076" cy="102144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640352-5FAF-4FA4-8AFA-989F2A5D9DBA}">
      <dsp:nvSpPr>
        <dsp:cNvPr id="0" name=""/>
        <dsp:cNvSpPr/>
      </dsp:nvSpPr>
      <dsp:spPr>
        <a:xfrm>
          <a:off x="0" y="22411"/>
          <a:ext cx="11594969" cy="17901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dirty="0"/>
            <a:t>Why might these be a challenge for organisations?</a:t>
          </a:r>
          <a:endParaRPr lang="en-US" sz="4500" kern="1200" dirty="0"/>
        </a:p>
      </dsp:txBody>
      <dsp:txXfrm>
        <a:off x="87385" y="109796"/>
        <a:ext cx="11420199" cy="1615330"/>
      </dsp:txXfrm>
    </dsp:sp>
    <dsp:sp modelId="{F200866B-857B-48DD-9F05-A29CBF3808F2}">
      <dsp:nvSpPr>
        <dsp:cNvPr id="0" name=""/>
        <dsp:cNvSpPr/>
      </dsp:nvSpPr>
      <dsp:spPr>
        <a:xfrm>
          <a:off x="0" y="1812512"/>
          <a:ext cx="11594969" cy="1816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8140" tIns="57150" rIns="320040" bIns="57150" numCol="1" spcCol="1270" anchor="t" anchorCtr="0">
          <a:noAutofit/>
        </a:bodyPr>
        <a:lstStyle/>
        <a:p>
          <a:pPr marL="285750" lvl="1" indent="-285750" algn="l" defTabSz="1555750">
            <a:lnSpc>
              <a:spcPct val="90000"/>
            </a:lnSpc>
            <a:spcBef>
              <a:spcPct val="0"/>
            </a:spcBef>
            <a:spcAft>
              <a:spcPct val="20000"/>
            </a:spcAft>
            <a:buChar char="•"/>
          </a:pPr>
          <a:r>
            <a:rPr lang="en-GB" sz="3500" kern="1200"/>
            <a:t>Ageing population</a:t>
          </a:r>
          <a:endParaRPr lang="en-US" sz="3500" kern="1200"/>
        </a:p>
        <a:p>
          <a:pPr marL="285750" lvl="1" indent="-285750" algn="l" defTabSz="1555750">
            <a:lnSpc>
              <a:spcPct val="90000"/>
            </a:lnSpc>
            <a:spcBef>
              <a:spcPct val="0"/>
            </a:spcBef>
            <a:spcAft>
              <a:spcPct val="20000"/>
            </a:spcAft>
            <a:buChar char="•"/>
          </a:pPr>
          <a:r>
            <a:rPr lang="en-GB" sz="3500" kern="1200"/>
            <a:t>Artificial Intelligence</a:t>
          </a:r>
          <a:endParaRPr lang="en-US" sz="3500" kern="1200"/>
        </a:p>
        <a:p>
          <a:pPr marL="285750" lvl="1" indent="-285750" algn="l" defTabSz="1555750">
            <a:lnSpc>
              <a:spcPct val="90000"/>
            </a:lnSpc>
            <a:spcBef>
              <a:spcPct val="0"/>
            </a:spcBef>
            <a:spcAft>
              <a:spcPct val="20000"/>
            </a:spcAft>
            <a:buChar char="•"/>
          </a:pPr>
          <a:r>
            <a:rPr lang="en-GB" sz="3500" kern="1200"/>
            <a:t>Lack of skilled employees</a:t>
          </a:r>
          <a:endParaRPr lang="en-US" sz="3500" kern="1200"/>
        </a:p>
      </dsp:txBody>
      <dsp:txXfrm>
        <a:off x="0" y="1812512"/>
        <a:ext cx="11594969" cy="181642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4D63BA-301B-4321-A71D-8238089D6D4F}">
      <dsp:nvSpPr>
        <dsp:cNvPr id="0" name=""/>
        <dsp:cNvSpPr/>
      </dsp:nvSpPr>
      <dsp:spPr>
        <a:xfrm>
          <a:off x="0" y="1484"/>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02FD9A-22D2-40B2-8EAC-87483DDBFD35}">
      <dsp:nvSpPr>
        <dsp:cNvPr id="0" name=""/>
        <dsp:cNvSpPr/>
      </dsp:nvSpPr>
      <dsp:spPr>
        <a:xfrm>
          <a:off x="227541" y="170729"/>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2CF1AA-F34A-45EE-8985-EB97A8B85544}">
      <dsp:nvSpPr>
        <dsp:cNvPr id="0" name=""/>
        <dsp:cNvSpPr/>
      </dsp:nvSpPr>
      <dsp:spPr>
        <a:xfrm>
          <a:off x="868794" y="1484"/>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GB" sz="2100" kern="1200" dirty="0"/>
            <a:t>Peer Reviewed articles on constructive leadership and leadership in your industry – e.g. leadership in the NHS, retail, hospitality</a:t>
          </a:r>
          <a:endParaRPr lang="en-US" sz="2100" kern="1200" dirty="0"/>
        </a:p>
      </dsp:txBody>
      <dsp:txXfrm>
        <a:off x="868794" y="1484"/>
        <a:ext cx="10613052" cy="752203"/>
      </dsp:txXfrm>
    </dsp:sp>
    <dsp:sp modelId="{612F2364-2E4F-47B1-8340-A6A9326CFAF9}">
      <dsp:nvSpPr>
        <dsp:cNvPr id="0" name=""/>
        <dsp:cNvSpPr/>
      </dsp:nvSpPr>
      <dsp:spPr>
        <a:xfrm>
          <a:off x="0" y="941738"/>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F54D86-B6F0-4D45-9445-86FBEDA4E550}">
      <dsp:nvSpPr>
        <dsp:cNvPr id="0" name=""/>
        <dsp:cNvSpPr/>
      </dsp:nvSpPr>
      <dsp:spPr>
        <a:xfrm>
          <a:off x="227541" y="1110984"/>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38E01F-B182-413C-AE0B-9BBE0EABE881}">
      <dsp:nvSpPr>
        <dsp:cNvPr id="0" name=""/>
        <dsp:cNvSpPr/>
      </dsp:nvSpPr>
      <dsp:spPr>
        <a:xfrm>
          <a:off x="868794" y="941738"/>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GB" sz="2100" kern="1200"/>
            <a:t>Industry sources – e.g. British Retail Consortium, HEIW</a:t>
          </a:r>
          <a:endParaRPr lang="en-US" sz="2100" kern="1200"/>
        </a:p>
      </dsp:txBody>
      <dsp:txXfrm>
        <a:off x="868794" y="941738"/>
        <a:ext cx="10613052" cy="752203"/>
      </dsp:txXfrm>
    </dsp:sp>
    <dsp:sp modelId="{71134710-D3FF-4599-90CF-505E6FC309E4}">
      <dsp:nvSpPr>
        <dsp:cNvPr id="0" name=""/>
        <dsp:cNvSpPr/>
      </dsp:nvSpPr>
      <dsp:spPr>
        <a:xfrm>
          <a:off x="0" y="1881992"/>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D0401C-41B3-4B0E-90FE-F695B3A52A34}">
      <dsp:nvSpPr>
        <dsp:cNvPr id="0" name=""/>
        <dsp:cNvSpPr/>
      </dsp:nvSpPr>
      <dsp:spPr>
        <a:xfrm>
          <a:off x="227541" y="2051238"/>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FC2550-F592-4223-B02B-A31B16DF6E84}">
      <dsp:nvSpPr>
        <dsp:cNvPr id="0" name=""/>
        <dsp:cNvSpPr/>
      </dsp:nvSpPr>
      <dsp:spPr>
        <a:xfrm>
          <a:off x="868794" y="1881992"/>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GB" sz="2100" kern="1200" dirty="0"/>
            <a:t>Consultants’ reports – PWC, McKinsey, Deloitte</a:t>
          </a:r>
          <a:endParaRPr lang="en-US" sz="2100" kern="1200" dirty="0"/>
        </a:p>
      </dsp:txBody>
      <dsp:txXfrm>
        <a:off x="868794" y="1881992"/>
        <a:ext cx="10613052" cy="752203"/>
      </dsp:txXfrm>
    </dsp:sp>
    <dsp:sp modelId="{17365482-5624-453C-9478-7E9B73C99F13}">
      <dsp:nvSpPr>
        <dsp:cNvPr id="0" name=""/>
        <dsp:cNvSpPr/>
      </dsp:nvSpPr>
      <dsp:spPr>
        <a:xfrm>
          <a:off x="0" y="2822246"/>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873A3E-A95B-4227-A951-79A579214CFE}">
      <dsp:nvSpPr>
        <dsp:cNvPr id="0" name=""/>
        <dsp:cNvSpPr/>
      </dsp:nvSpPr>
      <dsp:spPr>
        <a:xfrm>
          <a:off x="227541" y="2991492"/>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6DEF62-37E7-44DF-A193-1EA6534CA55B}">
      <dsp:nvSpPr>
        <dsp:cNvPr id="0" name=""/>
        <dsp:cNvSpPr/>
      </dsp:nvSpPr>
      <dsp:spPr>
        <a:xfrm>
          <a:off x="868794" y="2822246"/>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GB" sz="2100" kern="1200"/>
            <a:t>Credible websites – World Economic Forum, UK Government</a:t>
          </a:r>
          <a:endParaRPr lang="en-US" sz="2100" kern="1200"/>
        </a:p>
      </dsp:txBody>
      <dsp:txXfrm>
        <a:off x="868794" y="2822246"/>
        <a:ext cx="10613052" cy="75220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672FDF-2122-4016-8FA5-103739F21BC5}">
      <dsp:nvSpPr>
        <dsp:cNvPr id="0" name=""/>
        <dsp:cNvSpPr/>
      </dsp:nvSpPr>
      <dsp:spPr>
        <a:xfrm>
          <a:off x="370675" y="552947"/>
          <a:ext cx="931064" cy="931064"/>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770E77-EFA3-4348-8C77-CC106F1E6EE8}">
      <dsp:nvSpPr>
        <dsp:cNvPr id="0" name=""/>
        <dsp:cNvSpPr/>
      </dsp:nvSpPr>
      <dsp:spPr>
        <a:xfrm>
          <a:off x="566199" y="748471"/>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CAA96B-6443-4209-B802-18CD12274436}">
      <dsp:nvSpPr>
        <dsp:cNvPr id="0" name=""/>
        <dsp:cNvSpPr/>
      </dsp:nvSpPr>
      <dsp:spPr>
        <a:xfrm>
          <a:off x="1501254"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Structure - beginning, middle and end</a:t>
          </a:r>
          <a:endParaRPr lang="en-US" sz="1800" kern="1200"/>
        </a:p>
      </dsp:txBody>
      <dsp:txXfrm>
        <a:off x="1501254" y="552947"/>
        <a:ext cx="2194652" cy="931064"/>
      </dsp:txXfrm>
    </dsp:sp>
    <dsp:sp modelId="{728B18C9-0D59-4B1C-88B9-ED7A664F171B}">
      <dsp:nvSpPr>
        <dsp:cNvPr id="0" name=""/>
        <dsp:cNvSpPr/>
      </dsp:nvSpPr>
      <dsp:spPr>
        <a:xfrm>
          <a:off x="4078308" y="552947"/>
          <a:ext cx="931064" cy="931064"/>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2B862E-056F-4A86-8381-0E377F5B9521}">
      <dsp:nvSpPr>
        <dsp:cNvPr id="0" name=""/>
        <dsp:cNvSpPr/>
      </dsp:nvSpPr>
      <dsp:spPr>
        <a:xfrm>
          <a:off x="4273831" y="748471"/>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3BFC44-F384-49A8-A9CC-50BCD7CBFCD0}">
      <dsp:nvSpPr>
        <dsp:cNvPr id="0" name=""/>
        <dsp:cNvSpPr/>
      </dsp:nvSpPr>
      <dsp:spPr>
        <a:xfrm>
          <a:off x="5208886"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Presentation should be no longer than 10 minutes</a:t>
          </a:r>
          <a:endParaRPr lang="en-US" sz="1800" kern="1200"/>
        </a:p>
      </dsp:txBody>
      <dsp:txXfrm>
        <a:off x="5208886" y="552947"/>
        <a:ext cx="2194652" cy="931064"/>
      </dsp:txXfrm>
    </dsp:sp>
    <dsp:sp modelId="{E19B473D-FF1E-4CCD-AAA8-F6B050FBEA9E}">
      <dsp:nvSpPr>
        <dsp:cNvPr id="0" name=""/>
        <dsp:cNvSpPr/>
      </dsp:nvSpPr>
      <dsp:spPr>
        <a:xfrm>
          <a:off x="7785940" y="552947"/>
          <a:ext cx="931064" cy="931064"/>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CEA4DC-1317-4B21-A0C7-04C0B2DCFF5D}">
      <dsp:nvSpPr>
        <dsp:cNvPr id="0" name=""/>
        <dsp:cNvSpPr/>
      </dsp:nvSpPr>
      <dsp:spPr>
        <a:xfrm>
          <a:off x="7981464" y="748471"/>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08C373-5CE7-486C-9DDC-34B1139B2DA9}">
      <dsp:nvSpPr>
        <dsp:cNvPr id="0" name=""/>
        <dsp:cNvSpPr/>
      </dsp:nvSpPr>
      <dsp:spPr>
        <a:xfrm>
          <a:off x="8916518"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Use one record card for notes – do not read out presentation</a:t>
          </a:r>
          <a:endParaRPr lang="en-US" sz="1800" kern="1200"/>
        </a:p>
      </dsp:txBody>
      <dsp:txXfrm>
        <a:off x="8916518" y="552947"/>
        <a:ext cx="2194652" cy="931064"/>
      </dsp:txXfrm>
    </dsp:sp>
    <dsp:sp modelId="{AFA5A557-4657-4F43-B804-83988E7ABD66}">
      <dsp:nvSpPr>
        <dsp:cNvPr id="0" name=""/>
        <dsp:cNvSpPr/>
      </dsp:nvSpPr>
      <dsp:spPr>
        <a:xfrm>
          <a:off x="370675" y="2091921"/>
          <a:ext cx="931064" cy="931064"/>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48B393-F062-47F6-BDC0-4C3D2B0DE09B}">
      <dsp:nvSpPr>
        <dsp:cNvPr id="0" name=""/>
        <dsp:cNvSpPr/>
      </dsp:nvSpPr>
      <dsp:spPr>
        <a:xfrm>
          <a:off x="566199" y="2287444"/>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C7D56F-863C-4AEF-A1EA-A120024E2F0C}">
      <dsp:nvSpPr>
        <dsp:cNvPr id="0" name=""/>
        <dsp:cNvSpPr/>
      </dsp:nvSpPr>
      <dsp:spPr>
        <a:xfrm>
          <a:off x="1501254"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t>Upload </a:t>
          </a:r>
          <a:r>
            <a:rPr lang="en-GB" sz="1800" kern="1200" dirty="0" err="1"/>
            <a:t>Powerpoint</a:t>
          </a:r>
          <a:r>
            <a:rPr lang="en-GB" sz="1800" kern="1200" dirty="0"/>
            <a:t> slides and speaker notes  to Turnitin</a:t>
          </a:r>
          <a:endParaRPr lang="en-US" sz="1800" kern="1200" dirty="0"/>
        </a:p>
      </dsp:txBody>
      <dsp:txXfrm>
        <a:off x="1501254" y="2091921"/>
        <a:ext cx="2194652" cy="931064"/>
      </dsp:txXfrm>
    </dsp:sp>
    <dsp:sp modelId="{BEDA763D-50A1-4316-AF53-99A1490BA129}">
      <dsp:nvSpPr>
        <dsp:cNvPr id="0" name=""/>
        <dsp:cNvSpPr/>
      </dsp:nvSpPr>
      <dsp:spPr>
        <a:xfrm>
          <a:off x="4078308" y="2091921"/>
          <a:ext cx="931064" cy="931064"/>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92A607-ABBA-4CC9-8274-494B42095A0F}">
      <dsp:nvSpPr>
        <dsp:cNvPr id="0" name=""/>
        <dsp:cNvSpPr/>
      </dsp:nvSpPr>
      <dsp:spPr>
        <a:xfrm>
          <a:off x="4273831" y="2287444"/>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302B92-2EC3-42C4-B743-9A093DE43878}">
      <dsp:nvSpPr>
        <dsp:cNvPr id="0" name=""/>
        <dsp:cNvSpPr/>
      </dsp:nvSpPr>
      <dsp:spPr>
        <a:xfrm>
          <a:off x="5208886"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t>Include intext citations on slides and reference list on speaker notes</a:t>
          </a:r>
          <a:endParaRPr lang="en-US" sz="1800" kern="1200" dirty="0"/>
        </a:p>
      </dsp:txBody>
      <dsp:txXfrm>
        <a:off x="5208886" y="2091921"/>
        <a:ext cx="2194652" cy="93106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B34994-658C-49A2-BC81-8951833CCB63}">
      <dsp:nvSpPr>
        <dsp:cNvPr id="0" name=""/>
        <dsp:cNvSpPr/>
      </dsp:nvSpPr>
      <dsp:spPr>
        <a:xfrm>
          <a:off x="3396" y="73973"/>
          <a:ext cx="2694924" cy="1616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Tell me more about . . .</a:t>
          </a:r>
        </a:p>
      </dsp:txBody>
      <dsp:txXfrm>
        <a:off x="3396" y="73973"/>
        <a:ext cx="2694924" cy="1616954"/>
      </dsp:txXfrm>
    </dsp:sp>
    <dsp:sp modelId="{AFF0494E-DE0A-4B25-B789-7C0DE7EC0401}">
      <dsp:nvSpPr>
        <dsp:cNvPr id="0" name=""/>
        <dsp:cNvSpPr/>
      </dsp:nvSpPr>
      <dsp:spPr>
        <a:xfrm>
          <a:off x="2967813" y="73973"/>
          <a:ext cx="2694924" cy="1616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Which sources on leadership styles did you find particularly useful?</a:t>
          </a:r>
          <a:endParaRPr lang="en-US" sz="1700" kern="1200"/>
        </a:p>
      </dsp:txBody>
      <dsp:txXfrm>
        <a:off x="2967813" y="73973"/>
        <a:ext cx="2694924" cy="1616954"/>
      </dsp:txXfrm>
    </dsp:sp>
    <dsp:sp modelId="{78A8A57D-F183-4468-A4DB-D34ED0471DB4}">
      <dsp:nvSpPr>
        <dsp:cNvPr id="0" name=""/>
        <dsp:cNvSpPr/>
      </dsp:nvSpPr>
      <dsp:spPr>
        <a:xfrm>
          <a:off x="5932230" y="73973"/>
          <a:ext cx="2694924" cy="1616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Which leadership style do the senior leaders of your organisation possess? Why do you think this?</a:t>
          </a:r>
          <a:endParaRPr lang="en-US" sz="1700" kern="1200"/>
        </a:p>
      </dsp:txBody>
      <dsp:txXfrm>
        <a:off x="5932230" y="73973"/>
        <a:ext cx="2694924" cy="1616954"/>
      </dsp:txXfrm>
    </dsp:sp>
    <dsp:sp modelId="{AEACD6FF-8097-41AE-82FD-A7791D2AFF87}">
      <dsp:nvSpPr>
        <dsp:cNvPr id="0" name=""/>
        <dsp:cNvSpPr/>
      </dsp:nvSpPr>
      <dsp:spPr>
        <a:xfrm>
          <a:off x="8896647" y="73973"/>
          <a:ext cx="2694924" cy="1616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Thinking back to the best manager you've ever had, what leadership style did they most embody?</a:t>
          </a:r>
          <a:endParaRPr lang="en-US" sz="1700" kern="1200"/>
        </a:p>
      </dsp:txBody>
      <dsp:txXfrm>
        <a:off x="8896647" y="73973"/>
        <a:ext cx="2694924" cy="1616954"/>
      </dsp:txXfrm>
    </dsp:sp>
    <dsp:sp modelId="{E78A74D2-C6F3-4C17-8329-687B31B9BEBE}">
      <dsp:nvSpPr>
        <dsp:cNvPr id="0" name=""/>
        <dsp:cNvSpPr/>
      </dsp:nvSpPr>
      <dsp:spPr>
        <a:xfrm>
          <a:off x="1485605" y="1960420"/>
          <a:ext cx="2694924" cy="1616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Do the systems and structures in your organisation enable managers to be the type of leaders it needs in the future?</a:t>
          </a:r>
        </a:p>
      </dsp:txBody>
      <dsp:txXfrm>
        <a:off x="1485605" y="1960420"/>
        <a:ext cx="2694924" cy="1616954"/>
      </dsp:txXfrm>
    </dsp:sp>
    <dsp:sp modelId="{6D31352B-4422-4224-AF9A-9EC78A1AD47C}">
      <dsp:nvSpPr>
        <dsp:cNvPr id="0" name=""/>
        <dsp:cNvSpPr/>
      </dsp:nvSpPr>
      <dsp:spPr>
        <a:xfrm>
          <a:off x="4450022" y="1960420"/>
          <a:ext cx="2694924" cy="1616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If you occupy a management role in the future, how would you like to be remembered?</a:t>
          </a:r>
          <a:endParaRPr lang="en-US" sz="1700" kern="1200"/>
        </a:p>
      </dsp:txBody>
      <dsp:txXfrm>
        <a:off x="4450022" y="1960420"/>
        <a:ext cx="2694924" cy="1616954"/>
      </dsp:txXfrm>
    </dsp:sp>
    <dsp:sp modelId="{A7A0AE77-91AD-4CC9-BCDF-1BDFF86434FF}">
      <dsp:nvSpPr>
        <dsp:cNvPr id="0" name=""/>
        <dsp:cNvSpPr/>
      </dsp:nvSpPr>
      <dsp:spPr>
        <a:xfrm>
          <a:off x="7414439" y="1960420"/>
          <a:ext cx="2694924" cy="1616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It sounds like you are very people centred. How would you ensure that you still achieved your deadlines, whilst keeping people motivated?</a:t>
          </a:r>
          <a:endParaRPr lang="en-US" sz="1700" kern="1200"/>
        </a:p>
      </dsp:txBody>
      <dsp:txXfrm>
        <a:off x="7414439" y="1960420"/>
        <a:ext cx="2694924" cy="161695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1A2756-8F3A-41E1-8A70-2D00C12A7C8E}" type="datetimeFigureOut">
              <a:rPr lang="en-GB" smtClean="0"/>
              <a:t>16/10/2026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E69E92-ED4F-49FE-8060-C688880754E8}" type="slidenum">
              <a:rPr lang="en-GB" smtClean="0"/>
              <a:t>‹#›</a:t>
            </a:fld>
            <a:endParaRPr lang="en-GB"/>
          </a:p>
        </p:txBody>
      </p:sp>
    </p:spTree>
    <p:extLst>
      <p:ext uri="{BB962C8B-B14F-4D97-AF65-F5344CB8AC3E}">
        <p14:creationId xmlns:p14="http://schemas.microsoft.com/office/powerpoint/2010/main" val="1427263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E69E92-ED4F-49FE-8060-C688880754E8}" type="slidenum">
              <a:rPr lang="en-GB" smtClean="0"/>
              <a:t>7</a:t>
            </a:fld>
            <a:endParaRPr lang="en-GB"/>
          </a:p>
        </p:txBody>
      </p:sp>
    </p:spTree>
    <p:extLst>
      <p:ext uri="{BB962C8B-B14F-4D97-AF65-F5344CB8AC3E}">
        <p14:creationId xmlns:p14="http://schemas.microsoft.com/office/powerpoint/2010/main" val="524498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0054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61606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7787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AACE0-F6B7-A5DA-3019-C3D51CC7E7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E27E02-BFE9-0859-A906-62DA13D45F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0A4CC3-2E22-D9E7-04B4-7B966FA6E459}"/>
              </a:ext>
            </a:extLst>
          </p:cNvPr>
          <p:cNvSpPr>
            <a:spLocks noGrp="1"/>
          </p:cNvSpPr>
          <p:nvPr>
            <p:ph type="dt" sz="half" idx="10"/>
          </p:nvPr>
        </p:nvSpPr>
        <p:spPr/>
        <p:txBody>
          <a:bodyPr/>
          <a:lstStyle/>
          <a:p>
            <a:fld id="{7971C859-B58C-44FE-A08B-53A3C7C5D41F}" type="datetimeFigureOut">
              <a:rPr lang="en-GB" smtClean="0"/>
              <a:t>16/10/2026</a:t>
            </a:fld>
            <a:endParaRPr lang="en-GB"/>
          </a:p>
        </p:txBody>
      </p:sp>
      <p:sp>
        <p:nvSpPr>
          <p:cNvPr id="5" name="Footer Placeholder 4">
            <a:extLst>
              <a:ext uri="{FF2B5EF4-FFF2-40B4-BE49-F238E27FC236}">
                <a16:creationId xmlns:a16="http://schemas.microsoft.com/office/drawing/2014/main" id="{D606B299-6EA1-3B58-D524-A633467EC2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EAE764-F26B-FB74-DD57-8AC8FAB2CDF7}"/>
              </a:ext>
            </a:extLst>
          </p:cNvPr>
          <p:cNvSpPr>
            <a:spLocks noGrp="1"/>
          </p:cNvSpPr>
          <p:nvPr>
            <p:ph type="sldNum" sz="quarter" idx="12"/>
          </p:nvPr>
        </p:nvSpPr>
        <p:spPr/>
        <p:txBody>
          <a:bodyPr/>
          <a:lstStyle/>
          <a:p>
            <a:fld id="{A3EE075C-DEFF-4B83-B35F-291481943C03}" type="slidenum">
              <a:rPr lang="en-GB" smtClean="0"/>
              <a:t>‹#›</a:t>
            </a:fld>
            <a:endParaRPr lang="en-GB"/>
          </a:p>
        </p:txBody>
      </p:sp>
    </p:spTree>
    <p:extLst>
      <p:ext uri="{BB962C8B-B14F-4D97-AF65-F5344CB8AC3E}">
        <p14:creationId xmlns:p14="http://schemas.microsoft.com/office/powerpoint/2010/main" val="2841016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215598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742379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147458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339821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669532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0205268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71C859-B58C-44FE-A08B-53A3C7C5D41F}" type="datetimeFigureOut">
              <a:rPr lang="en-GB" smtClean="0"/>
              <a:t>16/10/2026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EE075C-DEFF-4B83-B35F-291481943C03}"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8556449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2549444"/>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89506840"/>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5.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7.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5.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5.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7.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E38E-8CB7-86F7-752D-5355C1121BD5}"/>
              </a:ext>
            </a:extLst>
          </p:cNvPr>
          <p:cNvSpPr>
            <a:spLocks noGrp="1"/>
          </p:cNvSpPr>
          <p:nvPr>
            <p:ph type="ctrTitle" idx="4294967295"/>
          </p:nvPr>
        </p:nvSpPr>
        <p:spPr>
          <a:xfrm>
            <a:off x="1799304" y="2084951"/>
            <a:ext cx="8799870" cy="1109663"/>
          </a:xfrm>
        </p:spPr>
        <p:txBody>
          <a:bodyPr>
            <a:noAutofit/>
          </a:bodyPr>
          <a:lstStyle/>
          <a:p>
            <a:pPr algn="ctr"/>
            <a:r>
              <a:rPr lang="en-GB" sz="5400" dirty="0">
                <a:solidFill>
                  <a:schemeClr val="bg1"/>
                </a:solidFill>
              </a:rPr>
              <a:t>Assignment Guidance</a:t>
            </a:r>
            <a:br>
              <a:rPr lang="en-GB" sz="5400" dirty="0">
                <a:solidFill>
                  <a:schemeClr val="bg1"/>
                </a:solidFill>
              </a:rPr>
            </a:br>
            <a:r>
              <a:rPr lang="en-GB" sz="5400" dirty="0">
                <a:solidFill>
                  <a:schemeClr val="bg1"/>
                </a:solidFill>
              </a:rPr>
              <a:t>Leadership and Change</a:t>
            </a:r>
          </a:p>
        </p:txBody>
      </p:sp>
    </p:spTree>
    <p:extLst>
      <p:ext uri="{BB962C8B-B14F-4D97-AF65-F5344CB8AC3E}">
        <p14:creationId xmlns:p14="http://schemas.microsoft.com/office/powerpoint/2010/main" val="1984693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112C0-AD0C-6E9E-1175-27B368DE32FC}"/>
              </a:ext>
            </a:extLst>
          </p:cNvPr>
          <p:cNvSpPr>
            <a:spLocks noGrp="1"/>
          </p:cNvSpPr>
          <p:nvPr>
            <p:ph type="title"/>
          </p:nvPr>
        </p:nvSpPr>
        <p:spPr>
          <a:xfrm>
            <a:off x="358219" y="66675"/>
            <a:ext cx="11481847" cy="565316"/>
          </a:xfrm>
        </p:spPr>
        <p:txBody>
          <a:bodyPr>
            <a:normAutofit fontScale="90000"/>
          </a:bodyPr>
          <a:lstStyle/>
          <a:p>
            <a:r>
              <a:rPr lang="en-GB" b="1" dirty="0"/>
              <a:t>Task 1</a:t>
            </a:r>
          </a:p>
        </p:txBody>
      </p:sp>
      <p:sp>
        <p:nvSpPr>
          <p:cNvPr id="3" name="Content Placeholder 2">
            <a:extLst>
              <a:ext uri="{FF2B5EF4-FFF2-40B4-BE49-F238E27FC236}">
                <a16:creationId xmlns:a16="http://schemas.microsoft.com/office/drawing/2014/main" id="{4586F93C-CA7D-1E00-3189-159B3F3DA73E}"/>
              </a:ext>
            </a:extLst>
          </p:cNvPr>
          <p:cNvSpPr>
            <a:spLocks noGrp="1"/>
          </p:cNvSpPr>
          <p:nvPr>
            <p:ph idx="1"/>
          </p:nvPr>
        </p:nvSpPr>
        <p:spPr>
          <a:xfrm>
            <a:off x="358219" y="737937"/>
            <a:ext cx="11481847" cy="5021179"/>
          </a:xfrm>
        </p:spPr>
        <p:txBody>
          <a:bodyPr>
            <a:normAutofit fontScale="85000" lnSpcReduction="20000"/>
          </a:bodyPr>
          <a:lstStyle/>
          <a:p>
            <a:pPr marL="0" indent="0">
              <a:buNone/>
            </a:pPr>
            <a:r>
              <a:rPr lang="en-GB" dirty="0"/>
              <a:t>Your first task is to write a 2000 word essay: </a:t>
            </a:r>
          </a:p>
          <a:p>
            <a:pPr marL="0" indent="0">
              <a:buNone/>
            </a:pPr>
            <a:r>
              <a:rPr lang="en-GB" dirty="0"/>
              <a:t>You are required to provide a critical analysis of two personal experiences of change in an organisation that you have worked for, using theories and models of change. These experiences may be when you have been subject to change, or when you have initiated changes yourself. You must include specific information including:</a:t>
            </a:r>
          </a:p>
          <a:p>
            <a:pPr marL="0" indent="0">
              <a:buNone/>
            </a:pPr>
            <a:r>
              <a:rPr lang="en-GB" dirty="0"/>
              <a:t> </a:t>
            </a:r>
          </a:p>
          <a:p>
            <a:pPr marL="514350" lvl="0" indent="-514350">
              <a:buFont typeface="+mj-lt"/>
              <a:buAutoNum type="alphaLcPeriod"/>
            </a:pPr>
            <a:r>
              <a:rPr lang="en-GB" dirty="0"/>
              <a:t>When the changes occurred.</a:t>
            </a:r>
          </a:p>
          <a:p>
            <a:pPr marL="514350" lvl="0" indent="-514350">
              <a:buFont typeface="+mj-lt"/>
              <a:buAutoNum type="alphaLcPeriod"/>
            </a:pPr>
            <a:r>
              <a:rPr lang="en-GB" dirty="0"/>
              <a:t>The organisation name and location.</a:t>
            </a:r>
          </a:p>
          <a:p>
            <a:pPr marL="514350" lvl="0" indent="-514350">
              <a:buFont typeface="+mj-lt"/>
              <a:buAutoNum type="alphaLcPeriod"/>
            </a:pPr>
            <a:r>
              <a:rPr lang="en-GB" dirty="0"/>
              <a:t>Your job role at the time.</a:t>
            </a:r>
          </a:p>
          <a:p>
            <a:pPr marL="514350" lvl="0" indent="-514350">
              <a:buFont typeface="+mj-lt"/>
              <a:buAutoNum type="alphaLcPeriod"/>
            </a:pPr>
            <a:r>
              <a:rPr lang="en-GB" dirty="0"/>
              <a:t>The extent to which best practice was followed.</a:t>
            </a:r>
          </a:p>
          <a:p>
            <a:pPr marL="514350" lvl="0" indent="-514350">
              <a:buFont typeface="+mj-lt"/>
              <a:buAutoNum type="alphaLcPeriod"/>
            </a:pPr>
            <a:r>
              <a:rPr lang="en-GB" dirty="0"/>
              <a:t>The extent to which leaders and managers demonstrated a compassionate, person-centred approach. </a:t>
            </a:r>
          </a:p>
          <a:p>
            <a:pPr marL="514350" lvl="0" indent="-514350">
              <a:buFont typeface="+mj-lt"/>
              <a:buAutoNum type="alphaLcPeriod"/>
            </a:pPr>
            <a:r>
              <a:rPr lang="en-GB" dirty="0"/>
              <a:t>Whether or not you would have approached the changes differently if you had been in charge or, if you managed the changes yourself, any learning points from your experiences. </a:t>
            </a:r>
          </a:p>
        </p:txBody>
      </p:sp>
    </p:spTree>
    <p:extLst>
      <p:ext uri="{BB962C8B-B14F-4D97-AF65-F5344CB8AC3E}">
        <p14:creationId xmlns:p14="http://schemas.microsoft.com/office/powerpoint/2010/main" val="1742901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167C0-5A54-8276-EA4F-AC9D0602FC1C}"/>
              </a:ext>
            </a:extLst>
          </p:cNvPr>
          <p:cNvSpPr>
            <a:spLocks noGrp="1"/>
          </p:cNvSpPr>
          <p:nvPr>
            <p:ph type="title"/>
          </p:nvPr>
        </p:nvSpPr>
        <p:spPr>
          <a:xfrm>
            <a:off x="301657" y="1420926"/>
            <a:ext cx="11594969" cy="1325563"/>
          </a:xfrm>
        </p:spPr>
        <p:txBody>
          <a:bodyPr anchor="ctr">
            <a:normAutofit/>
          </a:bodyPr>
          <a:lstStyle/>
          <a:p>
            <a:r>
              <a:rPr lang="en-GB" b="1" dirty="0"/>
              <a:t>Let’s break this down . . .</a:t>
            </a:r>
          </a:p>
        </p:txBody>
      </p:sp>
      <p:graphicFrame>
        <p:nvGraphicFramePr>
          <p:cNvPr id="5" name="Content Placeholder 2">
            <a:extLst>
              <a:ext uri="{FF2B5EF4-FFF2-40B4-BE49-F238E27FC236}">
                <a16:creationId xmlns:a16="http://schemas.microsoft.com/office/drawing/2014/main" id="{EAD735EF-72D1-2F45-3FB0-56B0C81FA47C}"/>
              </a:ext>
            </a:extLst>
          </p:cNvPr>
          <p:cNvGraphicFramePr>
            <a:graphicFrameLocks noGrp="1"/>
          </p:cNvGraphicFramePr>
          <p:nvPr>
            <p:ph idx="1"/>
            <p:extLst>
              <p:ext uri="{D42A27DB-BD31-4B8C-83A1-F6EECF244321}">
                <p14:modId xmlns:p14="http://schemas.microsoft.com/office/powerpoint/2010/main" val="1552793833"/>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4082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EBB92-A23C-6337-BA7D-40EBA8487CBD}"/>
              </a:ext>
            </a:extLst>
          </p:cNvPr>
          <p:cNvSpPr>
            <a:spLocks noGrp="1"/>
          </p:cNvSpPr>
          <p:nvPr>
            <p:ph type="title"/>
          </p:nvPr>
        </p:nvSpPr>
        <p:spPr>
          <a:xfrm>
            <a:off x="301657" y="1420926"/>
            <a:ext cx="11594969" cy="1325563"/>
          </a:xfrm>
        </p:spPr>
        <p:txBody>
          <a:bodyPr anchor="ctr">
            <a:normAutofit/>
          </a:bodyPr>
          <a:lstStyle/>
          <a:p>
            <a:r>
              <a:rPr lang="en-GB" b="1" dirty="0"/>
              <a:t>Examples of change</a:t>
            </a:r>
          </a:p>
        </p:txBody>
      </p:sp>
      <p:graphicFrame>
        <p:nvGraphicFramePr>
          <p:cNvPr id="5" name="Content Placeholder 2">
            <a:extLst>
              <a:ext uri="{FF2B5EF4-FFF2-40B4-BE49-F238E27FC236}">
                <a16:creationId xmlns:a16="http://schemas.microsoft.com/office/drawing/2014/main" id="{4FEAACC9-543A-5D72-A865-F9DC63260930}"/>
              </a:ext>
            </a:extLst>
          </p:cNvPr>
          <p:cNvGraphicFramePr>
            <a:graphicFrameLocks noGrp="1"/>
          </p:cNvGraphicFramePr>
          <p:nvPr>
            <p:ph idx="1"/>
            <p:extLst>
              <p:ext uri="{D42A27DB-BD31-4B8C-83A1-F6EECF244321}">
                <p14:modId xmlns:p14="http://schemas.microsoft.com/office/powerpoint/2010/main" val="2318960455"/>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7532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85272-DF33-C9E6-16B6-952F935FB070}"/>
              </a:ext>
            </a:extLst>
          </p:cNvPr>
          <p:cNvSpPr>
            <a:spLocks noGrp="1"/>
          </p:cNvSpPr>
          <p:nvPr>
            <p:ph type="title"/>
          </p:nvPr>
        </p:nvSpPr>
        <p:spPr>
          <a:xfrm>
            <a:off x="301657" y="1420926"/>
            <a:ext cx="11594969" cy="1325563"/>
          </a:xfrm>
        </p:spPr>
        <p:txBody>
          <a:bodyPr anchor="ctr">
            <a:normAutofit/>
          </a:bodyPr>
          <a:lstStyle/>
          <a:p>
            <a:r>
              <a:rPr lang="en-GB" b="1" dirty="0"/>
              <a:t>Examples of Change</a:t>
            </a:r>
          </a:p>
        </p:txBody>
      </p:sp>
      <p:graphicFrame>
        <p:nvGraphicFramePr>
          <p:cNvPr id="5" name="Content Placeholder 2">
            <a:extLst>
              <a:ext uri="{FF2B5EF4-FFF2-40B4-BE49-F238E27FC236}">
                <a16:creationId xmlns:a16="http://schemas.microsoft.com/office/drawing/2014/main" id="{F1911C90-9E62-8015-9442-2C946FEA0528}"/>
              </a:ext>
            </a:extLst>
          </p:cNvPr>
          <p:cNvGraphicFramePr>
            <a:graphicFrameLocks noGrp="1"/>
          </p:cNvGraphicFramePr>
          <p:nvPr>
            <p:ph idx="1"/>
            <p:extLst>
              <p:ext uri="{D42A27DB-BD31-4B8C-83A1-F6EECF244321}">
                <p14:modId xmlns:p14="http://schemas.microsoft.com/office/powerpoint/2010/main" val="380504875"/>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7627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3FB1A-2BC3-889E-23C1-0AFB571EC7F1}"/>
              </a:ext>
            </a:extLst>
          </p:cNvPr>
          <p:cNvSpPr>
            <a:spLocks noGrp="1"/>
          </p:cNvSpPr>
          <p:nvPr>
            <p:ph type="title"/>
          </p:nvPr>
        </p:nvSpPr>
        <p:spPr>
          <a:xfrm>
            <a:off x="358219" y="365125"/>
            <a:ext cx="11481847" cy="1325563"/>
          </a:xfrm>
        </p:spPr>
        <p:txBody>
          <a:bodyPr anchor="ctr">
            <a:normAutofit/>
          </a:bodyPr>
          <a:lstStyle/>
          <a:p>
            <a:r>
              <a:rPr lang="en-GB" b="1" dirty="0">
                <a:latin typeface="+mn-lt"/>
              </a:rPr>
              <a:t>If you are struggling . . . </a:t>
            </a:r>
          </a:p>
        </p:txBody>
      </p:sp>
      <p:graphicFrame>
        <p:nvGraphicFramePr>
          <p:cNvPr id="5" name="Content Placeholder 2">
            <a:extLst>
              <a:ext uri="{FF2B5EF4-FFF2-40B4-BE49-F238E27FC236}">
                <a16:creationId xmlns:a16="http://schemas.microsoft.com/office/drawing/2014/main" id="{DBC3DA85-B3D1-A32F-A6F2-4C0BD84D0C57}"/>
              </a:ext>
            </a:extLst>
          </p:cNvPr>
          <p:cNvGraphicFramePr>
            <a:graphicFrameLocks noGrp="1"/>
          </p:cNvGraphicFramePr>
          <p:nvPr>
            <p:ph idx="1"/>
            <p:extLst>
              <p:ext uri="{D42A27DB-BD31-4B8C-83A1-F6EECF244321}">
                <p14:modId xmlns:p14="http://schemas.microsoft.com/office/powerpoint/2010/main" val="2325580314"/>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9424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47AD2-86FD-59E3-C017-DF56755A62C1}"/>
              </a:ext>
            </a:extLst>
          </p:cNvPr>
          <p:cNvSpPr>
            <a:spLocks noGrp="1"/>
          </p:cNvSpPr>
          <p:nvPr>
            <p:ph type="title"/>
          </p:nvPr>
        </p:nvSpPr>
        <p:spPr>
          <a:xfrm>
            <a:off x="301657" y="1420926"/>
            <a:ext cx="11594969" cy="1325563"/>
          </a:xfrm>
        </p:spPr>
        <p:txBody>
          <a:bodyPr anchor="ctr">
            <a:normAutofit/>
          </a:bodyPr>
          <a:lstStyle/>
          <a:p>
            <a:r>
              <a:rPr lang="en-GB" b="1" dirty="0">
                <a:latin typeface="+mn-lt"/>
              </a:rPr>
              <a:t>Comparison with Models and Theories</a:t>
            </a:r>
          </a:p>
        </p:txBody>
      </p:sp>
      <p:graphicFrame>
        <p:nvGraphicFramePr>
          <p:cNvPr id="6" name="Content Placeholder 2">
            <a:extLst>
              <a:ext uri="{FF2B5EF4-FFF2-40B4-BE49-F238E27FC236}">
                <a16:creationId xmlns:a16="http://schemas.microsoft.com/office/drawing/2014/main" id="{82E59018-614C-627D-5A95-C694B178586C}"/>
              </a:ext>
            </a:extLst>
          </p:cNvPr>
          <p:cNvGraphicFramePr>
            <a:graphicFrameLocks noGrp="1"/>
          </p:cNvGraphicFramePr>
          <p:nvPr>
            <p:ph idx="1"/>
            <p:extLst>
              <p:ext uri="{D42A27DB-BD31-4B8C-83A1-F6EECF244321}">
                <p14:modId xmlns:p14="http://schemas.microsoft.com/office/powerpoint/2010/main" val="2301518645"/>
              </p:ext>
            </p:extLst>
          </p:nvPr>
        </p:nvGraphicFramePr>
        <p:xfrm>
          <a:off x="301657" y="2746489"/>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9976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963AF-97E6-C047-74F5-FC1532CAE252}"/>
              </a:ext>
            </a:extLst>
          </p:cNvPr>
          <p:cNvSpPr>
            <a:spLocks noGrp="1"/>
          </p:cNvSpPr>
          <p:nvPr>
            <p:ph type="title"/>
          </p:nvPr>
        </p:nvSpPr>
        <p:spPr>
          <a:xfrm>
            <a:off x="301657" y="1420927"/>
            <a:ext cx="11594969" cy="781500"/>
          </a:xfrm>
        </p:spPr>
        <p:txBody>
          <a:bodyPr anchor="ctr">
            <a:normAutofit/>
          </a:bodyPr>
          <a:lstStyle/>
          <a:p>
            <a:r>
              <a:rPr lang="en-GB" b="1" dirty="0">
                <a:latin typeface="+mn-lt"/>
              </a:rPr>
              <a:t>General Guidance</a:t>
            </a:r>
          </a:p>
        </p:txBody>
      </p:sp>
      <p:graphicFrame>
        <p:nvGraphicFramePr>
          <p:cNvPr id="5" name="Content Placeholder 2">
            <a:extLst>
              <a:ext uri="{FF2B5EF4-FFF2-40B4-BE49-F238E27FC236}">
                <a16:creationId xmlns:a16="http://schemas.microsoft.com/office/drawing/2014/main" id="{F79D9E1C-3241-1FE3-8C58-750970CB4FED}"/>
              </a:ext>
            </a:extLst>
          </p:cNvPr>
          <p:cNvGraphicFramePr>
            <a:graphicFrameLocks noGrp="1"/>
          </p:cNvGraphicFramePr>
          <p:nvPr>
            <p:ph idx="1"/>
            <p:extLst>
              <p:ext uri="{D42A27DB-BD31-4B8C-83A1-F6EECF244321}">
                <p14:modId xmlns:p14="http://schemas.microsoft.com/office/powerpoint/2010/main" val="3510348375"/>
              </p:ext>
            </p:extLst>
          </p:nvPr>
        </p:nvGraphicFramePr>
        <p:xfrm>
          <a:off x="301657" y="2448232"/>
          <a:ext cx="11594969" cy="40845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1132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75FA7-2980-F70F-3617-5FDAF0BCBE7B}"/>
              </a:ext>
            </a:extLst>
          </p:cNvPr>
          <p:cNvSpPr>
            <a:spLocks noGrp="1"/>
          </p:cNvSpPr>
          <p:nvPr>
            <p:ph type="title"/>
          </p:nvPr>
        </p:nvSpPr>
        <p:spPr>
          <a:xfrm>
            <a:off x="358219" y="365125"/>
            <a:ext cx="11481847" cy="1325563"/>
          </a:xfrm>
        </p:spPr>
        <p:txBody>
          <a:bodyPr anchor="ctr">
            <a:normAutofit/>
          </a:bodyPr>
          <a:lstStyle/>
          <a:p>
            <a:r>
              <a:rPr lang="en-GB" b="1" dirty="0">
                <a:latin typeface="+mn-lt"/>
              </a:rPr>
              <a:t>Note on Transferable Skills</a:t>
            </a:r>
          </a:p>
        </p:txBody>
      </p:sp>
      <p:graphicFrame>
        <p:nvGraphicFramePr>
          <p:cNvPr id="5" name="Content Placeholder 2">
            <a:extLst>
              <a:ext uri="{FF2B5EF4-FFF2-40B4-BE49-F238E27FC236}">
                <a16:creationId xmlns:a16="http://schemas.microsoft.com/office/drawing/2014/main" id="{1BE7F2F8-C9A1-7EFF-5306-D2728DAFFC09}"/>
              </a:ext>
            </a:extLst>
          </p:cNvPr>
          <p:cNvGraphicFramePr>
            <a:graphicFrameLocks noGrp="1"/>
          </p:cNvGraphicFramePr>
          <p:nvPr>
            <p:ph idx="1"/>
            <p:extLst>
              <p:ext uri="{D42A27DB-BD31-4B8C-83A1-F6EECF244321}">
                <p14:modId xmlns:p14="http://schemas.microsoft.com/office/powerpoint/2010/main" val="2705442793"/>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0863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4A6BB-CAEA-3B91-8452-0609E28F2CCF}"/>
              </a:ext>
            </a:extLst>
          </p:cNvPr>
          <p:cNvSpPr>
            <a:spLocks noGrp="1"/>
          </p:cNvSpPr>
          <p:nvPr>
            <p:ph type="title"/>
          </p:nvPr>
        </p:nvSpPr>
        <p:spPr>
          <a:xfrm>
            <a:off x="358219" y="365125"/>
            <a:ext cx="11481847" cy="1325563"/>
          </a:xfrm>
        </p:spPr>
        <p:txBody>
          <a:bodyPr anchor="ctr">
            <a:normAutofit/>
          </a:bodyPr>
          <a:lstStyle/>
          <a:p>
            <a:r>
              <a:rPr lang="en-GB" b="1" dirty="0">
                <a:latin typeface="+mn-lt"/>
              </a:rPr>
              <a:t>Turnitin</a:t>
            </a:r>
          </a:p>
        </p:txBody>
      </p:sp>
      <p:sp>
        <p:nvSpPr>
          <p:cNvPr id="3" name="Content Placeholder 2">
            <a:extLst>
              <a:ext uri="{FF2B5EF4-FFF2-40B4-BE49-F238E27FC236}">
                <a16:creationId xmlns:a16="http://schemas.microsoft.com/office/drawing/2014/main" id="{40013BE6-21CE-A00E-F76F-0D5995676541}"/>
              </a:ext>
            </a:extLst>
          </p:cNvPr>
          <p:cNvSpPr>
            <a:spLocks noGrp="1"/>
          </p:cNvSpPr>
          <p:nvPr>
            <p:ph idx="1"/>
          </p:nvPr>
        </p:nvSpPr>
        <p:spPr>
          <a:xfrm>
            <a:off x="358219" y="1825625"/>
            <a:ext cx="7157006" cy="3575934"/>
          </a:xfrm>
        </p:spPr>
        <p:txBody>
          <a:bodyPr>
            <a:normAutofit/>
          </a:bodyPr>
          <a:lstStyle/>
          <a:p>
            <a:r>
              <a:rPr lang="en-GB" dirty="0"/>
              <a:t>Upload your essay to one link</a:t>
            </a:r>
          </a:p>
          <a:p>
            <a:r>
              <a:rPr lang="en-GB" dirty="0"/>
              <a:t>Upload your slides and speaker notes (what you will be saying – full sentences or bullet points are fine, but must include a reference list) to two separate links. </a:t>
            </a:r>
          </a:p>
        </p:txBody>
      </p:sp>
      <p:pic>
        <p:nvPicPr>
          <p:cNvPr id="5" name="Picture 4" descr="Pastel checklist and pencil">
            <a:extLst>
              <a:ext uri="{FF2B5EF4-FFF2-40B4-BE49-F238E27FC236}">
                <a16:creationId xmlns:a16="http://schemas.microsoft.com/office/drawing/2014/main" id="{BA3C9BBC-6224-0158-9469-9449F59DE5D2}"/>
              </a:ext>
            </a:extLst>
          </p:cNvPr>
          <p:cNvPicPr>
            <a:picLocks noChangeAspect="1"/>
          </p:cNvPicPr>
          <p:nvPr/>
        </p:nvPicPr>
        <p:blipFill>
          <a:blip r:embed="rId2">
            <a:extLst>
              <a:ext uri="{28A0092B-C50C-407E-A947-70E740481C1C}">
                <a14:useLocalDpi xmlns:a14="http://schemas.microsoft.com/office/drawing/2010/main" val="0"/>
              </a:ext>
            </a:extLst>
          </a:blip>
          <a:srcRect l="12225" r="10338" b="4"/>
          <a:stretch>
            <a:fillRect/>
          </a:stretch>
        </p:blipFill>
        <p:spPr>
          <a:xfrm>
            <a:off x="8446377" y="1641033"/>
            <a:ext cx="3387404" cy="3575934"/>
          </a:xfrm>
          <a:prstGeom prst="rect">
            <a:avLst/>
          </a:prstGeom>
          <a:noFill/>
        </p:spPr>
      </p:pic>
    </p:spTree>
    <p:extLst>
      <p:ext uri="{BB962C8B-B14F-4D97-AF65-F5344CB8AC3E}">
        <p14:creationId xmlns:p14="http://schemas.microsoft.com/office/powerpoint/2010/main" val="2279901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7789F-4DD9-BF24-D618-876FEEC322CC}"/>
              </a:ext>
            </a:extLst>
          </p:cNvPr>
          <p:cNvSpPr>
            <a:spLocks noGrp="1"/>
          </p:cNvSpPr>
          <p:nvPr>
            <p:ph type="title"/>
          </p:nvPr>
        </p:nvSpPr>
        <p:spPr>
          <a:xfrm>
            <a:off x="358219" y="172620"/>
            <a:ext cx="11481847" cy="645528"/>
          </a:xfrm>
        </p:spPr>
        <p:txBody>
          <a:bodyPr>
            <a:normAutofit fontScale="90000"/>
          </a:bodyPr>
          <a:lstStyle/>
          <a:p>
            <a:r>
              <a:rPr lang="en-GB" b="1" dirty="0">
                <a:latin typeface="+mn-lt"/>
              </a:rPr>
              <a:t>How to achieve success</a:t>
            </a:r>
          </a:p>
        </p:txBody>
      </p:sp>
      <p:sp>
        <p:nvSpPr>
          <p:cNvPr id="3" name="Content Placeholder 2">
            <a:extLst>
              <a:ext uri="{FF2B5EF4-FFF2-40B4-BE49-F238E27FC236}">
                <a16:creationId xmlns:a16="http://schemas.microsoft.com/office/drawing/2014/main" id="{F6F2E3AB-6C76-5653-981C-A937A47D1B14}"/>
              </a:ext>
            </a:extLst>
          </p:cNvPr>
          <p:cNvSpPr>
            <a:spLocks noGrp="1"/>
          </p:cNvSpPr>
          <p:nvPr>
            <p:ph idx="1"/>
          </p:nvPr>
        </p:nvSpPr>
        <p:spPr>
          <a:xfrm>
            <a:off x="358219" y="1026696"/>
            <a:ext cx="11481847" cy="4374864"/>
          </a:xfrm>
        </p:spPr>
        <p:txBody>
          <a:bodyPr>
            <a:normAutofit fontScale="92500" lnSpcReduction="10000"/>
          </a:bodyPr>
          <a:lstStyle/>
          <a:p>
            <a:r>
              <a:rPr lang="en-GB" dirty="0"/>
              <a:t>Read widely – at least 5 sources for your presentation and 15 for your essay. Use a mixture of peer reviewed articles and other literature/credible websites. Use </a:t>
            </a:r>
            <a:r>
              <a:rPr lang="en-GB" dirty="0">
                <a:highlight>
                  <a:srgbClr val="FFFF00"/>
                </a:highlight>
              </a:rPr>
              <a:t>industry specific </a:t>
            </a:r>
            <a:r>
              <a:rPr lang="en-GB" dirty="0"/>
              <a:t>sources.</a:t>
            </a:r>
          </a:p>
          <a:p>
            <a:r>
              <a:rPr lang="en-GB" dirty="0"/>
              <a:t>Reference correctly – </a:t>
            </a:r>
            <a:r>
              <a:rPr lang="en-GB" dirty="0">
                <a:highlight>
                  <a:srgbClr val="FFFF00"/>
                </a:highlight>
              </a:rPr>
              <a:t>Harvard.</a:t>
            </a:r>
            <a:r>
              <a:rPr lang="en-GB" dirty="0"/>
              <a:t> Use Cite them Right.</a:t>
            </a:r>
          </a:p>
          <a:p>
            <a:r>
              <a:rPr lang="en-GB" dirty="0"/>
              <a:t>Use </a:t>
            </a:r>
            <a:r>
              <a:rPr lang="en-GB" dirty="0">
                <a:highlight>
                  <a:srgbClr val="FFFF00"/>
                </a:highlight>
              </a:rPr>
              <a:t>updated information </a:t>
            </a:r>
            <a:r>
              <a:rPr lang="en-GB" dirty="0"/>
              <a:t>on well known models and theories.</a:t>
            </a:r>
          </a:p>
          <a:p>
            <a:r>
              <a:rPr lang="en-GB" dirty="0"/>
              <a:t> Include </a:t>
            </a:r>
            <a:r>
              <a:rPr lang="en-GB" dirty="0">
                <a:highlight>
                  <a:srgbClr val="FFFF00"/>
                </a:highlight>
              </a:rPr>
              <a:t>organisational examples </a:t>
            </a:r>
            <a:r>
              <a:rPr lang="en-GB" dirty="0"/>
              <a:t>– e.g. change in other health boards.</a:t>
            </a:r>
          </a:p>
          <a:p>
            <a:r>
              <a:rPr lang="en-GB" dirty="0"/>
              <a:t>Use </a:t>
            </a:r>
            <a:r>
              <a:rPr lang="en-GB" dirty="0">
                <a:highlight>
                  <a:srgbClr val="FFFF00"/>
                </a:highlight>
              </a:rPr>
              <a:t>your own words </a:t>
            </a:r>
            <a:r>
              <a:rPr lang="en-GB" dirty="0"/>
              <a:t>– do not use translation software/other AI tools</a:t>
            </a:r>
          </a:p>
          <a:p>
            <a:r>
              <a:rPr lang="en-GB" dirty="0"/>
              <a:t>Be </a:t>
            </a:r>
            <a:r>
              <a:rPr lang="en-GB" dirty="0">
                <a:highlight>
                  <a:srgbClr val="FFFF00"/>
                </a:highlight>
              </a:rPr>
              <a:t>specific </a:t>
            </a:r>
            <a:r>
              <a:rPr lang="en-GB" dirty="0"/>
              <a:t>(e.g. your role is a band 6 nurse in the cardiac ward in Singleton Hospital, Swansea, the changes occurred in February 2025). </a:t>
            </a:r>
          </a:p>
          <a:p>
            <a:r>
              <a:rPr lang="en-GB" dirty="0"/>
              <a:t>Include more </a:t>
            </a:r>
            <a:r>
              <a:rPr lang="en-GB" dirty="0">
                <a:highlight>
                  <a:srgbClr val="FFFF00"/>
                </a:highlight>
              </a:rPr>
              <a:t>critical analysis </a:t>
            </a:r>
            <a:r>
              <a:rPr lang="en-GB" dirty="0"/>
              <a:t>than description. </a:t>
            </a:r>
          </a:p>
        </p:txBody>
      </p:sp>
    </p:spTree>
    <p:extLst>
      <p:ext uri="{BB962C8B-B14F-4D97-AF65-F5344CB8AC3E}">
        <p14:creationId xmlns:p14="http://schemas.microsoft.com/office/powerpoint/2010/main" val="29034967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35561-0C0F-EC60-818E-0B3F596770AC}"/>
              </a:ext>
            </a:extLst>
          </p:cNvPr>
          <p:cNvSpPr>
            <a:spLocks noGrp="1"/>
          </p:cNvSpPr>
          <p:nvPr>
            <p:ph type="title"/>
          </p:nvPr>
        </p:nvSpPr>
        <p:spPr>
          <a:xfrm>
            <a:off x="358219" y="365125"/>
            <a:ext cx="11481847" cy="821991"/>
          </a:xfrm>
        </p:spPr>
        <p:txBody>
          <a:bodyPr anchor="ctr">
            <a:normAutofit/>
          </a:bodyPr>
          <a:lstStyle/>
          <a:p>
            <a:r>
              <a:rPr lang="en-GB" b="1" dirty="0"/>
              <a:t>Final Tips</a:t>
            </a:r>
          </a:p>
        </p:txBody>
      </p:sp>
      <p:graphicFrame>
        <p:nvGraphicFramePr>
          <p:cNvPr id="5" name="Content Placeholder 2">
            <a:extLst>
              <a:ext uri="{FF2B5EF4-FFF2-40B4-BE49-F238E27FC236}">
                <a16:creationId xmlns:a16="http://schemas.microsoft.com/office/drawing/2014/main" id="{EE5E8468-EF3F-A706-271A-882B3715A19C}"/>
              </a:ext>
            </a:extLst>
          </p:cNvPr>
          <p:cNvGraphicFramePr>
            <a:graphicFrameLocks noGrp="1"/>
          </p:cNvGraphicFramePr>
          <p:nvPr>
            <p:ph idx="1"/>
            <p:extLst>
              <p:ext uri="{D42A27DB-BD31-4B8C-83A1-F6EECF244321}">
                <p14:modId xmlns:p14="http://schemas.microsoft.com/office/powerpoint/2010/main" val="4152421928"/>
              </p:ext>
            </p:extLst>
          </p:nvPr>
        </p:nvGraphicFramePr>
        <p:xfrm>
          <a:off x="358219" y="1392487"/>
          <a:ext cx="10823128" cy="42222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60861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4726B-39C3-1DBF-96DD-4E74C63D4AAF}"/>
              </a:ext>
            </a:extLst>
          </p:cNvPr>
          <p:cNvSpPr>
            <a:spLocks noGrp="1"/>
          </p:cNvSpPr>
          <p:nvPr>
            <p:ph type="title"/>
          </p:nvPr>
        </p:nvSpPr>
        <p:spPr>
          <a:xfrm>
            <a:off x="358219" y="240632"/>
            <a:ext cx="11481847" cy="834190"/>
          </a:xfrm>
        </p:spPr>
        <p:txBody>
          <a:bodyPr/>
          <a:lstStyle/>
          <a:p>
            <a:r>
              <a:rPr lang="en-GB" b="1" dirty="0">
                <a:latin typeface="+mn-lt"/>
              </a:rPr>
              <a:t>Task 2 – Presentation </a:t>
            </a:r>
          </a:p>
        </p:txBody>
      </p:sp>
      <p:sp>
        <p:nvSpPr>
          <p:cNvPr id="3" name="Content Placeholder 2">
            <a:extLst>
              <a:ext uri="{FF2B5EF4-FFF2-40B4-BE49-F238E27FC236}">
                <a16:creationId xmlns:a16="http://schemas.microsoft.com/office/drawing/2014/main" id="{E6054EE5-A8A1-7C90-0E96-4AD8922E9350}"/>
              </a:ext>
            </a:extLst>
          </p:cNvPr>
          <p:cNvSpPr>
            <a:spLocks noGrp="1"/>
          </p:cNvSpPr>
          <p:nvPr>
            <p:ph idx="1"/>
          </p:nvPr>
        </p:nvSpPr>
        <p:spPr>
          <a:xfrm>
            <a:off x="358219" y="1299412"/>
            <a:ext cx="11481847" cy="4219072"/>
          </a:xfrm>
        </p:spPr>
        <p:txBody>
          <a:bodyPr>
            <a:normAutofit lnSpcReduction="10000"/>
          </a:bodyPr>
          <a:lstStyle/>
          <a:p>
            <a:pPr marL="0" lvl="0" indent="0">
              <a:buNone/>
            </a:pPr>
            <a:r>
              <a:rPr lang="en-GB" dirty="0"/>
              <a:t>Using at least 5 peer reviewed journal articles published in 2022 or later, plus other sources, prepare and give a presentation based on the scenario below:</a:t>
            </a:r>
          </a:p>
          <a:p>
            <a:pPr marL="0" indent="0">
              <a:buNone/>
            </a:pPr>
            <a:endParaRPr lang="en-GB" dirty="0"/>
          </a:p>
          <a:p>
            <a:pPr marL="0" indent="0">
              <a:buNone/>
            </a:pPr>
            <a:r>
              <a:rPr lang="en-GB" i="1" dirty="0"/>
              <a:t>You have applied for a middle management role at your current organisation. Part of the selection process requires you to give a presentation in which you critically analyse the leadership style you possess and discuss why this type of leadership is necessary to successfully navigate future challenges in your particular industry. You must refer to leadership questionnaires and feedback from your own manager/other people you know regarding your leadership style and must also include specific detail regarding the future challenges that your organisation will face. </a:t>
            </a:r>
            <a:endParaRPr lang="en-GB" dirty="0"/>
          </a:p>
          <a:p>
            <a:pPr marL="0" indent="0">
              <a:buNone/>
            </a:pPr>
            <a:endParaRPr lang="en-GB" dirty="0"/>
          </a:p>
        </p:txBody>
      </p:sp>
    </p:spTree>
    <p:extLst>
      <p:ext uri="{BB962C8B-B14F-4D97-AF65-F5344CB8AC3E}">
        <p14:creationId xmlns:p14="http://schemas.microsoft.com/office/powerpoint/2010/main" val="27348905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6F69C-CD29-DAF0-FDD7-2C7CFF8E180D}"/>
              </a:ext>
            </a:extLst>
          </p:cNvPr>
          <p:cNvSpPr>
            <a:spLocks noGrp="1"/>
          </p:cNvSpPr>
          <p:nvPr>
            <p:ph type="title"/>
          </p:nvPr>
        </p:nvSpPr>
        <p:spPr>
          <a:xfrm>
            <a:off x="358219" y="365126"/>
            <a:ext cx="11481847" cy="1091316"/>
          </a:xfrm>
        </p:spPr>
        <p:txBody>
          <a:bodyPr/>
          <a:lstStyle/>
          <a:p>
            <a:r>
              <a:rPr lang="en-GB" b="1" dirty="0">
                <a:latin typeface="+mn-lt"/>
              </a:rPr>
              <a:t>Let’s break this down . . . </a:t>
            </a:r>
          </a:p>
        </p:txBody>
      </p:sp>
      <p:sp>
        <p:nvSpPr>
          <p:cNvPr id="3" name="Content Placeholder 2">
            <a:extLst>
              <a:ext uri="{FF2B5EF4-FFF2-40B4-BE49-F238E27FC236}">
                <a16:creationId xmlns:a16="http://schemas.microsoft.com/office/drawing/2014/main" id="{548E7A5B-0C9F-8129-7FFA-6F47091FCAB1}"/>
              </a:ext>
            </a:extLst>
          </p:cNvPr>
          <p:cNvSpPr>
            <a:spLocks noGrp="1"/>
          </p:cNvSpPr>
          <p:nvPr>
            <p:ph idx="1"/>
          </p:nvPr>
        </p:nvSpPr>
        <p:spPr/>
        <p:txBody>
          <a:bodyPr>
            <a:normAutofit lnSpcReduction="10000"/>
          </a:bodyPr>
          <a:lstStyle/>
          <a:p>
            <a:r>
              <a:rPr lang="en-GB" dirty="0"/>
              <a:t>You are applying for a middle management role (so need to promote your skills)</a:t>
            </a:r>
          </a:p>
          <a:p>
            <a:r>
              <a:rPr lang="en-GB" dirty="0"/>
              <a:t>You need to critically analyse the leadership style you possess (so need to show knowledge of different types of leadership style and state which one you possess and why)</a:t>
            </a:r>
          </a:p>
          <a:p>
            <a:r>
              <a:rPr lang="en-GB" dirty="0"/>
              <a:t>You need to discuss why this type of leadership style is necessary to successfully navigate future challenges (so need to state what challenges are facing your organisation/industry and why your style is required to successfully lead people through them)</a:t>
            </a:r>
          </a:p>
        </p:txBody>
      </p:sp>
    </p:spTree>
    <p:extLst>
      <p:ext uri="{BB962C8B-B14F-4D97-AF65-F5344CB8AC3E}">
        <p14:creationId xmlns:p14="http://schemas.microsoft.com/office/powerpoint/2010/main" val="31315849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7325E-90A7-43E7-546B-92067B146CE8}"/>
              </a:ext>
            </a:extLst>
          </p:cNvPr>
          <p:cNvSpPr>
            <a:spLocks noGrp="1"/>
          </p:cNvSpPr>
          <p:nvPr>
            <p:ph type="title"/>
          </p:nvPr>
        </p:nvSpPr>
        <p:spPr>
          <a:xfrm>
            <a:off x="358219" y="365125"/>
            <a:ext cx="11481847" cy="1325563"/>
          </a:xfrm>
        </p:spPr>
        <p:txBody>
          <a:bodyPr anchor="ctr">
            <a:normAutofit/>
          </a:bodyPr>
          <a:lstStyle/>
          <a:p>
            <a:r>
              <a:rPr lang="en-GB" b="1" dirty="0"/>
              <a:t>What to include:</a:t>
            </a:r>
          </a:p>
        </p:txBody>
      </p:sp>
      <p:graphicFrame>
        <p:nvGraphicFramePr>
          <p:cNvPr id="5" name="Content Placeholder 2">
            <a:extLst>
              <a:ext uri="{FF2B5EF4-FFF2-40B4-BE49-F238E27FC236}">
                <a16:creationId xmlns:a16="http://schemas.microsoft.com/office/drawing/2014/main" id="{6688C3F7-90D0-9CB5-39AC-554A400FB48C}"/>
              </a:ext>
            </a:extLst>
          </p:cNvPr>
          <p:cNvGraphicFramePr>
            <a:graphicFrameLocks noGrp="1"/>
          </p:cNvGraphicFramePr>
          <p:nvPr>
            <p:ph idx="1"/>
            <p:extLst>
              <p:ext uri="{D42A27DB-BD31-4B8C-83A1-F6EECF244321}">
                <p14:modId xmlns:p14="http://schemas.microsoft.com/office/powerpoint/2010/main" val="2874807874"/>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48920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721E-3380-B9BB-CCB9-D72665D0E466}"/>
              </a:ext>
            </a:extLst>
          </p:cNvPr>
          <p:cNvSpPr>
            <a:spLocks noGrp="1"/>
          </p:cNvSpPr>
          <p:nvPr>
            <p:ph type="title"/>
          </p:nvPr>
        </p:nvSpPr>
        <p:spPr/>
        <p:txBody>
          <a:bodyPr/>
          <a:lstStyle/>
          <a:p>
            <a:r>
              <a:rPr lang="en-GB" b="1" dirty="0">
                <a:latin typeface="+mn-lt"/>
              </a:rPr>
              <a:t>Include examples to support your points</a:t>
            </a:r>
          </a:p>
        </p:txBody>
      </p:sp>
      <p:sp>
        <p:nvSpPr>
          <p:cNvPr id="3" name="Content Placeholder 2">
            <a:extLst>
              <a:ext uri="{FF2B5EF4-FFF2-40B4-BE49-F238E27FC236}">
                <a16:creationId xmlns:a16="http://schemas.microsoft.com/office/drawing/2014/main" id="{AFD89CF0-26A8-8B04-A9CA-E78A492DEF7D}"/>
              </a:ext>
            </a:extLst>
          </p:cNvPr>
          <p:cNvSpPr>
            <a:spLocks noGrp="1"/>
          </p:cNvSpPr>
          <p:nvPr>
            <p:ph idx="1"/>
          </p:nvPr>
        </p:nvSpPr>
        <p:spPr>
          <a:xfrm>
            <a:off x="358220" y="1825625"/>
            <a:ext cx="2896257" cy="3575934"/>
          </a:xfrm>
        </p:spPr>
        <p:txBody>
          <a:bodyPr/>
          <a:lstStyle/>
          <a:p>
            <a:r>
              <a:rPr lang="en-GB" dirty="0"/>
              <a:t>Quotes from feedback</a:t>
            </a:r>
          </a:p>
          <a:p>
            <a:r>
              <a:rPr lang="en-GB" dirty="0"/>
              <a:t>Personal stories</a:t>
            </a:r>
          </a:p>
          <a:p>
            <a:r>
              <a:rPr lang="en-GB" dirty="0"/>
              <a:t>Ensure all are specific and detailed</a:t>
            </a:r>
          </a:p>
        </p:txBody>
      </p:sp>
      <p:sp>
        <p:nvSpPr>
          <p:cNvPr id="4" name="TextBox 3">
            <a:extLst>
              <a:ext uri="{FF2B5EF4-FFF2-40B4-BE49-F238E27FC236}">
                <a16:creationId xmlns:a16="http://schemas.microsoft.com/office/drawing/2014/main" id="{58BC037F-0F65-4F14-6FA2-2C73C7E01776}"/>
              </a:ext>
            </a:extLst>
          </p:cNvPr>
          <p:cNvSpPr txBox="1"/>
          <p:nvPr/>
        </p:nvSpPr>
        <p:spPr>
          <a:xfrm>
            <a:off x="3578942" y="1825625"/>
            <a:ext cx="7600335" cy="3323987"/>
          </a:xfrm>
          <a:prstGeom prst="rect">
            <a:avLst/>
          </a:prstGeom>
          <a:solidFill>
            <a:schemeClr val="accent1">
              <a:lumMod val="20000"/>
              <a:lumOff val="80000"/>
            </a:schemeClr>
          </a:solidFill>
          <a:ln>
            <a:solidFill>
              <a:schemeClr val="tx1"/>
            </a:solidFill>
          </a:ln>
        </p:spPr>
        <p:txBody>
          <a:bodyPr wrap="square" rtlCol="0">
            <a:spAutoFit/>
          </a:bodyPr>
          <a:lstStyle/>
          <a:p>
            <a:endParaRPr lang="en-GB" dirty="0"/>
          </a:p>
          <a:p>
            <a:r>
              <a:rPr lang="en-GB" sz="2400" dirty="0"/>
              <a:t>‘Two weeks ago, a colleague of mine admitted to me that she had been struggling as her mother was very ill. I knew she had an important deadline to meet on the project we had been working on [state project], so I offered to complete one of her tasks myself. She was immensely grateful, and this support helped her remain in work instead of calling in sick. This demonstrated several aspects of compassionate leadership – for example, empathy . . .’</a:t>
            </a:r>
          </a:p>
        </p:txBody>
      </p:sp>
    </p:spTree>
    <p:extLst>
      <p:ext uri="{BB962C8B-B14F-4D97-AF65-F5344CB8AC3E}">
        <p14:creationId xmlns:p14="http://schemas.microsoft.com/office/powerpoint/2010/main" val="14394892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42CD0A40-C67A-F476-D172-A8D14D533DDD}"/>
              </a:ext>
            </a:extLst>
          </p:cNvPr>
          <p:cNvGraphicFramePr>
            <a:graphicFrameLocks noGrp="1"/>
          </p:cNvGraphicFramePr>
          <p:nvPr>
            <p:ph idx="1"/>
            <p:extLst>
              <p:ext uri="{D42A27DB-BD31-4B8C-83A1-F6EECF244321}">
                <p14:modId xmlns:p14="http://schemas.microsoft.com/office/powerpoint/2010/main" val="501443732"/>
              </p:ext>
            </p:extLst>
          </p:nvPr>
        </p:nvGraphicFramePr>
        <p:xfrm>
          <a:off x="380315" y="1603325"/>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54999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BD4C5-A73A-3232-C100-CB4369A5AA07}"/>
              </a:ext>
            </a:extLst>
          </p:cNvPr>
          <p:cNvSpPr>
            <a:spLocks noGrp="1"/>
          </p:cNvSpPr>
          <p:nvPr>
            <p:ph type="title"/>
          </p:nvPr>
        </p:nvSpPr>
        <p:spPr>
          <a:xfrm>
            <a:off x="358219" y="365126"/>
            <a:ext cx="11481847" cy="784406"/>
          </a:xfrm>
        </p:spPr>
        <p:txBody>
          <a:bodyPr anchor="ctr">
            <a:normAutofit/>
          </a:bodyPr>
          <a:lstStyle/>
          <a:p>
            <a:r>
              <a:rPr lang="en-GB" b="1" dirty="0"/>
              <a:t>Good sources</a:t>
            </a:r>
          </a:p>
        </p:txBody>
      </p:sp>
      <p:graphicFrame>
        <p:nvGraphicFramePr>
          <p:cNvPr id="5" name="Content Placeholder 2">
            <a:extLst>
              <a:ext uri="{FF2B5EF4-FFF2-40B4-BE49-F238E27FC236}">
                <a16:creationId xmlns:a16="http://schemas.microsoft.com/office/drawing/2014/main" id="{BDDF1729-B62A-9BD7-1414-48B915DB9AD3}"/>
              </a:ext>
            </a:extLst>
          </p:cNvPr>
          <p:cNvGraphicFramePr>
            <a:graphicFrameLocks noGrp="1"/>
          </p:cNvGraphicFramePr>
          <p:nvPr>
            <p:ph idx="1"/>
            <p:extLst>
              <p:ext uri="{D42A27DB-BD31-4B8C-83A1-F6EECF244321}">
                <p14:modId xmlns:p14="http://schemas.microsoft.com/office/powerpoint/2010/main" val="2885118446"/>
              </p:ext>
            </p:extLst>
          </p:nvPr>
        </p:nvGraphicFramePr>
        <p:xfrm>
          <a:off x="358219" y="1641033"/>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62789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17E09-A037-8636-0E35-86CE3E14C747}"/>
              </a:ext>
            </a:extLst>
          </p:cNvPr>
          <p:cNvSpPr>
            <a:spLocks noGrp="1"/>
          </p:cNvSpPr>
          <p:nvPr>
            <p:ph type="title"/>
          </p:nvPr>
        </p:nvSpPr>
        <p:spPr>
          <a:xfrm>
            <a:off x="358219" y="365125"/>
            <a:ext cx="11481847" cy="1325563"/>
          </a:xfrm>
        </p:spPr>
        <p:txBody>
          <a:bodyPr anchor="ctr">
            <a:normAutofit/>
          </a:bodyPr>
          <a:lstStyle/>
          <a:p>
            <a:r>
              <a:rPr lang="en-GB" b="1" dirty="0"/>
              <a:t>General Guidance</a:t>
            </a:r>
          </a:p>
        </p:txBody>
      </p:sp>
      <p:graphicFrame>
        <p:nvGraphicFramePr>
          <p:cNvPr id="5" name="Content Placeholder 2">
            <a:extLst>
              <a:ext uri="{FF2B5EF4-FFF2-40B4-BE49-F238E27FC236}">
                <a16:creationId xmlns:a16="http://schemas.microsoft.com/office/drawing/2014/main" id="{50CAC468-2AEC-6206-51B0-BC7007E22CEE}"/>
              </a:ext>
            </a:extLst>
          </p:cNvPr>
          <p:cNvGraphicFramePr>
            <a:graphicFrameLocks noGrp="1"/>
          </p:cNvGraphicFramePr>
          <p:nvPr>
            <p:ph idx="1"/>
            <p:extLst>
              <p:ext uri="{D42A27DB-BD31-4B8C-83A1-F6EECF244321}">
                <p14:modId xmlns:p14="http://schemas.microsoft.com/office/powerpoint/2010/main" val="3383696462"/>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51948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FC366-3A51-BD82-0E44-CBB69312EB3B}"/>
              </a:ext>
            </a:extLst>
          </p:cNvPr>
          <p:cNvSpPr>
            <a:spLocks noGrp="1"/>
          </p:cNvSpPr>
          <p:nvPr>
            <p:ph type="title"/>
          </p:nvPr>
        </p:nvSpPr>
        <p:spPr>
          <a:xfrm>
            <a:off x="358219" y="365125"/>
            <a:ext cx="11481847" cy="706591"/>
          </a:xfrm>
        </p:spPr>
        <p:txBody>
          <a:bodyPr/>
          <a:lstStyle/>
          <a:p>
            <a:r>
              <a:rPr lang="en-GB" b="1" dirty="0">
                <a:latin typeface="+mn-lt"/>
              </a:rPr>
              <a:t>Presentation Skills</a:t>
            </a:r>
          </a:p>
        </p:txBody>
      </p:sp>
      <p:sp>
        <p:nvSpPr>
          <p:cNvPr id="3" name="Content Placeholder 2">
            <a:extLst>
              <a:ext uri="{FF2B5EF4-FFF2-40B4-BE49-F238E27FC236}">
                <a16:creationId xmlns:a16="http://schemas.microsoft.com/office/drawing/2014/main" id="{4128AF1E-EF64-E2EF-A38F-934C7B28119B}"/>
              </a:ext>
            </a:extLst>
          </p:cNvPr>
          <p:cNvSpPr>
            <a:spLocks noGrp="1"/>
          </p:cNvSpPr>
          <p:nvPr>
            <p:ph idx="1"/>
          </p:nvPr>
        </p:nvSpPr>
        <p:spPr>
          <a:xfrm>
            <a:off x="358219" y="1366684"/>
            <a:ext cx="11481847" cy="4034875"/>
          </a:xfrm>
        </p:spPr>
        <p:txBody>
          <a:bodyPr/>
          <a:lstStyle/>
          <a:p>
            <a:r>
              <a:rPr lang="en-GB" dirty="0"/>
              <a:t>Slides should be clear with minimal text, one idea per slide, use images to reinforce points, choose fonts and colours that enhance readability</a:t>
            </a:r>
          </a:p>
          <a:p>
            <a:r>
              <a:rPr lang="en-GB" dirty="0"/>
              <a:t>Ensure presentation looks professional and is suitable for the audience</a:t>
            </a:r>
          </a:p>
          <a:p>
            <a:r>
              <a:rPr lang="en-GB" dirty="0"/>
              <a:t>Dress appropriately</a:t>
            </a:r>
          </a:p>
          <a:p>
            <a:r>
              <a:rPr lang="en-GB" dirty="0"/>
              <a:t>Speak with presence – vocal variety (pace, tone, emphasis)</a:t>
            </a:r>
          </a:p>
          <a:p>
            <a:r>
              <a:rPr lang="en-GB" dirty="0"/>
              <a:t>Maintain good eye contact and open body language</a:t>
            </a:r>
          </a:p>
          <a:p>
            <a:r>
              <a:rPr lang="en-GB" dirty="0"/>
              <a:t>End your presentation well – why should you be selected?</a:t>
            </a:r>
          </a:p>
          <a:p>
            <a:endParaRPr lang="en-GB" dirty="0"/>
          </a:p>
          <a:p>
            <a:endParaRPr lang="en-GB" dirty="0"/>
          </a:p>
        </p:txBody>
      </p:sp>
    </p:spTree>
    <p:extLst>
      <p:ext uri="{BB962C8B-B14F-4D97-AF65-F5344CB8AC3E}">
        <p14:creationId xmlns:p14="http://schemas.microsoft.com/office/powerpoint/2010/main" val="28926832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EE754-3418-AE84-B835-4D054D77741C}"/>
              </a:ext>
            </a:extLst>
          </p:cNvPr>
          <p:cNvSpPr>
            <a:spLocks noGrp="1"/>
          </p:cNvSpPr>
          <p:nvPr>
            <p:ph type="title"/>
          </p:nvPr>
        </p:nvSpPr>
        <p:spPr>
          <a:xfrm>
            <a:off x="301657" y="1420926"/>
            <a:ext cx="11594969" cy="1325563"/>
          </a:xfrm>
        </p:spPr>
        <p:txBody>
          <a:bodyPr anchor="ctr">
            <a:normAutofit/>
          </a:bodyPr>
          <a:lstStyle/>
          <a:p>
            <a:r>
              <a:rPr lang="en-GB" b="1" dirty="0">
                <a:latin typeface="+mn-lt"/>
              </a:rPr>
              <a:t>Prepare for the Questions</a:t>
            </a:r>
          </a:p>
        </p:txBody>
      </p:sp>
      <p:graphicFrame>
        <p:nvGraphicFramePr>
          <p:cNvPr id="5" name="Content Placeholder 2">
            <a:extLst>
              <a:ext uri="{FF2B5EF4-FFF2-40B4-BE49-F238E27FC236}">
                <a16:creationId xmlns:a16="http://schemas.microsoft.com/office/drawing/2014/main" id="{4769E43C-001D-C2AD-3201-1CC3329110DD}"/>
              </a:ext>
            </a:extLst>
          </p:cNvPr>
          <p:cNvGraphicFramePr>
            <a:graphicFrameLocks noGrp="1"/>
          </p:cNvGraphicFramePr>
          <p:nvPr>
            <p:ph idx="1"/>
            <p:extLst>
              <p:ext uri="{D42A27DB-BD31-4B8C-83A1-F6EECF244321}">
                <p14:modId xmlns:p14="http://schemas.microsoft.com/office/powerpoint/2010/main" val="951955912"/>
              </p:ext>
            </p:extLst>
          </p:nvPr>
        </p:nvGraphicFramePr>
        <p:xfrm>
          <a:off x="301657" y="2588818"/>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2728233"/>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197</TotalTime>
  <Words>1585</Words>
  <Application>Microsoft Office PowerPoint</Application>
  <PresentationFormat>Widescreen</PresentationFormat>
  <Paragraphs>110</Paragraphs>
  <Slides>21</Slides>
  <Notes>1</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21</vt:i4>
      </vt:variant>
    </vt:vector>
  </HeadingPairs>
  <TitlesOfParts>
    <vt:vector size="28" baseType="lpstr">
      <vt:lpstr>Aptos</vt:lpstr>
      <vt:lpstr>Arial</vt:lpstr>
      <vt:lpstr>Calibri</vt:lpstr>
      <vt:lpstr>Calibri Light</vt:lpstr>
      <vt:lpstr>Theme1</vt:lpstr>
      <vt:lpstr>UWTSD Text 2</vt:lpstr>
      <vt:lpstr>UWTSD Logo Variations place image in Background</vt:lpstr>
      <vt:lpstr>Assignment Guidance Leadership and Change</vt:lpstr>
      <vt:lpstr>Task 1</vt:lpstr>
      <vt:lpstr>Let’s break this down . . .</vt:lpstr>
      <vt:lpstr>Examples of change</vt:lpstr>
      <vt:lpstr>Examples of Change</vt:lpstr>
      <vt:lpstr>If you are struggling . . . </vt:lpstr>
      <vt:lpstr>Comparison with Models and Theories</vt:lpstr>
      <vt:lpstr>General Guidance</vt:lpstr>
      <vt:lpstr>Note on Transferable Skills</vt:lpstr>
      <vt:lpstr>Turnitin</vt:lpstr>
      <vt:lpstr>How to achieve success</vt:lpstr>
      <vt:lpstr>Final Tips</vt:lpstr>
      <vt:lpstr>Task 2 – Presentation </vt:lpstr>
      <vt:lpstr>Let’s break this down . . . </vt:lpstr>
      <vt:lpstr>What to include:</vt:lpstr>
      <vt:lpstr>Include examples to support your points</vt:lpstr>
      <vt:lpstr>PowerPoint Presentation</vt:lpstr>
      <vt:lpstr>Good sources</vt:lpstr>
      <vt:lpstr>General Guidance</vt:lpstr>
      <vt:lpstr>Presentation Skills</vt:lpstr>
      <vt:lpstr>Prepare for the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1</cp:revision>
  <dcterms:created xsi:type="dcterms:W3CDTF">2025-10-31T10:28:35Z</dcterms:created>
  <dcterms:modified xsi:type="dcterms:W3CDTF">2026-10-16T15:56:17Z</dcterms:modified>
</cp:coreProperties>
</file>