
<file path=[Content_Types].xml><?xml version="1.0" encoding="utf-8"?>
<Types xmlns="http://schemas.openxmlformats.org/package/2006/content-types">
  <Default ContentType="image/jpeg" Extension="jpeg"/>
  <Default ContentType="video/mp4" Extension="mp4"/>
  <Default ContentType="image/png" Extension="png"/>
  <Default ContentType="application/vnd.openxmlformats-package.relationships+xml" Extension="rels"/>
  <Default ContentType="application/xml" Extension="xml"/>
  <Override ContentType="application/vnd.ms-office.drawingml.diagramDrawing+xml" PartName="/ppt/diagrams/drawing1.xml"/>
  <Override ContentType="application/vnd.ms-office.drawingml.diagramDrawing+xml" PartName="/ppt/diagrams/drawing2.xml"/>
  <Override ContentType="application/vnd.ms-office.drawingml.diagramDrawing+xml" PartName="/ppt/diagrams/drawing3.xml"/>
  <Override ContentType="application/vnd.ms-office.drawingml.diagramDrawing+xml" PartName="/ppt/diagrams/drawing4.xml"/>
  <Override ContentType="application/vnd.ms-office.drawingml.diagramDrawing+xml" PartName="/ppt/diagrams/drawing5.xml"/>
  <Override ContentType="application/vnd.ms-office.drawingml.diagramDrawing+xml" PartName="/ppt/diagrams/drawing6.xml"/>
  <Override ContentType="application/vnd.ms-office.drawingml.diagramDrawing+xml" PartName="/ppt/diagrams/drawing7.xml"/>
  <Override ContentType="application/vnd.ms-office.drawingml.diagramDrawing+xml" PartName="/ppt/diagrams/drawing8.xml"/>
  <Override ContentType="application/vnd.openxmlformats-officedocument.drawingml.diagramColors+xml" PartName="/ppt/diagrams/colors1.xml"/>
  <Override ContentType="application/vnd.openxmlformats-officedocument.drawingml.diagramColors+xml" PartName="/ppt/diagrams/colors2.xml"/>
  <Override ContentType="application/vnd.openxmlformats-officedocument.drawingml.diagramColors+xml" PartName="/ppt/diagrams/colors3.xml"/>
  <Override ContentType="application/vnd.openxmlformats-officedocument.drawingml.diagramColors+xml" PartName="/ppt/diagrams/colors4.xml"/>
  <Override ContentType="application/vnd.openxmlformats-officedocument.drawingml.diagramColors+xml" PartName="/ppt/diagrams/colors5.xml"/>
  <Override ContentType="application/vnd.openxmlformats-officedocument.drawingml.diagramColors+xml" PartName="/ppt/diagrams/colors6.xml"/>
  <Override ContentType="application/vnd.openxmlformats-officedocument.drawingml.diagramColors+xml" PartName="/ppt/diagrams/colors7.xml"/>
  <Override ContentType="application/vnd.openxmlformats-officedocument.drawingml.diagramColors+xml" PartName="/ppt/diagrams/colors8.xml"/>
  <Override ContentType="application/vnd.openxmlformats-officedocument.drawingml.diagramData+xml" PartName="/ppt/diagrams/data1.xml"/>
  <Override ContentType="application/vnd.openxmlformats-officedocument.drawingml.diagramData+xml" PartName="/ppt/diagrams/data2.xml"/>
  <Override ContentType="application/vnd.openxmlformats-officedocument.drawingml.diagramData+xml" PartName="/ppt/diagrams/data3.xml"/>
  <Override ContentType="application/vnd.openxmlformats-officedocument.drawingml.diagramData+xml" PartName="/ppt/diagrams/data4.xml"/>
  <Override ContentType="application/vnd.openxmlformats-officedocument.drawingml.diagramData+xml" PartName="/ppt/diagrams/data5.xml"/>
  <Override ContentType="application/vnd.openxmlformats-officedocument.drawingml.diagramData+xml" PartName="/ppt/diagrams/data6.xml"/>
  <Override ContentType="application/vnd.openxmlformats-officedocument.drawingml.diagramData+xml" PartName="/ppt/diagrams/data7.xml"/>
  <Override ContentType="application/vnd.openxmlformats-officedocument.drawingml.diagramData+xml" PartName="/ppt/diagrams/data8.xml"/>
  <Override ContentType="application/vnd.openxmlformats-officedocument.drawingml.diagramLayout+xml" PartName="/ppt/diagrams/layout1.xml"/>
  <Override ContentType="application/vnd.openxmlformats-officedocument.drawingml.diagramLayout+xml" PartName="/ppt/diagrams/layout2.xml"/>
  <Override ContentType="application/vnd.openxmlformats-officedocument.drawingml.diagramLayout+xml" PartName="/ppt/diagrams/layout3.xml"/>
  <Override ContentType="application/vnd.openxmlformats-officedocument.drawingml.diagramLayout+xml" PartName="/ppt/diagrams/layout4.xml"/>
  <Override ContentType="application/vnd.openxmlformats-officedocument.drawingml.diagramLayout+xml" PartName="/ppt/diagrams/layout5.xml"/>
  <Override ContentType="application/vnd.openxmlformats-officedocument.drawingml.diagramLayout+xml" PartName="/ppt/diagrams/layout6.xml"/>
  <Override ContentType="application/vnd.openxmlformats-officedocument.drawingml.diagramLayout+xml" PartName="/ppt/diagrams/layout7.xml"/>
  <Override ContentType="application/vnd.openxmlformats-officedocument.drawingml.diagramLayout+xml" PartName="/ppt/diagrams/layout8.xml"/>
  <Override ContentType="application/vnd.openxmlformats-officedocument.drawingml.diagramStyle+xml" PartName="/ppt/diagrams/quickStyle1.xml"/>
  <Override ContentType="application/vnd.openxmlformats-officedocument.drawingml.diagramStyle+xml" PartName="/ppt/diagrams/quickStyle2.xml"/>
  <Override ContentType="application/vnd.openxmlformats-officedocument.drawingml.diagramStyle+xml" PartName="/ppt/diagrams/quickStyle3.xml"/>
  <Override ContentType="application/vnd.openxmlformats-officedocument.drawingml.diagramStyle+xml" PartName="/ppt/diagrams/quickStyle4.xml"/>
  <Override ContentType="application/vnd.openxmlformats-officedocument.drawingml.diagramStyle+xml" PartName="/ppt/diagrams/quickStyle5.xml"/>
  <Override ContentType="application/vnd.openxmlformats-officedocument.drawingml.diagramStyle+xml" PartName="/ppt/diagrams/quickStyle6.xml"/>
  <Override ContentType="application/vnd.openxmlformats-officedocument.drawingml.diagramStyle+xml" PartName="/ppt/diagrams/quickStyle7.xml"/>
  <Override ContentType="application/vnd.openxmlformats-officedocument.drawingml.diagramStyle+xml" PartName="/ppt/diagrams/quickStyle8.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Lst>
  <p:sldSz cx="12192000" cy="6858000"/>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autoAdjust="0" sz="75425"/>
  </p:normalViewPr>
  <p:slideViewPr>
    <p:cSldViewPr snapToGrid="0">
      <p:cViewPr varScale="1">
        <p:scale>
          <a:sx d="100" n="62"/>
          <a:sy d="100" n="62"/>
        </p:scale>
        <p:origin x="1459" y="53"/>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21" Target="slides/slide15.xml" Type="http://schemas.openxmlformats.org/officeDocument/2006/relationships/slide"/><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22" Target="slides/slide16.xml" Type="http://schemas.openxmlformats.org/officeDocument/2006/relationships/slide"/><Relationship Id="rId1" Target="theme/theme1.xml" Type="http://schemas.openxmlformats.org/officeDocument/2006/relationships/theme"/></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pri="10200" type="colorful"/>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77AE0D-39D0-42D9-BF0A-1DA1F5E8E4A0}" type="doc">
      <dgm:prSet csCatId="colorful" csTypeId="urn:microsoft.com/office/officeart/2005/8/colors/colorful5" loCatId="list" loTypeId="urn:microsoft.com/office/officeart/2005/8/layout/default" qsCatId="simple" qsTypeId="urn:microsoft.com/office/officeart/2005/8/quickstyle/simple1"/>
      <dgm:spPr/>
      <dgm:t>
        <a:bodyPr numCol="1"/>
        <a:lstStyle/>
        <a:p>
          <a:endParaRPr lang="en-US"/>
        </a:p>
      </dgm:t>
    </dgm:pt>
    <dgm:pt modelId="{65CB4FC0-C697-4EBD-BAD6-D3D06CB5BB5B}">
      <dgm:prSet/>
      <dgm:spPr/>
      <dgm:t>
        <a:bodyPr numCol="1"/>
        <a:lstStyle/>
        <a:p>
          <a:r>
            <a:rPr b="1" lang="en-US"/>
            <a:t>Care and Support Needs</a:t>
          </a:r>
          <a:endParaRPr lang="en-US"/>
        </a:p>
      </dgm:t>
    </dgm:pt>
    <dgm:pt cxnId="{BD1F2141-D733-4527-BACF-48B1A6E3C52B}" modelId="{ADF21865-6D02-4220-B100-34F158A621F8}" type="parTrans">
      <dgm:prSet/>
      <dgm:spPr/>
      <dgm:t>
        <a:bodyPr numCol="1"/>
        <a:lstStyle/>
        <a:p>
          <a:endParaRPr lang="en-US"/>
        </a:p>
      </dgm:t>
    </dgm:pt>
    <dgm:pt cxnId="{BD1F2141-D733-4527-BACF-48B1A6E3C52B}" modelId="{94B391BA-E551-4561-9810-BD99BD1705D2}" type="sibTrans">
      <dgm:prSet/>
      <dgm:spPr/>
      <dgm:t>
        <a:bodyPr numCol="1"/>
        <a:lstStyle/>
        <a:p>
          <a:endParaRPr lang="en-US"/>
        </a:p>
      </dgm:t>
    </dgm:pt>
    <dgm:pt modelId="{7A924A62-0648-48D2-960E-42CBE399054E}">
      <dgm:prSet/>
      <dgm:spPr/>
      <dgm:t>
        <a:bodyPr numCol="1"/>
        <a:lstStyle/>
        <a:p>
          <a:r>
            <a:rPr b="1" lang="en-US"/>
            <a:t>Physical Needs</a:t>
          </a:r>
          <a:endParaRPr lang="en-US"/>
        </a:p>
      </dgm:t>
    </dgm:pt>
    <dgm:pt cxnId="{247F00FB-43D5-465F-B85F-72C8822226A9}" modelId="{670C1749-E595-42E1-9F2E-3993AAB92624}" type="parTrans">
      <dgm:prSet/>
      <dgm:spPr/>
      <dgm:t>
        <a:bodyPr numCol="1"/>
        <a:lstStyle/>
        <a:p>
          <a:endParaRPr lang="en-US"/>
        </a:p>
      </dgm:t>
    </dgm:pt>
    <dgm:pt cxnId="{247F00FB-43D5-465F-B85F-72C8822226A9}" modelId="{87408542-0252-42B1-9CE2-E44838B2CB67}" type="sibTrans">
      <dgm:prSet/>
      <dgm:spPr/>
      <dgm:t>
        <a:bodyPr numCol="1"/>
        <a:lstStyle/>
        <a:p>
          <a:endParaRPr lang="en-US"/>
        </a:p>
      </dgm:t>
    </dgm:pt>
    <dgm:pt modelId="{816D4F78-6F8B-4A41-92F3-9DE4F104E749}">
      <dgm:prSet/>
      <dgm:spPr/>
      <dgm:t>
        <a:bodyPr numCol="1"/>
        <a:lstStyle/>
        <a:p>
          <a:r>
            <a:rPr lang="en-US"/>
            <a:t>Long-term condition management </a:t>
          </a:r>
        </a:p>
      </dgm:t>
    </dgm:pt>
    <dgm:pt cxnId="{F32D9D31-8563-4785-926B-C45B051B0EAC}" modelId="{C67ACE8A-6682-4CA5-B09A-A718E15B6612}" type="parTrans">
      <dgm:prSet/>
      <dgm:spPr/>
      <dgm:t>
        <a:bodyPr numCol="1"/>
        <a:lstStyle/>
        <a:p>
          <a:endParaRPr lang="en-US"/>
        </a:p>
      </dgm:t>
    </dgm:pt>
    <dgm:pt cxnId="{F32D9D31-8563-4785-926B-C45B051B0EAC}" modelId="{013BF92A-E108-4E9C-A9E3-E5F26C57A8E2}" type="sibTrans">
      <dgm:prSet/>
      <dgm:spPr/>
      <dgm:t>
        <a:bodyPr numCol="1"/>
        <a:lstStyle/>
        <a:p>
          <a:endParaRPr lang="en-US"/>
        </a:p>
      </dgm:t>
    </dgm:pt>
    <dgm:pt modelId="{8AB3D5BC-5F25-4FD0-8CD1-BD5AC7062222}">
      <dgm:prSet/>
      <dgm:spPr/>
      <dgm:t>
        <a:bodyPr numCol="1"/>
        <a:lstStyle/>
        <a:p>
          <a:r>
            <a:rPr lang="en-US"/>
            <a:t>Mobility support </a:t>
          </a:r>
        </a:p>
      </dgm:t>
    </dgm:pt>
    <dgm:pt cxnId="{E6353F31-0F7C-490A-B1A1-85A39FD91705}" modelId="{5095C1FC-8E22-4ED7-9E44-FF81E0123899}" type="parTrans">
      <dgm:prSet/>
      <dgm:spPr/>
      <dgm:t>
        <a:bodyPr numCol="1"/>
        <a:lstStyle/>
        <a:p>
          <a:endParaRPr lang="en-US"/>
        </a:p>
      </dgm:t>
    </dgm:pt>
    <dgm:pt cxnId="{E6353F31-0F7C-490A-B1A1-85A39FD91705}" modelId="{4B4E1DA5-7B5C-4C67-8448-2308401C7397}" type="sibTrans">
      <dgm:prSet/>
      <dgm:spPr/>
      <dgm:t>
        <a:bodyPr numCol="1"/>
        <a:lstStyle/>
        <a:p>
          <a:endParaRPr lang="en-US"/>
        </a:p>
      </dgm:t>
    </dgm:pt>
    <dgm:pt modelId="{05DE544E-9B02-4B7C-B420-74587B1CD86A}">
      <dgm:prSet/>
      <dgm:spPr/>
      <dgm:t>
        <a:bodyPr numCol="1"/>
        <a:lstStyle/>
        <a:p>
          <a:r>
            <a:rPr lang="en-US"/>
            <a:t>Medication management </a:t>
          </a:r>
        </a:p>
      </dgm:t>
    </dgm:pt>
    <dgm:pt cxnId="{6A27B248-FF6A-4CF5-9A55-B41E32DB640E}" modelId="{66EFF307-FCDE-4D99-9255-9AD6FF4826C2}" type="parTrans">
      <dgm:prSet/>
      <dgm:spPr/>
      <dgm:t>
        <a:bodyPr numCol="1"/>
        <a:lstStyle/>
        <a:p>
          <a:endParaRPr lang="en-US"/>
        </a:p>
      </dgm:t>
    </dgm:pt>
    <dgm:pt cxnId="{6A27B248-FF6A-4CF5-9A55-B41E32DB640E}" modelId="{F953F69D-5DE7-4E05-9C23-EFB41A1F7774}" type="sibTrans">
      <dgm:prSet/>
      <dgm:spPr/>
      <dgm:t>
        <a:bodyPr numCol="1"/>
        <a:lstStyle/>
        <a:p>
          <a:endParaRPr lang="en-US"/>
        </a:p>
      </dgm:t>
    </dgm:pt>
    <dgm:pt modelId="{079B7822-08CF-4409-AE9B-E46D23C769D3}">
      <dgm:prSet/>
      <dgm:spPr/>
      <dgm:t>
        <a:bodyPr numCol="1"/>
        <a:lstStyle/>
        <a:p>
          <a:r>
            <a:rPr b="1" lang="en-US"/>
            <a:t>Psychological Needs</a:t>
          </a:r>
          <a:endParaRPr lang="en-US"/>
        </a:p>
      </dgm:t>
    </dgm:pt>
    <dgm:pt cxnId="{C6766EFA-5F38-4161-BAE6-991DB8B4F6D1}" modelId="{102F2275-E481-49F1-B817-A9F9BC7D60BE}" type="parTrans">
      <dgm:prSet/>
      <dgm:spPr/>
      <dgm:t>
        <a:bodyPr numCol="1"/>
        <a:lstStyle/>
        <a:p>
          <a:endParaRPr lang="en-US"/>
        </a:p>
      </dgm:t>
    </dgm:pt>
    <dgm:pt cxnId="{C6766EFA-5F38-4161-BAE6-991DB8B4F6D1}" modelId="{EB2A0047-F057-4FF9-B2F4-1874640EA51F}" type="sibTrans">
      <dgm:prSet/>
      <dgm:spPr/>
      <dgm:t>
        <a:bodyPr numCol="1"/>
        <a:lstStyle/>
        <a:p>
          <a:endParaRPr lang="en-US"/>
        </a:p>
      </dgm:t>
    </dgm:pt>
    <dgm:pt modelId="{80A1C1A1-4E3B-4787-BA7F-3C06492EE97B}">
      <dgm:prSet/>
      <dgm:spPr/>
      <dgm:t>
        <a:bodyPr numCol="1"/>
        <a:lstStyle/>
        <a:p>
          <a:r>
            <a:rPr lang="en-US"/>
            <a:t>Mental wellbeing </a:t>
          </a:r>
        </a:p>
      </dgm:t>
    </dgm:pt>
    <dgm:pt cxnId="{69B22087-BA03-403B-961D-B30385490D1D}" modelId="{79859A29-B4C3-4795-8E3A-25FF7CF70BAC}" type="parTrans">
      <dgm:prSet/>
      <dgm:spPr/>
      <dgm:t>
        <a:bodyPr numCol="1"/>
        <a:lstStyle/>
        <a:p>
          <a:endParaRPr lang="en-US"/>
        </a:p>
      </dgm:t>
    </dgm:pt>
    <dgm:pt cxnId="{69B22087-BA03-403B-961D-B30385490D1D}" modelId="{46078481-1701-48B4-AF81-DF140E970CC9}" type="sibTrans">
      <dgm:prSet/>
      <dgm:spPr/>
      <dgm:t>
        <a:bodyPr numCol="1"/>
        <a:lstStyle/>
        <a:p>
          <a:endParaRPr lang="en-US"/>
        </a:p>
      </dgm:t>
    </dgm:pt>
    <dgm:pt modelId="{7A41C5A0-9F31-4997-9288-0E7241DE034F}">
      <dgm:prSet/>
      <dgm:spPr/>
      <dgm:t>
        <a:bodyPr numCol="1"/>
        <a:lstStyle/>
        <a:p>
          <a:r>
            <a:rPr lang="en-US"/>
            <a:t>Dementia support </a:t>
          </a:r>
        </a:p>
      </dgm:t>
    </dgm:pt>
    <dgm:pt cxnId="{7053113E-E140-4E3B-B811-3E25FF80A351}" modelId="{1DE4916A-8A1F-4F99-8B6F-B0158C3EA715}" type="parTrans">
      <dgm:prSet/>
      <dgm:spPr/>
      <dgm:t>
        <a:bodyPr numCol="1"/>
        <a:lstStyle/>
        <a:p>
          <a:endParaRPr lang="en-US"/>
        </a:p>
      </dgm:t>
    </dgm:pt>
    <dgm:pt cxnId="{7053113E-E140-4E3B-B811-3E25FF80A351}" modelId="{D3C52613-8533-4D50-B6FC-7F7D87AD612E}" type="sibTrans">
      <dgm:prSet/>
      <dgm:spPr/>
      <dgm:t>
        <a:bodyPr numCol="1"/>
        <a:lstStyle/>
        <a:p>
          <a:endParaRPr lang="en-US"/>
        </a:p>
      </dgm:t>
    </dgm:pt>
    <dgm:pt modelId="{8C6A35A9-59E5-4F46-9B2E-E3488AA6970C}">
      <dgm:prSet/>
      <dgm:spPr/>
      <dgm:t>
        <a:bodyPr numCol="1"/>
        <a:lstStyle/>
        <a:p>
          <a:r>
            <a:rPr lang="en-US"/>
            <a:t>Emotional resilience </a:t>
          </a:r>
        </a:p>
      </dgm:t>
    </dgm:pt>
    <dgm:pt cxnId="{139FB6F8-DA65-46EE-A965-E8EE07804401}" modelId="{C7E33441-BC20-47E7-8331-0E9008E0EBAE}" type="parTrans">
      <dgm:prSet/>
      <dgm:spPr/>
      <dgm:t>
        <a:bodyPr numCol="1"/>
        <a:lstStyle/>
        <a:p>
          <a:endParaRPr lang="en-US"/>
        </a:p>
      </dgm:t>
    </dgm:pt>
    <dgm:pt cxnId="{139FB6F8-DA65-46EE-A965-E8EE07804401}" modelId="{28C1242B-B7B9-4A84-9DB2-91D6D894A00E}" type="sibTrans">
      <dgm:prSet/>
      <dgm:spPr/>
      <dgm:t>
        <a:bodyPr numCol="1"/>
        <a:lstStyle/>
        <a:p>
          <a:endParaRPr lang="en-US"/>
        </a:p>
      </dgm:t>
    </dgm:pt>
    <dgm:pt modelId="{00BFB7A0-3B50-4563-9820-9E09AC8C3940}">
      <dgm:prSet/>
      <dgm:spPr/>
      <dgm:t>
        <a:bodyPr numCol="1"/>
        <a:lstStyle/>
        <a:p>
          <a:r>
            <a:rPr b="1" lang="en-US"/>
            <a:t>Social Needs</a:t>
          </a:r>
          <a:endParaRPr lang="en-US"/>
        </a:p>
      </dgm:t>
    </dgm:pt>
    <dgm:pt cxnId="{B84426EF-3264-461F-A81C-C00E5E830265}" modelId="{C2401CE7-A4D3-4140-B3A1-EA2D6A8ED13D}" type="parTrans">
      <dgm:prSet/>
      <dgm:spPr/>
      <dgm:t>
        <a:bodyPr numCol="1"/>
        <a:lstStyle/>
        <a:p>
          <a:endParaRPr lang="en-US"/>
        </a:p>
      </dgm:t>
    </dgm:pt>
    <dgm:pt cxnId="{B84426EF-3264-461F-A81C-C00E5E830265}" modelId="{07427312-0B0B-4EF1-878C-AEF1C9414321}" type="sibTrans">
      <dgm:prSet/>
      <dgm:spPr/>
      <dgm:t>
        <a:bodyPr numCol="1"/>
        <a:lstStyle/>
        <a:p>
          <a:endParaRPr lang="en-US"/>
        </a:p>
      </dgm:t>
    </dgm:pt>
    <dgm:pt modelId="{AED0121F-45EC-4BED-BB50-ACFFB63617FD}">
      <dgm:prSet/>
      <dgm:spPr/>
      <dgm:t>
        <a:bodyPr numCol="1"/>
        <a:lstStyle/>
        <a:p>
          <a:r>
            <a:rPr lang="en-US"/>
            <a:t>Social inclusion </a:t>
          </a:r>
        </a:p>
      </dgm:t>
    </dgm:pt>
    <dgm:pt cxnId="{7B7496BF-358A-48B5-8441-2A5821B7D8B1}" modelId="{4DD5C00F-5CFE-490C-90CD-81910CC82440}" type="parTrans">
      <dgm:prSet/>
      <dgm:spPr/>
      <dgm:t>
        <a:bodyPr numCol="1"/>
        <a:lstStyle/>
        <a:p>
          <a:endParaRPr lang="en-US"/>
        </a:p>
      </dgm:t>
    </dgm:pt>
    <dgm:pt cxnId="{7B7496BF-358A-48B5-8441-2A5821B7D8B1}" modelId="{8E19CC80-1EDC-4F5C-9CEA-438FF87E5E32}" type="sibTrans">
      <dgm:prSet/>
      <dgm:spPr/>
      <dgm:t>
        <a:bodyPr numCol="1"/>
        <a:lstStyle/>
        <a:p>
          <a:endParaRPr lang="en-US"/>
        </a:p>
      </dgm:t>
    </dgm:pt>
    <dgm:pt modelId="{342C381F-D4A1-4EFA-98C8-BFA71CA0B299}">
      <dgm:prSet/>
      <dgm:spPr/>
      <dgm:t>
        <a:bodyPr numCol="1"/>
        <a:lstStyle/>
        <a:p>
          <a:r>
            <a:rPr lang="en-US"/>
            <a:t>Community participation </a:t>
          </a:r>
        </a:p>
      </dgm:t>
    </dgm:pt>
    <dgm:pt cxnId="{7646D957-68A6-4851-8C3D-749CC639D3D1}" modelId="{7A99FC80-FB36-465C-9856-DF77B467EEAD}" type="parTrans">
      <dgm:prSet/>
      <dgm:spPr/>
      <dgm:t>
        <a:bodyPr numCol="1"/>
        <a:lstStyle/>
        <a:p>
          <a:endParaRPr lang="en-US"/>
        </a:p>
      </dgm:t>
    </dgm:pt>
    <dgm:pt cxnId="{7646D957-68A6-4851-8C3D-749CC639D3D1}" modelId="{8EFF9C49-BD93-45C6-A0A2-96085C8C107E}" type="sibTrans">
      <dgm:prSet/>
      <dgm:spPr/>
      <dgm:t>
        <a:bodyPr numCol="1"/>
        <a:lstStyle/>
        <a:p>
          <a:endParaRPr lang="en-US"/>
        </a:p>
      </dgm:t>
    </dgm:pt>
    <dgm:pt modelId="{E0521485-F3C1-4E73-A46F-274E08C30CE1}">
      <dgm:prSet/>
      <dgm:spPr/>
      <dgm:t>
        <a:bodyPr numCol="1"/>
        <a:lstStyle/>
        <a:p>
          <a:r>
            <a:rPr lang="en-US"/>
            <a:t>Relationships </a:t>
          </a:r>
        </a:p>
      </dgm:t>
    </dgm:pt>
    <dgm:pt cxnId="{1DF00A6D-5E58-4357-8DC9-F4191394CF30}" modelId="{EF29098E-D6CC-4C80-9996-47751C847D22}" type="parTrans">
      <dgm:prSet/>
      <dgm:spPr/>
      <dgm:t>
        <a:bodyPr numCol="1"/>
        <a:lstStyle/>
        <a:p>
          <a:endParaRPr lang="en-US"/>
        </a:p>
      </dgm:t>
    </dgm:pt>
    <dgm:pt cxnId="{1DF00A6D-5E58-4357-8DC9-F4191394CF30}" modelId="{F5CF02DF-58BA-4A5A-AE4C-BDFA01761153}" type="sibTrans">
      <dgm:prSet/>
      <dgm:spPr/>
      <dgm:t>
        <a:bodyPr numCol="1"/>
        <a:lstStyle/>
        <a:p>
          <a:endParaRPr lang="en-US"/>
        </a:p>
      </dgm:t>
    </dgm:pt>
    <dgm:pt modelId="{0595C141-72A1-4F3D-913E-688044DDDA0F}">
      <dgm:prSet/>
      <dgm:spPr/>
      <dgm:t>
        <a:bodyPr numCol="1"/>
        <a:lstStyle/>
        <a:p>
          <a:r>
            <a:rPr b="1" lang="en-US"/>
            <a:t>Emotional Needs</a:t>
          </a:r>
          <a:endParaRPr lang="en-US"/>
        </a:p>
      </dgm:t>
    </dgm:pt>
    <dgm:pt cxnId="{9A9F69A6-A275-4CE5-A0D1-01B4BECCEC54}" modelId="{09DE4E7F-532A-49D2-9232-CA29A84A3A62}" type="parTrans">
      <dgm:prSet/>
      <dgm:spPr/>
      <dgm:t>
        <a:bodyPr numCol="1"/>
        <a:lstStyle/>
        <a:p>
          <a:endParaRPr lang="en-US"/>
        </a:p>
      </dgm:t>
    </dgm:pt>
    <dgm:pt cxnId="{9A9F69A6-A275-4CE5-A0D1-01B4BECCEC54}" modelId="{2F430A45-A219-4FE0-BF4E-7F36BDDD4E24}" type="sibTrans">
      <dgm:prSet/>
      <dgm:spPr/>
      <dgm:t>
        <a:bodyPr numCol="1"/>
        <a:lstStyle/>
        <a:p>
          <a:endParaRPr lang="en-US"/>
        </a:p>
      </dgm:t>
    </dgm:pt>
    <dgm:pt modelId="{AA34FE9E-7C11-4A82-AD85-AC5D9857581C}">
      <dgm:prSet/>
      <dgm:spPr/>
      <dgm:t>
        <a:bodyPr numCol="1"/>
        <a:lstStyle/>
        <a:p>
          <a:r>
            <a:rPr lang="en-US"/>
            <a:t>Independence </a:t>
          </a:r>
        </a:p>
      </dgm:t>
    </dgm:pt>
    <dgm:pt cxnId="{A8620C2E-B0A9-4954-856F-60F6D7422EC5}" modelId="{0D559B66-FC51-4124-A329-B289A2C6EE5B}" type="parTrans">
      <dgm:prSet/>
      <dgm:spPr/>
      <dgm:t>
        <a:bodyPr numCol="1"/>
        <a:lstStyle/>
        <a:p>
          <a:endParaRPr lang="en-US"/>
        </a:p>
      </dgm:t>
    </dgm:pt>
    <dgm:pt cxnId="{A8620C2E-B0A9-4954-856F-60F6D7422EC5}" modelId="{CF911AC1-0F03-4CAE-9350-57B4DC710C1A}" type="sibTrans">
      <dgm:prSet/>
      <dgm:spPr/>
      <dgm:t>
        <a:bodyPr numCol="1"/>
        <a:lstStyle/>
        <a:p>
          <a:endParaRPr lang="en-US"/>
        </a:p>
      </dgm:t>
    </dgm:pt>
    <dgm:pt modelId="{E7D3B10E-2E92-4B93-9CE7-132F622F242F}">
      <dgm:prSet/>
      <dgm:spPr/>
      <dgm:t>
        <a:bodyPr numCol="1"/>
        <a:lstStyle/>
        <a:p>
          <a:r>
            <a:rPr lang="en-US"/>
            <a:t>Dignity </a:t>
          </a:r>
        </a:p>
      </dgm:t>
    </dgm:pt>
    <dgm:pt cxnId="{8836570B-4D43-453E-A8A4-5401CB7ACE9F}" modelId="{6FF6B879-142C-4BC2-B07F-F9157FF64561}" type="parTrans">
      <dgm:prSet/>
      <dgm:spPr/>
      <dgm:t>
        <a:bodyPr numCol="1"/>
        <a:lstStyle/>
        <a:p>
          <a:endParaRPr lang="en-US"/>
        </a:p>
      </dgm:t>
    </dgm:pt>
    <dgm:pt cxnId="{8836570B-4D43-453E-A8A4-5401CB7ACE9F}" modelId="{1BB8F694-9666-4E33-89A7-DA4AF6D6DEE4}" type="sibTrans">
      <dgm:prSet/>
      <dgm:spPr/>
      <dgm:t>
        <a:bodyPr numCol="1"/>
        <a:lstStyle/>
        <a:p>
          <a:endParaRPr lang="en-US"/>
        </a:p>
      </dgm:t>
    </dgm:pt>
    <dgm:pt modelId="{35C05044-4598-45F6-A918-69DDAC7245BD}">
      <dgm:prSet/>
      <dgm:spPr/>
      <dgm:t>
        <a:bodyPr numCol="1"/>
        <a:lstStyle/>
        <a:p>
          <a:r>
            <a:rPr lang="en-US"/>
            <a:t>Person-centred care </a:t>
          </a:r>
        </a:p>
      </dgm:t>
    </dgm:pt>
    <dgm:pt cxnId="{AC84ED8D-28F0-400A-8177-9C813D35F8B1}" modelId="{FC147A7F-1618-4E2B-A140-F9247C3FA16D}" type="parTrans">
      <dgm:prSet/>
      <dgm:spPr/>
      <dgm:t>
        <a:bodyPr numCol="1"/>
        <a:lstStyle/>
        <a:p>
          <a:endParaRPr lang="en-US"/>
        </a:p>
      </dgm:t>
    </dgm:pt>
    <dgm:pt cxnId="{AC84ED8D-28F0-400A-8177-9C813D35F8B1}" modelId="{11A1359F-1B0A-4978-A014-AC2A281787B1}" type="sibTrans">
      <dgm:prSet/>
      <dgm:spPr/>
      <dgm:t>
        <a:bodyPr numCol="1"/>
        <a:lstStyle/>
        <a:p>
          <a:endParaRPr lang="en-US"/>
        </a:p>
      </dgm:t>
    </dgm:pt>
    <dgm:pt modelId="{E578609A-309C-4F39-B6F6-1549787B03BA}">
      <dgm:prSet/>
      <dgm:spPr/>
      <dgm:t>
        <a:bodyPr numCol="1"/>
        <a:lstStyle/>
        <a:p>
          <a:r>
            <a:rPr b="1" lang="en-US"/>
            <a:t>(Age UK, 2024; WHO, 2022)</a:t>
          </a:r>
          <a:endParaRPr lang="en-US"/>
        </a:p>
      </dgm:t>
    </dgm:pt>
    <dgm:pt cxnId="{D3EA3267-3507-4E1C-B65D-AC099206F147}" modelId="{5999F212-7888-49E9-B5DF-AC86EF893085}" type="parTrans">
      <dgm:prSet/>
      <dgm:spPr/>
      <dgm:t>
        <a:bodyPr numCol="1"/>
        <a:lstStyle/>
        <a:p>
          <a:endParaRPr lang="en-US"/>
        </a:p>
      </dgm:t>
    </dgm:pt>
    <dgm:pt cxnId="{D3EA3267-3507-4E1C-B65D-AC099206F147}" modelId="{A9422908-BEA8-4621-AC79-D57D62306DE7}" type="sibTrans">
      <dgm:prSet/>
      <dgm:spPr/>
      <dgm:t>
        <a:bodyPr numCol="1"/>
        <a:lstStyle/>
        <a:p>
          <a:endParaRPr lang="en-US"/>
        </a:p>
      </dgm:t>
    </dgm:pt>
    <dgm:pt modelId="{DACD762B-3194-4EDA-BBF8-462CA085FAD7}" type="pres">
      <dgm:prSet presAssocID="{5A77AE0D-39D0-42D9-BF0A-1DA1F5E8E4A0}" presName="diagram" presStyleCnt="0">
        <dgm:presLayoutVars>
          <dgm:dir/>
          <dgm:resizeHandles val="exact"/>
        </dgm:presLayoutVars>
      </dgm:prSet>
      <dgm:spPr/>
    </dgm:pt>
    <dgm:pt modelId="{31978DFC-8D93-4883-9004-DCF654BA9E15}" type="pres">
      <dgm:prSet presAssocID="{65CB4FC0-C697-4EBD-BAD6-D3D06CB5BB5B}" presName="node" presStyleCnt="18" presStyleIdx="0" presStyleLbl="node1">
        <dgm:presLayoutVars>
          <dgm:bulletEnabled val="1"/>
        </dgm:presLayoutVars>
      </dgm:prSet>
      <dgm:spPr/>
    </dgm:pt>
    <dgm:pt modelId="{B72A68E4-9EA2-47B4-BE45-DD4C49EDD4C5}" type="pres">
      <dgm:prSet presAssocID="{94B391BA-E551-4561-9810-BD99BD1705D2}" presName="sibTrans" presStyleCnt="0"/>
      <dgm:spPr/>
    </dgm:pt>
    <dgm:pt modelId="{2BF64882-48D0-4833-AA43-CE2D34DAE601}" type="pres">
      <dgm:prSet presAssocID="{7A924A62-0648-48D2-960E-42CBE399054E}" presName="node" presStyleCnt="18" presStyleIdx="1" presStyleLbl="node1">
        <dgm:presLayoutVars>
          <dgm:bulletEnabled val="1"/>
        </dgm:presLayoutVars>
      </dgm:prSet>
      <dgm:spPr/>
    </dgm:pt>
    <dgm:pt modelId="{89989722-4F35-455E-9B59-0940251A444C}" type="pres">
      <dgm:prSet presAssocID="{87408542-0252-42B1-9CE2-E44838B2CB67}" presName="sibTrans" presStyleCnt="0"/>
      <dgm:spPr/>
    </dgm:pt>
    <dgm:pt modelId="{280CC444-8FF5-4E1D-88BF-699E8BBD11AC}" type="pres">
      <dgm:prSet presAssocID="{816D4F78-6F8B-4A41-92F3-9DE4F104E749}" presName="node" presStyleCnt="18" presStyleIdx="2" presStyleLbl="node1">
        <dgm:presLayoutVars>
          <dgm:bulletEnabled val="1"/>
        </dgm:presLayoutVars>
      </dgm:prSet>
      <dgm:spPr/>
    </dgm:pt>
    <dgm:pt modelId="{DB2F8366-CB4E-4F5A-B17B-FA4C532014AB}" type="pres">
      <dgm:prSet presAssocID="{013BF92A-E108-4E9C-A9E3-E5F26C57A8E2}" presName="sibTrans" presStyleCnt="0"/>
      <dgm:spPr/>
    </dgm:pt>
    <dgm:pt modelId="{F3A8234B-A5A4-404B-A426-7F377AE4CFE1}" type="pres">
      <dgm:prSet presAssocID="{8AB3D5BC-5F25-4FD0-8CD1-BD5AC7062222}" presName="node" presStyleCnt="18" presStyleIdx="3" presStyleLbl="node1">
        <dgm:presLayoutVars>
          <dgm:bulletEnabled val="1"/>
        </dgm:presLayoutVars>
      </dgm:prSet>
      <dgm:spPr/>
    </dgm:pt>
    <dgm:pt modelId="{F0B550C6-009E-4FA4-8FDF-77C8279411B2}" type="pres">
      <dgm:prSet presAssocID="{4B4E1DA5-7B5C-4C67-8448-2308401C7397}" presName="sibTrans" presStyleCnt="0"/>
      <dgm:spPr/>
    </dgm:pt>
    <dgm:pt modelId="{FDADFC9B-0CCD-488E-A0F6-696CBBAB15A8}" type="pres">
      <dgm:prSet presAssocID="{05DE544E-9B02-4B7C-B420-74587B1CD86A}" presName="node" presStyleCnt="18" presStyleIdx="4" presStyleLbl="node1">
        <dgm:presLayoutVars>
          <dgm:bulletEnabled val="1"/>
        </dgm:presLayoutVars>
      </dgm:prSet>
      <dgm:spPr/>
    </dgm:pt>
    <dgm:pt modelId="{EFD735D5-8B95-4572-93AA-95CEABD1E984}" type="pres">
      <dgm:prSet presAssocID="{F953F69D-5DE7-4E05-9C23-EFB41A1F7774}" presName="sibTrans" presStyleCnt="0"/>
      <dgm:spPr/>
    </dgm:pt>
    <dgm:pt modelId="{33E29ECF-18A3-467B-9C78-E41CCF24AFC3}" type="pres">
      <dgm:prSet presAssocID="{079B7822-08CF-4409-AE9B-E46D23C769D3}" presName="node" presStyleCnt="18" presStyleIdx="5" presStyleLbl="node1">
        <dgm:presLayoutVars>
          <dgm:bulletEnabled val="1"/>
        </dgm:presLayoutVars>
      </dgm:prSet>
      <dgm:spPr/>
    </dgm:pt>
    <dgm:pt modelId="{FE14DDB7-FEE7-4ECB-A5FE-FAC544EB56E1}" type="pres">
      <dgm:prSet presAssocID="{EB2A0047-F057-4FF9-B2F4-1874640EA51F}" presName="sibTrans" presStyleCnt="0"/>
      <dgm:spPr/>
    </dgm:pt>
    <dgm:pt modelId="{77E785E8-AA61-496D-8B98-4F8BC39CB50E}" type="pres">
      <dgm:prSet presAssocID="{80A1C1A1-4E3B-4787-BA7F-3C06492EE97B}" presName="node" presStyleCnt="18" presStyleIdx="6" presStyleLbl="node1">
        <dgm:presLayoutVars>
          <dgm:bulletEnabled val="1"/>
        </dgm:presLayoutVars>
      </dgm:prSet>
      <dgm:spPr/>
    </dgm:pt>
    <dgm:pt modelId="{4E75ED83-BC55-4AD4-9C84-42B06D24A79A}" type="pres">
      <dgm:prSet presAssocID="{46078481-1701-48B4-AF81-DF140E970CC9}" presName="sibTrans" presStyleCnt="0"/>
      <dgm:spPr/>
    </dgm:pt>
    <dgm:pt modelId="{E2F9A10C-3724-4689-BC70-AB595A16AEA4}" type="pres">
      <dgm:prSet presAssocID="{7A41C5A0-9F31-4997-9288-0E7241DE034F}" presName="node" presStyleCnt="18" presStyleIdx="7" presStyleLbl="node1">
        <dgm:presLayoutVars>
          <dgm:bulletEnabled val="1"/>
        </dgm:presLayoutVars>
      </dgm:prSet>
      <dgm:spPr/>
    </dgm:pt>
    <dgm:pt modelId="{442494AE-D48E-4695-8B77-862056C036BA}" type="pres">
      <dgm:prSet presAssocID="{D3C52613-8533-4D50-B6FC-7F7D87AD612E}" presName="sibTrans" presStyleCnt="0"/>
      <dgm:spPr/>
    </dgm:pt>
    <dgm:pt modelId="{AB84D1D7-2035-4CAB-9D62-0229633606E4}" type="pres">
      <dgm:prSet presAssocID="{8C6A35A9-59E5-4F46-9B2E-E3488AA6970C}" presName="node" presStyleCnt="18" presStyleIdx="8" presStyleLbl="node1">
        <dgm:presLayoutVars>
          <dgm:bulletEnabled val="1"/>
        </dgm:presLayoutVars>
      </dgm:prSet>
      <dgm:spPr/>
    </dgm:pt>
    <dgm:pt modelId="{99D9C119-34B9-4CCF-B9A1-5449734CFEB7}" type="pres">
      <dgm:prSet presAssocID="{28C1242B-B7B9-4A84-9DB2-91D6D894A00E}" presName="sibTrans" presStyleCnt="0"/>
      <dgm:spPr/>
    </dgm:pt>
    <dgm:pt modelId="{1C1991E6-1472-48F7-A35E-8919BDE1533A}" type="pres">
      <dgm:prSet presAssocID="{00BFB7A0-3B50-4563-9820-9E09AC8C3940}" presName="node" presStyleCnt="18" presStyleIdx="9" presStyleLbl="node1">
        <dgm:presLayoutVars>
          <dgm:bulletEnabled val="1"/>
        </dgm:presLayoutVars>
      </dgm:prSet>
      <dgm:spPr/>
    </dgm:pt>
    <dgm:pt modelId="{97FC15EA-85A5-400D-A730-E961ADD498E5}" type="pres">
      <dgm:prSet presAssocID="{07427312-0B0B-4EF1-878C-AEF1C9414321}" presName="sibTrans" presStyleCnt="0"/>
      <dgm:spPr/>
    </dgm:pt>
    <dgm:pt modelId="{2B26A58A-F540-4277-8B3D-ACCD643736B5}" type="pres">
      <dgm:prSet presAssocID="{AED0121F-45EC-4BED-BB50-ACFFB63617FD}" presName="node" presStyleCnt="18" presStyleIdx="10" presStyleLbl="node1">
        <dgm:presLayoutVars>
          <dgm:bulletEnabled val="1"/>
        </dgm:presLayoutVars>
      </dgm:prSet>
      <dgm:spPr/>
    </dgm:pt>
    <dgm:pt modelId="{66D44E0C-30B4-4ACD-A61D-F86F2352C9B9}" type="pres">
      <dgm:prSet presAssocID="{8E19CC80-1EDC-4F5C-9CEA-438FF87E5E32}" presName="sibTrans" presStyleCnt="0"/>
      <dgm:spPr/>
    </dgm:pt>
    <dgm:pt modelId="{E457A66D-7D28-4274-A367-2EB06BC5FB93}" type="pres">
      <dgm:prSet presAssocID="{342C381F-D4A1-4EFA-98C8-BFA71CA0B299}" presName="node" presStyleCnt="18" presStyleIdx="11" presStyleLbl="node1">
        <dgm:presLayoutVars>
          <dgm:bulletEnabled val="1"/>
        </dgm:presLayoutVars>
      </dgm:prSet>
      <dgm:spPr/>
    </dgm:pt>
    <dgm:pt modelId="{7877298B-CF39-4322-9271-F96110EF97B7}" type="pres">
      <dgm:prSet presAssocID="{8EFF9C49-BD93-45C6-A0A2-96085C8C107E}" presName="sibTrans" presStyleCnt="0"/>
      <dgm:spPr/>
    </dgm:pt>
    <dgm:pt modelId="{0F5D2E26-B5E3-4B7A-A4CA-451DBB8DD76C}" type="pres">
      <dgm:prSet presAssocID="{E0521485-F3C1-4E73-A46F-274E08C30CE1}" presName="node" presStyleCnt="18" presStyleIdx="12" presStyleLbl="node1">
        <dgm:presLayoutVars>
          <dgm:bulletEnabled val="1"/>
        </dgm:presLayoutVars>
      </dgm:prSet>
      <dgm:spPr/>
    </dgm:pt>
    <dgm:pt modelId="{1403D79F-C5BD-4CA9-B5C2-F5F2FAADEC3F}" type="pres">
      <dgm:prSet presAssocID="{F5CF02DF-58BA-4A5A-AE4C-BDFA01761153}" presName="sibTrans" presStyleCnt="0"/>
      <dgm:spPr/>
    </dgm:pt>
    <dgm:pt modelId="{E974B895-3D76-4840-A4DA-E85B3B296AD1}" type="pres">
      <dgm:prSet presAssocID="{0595C141-72A1-4F3D-913E-688044DDDA0F}" presName="node" presStyleCnt="18" presStyleIdx="13" presStyleLbl="node1">
        <dgm:presLayoutVars>
          <dgm:bulletEnabled val="1"/>
        </dgm:presLayoutVars>
      </dgm:prSet>
      <dgm:spPr/>
    </dgm:pt>
    <dgm:pt modelId="{D5DD36B1-0D6E-4857-9BCF-B56C9C4DC6AC}" type="pres">
      <dgm:prSet presAssocID="{2F430A45-A219-4FE0-BF4E-7F36BDDD4E24}" presName="sibTrans" presStyleCnt="0"/>
      <dgm:spPr/>
    </dgm:pt>
    <dgm:pt modelId="{6B5E4915-1C55-4571-BE30-4E6FAE8D397E}" type="pres">
      <dgm:prSet presAssocID="{AA34FE9E-7C11-4A82-AD85-AC5D9857581C}" presName="node" presStyleCnt="18" presStyleIdx="14" presStyleLbl="node1">
        <dgm:presLayoutVars>
          <dgm:bulletEnabled val="1"/>
        </dgm:presLayoutVars>
      </dgm:prSet>
      <dgm:spPr/>
    </dgm:pt>
    <dgm:pt modelId="{5584FE23-E965-4F0F-B634-E4F8A878476B}" type="pres">
      <dgm:prSet presAssocID="{CF911AC1-0F03-4CAE-9350-57B4DC710C1A}" presName="sibTrans" presStyleCnt="0"/>
      <dgm:spPr/>
    </dgm:pt>
    <dgm:pt modelId="{19434259-B56D-4489-A3D7-C476887B059E}" type="pres">
      <dgm:prSet presAssocID="{E7D3B10E-2E92-4B93-9CE7-132F622F242F}" presName="node" presStyleCnt="18" presStyleIdx="15" presStyleLbl="node1">
        <dgm:presLayoutVars>
          <dgm:bulletEnabled val="1"/>
        </dgm:presLayoutVars>
      </dgm:prSet>
      <dgm:spPr/>
    </dgm:pt>
    <dgm:pt modelId="{32F7D810-875D-43E8-A7AC-A2B5A6E9B019}" type="pres">
      <dgm:prSet presAssocID="{1BB8F694-9666-4E33-89A7-DA4AF6D6DEE4}" presName="sibTrans" presStyleCnt="0"/>
      <dgm:spPr/>
    </dgm:pt>
    <dgm:pt modelId="{6A997539-2F20-4838-929C-06D581502935}" type="pres">
      <dgm:prSet presAssocID="{35C05044-4598-45F6-A918-69DDAC7245BD}" presName="node" presStyleCnt="18" presStyleIdx="16" presStyleLbl="node1">
        <dgm:presLayoutVars>
          <dgm:bulletEnabled val="1"/>
        </dgm:presLayoutVars>
      </dgm:prSet>
      <dgm:spPr/>
    </dgm:pt>
    <dgm:pt modelId="{3B3193C0-B26A-4C92-8AFE-403F77D130A3}" type="pres">
      <dgm:prSet presAssocID="{11A1359F-1B0A-4978-A014-AC2A281787B1}" presName="sibTrans" presStyleCnt="0"/>
      <dgm:spPr/>
    </dgm:pt>
    <dgm:pt modelId="{F9DAEE35-3FC2-4967-8217-B4E944165512}" type="pres">
      <dgm:prSet presAssocID="{E578609A-309C-4F39-B6F6-1549787B03BA}" presName="node" presStyleCnt="18" presStyleIdx="17" presStyleLbl="node1">
        <dgm:presLayoutVars>
          <dgm:bulletEnabled val="1"/>
        </dgm:presLayoutVars>
      </dgm:prSet>
      <dgm:spPr/>
    </dgm:pt>
  </dgm:ptLst>
  <dgm:cxnLst>
    <dgm:cxn destId="{280CC444-8FF5-4E1D-88BF-699E8BBD11AC}" destOrd="0" modelId="{32618F09-5EDD-4315-A914-E7AD1F9CE0EF}" presId="urn:microsoft.com/office/officeart/2005/8/layout/default" srcId="{816D4F78-6F8B-4A41-92F3-9DE4F104E749}" srcOrd="0" type="presOf"/>
    <dgm:cxn destId="{E7D3B10E-2E92-4B93-9CE7-132F622F242F}" destOrd="0" modelId="{8836570B-4D43-453E-A8A4-5401CB7ACE9F}" parTransId="{6FF6B879-142C-4BC2-B07F-F9157FF64561}" sibTransId="{1BB8F694-9666-4E33-89A7-DA4AF6D6DEE4}" srcId="{5A77AE0D-39D0-42D9-BF0A-1DA1F5E8E4A0}" srcOrd="15"/>
    <dgm:cxn destId="{E974B895-3D76-4840-A4DA-E85B3B296AD1}" destOrd="0" modelId="{E3743E11-FD03-4942-8AFC-6606D63A4EDE}" presId="urn:microsoft.com/office/officeart/2005/8/layout/default" srcId="{0595C141-72A1-4F3D-913E-688044DDDA0F}" srcOrd="0" type="presOf"/>
    <dgm:cxn destId="{77E785E8-AA61-496D-8B98-4F8BC39CB50E}" destOrd="0" modelId="{34BB321A-D411-4C34-BE6F-1ED701242C5F}" presId="urn:microsoft.com/office/officeart/2005/8/layout/default" srcId="{80A1C1A1-4E3B-4787-BA7F-3C06492EE97B}" srcOrd="0" type="presOf"/>
    <dgm:cxn destId="{AA34FE9E-7C11-4A82-AD85-AC5D9857581C}" destOrd="0" modelId="{A8620C2E-B0A9-4954-856F-60F6D7422EC5}" parTransId="{0D559B66-FC51-4124-A329-B289A2C6EE5B}" sibTransId="{CF911AC1-0F03-4CAE-9350-57B4DC710C1A}" srcId="{5A77AE0D-39D0-42D9-BF0A-1DA1F5E8E4A0}" srcOrd="14"/>
    <dgm:cxn destId="{8AB3D5BC-5F25-4FD0-8CD1-BD5AC7062222}" destOrd="0" modelId="{E6353F31-0F7C-490A-B1A1-85A39FD91705}" parTransId="{5095C1FC-8E22-4ED7-9E44-FF81E0123899}" sibTransId="{4B4E1DA5-7B5C-4C67-8448-2308401C7397}" srcId="{5A77AE0D-39D0-42D9-BF0A-1DA1F5E8E4A0}" srcOrd="3"/>
    <dgm:cxn destId="{816D4F78-6F8B-4A41-92F3-9DE4F104E749}" destOrd="0" modelId="{F32D9D31-8563-4785-926B-C45B051B0EAC}" parTransId="{C67ACE8A-6682-4CA5-B09A-A718E15B6612}" sibTransId="{013BF92A-E108-4E9C-A9E3-E5F26C57A8E2}" srcId="{5A77AE0D-39D0-42D9-BF0A-1DA1F5E8E4A0}" srcOrd="2"/>
    <dgm:cxn destId="{7A41C5A0-9F31-4997-9288-0E7241DE034F}" destOrd="0" modelId="{7053113E-E140-4E3B-B811-3E25FF80A351}" parTransId="{1DE4916A-8A1F-4F99-8B6F-B0158C3EA715}" sibTransId="{D3C52613-8533-4D50-B6FC-7F7D87AD612E}" srcId="{5A77AE0D-39D0-42D9-BF0A-1DA1F5E8E4A0}" srcOrd="7"/>
    <dgm:cxn destId="{19434259-B56D-4489-A3D7-C476887B059E}" destOrd="0" modelId="{651FF93F-41BD-428E-84FF-AD971BA33552}" presId="urn:microsoft.com/office/officeart/2005/8/layout/default" srcId="{E7D3B10E-2E92-4B93-9CE7-132F622F242F}" srcOrd="0" type="presOf"/>
    <dgm:cxn destId="{33E29ECF-18A3-467B-9C78-E41CCF24AFC3}" destOrd="0" modelId="{AD6DD65C-6674-409E-880D-1D3B2090B44D}" presId="urn:microsoft.com/office/officeart/2005/8/layout/default" srcId="{079B7822-08CF-4409-AE9B-E46D23C769D3}" srcOrd="0" type="presOf"/>
    <dgm:cxn destId="{65CB4FC0-C697-4EBD-BAD6-D3D06CB5BB5B}" destOrd="0" modelId="{BD1F2141-D733-4527-BACF-48B1A6E3C52B}" parTransId="{ADF21865-6D02-4220-B100-34F158A621F8}" sibTransId="{94B391BA-E551-4561-9810-BD99BD1705D2}" srcId="{5A77AE0D-39D0-42D9-BF0A-1DA1F5E8E4A0}" srcOrd="0"/>
    <dgm:cxn destId="{F9DAEE35-3FC2-4967-8217-B4E944165512}" destOrd="0" modelId="{A30E5963-5B88-4FC4-BA1E-83985AA63C0F}" presId="urn:microsoft.com/office/officeart/2005/8/layout/default" srcId="{E578609A-309C-4F39-B6F6-1549787B03BA}" srcOrd="0" type="presOf"/>
    <dgm:cxn destId="{E578609A-309C-4F39-B6F6-1549787B03BA}" destOrd="0" modelId="{D3EA3267-3507-4E1C-B65D-AC099206F147}" parTransId="{5999F212-7888-49E9-B5DF-AC86EF893085}" sibTransId="{A9422908-BEA8-4621-AC79-D57D62306DE7}" srcId="{5A77AE0D-39D0-42D9-BF0A-1DA1F5E8E4A0}" srcOrd="17"/>
    <dgm:cxn destId="{05DE544E-9B02-4B7C-B420-74587B1CD86A}" destOrd="0" modelId="{6A27B248-FF6A-4CF5-9A55-B41E32DB640E}" parTransId="{66EFF307-FCDE-4D99-9255-9AD6FF4826C2}" sibTransId="{F953F69D-5DE7-4E05-9C23-EFB41A1F7774}" srcId="{5A77AE0D-39D0-42D9-BF0A-1DA1F5E8E4A0}" srcOrd="4"/>
    <dgm:cxn destId="{2B26A58A-F540-4277-8B3D-ACCD643736B5}" destOrd="0" modelId="{BF9FD56A-ACFB-42DB-837A-273CC5C31A57}" presId="urn:microsoft.com/office/officeart/2005/8/layout/default" srcId="{AED0121F-45EC-4BED-BB50-ACFFB63617FD}" srcOrd="0" type="presOf"/>
    <dgm:cxn destId="{E0521485-F3C1-4E73-A46F-274E08C30CE1}" destOrd="0" modelId="{1DF00A6D-5E58-4357-8DC9-F4191394CF30}" parTransId="{EF29098E-D6CC-4C80-9996-47751C847D22}" sibTransId="{F5CF02DF-58BA-4A5A-AE4C-BDFA01761153}" srcId="{5A77AE0D-39D0-42D9-BF0A-1DA1F5E8E4A0}" srcOrd="12"/>
    <dgm:cxn destId="{342C381F-D4A1-4EFA-98C8-BFA71CA0B299}" destOrd="0" modelId="{7646D957-68A6-4851-8C3D-749CC639D3D1}" parTransId="{7A99FC80-FB36-465C-9856-DF77B467EEAD}" sibTransId="{8EFF9C49-BD93-45C6-A0A2-96085C8C107E}" srcId="{5A77AE0D-39D0-42D9-BF0A-1DA1F5E8E4A0}" srcOrd="11"/>
    <dgm:cxn destId="{F3A8234B-A5A4-404B-A426-7F377AE4CFE1}" destOrd="0" modelId="{632ABF5A-09F5-4DB1-8AC0-EE28DC65DDC5}" presId="urn:microsoft.com/office/officeart/2005/8/layout/default" srcId="{8AB3D5BC-5F25-4FD0-8CD1-BD5AC7062222}" srcOrd="0" type="presOf"/>
    <dgm:cxn destId="{31978DFC-8D93-4883-9004-DCF654BA9E15}" destOrd="0" modelId="{393F1984-50C6-49FB-B793-2AFDF4EF2CC6}" presId="urn:microsoft.com/office/officeart/2005/8/layout/default" srcId="{65CB4FC0-C697-4EBD-BAD6-D3D06CB5BB5B}" srcOrd="0" type="presOf"/>
    <dgm:cxn destId="{80A1C1A1-4E3B-4787-BA7F-3C06492EE97B}" destOrd="0" modelId="{69B22087-BA03-403B-961D-B30385490D1D}" parTransId="{79859A29-B4C3-4795-8E3A-25FF7CF70BAC}" sibTransId="{46078481-1701-48B4-AF81-DF140E970CC9}" srcId="{5A77AE0D-39D0-42D9-BF0A-1DA1F5E8E4A0}" srcOrd="6"/>
    <dgm:cxn destId="{DACD762B-3194-4EDA-BBF8-462CA085FAD7}" destOrd="0" modelId="{EE87D588-C157-4FB0-B456-859DBAC3A71B}" presId="urn:microsoft.com/office/officeart/2005/8/layout/default" srcId="{5A77AE0D-39D0-42D9-BF0A-1DA1F5E8E4A0}" srcOrd="0" type="presOf"/>
    <dgm:cxn destId="{35C05044-4598-45F6-A918-69DDAC7245BD}" destOrd="0" modelId="{AC84ED8D-28F0-400A-8177-9C813D35F8B1}" parTransId="{FC147A7F-1618-4E2B-A140-F9247C3FA16D}" sibTransId="{11A1359F-1B0A-4978-A014-AC2A281787B1}" srcId="{5A77AE0D-39D0-42D9-BF0A-1DA1F5E8E4A0}" srcOrd="16"/>
    <dgm:cxn destId="{AB84D1D7-2035-4CAB-9D62-0229633606E4}" destOrd="0" modelId="{30906E96-3459-4A04-9DF3-ABFBA025D105}" presId="urn:microsoft.com/office/officeart/2005/8/layout/default" srcId="{8C6A35A9-59E5-4F46-9B2E-E3488AA6970C}" srcOrd="0" type="presOf"/>
    <dgm:cxn destId="{0595C141-72A1-4F3D-913E-688044DDDA0F}" destOrd="0" modelId="{9A9F69A6-A275-4CE5-A0D1-01B4BECCEC54}" parTransId="{09DE4E7F-532A-49D2-9232-CA29A84A3A62}" sibTransId="{2F430A45-A219-4FE0-BF4E-7F36BDDD4E24}" srcId="{5A77AE0D-39D0-42D9-BF0A-1DA1F5E8E4A0}" srcOrd="13"/>
    <dgm:cxn destId="{6A997539-2F20-4838-929C-06D581502935}" destOrd="0" modelId="{1919F4B2-3397-4B74-9171-1391F3948AB3}" presId="urn:microsoft.com/office/officeart/2005/8/layout/default" srcId="{35C05044-4598-45F6-A918-69DDAC7245BD}" srcOrd="0" type="presOf"/>
    <dgm:cxn destId="{AED0121F-45EC-4BED-BB50-ACFFB63617FD}" destOrd="0" modelId="{7B7496BF-358A-48B5-8441-2A5821B7D8B1}" parTransId="{4DD5C00F-5CFE-490C-90CD-81910CC82440}" sibTransId="{8E19CC80-1EDC-4F5C-9CEA-438FF87E5E32}" srcId="{5A77AE0D-39D0-42D9-BF0A-1DA1F5E8E4A0}" srcOrd="10"/>
    <dgm:cxn destId="{E457A66D-7D28-4274-A367-2EB06BC5FB93}" destOrd="0" modelId="{48DA63C2-282D-466C-86D8-F95C54DCCA84}" presId="urn:microsoft.com/office/officeart/2005/8/layout/default" srcId="{342C381F-D4A1-4EFA-98C8-BFA71CA0B299}" srcOrd="0" type="presOf"/>
    <dgm:cxn destId="{FDADFC9B-0CCD-488E-A0F6-696CBBAB15A8}" destOrd="0" modelId="{F727E7C9-D265-4852-A11A-7CC7B96555C6}" presId="urn:microsoft.com/office/officeart/2005/8/layout/default" srcId="{05DE544E-9B02-4B7C-B420-74587B1CD86A}" srcOrd="0" type="presOf"/>
    <dgm:cxn destId="{0F5D2E26-B5E3-4B7A-A4CA-451DBB8DD76C}" destOrd="0" modelId="{BD73F1DD-71BD-4FAE-AD76-1273F8115480}" presId="urn:microsoft.com/office/officeart/2005/8/layout/default" srcId="{E0521485-F3C1-4E73-A46F-274E08C30CE1}" srcOrd="0" type="presOf"/>
    <dgm:cxn destId="{6B5E4915-1C55-4571-BE30-4E6FAE8D397E}" destOrd="0" modelId="{922622E8-AF86-4DDD-9A53-1EAF99F8658E}" presId="urn:microsoft.com/office/officeart/2005/8/layout/default" srcId="{AA34FE9E-7C11-4A82-AD85-AC5D9857581C}" srcOrd="0" type="presOf"/>
    <dgm:cxn destId="{E2F9A10C-3724-4689-BC70-AB595A16AEA4}" destOrd="0" modelId="{358F37EC-4B96-4FC7-8140-3A3FAD02D452}" presId="urn:microsoft.com/office/officeart/2005/8/layout/default" srcId="{7A41C5A0-9F31-4997-9288-0E7241DE034F}" srcOrd="0" type="presOf"/>
    <dgm:cxn destId="{00BFB7A0-3B50-4563-9820-9E09AC8C3940}" destOrd="0" modelId="{B84426EF-3264-461F-A81C-C00E5E830265}" parTransId="{C2401CE7-A4D3-4140-B3A1-EA2D6A8ED13D}" sibTransId="{07427312-0B0B-4EF1-878C-AEF1C9414321}" srcId="{5A77AE0D-39D0-42D9-BF0A-1DA1F5E8E4A0}" srcOrd="9"/>
    <dgm:cxn destId="{2BF64882-48D0-4833-AA43-CE2D34DAE601}" destOrd="0" modelId="{7A4C3EF1-9C9E-429D-AAC9-8F3B4479F6C1}" presId="urn:microsoft.com/office/officeart/2005/8/layout/default" srcId="{7A924A62-0648-48D2-960E-42CBE399054E}" srcOrd="0" type="presOf"/>
    <dgm:cxn destId="{8C6A35A9-59E5-4F46-9B2E-E3488AA6970C}" destOrd="0" modelId="{139FB6F8-DA65-46EE-A965-E8EE07804401}" parTransId="{C7E33441-BC20-47E7-8331-0E9008E0EBAE}" sibTransId="{28C1242B-B7B9-4A84-9DB2-91D6D894A00E}" srcId="{5A77AE0D-39D0-42D9-BF0A-1DA1F5E8E4A0}" srcOrd="8"/>
    <dgm:cxn destId="{1C1991E6-1472-48F7-A35E-8919BDE1533A}" destOrd="0" modelId="{4F2774F9-244E-4E59-A6BF-EA1D98CD4926}" presId="urn:microsoft.com/office/officeart/2005/8/layout/default" srcId="{00BFB7A0-3B50-4563-9820-9E09AC8C3940}" srcOrd="0" type="presOf"/>
    <dgm:cxn destId="{079B7822-08CF-4409-AE9B-E46D23C769D3}" destOrd="0" modelId="{C6766EFA-5F38-4161-BAE6-991DB8B4F6D1}" parTransId="{102F2275-E481-49F1-B817-A9F9BC7D60BE}" sibTransId="{EB2A0047-F057-4FF9-B2F4-1874640EA51F}" srcId="{5A77AE0D-39D0-42D9-BF0A-1DA1F5E8E4A0}" srcOrd="5"/>
    <dgm:cxn destId="{7A924A62-0648-48D2-960E-42CBE399054E}" destOrd="0" modelId="{247F00FB-43D5-465F-B85F-72C8822226A9}" parTransId="{670C1749-E595-42E1-9F2E-3993AAB92624}" sibTransId="{87408542-0252-42B1-9CE2-E44838B2CB67}" srcId="{5A77AE0D-39D0-42D9-BF0A-1DA1F5E8E4A0}" srcOrd="1"/>
    <dgm:cxn destId="{31978DFC-8D93-4883-9004-DCF654BA9E15}" destOrd="0" modelId="{C3652E72-77E0-4EC8-972C-9F36D9E9B49F}" presId="urn:microsoft.com/office/officeart/2005/8/layout/default" srcId="{DACD762B-3194-4EDA-BBF8-462CA085FAD7}" srcOrd="0" type="presParOf"/>
    <dgm:cxn destId="{B72A68E4-9EA2-47B4-BE45-DD4C49EDD4C5}" destOrd="0" modelId="{343A5B12-21A9-4BE6-8FFE-2F249E3FA045}" presId="urn:microsoft.com/office/officeart/2005/8/layout/default" srcId="{DACD762B-3194-4EDA-BBF8-462CA085FAD7}" srcOrd="1" type="presParOf"/>
    <dgm:cxn destId="{2BF64882-48D0-4833-AA43-CE2D34DAE601}" destOrd="0" modelId="{0D83C434-AD64-4FDC-8925-A18273FCB0EA}" presId="urn:microsoft.com/office/officeart/2005/8/layout/default" srcId="{DACD762B-3194-4EDA-BBF8-462CA085FAD7}" srcOrd="2" type="presParOf"/>
    <dgm:cxn destId="{89989722-4F35-455E-9B59-0940251A444C}" destOrd="0" modelId="{44DEB4E6-1BDC-4261-8B85-70568CEF3F16}" presId="urn:microsoft.com/office/officeart/2005/8/layout/default" srcId="{DACD762B-3194-4EDA-BBF8-462CA085FAD7}" srcOrd="3" type="presParOf"/>
    <dgm:cxn destId="{280CC444-8FF5-4E1D-88BF-699E8BBD11AC}" destOrd="0" modelId="{9E71DA33-E310-48C8-B9FB-FAA8327DBD83}" presId="urn:microsoft.com/office/officeart/2005/8/layout/default" srcId="{DACD762B-3194-4EDA-BBF8-462CA085FAD7}" srcOrd="4" type="presParOf"/>
    <dgm:cxn destId="{DB2F8366-CB4E-4F5A-B17B-FA4C532014AB}" destOrd="0" modelId="{4E056F47-8FD6-4AB6-828F-E7DB7DFF426E}" presId="urn:microsoft.com/office/officeart/2005/8/layout/default" srcId="{DACD762B-3194-4EDA-BBF8-462CA085FAD7}" srcOrd="5" type="presParOf"/>
    <dgm:cxn destId="{F3A8234B-A5A4-404B-A426-7F377AE4CFE1}" destOrd="0" modelId="{51C18D5B-3FB7-42BF-BDE0-355D5FFF0213}" presId="urn:microsoft.com/office/officeart/2005/8/layout/default" srcId="{DACD762B-3194-4EDA-BBF8-462CA085FAD7}" srcOrd="6" type="presParOf"/>
    <dgm:cxn destId="{F0B550C6-009E-4FA4-8FDF-77C8279411B2}" destOrd="0" modelId="{514DCDC7-497A-4494-AA2D-3D30A15B94A4}" presId="urn:microsoft.com/office/officeart/2005/8/layout/default" srcId="{DACD762B-3194-4EDA-BBF8-462CA085FAD7}" srcOrd="7" type="presParOf"/>
    <dgm:cxn destId="{FDADFC9B-0CCD-488E-A0F6-696CBBAB15A8}" destOrd="0" modelId="{C68FA42C-FA42-43D5-98E0-7C0AF1926B64}" presId="urn:microsoft.com/office/officeart/2005/8/layout/default" srcId="{DACD762B-3194-4EDA-BBF8-462CA085FAD7}" srcOrd="8" type="presParOf"/>
    <dgm:cxn destId="{EFD735D5-8B95-4572-93AA-95CEABD1E984}" destOrd="0" modelId="{54ADA50A-BE0B-43E9-A2D1-ABBFC500876C}" presId="urn:microsoft.com/office/officeart/2005/8/layout/default" srcId="{DACD762B-3194-4EDA-BBF8-462CA085FAD7}" srcOrd="9" type="presParOf"/>
    <dgm:cxn destId="{33E29ECF-18A3-467B-9C78-E41CCF24AFC3}" destOrd="0" modelId="{FA9E3460-D613-4291-831A-3BE8F3720700}" presId="urn:microsoft.com/office/officeart/2005/8/layout/default" srcId="{DACD762B-3194-4EDA-BBF8-462CA085FAD7}" srcOrd="10" type="presParOf"/>
    <dgm:cxn destId="{FE14DDB7-FEE7-4ECB-A5FE-FAC544EB56E1}" destOrd="0" modelId="{D4AD45CA-384C-4EBF-B33B-B83305CE308A}" presId="urn:microsoft.com/office/officeart/2005/8/layout/default" srcId="{DACD762B-3194-4EDA-BBF8-462CA085FAD7}" srcOrd="11" type="presParOf"/>
    <dgm:cxn destId="{77E785E8-AA61-496D-8B98-4F8BC39CB50E}" destOrd="0" modelId="{6440CA37-F0BE-4CEB-A181-D8C21F307962}" presId="urn:microsoft.com/office/officeart/2005/8/layout/default" srcId="{DACD762B-3194-4EDA-BBF8-462CA085FAD7}" srcOrd="12" type="presParOf"/>
    <dgm:cxn destId="{4E75ED83-BC55-4AD4-9C84-42B06D24A79A}" destOrd="0" modelId="{9F55E1EA-84B5-49C1-AD43-874546822488}" presId="urn:microsoft.com/office/officeart/2005/8/layout/default" srcId="{DACD762B-3194-4EDA-BBF8-462CA085FAD7}" srcOrd="13" type="presParOf"/>
    <dgm:cxn destId="{E2F9A10C-3724-4689-BC70-AB595A16AEA4}" destOrd="0" modelId="{25B6F3BF-F041-4C80-A8FE-DD6B5F16E8EF}" presId="urn:microsoft.com/office/officeart/2005/8/layout/default" srcId="{DACD762B-3194-4EDA-BBF8-462CA085FAD7}" srcOrd="14" type="presParOf"/>
    <dgm:cxn destId="{442494AE-D48E-4695-8B77-862056C036BA}" destOrd="0" modelId="{E4DDB0BB-FE0E-4A53-90FD-BE07404D2344}" presId="urn:microsoft.com/office/officeart/2005/8/layout/default" srcId="{DACD762B-3194-4EDA-BBF8-462CA085FAD7}" srcOrd="15" type="presParOf"/>
    <dgm:cxn destId="{AB84D1D7-2035-4CAB-9D62-0229633606E4}" destOrd="0" modelId="{5AB6C69B-F0BF-497D-A780-301E53961C05}" presId="urn:microsoft.com/office/officeart/2005/8/layout/default" srcId="{DACD762B-3194-4EDA-BBF8-462CA085FAD7}" srcOrd="16" type="presParOf"/>
    <dgm:cxn destId="{99D9C119-34B9-4CCF-B9A1-5449734CFEB7}" destOrd="0" modelId="{6254B4A8-2629-42DB-B642-A3499D8E743B}" presId="urn:microsoft.com/office/officeart/2005/8/layout/default" srcId="{DACD762B-3194-4EDA-BBF8-462CA085FAD7}" srcOrd="17" type="presParOf"/>
    <dgm:cxn destId="{1C1991E6-1472-48F7-A35E-8919BDE1533A}" destOrd="0" modelId="{1D5B4EDA-C3EF-4D49-BFC5-E55632166DD1}" presId="urn:microsoft.com/office/officeart/2005/8/layout/default" srcId="{DACD762B-3194-4EDA-BBF8-462CA085FAD7}" srcOrd="18" type="presParOf"/>
    <dgm:cxn destId="{97FC15EA-85A5-400D-A730-E961ADD498E5}" destOrd="0" modelId="{79B7E343-E2AA-4A80-BEAC-243E6F2B9E7B}" presId="urn:microsoft.com/office/officeart/2005/8/layout/default" srcId="{DACD762B-3194-4EDA-BBF8-462CA085FAD7}" srcOrd="19" type="presParOf"/>
    <dgm:cxn destId="{2B26A58A-F540-4277-8B3D-ACCD643736B5}" destOrd="0" modelId="{8157534C-D868-4DC7-8543-F2B5E35672D4}" presId="urn:microsoft.com/office/officeart/2005/8/layout/default" srcId="{DACD762B-3194-4EDA-BBF8-462CA085FAD7}" srcOrd="20" type="presParOf"/>
    <dgm:cxn destId="{66D44E0C-30B4-4ACD-A61D-F86F2352C9B9}" destOrd="0" modelId="{D401883B-1A30-4594-B0E3-DF1DA33FE76C}" presId="urn:microsoft.com/office/officeart/2005/8/layout/default" srcId="{DACD762B-3194-4EDA-BBF8-462CA085FAD7}" srcOrd="21" type="presParOf"/>
    <dgm:cxn destId="{E457A66D-7D28-4274-A367-2EB06BC5FB93}" destOrd="0" modelId="{4A290706-9813-4778-91C3-99D92E6266DD}" presId="urn:microsoft.com/office/officeart/2005/8/layout/default" srcId="{DACD762B-3194-4EDA-BBF8-462CA085FAD7}" srcOrd="22" type="presParOf"/>
    <dgm:cxn destId="{7877298B-CF39-4322-9271-F96110EF97B7}" destOrd="0" modelId="{09BA67F8-A6B8-4740-BA0A-F878FA87BF1C}" presId="urn:microsoft.com/office/officeart/2005/8/layout/default" srcId="{DACD762B-3194-4EDA-BBF8-462CA085FAD7}" srcOrd="23" type="presParOf"/>
    <dgm:cxn destId="{0F5D2E26-B5E3-4B7A-A4CA-451DBB8DD76C}" destOrd="0" modelId="{2F1DFF1A-6E25-4B68-BBA8-4F428CED4FD4}" presId="urn:microsoft.com/office/officeart/2005/8/layout/default" srcId="{DACD762B-3194-4EDA-BBF8-462CA085FAD7}" srcOrd="24" type="presParOf"/>
    <dgm:cxn destId="{1403D79F-C5BD-4CA9-B5C2-F5F2FAADEC3F}" destOrd="0" modelId="{AB47DEF0-6295-4E0C-8EBB-B9A192DD998B}" presId="urn:microsoft.com/office/officeart/2005/8/layout/default" srcId="{DACD762B-3194-4EDA-BBF8-462CA085FAD7}" srcOrd="25" type="presParOf"/>
    <dgm:cxn destId="{E974B895-3D76-4840-A4DA-E85B3B296AD1}" destOrd="0" modelId="{73038B03-55A7-4B10-969A-7EC983C5742E}" presId="urn:microsoft.com/office/officeart/2005/8/layout/default" srcId="{DACD762B-3194-4EDA-BBF8-462CA085FAD7}" srcOrd="26" type="presParOf"/>
    <dgm:cxn destId="{D5DD36B1-0D6E-4857-9BCF-B56C9C4DC6AC}" destOrd="0" modelId="{8217E393-DFE6-49DF-8662-7CD538BCA3C9}" presId="urn:microsoft.com/office/officeart/2005/8/layout/default" srcId="{DACD762B-3194-4EDA-BBF8-462CA085FAD7}" srcOrd="27" type="presParOf"/>
    <dgm:cxn destId="{6B5E4915-1C55-4571-BE30-4E6FAE8D397E}" destOrd="0" modelId="{6F7D6DF2-7F36-4FAB-BBC8-4EB34882A475}" presId="urn:microsoft.com/office/officeart/2005/8/layout/default" srcId="{DACD762B-3194-4EDA-BBF8-462CA085FAD7}" srcOrd="28" type="presParOf"/>
    <dgm:cxn destId="{5584FE23-E965-4F0F-B634-E4F8A878476B}" destOrd="0" modelId="{52E536A7-7C5F-4C9F-B395-9E5804BC39BE}" presId="urn:microsoft.com/office/officeart/2005/8/layout/default" srcId="{DACD762B-3194-4EDA-BBF8-462CA085FAD7}" srcOrd="29" type="presParOf"/>
    <dgm:cxn destId="{19434259-B56D-4489-A3D7-C476887B059E}" destOrd="0" modelId="{F96B1A1E-BDD9-4658-86B6-122191C9D149}" presId="urn:microsoft.com/office/officeart/2005/8/layout/default" srcId="{DACD762B-3194-4EDA-BBF8-462CA085FAD7}" srcOrd="30" type="presParOf"/>
    <dgm:cxn destId="{32F7D810-875D-43E8-A7AC-A2B5A6E9B019}" destOrd="0" modelId="{6EDC9B04-2A59-4413-9025-C0BA2562991F}" presId="urn:microsoft.com/office/officeart/2005/8/layout/default" srcId="{DACD762B-3194-4EDA-BBF8-462CA085FAD7}" srcOrd="31" type="presParOf"/>
    <dgm:cxn destId="{6A997539-2F20-4838-929C-06D581502935}" destOrd="0" modelId="{6F68A0B2-51BA-4D9C-88A8-7935892B1776}" presId="urn:microsoft.com/office/officeart/2005/8/layout/default" srcId="{DACD762B-3194-4EDA-BBF8-462CA085FAD7}" srcOrd="32" type="presParOf"/>
    <dgm:cxn destId="{3B3193C0-B26A-4C92-8AFE-403F77D130A3}" destOrd="0" modelId="{5C66B98B-FC6F-4BBC-A3C9-056D1CE687A0}" presId="urn:microsoft.com/office/officeart/2005/8/layout/default" srcId="{DACD762B-3194-4EDA-BBF8-462CA085FAD7}" srcOrd="33" type="presParOf"/>
    <dgm:cxn destId="{F9DAEE35-3FC2-4967-8217-B4E944165512}" destOrd="0" modelId="{E046C02D-33F7-4C5D-9FB6-A6D98783679A}" presId="urn:microsoft.com/office/officeart/2005/8/layout/default" srcId="{DACD762B-3194-4EDA-BBF8-462CA085FAD7}" srcOrd="34"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2.xml><?xml version="1.0" encoding="utf-8"?>
<dgm:dataModel xmlns:dgm="http://schemas.openxmlformats.org/drawingml/2006/diagram" xmlns:a="http://schemas.openxmlformats.org/drawingml/2006/main">
  <dgm:ptLst>
    <dgm:pt modelId="{9144AEA9-C0A6-40DE-B4A3-79B38141E62D}" type="doc">
      <dgm:prSet csCatId="colorful" csTypeId="urn:microsoft.com/office/officeart/2005/8/colors/colorful1" loCatId="list" loTypeId="urn:microsoft.com/office/officeart/2005/8/layout/default" qsCatId="simple" qsTypeId="urn:microsoft.com/office/officeart/2005/8/quickstyle/simple1"/>
      <dgm:spPr/>
      <dgm:t>
        <a:bodyPr numCol="1"/>
        <a:lstStyle/>
        <a:p>
          <a:endParaRPr lang="en-US"/>
        </a:p>
      </dgm:t>
    </dgm:pt>
    <dgm:pt modelId="{350EDF17-5723-4A50-880C-A93F20EAC554}">
      <dgm:prSet/>
      <dgm:spPr/>
      <dgm:t>
        <a:bodyPr numCol="1"/>
        <a:lstStyle/>
        <a:p>
          <a:r>
            <a:rPr b="1" lang="en-US"/>
            <a:t>Key Policies Supporting Older People</a:t>
          </a:r>
          <a:endParaRPr lang="en-US"/>
        </a:p>
      </dgm:t>
    </dgm:pt>
    <dgm:pt cxnId="{D18C3851-F469-4E09-9A9C-DC284DF04224}" modelId="{60B288C5-7A32-469D-95F0-75AF9CDEFC3C}" type="parTrans">
      <dgm:prSet/>
      <dgm:spPr/>
      <dgm:t>
        <a:bodyPr numCol="1"/>
        <a:lstStyle/>
        <a:p>
          <a:endParaRPr lang="en-US"/>
        </a:p>
      </dgm:t>
    </dgm:pt>
    <dgm:pt cxnId="{D18C3851-F469-4E09-9A9C-DC284DF04224}" modelId="{D8B86776-C5B2-41C5-B6A8-5381B68F4B5E}" type="sibTrans">
      <dgm:prSet/>
      <dgm:spPr/>
      <dgm:t>
        <a:bodyPr numCol="1"/>
        <a:lstStyle/>
        <a:p>
          <a:endParaRPr lang="en-US"/>
        </a:p>
      </dgm:t>
    </dgm:pt>
    <dgm:pt modelId="{768F5901-6290-472F-AF75-2ABDD6825633}">
      <dgm:prSet/>
      <dgm:spPr/>
      <dgm:t>
        <a:bodyPr numCol="1"/>
        <a:lstStyle/>
        <a:p>
          <a:r>
            <a:rPr b="1" lang="en-US"/>
            <a:t>Care Act 2014</a:t>
          </a:r>
          <a:endParaRPr lang="en-US"/>
        </a:p>
      </dgm:t>
    </dgm:pt>
    <dgm:pt cxnId="{ACDC60A0-17F5-4024-BD47-E40D8C8BAE8C}" modelId="{606BB985-5DC6-4E7D-969E-0A9A2606692A}" type="parTrans">
      <dgm:prSet/>
      <dgm:spPr/>
      <dgm:t>
        <a:bodyPr numCol="1"/>
        <a:lstStyle/>
        <a:p>
          <a:endParaRPr lang="en-US"/>
        </a:p>
      </dgm:t>
    </dgm:pt>
    <dgm:pt cxnId="{ACDC60A0-17F5-4024-BD47-E40D8C8BAE8C}" modelId="{0B5FCA20-B6F9-45AC-9DC0-80E18975D232}" type="sibTrans">
      <dgm:prSet/>
      <dgm:spPr/>
      <dgm:t>
        <a:bodyPr numCol="1"/>
        <a:lstStyle/>
        <a:p>
          <a:endParaRPr lang="en-US"/>
        </a:p>
      </dgm:t>
    </dgm:pt>
    <dgm:pt modelId="{F91EBED2-DCE3-4254-B422-15CEA7E32D2B}">
      <dgm:prSet/>
      <dgm:spPr/>
      <dgm:t>
        <a:bodyPr numCol="1"/>
        <a:lstStyle/>
        <a:p>
          <a:r>
            <a:rPr lang="en-US"/>
            <a:t>Wellbeing </a:t>
          </a:r>
        </a:p>
      </dgm:t>
    </dgm:pt>
    <dgm:pt cxnId="{638B013E-FA1C-4964-9FCF-BE0122EFF5AB}" modelId="{7560CA67-AB7E-440F-9C88-E00CB413F310}" type="parTrans">
      <dgm:prSet/>
      <dgm:spPr/>
      <dgm:t>
        <a:bodyPr numCol="1"/>
        <a:lstStyle/>
        <a:p>
          <a:endParaRPr lang="en-US"/>
        </a:p>
      </dgm:t>
    </dgm:pt>
    <dgm:pt cxnId="{638B013E-FA1C-4964-9FCF-BE0122EFF5AB}" modelId="{89302F52-9ED8-49A7-B79D-DCF4BFE5686E}" type="sibTrans">
      <dgm:prSet/>
      <dgm:spPr/>
      <dgm:t>
        <a:bodyPr numCol="1"/>
        <a:lstStyle/>
        <a:p>
          <a:endParaRPr lang="en-US"/>
        </a:p>
      </dgm:t>
    </dgm:pt>
    <dgm:pt modelId="{71CF8EBA-26E5-47CA-AE34-480EAC1BFE67}">
      <dgm:prSet/>
      <dgm:spPr/>
      <dgm:t>
        <a:bodyPr numCol="1"/>
        <a:lstStyle/>
        <a:p>
          <a:r>
            <a:rPr lang="en-US"/>
            <a:t>Prevention </a:t>
          </a:r>
        </a:p>
      </dgm:t>
    </dgm:pt>
    <dgm:pt cxnId="{DD37FD5D-96A8-4086-9D29-5CFF21FBFBCB}" modelId="{340B6C82-6C6A-42A3-B17F-11C02B9AB80B}" type="parTrans">
      <dgm:prSet/>
      <dgm:spPr/>
      <dgm:t>
        <a:bodyPr numCol="1"/>
        <a:lstStyle/>
        <a:p>
          <a:endParaRPr lang="en-US"/>
        </a:p>
      </dgm:t>
    </dgm:pt>
    <dgm:pt cxnId="{DD37FD5D-96A8-4086-9D29-5CFF21FBFBCB}" modelId="{729DD71F-5519-4740-BD71-F7936AC3CE88}" type="sibTrans">
      <dgm:prSet/>
      <dgm:spPr/>
      <dgm:t>
        <a:bodyPr numCol="1"/>
        <a:lstStyle/>
        <a:p>
          <a:endParaRPr lang="en-US"/>
        </a:p>
      </dgm:t>
    </dgm:pt>
    <dgm:pt modelId="{88F0735F-5D25-4B4E-A353-15B81C85E543}">
      <dgm:prSet/>
      <dgm:spPr/>
      <dgm:t>
        <a:bodyPr numCol="1"/>
        <a:lstStyle/>
        <a:p>
          <a:r>
            <a:rPr lang="en-US"/>
            <a:t>Personalisation </a:t>
          </a:r>
        </a:p>
      </dgm:t>
    </dgm:pt>
    <dgm:pt cxnId="{29CA9FF7-EA8C-41D6-A03F-71D1D3B9D914}" modelId="{E573F07E-4A04-40EA-AE2E-E419146EA273}" type="parTrans">
      <dgm:prSet/>
      <dgm:spPr/>
      <dgm:t>
        <a:bodyPr numCol="1"/>
        <a:lstStyle/>
        <a:p>
          <a:endParaRPr lang="en-US"/>
        </a:p>
      </dgm:t>
    </dgm:pt>
    <dgm:pt cxnId="{29CA9FF7-EA8C-41D6-A03F-71D1D3B9D914}" modelId="{ABDE2530-635A-4F5B-93E1-89EA90835694}" type="sibTrans">
      <dgm:prSet/>
      <dgm:spPr/>
      <dgm:t>
        <a:bodyPr numCol="1"/>
        <a:lstStyle/>
        <a:p>
          <a:endParaRPr lang="en-US"/>
        </a:p>
      </dgm:t>
    </dgm:pt>
    <dgm:pt modelId="{17C0695D-D6BC-43C9-B1F0-4C1BA6C40B3E}">
      <dgm:prSet/>
      <dgm:spPr/>
      <dgm:t>
        <a:bodyPr numCol="1"/>
        <a:lstStyle/>
        <a:p>
          <a:r>
            <a:rPr b="1" lang="en-US"/>
            <a:t>Equality Act 2010</a:t>
          </a:r>
          <a:endParaRPr lang="en-US"/>
        </a:p>
      </dgm:t>
    </dgm:pt>
    <dgm:pt cxnId="{BC0EC036-7E88-4ED3-87CC-F97805EC498D}" modelId="{815CD7A5-FA8F-4451-8E3F-26A9A9F64AAE}" type="parTrans">
      <dgm:prSet/>
      <dgm:spPr/>
      <dgm:t>
        <a:bodyPr numCol="1"/>
        <a:lstStyle/>
        <a:p>
          <a:endParaRPr lang="en-US"/>
        </a:p>
      </dgm:t>
    </dgm:pt>
    <dgm:pt cxnId="{BC0EC036-7E88-4ED3-87CC-F97805EC498D}" modelId="{2C88FDA9-933E-4DFC-9821-1DA44F4409B5}" type="sibTrans">
      <dgm:prSet/>
      <dgm:spPr/>
      <dgm:t>
        <a:bodyPr numCol="1"/>
        <a:lstStyle/>
        <a:p>
          <a:endParaRPr lang="en-US"/>
        </a:p>
      </dgm:t>
    </dgm:pt>
    <dgm:pt modelId="{36FA7B25-87EE-47F8-8736-AB9F036931B9}">
      <dgm:prSet/>
      <dgm:spPr/>
      <dgm:t>
        <a:bodyPr numCol="1"/>
        <a:lstStyle/>
        <a:p>
          <a:r>
            <a:rPr lang="en-US"/>
            <a:t>Protection from age discrimination </a:t>
          </a:r>
        </a:p>
      </dgm:t>
    </dgm:pt>
    <dgm:pt cxnId="{282814D3-C3B3-4332-8A2A-8EDFC6C8AACE}" modelId="{996D22AB-380B-4D49-9378-283FA93B67E3}" type="parTrans">
      <dgm:prSet/>
      <dgm:spPr/>
      <dgm:t>
        <a:bodyPr numCol="1"/>
        <a:lstStyle/>
        <a:p>
          <a:endParaRPr lang="en-US"/>
        </a:p>
      </dgm:t>
    </dgm:pt>
    <dgm:pt cxnId="{282814D3-C3B3-4332-8A2A-8EDFC6C8AACE}" modelId="{5D416365-5E6E-4EE8-8445-79635A52CE4A}" type="sibTrans">
      <dgm:prSet/>
      <dgm:spPr/>
      <dgm:t>
        <a:bodyPr numCol="1"/>
        <a:lstStyle/>
        <a:p>
          <a:endParaRPr lang="en-US"/>
        </a:p>
      </dgm:t>
    </dgm:pt>
    <dgm:pt modelId="{954107F4-B61D-4414-995C-A882B291DAF7}">
      <dgm:prSet/>
      <dgm:spPr/>
      <dgm:t>
        <a:bodyPr numCol="1"/>
        <a:lstStyle/>
        <a:p>
          <a:r>
            <a:rPr b="1" lang="en-US"/>
            <a:t>Human Rights Act 1998</a:t>
          </a:r>
          <a:endParaRPr lang="en-US"/>
        </a:p>
      </dgm:t>
    </dgm:pt>
    <dgm:pt cxnId="{14E283C6-6C64-4770-BC47-5196CB633F09}" modelId="{F023FECD-976F-4C1F-B3A9-D2A18BF5D022}" type="parTrans">
      <dgm:prSet/>
      <dgm:spPr/>
      <dgm:t>
        <a:bodyPr numCol="1"/>
        <a:lstStyle/>
        <a:p>
          <a:endParaRPr lang="en-US"/>
        </a:p>
      </dgm:t>
    </dgm:pt>
    <dgm:pt cxnId="{14E283C6-6C64-4770-BC47-5196CB633F09}" modelId="{1009C785-4105-4823-9A3F-9FA9CD028D9C}" type="sibTrans">
      <dgm:prSet/>
      <dgm:spPr/>
      <dgm:t>
        <a:bodyPr numCol="1"/>
        <a:lstStyle/>
        <a:p>
          <a:endParaRPr lang="en-US"/>
        </a:p>
      </dgm:t>
    </dgm:pt>
    <dgm:pt modelId="{28CE6DC5-88B6-4073-872F-19828A7004DA}">
      <dgm:prSet/>
      <dgm:spPr/>
      <dgm:t>
        <a:bodyPr numCol="1"/>
        <a:lstStyle/>
        <a:p>
          <a:r>
            <a:rPr lang="en-US"/>
            <a:t>Dignity and autonomy </a:t>
          </a:r>
        </a:p>
      </dgm:t>
    </dgm:pt>
    <dgm:pt cxnId="{2A2E6D4C-EB73-46CB-9629-C14D3C72D805}" modelId="{9FE82166-F94C-4BF5-A0E6-5A32B8A80183}" type="parTrans">
      <dgm:prSet/>
      <dgm:spPr/>
      <dgm:t>
        <a:bodyPr numCol="1"/>
        <a:lstStyle/>
        <a:p>
          <a:endParaRPr lang="en-US"/>
        </a:p>
      </dgm:t>
    </dgm:pt>
    <dgm:pt cxnId="{2A2E6D4C-EB73-46CB-9629-C14D3C72D805}" modelId="{F10A672F-8A41-4616-90BE-B5543AF5312D}" type="sibTrans">
      <dgm:prSet/>
      <dgm:spPr/>
      <dgm:t>
        <a:bodyPr numCol="1"/>
        <a:lstStyle/>
        <a:p>
          <a:endParaRPr lang="en-US"/>
        </a:p>
      </dgm:t>
    </dgm:pt>
    <dgm:pt modelId="{5F5B59E1-4AD4-47E8-A10F-9481A30B921A}">
      <dgm:prSet/>
      <dgm:spPr/>
      <dgm:t>
        <a:bodyPr numCol="1"/>
        <a:lstStyle/>
        <a:p>
          <a:r>
            <a:rPr b="1" lang="en-US"/>
            <a:t>NHS Long Term Plan</a:t>
          </a:r>
          <a:endParaRPr lang="en-US"/>
        </a:p>
      </dgm:t>
    </dgm:pt>
    <dgm:pt cxnId="{B84A182F-F04F-4D15-9A90-0929A28E2A22}" modelId="{8347915D-FF74-4C87-B984-376AE7874F69}" type="parTrans">
      <dgm:prSet/>
      <dgm:spPr/>
      <dgm:t>
        <a:bodyPr numCol="1"/>
        <a:lstStyle/>
        <a:p>
          <a:endParaRPr lang="en-US"/>
        </a:p>
      </dgm:t>
    </dgm:pt>
    <dgm:pt cxnId="{B84A182F-F04F-4D15-9A90-0929A28E2A22}" modelId="{14C48DEC-DD38-4679-9006-EE1C750F38BC}" type="sibTrans">
      <dgm:prSet/>
      <dgm:spPr/>
      <dgm:t>
        <a:bodyPr numCol="1"/>
        <a:lstStyle/>
        <a:p>
          <a:endParaRPr lang="en-US"/>
        </a:p>
      </dgm:t>
    </dgm:pt>
    <dgm:pt modelId="{4997C4F4-AC22-4718-837C-C4AED5A27848}">
      <dgm:prSet/>
      <dgm:spPr/>
      <dgm:t>
        <a:bodyPr numCol="1"/>
        <a:lstStyle/>
        <a:p>
          <a:r>
            <a:rPr lang="en-US"/>
            <a:t>Integrated care </a:t>
          </a:r>
        </a:p>
      </dgm:t>
    </dgm:pt>
    <dgm:pt cxnId="{471023F6-7245-474E-9169-B416916A9C66}" modelId="{4FBC809B-E034-47ED-AC7D-C06FC1AFF13E}" type="parTrans">
      <dgm:prSet/>
      <dgm:spPr/>
      <dgm:t>
        <a:bodyPr numCol="1"/>
        <a:lstStyle/>
        <a:p>
          <a:endParaRPr lang="en-US"/>
        </a:p>
      </dgm:t>
    </dgm:pt>
    <dgm:pt cxnId="{471023F6-7245-474E-9169-B416916A9C66}" modelId="{BD50D626-CA56-4FAC-8BFF-764BFF3E394C}" type="sibTrans">
      <dgm:prSet/>
      <dgm:spPr/>
      <dgm:t>
        <a:bodyPr numCol="1"/>
        <a:lstStyle/>
        <a:p>
          <a:endParaRPr lang="en-US"/>
        </a:p>
      </dgm:t>
    </dgm:pt>
    <dgm:pt modelId="{DA878B61-B0AB-4E53-A816-2B27AF43370B}">
      <dgm:prSet/>
      <dgm:spPr/>
      <dgm:t>
        <a:bodyPr numCol="1"/>
        <a:lstStyle/>
        <a:p>
          <a:r>
            <a:rPr lang="en-US"/>
            <a:t>Prevention </a:t>
          </a:r>
        </a:p>
      </dgm:t>
    </dgm:pt>
    <dgm:pt cxnId="{5E081A61-C054-4DAC-9633-7A635EB54663}" modelId="{F6887E1D-D442-4D72-8D07-B35B9BA58A94}" type="parTrans">
      <dgm:prSet/>
      <dgm:spPr/>
      <dgm:t>
        <a:bodyPr numCol="1"/>
        <a:lstStyle/>
        <a:p>
          <a:endParaRPr lang="en-US"/>
        </a:p>
      </dgm:t>
    </dgm:pt>
    <dgm:pt cxnId="{5E081A61-C054-4DAC-9633-7A635EB54663}" modelId="{821EFE69-3319-47C8-B04F-823672B48AC8}" type="sibTrans">
      <dgm:prSet/>
      <dgm:spPr/>
      <dgm:t>
        <a:bodyPr numCol="1"/>
        <a:lstStyle/>
        <a:p>
          <a:endParaRPr lang="en-US"/>
        </a:p>
      </dgm:t>
    </dgm:pt>
    <dgm:pt modelId="{6F452627-07A7-4757-9C1B-54649194ABE4}">
      <dgm:prSet/>
      <dgm:spPr/>
      <dgm:t>
        <a:bodyPr numCol="1"/>
        <a:lstStyle/>
        <a:p>
          <a:r>
            <a:rPr lang="en-US"/>
            <a:t>Community services </a:t>
          </a:r>
        </a:p>
      </dgm:t>
    </dgm:pt>
    <dgm:pt cxnId="{CBD8A050-E337-4C1E-AB2C-F9D300D0C30E}" modelId="{988DBA99-42D9-4365-859D-67FCCC55C44F}" type="parTrans">
      <dgm:prSet/>
      <dgm:spPr/>
      <dgm:t>
        <a:bodyPr numCol="1"/>
        <a:lstStyle/>
        <a:p>
          <a:endParaRPr lang="en-US"/>
        </a:p>
      </dgm:t>
    </dgm:pt>
    <dgm:pt cxnId="{CBD8A050-E337-4C1E-AB2C-F9D300D0C30E}" modelId="{E304FEB7-069C-4467-9A40-4067AA7085D8}" type="sibTrans">
      <dgm:prSet/>
      <dgm:spPr/>
      <dgm:t>
        <a:bodyPr numCol="1"/>
        <a:lstStyle/>
        <a:p>
          <a:endParaRPr lang="en-US"/>
        </a:p>
      </dgm:t>
    </dgm:pt>
    <dgm:pt modelId="{DC24E468-F636-4B82-8702-9242D769B1E1}">
      <dgm:prSet/>
      <dgm:spPr/>
      <dgm:t>
        <a:bodyPr numCol="1"/>
        <a:lstStyle/>
        <a:p>
          <a:r>
            <a:rPr b="1" lang="en-US"/>
            <a:t>(Department of Health, 2014; NHS England, 2019)</a:t>
          </a:r>
          <a:endParaRPr lang="en-US"/>
        </a:p>
      </dgm:t>
    </dgm:pt>
    <dgm:pt cxnId="{85EE0526-440E-4304-BFF4-7B4ADC606624}" modelId="{0439DFB5-31B0-4E19-AB61-E95CB902D7B4}" type="parTrans">
      <dgm:prSet/>
      <dgm:spPr/>
      <dgm:t>
        <a:bodyPr numCol="1"/>
        <a:lstStyle/>
        <a:p>
          <a:endParaRPr lang="en-US"/>
        </a:p>
      </dgm:t>
    </dgm:pt>
    <dgm:pt cxnId="{85EE0526-440E-4304-BFF4-7B4ADC606624}" modelId="{F99547D6-5D57-4AF0-A642-2E94BF20D869}" type="sibTrans">
      <dgm:prSet/>
      <dgm:spPr/>
      <dgm:t>
        <a:bodyPr numCol="1"/>
        <a:lstStyle/>
        <a:p>
          <a:endParaRPr lang="en-US"/>
        </a:p>
      </dgm:t>
    </dgm:pt>
    <dgm:pt modelId="{F8FC034D-CF9F-4752-9D9E-682BE090396C}" type="pres">
      <dgm:prSet presAssocID="{9144AEA9-C0A6-40DE-B4A3-79B38141E62D}" presName="diagram" presStyleCnt="0">
        <dgm:presLayoutVars>
          <dgm:dir/>
          <dgm:resizeHandles val="exact"/>
        </dgm:presLayoutVars>
      </dgm:prSet>
      <dgm:spPr/>
    </dgm:pt>
    <dgm:pt modelId="{24ED2D17-83A3-4C25-86BE-55B58C5C8E4E}" type="pres">
      <dgm:prSet presAssocID="{350EDF17-5723-4A50-880C-A93F20EAC554}" presName="node" presStyleCnt="14" presStyleIdx="0" presStyleLbl="node1">
        <dgm:presLayoutVars>
          <dgm:bulletEnabled val="1"/>
        </dgm:presLayoutVars>
      </dgm:prSet>
      <dgm:spPr/>
    </dgm:pt>
    <dgm:pt modelId="{FFA713E6-ABC4-416C-ACFB-D625614BE11F}" type="pres">
      <dgm:prSet presAssocID="{D8B86776-C5B2-41C5-B6A8-5381B68F4B5E}" presName="sibTrans" presStyleCnt="0"/>
      <dgm:spPr/>
    </dgm:pt>
    <dgm:pt modelId="{17EE0073-B3D3-4CF4-8095-E835A859E4B2}" type="pres">
      <dgm:prSet presAssocID="{768F5901-6290-472F-AF75-2ABDD6825633}" presName="node" presStyleCnt="14" presStyleIdx="1" presStyleLbl="node1">
        <dgm:presLayoutVars>
          <dgm:bulletEnabled val="1"/>
        </dgm:presLayoutVars>
      </dgm:prSet>
      <dgm:spPr/>
    </dgm:pt>
    <dgm:pt modelId="{B12F543D-A11A-4570-9351-85301C29AFD6}" type="pres">
      <dgm:prSet presAssocID="{0B5FCA20-B6F9-45AC-9DC0-80E18975D232}" presName="sibTrans" presStyleCnt="0"/>
      <dgm:spPr/>
    </dgm:pt>
    <dgm:pt modelId="{6566DE1A-E91C-4549-86AA-DB50DC1C8955}" type="pres">
      <dgm:prSet presAssocID="{F91EBED2-DCE3-4254-B422-15CEA7E32D2B}" presName="node" presStyleCnt="14" presStyleIdx="2" presStyleLbl="node1">
        <dgm:presLayoutVars>
          <dgm:bulletEnabled val="1"/>
        </dgm:presLayoutVars>
      </dgm:prSet>
      <dgm:spPr/>
    </dgm:pt>
    <dgm:pt modelId="{639CEB07-B16D-4000-BFD0-66FA767808EF}" type="pres">
      <dgm:prSet presAssocID="{89302F52-9ED8-49A7-B79D-DCF4BFE5686E}" presName="sibTrans" presStyleCnt="0"/>
      <dgm:spPr/>
    </dgm:pt>
    <dgm:pt modelId="{A67ED8A6-A207-464F-BDB6-CD1B7166CEE0}" type="pres">
      <dgm:prSet presAssocID="{71CF8EBA-26E5-47CA-AE34-480EAC1BFE67}" presName="node" presStyleCnt="14" presStyleIdx="3" presStyleLbl="node1">
        <dgm:presLayoutVars>
          <dgm:bulletEnabled val="1"/>
        </dgm:presLayoutVars>
      </dgm:prSet>
      <dgm:spPr/>
    </dgm:pt>
    <dgm:pt modelId="{9187E980-CDD8-43C5-97AB-15A60C491C9D}" type="pres">
      <dgm:prSet presAssocID="{729DD71F-5519-4740-BD71-F7936AC3CE88}" presName="sibTrans" presStyleCnt="0"/>
      <dgm:spPr/>
    </dgm:pt>
    <dgm:pt modelId="{10763159-C453-44EA-B36C-592A5B9FB175}" type="pres">
      <dgm:prSet presAssocID="{88F0735F-5D25-4B4E-A353-15B81C85E543}" presName="node" presStyleCnt="14" presStyleIdx="4" presStyleLbl="node1">
        <dgm:presLayoutVars>
          <dgm:bulletEnabled val="1"/>
        </dgm:presLayoutVars>
      </dgm:prSet>
      <dgm:spPr/>
    </dgm:pt>
    <dgm:pt modelId="{E92C6C2E-9D80-48CE-8520-6ACD3585E270}" type="pres">
      <dgm:prSet presAssocID="{ABDE2530-635A-4F5B-93E1-89EA90835694}" presName="sibTrans" presStyleCnt="0"/>
      <dgm:spPr/>
    </dgm:pt>
    <dgm:pt modelId="{79B7E35A-249D-4410-95BA-8A47EB1A577F}" type="pres">
      <dgm:prSet presAssocID="{17C0695D-D6BC-43C9-B1F0-4C1BA6C40B3E}" presName="node" presStyleCnt="14" presStyleIdx="5" presStyleLbl="node1">
        <dgm:presLayoutVars>
          <dgm:bulletEnabled val="1"/>
        </dgm:presLayoutVars>
      </dgm:prSet>
      <dgm:spPr/>
    </dgm:pt>
    <dgm:pt modelId="{C186DC30-FFA5-40C8-AD8C-9F1C6760BEB3}" type="pres">
      <dgm:prSet presAssocID="{2C88FDA9-933E-4DFC-9821-1DA44F4409B5}" presName="sibTrans" presStyleCnt="0"/>
      <dgm:spPr/>
    </dgm:pt>
    <dgm:pt modelId="{2C97FF3B-2C3A-4AEA-A6D4-B44CB32AF083}" type="pres">
      <dgm:prSet presAssocID="{36FA7B25-87EE-47F8-8736-AB9F036931B9}" presName="node" presStyleCnt="14" presStyleIdx="6" presStyleLbl="node1">
        <dgm:presLayoutVars>
          <dgm:bulletEnabled val="1"/>
        </dgm:presLayoutVars>
      </dgm:prSet>
      <dgm:spPr/>
    </dgm:pt>
    <dgm:pt modelId="{AFB506F1-EFAA-4030-8F9F-CB8C030F6CD9}" type="pres">
      <dgm:prSet presAssocID="{5D416365-5E6E-4EE8-8445-79635A52CE4A}" presName="sibTrans" presStyleCnt="0"/>
      <dgm:spPr/>
    </dgm:pt>
    <dgm:pt modelId="{CFA21D61-225B-45BF-A621-14E823B25EFB}" type="pres">
      <dgm:prSet presAssocID="{954107F4-B61D-4414-995C-A882B291DAF7}" presName="node" presStyleCnt="14" presStyleIdx="7" presStyleLbl="node1">
        <dgm:presLayoutVars>
          <dgm:bulletEnabled val="1"/>
        </dgm:presLayoutVars>
      </dgm:prSet>
      <dgm:spPr/>
    </dgm:pt>
    <dgm:pt modelId="{A5E06CE0-8FAE-48D6-9220-E668A3E9C459}" type="pres">
      <dgm:prSet presAssocID="{1009C785-4105-4823-9A3F-9FA9CD028D9C}" presName="sibTrans" presStyleCnt="0"/>
      <dgm:spPr/>
    </dgm:pt>
    <dgm:pt modelId="{2A23B26F-7F58-4D0D-8B09-DB62ADFC07ED}" type="pres">
      <dgm:prSet presAssocID="{28CE6DC5-88B6-4073-872F-19828A7004DA}" presName="node" presStyleCnt="14" presStyleIdx="8" presStyleLbl="node1">
        <dgm:presLayoutVars>
          <dgm:bulletEnabled val="1"/>
        </dgm:presLayoutVars>
      </dgm:prSet>
      <dgm:spPr/>
    </dgm:pt>
    <dgm:pt modelId="{9B434E48-D384-480B-AD02-2D50816B6B92}" type="pres">
      <dgm:prSet presAssocID="{F10A672F-8A41-4616-90BE-B5543AF5312D}" presName="sibTrans" presStyleCnt="0"/>
      <dgm:spPr/>
    </dgm:pt>
    <dgm:pt modelId="{BA25DC0E-FF4D-4DDA-B173-967B667F6DFC}" type="pres">
      <dgm:prSet presAssocID="{5F5B59E1-4AD4-47E8-A10F-9481A30B921A}" presName="node" presStyleCnt="14" presStyleIdx="9" presStyleLbl="node1">
        <dgm:presLayoutVars>
          <dgm:bulletEnabled val="1"/>
        </dgm:presLayoutVars>
      </dgm:prSet>
      <dgm:spPr/>
    </dgm:pt>
    <dgm:pt modelId="{38D69143-FE7B-499D-8BD4-38AC122D1708}" type="pres">
      <dgm:prSet presAssocID="{14C48DEC-DD38-4679-9006-EE1C750F38BC}" presName="sibTrans" presStyleCnt="0"/>
      <dgm:spPr/>
    </dgm:pt>
    <dgm:pt modelId="{982F5265-199E-46B4-970E-C790E4BB2C19}" type="pres">
      <dgm:prSet presAssocID="{4997C4F4-AC22-4718-837C-C4AED5A27848}" presName="node" presStyleCnt="14" presStyleIdx="10" presStyleLbl="node1">
        <dgm:presLayoutVars>
          <dgm:bulletEnabled val="1"/>
        </dgm:presLayoutVars>
      </dgm:prSet>
      <dgm:spPr/>
    </dgm:pt>
    <dgm:pt modelId="{828D1600-AAF4-49D4-AF1F-F2FAECB15164}" type="pres">
      <dgm:prSet presAssocID="{BD50D626-CA56-4FAC-8BFF-764BFF3E394C}" presName="sibTrans" presStyleCnt="0"/>
      <dgm:spPr/>
    </dgm:pt>
    <dgm:pt modelId="{FA2ACD52-8828-45B0-A49A-DDBBD3C51E47}" type="pres">
      <dgm:prSet presAssocID="{DA878B61-B0AB-4E53-A816-2B27AF43370B}" presName="node" presStyleCnt="14" presStyleIdx="11" presStyleLbl="node1">
        <dgm:presLayoutVars>
          <dgm:bulletEnabled val="1"/>
        </dgm:presLayoutVars>
      </dgm:prSet>
      <dgm:spPr/>
    </dgm:pt>
    <dgm:pt modelId="{1D0D0B5A-EB2C-4E44-AB4C-54D063760F4D}" type="pres">
      <dgm:prSet presAssocID="{821EFE69-3319-47C8-B04F-823672B48AC8}" presName="sibTrans" presStyleCnt="0"/>
      <dgm:spPr/>
    </dgm:pt>
    <dgm:pt modelId="{6D0760A7-8897-4CDC-B6C0-75493BAA8526}" type="pres">
      <dgm:prSet presAssocID="{6F452627-07A7-4757-9C1B-54649194ABE4}" presName="node" presStyleCnt="14" presStyleIdx="12" presStyleLbl="node1">
        <dgm:presLayoutVars>
          <dgm:bulletEnabled val="1"/>
        </dgm:presLayoutVars>
      </dgm:prSet>
      <dgm:spPr/>
    </dgm:pt>
    <dgm:pt modelId="{7EA77BBE-DF3C-4009-86D6-584D1699687D}" type="pres">
      <dgm:prSet presAssocID="{E304FEB7-069C-4467-9A40-4067AA7085D8}" presName="sibTrans" presStyleCnt="0"/>
      <dgm:spPr/>
    </dgm:pt>
    <dgm:pt modelId="{CE57B2EF-F281-4640-9D6A-584D1474D98D}" type="pres">
      <dgm:prSet presAssocID="{DC24E468-F636-4B82-8702-9242D769B1E1}" presName="node" presStyleCnt="14" presStyleIdx="13" presStyleLbl="node1">
        <dgm:presLayoutVars>
          <dgm:bulletEnabled val="1"/>
        </dgm:presLayoutVars>
      </dgm:prSet>
      <dgm:spPr/>
    </dgm:pt>
  </dgm:ptLst>
  <dgm:cxnLst>
    <dgm:cxn destId="{CFA21D61-225B-45BF-A621-14E823B25EFB}" destOrd="0" modelId="{73230F06-52F8-4435-BA3A-58347CD51F21}" presId="urn:microsoft.com/office/officeart/2005/8/layout/default" srcId="{954107F4-B61D-4414-995C-A882B291DAF7}" srcOrd="0" type="presOf"/>
    <dgm:cxn destId="{6566DE1A-E91C-4549-86AA-DB50DC1C8955}" destOrd="0" modelId="{43260B16-5B82-4540-B728-283D3DFEFB1D}" presId="urn:microsoft.com/office/officeart/2005/8/layout/default" srcId="{F91EBED2-DCE3-4254-B422-15CEA7E32D2B}" srcOrd="0" type="presOf"/>
    <dgm:cxn destId="{DC24E468-F636-4B82-8702-9242D769B1E1}" destOrd="0" modelId="{85EE0526-440E-4304-BFF4-7B4ADC606624}" parTransId="{0439DFB5-31B0-4E19-AB61-E95CB902D7B4}" sibTransId="{F99547D6-5D57-4AF0-A642-2E94BF20D869}" srcId="{9144AEA9-C0A6-40DE-B4A3-79B38141E62D}" srcOrd="13"/>
    <dgm:cxn destId="{982F5265-199E-46B4-970E-C790E4BB2C19}" destOrd="0" modelId="{5F464E28-4609-4563-9AB6-D77AB0966144}" presId="urn:microsoft.com/office/officeart/2005/8/layout/default" srcId="{4997C4F4-AC22-4718-837C-C4AED5A27848}" srcOrd="0" type="presOf"/>
    <dgm:cxn destId="{5F5B59E1-4AD4-47E8-A10F-9481A30B921A}" destOrd="0" modelId="{B84A182F-F04F-4D15-9A90-0929A28E2A22}" parTransId="{8347915D-FF74-4C87-B984-376AE7874F69}" sibTransId="{14C48DEC-DD38-4679-9006-EE1C750F38BC}" srcId="{9144AEA9-C0A6-40DE-B4A3-79B38141E62D}" srcOrd="9"/>
    <dgm:cxn destId="{17C0695D-D6BC-43C9-B1F0-4C1BA6C40B3E}" destOrd="0" modelId="{BC0EC036-7E88-4ED3-87CC-F97805EC498D}" parTransId="{815CD7A5-FA8F-4451-8E3F-26A9A9F64AAE}" sibTransId="{2C88FDA9-933E-4DFC-9821-1DA44F4409B5}" srcId="{9144AEA9-C0A6-40DE-B4A3-79B38141E62D}" srcOrd="5"/>
    <dgm:cxn destId="{F91EBED2-DCE3-4254-B422-15CEA7E32D2B}" destOrd="0" modelId="{638B013E-FA1C-4964-9FCF-BE0122EFF5AB}" parTransId="{7560CA67-AB7E-440F-9C88-E00CB413F310}" sibTransId="{89302F52-9ED8-49A7-B79D-DCF4BFE5686E}" srcId="{9144AEA9-C0A6-40DE-B4A3-79B38141E62D}" srcOrd="2"/>
    <dgm:cxn destId="{71CF8EBA-26E5-47CA-AE34-480EAC1BFE67}" destOrd="0" modelId="{DD37FD5D-96A8-4086-9D29-5CFF21FBFBCB}" parTransId="{340B6C82-6C6A-42A3-B17F-11C02B9AB80B}" sibTransId="{729DD71F-5519-4740-BD71-F7936AC3CE88}" srcId="{9144AEA9-C0A6-40DE-B4A3-79B38141E62D}" srcOrd="3"/>
    <dgm:cxn destId="{DA878B61-B0AB-4E53-A816-2B27AF43370B}" destOrd="0" modelId="{5E081A61-C054-4DAC-9633-7A635EB54663}" parTransId="{F6887E1D-D442-4D72-8D07-B35B9BA58A94}" sibTransId="{821EFE69-3319-47C8-B04F-823672B48AC8}" srcId="{9144AEA9-C0A6-40DE-B4A3-79B38141E62D}" srcOrd="11"/>
    <dgm:cxn destId="{2C97FF3B-2C3A-4AEA-A6D4-B44CB32AF083}" destOrd="0" modelId="{F70E0147-4432-438A-807A-3DA0604CB418}" presId="urn:microsoft.com/office/officeart/2005/8/layout/default" srcId="{36FA7B25-87EE-47F8-8736-AB9F036931B9}" srcOrd="0" type="presOf"/>
    <dgm:cxn destId="{CE57B2EF-F281-4640-9D6A-584D1474D98D}" destOrd="0" modelId="{B9325669-7D9D-41CE-AB94-FC88BDDB2DB3}" presId="urn:microsoft.com/office/officeart/2005/8/layout/default" srcId="{DC24E468-F636-4B82-8702-9242D769B1E1}" srcOrd="0" type="presOf"/>
    <dgm:cxn destId="{28CE6DC5-88B6-4073-872F-19828A7004DA}" destOrd="0" modelId="{2A2E6D4C-EB73-46CB-9629-C14D3C72D805}" parTransId="{9FE82166-F94C-4BF5-A0E6-5A32B8A80183}" sibTransId="{F10A672F-8A41-4616-90BE-B5543AF5312D}" srcId="{9144AEA9-C0A6-40DE-B4A3-79B38141E62D}" srcOrd="8"/>
    <dgm:cxn destId="{24ED2D17-83A3-4C25-86BE-55B58C5C8E4E}" destOrd="0" modelId="{A287114D-0493-48C0-9A80-8F43C0CC7648}" presId="urn:microsoft.com/office/officeart/2005/8/layout/default" srcId="{350EDF17-5723-4A50-880C-A93F20EAC554}" srcOrd="0" type="presOf"/>
    <dgm:cxn destId="{6D0760A7-8897-4CDC-B6C0-75493BAA8526}" destOrd="0" modelId="{ACFE9D4E-8181-4ED1-A9C5-C5447A3395B3}" presId="urn:microsoft.com/office/officeart/2005/8/layout/default" srcId="{6F452627-07A7-4757-9C1B-54649194ABE4}" srcOrd="0" type="presOf"/>
    <dgm:cxn destId="{6F452627-07A7-4757-9C1B-54649194ABE4}" destOrd="0" modelId="{CBD8A050-E337-4C1E-AB2C-F9D300D0C30E}" parTransId="{988DBA99-42D9-4365-859D-67FCCC55C44F}" sibTransId="{E304FEB7-069C-4467-9A40-4067AA7085D8}" srcId="{9144AEA9-C0A6-40DE-B4A3-79B38141E62D}" srcOrd="12"/>
    <dgm:cxn destId="{350EDF17-5723-4A50-880C-A93F20EAC554}" destOrd="0" modelId="{D18C3851-F469-4E09-9A9C-DC284DF04224}" parTransId="{60B288C5-7A32-469D-95F0-75AF9CDEFC3C}" sibTransId="{D8B86776-C5B2-41C5-B6A8-5381B68F4B5E}" srcId="{9144AEA9-C0A6-40DE-B4A3-79B38141E62D}" srcOrd="0"/>
    <dgm:cxn destId="{79B7E35A-249D-4410-95BA-8A47EB1A577F}" destOrd="0" modelId="{8951C075-B607-4791-934C-3C0A11501ED0}" presId="urn:microsoft.com/office/officeart/2005/8/layout/default" srcId="{17C0695D-D6BC-43C9-B1F0-4C1BA6C40B3E}" srcOrd="0" type="presOf"/>
    <dgm:cxn destId="{768F5901-6290-472F-AF75-2ABDD6825633}" destOrd="0" modelId="{ACDC60A0-17F5-4024-BD47-E40D8C8BAE8C}" parTransId="{606BB985-5DC6-4E7D-969E-0A9A2606692A}" sibTransId="{0B5FCA20-B6F9-45AC-9DC0-80E18975D232}" srcId="{9144AEA9-C0A6-40DE-B4A3-79B38141E62D}" srcOrd="1"/>
    <dgm:cxn destId="{17EE0073-B3D3-4CF4-8095-E835A859E4B2}" destOrd="0" modelId="{F1D813AD-DD77-4B92-9C6D-739674E14152}" presId="urn:microsoft.com/office/officeart/2005/8/layout/default" srcId="{768F5901-6290-472F-AF75-2ABDD6825633}" srcOrd="0" type="presOf"/>
    <dgm:cxn destId="{BA25DC0E-FF4D-4DDA-B173-967B667F6DFC}" destOrd="0" modelId="{723631B1-86C6-4369-A51A-B3EC08E4484C}" presId="urn:microsoft.com/office/officeart/2005/8/layout/default" srcId="{5F5B59E1-4AD4-47E8-A10F-9481A30B921A}" srcOrd="0" type="presOf"/>
    <dgm:cxn destId="{954107F4-B61D-4414-995C-A882B291DAF7}" destOrd="0" modelId="{14E283C6-6C64-4770-BC47-5196CB633F09}" parTransId="{F023FECD-976F-4C1F-B3A9-D2A18BF5D022}" sibTransId="{1009C785-4105-4823-9A3F-9FA9CD028D9C}" srcId="{9144AEA9-C0A6-40DE-B4A3-79B38141E62D}" srcOrd="7"/>
    <dgm:cxn destId="{F8FC034D-CF9F-4752-9D9E-682BE090396C}" destOrd="0" modelId="{6CC852CB-90A8-43F1-83D2-4D076436290D}" presId="urn:microsoft.com/office/officeart/2005/8/layout/default" srcId="{9144AEA9-C0A6-40DE-B4A3-79B38141E62D}" srcOrd="0" type="presOf"/>
    <dgm:cxn destId="{FA2ACD52-8828-45B0-A49A-DDBBD3C51E47}" destOrd="0" modelId="{85E43DCE-A032-4BB1-8A04-4B6037707717}" presId="urn:microsoft.com/office/officeart/2005/8/layout/default" srcId="{DA878B61-B0AB-4E53-A816-2B27AF43370B}" srcOrd="0" type="presOf"/>
    <dgm:cxn destId="{36FA7B25-87EE-47F8-8736-AB9F036931B9}" destOrd="0" modelId="{282814D3-C3B3-4332-8A2A-8EDFC6C8AACE}" parTransId="{996D22AB-380B-4D49-9378-283FA93B67E3}" sibTransId="{5D416365-5E6E-4EE8-8445-79635A52CE4A}" srcId="{9144AEA9-C0A6-40DE-B4A3-79B38141E62D}" srcOrd="6"/>
    <dgm:cxn destId="{10763159-C453-44EA-B36C-592A5B9FB175}" destOrd="0" modelId="{A64AF5E4-0696-4852-9A21-AA62124976F8}" presId="urn:microsoft.com/office/officeart/2005/8/layout/default" srcId="{88F0735F-5D25-4B4E-A353-15B81C85E543}" srcOrd="0" type="presOf"/>
    <dgm:cxn destId="{A67ED8A6-A207-464F-BDB6-CD1B7166CEE0}" destOrd="0" modelId="{F13556F2-5CA5-43B9-90D2-DB79F91D7B56}" presId="urn:microsoft.com/office/officeart/2005/8/layout/default" srcId="{71CF8EBA-26E5-47CA-AE34-480EAC1BFE67}" srcOrd="0" type="presOf"/>
    <dgm:cxn destId="{4997C4F4-AC22-4718-837C-C4AED5A27848}" destOrd="0" modelId="{471023F6-7245-474E-9169-B416916A9C66}" parTransId="{4FBC809B-E034-47ED-AC7D-C06FC1AFF13E}" sibTransId="{BD50D626-CA56-4FAC-8BFF-764BFF3E394C}" srcId="{9144AEA9-C0A6-40DE-B4A3-79B38141E62D}" srcOrd="10"/>
    <dgm:cxn destId="{2A23B26F-7F58-4D0D-8B09-DB62ADFC07ED}" destOrd="0" modelId="{1E65E1F6-EA7D-4961-A521-552B4F0EC11C}" presId="urn:microsoft.com/office/officeart/2005/8/layout/default" srcId="{28CE6DC5-88B6-4073-872F-19828A7004DA}" srcOrd="0" type="presOf"/>
    <dgm:cxn destId="{88F0735F-5D25-4B4E-A353-15B81C85E543}" destOrd="0" modelId="{29CA9FF7-EA8C-41D6-A03F-71D1D3B9D914}" parTransId="{E573F07E-4A04-40EA-AE2E-E419146EA273}" sibTransId="{ABDE2530-635A-4F5B-93E1-89EA90835694}" srcId="{9144AEA9-C0A6-40DE-B4A3-79B38141E62D}" srcOrd="4"/>
    <dgm:cxn destId="{24ED2D17-83A3-4C25-86BE-55B58C5C8E4E}" destOrd="0" modelId="{94C1CFBE-0A03-4285-9E51-0F70F439DEA9}" presId="urn:microsoft.com/office/officeart/2005/8/layout/default" srcId="{F8FC034D-CF9F-4752-9D9E-682BE090396C}" srcOrd="0" type="presParOf"/>
    <dgm:cxn destId="{FFA713E6-ABC4-416C-ACFB-D625614BE11F}" destOrd="0" modelId="{98F98231-678C-46F8-9A3E-7B2298CDECDA}" presId="urn:microsoft.com/office/officeart/2005/8/layout/default" srcId="{F8FC034D-CF9F-4752-9D9E-682BE090396C}" srcOrd="1" type="presParOf"/>
    <dgm:cxn destId="{17EE0073-B3D3-4CF4-8095-E835A859E4B2}" destOrd="0" modelId="{4B722A0F-B023-4AE0-9F25-373D71C2642D}" presId="urn:microsoft.com/office/officeart/2005/8/layout/default" srcId="{F8FC034D-CF9F-4752-9D9E-682BE090396C}" srcOrd="2" type="presParOf"/>
    <dgm:cxn destId="{B12F543D-A11A-4570-9351-85301C29AFD6}" destOrd="0" modelId="{EDBDA337-6AA8-4F2E-9AB1-6D9FBD96F796}" presId="urn:microsoft.com/office/officeart/2005/8/layout/default" srcId="{F8FC034D-CF9F-4752-9D9E-682BE090396C}" srcOrd="3" type="presParOf"/>
    <dgm:cxn destId="{6566DE1A-E91C-4549-86AA-DB50DC1C8955}" destOrd="0" modelId="{69382443-3E56-4045-B8DA-891ADD406C67}" presId="urn:microsoft.com/office/officeart/2005/8/layout/default" srcId="{F8FC034D-CF9F-4752-9D9E-682BE090396C}" srcOrd="4" type="presParOf"/>
    <dgm:cxn destId="{639CEB07-B16D-4000-BFD0-66FA767808EF}" destOrd="0" modelId="{8F24ADC1-47E0-443F-8A4B-F619F9009E78}" presId="urn:microsoft.com/office/officeart/2005/8/layout/default" srcId="{F8FC034D-CF9F-4752-9D9E-682BE090396C}" srcOrd="5" type="presParOf"/>
    <dgm:cxn destId="{A67ED8A6-A207-464F-BDB6-CD1B7166CEE0}" destOrd="0" modelId="{0BDBC113-7D8D-4EF9-9D39-2ED71AEE920C}" presId="urn:microsoft.com/office/officeart/2005/8/layout/default" srcId="{F8FC034D-CF9F-4752-9D9E-682BE090396C}" srcOrd="6" type="presParOf"/>
    <dgm:cxn destId="{9187E980-CDD8-43C5-97AB-15A60C491C9D}" destOrd="0" modelId="{3A03CDEF-08CD-458E-8C8D-7130F2106006}" presId="urn:microsoft.com/office/officeart/2005/8/layout/default" srcId="{F8FC034D-CF9F-4752-9D9E-682BE090396C}" srcOrd="7" type="presParOf"/>
    <dgm:cxn destId="{10763159-C453-44EA-B36C-592A5B9FB175}" destOrd="0" modelId="{C199E27D-CD26-4CD0-8B7F-51F7CDC09C26}" presId="urn:microsoft.com/office/officeart/2005/8/layout/default" srcId="{F8FC034D-CF9F-4752-9D9E-682BE090396C}" srcOrd="8" type="presParOf"/>
    <dgm:cxn destId="{E92C6C2E-9D80-48CE-8520-6ACD3585E270}" destOrd="0" modelId="{6B99E508-94E5-4A4C-B7FF-E49AEC1A7551}" presId="urn:microsoft.com/office/officeart/2005/8/layout/default" srcId="{F8FC034D-CF9F-4752-9D9E-682BE090396C}" srcOrd="9" type="presParOf"/>
    <dgm:cxn destId="{79B7E35A-249D-4410-95BA-8A47EB1A577F}" destOrd="0" modelId="{33D6EBB7-E605-437B-9715-2294F908A453}" presId="urn:microsoft.com/office/officeart/2005/8/layout/default" srcId="{F8FC034D-CF9F-4752-9D9E-682BE090396C}" srcOrd="10" type="presParOf"/>
    <dgm:cxn destId="{C186DC30-FFA5-40C8-AD8C-9F1C6760BEB3}" destOrd="0" modelId="{B225444B-A354-4C71-9329-1CCB499DCC63}" presId="urn:microsoft.com/office/officeart/2005/8/layout/default" srcId="{F8FC034D-CF9F-4752-9D9E-682BE090396C}" srcOrd="11" type="presParOf"/>
    <dgm:cxn destId="{2C97FF3B-2C3A-4AEA-A6D4-B44CB32AF083}" destOrd="0" modelId="{E87AC0B0-24FC-4118-8BDB-708DA2E42594}" presId="urn:microsoft.com/office/officeart/2005/8/layout/default" srcId="{F8FC034D-CF9F-4752-9D9E-682BE090396C}" srcOrd="12" type="presParOf"/>
    <dgm:cxn destId="{AFB506F1-EFAA-4030-8F9F-CB8C030F6CD9}" destOrd="0" modelId="{BD2E6502-AD3D-49E6-A489-7DBBBFD31376}" presId="urn:microsoft.com/office/officeart/2005/8/layout/default" srcId="{F8FC034D-CF9F-4752-9D9E-682BE090396C}" srcOrd="13" type="presParOf"/>
    <dgm:cxn destId="{CFA21D61-225B-45BF-A621-14E823B25EFB}" destOrd="0" modelId="{6E15D06C-0976-411C-8A49-62CBC2540638}" presId="urn:microsoft.com/office/officeart/2005/8/layout/default" srcId="{F8FC034D-CF9F-4752-9D9E-682BE090396C}" srcOrd="14" type="presParOf"/>
    <dgm:cxn destId="{A5E06CE0-8FAE-48D6-9220-E668A3E9C459}" destOrd="0" modelId="{D1D6A2D6-C9D9-4B8A-AE66-8A7605044530}" presId="urn:microsoft.com/office/officeart/2005/8/layout/default" srcId="{F8FC034D-CF9F-4752-9D9E-682BE090396C}" srcOrd="15" type="presParOf"/>
    <dgm:cxn destId="{2A23B26F-7F58-4D0D-8B09-DB62ADFC07ED}" destOrd="0" modelId="{8D518AB8-ABBE-4700-8DB5-C8FF013EA6DC}" presId="urn:microsoft.com/office/officeart/2005/8/layout/default" srcId="{F8FC034D-CF9F-4752-9D9E-682BE090396C}" srcOrd="16" type="presParOf"/>
    <dgm:cxn destId="{9B434E48-D384-480B-AD02-2D50816B6B92}" destOrd="0" modelId="{013E5225-34BE-4A48-8745-8EE0CD8E4071}" presId="urn:microsoft.com/office/officeart/2005/8/layout/default" srcId="{F8FC034D-CF9F-4752-9D9E-682BE090396C}" srcOrd="17" type="presParOf"/>
    <dgm:cxn destId="{BA25DC0E-FF4D-4DDA-B173-967B667F6DFC}" destOrd="0" modelId="{D7CFFD8E-6A2F-4006-95DF-CA08FC7CC654}" presId="urn:microsoft.com/office/officeart/2005/8/layout/default" srcId="{F8FC034D-CF9F-4752-9D9E-682BE090396C}" srcOrd="18" type="presParOf"/>
    <dgm:cxn destId="{38D69143-FE7B-499D-8BD4-38AC122D1708}" destOrd="0" modelId="{BF68ED8B-1B18-4036-96AA-9D69F4576D56}" presId="urn:microsoft.com/office/officeart/2005/8/layout/default" srcId="{F8FC034D-CF9F-4752-9D9E-682BE090396C}" srcOrd="19" type="presParOf"/>
    <dgm:cxn destId="{982F5265-199E-46B4-970E-C790E4BB2C19}" destOrd="0" modelId="{224F65FB-3D61-4854-98D1-DCD47B75DB82}" presId="urn:microsoft.com/office/officeart/2005/8/layout/default" srcId="{F8FC034D-CF9F-4752-9D9E-682BE090396C}" srcOrd="20" type="presParOf"/>
    <dgm:cxn destId="{828D1600-AAF4-49D4-AF1F-F2FAECB15164}" destOrd="0" modelId="{CC5FE442-9714-4C18-886E-8AFCA0859BCB}" presId="urn:microsoft.com/office/officeart/2005/8/layout/default" srcId="{F8FC034D-CF9F-4752-9D9E-682BE090396C}" srcOrd="21" type="presParOf"/>
    <dgm:cxn destId="{FA2ACD52-8828-45B0-A49A-DDBBD3C51E47}" destOrd="0" modelId="{59773D65-8AC7-4076-80F4-E28B1B4F1D6B}" presId="urn:microsoft.com/office/officeart/2005/8/layout/default" srcId="{F8FC034D-CF9F-4752-9D9E-682BE090396C}" srcOrd="22" type="presParOf"/>
    <dgm:cxn destId="{1D0D0B5A-EB2C-4E44-AB4C-54D063760F4D}" destOrd="0" modelId="{96A864E4-AE3F-45FB-9FA5-F2E06F4627DB}" presId="urn:microsoft.com/office/officeart/2005/8/layout/default" srcId="{F8FC034D-CF9F-4752-9D9E-682BE090396C}" srcOrd="23" type="presParOf"/>
    <dgm:cxn destId="{6D0760A7-8897-4CDC-B6C0-75493BAA8526}" destOrd="0" modelId="{2CA661AD-9AC9-40E5-9081-AA5DE5E69486}" presId="urn:microsoft.com/office/officeart/2005/8/layout/default" srcId="{F8FC034D-CF9F-4752-9D9E-682BE090396C}" srcOrd="24" type="presParOf"/>
    <dgm:cxn destId="{7EA77BBE-DF3C-4009-86D6-584D1699687D}" destOrd="0" modelId="{38501B6D-DBD2-4295-B55C-A7904EBBBC54}" presId="urn:microsoft.com/office/officeart/2005/8/layout/default" srcId="{F8FC034D-CF9F-4752-9D9E-682BE090396C}" srcOrd="25" type="presParOf"/>
    <dgm:cxn destId="{CE57B2EF-F281-4640-9D6A-584D1474D98D}" destOrd="0" modelId="{ACB3DDA0-9119-4B28-9BEA-F4D1D88476A5}" presId="urn:microsoft.com/office/officeart/2005/8/layout/default" srcId="{F8FC034D-CF9F-4752-9D9E-682BE090396C}" srcOrd="26"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3.xml><?xml version="1.0" encoding="utf-8"?>
<dgm:dataModel xmlns:dgm="http://schemas.openxmlformats.org/drawingml/2006/diagram" xmlns:a="http://schemas.openxmlformats.org/drawingml/2006/main">
  <dgm:ptLst>
    <dgm:pt modelId="{DB785159-9CF4-4940-A0A7-4278FED8A627}" type="doc">
      <dgm:prSet csCatId="colorful" csTypeId="urn:microsoft.com/office/officeart/2005/8/colors/colorful5" loCatId="list" loTypeId="urn:microsoft.com/office/officeart/2005/8/layout/default" qsCatId="simple" qsTypeId="urn:microsoft.com/office/officeart/2005/8/quickstyle/simple1"/>
      <dgm:spPr/>
      <dgm:t>
        <a:bodyPr numCol="1"/>
        <a:lstStyle/>
        <a:p>
          <a:endParaRPr lang="en-US"/>
        </a:p>
      </dgm:t>
    </dgm:pt>
    <dgm:pt modelId="{C8FC6669-B763-4DD7-A453-FA406319C17F}">
      <dgm:prSet/>
      <dgm:spPr/>
      <dgm:t>
        <a:bodyPr numCol="1"/>
        <a:lstStyle/>
        <a:p>
          <a:r>
            <a:rPr b="1" lang="en-US"/>
            <a:t>Strengths</a:t>
          </a:r>
          <a:endParaRPr lang="en-US"/>
        </a:p>
      </dgm:t>
    </dgm:pt>
    <dgm:pt cxnId="{560F0FF1-BB66-4735-8776-371C92954F95}" modelId="{4146D6DE-E558-4B7E-988A-5EF5078FB157}" type="parTrans">
      <dgm:prSet/>
      <dgm:spPr/>
      <dgm:t>
        <a:bodyPr numCol="1"/>
        <a:lstStyle/>
        <a:p>
          <a:endParaRPr lang="en-US"/>
        </a:p>
      </dgm:t>
    </dgm:pt>
    <dgm:pt cxnId="{560F0FF1-BB66-4735-8776-371C92954F95}" modelId="{E54CFC41-45C0-4027-A07E-33D82B9AADF1}" type="sibTrans">
      <dgm:prSet/>
      <dgm:spPr/>
      <dgm:t>
        <a:bodyPr numCol="1"/>
        <a:lstStyle/>
        <a:p>
          <a:endParaRPr lang="en-US"/>
        </a:p>
      </dgm:t>
    </dgm:pt>
    <dgm:pt modelId="{2C3D8CDB-77CC-4568-A373-BAC01B981436}">
      <dgm:prSet/>
      <dgm:spPr/>
      <dgm:t>
        <a:bodyPr numCol="1"/>
        <a:lstStyle/>
        <a:p>
          <a:r>
            <a:rPr lang="en-US"/>
            <a:t>✔ Promotes independence</a:t>
          </a:r>
        </a:p>
      </dgm:t>
    </dgm:pt>
    <dgm:pt cxnId="{58C7BEF2-1C6A-4855-A889-6E7531AABEDA}" modelId="{A1A9ADD6-5617-41B5-98EF-CC85FCE62072}" type="parTrans">
      <dgm:prSet/>
      <dgm:spPr/>
      <dgm:t>
        <a:bodyPr numCol="1"/>
        <a:lstStyle/>
        <a:p>
          <a:endParaRPr lang="en-US"/>
        </a:p>
      </dgm:t>
    </dgm:pt>
    <dgm:pt cxnId="{58C7BEF2-1C6A-4855-A889-6E7531AABEDA}" modelId="{12712F98-BDB6-4D31-92F2-47CAA7B60B6E}" type="sibTrans">
      <dgm:prSet/>
      <dgm:spPr/>
      <dgm:t>
        <a:bodyPr numCol="1"/>
        <a:lstStyle/>
        <a:p>
          <a:endParaRPr lang="en-US"/>
        </a:p>
      </dgm:t>
    </dgm:pt>
    <dgm:pt modelId="{92471C0F-E161-4A3D-8C22-63ED6166E992}">
      <dgm:prSet/>
      <dgm:spPr/>
      <dgm:t>
        <a:bodyPr numCol="1"/>
        <a:lstStyle/>
        <a:p>
          <a:r>
            <a:rPr lang="en-US"/>
            <a:t>✔ Supports ageing in place</a:t>
          </a:r>
        </a:p>
      </dgm:t>
    </dgm:pt>
    <dgm:pt cxnId="{F5DB032A-9DEA-4DB5-B9BF-420CB45ACD17}" modelId="{625BFE7C-05B1-4AA8-AE37-46972655AD1E}" type="parTrans">
      <dgm:prSet/>
      <dgm:spPr/>
      <dgm:t>
        <a:bodyPr numCol="1"/>
        <a:lstStyle/>
        <a:p>
          <a:endParaRPr lang="en-US"/>
        </a:p>
      </dgm:t>
    </dgm:pt>
    <dgm:pt cxnId="{F5DB032A-9DEA-4DB5-B9BF-420CB45ACD17}" modelId="{75FB1A74-35A7-44CD-BC0B-FE5A99B60E73}" type="sibTrans">
      <dgm:prSet/>
      <dgm:spPr/>
      <dgm:t>
        <a:bodyPr numCol="1"/>
        <a:lstStyle/>
        <a:p>
          <a:endParaRPr lang="en-US"/>
        </a:p>
      </dgm:t>
    </dgm:pt>
    <dgm:pt modelId="{CB4AAA43-AA35-4981-8549-9D51A8593035}">
      <dgm:prSet/>
      <dgm:spPr/>
      <dgm:t>
        <a:bodyPr numCol="1"/>
        <a:lstStyle/>
        <a:p>
          <a:r>
            <a:rPr lang="en-US"/>
            <a:t>✔ Person-centred approach</a:t>
          </a:r>
        </a:p>
      </dgm:t>
    </dgm:pt>
    <dgm:pt cxnId="{37900269-A322-4A70-B4A3-E6FC16E0A7C0}" modelId="{1C7BEFED-D165-4B30-A2C8-221CDFD16206}" type="parTrans">
      <dgm:prSet/>
      <dgm:spPr/>
      <dgm:t>
        <a:bodyPr numCol="1"/>
        <a:lstStyle/>
        <a:p>
          <a:endParaRPr lang="en-US"/>
        </a:p>
      </dgm:t>
    </dgm:pt>
    <dgm:pt cxnId="{37900269-A322-4A70-B4A3-E6FC16E0A7C0}" modelId="{C48FEE3B-FA4D-40F1-98A3-38CF730FB115}" type="sibTrans">
      <dgm:prSet/>
      <dgm:spPr/>
      <dgm:t>
        <a:bodyPr numCol="1"/>
        <a:lstStyle/>
        <a:p>
          <a:endParaRPr lang="en-US"/>
        </a:p>
      </dgm:t>
    </dgm:pt>
    <dgm:pt modelId="{8235D7B1-E917-4832-8D1E-2B66931B58E7}">
      <dgm:prSet/>
      <dgm:spPr/>
      <dgm:t>
        <a:bodyPr numCol="1"/>
        <a:lstStyle/>
        <a:p>
          <a:r>
            <a:rPr lang="en-US"/>
            <a:t>✔ Maintains community connections</a:t>
          </a:r>
        </a:p>
      </dgm:t>
    </dgm:pt>
    <dgm:pt cxnId="{3B86633F-A88A-4256-81D8-3E8E25A40510}" modelId="{971C26F1-A0A8-426B-B48A-C1DEBB32356B}" type="parTrans">
      <dgm:prSet/>
      <dgm:spPr/>
      <dgm:t>
        <a:bodyPr numCol="1"/>
        <a:lstStyle/>
        <a:p>
          <a:endParaRPr lang="en-US"/>
        </a:p>
      </dgm:t>
    </dgm:pt>
    <dgm:pt cxnId="{3B86633F-A88A-4256-81D8-3E8E25A40510}" modelId="{1A25CBBD-1EF1-455F-8E6A-3310CBA0840C}" type="sibTrans">
      <dgm:prSet/>
      <dgm:spPr/>
      <dgm:t>
        <a:bodyPr numCol="1"/>
        <a:lstStyle/>
        <a:p>
          <a:endParaRPr lang="en-US"/>
        </a:p>
      </dgm:t>
    </dgm:pt>
    <dgm:pt modelId="{3A95E7DD-67A2-40DC-BBB2-4805BABC5EFE}">
      <dgm:prSet/>
      <dgm:spPr/>
      <dgm:t>
        <a:bodyPr numCol="1"/>
        <a:lstStyle/>
        <a:p>
          <a:r>
            <a:rPr b="1" lang="en-US"/>
            <a:t>(Wiles et al., 2012)</a:t>
          </a:r>
          <a:endParaRPr lang="en-US"/>
        </a:p>
      </dgm:t>
    </dgm:pt>
    <dgm:pt cxnId="{D7A08A1E-8EFE-4C39-A243-E001226B0C09}" modelId="{0BECE864-133D-4133-811B-D10EDB8D43FB}" type="parTrans">
      <dgm:prSet/>
      <dgm:spPr/>
      <dgm:t>
        <a:bodyPr numCol="1"/>
        <a:lstStyle/>
        <a:p>
          <a:endParaRPr lang="en-US"/>
        </a:p>
      </dgm:t>
    </dgm:pt>
    <dgm:pt cxnId="{D7A08A1E-8EFE-4C39-A243-E001226B0C09}" modelId="{515EC6A8-8632-4F1C-81CF-A7F71F7C1CAB}" type="sibTrans">
      <dgm:prSet/>
      <dgm:spPr/>
      <dgm:t>
        <a:bodyPr numCol="1"/>
        <a:lstStyle/>
        <a:p>
          <a:endParaRPr lang="en-US"/>
        </a:p>
      </dgm:t>
    </dgm:pt>
    <dgm:pt modelId="{6B1B97C7-FD4D-4688-B712-A8049E36DA73}">
      <dgm:prSet/>
      <dgm:spPr/>
      <dgm:t>
        <a:bodyPr numCol="1"/>
        <a:lstStyle/>
        <a:p>
          <a:r>
            <a:rPr b="1" lang="en-US"/>
            <a:t>Challenges</a:t>
          </a:r>
          <a:endParaRPr lang="en-US"/>
        </a:p>
      </dgm:t>
    </dgm:pt>
    <dgm:pt cxnId="{8FF2E177-1AD5-451D-917E-0407C32A1B00}" modelId="{315B6B2D-4D37-43DA-8889-C4C84ABC2627}" type="parTrans">
      <dgm:prSet/>
      <dgm:spPr/>
      <dgm:t>
        <a:bodyPr numCol="1"/>
        <a:lstStyle/>
        <a:p>
          <a:endParaRPr lang="en-US"/>
        </a:p>
      </dgm:t>
    </dgm:pt>
    <dgm:pt cxnId="{8FF2E177-1AD5-451D-917E-0407C32A1B00}" modelId="{5F49DF6E-9503-44E9-A1E2-1B11BEAD60A8}" type="sibTrans">
      <dgm:prSet/>
      <dgm:spPr/>
      <dgm:t>
        <a:bodyPr numCol="1"/>
        <a:lstStyle/>
        <a:p>
          <a:endParaRPr lang="en-US"/>
        </a:p>
      </dgm:t>
    </dgm:pt>
    <dgm:pt modelId="{60E3C1B6-E12E-4233-AE13-B0419657591A}">
      <dgm:prSet/>
      <dgm:spPr/>
      <dgm:t>
        <a:bodyPr numCol="1"/>
        <a:lstStyle/>
        <a:p>
          <a:r>
            <a:rPr lang="en-US"/>
            <a:t>✖ Workforce shortages</a:t>
          </a:r>
        </a:p>
      </dgm:t>
    </dgm:pt>
    <dgm:pt cxnId="{AE117C1F-3AD1-42FF-BF8F-ECA6A80578EF}" modelId="{3F8CA889-DF40-4E5C-A5F9-D962D810E821}" type="parTrans">
      <dgm:prSet/>
      <dgm:spPr/>
      <dgm:t>
        <a:bodyPr numCol="1"/>
        <a:lstStyle/>
        <a:p>
          <a:endParaRPr lang="en-US"/>
        </a:p>
      </dgm:t>
    </dgm:pt>
    <dgm:pt cxnId="{AE117C1F-3AD1-42FF-BF8F-ECA6A80578EF}" modelId="{4F3EDF3F-F39D-4E77-A352-DB65E5BA3C9A}" type="sibTrans">
      <dgm:prSet/>
      <dgm:spPr/>
      <dgm:t>
        <a:bodyPr numCol="1"/>
        <a:lstStyle/>
        <a:p>
          <a:endParaRPr lang="en-US"/>
        </a:p>
      </dgm:t>
    </dgm:pt>
    <dgm:pt modelId="{1DEA02CF-B2E6-42F0-94F1-290024B10969}">
      <dgm:prSet/>
      <dgm:spPr/>
      <dgm:t>
        <a:bodyPr numCol="1"/>
        <a:lstStyle/>
        <a:p>
          <a:r>
            <a:rPr lang="en-US"/>
            <a:t>✖ Funding pressures</a:t>
          </a:r>
        </a:p>
      </dgm:t>
    </dgm:pt>
    <dgm:pt cxnId="{89FE8877-7227-4F96-893E-914373A14D06}" modelId="{F429B511-CF98-477B-9314-B57B4DA264E5}" type="parTrans">
      <dgm:prSet/>
      <dgm:spPr/>
      <dgm:t>
        <a:bodyPr numCol="1"/>
        <a:lstStyle/>
        <a:p>
          <a:endParaRPr lang="en-US"/>
        </a:p>
      </dgm:t>
    </dgm:pt>
    <dgm:pt cxnId="{89FE8877-7227-4F96-893E-914373A14D06}" modelId="{4E6B762B-5C74-49B2-BD49-8230B7DDD5C7}" type="sibTrans">
      <dgm:prSet/>
      <dgm:spPr/>
      <dgm:t>
        <a:bodyPr numCol="1"/>
        <a:lstStyle/>
        <a:p>
          <a:endParaRPr lang="en-US"/>
        </a:p>
      </dgm:t>
    </dgm:pt>
    <dgm:pt modelId="{97931C53-6EA9-45EB-9D58-E219AE19BA88}">
      <dgm:prSet/>
      <dgm:spPr/>
      <dgm:t>
        <a:bodyPr numCol="1"/>
        <a:lstStyle/>
        <a:p>
          <a:r>
            <a:rPr lang="en-US"/>
            <a:t>✖ Service variability</a:t>
          </a:r>
        </a:p>
      </dgm:t>
    </dgm:pt>
    <dgm:pt cxnId="{F7C48E57-3B4C-4BE4-9EDB-2ED29F71F846}" modelId="{526805D9-C1F0-4558-A79D-423B3B610516}" type="parTrans">
      <dgm:prSet/>
      <dgm:spPr/>
      <dgm:t>
        <a:bodyPr numCol="1"/>
        <a:lstStyle/>
        <a:p>
          <a:endParaRPr lang="en-US"/>
        </a:p>
      </dgm:t>
    </dgm:pt>
    <dgm:pt cxnId="{F7C48E57-3B4C-4BE4-9EDB-2ED29F71F846}" modelId="{A659F45E-F60B-4F3C-A886-33A2EBB3651B}" type="sibTrans">
      <dgm:prSet/>
      <dgm:spPr/>
      <dgm:t>
        <a:bodyPr numCol="1"/>
        <a:lstStyle/>
        <a:p>
          <a:endParaRPr lang="en-US"/>
        </a:p>
      </dgm:t>
    </dgm:pt>
    <dgm:pt modelId="{942C6D31-1A9E-4A6C-90DB-6C0FDFBE94F4}">
      <dgm:prSet/>
      <dgm:spPr/>
      <dgm:t>
        <a:bodyPr numCol="1"/>
        <a:lstStyle/>
        <a:p>
          <a:r>
            <a:rPr b="1" lang="en-US"/>
            <a:t>(Skills for Care, 2023)</a:t>
          </a:r>
          <a:endParaRPr lang="en-US"/>
        </a:p>
      </dgm:t>
    </dgm:pt>
    <dgm:pt cxnId="{29EAF234-83D6-4D84-A746-9EA4407D3642}" modelId="{79B45B7E-9AEA-4D18-B557-96AD99A9DB5B}" type="parTrans">
      <dgm:prSet/>
      <dgm:spPr/>
      <dgm:t>
        <a:bodyPr numCol="1"/>
        <a:lstStyle/>
        <a:p>
          <a:endParaRPr lang="en-US"/>
        </a:p>
      </dgm:t>
    </dgm:pt>
    <dgm:pt cxnId="{29EAF234-83D6-4D84-A746-9EA4407D3642}" modelId="{37149370-9EB6-45B6-AD94-98FD99A1E783}" type="sibTrans">
      <dgm:prSet/>
      <dgm:spPr/>
      <dgm:t>
        <a:bodyPr numCol="1"/>
        <a:lstStyle/>
        <a:p>
          <a:endParaRPr lang="en-US"/>
        </a:p>
      </dgm:t>
    </dgm:pt>
    <dgm:pt modelId="{598AA65D-C69F-4413-829D-7A0ACB6D46CD}" type="pres">
      <dgm:prSet presAssocID="{DB785159-9CF4-4940-A0A7-4278FED8A627}" presName="diagram" presStyleCnt="0">
        <dgm:presLayoutVars>
          <dgm:dir/>
          <dgm:resizeHandles val="exact"/>
        </dgm:presLayoutVars>
      </dgm:prSet>
      <dgm:spPr/>
    </dgm:pt>
    <dgm:pt modelId="{1B56A973-7F20-4580-928D-B8A0CEF0DF56}" type="pres">
      <dgm:prSet presAssocID="{C8FC6669-B763-4DD7-A453-FA406319C17F}" presName="node" presStyleCnt="11" presStyleIdx="0" presStyleLbl="node1">
        <dgm:presLayoutVars>
          <dgm:bulletEnabled val="1"/>
        </dgm:presLayoutVars>
      </dgm:prSet>
      <dgm:spPr/>
    </dgm:pt>
    <dgm:pt modelId="{62098EC1-8E5C-4ADE-A7A2-C96F3E23D0FF}" type="pres">
      <dgm:prSet presAssocID="{E54CFC41-45C0-4027-A07E-33D82B9AADF1}" presName="sibTrans" presStyleCnt="0"/>
      <dgm:spPr/>
    </dgm:pt>
    <dgm:pt modelId="{49B1A974-FD7E-4894-9AC8-56F9A873FA9C}" type="pres">
      <dgm:prSet presAssocID="{2C3D8CDB-77CC-4568-A373-BAC01B981436}" presName="node" presStyleCnt="11" presStyleIdx="1" presStyleLbl="node1">
        <dgm:presLayoutVars>
          <dgm:bulletEnabled val="1"/>
        </dgm:presLayoutVars>
      </dgm:prSet>
      <dgm:spPr/>
    </dgm:pt>
    <dgm:pt modelId="{AB2860F0-7765-4770-8BC0-DB9DFBB72E66}" type="pres">
      <dgm:prSet presAssocID="{12712F98-BDB6-4D31-92F2-47CAA7B60B6E}" presName="sibTrans" presStyleCnt="0"/>
      <dgm:spPr/>
    </dgm:pt>
    <dgm:pt modelId="{19258E24-B1E2-4FF1-B1CA-162CC694D623}" type="pres">
      <dgm:prSet presAssocID="{92471C0F-E161-4A3D-8C22-63ED6166E992}" presName="node" presStyleCnt="11" presStyleIdx="2" presStyleLbl="node1">
        <dgm:presLayoutVars>
          <dgm:bulletEnabled val="1"/>
        </dgm:presLayoutVars>
      </dgm:prSet>
      <dgm:spPr/>
    </dgm:pt>
    <dgm:pt modelId="{13470A6E-17CF-4E95-96C0-C93C2F3EEE19}" type="pres">
      <dgm:prSet presAssocID="{75FB1A74-35A7-44CD-BC0B-FE5A99B60E73}" presName="sibTrans" presStyleCnt="0"/>
      <dgm:spPr/>
    </dgm:pt>
    <dgm:pt modelId="{867F50EC-F661-42FF-B5B4-7B4DF300277A}" type="pres">
      <dgm:prSet presAssocID="{CB4AAA43-AA35-4981-8549-9D51A8593035}" presName="node" presStyleCnt="11" presStyleIdx="3" presStyleLbl="node1">
        <dgm:presLayoutVars>
          <dgm:bulletEnabled val="1"/>
        </dgm:presLayoutVars>
      </dgm:prSet>
      <dgm:spPr/>
    </dgm:pt>
    <dgm:pt modelId="{CD4B28D3-4754-4697-947A-EB216BA24690}" type="pres">
      <dgm:prSet presAssocID="{C48FEE3B-FA4D-40F1-98A3-38CF730FB115}" presName="sibTrans" presStyleCnt="0"/>
      <dgm:spPr/>
    </dgm:pt>
    <dgm:pt modelId="{33B7E86C-5BC1-43A6-AF15-329923CB1FDA}" type="pres">
      <dgm:prSet presAssocID="{8235D7B1-E917-4832-8D1E-2B66931B58E7}" presName="node" presStyleCnt="11" presStyleIdx="4" presStyleLbl="node1">
        <dgm:presLayoutVars>
          <dgm:bulletEnabled val="1"/>
        </dgm:presLayoutVars>
      </dgm:prSet>
      <dgm:spPr/>
    </dgm:pt>
    <dgm:pt modelId="{2DD1617A-1C21-42FE-81B8-30AE9E817C1D}" type="pres">
      <dgm:prSet presAssocID="{1A25CBBD-1EF1-455F-8E6A-3310CBA0840C}" presName="sibTrans" presStyleCnt="0"/>
      <dgm:spPr/>
    </dgm:pt>
    <dgm:pt modelId="{080D91AC-F6F5-4123-9D85-AA63AE1C09D4}" type="pres">
      <dgm:prSet presAssocID="{3A95E7DD-67A2-40DC-BBB2-4805BABC5EFE}" presName="node" presStyleCnt="11" presStyleIdx="5" presStyleLbl="node1">
        <dgm:presLayoutVars>
          <dgm:bulletEnabled val="1"/>
        </dgm:presLayoutVars>
      </dgm:prSet>
      <dgm:spPr/>
    </dgm:pt>
    <dgm:pt modelId="{D70F9265-1F63-45FA-8F32-7C3AF2F4DABE}" type="pres">
      <dgm:prSet presAssocID="{515EC6A8-8632-4F1C-81CF-A7F71F7C1CAB}" presName="sibTrans" presStyleCnt="0"/>
      <dgm:spPr/>
    </dgm:pt>
    <dgm:pt modelId="{66D9D123-0591-4707-8558-BAF9444172D1}" type="pres">
      <dgm:prSet presAssocID="{6B1B97C7-FD4D-4688-B712-A8049E36DA73}" presName="node" presStyleCnt="11" presStyleIdx="6" presStyleLbl="node1">
        <dgm:presLayoutVars>
          <dgm:bulletEnabled val="1"/>
        </dgm:presLayoutVars>
      </dgm:prSet>
      <dgm:spPr/>
    </dgm:pt>
    <dgm:pt modelId="{5E0B3073-73D9-4F81-93AE-E03232DF1009}" type="pres">
      <dgm:prSet presAssocID="{5F49DF6E-9503-44E9-A1E2-1B11BEAD60A8}" presName="sibTrans" presStyleCnt="0"/>
      <dgm:spPr/>
    </dgm:pt>
    <dgm:pt modelId="{8B919EE1-06C8-4302-A79D-CC99A24453D3}" type="pres">
      <dgm:prSet presAssocID="{60E3C1B6-E12E-4233-AE13-B0419657591A}" presName="node" presStyleCnt="11" presStyleIdx="7" presStyleLbl="node1">
        <dgm:presLayoutVars>
          <dgm:bulletEnabled val="1"/>
        </dgm:presLayoutVars>
      </dgm:prSet>
      <dgm:spPr/>
    </dgm:pt>
    <dgm:pt modelId="{45AB4CB2-D738-4FEC-8919-B1B2597508C8}" type="pres">
      <dgm:prSet presAssocID="{4F3EDF3F-F39D-4E77-A352-DB65E5BA3C9A}" presName="sibTrans" presStyleCnt="0"/>
      <dgm:spPr/>
    </dgm:pt>
    <dgm:pt modelId="{564A7519-364A-4682-9D51-DECC582FCD1F}" type="pres">
      <dgm:prSet presAssocID="{1DEA02CF-B2E6-42F0-94F1-290024B10969}" presName="node" presStyleCnt="11" presStyleIdx="8" presStyleLbl="node1">
        <dgm:presLayoutVars>
          <dgm:bulletEnabled val="1"/>
        </dgm:presLayoutVars>
      </dgm:prSet>
      <dgm:spPr/>
    </dgm:pt>
    <dgm:pt modelId="{E6AEAA13-222A-46AD-BAEF-A3854B1FA585}" type="pres">
      <dgm:prSet presAssocID="{4E6B762B-5C74-49B2-BD49-8230B7DDD5C7}" presName="sibTrans" presStyleCnt="0"/>
      <dgm:spPr/>
    </dgm:pt>
    <dgm:pt modelId="{CA13F00B-03FB-42DB-852D-C63A232F7146}" type="pres">
      <dgm:prSet presAssocID="{97931C53-6EA9-45EB-9D58-E219AE19BA88}" presName="node" presStyleCnt="11" presStyleIdx="9" presStyleLbl="node1">
        <dgm:presLayoutVars>
          <dgm:bulletEnabled val="1"/>
        </dgm:presLayoutVars>
      </dgm:prSet>
      <dgm:spPr/>
    </dgm:pt>
    <dgm:pt modelId="{1B397932-96EF-4B67-B390-25B9C585242C}" type="pres">
      <dgm:prSet presAssocID="{A659F45E-F60B-4F3C-A886-33A2EBB3651B}" presName="sibTrans" presStyleCnt="0"/>
      <dgm:spPr/>
    </dgm:pt>
    <dgm:pt modelId="{36A5B288-BAEB-4075-BB2D-71E74DD57F44}" type="pres">
      <dgm:prSet presAssocID="{942C6D31-1A9E-4A6C-90DB-6C0FDFBE94F4}" presName="node" presStyleCnt="11" presStyleIdx="10" presStyleLbl="node1">
        <dgm:presLayoutVars>
          <dgm:bulletEnabled val="1"/>
        </dgm:presLayoutVars>
      </dgm:prSet>
      <dgm:spPr/>
    </dgm:pt>
  </dgm:ptLst>
  <dgm:cxnLst>
    <dgm:cxn destId="{3A95E7DD-67A2-40DC-BBB2-4805BABC5EFE}" destOrd="0" modelId="{D7A08A1E-8EFE-4C39-A243-E001226B0C09}" parTransId="{0BECE864-133D-4133-811B-D10EDB8D43FB}" sibTransId="{515EC6A8-8632-4F1C-81CF-A7F71F7C1CAB}" srcId="{DB785159-9CF4-4940-A0A7-4278FED8A627}" srcOrd="5"/>
    <dgm:cxn destId="{60E3C1B6-E12E-4233-AE13-B0419657591A}" destOrd="0" modelId="{AE117C1F-3AD1-42FF-BF8F-ECA6A80578EF}" parTransId="{3F8CA889-DF40-4E5C-A5F9-D962D810E821}" sibTransId="{4F3EDF3F-F39D-4E77-A352-DB65E5BA3C9A}" srcId="{DB785159-9CF4-4940-A0A7-4278FED8A627}" srcOrd="7"/>
    <dgm:cxn destId="{66D9D123-0591-4707-8558-BAF9444172D1}" destOrd="0" modelId="{0458CF1F-E87D-4C08-8018-102BEC8E8C3D}" presId="urn:microsoft.com/office/officeart/2005/8/layout/default" srcId="{6B1B97C7-FD4D-4688-B712-A8049E36DA73}" srcOrd="0" type="presOf"/>
    <dgm:cxn destId="{CA13F00B-03FB-42DB-852D-C63A232F7146}" destOrd="0" modelId="{DE0A3C23-6B32-4E94-9455-B08F25FB2AAF}" presId="urn:microsoft.com/office/officeart/2005/8/layout/default" srcId="{97931C53-6EA9-45EB-9D58-E219AE19BA88}" srcOrd="0" type="presOf"/>
    <dgm:cxn destId="{92471C0F-E161-4A3D-8C22-63ED6166E992}" destOrd="0" modelId="{F5DB032A-9DEA-4DB5-B9BF-420CB45ACD17}" parTransId="{625BFE7C-05B1-4AA8-AE37-46972655AD1E}" sibTransId="{75FB1A74-35A7-44CD-BC0B-FE5A99B60E73}" srcId="{DB785159-9CF4-4940-A0A7-4278FED8A627}" srcOrd="2"/>
    <dgm:cxn destId="{19258E24-B1E2-4FF1-B1CA-162CC694D623}" destOrd="0" modelId="{C24B092A-ABCD-4444-AF49-99C066B810F1}" presId="urn:microsoft.com/office/officeart/2005/8/layout/default" srcId="{92471C0F-E161-4A3D-8C22-63ED6166E992}" srcOrd="0" type="presOf"/>
    <dgm:cxn destId="{080D91AC-F6F5-4123-9D85-AA63AE1C09D4}" destOrd="0" modelId="{FD18DD2B-29F2-4DB7-BCB0-E0A2E7B4AEAF}" presId="urn:microsoft.com/office/officeart/2005/8/layout/default" srcId="{3A95E7DD-67A2-40DC-BBB2-4805BABC5EFE}" srcOrd="0" type="presOf"/>
    <dgm:cxn destId="{942C6D31-1A9E-4A6C-90DB-6C0FDFBE94F4}" destOrd="0" modelId="{29EAF234-83D6-4D84-A746-9EA4407D3642}" parTransId="{79B45B7E-9AEA-4D18-B557-96AD99A9DB5B}" sibTransId="{37149370-9EB6-45B6-AD94-98FD99A1E783}" srcId="{DB785159-9CF4-4940-A0A7-4278FED8A627}" srcOrd="10"/>
    <dgm:cxn destId="{8235D7B1-E917-4832-8D1E-2B66931B58E7}" destOrd="0" modelId="{3B86633F-A88A-4256-81D8-3E8E25A40510}" parTransId="{971C26F1-A0A8-426B-B48A-C1DEBB32356B}" sibTransId="{1A25CBBD-1EF1-455F-8E6A-3310CBA0840C}" srcId="{DB785159-9CF4-4940-A0A7-4278FED8A627}" srcOrd="4"/>
    <dgm:cxn destId="{33B7E86C-5BC1-43A6-AF15-329923CB1FDA}" destOrd="0" modelId="{64C3BE43-26D2-42E1-B1CA-887323C4A70F}" presId="urn:microsoft.com/office/officeart/2005/8/layout/default" srcId="{8235D7B1-E917-4832-8D1E-2B66931B58E7}" srcOrd="0" type="presOf"/>
    <dgm:cxn destId="{1B56A973-7F20-4580-928D-B8A0CEF0DF56}" destOrd="0" modelId="{281F4D46-EF3D-4B49-AAE2-3963B9E8A3AA}" presId="urn:microsoft.com/office/officeart/2005/8/layout/default" srcId="{C8FC6669-B763-4DD7-A453-FA406319C17F}" srcOrd="0" type="presOf"/>
    <dgm:cxn destId="{CB4AAA43-AA35-4981-8549-9D51A8593035}" destOrd="0" modelId="{37900269-A322-4A70-B4A3-E6FC16E0A7C0}" parTransId="{1C7BEFED-D165-4B30-A2C8-221CDFD16206}" sibTransId="{C48FEE3B-FA4D-40F1-98A3-38CF730FB115}" srcId="{DB785159-9CF4-4940-A0A7-4278FED8A627}" srcOrd="3"/>
    <dgm:cxn destId="{8B919EE1-06C8-4302-A79D-CC99A24453D3}" destOrd="0" modelId="{03F62E52-95C8-44AF-A1F8-DFDA99B5C780}" presId="urn:microsoft.com/office/officeart/2005/8/layout/default" srcId="{60E3C1B6-E12E-4233-AE13-B0419657591A}" srcOrd="0" type="presOf"/>
    <dgm:cxn destId="{598AA65D-C69F-4413-829D-7A0ACB6D46CD}" destOrd="0" modelId="{65749E52-D0C0-4E0B-9A23-A6B9F105E3CE}" presId="urn:microsoft.com/office/officeart/2005/8/layout/default" srcId="{DB785159-9CF4-4940-A0A7-4278FED8A627}" srcOrd="0" type="presOf"/>
    <dgm:cxn destId="{1DEA02CF-B2E6-42F0-94F1-290024B10969}" destOrd="0" modelId="{89FE8877-7227-4F96-893E-914373A14D06}" parTransId="{F429B511-CF98-477B-9314-B57B4DA264E5}" sibTransId="{4E6B762B-5C74-49B2-BD49-8230B7DDD5C7}" srcId="{DB785159-9CF4-4940-A0A7-4278FED8A627}" srcOrd="8"/>
    <dgm:cxn destId="{97931C53-6EA9-45EB-9D58-E219AE19BA88}" destOrd="0" modelId="{F7C48E57-3B4C-4BE4-9EDB-2ED29F71F846}" parTransId="{526805D9-C1F0-4558-A79D-423B3B610516}" sibTransId="{A659F45E-F60B-4F3C-A886-33A2EBB3651B}" srcId="{DB785159-9CF4-4940-A0A7-4278FED8A627}" srcOrd="9"/>
    <dgm:cxn destId="{6B1B97C7-FD4D-4688-B712-A8049E36DA73}" destOrd="0" modelId="{8FF2E177-1AD5-451D-917E-0407C32A1B00}" parTransId="{315B6B2D-4D37-43DA-8889-C4C84ABC2627}" sibTransId="{5F49DF6E-9503-44E9-A1E2-1B11BEAD60A8}" srcId="{DB785159-9CF4-4940-A0A7-4278FED8A627}" srcOrd="6"/>
    <dgm:cxn destId="{49B1A974-FD7E-4894-9AC8-56F9A873FA9C}" destOrd="0" modelId="{88FDF790-903E-4286-BFF3-A694AFCE0EF4}" presId="urn:microsoft.com/office/officeart/2005/8/layout/default" srcId="{2C3D8CDB-77CC-4568-A373-BAC01B981436}" srcOrd="0" type="presOf"/>
    <dgm:cxn destId="{867F50EC-F661-42FF-B5B4-7B4DF300277A}" destOrd="0" modelId="{1E1AF0CC-07B3-4A18-A86F-3E6D7B4C59BB}" presId="urn:microsoft.com/office/officeart/2005/8/layout/default" srcId="{CB4AAA43-AA35-4981-8549-9D51A8593035}" srcOrd="0" type="presOf"/>
    <dgm:cxn destId="{36A5B288-BAEB-4075-BB2D-71E74DD57F44}" destOrd="0" modelId="{559AB9E9-151F-4DA0-B372-19B8AF278033}" presId="urn:microsoft.com/office/officeart/2005/8/layout/default" srcId="{942C6D31-1A9E-4A6C-90DB-6C0FDFBE94F4}" srcOrd="0" type="presOf"/>
    <dgm:cxn destId="{C8FC6669-B763-4DD7-A453-FA406319C17F}" destOrd="0" modelId="{560F0FF1-BB66-4735-8776-371C92954F95}" parTransId="{4146D6DE-E558-4B7E-988A-5EF5078FB157}" sibTransId="{E54CFC41-45C0-4027-A07E-33D82B9AADF1}" srcId="{DB785159-9CF4-4940-A0A7-4278FED8A627}" srcOrd="0"/>
    <dgm:cxn destId="{2C3D8CDB-77CC-4568-A373-BAC01B981436}" destOrd="0" modelId="{58C7BEF2-1C6A-4855-A889-6E7531AABEDA}" parTransId="{A1A9ADD6-5617-41B5-98EF-CC85FCE62072}" sibTransId="{12712F98-BDB6-4D31-92F2-47CAA7B60B6E}" srcId="{DB785159-9CF4-4940-A0A7-4278FED8A627}" srcOrd="1"/>
    <dgm:cxn destId="{564A7519-364A-4682-9D51-DECC582FCD1F}" destOrd="0" modelId="{DD7DA0F3-D88F-4CCA-8384-16BD72F68A0A}" presId="urn:microsoft.com/office/officeart/2005/8/layout/default" srcId="{1DEA02CF-B2E6-42F0-94F1-290024B10969}" srcOrd="0" type="presOf"/>
    <dgm:cxn destId="{1B56A973-7F20-4580-928D-B8A0CEF0DF56}" destOrd="0" modelId="{84156D8E-16FC-4AC2-A556-75C88B3429C6}" presId="urn:microsoft.com/office/officeart/2005/8/layout/default" srcId="{598AA65D-C69F-4413-829D-7A0ACB6D46CD}" srcOrd="0" type="presParOf"/>
    <dgm:cxn destId="{62098EC1-8E5C-4ADE-A7A2-C96F3E23D0FF}" destOrd="0" modelId="{3722409E-A3FE-4C69-9B9E-42ABCC0CC4E0}" presId="urn:microsoft.com/office/officeart/2005/8/layout/default" srcId="{598AA65D-C69F-4413-829D-7A0ACB6D46CD}" srcOrd="1" type="presParOf"/>
    <dgm:cxn destId="{49B1A974-FD7E-4894-9AC8-56F9A873FA9C}" destOrd="0" modelId="{B63E4C75-F175-4E00-B324-5C5B82D692CE}" presId="urn:microsoft.com/office/officeart/2005/8/layout/default" srcId="{598AA65D-C69F-4413-829D-7A0ACB6D46CD}" srcOrd="2" type="presParOf"/>
    <dgm:cxn destId="{AB2860F0-7765-4770-8BC0-DB9DFBB72E66}" destOrd="0" modelId="{5B1D6AD8-EEDF-4D6E-AB2E-559E0CFC7EC8}" presId="urn:microsoft.com/office/officeart/2005/8/layout/default" srcId="{598AA65D-C69F-4413-829D-7A0ACB6D46CD}" srcOrd="3" type="presParOf"/>
    <dgm:cxn destId="{19258E24-B1E2-4FF1-B1CA-162CC694D623}" destOrd="0" modelId="{620DA1B6-CBE3-429C-A7C9-AD8B0E58BF08}" presId="urn:microsoft.com/office/officeart/2005/8/layout/default" srcId="{598AA65D-C69F-4413-829D-7A0ACB6D46CD}" srcOrd="4" type="presParOf"/>
    <dgm:cxn destId="{13470A6E-17CF-4E95-96C0-C93C2F3EEE19}" destOrd="0" modelId="{5E81DC96-E5AA-4A47-8924-CC34ED7E6605}" presId="urn:microsoft.com/office/officeart/2005/8/layout/default" srcId="{598AA65D-C69F-4413-829D-7A0ACB6D46CD}" srcOrd="5" type="presParOf"/>
    <dgm:cxn destId="{867F50EC-F661-42FF-B5B4-7B4DF300277A}" destOrd="0" modelId="{703C45E7-F6AD-4A3C-8EC3-5846003B5CA9}" presId="urn:microsoft.com/office/officeart/2005/8/layout/default" srcId="{598AA65D-C69F-4413-829D-7A0ACB6D46CD}" srcOrd="6" type="presParOf"/>
    <dgm:cxn destId="{CD4B28D3-4754-4697-947A-EB216BA24690}" destOrd="0" modelId="{958A6A73-17D7-4D7F-9418-8791B603EEA5}" presId="urn:microsoft.com/office/officeart/2005/8/layout/default" srcId="{598AA65D-C69F-4413-829D-7A0ACB6D46CD}" srcOrd="7" type="presParOf"/>
    <dgm:cxn destId="{33B7E86C-5BC1-43A6-AF15-329923CB1FDA}" destOrd="0" modelId="{CA2600AA-3ABF-4C46-B2AF-A581EC4AC509}" presId="urn:microsoft.com/office/officeart/2005/8/layout/default" srcId="{598AA65D-C69F-4413-829D-7A0ACB6D46CD}" srcOrd="8" type="presParOf"/>
    <dgm:cxn destId="{2DD1617A-1C21-42FE-81B8-30AE9E817C1D}" destOrd="0" modelId="{AA7308EB-DA70-4FE7-BDF6-850628331C4F}" presId="urn:microsoft.com/office/officeart/2005/8/layout/default" srcId="{598AA65D-C69F-4413-829D-7A0ACB6D46CD}" srcOrd="9" type="presParOf"/>
    <dgm:cxn destId="{080D91AC-F6F5-4123-9D85-AA63AE1C09D4}" destOrd="0" modelId="{FBC43D87-1B99-4C91-88C4-9638971F975B}" presId="urn:microsoft.com/office/officeart/2005/8/layout/default" srcId="{598AA65D-C69F-4413-829D-7A0ACB6D46CD}" srcOrd="10" type="presParOf"/>
    <dgm:cxn destId="{D70F9265-1F63-45FA-8F32-7C3AF2F4DABE}" destOrd="0" modelId="{F01FDC56-AF91-449D-8B94-9B383BFAC4AB}" presId="urn:microsoft.com/office/officeart/2005/8/layout/default" srcId="{598AA65D-C69F-4413-829D-7A0ACB6D46CD}" srcOrd="11" type="presParOf"/>
    <dgm:cxn destId="{66D9D123-0591-4707-8558-BAF9444172D1}" destOrd="0" modelId="{44B3262E-BFCF-4472-B175-3D11617C4A89}" presId="urn:microsoft.com/office/officeart/2005/8/layout/default" srcId="{598AA65D-C69F-4413-829D-7A0ACB6D46CD}" srcOrd="12" type="presParOf"/>
    <dgm:cxn destId="{5E0B3073-73D9-4F81-93AE-E03232DF1009}" destOrd="0" modelId="{27BDB7AE-C382-4517-BAED-2759CFEC49D3}" presId="urn:microsoft.com/office/officeart/2005/8/layout/default" srcId="{598AA65D-C69F-4413-829D-7A0ACB6D46CD}" srcOrd="13" type="presParOf"/>
    <dgm:cxn destId="{8B919EE1-06C8-4302-A79D-CC99A24453D3}" destOrd="0" modelId="{65A6AFB3-CC64-4F1D-AC17-27266DB6508D}" presId="urn:microsoft.com/office/officeart/2005/8/layout/default" srcId="{598AA65D-C69F-4413-829D-7A0ACB6D46CD}" srcOrd="14" type="presParOf"/>
    <dgm:cxn destId="{45AB4CB2-D738-4FEC-8919-B1B2597508C8}" destOrd="0" modelId="{BF54CB6C-15A1-4C2D-9BE0-AF822035F238}" presId="urn:microsoft.com/office/officeart/2005/8/layout/default" srcId="{598AA65D-C69F-4413-829D-7A0ACB6D46CD}" srcOrd="15" type="presParOf"/>
    <dgm:cxn destId="{564A7519-364A-4682-9D51-DECC582FCD1F}" destOrd="0" modelId="{2D8BC547-2698-4FBB-99EB-738F94C10794}" presId="urn:microsoft.com/office/officeart/2005/8/layout/default" srcId="{598AA65D-C69F-4413-829D-7A0ACB6D46CD}" srcOrd="16" type="presParOf"/>
    <dgm:cxn destId="{E6AEAA13-222A-46AD-BAEF-A3854B1FA585}" destOrd="0" modelId="{3B0C9E81-8E4D-45F8-B7F6-5F4E4E20B5EF}" presId="urn:microsoft.com/office/officeart/2005/8/layout/default" srcId="{598AA65D-C69F-4413-829D-7A0ACB6D46CD}" srcOrd="17" type="presParOf"/>
    <dgm:cxn destId="{CA13F00B-03FB-42DB-852D-C63A232F7146}" destOrd="0" modelId="{674115CB-907B-47FD-8DFD-0D1758E0083F}" presId="urn:microsoft.com/office/officeart/2005/8/layout/default" srcId="{598AA65D-C69F-4413-829D-7A0ACB6D46CD}" srcOrd="18" type="presParOf"/>
    <dgm:cxn destId="{1B397932-96EF-4B67-B390-25B9C585242C}" destOrd="0" modelId="{F0FB56FB-8688-4E46-8DA0-10173992A25C}" presId="urn:microsoft.com/office/officeart/2005/8/layout/default" srcId="{598AA65D-C69F-4413-829D-7A0ACB6D46CD}" srcOrd="19" type="presParOf"/>
    <dgm:cxn destId="{36A5B288-BAEB-4075-BB2D-71E74DD57F44}" destOrd="0" modelId="{FF209C1E-CC9A-43BE-AABD-681A62A6A3B8}" presId="urn:microsoft.com/office/officeart/2005/8/layout/default" srcId="{598AA65D-C69F-4413-829D-7A0ACB6D46CD}" srcOrd="20"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4.xml><?xml version="1.0" encoding="utf-8"?>
<dgm:dataModel xmlns:dgm="http://schemas.openxmlformats.org/drawingml/2006/diagram" xmlns:a="http://schemas.openxmlformats.org/drawingml/2006/main">
  <dgm:ptLst>
    <dgm:pt modelId="{5DF9E7E2-37AB-4B54-95B0-7EDD2B7EE912}" type="doc">
      <dgm:prSet csCatId="colorful" csTypeId="urn:microsoft.com/office/officeart/2005/8/colors/colorful5" loCatId="list" loTypeId="urn:microsoft.com/office/officeart/2005/8/layout/default" qsCatId="simple" qsTypeId="urn:microsoft.com/office/officeart/2005/8/quickstyle/simple1"/>
      <dgm:spPr/>
      <dgm:t>
        <a:bodyPr numCol="1"/>
        <a:lstStyle/>
        <a:p>
          <a:endParaRPr lang="en-US"/>
        </a:p>
      </dgm:t>
    </dgm:pt>
    <dgm:pt modelId="{20AABB4B-01C0-419C-9050-46974D33CE59}">
      <dgm:prSet/>
      <dgm:spPr/>
      <dgm:t>
        <a:bodyPr numCol="1"/>
        <a:lstStyle/>
        <a:p>
          <a:r>
            <a:rPr b="1" lang="en-US"/>
            <a:t>Strengths</a:t>
          </a:r>
          <a:endParaRPr lang="en-US"/>
        </a:p>
      </dgm:t>
    </dgm:pt>
    <dgm:pt cxnId="{9AF181C1-9AFC-4163-BE2D-0ABD638290FE}" modelId="{57EB9640-B91B-40EB-8D2F-AFEF22502A8F}" type="parTrans">
      <dgm:prSet/>
      <dgm:spPr/>
      <dgm:t>
        <a:bodyPr numCol="1"/>
        <a:lstStyle/>
        <a:p>
          <a:endParaRPr lang="en-US"/>
        </a:p>
      </dgm:t>
    </dgm:pt>
    <dgm:pt cxnId="{9AF181C1-9AFC-4163-BE2D-0ABD638290FE}" modelId="{65BB0A84-AFF7-426A-B11F-7D4536D8D513}" type="sibTrans">
      <dgm:prSet/>
      <dgm:spPr/>
      <dgm:t>
        <a:bodyPr numCol="1"/>
        <a:lstStyle/>
        <a:p>
          <a:endParaRPr lang="en-US"/>
        </a:p>
      </dgm:t>
    </dgm:pt>
    <dgm:pt modelId="{68AAB2BE-89CB-4E95-B640-E1ABF74ABC26}">
      <dgm:prSet/>
      <dgm:spPr/>
      <dgm:t>
        <a:bodyPr numCol="1"/>
        <a:lstStyle/>
        <a:p>
          <a:r>
            <a:rPr lang="en-US"/>
            <a:t>✔ 24-hour support</a:t>
          </a:r>
        </a:p>
      </dgm:t>
    </dgm:pt>
    <dgm:pt cxnId="{F2079E88-22BF-4198-A9D3-3895214DE27E}" modelId="{19AFB6D1-5316-4E2D-964F-488F79E4D4A1}" type="parTrans">
      <dgm:prSet/>
      <dgm:spPr/>
      <dgm:t>
        <a:bodyPr numCol="1"/>
        <a:lstStyle/>
        <a:p>
          <a:endParaRPr lang="en-US"/>
        </a:p>
      </dgm:t>
    </dgm:pt>
    <dgm:pt cxnId="{F2079E88-22BF-4198-A9D3-3895214DE27E}" modelId="{6791BCDA-69E2-4B08-81FA-197AE3EF7981}" type="sibTrans">
      <dgm:prSet/>
      <dgm:spPr/>
      <dgm:t>
        <a:bodyPr numCol="1"/>
        <a:lstStyle/>
        <a:p>
          <a:endParaRPr lang="en-US"/>
        </a:p>
      </dgm:t>
    </dgm:pt>
    <dgm:pt modelId="{A98B51D1-4D08-45F8-B6E7-D18919CD42BB}">
      <dgm:prSet/>
      <dgm:spPr/>
      <dgm:t>
        <a:bodyPr numCol="1"/>
        <a:lstStyle/>
        <a:p>
          <a:r>
            <a:rPr lang="en-US"/>
            <a:t>✔ Specialist dementia care</a:t>
          </a:r>
        </a:p>
      </dgm:t>
    </dgm:pt>
    <dgm:pt cxnId="{10221EDE-7B5B-41B7-89CA-499D3E04E2CC}" modelId="{0D39199C-520B-4F04-8616-75EF78A9FAEF}" type="parTrans">
      <dgm:prSet/>
      <dgm:spPr/>
      <dgm:t>
        <a:bodyPr numCol="1"/>
        <a:lstStyle/>
        <a:p>
          <a:endParaRPr lang="en-US"/>
        </a:p>
      </dgm:t>
    </dgm:pt>
    <dgm:pt cxnId="{10221EDE-7B5B-41B7-89CA-499D3E04E2CC}" modelId="{F47005F1-E374-46B9-834E-01FC4E3C8030}" type="sibTrans">
      <dgm:prSet/>
      <dgm:spPr/>
      <dgm:t>
        <a:bodyPr numCol="1"/>
        <a:lstStyle/>
        <a:p>
          <a:endParaRPr lang="en-US"/>
        </a:p>
      </dgm:t>
    </dgm:pt>
    <dgm:pt modelId="{6D9257A7-D683-4A5F-AC0A-C40B29AAB0E1}">
      <dgm:prSet/>
      <dgm:spPr/>
      <dgm:t>
        <a:bodyPr numCol="1"/>
        <a:lstStyle/>
        <a:p>
          <a:r>
            <a:rPr lang="en-US"/>
            <a:t>✔ Safe environment</a:t>
          </a:r>
        </a:p>
      </dgm:t>
    </dgm:pt>
    <dgm:pt cxnId="{3946F3A2-F815-43A6-B157-C8E6F91AD48F}" modelId="{F9837306-B685-40EF-9C4C-9204BEECE406}" type="parTrans">
      <dgm:prSet/>
      <dgm:spPr/>
      <dgm:t>
        <a:bodyPr numCol="1"/>
        <a:lstStyle/>
        <a:p>
          <a:endParaRPr lang="en-US"/>
        </a:p>
      </dgm:t>
    </dgm:pt>
    <dgm:pt cxnId="{3946F3A2-F815-43A6-B157-C8E6F91AD48F}" modelId="{6AB8EE01-A081-43DA-8467-118F2174FC96}" type="sibTrans">
      <dgm:prSet/>
      <dgm:spPr/>
      <dgm:t>
        <a:bodyPr numCol="1"/>
        <a:lstStyle/>
        <a:p>
          <a:endParaRPr lang="en-US"/>
        </a:p>
      </dgm:t>
    </dgm:pt>
    <dgm:pt modelId="{AEEF3EF5-C3A1-4589-8B9C-07DADFFFF032}">
      <dgm:prSet/>
      <dgm:spPr/>
      <dgm:t>
        <a:bodyPr numCol="1"/>
        <a:lstStyle/>
        <a:p>
          <a:r>
            <a:rPr lang="en-US"/>
            <a:t>✔ Access to healthcare professionals</a:t>
          </a:r>
        </a:p>
      </dgm:t>
    </dgm:pt>
    <dgm:pt cxnId="{CCFA6AA6-D360-4A84-813C-82829CDF5FC7}" modelId="{8CDA5058-2BBB-4665-8F4A-F96488887CA4}" type="parTrans">
      <dgm:prSet/>
      <dgm:spPr/>
      <dgm:t>
        <a:bodyPr numCol="1"/>
        <a:lstStyle/>
        <a:p>
          <a:endParaRPr lang="en-US"/>
        </a:p>
      </dgm:t>
    </dgm:pt>
    <dgm:pt cxnId="{CCFA6AA6-D360-4A84-813C-82829CDF5FC7}" modelId="{A74F2BCC-E163-4D52-B68F-15D9BC983ACD}" type="sibTrans">
      <dgm:prSet/>
      <dgm:spPr/>
      <dgm:t>
        <a:bodyPr numCol="1"/>
        <a:lstStyle/>
        <a:p>
          <a:endParaRPr lang="en-US"/>
        </a:p>
      </dgm:t>
    </dgm:pt>
    <dgm:pt modelId="{0A5D98A4-D4D3-4A4B-ADDC-0EAE6271A0BE}">
      <dgm:prSet/>
      <dgm:spPr/>
      <dgm:t>
        <a:bodyPr numCol="1"/>
        <a:lstStyle/>
        <a:p>
          <a:r>
            <a:rPr b="1" lang="en-US"/>
            <a:t>(CQC, 2024)</a:t>
          </a:r>
          <a:endParaRPr lang="en-US"/>
        </a:p>
      </dgm:t>
    </dgm:pt>
    <dgm:pt cxnId="{F4D600F9-3523-48C2-BA83-6F5209CAAC35}" modelId="{8573F80D-844E-4F9B-BF4A-E94BE4789165}" type="parTrans">
      <dgm:prSet/>
      <dgm:spPr/>
      <dgm:t>
        <a:bodyPr numCol="1"/>
        <a:lstStyle/>
        <a:p>
          <a:endParaRPr lang="en-US"/>
        </a:p>
      </dgm:t>
    </dgm:pt>
    <dgm:pt cxnId="{F4D600F9-3523-48C2-BA83-6F5209CAAC35}" modelId="{57680A09-6726-4F4C-BC3E-EE098BC86013}" type="sibTrans">
      <dgm:prSet/>
      <dgm:spPr/>
      <dgm:t>
        <a:bodyPr numCol="1"/>
        <a:lstStyle/>
        <a:p>
          <a:endParaRPr lang="en-US"/>
        </a:p>
      </dgm:t>
    </dgm:pt>
    <dgm:pt modelId="{B810748A-BDC6-4528-9DE5-AFF3CEF33B35}">
      <dgm:prSet/>
      <dgm:spPr/>
      <dgm:t>
        <a:bodyPr numCol="1"/>
        <a:lstStyle/>
        <a:p>
          <a:r>
            <a:rPr b="1" lang="en-US"/>
            <a:t>Challenges</a:t>
          </a:r>
          <a:endParaRPr lang="en-US"/>
        </a:p>
      </dgm:t>
    </dgm:pt>
    <dgm:pt cxnId="{ED098E73-7641-4758-9A7A-6FC5F362CA85}" modelId="{3646BFF3-DACC-448E-AA54-0C1641E10CA0}" type="parTrans">
      <dgm:prSet/>
      <dgm:spPr/>
      <dgm:t>
        <a:bodyPr numCol="1"/>
        <a:lstStyle/>
        <a:p>
          <a:endParaRPr lang="en-US"/>
        </a:p>
      </dgm:t>
    </dgm:pt>
    <dgm:pt cxnId="{ED098E73-7641-4758-9A7A-6FC5F362CA85}" modelId="{197D4446-5E85-43AA-9532-FA7D766D219F}" type="sibTrans">
      <dgm:prSet/>
      <dgm:spPr/>
      <dgm:t>
        <a:bodyPr numCol="1"/>
        <a:lstStyle/>
        <a:p>
          <a:endParaRPr lang="en-US"/>
        </a:p>
      </dgm:t>
    </dgm:pt>
    <dgm:pt modelId="{90B60A59-CD12-4F42-BD80-55656BEF6291}">
      <dgm:prSet/>
      <dgm:spPr/>
      <dgm:t>
        <a:bodyPr numCol="1"/>
        <a:lstStyle/>
        <a:p>
          <a:r>
            <a:rPr lang="en-US"/>
            <a:t>✖ Loss of independence</a:t>
          </a:r>
        </a:p>
      </dgm:t>
    </dgm:pt>
    <dgm:pt cxnId="{26EC5B69-75E1-41D4-B20D-7CB8B5BB1D1E}" modelId="{6CE73779-1249-47C0-92F0-B771C9C8021A}" type="parTrans">
      <dgm:prSet/>
      <dgm:spPr/>
      <dgm:t>
        <a:bodyPr numCol="1"/>
        <a:lstStyle/>
        <a:p>
          <a:endParaRPr lang="en-US"/>
        </a:p>
      </dgm:t>
    </dgm:pt>
    <dgm:pt cxnId="{26EC5B69-75E1-41D4-B20D-7CB8B5BB1D1E}" modelId="{BA76A860-A1C3-48CC-897E-04A7B0C1787D}" type="sibTrans">
      <dgm:prSet/>
      <dgm:spPr/>
      <dgm:t>
        <a:bodyPr numCol="1"/>
        <a:lstStyle/>
        <a:p>
          <a:endParaRPr lang="en-US"/>
        </a:p>
      </dgm:t>
    </dgm:pt>
    <dgm:pt modelId="{87D71AA6-AADE-4E2F-A244-F090C1A905C5}">
      <dgm:prSet/>
      <dgm:spPr/>
      <dgm:t>
        <a:bodyPr numCol="1"/>
        <a:lstStyle/>
        <a:p>
          <a:r>
            <a:rPr lang="en-US"/>
            <a:t>✖ Staffing pressures</a:t>
          </a:r>
        </a:p>
      </dgm:t>
    </dgm:pt>
    <dgm:pt cxnId="{F6A84166-E10D-47DE-8B33-C4F5AB723F8C}" modelId="{6EDE1486-E9CB-498D-B074-952AC41B1AD9}" type="parTrans">
      <dgm:prSet/>
      <dgm:spPr/>
      <dgm:t>
        <a:bodyPr numCol="1"/>
        <a:lstStyle/>
        <a:p>
          <a:endParaRPr lang="en-US"/>
        </a:p>
      </dgm:t>
    </dgm:pt>
    <dgm:pt cxnId="{F6A84166-E10D-47DE-8B33-C4F5AB723F8C}" modelId="{9DA21C97-F907-40CB-AFE4-7E721B8C7C47}" type="sibTrans">
      <dgm:prSet/>
      <dgm:spPr/>
      <dgm:t>
        <a:bodyPr numCol="1"/>
        <a:lstStyle/>
        <a:p>
          <a:endParaRPr lang="en-US"/>
        </a:p>
      </dgm:t>
    </dgm:pt>
    <dgm:pt modelId="{BE99899C-2CCF-4C35-932F-1BD32ACAFFC3}">
      <dgm:prSet/>
      <dgm:spPr/>
      <dgm:t>
        <a:bodyPr numCol="1"/>
        <a:lstStyle/>
        <a:p>
          <a:r>
            <a:rPr lang="en-US"/>
            <a:t>✖ High operational costs</a:t>
          </a:r>
        </a:p>
      </dgm:t>
    </dgm:pt>
    <dgm:pt cxnId="{2F2E0740-9E36-48E0-AE9E-DAD98EA7E829}" modelId="{087C71D4-8A53-40B3-8DD1-E5B2765D8A12}" type="parTrans">
      <dgm:prSet/>
      <dgm:spPr/>
      <dgm:t>
        <a:bodyPr numCol="1"/>
        <a:lstStyle/>
        <a:p>
          <a:endParaRPr lang="en-US"/>
        </a:p>
      </dgm:t>
    </dgm:pt>
    <dgm:pt cxnId="{2F2E0740-9E36-48E0-AE9E-DAD98EA7E829}" modelId="{53B8AA33-71B5-40B0-9CD0-3E4DC4D13CD6}" type="sibTrans">
      <dgm:prSet/>
      <dgm:spPr/>
      <dgm:t>
        <a:bodyPr numCol="1"/>
        <a:lstStyle/>
        <a:p>
          <a:endParaRPr lang="en-US"/>
        </a:p>
      </dgm:t>
    </dgm:pt>
    <dgm:pt modelId="{8A66CB52-F0A2-4258-A55F-7040AE77D5EC}">
      <dgm:prSet/>
      <dgm:spPr/>
      <dgm:t>
        <a:bodyPr numCol="1"/>
        <a:lstStyle/>
        <a:p>
          <a:r>
            <a:rPr lang="en-US"/>
            <a:t>✖ Institutional environment</a:t>
          </a:r>
        </a:p>
      </dgm:t>
    </dgm:pt>
    <dgm:pt cxnId="{8517C8A6-66AE-4985-A87F-BEBA4DABD6B8}" modelId="{C0BFF818-593D-4A50-A377-650D59253628}" type="parTrans">
      <dgm:prSet/>
      <dgm:spPr/>
      <dgm:t>
        <a:bodyPr numCol="1"/>
        <a:lstStyle/>
        <a:p>
          <a:endParaRPr lang="en-US"/>
        </a:p>
      </dgm:t>
    </dgm:pt>
    <dgm:pt cxnId="{8517C8A6-66AE-4985-A87F-BEBA4DABD6B8}" modelId="{14EDD1E7-58ED-4067-913B-A9999CEA42DB}" type="sibTrans">
      <dgm:prSet/>
      <dgm:spPr/>
      <dgm:t>
        <a:bodyPr numCol="1"/>
        <a:lstStyle/>
        <a:p>
          <a:endParaRPr lang="en-US"/>
        </a:p>
      </dgm:t>
    </dgm:pt>
    <dgm:pt modelId="{05940F86-E05A-4B79-AEA6-8009B5F24EC2}">
      <dgm:prSet/>
      <dgm:spPr/>
      <dgm:t>
        <a:bodyPr numCol="1"/>
        <a:lstStyle/>
        <a:p>
          <a:r>
            <a:rPr b="1" lang="en-US"/>
            <a:t>(Skills for Care, 2023)</a:t>
          </a:r>
          <a:endParaRPr lang="en-US"/>
        </a:p>
      </dgm:t>
    </dgm:pt>
    <dgm:pt cxnId="{8E169864-1A37-4834-BBB3-019A50665755}" modelId="{FDF46F8D-C224-4C95-8220-12FFF6236172}" type="parTrans">
      <dgm:prSet/>
      <dgm:spPr/>
      <dgm:t>
        <a:bodyPr numCol="1"/>
        <a:lstStyle/>
        <a:p>
          <a:endParaRPr lang="en-US"/>
        </a:p>
      </dgm:t>
    </dgm:pt>
    <dgm:pt cxnId="{8E169864-1A37-4834-BBB3-019A50665755}" modelId="{5A28A697-9F18-4899-8D3E-E4AF5EC5D7FB}" type="sibTrans">
      <dgm:prSet/>
      <dgm:spPr/>
      <dgm:t>
        <a:bodyPr numCol="1"/>
        <a:lstStyle/>
        <a:p>
          <a:endParaRPr lang="en-US"/>
        </a:p>
      </dgm:t>
    </dgm:pt>
    <dgm:pt modelId="{6BBDC23F-0A94-477A-A96C-3C43CE8B3472}" type="pres">
      <dgm:prSet presAssocID="{5DF9E7E2-37AB-4B54-95B0-7EDD2B7EE912}" presName="diagram" presStyleCnt="0">
        <dgm:presLayoutVars>
          <dgm:dir/>
          <dgm:resizeHandles val="exact"/>
        </dgm:presLayoutVars>
      </dgm:prSet>
      <dgm:spPr/>
    </dgm:pt>
    <dgm:pt modelId="{E21BA34A-68B3-4B1E-928E-74721DE3889B}" type="pres">
      <dgm:prSet presAssocID="{20AABB4B-01C0-419C-9050-46974D33CE59}" presName="node" presStyleCnt="12" presStyleIdx="0" presStyleLbl="node1">
        <dgm:presLayoutVars>
          <dgm:bulletEnabled val="1"/>
        </dgm:presLayoutVars>
      </dgm:prSet>
      <dgm:spPr/>
    </dgm:pt>
    <dgm:pt modelId="{66AA88C4-2C70-414C-80E5-B260B71382D2}" type="pres">
      <dgm:prSet presAssocID="{65BB0A84-AFF7-426A-B11F-7D4536D8D513}" presName="sibTrans" presStyleCnt="0"/>
      <dgm:spPr/>
    </dgm:pt>
    <dgm:pt modelId="{C32C79DB-AFB1-43D1-9F8F-D62A8D0358E9}" type="pres">
      <dgm:prSet presAssocID="{68AAB2BE-89CB-4E95-B640-E1ABF74ABC26}" presName="node" presStyleCnt="12" presStyleIdx="1" presStyleLbl="node1">
        <dgm:presLayoutVars>
          <dgm:bulletEnabled val="1"/>
        </dgm:presLayoutVars>
      </dgm:prSet>
      <dgm:spPr/>
    </dgm:pt>
    <dgm:pt modelId="{774BFF17-C62E-48B4-9FFF-DA9858EB74A6}" type="pres">
      <dgm:prSet presAssocID="{6791BCDA-69E2-4B08-81FA-197AE3EF7981}" presName="sibTrans" presStyleCnt="0"/>
      <dgm:spPr/>
    </dgm:pt>
    <dgm:pt modelId="{91FF59AB-BE2D-42E5-BD21-A3185214ADF5}" type="pres">
      <dgm:prSet presAssocID="{A98B51D1-4D08-45F8-B6E7-D18919CD42BB}" presName="node" presStyleCnt="12" presStyleIdx="2" presStyleLbl="node1">
        <dgm:presLayoutVars>
          <dgm:bulletEnabled val="1"/>
        </dgm:presLayoutVars>
      </dgm:prSet>
      <dgm:spPr/>
    </dgm:pt>
    <dgm:pt modelId="{1729F539-4972-40EC-BA39-D2A66F200388}" type="pres">
      <dgm:prSet presAssocID="{F47005F1-E374-46B9-834E-01FC4E3C8030}" presName="sibTrans" presStyleCnt="0"/>
      <dgm:spPr/>
    </dgm:pt>
    <dgm:pt modelId="{42535A2A-97F9-4FD7-A90F-8DB0659989B4}" type="pres">
      <dgm:prSet presAssocID="{6D9257A7-D683-4A5F-AC0A-C40B29AAB0E1}" presName="node" presStyleCnt="12" presStyleIdx="3" presStyleLbl="node1">
        <dgm:presLayoutVars>
          <dgm:bulletEnabled val="1"/>
        </dgm:presLayoutVars>
      </dgm:prSet>
      <dgm:spPr/>
    </dgm:pt>
    <dgm:pt modelId="{6879D4F1-B81B-4ECA-8B22-311040ACC576}" type="pres">
      <dgm:prSet presAssocID="{6AB8EE01-A081-43DA-8467-118F2174FC96}" presName="sibTrans" presStyleCnt="0"/>
      <dgm:spPr/>
    </dgm:pt>
    <dgm:pt modelId="{59243083-DBCE-4FD7-BCE4-EF8D691E4933}" type="pres">
      <dgm:prSet presAssocID="{AEEF3EF5-C3A1-4589-8B9C-07DADFFFF032}" presName="node" presStyleCnt="12" presStyleIdx="4" presStyleLbl="node1">
        <dgm:presLayoutVars>
          <dgm:bulletEnabled val="1"/>
        </dgm:presLayoutVars>
      </dgm:prSet>
      <dgm:spPr/>
    </dgm:pt>
    <dgm:pt modelId="{236ABC07-B6FE-4A7A-B26C-7192C45AE285}" type="pres">
      <dgm:prSet presAssocID="{A74F2BCC-E163-4D52-B68F-15D9BC983ACD}" presName="sibTrans" presStyleCnt="0"/>
      <dgm:spPr/>
    </dgm:pt>
    <dgm:pt modelId="{3C016CC3-FE69-438D-919B-6F9F3DACC9D0}" type="pres">
      <dgm:prSet presAssocID="{0A5D98A4-D4D3-4A4B-ADDC-0EAE6271A0BE}" presName="node" presStyleCnt="12" presStyleIdx="5" presStyleLbl="node1">
        <dgm:presLayoutVars>
          <dgm:bulletEnabled val="1"/>
        </dgm:presLayoutVars>
      </dgm:prSet>
      <dgm:spPr/>
    </dgm:pt>
    <dgm:pt modelId="{DE117A22-7DB6-4E76-8B71-0017D529EB8A}" type="pres">
      <dgm:prSet presAssocID="{57680A09-6726-4F4C-BC3E-EE098BC86013}" presName="sibTrans" presStyleCnt="0"/>
      <dgm:spPr/>
    </dgm:pt>
    <dgm:pt modelId="{6E2C0D19-4646-4BFD-904B-3B4FE401B1B5}" type="pres">
      <dgm:prSet presAssocID="{B810748A-BDC6-4528-9DE5-AFF3CEF33B35}" presName="node" presStyleCnt="12" presStyleIdx="6" presStyleLbl="node1">
        <dgm:presLayoutVars>
          <dgm:bulletEnabled val="1"/>
        </dgm:presLayoutVars>
      </dgm:prSet>
      <dgm:spPr/>
    </dgm:pt>
    <dgm:pt modelId="{8CFE261C-54CF-4CFC-B3AF-C283166776F6}" type="pres">
      <dgm:prSet presAssocID="{197D4446-5E85-43AA-9532-FA7D766D219F}" presName="sibTrans" presStyleCnt="0"/>
      <dgm:spPr/>
    </dgm:pt>
    <dgm:pt modelId="{D3845CC4-EBAE-40E7-AE75-E2F33EC6B360}" type="pres">
      <dgm:prSet presAssocID="{90B60A59-CD12-4F42-BD80-55656BEF6291}" presName="node" presStyleCnt="12" presStyleIdx="7" presStyleLbl="node1">
        <dgm:presLayoutVars>
          <dgm:bulletEnabled val="1"/>
        </dgm:presLayoutVars>
      </dgm:prSet>
      <dgm:spPr/>
    </dgm:pt>
    <dgm:pt modelId="{65568C14-705D-4226-98DB-22E4DCDB3E04}" type="pres">
      <dgm:prSet presAssocID="{BA76A860-A1C3-48CC-897E-04A7B0C1787D}" presName="sibTrans" presStyleCnt="0"/>
      <dgm:spPr/>
    </dgm:pt>
    <dgm:pt modelId="{45C1E03D-9AB2-408E-999B-021FF26E9C7F}" type="pres">
      <dgm:prSet presAssocID="{87D71AA6-AADE-4E2F-A244-F090C1A905C5}" presName="node" presStyleCnt="12" presStyleIdx="8" presStyleLbl="node1">
        <dgm:presLayoutVars>
          <dgm:bulletEnabled val="1"/>
        </dgm:presLayoutVars>
      </dgm:prSet>
      <dgm:spPr/>
    </dgm:pt>
    <dgm:pt modelId="{5581B53C-0D3A-4884-A5B0-3EBF8941A7AE}" type="pres">
      <dgm:prSet presAssocID="{9DA21C97-F907-40CB-AFE4-7E721B8C7C47}" presName="sibTrans" presStyleCnt="0"/>
      <dgm:spPr/>
    </dgm:pt>
    <dgm:pt modelId="{2747D84B-91EB-4B6A-B42E-F26A9FAEC9CA}" type="pres">
      <dgm:prSet presAssocID="{BE99899C-2CCF-4C35-932F-1BD32ACAFFC3}" presName="node" presStyleCnt="12" presStyleIdx="9" presStyleLbl="node1">
        <dgm:presLayoutVars>
          <dgm:bulletEnabled val="1"/>
        </dgm:presLayoutVars>
      </dgm:prSet>
      <dgm:spPr/>
    </dgm:pt>
    <dgm:pt modelId="{3CAD34EB-22F9-4092-A549-C70847325FAC}" type="pres">
      <dgm:prSet presAssocID="{53B8AA33-71B5-40B0-9CD0-3E4DC4D13CD6}" presName="sibTrans" presStyleCnt="0"/>
      <dgm:spPr/>
    </dgm:pt>
    <dgm:pt modelId="{BF5F1F33-3FD3-4031-A8B9-89CE57ABE2F8}" type="pres">
      <dgm:prSet presAssocID="{8A66CB52-F0A2-4258-A55F-7040AE77D5EC}" presName="node" presStyleCnt="12" presStyleIdx="10" presStyleLbl="node1">
        <dgm:presLayoutVars>
          <dgm:bulletEnabled val="1"/>
        </dgm:presLayoutVars>
      </dgm:prSet>
      <dgm:spPr/>
    </dgm:pt>
    <dgm:pt modelId="{C85A7836-FD72-4DA3-A21B-3A89DA2B432A}" type="pres">
      <dgm:prSet presAssocID="{14EDD1E7-58ED-4067-913B-A9999CEA42DB}" presName="sibTrans" presStyleCnt="0"/>
      <dgm:spPr/>
    </dgm:pt>
    <dgm:pt modelId="{0FF6D126-A349-40E3-B8DE-53A829EFFDA4}" type="pres">
      <dgm:prSet presAssocID="{05940F86-E05A-4B79-AEA6-8009B5F24EC2}" presName="node" presStyleCnt="12" presStyleIdx="11" presStyleLbl="node1">
        <dgm:presLayoutVars>
          <dgm:bulletEnabled val="1"/>
        </dgm:presLayoutVars>
      </dgm:prSet>
      <dgm:spPr/>
    </dgm:pt>
  </dgm:ptLst>
  <dgm:cxnLst>
    <dgm:cxn destId="{45C1E03D-9AB2-408E-999B-021FF26E9C7F}" destOrd="0" modelId="{0B148806-598E-4E22-862D-2689F45D4101}" presId="urn:microsoft.com/office/officeart/2005/8/layout/default" srcId="{87D71AA6-AADE-4E2F-A244-F090C1A905C5}" srcOrd="0" type="presOf"/>
    <dgm:cxn destId="{0FF6D126-A349-40E3-B8DE-53A829EFFDA4}" destOrd="0" modelId="{8E2AFD1C-2C15-47AF-AE92-90C6CCC05D7F}" presId="urn:microsoft.com/office/officeart/2005/8/layout/default" srcId="{05940F86-E05A-4B79-AEA6-8009B5F24EC2}" srcOrd="0" type="presOf"/>
    <dgm:cxn destId="{BE99899C-2CCF-4C35-932F-1BD32ACAFFC3}" destOrd="0" modelId="{2F2E0740-9E36-48E0-AE9E-DAD98EA7E829}" parTransId="{087C71D4-8A53-40B3-8DD1-E5B2765D8A12}" sibTransId="{53B8AA33-71B5-40B0-9CD0-3E4DC4D13CD6}" srcId="{5DF9E7E2-37AB-4B54-95B0-7EDD2B7EE912}" srcOrd="9"/>
    <dgm:cxn destId="{BF5F1F33-3FD3-4031-A8B9-89CE57ABE2F8}" destOrd="0" modelId="{6BCEB45D-B97D-4018-9FEF-C431F013808F}" presId="urn:microsoft.com/office/officeart/2005/8/layout/default" srcId="{8A66CB52-F0A2-4258-A55F-7040AE77D5EC}" srcOrd="0" type="presOf"/>
    <dgm:cxn destId="{59243083-DBCE-4FD7-BCE4-EF8D691E4933}" destOrd="0" modelId="{F28B8342-018B-4AF9-B325-0E4C456528B2}" presId="urn:microsoft.com/office/officeart/2005/8/layout/default" srcId="{AEEF3EF5-C3A1-4589-8B9C-07DADFFFF032}" srcOrd="0" type="presOf"/>
    <dgm:cxn destId="{05940F86-E05A-4B79-AEA6-8009B5F24EC2}" destOrd="0" modelId="{8E169864-1A37-4834-BBB3-019A50665755}" parTransId="{FDF46F8D-C224-4C95-8220-12FFF6236172}" sibTransId="{5A28A697-9F18-4899-8D3E-E4AF5EC5D7FB}" srcId="{5DF9E7E2-37AB-4B54-95B0-7EDD2B7EE912}" srcOrd="11"/>
    <dgm:cxn destId="{87D71AA6-AADE-4E2F-A244-F090C1A905C5}" destOrd="0" modelId="{F6A84166-E10D-47DE-8B33-C4F5AB723F8C}" parTransId="{6EDE1486-E9CB-498D-B074-952AC41B1AD9}" sibTransId="{9DA21C97-F907-40CB-AFE4-7E721B8C7C47}" srcId="{5DF9E7E2-37AB-4B54-95B0-7EDD2B7EE912}" srcOrd="8"/>
    <dgm:cxn destId="{90B60A59-CD12-4F42-BD80-55656BEF6291}" destOrd="0" modelId="{26EC5B69-75E1-41D4-B20D-7CB8B5BB1D1E}" parTransId="{6CE73779-1249-47C0-92F0-B771C9C8021A}" sibTransId="{BA76A860-A1C3-48CC-897E-04A7B0C1787D}" srcId="{5DF9E7E2-37AB-4B54-95B0-7EDD2B7EE912}" srcOrd="7"/>
    <dgm:cxn destId="{91FF59AB-BE2D-42E5-BD21-A3185214ADF5}" destOrd="0" modelId="{13D69B4F-93ED-4C2E-BCE3-7FD01A5937C1}" presId="urn:microsoft.com/office/officeart/2005/8/layout/default" srcId="{A98B51D1-4D08-45F8-B6E7-D18919CD42BB}" srcOrd="0" type="presOf"/>
    <dgm:cxn destId="{B810748A-BDC6-4528-9DE5-AFF3CEF33B35}" destOrd="0" modelId="{ED098E73-7641-4758-9A7A-6FC5F362CA85}" parTransId="{3646BFF3-DACC-448E-AA54-0C1641E10CA0}" sibTransId="{197D4446-5E85-43AA-9532-FA7D766D219F}" srcId="{5DF9E7E2-37AB-4B54-95B0-7EDD2B7EE912}" srcOrd="6"/>
    <dgm:cxn destId="{D3845CC4-EBAE-40E7-AE75-E2F33EC6B360}" destOrd="0" modelId="{D8F7F97C-C387-4409-8AAE-0EB539F19974}" presId="urn:microsoft.com/office/officeart/2005/8/layout/default" srcId="{90B60A59-CD12-4F42-BD80-55656BEF6291}" srcOrd="0" type="presOf"/>
    <dgm:cxn destId="{42535A2A-97F9-4FD7-A90F-8DB0659989B4}" destOrd="0" modelId="{947DC37F-60DE-42DC-8B76-E32646486104}" presId="urn:microsoft.com/office/officeart/2005/8/layout/default" srcId="{6D9257A7-D683-4A5F-AC0A-C40B29AAB0E1}" srcOrd="0" type="presOf"/>
    <dgm:cxn destId="{68AAB2BE-89CB-4E95-B640-E1ABF74ABC26}" destOrd="0" modelId="{F2079E88-22BF-4198-A9D3-3895214DE27E}" parTransId="{19AFB6D1-5316-4E2D-964F-488F79E4D4A1}" sibTransId="{6791BCDA-69E2-4B08-81FA-197AE3EF7981}" srcId="{5DF9E7E2-37AB-4B54-95B0-7EDD2B7EE912}" srcOrd="1"/>
    <dgm:cxn destId="{6D9257A7-D683-4A5F-AC0A-C40B29AAB0E1}" destOrd="0" modelId="{3946F3A2-F815-43A6-B157-C8E6F91AD48F}" parTransId="{F9837306-B685-40EF-9C4C-9204BEECE406}" sibTransId="{6AB8EE01-A081-43DA-8467-118F2174FC96}" srcId="{5DF9E7E2-37AB-4B54-95B0-7EDD2B7EE912}" srcOrd="3"/>
    <dgm:cxn destId="{AEEF3EF5-C3A1-4589-8B9C-07DADFFFF032}" destOrd="0" modelId="{CCFA6AA6-D360-4A84-813C-82829CDF5FC7}" parTransId="{8CDA5058-2BBB-4665-8F4A-F96488887CA4}" sibTransId="{A74F2BCC-E163-4D52-B68F-15D9BC983ACD}" srcId="{5DF9E7E2-37AB-4B54-95B0-7EDD2B7EE912}" srcOrd="4"/>
    <dgm:cxn destId="{8A66CB52-F0A2-4258-A55F-7040AE77D5EC}" destOrd="0" modelId="{8517C8A6-66AE-4985-A87F-BEBA4DABD6B8}" parTransId="{C0BFF818-593D-4A50-A377-650D59253628}" sibTransId="{14EDD1E7-58ED-4067-913B-A9999CEA42DB}" srcId="{5DF9E7E2-37AB-4B54-95B0-7EDD2B7EE912}" srcOrd="10"/>
    <dgm:cxn destId="{20AABB4B-01C0-419C-9050-46974D33CE59}" destOrd="0" modelId="{9AF181C1-9AFC-4163-BE2D-0ABD638290FE}" parTransId="{57EB9640-B91B-40EB-8D2F-AFEF22502A8F}" sibTransId="{65BB0A84-AFF7-426A-B11F-7D4536D8D513}" srcId="{5DF9E7E2-37AB-4B54-95B0-7EDD2B7EE912}" srcOrd="0"/>
    <dgm:cxn destId="{2747D84B-91EB-4B6A-B42E-F26A9FAEC9CA}" destOrd="0" modelId="{98BF57C8-3139-4856-AB96-D53A83C5A2B7}" presId="urn:microsoft.com/office/officeart/2005/8/layout/default" srcId="{BE99899C-2CCF-4C35-932F-1BD32ACAFFC3}" srcOrd="0" type="presOf"/>
    <dgm:cxn destId="{E21BA34A-68B3-4B1E-928E-74721DE3889B}" destOrd="0" modelId="{D15EAFD9-27B8-43F0-AA78-1E5BF5A516AF}" presId="urn:microsoft.com/office/officeart/2005/8/layout/default" srcId="{20AABB4B-01C0-419C-9050-46974D33CE59}" srcOrd="0" type="presOf"/>
    <dgm:cxn destId="{A98B51D1-4D08-45F8-B6E7-D18919CD42BB}" destOrd="0" modelId="{10221EDE-7B5B-41B7-89CA-499D3E04E2CC}" parTransId="{0D39199C-520B-4F04-8616-75EF78A9FAEF}" sibTransId="{F47005F1-E374-46B9-834E-01FC4E3C8030}" srcId="{5DF9E7E2-37AB-4B54-95B0-7EDD2B7EE912}" srcOrd="2"/>
    <dgm:cxn destId="{3C016CC3-FE69-438D-919B-6F9F3DACC9D0}" destOrd="0" modelId="{2FC57EE4-26F9-4943-84A7-BEBEE2BBBF1F}" presId="urn:microsoft.com/office/officeart/2005/8/layout/default" srcId="{0A5D98A4-D4D3-4A4B-ADDC-0EAE6271A0BE}" srcOrd="0" type="presOf"/>
    <dgm:cxn destId="{6BBDC23F-0A94-477A-A96C-3C43CE8B3472}" destOrd="0" modelId="{CBCCA7E4-6D2C-40E7-85B9-5BB9926B6EE2}" presId="urn:microsoft.com/office/officeart/2005/8/layout/default" srcId="{5DF9E7E2-37AB-4B54-95B0-7EDD2B7EE912}" srcOrd="0" type="presOf"/>
    <dgm:cxn destId="{C32C79DB-AFB1-43D1-9F8F-D62A8D0358E9}" destOrd="0" modelId="{524E89F6-A88B-4F6F-9D29-3A512D0B9D5E}" presId="urn:microsoft.com/office/officeart/2005/8/layout/default" srcId="{68AAB2BE-89CB-4E95-B640-E1ABF74ABC26}" srcOrd="0" type="presOf"/>
    <dgm:cxn destId="{0A5D98A4-D4D3-4A4B-ADDC-0EAE6271A0BE}" destOrd="0" modelId="{F4D600F9-3523-48C2-BA83-6F5209CAAC35}" parTransId="{8573F80D-844E-4F9B-BF4A-E94BE4789165}" sibTransId="{57680A09-6726-4F4C-BC3E-EE098BC86013}" srcId="{5DF9E7E2-37AB-4B54-95B0-7EDD2B7EE912}" srcOrd="5"/>
    <dgm:cxn destId="{6E2C0D19-4646-4BFD-904B-3B4FE401B1B5}" destOrd="0" modelId="{7C70EDFB-46EB-4D3A-A2BA-E20247245D06}" presId="urn:microsoft.com/office/officeart/2005/8/layout/default" srcId="{B810748A-BDC6-4528-9DE5-AFF3CEF33B35}" srcOrd="0" type="presOf"/>
    <dgm:cxn destId="{E21BA34A-68B3-4B1E-928E-74721DE3889B}" destOrd="0" modelId="{CF237926-DBFE-4D15-AC36-A24AAA3BF21A}" presId="urn:microsoft.com/office/officeart/2005/8/layout/default" srcId="{6BBDC23F-0A94-477A-A96C-3C43CE8B3472}" srcOrd="0" type="presParOf"/>
    <dgm:cxn destId="{66AA88C4-2C70-414C-80E5-B260B71382D2}" destOrd="0" modelId="{175CCC39-9EE5-465D-968E-6DB91EEEA2A7}" presId="urn:microsoft.com/office/officeart/2005/8/layout/default" srcId="{6BBDC23F-0A94-477A-A96C-3C43CE8B3472}" srcOrd="1" type="presParOf"/>
    <dgm:cxn destId="{C32C79DB-AFB1-43D1-9F8F-D62A8D0358E9}" destOrd="0" modelId="{0D946F63-8FED-41DF-8AF7-3C89F2C4EB87}" presId="urn:microsoft.com/office/officeart/2005/8/layout/default" srcId="{6BBDC23F-0A94-477A-A96C-3C43CE8B3472}" srcOrd="2" type="presParOf"/>
    <dgm:cxn destId="{774BFF17-C62E-48B4-9FFF-DA9858EB74A6}" destOrd="0" modelId="{BAC010CB-9FEA-47A7-BC95-78211BB13615}" presId="urn:microsoft.com/office/officeart/2005/8/layout/default" srcId="{6BBDC23F-0A94-477A-A96C-3C43CE8B3472}" srcOrd="3" type="presParOf"/>
    <dgm:cxn destId="{91FF59AB-BE2D-42E5-BD21-A3185214ADF5}" destOrd="0" modelId="{F07B95CE-2970-48DD-8E83-94F7A06D46A9}" presId="urn:microsoft.com/office/officeart/2005/8/layout/default" srcId="{6BBDC23F-0A94-477A-A96C-3C43CE8B3472}" srcOrd="4" type="presParOf"/>
    <dgm:cxn destId="{1729F539-4972-40EC-BA39-D2A66F200388}" destOrd="0" modelId="{49700EE6-8FD0-4F12-91F5-8AFB67F333B4}" presId="urn:microsoft.com/office/officeart/2005/8/layout/default" srcId="{6BBDC23F-0A94-477A-A96C-3C43CE8B3472}" srcOrd="5" type="presParOf"/>
    <dgm:cxn destId="{42535A2A-97F9-4FD7-A90F-8DB0659989B4}" destOrd="0" modelId="{D5C24C67-0D5E-4E99-BDDF-AF4810D59353}" presId="urn:microsoft.com/office/officeart/2005/8/layout/default" srcId="{6BBDC23F-0A94-477A-A96C-3C43CE8B3472}" srcOrd="6" type="presParOf"/>
    <dgm:cxn destId="{6879D4F1-B81B-4ECA-8B22-311040ACC576}" destOrd="0" modelId="{CA7354F9-45F9-4D51-9BFB-E02B1871DC9F}" presId="urn:microsoft.com/office/officeart/2005/8/layout/default" srcId="{6BBDC23F-0A94-477A-A96C-3C43CE8B3472}" srcOrd="7" type="presParOf"/>
    <dgm:cxn destId="{59243083-DBCE-4FD7-BCE4-EF8D691E4933}" destOrd="0" modelId="{77D6C343-4C47-42A7-B435-AFAD5242EE78}" presId="urn:microsoft.com/office/officeart/2005/8/layout/default" srcId="{6BBDC23F-0A94-477A-A96C-3C43CE8B3472}" srcOrd="8" type="presParOf"/>
    <dgm:cxn destId="{236ABC07-B6FE-4A7A-B26C-7192C45AE285}" destOrd="0" modelId="{5B1AED63-C3D7-46D2-8254-74D7377DEC87}" presId="urn:microsoft.com/office/officeart/2005/8/layout/default" srcId="{6BBDC23F-0A94-477A-A96C-3C43CE8B3472}" srcOrd="9" type="presParOf"/>
    <dgm:cxn destId="{3C016CC3-FE69-438D-919B-6F9F3DACC9D0}" destOrd="0" modelId="{51F3B709-87AC-4BE3-95BA-D7188E4D5EFC}" presId="urn:microsoft.com/office/officeart/2005/8/layout/default" srcId="{6BBDC23F-0A94-477A-A96C-3C43CE8B3472}" srcOrd="10" type="presParOf"/>
    <dgm:cxn destId="{DE117A22-7DB6-4E76-8B71-0017D529EB8A}" destOrd="0" modelId="{2D49B745-FA4E-43BA-BA21-612ED89253A0}" presId="urn:microsoft.com/office/officeart/2005/8/layout/default" srcId="{6BBDC23F-0A94-477A-A96C-3C43CE8B3472}" srcOrd="11" type="presParOf"/>
    <dgm:cxn destId="{6E2C0D19-4646-4BFD-904B-3B4FE401B1B5}" destOrd="0" modelId="{4890357F-2B5C-492E-A0D2-170EDF466041}" presId="urn:microsoft.com/office/officeart/2005/8/layout/default" srcId="{6BBDC23F-0A94-477A-A96C-3C43CE8B3472}" srcOrd="12" type="presParOf"/>
    <dgm:cxn destId="{8CFE261C-54CF-4CFC-B3AF-C283166776F6}" destOrd="0" modelId="{DE5BE6FB-AE7A-4020-9895-B1150229A59A}" presId="urn:microsoft.com/office/officeart/2005/8/layout/default" srcId="{6BBDC23F-0A94-477A-A96C-3C43CE8B3472}" srcOrd="13" type="presParOf"/>
    <dgm:cxn destId="{D3845CC4-EBAE-40E7-AE75-E2F33EC6B360}" destOrd="0" modelId="{FD2EF16F-9937-4D0A-9305-FDCE634D42B3}" presId="urn:microsoft.com/office/officeart/2005/8/layout/default" srcId="{6BBDC23F-0A94-477A-A96C-3C43CE8B3472}" srcOrd="14" type="presParOf"/>
    <dgm:cxn destId="{65568C14-705D-4226-98DB-22E4DCDB3E04}" destOrd="0" modelId="{2A4E0F05-68D2-4DB1-864C-BB993F246FC3}" presId="urn:microsoft.com/office/officeart/2005/8/layout/default" srcId="{6BBDC23F-0A94-477A-A96C-3C43CE8B3472}" srcOrd="15" type="presParOf"/>
    <dgm:cxn destId="{45C1E03D-9AB2-408E-999B-021FF26E9C7F}" destOrd="0" modelId="{08B0C96F-82D9-4CAE-A4DE-90548E2FA997}" presId="urn:microsoft.com/office/officeart/2005/8/layout/default" srcId="{6BBDC23F-0A94-477A-A96C-3C43CE8B3472}" srcOrd="16" type="presParOf"/>
    <dgm:cxn destId="{5581B53C-0D3A-4884-A5B0-3EBF8941A7AE}" destOrd="0" modelId="{5BB02E6F-2C8D-4B41-9505-E196C3EED1AE}" presId="urn:microsoft.com/office/officeart/2005/8/layout/default" srcId="{6BBDC23F-0A94-477A-A96C-3C43CE8B3472}" srcOrd="17" type="presParOf"/>
    <dgm:cxn destId="{2747D84B-91EB-4B6A-B42E-F26A9FAEC9CA}" destOrd="0" modelId="{FF4B01CD-3435-4189-8C27-FA7509DA2005}" presId="urn:microsoft.com/office/officeart/2005/8/layout/default" srcId="{6BBDC23F-0A94-477A-A96C-3C43CE8B3472}" srcOrd="18" type="presParOf"/>
    <dgm:cxn destId="{3CAD34EB-22F9-4092-A549-C70847325FAC}" destOrd="0" modelId="{6A6B5B6B-4B0E-40AD-B4E9-8000C250954B}" presId="urn:microsoft.com/office/officeart/2005/8/layout/default" srcId="{6BBDC23F-0A94-477A-A96C-3C43CE8B3472}" srcOrd="19" type="presParOf"/>
    <dgm:cxn destId="{BF5F1F33-3FD3-4031-A8B9-89CE57ABE2F8}" destOrd="0" modelId="{681155F8-AEB1-40BC-B18C-5A42D78E47CB}" presId="urn:microsoft.com/office/officeart/2005/8/layout/default" srcId="{6BBDC23F-0A94-477A-A96C-3C43CE8B3472}" srcOrd="20" type="presParOf"/>
    <dgm:cxn destId="{C85A7836-FD72-4DA3-A21B-3A89DA2B432A}" destOrd="0" modelId="{D2ACDC17-DB2A-426B-B72B-0696C9D44F04}" presId="urn:microsoft.com/office/officeart/2005/8/layout/default" srcId="{6BBDC23F-0A94-477A-A96C-3C43CE8B3472}" srcOrd="21" type="presParOf"/>
    <dgm:cxn destId="{0FF6D126-A349-40E3-B8DE-53A829EFFDA4}" destOrd="0" modelId="{24ECDFB2-B4EF-4139-8528-73D556F0A9F4}" presId="urn:microsoft.com/office/officeart/2005/8/layout/default" srcId="{6BBDC23F-0A94-477A-A96C-3C43CE8B3472}" srcOrd="22"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5.xml><?xml version="1.0" encoding="utf-8"?>
<dgm:dataModel xmlns:dgm="http://schemas.openxmlformats.org/drawingml/2006/diagram" xmlns:a="http://schemas.openxmlformats.org/drawingml/2006/main">
  <dgm:ptLst>
    <dgm:pt modelId="{7D98C74A-40F4-4D22-8CCF-7980A180A962}" type="doc">
      <dgm:prSet csCatId="colorful" csTypeId="urn:microsoft.com/office/officeart/2005/8/colors/colorful5" loCatId="list" loTypeId="urn:microsoft.com/office/officeart/2005/8/layout/vList2" qsCatId="simple" qsTypeId="urn:microsoft.com/office/officeart/2005/8/quickstyle/simple1"/>
      <dgm:spPr/>
      <dgm:t>
        <a:bodyPr numCol="1"/>
        <a:lstStyle/>
        <a:p>
          <a:endParaRPr lang="en-US"/>
        </a:p>
      </dgm:t>
    </dgm:pt>
    <dgm:pt modelId="{EC58700D-DC87-4FD6-B77E-52A123534BCA}">
      <dgm:prSet/>
      <dgm:spPr/>
      <dgm:t>
        <a:bodyPr numCol="1"/>
        <a:lstStyle/>
        <a:p>
          <a:r>
            <a:rPr b="1" lang="en-US"/>
            <a:t>Supporting Healthy Ageing</a:t>
          </a:r>
          <a:endParaRPr lang="en-US"/>
        </a:p>
      </dgm:t>
    </dgm:pt>
    <dgm:pt cxnId="{EBC2A008-BF76-4B32-A224-6E49258F193A}" modelId="{30D26DB7-88E8-4A90-921A-A4425F01CBFC}" type="parTrans">
      <dgm:prSet/>
      <dgm:spPr/>
      <dgm:t>
        <a:bodyPr numCol="1"/>
        <a:lstStyle/>
        <a:p>
          <a:endParaRPr lang="en-US"/>
        </a:p>
      </dgm:t>
    </dgm:pt>
    <dgm:pt cxnId="{EBC2A008-BF76-4B32-A224-6E49258F193A}" modelId="{E578B110-2C69-4C7D-BB21-58D607E54F42}" type="sibTrans">
      <dgm:prSet/>
      <dgm:spPr/>
      <dgm:t>
        <a:bodyPr numCol="1"/>
        <a:lstStyle/>
        <a:p>
          <a:endParaRPr lang="en-US"/>
        </a:p>
      </dgm:t>
    </dgm:pt>
    <dgm:pt modelId="{057B0C29-7FA6-47E3-89A6-2B851390587C}">
      <dgm:prSet/>
      <dgm:spPr/>
      <dgm:t>
        <a:bodyPr numCol="1"/>
        <a:lstStyle/>
        <a:p>
          <a:r>
            <a:rPr lang="en-US"/>
            <a:t>Telehealth consultations </a:t>
          </a:r>
        </a:p>
      </dgm:t>
    </dgm:pt>
    <dgm:pt cxnId="{1DB31A2A-2CAC-4D86-836E-F1A0551B5D5C}" modelId="{E546FEAE-7893-4409-A062-5D94E5D96785}" type="parTrans">
      <dgm:prSet/>
      <dgm:spPr/>
      <dgm:t>
        <a:bodyPr numCol="1"/>
        <a:lstStyle/>
        <a:p>
          <a:endParaRPr lang="en-US"/>
        </a:p>
      </dgm:t>
    </dgm:pt>
    <dgm:pt cxnId="{1DB31A2A-2CAC-4D86-836E-F1A0551B5D5C}" modelId="{201E32F8-A16C-4B67-A446-5B01C0BC1237}" type="sibTrans">
      <dgm:prSet/>
      <dgm:spPr/>
      <dgm:t>
        <a:bodyPr numCol="1"/>
        <a:lstStyle/>
        <a:p>
          <a:endParaRPr lang="en-US"/>
        </a:p>
      </dgm:t>
    </dgm:pt>
    <dgm:pt modelId="{9967D06B-650A-4BEB-9B5D-CEC77D93D304}">
      <dgm:prSet/>
      <dgm:spPr/>
      <dgm:t>
        <a:bodyPr numCol="1"/>
        <a:lstStyle/>
        <a:p>
          <a:r>
            <a:rPr lang="en-US"/>
            <a:t>Remote patient monitoring </a:t>
          </a:r>
        </a:p>
      </dgm:t>
    </dgm:pt>
    <dgm:pt cxnId="{362976F6-526E-4DDB-9690-0F495E8DBB02}" modelId="{94A26666-DB3E-4DBA-840C-75C1F25A76D6}" type="parTrans">
      <dgm:prSet/>
      <dgm:spPr/>
      <dgm:t>
        <a:bodyPr numCol="1"/>
        <a:lstStyle/>
        <a:p>
          <a:endParaRPr lang="en-US"/>
        </a:p>
      </dgm:t>
    </dgm:pt>
    <dgm:pt cxnId="{362976F6-526E-4DDB-9690-0F495E8DBB02}" modelId="{D75D748F-7252-455C-BFE4-EB2F310DF14E}" type="sibTrans">
      <dgm:prSet/>
      <dgm:spPr/>
      <dgm:t>
        <a:bodyPr numCol="1"/>
        <a:lstStyle/>
        <a:p>
          <a:endParaRPr lang="en-US"/>
        </a:p>
      </dgm:t>
    </dgm:pt>
    <dgm:pt modelId="{11CB7702-3D44-4B72-9D6B-D686D893B3C6}">
      <dgm:prSet/>
      <dgm:spPr/>
      <dgm:t>
        <a:bodyPr numCol="1"/>
        <a:lstStyle/>
        <a:p>
          <a:r>
            <a:rPr lang="en-US"/>
            <a:t>NHS App </a:t>
          </a:r>
        </a:p>
      </dgm:t>
    </dgm:pt>
    <dgm:pt cxnId="{C6EA6672-81F4-4636-9B3A-7E89E486382C}" modelId="{C1188EE1-D9A6-4B76-B135-372A653DBC84}" type="parTrans">
      <dgm:prSet/>
      <dgm:spPr/>
      <dgm:t>
        <a:bodyPr numCol="1"/>
        <a:lstStyle/>
        <a:p>
          <a:endParaRPr lang="en-US"/>
        </a:p>
      </dgm:t>
    </dgm:pt>
    <dgm:pt cxnId="{C6EA6672-81F4-4636-9B3A-7E89E486382C}" modelId="{EB3AC07F-2083-401D-AC56-085C1A62A8FA}" type="sibTrans">
      <dgm:prSet/>
      <dgm:spPr/>
      <dgm:t>
        <a:bodyPr numCol="1"/>
        <a:lstStyle/>
        <a:p>
          <a:endParaRPr lang="en-US"/>
        </a:p>
      </dgm:t>
    </dgm:pt>
    <dgm:pt modelId="{66949C16-9050-4C00-9314-66B1C73C580B}">
      <dgm:prSet/>
      <dgm:spPr/>
      <dgm:t>
        <a:bodyPr numCol="1"/>
        <a:lstStyle/>
        <a:p>
          <a:r>
            <a:rPr lang="en-US"/>
            <a:t>Smart home technology </a:t>
          </a:r>
        </a:p>
      </dgm:t>
    </dgm:pt>
    <dgm:pt cxnId="{1CD6CAB3-0679-40FE-BF44-493B89E80943}" modelId="{D554195F-EE1D-41DA-B2D0-CA37C55BCCCD}" type="parTrans">
      <dgm:prSet/>
      <dgm:spPr/>
      <dgm:t>
        <a:bodyPr numCol="1"/>
        <a:lstStyle/>
        <a:p>
          <a:endParaRPr lang="en-US"/>
        </a:p>
      </dgm:t>
    </dgm:pt>
    <dgm:pt cxnId="{1CD6CAB3-0679-40FE-BF44-493B89E80943}" modelId="{09F7D323-6DC7-46C7-89DC-335E51009BB2}" type="sibTrans">
      <dgm:prSet/>
      <dgm:spPr/>
      <dgm:t>
        <a:bodyPr numCol="1"/>
        <a:lstStyle/>
        <a:p>
          <a:endParaRPr lang="en-US"/>
        </a:p>
      </dgm:t>
    </dgm:pt>
    <dgm:pt modelId="{0F04D99B-2092-4294-B00C-9B5748CE5E69}">
      <dgm:prSet/>
      <dgm:spPr/>
      <dgm:t>
        <a:bodyPr numCol="1"/>
        <a:lstStyle/>
        <a:p>
          <a:r>
            <a:rPr lang="en-US"/>
            <a:t>Wearable health devices </a:t>
          </a:r>
        </a:p>
      </dgm:t>
    </dgm:pt>
    <dgm:pt cxnId="{5191F654-5E29-4470-93A7-B49FCF231888}" modelId="{1B018D1E-9D07-411A-AC1E-264E72705B0A}" type="parTrans">
      <dgm:prSet/>
      <dgm:spPr/>
      <dgm:t>
        <a:bodyPr numCol="1"/>
        <a:lstStyle/>
        <a:p>
          <a:endParaRPr lang="en-US"/>
        </a:p>
      </dgm:t>
    </dgm:pt>
    <dgm:pt cxnId="{5191F654-5E29-4470-93A7-B49FCF231888}" modelId="{03BF7F29-AD94-481A-9BAA-BBEB9D4397A5}" type="sibTrans">
      <dgm:prSet/>
      <dgm:spPr/>
      <dgm:t>
        <a:bodyPr numCol="1"/>
        <a:lstStyle/>
        <a:p>
          <a:endParaRPr lang="en-US"/>
        </a:p>
      </dgm:t>
    </dgm:pt>
    <dgm:pt modelId="{24B537E8-3113-4F74-BC73-D7B65B5B5C6F}">
      <dgm:prSet/>
      <dgm:spPr/>
      <dgm:t>
        <a:bodyPr numCol="1"/>
        <a:lstStyle/>
        <a:p>
          <a:r>
            <a:rPr lang="en-US"/>
            <a:t>Electronic care records </a:t>
          </a:r>
        </a:p>
      </dgm:t>
    </dgm:pt>
    <dgm:pt cxnId="{48EC14E5-AAB3-47E4-BC8E-B2C0D0523581}" modelId="{DAA7CCDA-202E-4E34-9E5C-5B1BA3F41902}" type="parTrans">
      <dgm:prSet/>
      <dgm:spPr/>
      <dgm:t>
        <a:bodyPr numCol="1"/>
        <a:lstStyle/>
        <a:p>
          <a:endParaRPr lang="en-US"/>
        </a:p>
      </dgm:t>
    </dgm:pt>
    <dgm:pt cxnId="{48EC14E5-AAB3-47E4-BC8E-B2C0D0523581}" modelId="{AD35A402-8E3C-47D6-B924-49EF8ECC82AF}" type="sibTrans">
      <dgm:prSet/>
      <dgm:spPr/>
      <dgm:t>
        <a:bodyPr numCol="1"/>
        <a:lstStyle/>
        <a:p>
          <a:endParaRPr lang="en-US"/>
        </a:p>
      </dgm:t>
    </dgm:pt>
    <dgm:pt modelId="{48369F70-CEBC-48A7-931E-A34F465C0B6F}">
      <dgm:prSet/>
      <dgm:spPr/>
      <dgm:t>
        <a:bodyPr numCol="1"/>
        <a:lstStyle/>
        <a:p>
          <a:r>
            <a:rPr b="1" lang="en-US"/>
            <a:t>(Topol, 2019; Wachter, 2016)</a:t>
          </a:r>
          <a:endParaRPr lang="en-US"/>
        </a:p>
      </dgm:t>
    </dgm:pt>
    <dgm:pt cxnId="{A28CB61D-FDA8-4639-BA30-B4B51A971294}" modelId="{794FD7F1-CCBB-46B3-8F08-FBC8C7500AD7}" type="parTrans">
      <dgm:prSet/>
      <dgm:spPr/>
      <dgm:t>
        <a:bodyPr numCol="1"/>
        <a:lstStyle/>
        <a:p>
          <a:endParaRPr lang="en-US"/>
        </a:p>
      </dgm:t>
    </dgm:pt>
    <dgm:pt cxnId="{A28CB61D-FDA8-4639-BA30-B4B51A971294}" modelId="{581B0F2E-86BC-400B-915D-CC39D92F5947}" type="sibTrans">
      <dgm:prSet/>
      <dgm:spPr/>
      <dgm:t>
        <a:bodyPr numCol="1"/>
        <a:lstStyle/>
        <a:p>
          <a:endParaRPr lang="en-US"/>
        </a:p>
      </dgm:t>
    </dgm:pt>
    <dgm:pt modelId="{3ACC6CDC-377C-4CBE-8D63-4020C7740256}" type="pres">
      <dgm:prSet presAssocID="{7D98C74A-40F4-4D22-8CCF-7980A180A962}" presName="linear" presStyleCnt="0">
        <dgm:presLayoutVars>
          <dgm:animLvl val="lvl"/>
          <dgm:resizeHandles val="exact"/>
        </dgm:presLayoutVars>
      </dgm:prSet>
      <dgm:spPr/>
    </dgm:pt>
    <dgm:pt modelId="{1C0210C9-9AA9-40A0-A52F-E89EAD10D476}" type="pres">
      <dgm:prSet presAssocID="{EC58700D-DC87-4FD6-B77E-52A123534BCA}" presName="parentText" presStyleCnt="8" presStyleIdx="0" presStyleLbl="node1">
        <dgm:presLayoutVars>
          <dgm:chMax val="0"/>
          <dgm:bulletEnabled val="1"/>
        </dgm:presLayoutVars>
      </dgm:prSet>
      <dgm:spPr/>
    </dgm:pt>
    <dgm:pt modelId="{4B0A5F9E-B7FE-4141-B206-55694B0FF19D}" type="pres">
      <dgm:prSet presAssocID="{E578B110-2C69-4C7D-BB21-58D607E54F42}" presName="spacer" presStyleCnt="0"/>
      <dgm:spPr/>
    </dgm:pt>
    <dgm:pt modelId="{3FB1AAF9-FA3C-4A35-B669-63F7253809D5}" type="pres">
      <dgm:prSet presAssocID="{057B0C29-7FA6-47E3-89A6-2B851390587C}" presName="parentText" presStyleCnt="8" presStyleIdx="1" presStyleLbl="node1">
        <dgm:presLayoutVars>
          <dgm:chMax val="0"/>
          <dgm:bulletEnabled val="1"/>
        </dgm:presLayoutVars>
      </dgm:prSet>
      <dgm:spPr/>
    </dgm:pt>
    <dgm:pt modelId="{E59FBE25-380C-46CD-8DCC-1A2937F994C0}" type="pres">
      <dgm:prSet presAssocID="{201E32F8-A16C-4B67-A446-5B01C0BC1237}" presName="spacer" presStyleCnt="0"/>
      <dgm:spPr/>
    </dgm:pt>
    <dgm:pt modelId="{D40E39E6-4F1A-4E36-99D5-2D0629F3C506}" type="pres">
      <dgm:prSet presAssocID="{9967D06B-650A-4BEB-9B5D-CEC77D93D304}" presName="parentText" presStyleCnt="8" presStyleIdx="2" presStyleLbl="node1">
        <dgm:presLayoutVars>
          <dgm:chMax val="0"/>
          <dgm:bulletEnabled val="1"/>
        </dgm:presLayoutVars>
      </dgm:prSet>
      <dgm:spPr/>
    </dgm:pt>
    <dgm:pt modelId="{9DA6AE59-AAC6-4357-BADF-2E441683C50E}" type="pres">
      <dgm:prSet presAssocID="{D75D748F-7252-455C-BFE4-EB2F310DF14E}" presName="spacer" presStyleCnt="0"/>
      <dgm:spPr/>
    </dgm:pt>
    <dgm:pt modelId="{A9198058-50E1-4C78-8565-3F225B3BA00E}" type="pres">
      <dgm:prSet presAssocID="{11CB7702-3D44-4B72-9D6B-D686D893B3C6}" presName="parentText" presStyleCnt="8" presStyleIdx="3" presStyleLbl="node1">
        <dgm:presLayoutVars>
          <dgm:chMax val="0"/>
          <dgm:bulletEnabled val="1"/>
        </dgm:presLayoutVars>
      </dgm:prSet>
      <dgm:spPr/>
    </dgm:pt>
    <dgm:pt modelId="{3F5E2D26-8420-4ED5-87D9-B88BB42A7F24}" type="pres">
      <dgm:prSet presAssocID="{EB3AC07F-2083-401D-AC56-085C1A62A8FA}" presName="spacer" presStyleCnt="0"/>
      <dgm:spPr/>
    </dgm:pt>
    <dgm:pt modelId="{065D1582-247F-4442-B9D6-7680207EBE24}" type="pres">
      <dgm:prSet presAssocID="{66949C16-9050-4C00-9314-66B1C73C580B}" presName="parentText" presStyleCnt="8" presStyleIdx="4" presStyleLbl="node1">
        <dgm:presLayoutVars>
          <dgm:chMax val="0"/>
          <dgm:bulletEnabled val="1"/>
        </dgm:presLayoutVars>
      </dgm:prSet>
      <dgm:spPr/>
    </dgm:pt>
    <dgm:pt modelId="{DE54E3F1-2ECF-4C45-BF55-D67A1789E987}" type="pres">
      <dgm:prSet presAssocID="{09F7D323-6DC7-46C7-89DC-335E51009BB2}" presName="spacer" presStyleCnt="0"/>
      <dgm:spPr/>
    </dgm:pt>
    <dgm:pt modelId="{81B0FCC6-E144-443F-8429-6E8AE8E22E70}" type="pres">
      <dgm:prSet presAssocID="{0F04D99B-2092-4294-B00C-9B5748CE5E69}" presName="parentText" presStyleCnt="8" presStyleIdx="5" presStyleLbl="node1">
        <dgm:presLayoutVars>
          <dgm:chMax val="0"/>
          <dgm:bulletEnabled val="1"/>
        </dgm:presLayoutVars>
      </dgm:prSet>
      <dgm:spPr/>
    </dgm:pt>
    <dgm:pt modelId="{35F7A4BE-F643-4FDF-9C2D-82D9AB5F9EDA}" type="pres">
      <dgm:prSet presAssocID="{03BF7F29-AD94-481A-9BAA-BBEB9D4397A5}" presName="spacer" presStyleCnt="0"/>
      <dgm:spPr/>
    </dgm:pt>
    <dgm:pt modelId="{996B4FD1-0BC7-4FB6-AD9A-F0E3AA7654F6}" type="pres">
      <dgm:prSet presAssocID="{24B537E8-3113-4F74-BC73-D7B65B5B5C6F}" presName="parentText" presStyleCnt="8" presStyleIdx="6" presStyleLbl="node1">
        <dgm:presLayoutVars>
          <dgm:chMax val="0"/>
          <dgm:bulletEnabled val="1"/>
        </dgm:presLayoutVars>
      </dgm:prSet>
      <dgm:spPr/>
    </dgm:pt>
    <dgm:pt modelId="{303A83E6-BE23-4F62-A1A0-AFC0438A3A0F}" type="pres">
      <dgm:prSet presAssocID="{AD35A402-8E3C-47D6-B924-49EF8ECC82AF}" presName="spacer" presStyleCnt="0"/>
      <dgm:spPr/>
    </dgm:pt>
    <dgm:pt modelId="{33DC4F40-984B-49BA-BBD3-137B5C96B9E3}" type="pres">
      <dgm:prSet presAssocID="{48369F70-CEBC-48A7-931E-A34F465C0B6F}" presName="parentText" presStyleCnt="8" presStyleIdx="7" presStyleLbl="node1">
        <dgm:presLayoutVars>
          <dgm:chMax val="0"/>
          <dgm:bulletEnabled val="1"/>
        </dgm:presLayoutVars>
      </dgm:prSet>
      <dgm:spPr/>
    </dgm:pt>
  </dgm:ptLst>
  <dgm:cxnLst>
    <dgm:cxn destId="{EC58700D-DC87-4FD6-B77E-52A123534BCA}" destOrd="0" modelId="{EBC2A008-BF76-4B32-A224-6E49258F193A}" parTransId="{30D26DB7-88E8-4A90-921A-A4425F01CBFC}" sibTransId="{E578B110-2C69-4C7D-BB21-58D607E54F42}" srcId="{7D98C74A-40F4-4D22-8CCF-7980A180A962}" srcOrd="0"/>
    <dgm:cxn destId="{48369F70-CEBC-48A7-931E-A34F465C0B6F}" destOrd="0" modelId="{A28CB61D-FDA8-4639-BA30-B4B51A971294}" parTransId="{794FD7F1-CCBB-46B3-8F08-FBC8C7500AD7}" sibTransId="{581B0F2E-86BC-400B-915D-CC39D92F5947}" srcId="{7D98C74A-40F4-4D22-8CCF-7980A180A962}" srcOrd="7"/>
    <dgm:cxn destId="{057B0C29-7FA6-47E3-89A6-2B851390587C}" destOrd="0" modelId="{1DB31A2A-2CAC-4D86-836E-F1A0551B5D5C}" parTransId="{E546FEAE-7893-4409-A062-5D94E5D96785}" sibTransId="{201E32F8-A16C-4B67-A446-5B01C0BC1237}" srcId="{7D98C74A-40F4-4D22-8CCF-7980A180A962}" srcOrd="1"/>
    <dgm:cxn destId="{3FB1AAF9-FA3C-4A35-B669-63F7253809D5}" destOrd="0" modelId="{482EA86C-B1D0-4E35-8C4A-ED635E2F30B8}" presId="urn:microsoft.com/office/officeart/2005/8/layout/vList2" srcId="{057B0C29-7FA6-47E3-89A6-2B851390587C}" srcOrd="0" type="presOf"/>
    <dgm:cxn destId="{11CB7702-3D44-4B72-9D6B-D686D893B3C6}" destOrd="0" modelId="{C6EA6672-81F4-4636-9B3A-7E89E486382C}" parTransId="{C1188EE1-D9A6-4B76-B135-372A653DBC84}" sibTransId="{EB3AC07F-2083-401D-AC56-085C1A62A8FA}" srcId="{7D98C74A-40F4-4D22-8CCF-7980A180A962}" srcOrd="3"/>
    <dgm:cxn destId="{0F04D99B-2092-4294-B00C-9B5748CE5E69}" destOrd="0" modelId="{5191F654-5E29-4470-93A7-B49FCF231888}" parTransId="{1B018D1E-9D07-411A-AC1E-264E72705B0A}" sibTransId="{03BF7F29-AD94-481A-9BAA-BBEB9D4397A5}" srcId="{7D98C74A-40F4-4D22-8CCF-7980A180A962}" srcOrd="5"/>
    <dgm:cxn destId="{A9198058-50E1-4C78-8565-3F225B3BA00E}" destOrd="0" modelId="{FDBBB289-BD75-4CBA-8043-E6E5E7689E3D}" presId="urn:microsoft.com/office/officeart/2005/8/layout/vList2" srcId="{11CB7702-3D44-4B72-9D6B-D686D893B3C6}" srcOrd="0" type="presOf"/>
    <dgm:cxn destId="{065D1582-247F-4442-B9D6-7680207EBE24}" destOrd="0" modelId="{6F763892-BF7D-4986-A8BF-EAD86D96A210}" presId="urn:microsoft.com/office/officeart/2005/8/layout/vList2" srcId="{66949C16-9050-4C00-9314-66B1C73C580B}" srcOrd="0" type="presOf"/>
    <dgm:cxn destId="{81B0FCC6-E144-443F-8429-6E8AE8E22E70}" destOrd="0" modelId="{44914A9D-119B-41A9-97DA-6E51F7858AB0}" presId="urn:microsoft.com/office/officeart/2005/8/layout/vList2" srcId="{0F04D99B-2092-4294-B00C-9B5748CE5E69}" srcOrd="0" type="presOf"/>
    <dgm:cxn destId="{66949C16-9050-4C00-9314-66B1C73C580B}" destOrd="0" modelId="{1CD6CAB3-0679-40FE-BF44-493B89E80943}" parTransId="{D554195F-EE1D-41DA-B2D0-CA37C55BCCCD}" sibTransId="{09F7D323-6DC7-46C7-89DC-335E51009BB2}" srcId="{7D98C74A-40F4-4D22-8CCF-7980A180A962}" srcOrd="4"/>
    <dgm:cxn destId="{996B4FD1-0BC7-4FB6-AD9A-F0E3AA7654F6}" destOrd="0" modelId="{E17A0DBE-9AA1-40A5-A471-E9512EA04986}" presId="urn:microsoft.com/office/officeart/2005/8/layout/vList2" srcId="{24B537E8-3113-4F74-BC73-D7B65B5B5C6F}" srcOrd="0" type="presOf"/>
    <dgm:cxn destId="{33DC4F40-984B-49BA-BBD3-137B5C96B9E3}" destOrd="0" modelId="{278847CA-7D32-41E2-85E6-04720F16A75B}" presId="urn:microsoft.com/office/officeart/2005/8/layout/vList2" srcId="{48369F70-CEBC-48A7-931E-A34F465C0B6F}" srcOrd="0" type="presOf"/>
    <dgm:cxn destId="{1C0210C9-9AA9-40A0-A52F-E89EAD10D476}" destOrd="0" modelId="{68EBC0CF-B5EB-4DF2-BE33-D67F22A40EB3}" presId="urn:microsoft.com/office/officeart/2005/8/layout/vList2" srcId="{EC58700D-DC87-4FD6-B77E-52A123534BCA}" srcOrd="0" type="presOf"/>
    <dgm:cxn destId="{D40E39E6-4F1A-4E36-99D5-2D0629F3C506}" destOrd="0" modelId="{9C565CE3-EDA0-4880-B598-CE5F1769C32B}" presId="urn:microsoft.com/office/officeart/2005/8/layout/vList2" srcId="{9967D06B-650A-4BEB-9B5D-CEC77D93D304}" srcOrd="0" type="presOf"/>
    <dgm:cxn destId="{24B537E8-3113-4F74-BC73-D7B65B5B5C6F}" destOrd="0" modelId="{48EC14E5-AAB3-47E4-BC8E-B2C0D0523581}" parTransId="{DAA7CCDA-202E-4E34-9E5C-5B1BA3F41902}" sibTransId="{AD35A402-8E3C-47D6-B924-49EF8ECC82AF}" srcId="{7D98C74A-40F4-4D22-8CCF-7980A180A962}" srcOrd="6"/>
    <dgm:cxn destId="{3ACC6CDC-377C-4CBE-8D63-4020C7740256}" destOrd="0" modelId="{CDF5CBF5-555F-4FD2-8ADE-E59D39F2B339}" presId="urn:microsoft.com/office/officeart/2005/8/layout/vList2" srcId="{7D98C74A-40F4-4D22-8CCF-7980A180A962}" srcOrd="0" type="presOf"/>
    <dgm:cxn destId="{9967D06B-650A-4BEB-9B5D-CEC77D93D304}" destOrd="0" modelId="{362976F6-526E-4DDB-9690-0F495E8DBB02}" parTransId="{94A26666-DB3E-4DBA-840C-75C1F25A76D6}" sibTransId="{D75D748F-7252-455C-BFE4-EB2F310DF14E}" srcId="{7D98C74A-40F4-4D22-8CCF-7980A180A962}" srcOrd="2"/>
    <dgm:cxn destId="{1C0210C9-9AA9-40A0-A52F-E89EAD10D476}" destOrd="0" modelId="{B24A8F63-8AA2-4F29-87DA-85F59FE68697}" presId="urn:microsoft.com/office/officeart/2005/8/layout/vList2" srcId="{3ACC6CDC-377C-4CBE-8D63-4020C7740256}" srcOrd="0" type="presParOf"/>
    <dgm:cxn destId="{4B0A5F9E-B7FE-4141-B206-55694B0FF19D}" destOrd="0" modelId="{7C2A963E-92F3-40E0-B06D-CC2C7AB70BB3}" presId="urn:microsoft.com/office/officeart/2005/8/layout/vList2" srcId="{3ACC6CDC-377C-4CBE-8D63-4020C7740256}" srcOrd="1" type="presParOf"/>
    <dgm:cxn destId="{3FB1AAF9-FA3C-4A35-B669-63F7253809D5}" destOrd="0" modelId="{1023F78A-50C0-46FA-8D17-9F82166FB6D1}" presId="urn:microsoft.com/office/officeart/2005/8/layout/vList2" srcId="{3ACC6CDC-377C-4CBE-8D63-4020C7740256}" srcOrd="2" type="presParOf"/>
    <dgm:cxn destId="{E59FBE25-380C-46CD-8DCC-1A2937F994C0}" destOrd="0" modelId="{8C348A3E-EDD1-4E91-8836-4B8DDBC3674E}" presId="urn:microsoft.com/office/officeart/2005/8/layout/vList2" srcId="{3ACC6CDC-377C-4CBE-8D63-4020C7740256}" srcOrd="3" type="presParOf"/>
    <dgm:cxn destId="{D40E39E6-4F1A-4E36-99D5-2D0629F3C506}" destOrd="0" modelId="{E9BB7DFB-0D66-45E3-B1E3-97F10364D5E2}" presId="urn:microsoft.com/office/officeart/2005/8/layout/vList2" srcId="{3ACC6CDC-377C-4CBE-8D63-4020C7740256}" srcOrd="4" type="presParOf"/>
    <dgm:cxn destId="{9DA6AE59-AAC6-4357-BADF-2E441683C50E}" destOrd="0" modelId="{0353FC39-A888-4E43-8013-DC83FBDDBA38}" presId="urn:microsoft.com/office/officeart/2005/8/layout/vList2" srcId="{3ACC6CDC-377C-4CBE-8D63-4020C7740256}" srcOrd="5" type="presParOf"/>
    <dgm:cxn destId="{A9198058-50E1-4C78-8565-3F225B3BA00E}" destOrd="0" modelId="{29FE137A-E0B0-4BF9-A399-79E43A26E9D6}" presId="urn:microsoft.com/office/officeart/2005/8/layout/vList2" srcId="{3ACC6CDC-377C-4CBE-8D63-4020C7740256}" srcOrd="6" type="presParOf"/>
    <dgm:cxn destId="{3F5E2D26-8420-4ED5-87D9-B88BB42A7F24}" destOrd="0" modelId="{BADC5CAC-E313-4042-9409-3ED9F2D183D5}" presId="urn:microsoft.com/office/officeart/2005/8/layout/vList2" srcId="{3ACC6CDC-377C-4CBE-8D63-4020C7740256}" srcOrd="7" type="presParOf"/>
    <dgm:cxn destId="{065D1582-247F-4442-B9D6-7680207EBE24}" destOrd="0" modelId="{B07DDA4A-F8CD-4685-A5F6-5CD33D4F4364}" presId="urn:microsoft.com/office/officeart/2005/8/layout/vList2" srcId="{3ACC6CDC-377C-4CBE-8D63-4020C7740256}" srcOrd="8" type="presParOf"/>
    <dgm:cxn destId="{DE54E3F1-2ECF-4C45-BF55-D67A1789E987}" destOrd="0" modelId="{2E4464D4-77FE-4568-BEFE-B8FF56ADD3A7}" presId="urn:microsoft.com/office/officeart/2005/8/layout/vList2" srcId="{3ACC6CDC-377C-4CBE-8D63-4020C7740256}" srcOrd="9" type="presParOf"/>
    <dgm:cxn destId="{81B0FCC6-E144-443F-8429-6E8AE8E22E70}" destOrd="0" modelId="{3644450E-AC67-4A4C-A000-7FD089565FF1}" presId="urn:microsoft.com/office/officeart/2005/8/layout/vList2" srcId="{3ACC6CDC-377C-4CBE-8D63-4020C7740256}" srcOrd="10" type="presParOf"/>
    <dgm:cxn destId="{35F7A4BE-F643-4FDF-9C2D-82D9AB5F9EDA}" destOrd="0" modelId="{01337AB0-A932-4969-8E81-72A7FFFC1F6A}" presId="urn:microsoft.com/office/officeart/2005/8/layout/vList2" srcId="{3ACC6CDC-377C-4CBE-8D63-4020C7740256}" srcOrd="11" type="presParOf"/>
    <dgm:cxn destId="{996B4FD1-0BC7-4FB6-AD9A-F0E3AA7654F6}" destOrd="0" modelId="{AC74C93B-E127-4253-BAAE-897D8DDB6DD4}" presId="urn:microsoft.com/office/officeart/2005/8/layout/vList2" srcId="{3ACC6CDC-377C-4CBE-8D63-4020C7740256}" srcOrd="12" type="presParOf"/>
    <dgm:cxn destId="{303A83E6-BE23-4F62-A1A0-AFC0438A3A0F}" destOrd="0" modelId="{CBD2C22B-3870-4310-92F7-6CA08E441426}" presId="urn:microsoft.com/office/officeart/2005/8/layout/vList2" srcId="{3ACC6CDC-377C-4CBE-8D63-4020C7740256}" srcOrd="13" type="presParOf"/>
    <dgm:cxn destId="{33DC4F40-984B-49BA-BBD3-137B5C96B9E3}" destOrd="0" modelId="{6669C501-674E-416F-9B2D-D513209EB8B8}" presId="urn:microsoft.com/office/officeart/2005/8/layout/vList2" srcId="{3ACC6CDC-377C-4CBE-8D63-4020C7740256}" srcOrd="14"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6.xml><?xml version="1.0" encoding="utf-8"?>
<dgm:dataModel xmlns:dgm="http://schemas.openxmlformats.org/drawingml/2006/diagram" xmlns:a="http://schemas.openxmlformats.org/drawingml/2006/main">
  <dgm:ptLst>
    <dgm:pt modelId="{BC82AB37-B388-4367-8E60-302808D51F58}" type="doc">
      <dgm:prSet csCatId="colorful" csTypeId="urn:microsoft.com/office/officeart/2005/8/colors/colorful5" loCatId="list" loTypeId="urn:microsoft.com/office/officeart/2005/8/layout/vList2" qsCatId="simple" qsTypeId="urn:microsoft.com/office/officeart/2005/8/quickstyle/simple1"/>
      <dgm:spPr/>
      <dgm:t>
        <a:bodyPr numCol="1"/>
        <a:lstStyle/>
        <a:p>
          <a:endParaRPr lang="en-US"/>
        </a:p>
      </dgm:t>
    </dgm:pt>
    <dgm:pt modelId="{4D128C5B-97AB-4F64-906F-E9EAEA07629C}">
      <dgm:prSet/>
      <dgm:spPr/>
      <dgm:t>
        <a:bodyPr numCol="1"/>
        <a:lstStyle/>
        <a:p>
          <a:r>
            <a:rPr b="1" lang="en-US"/>
            <a:t>Benefits</a:t>
          </a:r>
          <a:endParaRPr lang="en-US"/>
        </a:p>
      </dgm:t>
    </dgm:pt>
    <dgm:pt cxnId="{F86E3505-87BB-4820-8D68-032D0987C349}" modelId="{2FF21C58-E216-472C-8357-52DFFE7356E9}" type="parTrans">
      <dgm:prSet/>
      <dgm:spPr/>
      <dgm:t>
        <a:bodyPr numCol="1"/>
        <a:lstStyle/>
        <a:p>
          <a:endParaRPr lang="en-US"/>
        </a:p>
      </dgm:t>
    </dgm:pt>
    <dgm:pt cxnId="{F86E3505-87BB-4820-8D68-032D0987C349}" modelId="{6AB8139B-D4EC-48EC-AD31-63758F1AF829}" type="sibTrans">
      <dgm:prSet/>
      <dgm:spPr/>
      <dgm:t>
        <a:bodyPr numCol="1"/>
        <a:lstStyle/>
        <a:p>
          <a:endParaRPr lang="en-US"/>
        </a:p>
      </dgm:t>
    </dgm:pt>
    <dgm:pt modelId="{17D81456-B9DA-45B9-B4FB-DFEEA21BB856}">
      <dgm:prSet/>
      <dgm:spPr/>
      <dgm:t>
        <a:bodyPr numCol="1"/>
        <a:lstStyle/>
        <a:p>
          <a:r>
            <a:rPr lang="en-US"/>
            <a:t>✔ Improved independence</a:t>
          </a:r>
        </a:p>
      </dgm:t>
    </dgm:pt>
    <dgm:pt cxnId="{2144B1F1-EDD1-4963-B996-04AF0171BCF8}" modelId="{F88B90F7-8772-4331-BA42-CEB55D30684C}" type="parTrans">
      <dgm:prSet/>
      <dgm:spPr/>
      <dgm:t>
        <a:bodyPr numCol="1"/>
        <a:lstStyle/>
        <a:p>
          <a:endParaRPr lang="en-US"/>
        </a:p>
      </dgm:t>
    </dgm:pt>
    <dgm:pt cxnId="{2144B1F1-EDD1-4963-B996-04AF0171BCF8}" modelId="{9AAEF3C5-EF74-40D2-8E98-01F4A06948EF}" type="sibTrans">
      <dgm:prSet/>
      <dgm:spPr/>
      <dgm:t>
        <a:bodyPr numCol="1"/>
        <a:lstStyle/>
        <a:p>
          <a:endParaRPr lang="en-US"/>
        </a:p>
      </dgm:t>
    </dgm:pt>
    <dgm:pt modelId="{04494BDE-592D-49C3-8FEE-19FFE6B695AE}">
      <dgm:prSet/>
      <dgm:spPr/>
      <dgm:t>
        <a:bodyPr numCol="1"/>
        <a:lstStyle/>
        <a:p>
          <a:r>
            <a:rPr lang="en-US"/>
            <a:t>✔ Earlier intervention</a:t>
          </a:r>
        </a:p>
      </dgm:t>
    </dgm:pt>
    <dgm:pt cxnId="{49D4CDEA-FB3E-419A-9029-9720ED5C5547}" modelId="{3E80FA5E-8F9B-44BB-BAC6-76F91A40D7E9}" type="parTrans">
      <dgm:prSet/>
      <dgm:spPr/>
      <dgm:t>
        <a:bodyPr numCol="1"/>
        <a:lstStyle/>
        <a:p>
          <a:endParaRPr lang="en-US"/>
        </a:p>
      </dgm:t>
    </dgm:pt>
    <dgm:pt cxnId="{49D4CDEA-FB3E-419A-9029-9720ED5C5547}" modelId="{882039DF-5B8B-4B5D-9A66-F20738CED876}" type="sibTrans">
      <dgm:prSet/>
      <dgm:spPr/>
      <dgm:t>
        <a:bodyPr numCol="1"/>
        <a:lstStyle/>
        <a:p>
          <a:endParaRPr lang="en-US"/>
        </a:p>
      </dgm:t>
    </dgm:pt>
    <dgm:pt modelId="{67833FF0-A53F-48CE-BCF3-B77D29D399D9}">
      <dgm:prSet/>
      <dgm:spPr/>
      <dgm:t>
        <a:bodyPr numCol="1"/>
        <a:lstStyle/>
        <a:p>
          <a:r>
            <a:rPr lang="en-US"/>
            <a:t>✔ Better care coordination</a:t>
          </a:r>
        </a:p>
      </dgm:t>
    </dgm:pt>
    <dgm:pt cxnId="{7670DDD5-9984-42C1-AC88-16E70E9B3EFB}" modelId="{BD607FEF-7990-48A7-8C58-E324FC9D9683}" type="parTrans">
      <dgm:prSet/>
      <dgm:spPr/>
      <dgm:t>
        <a:bodyPr numCol="1"/>
        <a:lstStyle/>
        <a:p>
          <a:endParaRPr lang="en-US"/>
        </a:p>
      </dgm:t>
    </dgm:pt>
    <dgm:pt cxnId="{7670DDD5-9984-42C1-AC88-16E70E9B3EFB}" modelId="{BDAC030D-12D8-4A40-B2DA-7B3BB6DBDA13}" type="sibTrans">
      <dgm:prSet/>
      <dgm:spPr/>
      <dgm:t>
        <a:bodyPr numCol="1"/>
        <a:lstStyle/>
        <a:p>
          <a:endParaRPr lang="en-US"/>
        </a:p>
      </dgm:t>
    </dgm:pt>
    <dgm:pt modelId="{A70C8102-27BC-430B-B1AE-4D42945F53AA}">
      <dgm:prSet/>
      <dgm:spPr/>
      <dgm:t>
        <a:bodyPr numCol="1"/>
        <a:lstStyle/>
        <a:p>
          <a:r>
            <a:rPr lang="en-US"/>
            <a:t>✔ Reduced hospital admissions</a:t>
          </a:r>
        </a:p>
      </dgm:t>
    </dgm:pt>
    <dgm:pt cxnId="{1E048240-5597-49B9-B0E6-3FA65BE583AB}" modelId="{CCB16E0A-DCDE-4C63-A6D1-6F49F6DCF886}" type="parTrans">
      <dgm:prSet/>
      <dgm:spPr/>
      <dgm:t>
        <a:bodyPr numCol="1"/>
        <a:lstStyle/>
        <a:p>
          <a:endParaRPr lang="en-US"/>
        </a:p>
      </dgm:t>
    </dgm:pt>
    <dgm:pt cxnId="{1E048240-5597-49B9-B0E6-3FA65BE583AB}" modelId="{BB3D249D-FBE8-4A64-A7ED-BDC27CF4A900}" type="sibTrans">
      <dgm:prSet/>
      <dgm:spPr/>
      <dgm:t>
        <a:bodyPr numCol="1"/>
        <a:lstStyle/>
        <a:p>
          <a:endParaRPr lang="en-US"/>
        </a:p>
      </dgm:t>
    </dgm:pt>
    <dgm:pt modelId="{2F9F0444-2FE8-4460-B4BB-01BE1C17A417}">
      <dgm:prSet/>
      <dgm:spPr/>
      <dgm:t>
        <a:bodyPr numCol="1"/>
        <a:lstStyle/>
        <a:p>
          <a:r>
            <a:rPr b="1" lang="en-US"/>
            <a:t>(Topol, 2019)</a:t>
          </a:r>
          <a:endParaRPr lang="en-US"/>
        </a:p>
      </dgm:t>
    </dgm:pt>
    <dgm:pt cxnId="{AA5FBC41-F298-4647-9A56-33AA86B49DB0}" modelId="{DF5A72DE-7086-4A16-9FB4-A7FCCD172269}" type="parTrans">
      <dgm:prSet/>
      <dgm:spPr/>
      <dgm:t>
        <a:bodyPr numCol="1"/>
        <a:lstStyle/>
        <a:p>
          <a:endParaRPr lang="en-US"/>
        </a:p>
      </dgm:t>
    </dgm:pt>
    <dgm:pt cxnId="{AA5FBC41-F298-4647-9A56-33AA86B49DB0}" modelId="{E5258C99-654E-40E8-9848-20283D1D4C8E}" type="sibTrans">
      <dgm:prSet/>
      <dgm:spPr/>
      <dgm:t>
        <a:bodyPr numCol="1"/>
        <a:lstStyle/>
        <a:p>
          <a:endParaRPr lang="en-US"/>
        </a:p>
      </dgm:t>
    </dgm:pt>
    <dgm:pt modelId="{1A4CDA82-F2C5-4901-B534-AF966981E4EC}">
      <dgm:prSet/>
      <dgm:spPr/>
      <dgm:t>
        <a:bodyPr numCol="1"/>
        <a:lstStyle/>
        <a:p>
          <a:r>
            <a:rPr b="1" lang="en-US"/>
            <a:t>Limitations</a:t>
          </a:r>
          <a:endParaRPr lang="en-US"/>
        </a:p>
      </dgm:t>
    </dgm:pt>
    <dgm:pt cxnId="{C82819A9-99D2-4D2A-85E6-C2C958A0E4F9}" modelId="{B6A9A9F2-3C44-4482-94E1-29B2C59E25B4}" type="parTrans">
      <dgm:prSet/>
      <dgm:spPr/>
      <dgm:t>
        <a:bodyPr numCol="1"/>
        <a:lstStyle/>
        <a:p>
          <a:endParaRPr lang="en-US"/>
        </a:p>
      </dgm:t>
    </dgm:pt>
    <dgm:pt cxnId="{C82819A9-99D2-4D2A-85E6-C2C958A0E4F9}" modelId="{1FDE1F33-07B2-443E-9C3D-4E1A1B152DD7}" type="sibTrans">
      <dgm:prSet/>
      <dgm:spPr/>
      <dgm:t>
        <a:bodyPr numCol="1"/>
        <a:lstStyle/>
        <a:p>
          <a:endParaRPr lang="en-US"/>
        </a:p>
      </dgm:t>
    </dgm:pt>
    <dgm:pt modelId="{36358385-5B1F-4760-BED9-5809D67FE5DB}">
      <dgm:prSet/>
      <dgm:spPr/>
      <dgm:t>
        <a:bodyPr numCol="1"/>
        <a:lstStyle/>
        <a:p>
          <a:r>
            <a:rPr lang="en-US"/>
            <a:t>✖ Digital exclusion</a:t>
          </a:r>
        </a:p>
      </dgm:t>
    </dgm:pt>
    <dgm:pt cxnId="{923278D4-B7A5-49C1-8154-BCA64F809375}" modelId="{64F49AED-5F4E-4BDD-981A-FAFD69207027}" type="parTrans">
      <dgm:prSet/>
      <dgm:spPr/>
      <dgm:t>
        <a:bodyPr numCol="1"/>
        <a:lstStyle/>
        <a:p>
          <a:endParaRPr lang="en-US"/>
        </a:p>
      </dgm:t>
    </dgm:pt>
    <dgm:pt cxnId="{923278D4-B7A5-49C1-8154-BCA64F809375}" modelId="{7EA7F416-729F-441E-A888-CCB789320DB0}" type="sibTrans">
      <dgm:prSet/>
      <dgm:spPr/>
      <dgm:t>
        <a:bodyPr numCol="1"/>
        <a:lstStyle/>
        <a:p>
          <a:endParaRPr lang="en-US"/>
        </a:p>
      </dgm:t>
    </dgm:pt>
    <dgm:pt modelId="{AAA5AFEA-D71F-4206-ABF3-75D55F0B5ED6}">
      <dgm:prSet/>
      <dgm:spPr/>
      <dgm:t>
        <a:bodyPr numCol="1"/>
        <a:lstStyle/>
        <a:p>
          <a:r>
            <a:rPr lang="en-US"/>
            <a:t>✖ Privacy concerns</a:t>
          </a:r>
        </a:p>
      </dgm:t>
    </dgm:pt>
    <dgm:pt cxnId="{0C2FD5A9-BF9A-4226-B68C-8F688D1D6CE0}" modelId="{03666F42-122F-4987-B5CF-393E2ACDECFD}" type="parTrans">
      <dgm:prSet/>
      <dgm:spPr/>
      <dgm:t>
        <a:bodyPr numCol="1"/>
        <a:lstStyle/>
        <a:p>
          <a:endParaRPr lang="en-US"/>
        </a:p>
      </dgm:t>
    </dgm:pt>
    <dgm:pt cxnId="{0C2FD5A9-BF9A-4226-B68C-8F688D1D6CE0}" modelId="{70200A29-8076-4A9D-8E29-0F559A3E84E6}" type="sibTrans">
      <dgm:prSet/>
      <dgm:spPr/>
      <dgm:t>
        <a:bodyPr numCol="1"/>
        <a:lstStyle/>
        <a:p>
          <a:endParaRPr lang="en-US"/>
        </a:p>
      </dgm:t>
    </dgm:pt>
    <dgm:pt modelId="{FAD81CB5-A97A-4842-8DA1-754F854AF005}">
      <dgm:prSet/>
      <dgm:spPr/>
      <dgm:t>
        <a:bodyPr numCol="1"/>
        <a:lstStyle/>
        <a:p>
          <a:r>
            <a:rPr lang="en-US"/>
            <a:t>✖ Cost of implementation</a:t>
          </a:r>
        </a:p>
      </dgm:t>
    </dgm:pt>
    <dgm:pt cxnId="{755B9295-AF2C-4495-BBA2-2BABBFF3DC3A}" modelId="{C3858EA2-60AA-450D-AB0A-BB0916B6E31C}" type="parTrans">
      <dgm:prSet/>
      <dgm:spPr/>
      <dgm:t>
        <a:bodyPr numCol="1"/>
        <a:lstStyle/>
        <a:p>
          <a:endParaRPr lang="en-US"/>
        </a:p>
      </dgm:t>
    </dgm:pt>
    <dgm:pt cxnId="{755B9295-AF2C-4495-BBA2-2BABBFF3DC3A}" modelId="{4B067351-AA5E-4A24-9574-B92CFAB3AA4F}" type="sibTrans">
      <dgm:prSet/>
      <dgm:spPr/>
      <dgm:t>
        <a:bodyPr numCol="1"/>
        <a:lstStyle/>
        <a:p>
          <a:endParaRPr lang="en-US"/>
        </a:p>
      </dgm:t>
    </dgm:pt>
    <dgm:pt modelId="{12A697C4-1700-42CA-B454-C732F4DD4897}">
      <dgm:prSet/>
      <dgm:spPr/>
      <dgm:t>
        <a:bodyPr numCol="1"/>
        <a:lstStyle/>
        <a:p>
          <a:r>
            <a:rPr lang="en-US"/>
            <a:t>✖ Need for staff training</a:t>
          </a:r>
        </a:p>
      </dgm:t>
    </dgm:pt>
    <dgm:pt cxnId="{50870264-E7C1-4EBC-8869-4C4EB5B8C3E2}" modelId="{791916F2-51D2-42D2-B9A2-E1F47E79331F}" type="parTrans">
      <dgm:prSet/>
      <dgm:spPr/>
      <dgm:t>
        <a:bodyPr numCol="1"/>
        <a:lstStyle/>
        <a:p>
          <a:endParaRPr lang="en-US"/>
        </a:p>
      </dgm:t>
    </dgm:pt>
    <dgm:pt cxnId="{50870264-E7C1-4EBC-8869-4C4EB5B8C3E2}" modelId="{8718F417-358D-4418-810A-8C82F76D5048}" type="sibTrans">
      <dgm:prSet/>
      <dgm:spPr/>
      <dgm:t>
        <a:bodyPr numCol="1"/>
        <a:lstStyle/>
        <a:p>
          <a:endParaRPr lang="en-US"/>
        </a:p>
      </dgm:t>
    </dgm:pt>
    <dgm:pt modelId="{5F6FB8D3-8A88-42E5-9775-72D39DB8B1DA}">
      <dgm:prSet/>
      <dgm:spPr/>
      <dgm:t>
        <a:bodyPr numCol="1"/>
        <a:lstStyle/>
        <a:p>
          <a:r>
            <a:rPr b="1" lang="en-US"/>
            <a:t>(Age UK, 2023; Wachter, 2016)</a:t>
          </a:r>
          <a:endParaRPr lang="en-US"/>
        </a:p>
      </dgm:t>
    </dgm:pt>
    <dgm:pt cxnId="{097786BE-0B12-49A9-8FF5-DA66E155D235}" modelId="{78B75F2F-AE76-42C1-ADD3-6E4C9FC8E0B6}" type="parTrans">
      <dgm:prSet/>
      <dgm:spPr/>
      <dgm:t>
        <a:bodyPr numCol="1"/>
        <a:lstStyle/>
        <a:p>
          <a:endParaRPr lang="en-US"/>
        </a:p>
      </dgm:t>
    </dgm:pt>
    <dgm:pt cxnId="{097786BE-0B12-49A9-8FF5-DA66E155D235}" modelId="{831B625F-905B-44D8-9C6A-9FDC927C25D8}" type="sibTrans">
      <dgm:prSet/>
      <dgm:spPr/>
      <dgm:t>
        <a:bodyPr numCol="1"/>
        <a:lstStyle/>
        <a:p>
          <a:endParaRPr lang="en-US"/>
        </a:p>
      </dgm:t>
    </dgm:pt>
    <dgm:pt modelId="{A85BDFA0-5E02-4ACC-92B4-28C4EF69D806}" type="pres">
      <dgm:prSet presAssocID="{BC82AB37-B388-4367-8E60-302808D51F58}" presName="linear" presStyleCnt="0">
        <dgm:presLayoutVars>
          <dgm:animLvl val="lvl"/>
          <dgm:resizeHandles val="exact"/>
        </dgm:presLayoutVars>
      </dgm:prSet>
      <dgm:spPr/>
    </dgm:pt>
    <dgm:pt modelId="{BF72092F-5F5C-4009-9C60-AA309F3B216C}" type="pres">
      <dgm:prSet presAssocID="{4D128C5B-97AB-4F64-906F-E9EAEA07629C}" presName="parentText" presStyleCnt="12" presStyleIdx="0" presStyleLbl="node1">
        <dgm:presLayoutVars>
          <dgm:chMax val="0"/>
          <dgm:bulletEnabled val="1"/>
        </dgm:presLayoutVars>
      </dgm:prSet>
      <dgm:spPr/>
    </dgm:pt>
    <dgm:pt modelId="{729F2CEE-D144-42A6-80BE-D6A518E74C06}" type="pres">
      <dgm:prSet presAssocID="{6AB8139B-D4EC-48EC-AD31-63758F1AF829}" presName="spacer" presStyleCnt="0"/>
      <dgm:spPr/>
    </dgm:pt>
    <dgm:pt modelId="{88140CF3-3E51-4599-A463-A3A7F6124055}" type="pres">
      <dgm:prSet presAssocID="{17D81456-B9DA-45B9-B4FB-DFEEA21BB856}" presName="parentText" presStyleCnt="12" presStyleIdx="1" presStyleLbl="node1">
        <dgm:presLayoutVars>
          <dgm:chMax val="0"/>
          <dgm:bulletEnabled val="1"/>
        </dgm:presLayoutVars>
      </dgm:prSet>
      <dgm:spPr/>
    </dgm:pt>
    <dgm:pt modelId="{89E4CE94-E162-4109-B0E7-AA26ED80AADC}" type="pres">
      <dgm:prSet presAssocID="{9AAEF3C5-EF74-40D2-8E98-01F4A06948EF}" presName="spacer" presStyleCnt="0"/>
      <dgm:spPr/>
    </dgm:pt>
    <dgm:pt modelId="{9FA59CE5-9201-4D1C-8FCA-7998D0897A58}" type="pres">
      <dgm:prSet presAssocID="{04494BDE-592D-49C3-8FEE-19FFE6B695AE}" presName="parentText" presStyleCnt="12" presStyleIdx="2" presStyleLbl="node1">
        <dgm:presLayoutVars>
          <dgm:chMax val="0"/>
          <dgm:bulletEnabled val="1"/>
        </dgm:presLayoutVars>
      </dgm:prSet>
      <dgm:spPr/>
    </dgm:pt>
    <dgm:pt modelId="{1AECFF29-C1B8-4553-9333-2B162BF731F0}" type="pres">
      <dgm:prSet presAssocID="{882039DF-5B8B-4B5D-9A66-F20738CED876}" presName="spacer" presStyleCnt="0"/>
      <dgm:spPr/>
    </dgm:pt>
    <dgm:pt modelId="{A224B413-8148-4466-89E1-52C05A98D19A}" type="pres">
      <dgm:prSet presAssocID="{67833FF0-A53F-48CE-BCF3-B77D29D399D9}" presName="parentText" presStyleCnt="12" presStyleIdx="3" presStyleLbl="node1">
        <dgm:presLayoutVars>
          <dgm:chMax val="0"/>
          <dgm:bulletEnabled val="1"/>
        </dgm:presLayoutVars>
      </dgm:prSet>
      <dgm:spPr/>
    </dgm:pt>
    <dgm:pt modelId="{10F3DC40-6E27-4ABC-9E75-9B35293B29F5}" type="pres">
      <dgm:prSet presAssocID="{BDAC030D-12D8-4A40-B2DA-7B3BB6DBDA13}" presName="spacer" presStyleCnt="0"/>
      <dgm:spPr/>
    </dgm:pt>
    <dgm:pt modelId="{A20D8720-53F6-44FA-8C6C-292E2F83DF91}" type="pres">
      <dgm:prSet presAssocID="{A70C8102-27BC-430B-B1AE-4D42945F53AA}" presName="parentText" presStyleCnt="12" presStyleIdx="4" presStyleLbl="node1">
        <dgm:presLayoutVars>
          <dgm:chMax val="0"/>
          <dgm:bulletEnabled val="1"/>
        </dgm:presLayoutVars>
      </dgm:prSet>
      <dgm:spPr/>
    </dgm:pt>
    <dgm:pt modelId="{B94747D8-F7F4-464D-BD22-8EBDF7DF57D2}" type="pres">
      <dgm:prSet presAssocID="{BB3D249D-FBE8-4A64-A7ED-BDC27CF4A900}" presName="spacer" presStyleCnt="0"/>
      <dgm:spPr/>
    </dgm:pt>
    <dgm:pt modelId="{47361ECE-00A1-4412-8E13-C9A403A96E86}" type="pres">
      <dgm:prSet presAssocID="{2F9F0444-2FE8-4460-B4BB-01BE1C17A417}" presName="parentText" presStyleCnt="12" presStyleIdx="5" presStyleLbl="node1">
        <dgm:presLayoutVars>
          <dgm:chMax val="0"/>
          <dgm:bulletEnabled val="1"/>
        </dgm:presLayoutVars>
      </dgm:prSet>
      <dgm:spPr/>
    </dgm:pt>
    <dgm:pt modelId="{CCC1420E-4718-49FA-9510-AA2159BF1005}" type="pres">
      <dgm:prSet presAssocID="{E5258C99-654E-40E8-9848-20283D1D4C8E}" presName="spacer" presStyleCnt="0"/>
      <dgm:spPr/>
    </dgm:pt>
    <dgm:pt modelId="{75C0CE4A-0DF9-4B29-A6A5-94BDDFDDF4DA}" type="pres">
      <dgm:prSet presAssocID="{1A4CDA82-F2C5-4901-B534-AF966981E4EC}" presName="parentText" presStyleCnt="12" presStyleIdx="6" presStyleLbl="node1">
        <dgm:presLayoutVars>
          <dgm:chMax val="0"/>
          <dgm:bulletEnabled val="1"/>
        </dgm:presLayoutVars>
      </dgm:prSet>
      <dgm:spPr/>
    </dgm:pt>
    <dgm:pt modelId="{5300C715-1916-4722-99FD-EE1260F388FB}" type="pres">
      <dgm:prSet presAssocID="{1FDE1F33-07B2-443E-9C3D-4E1A1B152DD7}" presName="spacer" presStyleCnt="0"/>
      <dgm:spPr/>
    </dgm:pt>
    <dgm:pt modelId="{89E5ADF8-D941-4DFD-AA98-E40A8E6AE2B3}" type="pres">
      <dgm:prSet presAssocID="{36358385-5B1F-4760-BED9-5809D67FE5DB}" presName="parentText" presStyleCnt="12" presStyleIdx="7" presStyleLbl="node1">
        <dgm:presLayoutVars>
          <dgm:chMax val="0"/>
          <dgm:bulletEnabled val="1"/>
        </dgm:presLayoutVars>
      </dgm:prSet>
      <dgm:spPr/>
    </dgm:pt>
    <dgm:pt modelId="{A74F7545-F313-41AD-994B-50D99FEA0D16}" type="pres">
      <dgm:prSet presAssocID="{7EA7F416-729F-441E-A888-CCB789320DB0}" presName="spacer" presStyleCnt="0"/>
      <dgm:spPr/>
    </dgm:pt>
    <dgm:pt modelId="{FCB0B2D8-AD3D-44BE-A849-06880CA2A2F3}" type="pres">
      <dgm:prSet presAssocID="{AAA5AFEA-D71F-4206-ABF3-75D55F0B5ED6}" presName="parentText" presStyleCnt="12" presStyleIdx="8" presStyleLbl="node1">
        <dgm:presLayoutVars>
          <dgm:chMax val="0"/>
          <dgm:bulletEnabled val="1"/>
        </dgm:presLayoutVars>
      </dgm:prSet>
      <dgm:spPr/>
    </dgm:pt>
    <dgm:pt modelId="{0F9AAC5D-42F4-4C95-BE5E-8C53487C22C1}" type="pres">
      <dgm:prSet presAssocID="{70200A29-8076-4A9D-8E29-0F559A3E84E6}" presName="spacer" presStyleCnt="0"/>
      <dgm:spPr/>
    </dgm:pt>
    <dgm:pt modelId="{230C1A14-EAF7-4367-AC6E-E516B47C3C76}" type="pres">
      <dgm:prSet presAssocID="{FAD81CB5-A97A-4842-8DA1-754F854AF005}" presName="parentText" presStyleCnt="12" presStyleIdx="9" presStyleLbl="node1">
        <dgm:presLayoutVars>
          <dgm:chMax val="0"/>
          <dgm:bulletEnabled val="1"/>
        </dgm:presLayoutVars>
      </dgm:prSet>
      <dgm:spPr/>
    </dgm:pt>
    <dgm:pt modelId="{94718419-AC73-48BF-AC2A-C89EAF0958E7}" type="pres">
      <dgm:prSet presAssocID="{4B067351-AA5E-4A24-9574-B92CFAB3AA4F}" presName="spacer" presStyleCnt="0"/>
      <dgm:spPr/>
    </dgm:pt>
    <dgm:pt modelId="{AEB135A0-0D4D-4EF3-9652-7F86AAAEC933}" type="pres">
      <dgm:prSet presAssocID="{12A697C4-1700-42CA-B454-C732F4DD4897}" presName="parentText" presStyleCnt="12" presStyleIdx="10" presStyleLbl="node1">
        <dgm:presLayoutVars>
          <dgm:chMax val="0"/>
          <dgm:bulletEnabled val="1"/>
        </dgm:presLayoutVars>
      </dgm:prSet>
      <dgm:spPr/>
    </dgm:pt>
    <dgm:pt modelId="{5485B123-BC84-46F5-A7B8-B3EC81A4774D}" type="pres">
      <dgm:prSet presAssocID="{8718F417-358D-4418-810A-8C82F76D5048}" presName="spacer" presStyleCnt="0"/>
      <dgm:spPr/>
    </dgm:pt>
    <dgm:pt modelId="{67AE6368-E7CD-4F57-8B50-E697A99AA64B}" type="pres">
      <dgm:prSet presAssocID="{5F6FB8D3-8A88-42E5-9775-72D39DB8B1DA}" presName="parentText" presStyleCnt="12" presStyleIdx="11" presStyleLbl="node1">
        <dgm:presLayoutVars>
          <dgm:chMax val="0"/>
          <dgm:bulletEnabled val="1"/>
        </dgm:presLayoutVars>
      </dgm:prSet>
      <dgm:spPr/>
    </dgm:pt>
  </dgm:ptLst>
  <dgm:cxnLst>
    <dgm:cxn destId="{4D128C5B-97AB-4F64-906F-E9EAEA07629C}" destOrd="0" modelId="{F86E3505-87BB-4820-8D68-032D0987C349}" parTransId="{2FF21C58-E216-472C-8357-52DFFE7356E9}" sibTransId="{6AB8139B-D4EC-48EC-AD31-63758F1AF829}" srcId="{BC82AB37-B388-4367-8E60-302808D51F58}" srcOrd="0"/>
    <dgm:cxn destId="{67AE6368-E7CD-4F57-8B50-E697A99AA64B}" destOrd="0" modelId="{43EDA21F-1373-45E0-A8D4-3C7E578BE68F}" presId="urn:microsoft.com/office/officeart/2005/8/layout/vList2" srcId="{5F6FB8D3-8A88-42E5-9775-72D39DB8B1DA}" srcOrd="0" type="presOf"/>
    <dgm:cxn destId="{89E5ADF8-D941-4DFD-AA98-E40A8E6AE2B3}" destOrd="0" modelId="{6787C02E-100C-40AC-8482-E678CCE62D6D}" presId="urn:microsoft.com/office/officeart/2005/8/layout/vList2" srcId="{36358385-5B1F-4760-BED9-5809D67FE5DB}" srcOrd="0" type="presOf"/>
    <dgm:cxn destId="{A85BDFA0-5E02-4ACC-92B4-28C4EF69D806}" destOrd="0" modelId="{586DC335-088C-4734-B109-4DA23B9935D7}" presId="urn:microsoft.com/office/officeart/2005/8/layout/vList2" srcId="{BC82AB37-B388-4367-8E60-302808D51F58}" srcOrd="0" type="presOf"/>
    <dgm:cxn destId="{A70C8102-27BC-430B-B1AE-4D42945F53AA}" destOrd="0" modelId="{1E048240-5597-49B9-B0E6-3FA65BE583AB}" parTransId="{CCB16E0A-DCDE-4C63-A6D1-6F49F6DCF886}" sibTransId="{BB3D249D-FBE8-4A64-A7ED-BDC27CF4A900}" srcId="{BC82AB37-B388-4367-8E60-302808D51F58}" srcOrd="4"/>
    <dgm:cxn destId="{2F9F0444-2FE8-4460-B4BB-01BE1C17A417}" destOrd="0" modelId="{AA5FBC41-F298-4647-9A56-33AA86B49DB0}" parTransId="{DF5A72DE-7086-4A16-9FB4-A7FCCD172269}" sibTransId="{E5258C99-654E-40E8-9848-20283D1D4C8E}" srcId="{BC82AB37-B388-4367-8E60-302808D51F58}" srcOrd="5"/>
    <dgm:cxn destId="{12A697C4-1700-42CA-B454-C732F4DD4897}" destOrd="0" modelId="{50870264-E7C1-4EBC-8869-4C4EB5B8C3E2}" parTransId="{791916F2-51D2-42D2-B9A2-E1F47E79331F}" sibTransId="{8718F417-358D-4418-810A-8C82F76D5048}" srcId="{BC82AB37-B388-4367-8E60-302808D51F58}" srcOrd="10"/>
    <dgm:cxn destId="{9FA59CE5-9201-4D1C-8FCA-7998D0897A58}" destOrd="0" modelId="{483C8D6D-F648-45DD-A34D-BE6C6055A305}" presId="urn:microsoft.com/office/officeart/2005/8/layout/vList2" srcId="{04494BDE-592D-49C3-8FEE-19FFE6B695AE}" srcOrd="0" type="presOf"/>
    <dgm:cxn destId="{BF72092F-5F5C-4009-9C60-AA309F3B216C}" destOrd="0" modelId="{8EF75B73-BA9D-47DA-A015-29A91E0E61ED}" presId="urn:microsoft.com/office/officeart/2005/8/layout/vList2" srcId="{4D128C5B-97AB-4F64-906F-E9EAEA07629C}" srcOrd="0" type="presOf"/>
    <dgm:cxn destId="{230C1A14-EAF7-4367-AC6E-E516B47C3C76}" destOrd="0" modelId="{22D66D54-B7FD-4C8D-B6C0-3CDFC88F1C6C}" presId="urn:microsoft.com/office/officeart/2005/8/layout/vList2" srcId="{FAD81CB5-A97A-4842-8DA1-754F854AF005}" srcOrd="0" type="presOf"/>
    <dgm:cxn destId="{FCB0B2D8-AD3D-44BE-A849-06880CA2A2F3}" destOrd="0" modelId="{118BDD76-15EB-48E7-B29B-56EE31A101E5}" presId="urn:microsoft.com/office/officeart/2005/8/layout/vList2" srcId="{AAA5AFEA-D71F-4206-ABF3-75D55F0B5ED6}" srcOrd="0" type="presOf"/>
    <dgm:cxn destId="{AEB135A0-0D4D-4EF3-9652-7F86AAAEC933}" destOrd="0" modelId="{C1D9EF59-67C3-4EDD-8EE7-6345E262BE98}" presId="urn:microsoft.com/office/officeart/2005/8/layout/vList2" srcId="{12A697C4-1700-42CA-B454-C732F4DD4897}" srcOrd="0" type="presOf"/>
    <dgm:cxn destId="{47361ECE-00A1-4412-8E13-C9A403A96E86}" destOrd="0" modelId="{41163485-B907-4674-B8BB-6090A9F0E543}" presId="urn:microsoft.com/office/officeart/2005/8/layout/vList2" srcId="{2F9F0444-2FE8-4460-B4BB-01BE1C17A417}" srcOrd="0" type="presOf"/>
    <dgm:cxn destId="{88140CF3-3E51-4599-A463-A3A7F6124055}" destOrd="0" modelId="{09413794-A84C-4770-8ACD-38492FE1E6C4}" presId="urn:microsoft.com/office/officeart/2005/8/layout/vList2" srcId="{17D81456-B9DA-45B9-B4FB-DFEEA21BB856}" srcOrd="0" type="presOf"/>
    <dgm:cxn destId="{FAD81CB5-A97A-4842-8DA1-754F854AF005}" destOrd="0" modelId="{755B9295-AF2C-4495-BBA2-2BABBFF3DC3A}" parTransId="{C3858EA2-60AA-450D-AB0A-BB0916B6E31C}" sibTransId="{4B067351-AA5E-4A24-9574-B92CFAB3AA4F}" srcId="{BC82AB37-B388-4367-8E60-302808D51F58}" srcOrd="9"/>
    <dgm:cxn destId="{1A4CDA82-F2C5-4901-B534-AF966981E4EC}" destOrd="0" modelId="{C82819A9-99D2-4D2A-85E6-C2C958A0E4F9}" parTransId="{B6A9A9F2-3C44-4482-94E1-29B2C59E25B4}" sibTransId="{1FDE1F33-07B2-443E-9C3D-4E1A1B152DD7}" srcId="{BC82AB37-B388-4367-8E60-302808D51F58}" srcOrd="6"/>
    <dgm:cxn destId="{AAA5AFEA-D71F-4206-ABF3-75D55F0B5ED6}" destOrd="0" modelId="{0C2FD5A9-BF9A-4226-B68C-8F688D1D6CE0}" parTransId="{03666F42-122F-4987-B5CF-393E2ACDECFD}" sibTransId="{70200A29-8076-4A9D-8E29-0F559A3E84E6}" srcId="{BC82AB37-B388-4367-8E60-302808D51F58}" srcOrd="8"/>
    <dgm:cxn destId="{A224B413-8148-4466-89E1-52C05A98D19A}" destOrd="0" modelId="{636A57B1-17B5-429A-8DFD-70FA4394D1E2}" presId="urn:microsoft.com/office/officeart/2005/8/layout/vList2" srcId="{67833FF0-A53F-48CE-BCF3-B77D29D399D9}" srcOrd="0" type="presOf"/>
    <dgm:cxn destId="{5F6FB8D3-8A88-42E5-9775-72D39DB8B1DA}" destOrd="0" modelId="{097786BE-0B12-49A9-8FF5-DA66E155D235}" parTransId="{78B75F2F-AE76-42C1-ADD3-6E4C9FC8E0B6}" sibTransId="{831B625F-905B-44D8-9C6A-9FDC927C25D8}" srcId="{BC82AB37-B388-4367-8E60-302808D51F58}" srcOrd="11"/>
    <dgm:cxn destId="{75C0CE4A-0DF9-4B29-A6A5-94BDDFDDF4DA}" destOrd="0" modelId="{E7142ECD-C4F5-4A7F-9C3A-0B7F0B9741A7}" presId="urn:microsoft.com/office/officeart/2005/8/layout/vList2" srcId="{1A4CDA82-F2C5-4901-B534-AF966981E4EC}" srcOrd="0" type="presOf"/>
    <dgm:cxn destId="{36358385-5B1F-4760-BED9-5809D67FE5DB}" destOrd="0" modelId="{923278D4-B7A5-49C1-8154-BCA64F809375}" parTransId="{64F49AED-5F4E-4BDD-981A-FAFD69207027}" sibTransId="{7EA7F416-729F-441E-A888-CCB789320DB0}" srcId="{BC82AB37-B388-4367-8E60-302808D51F58}" srcOrd="7"/>
    <dgm:cxn destId="{67833FF0-A53F-48CE-BCF3-B77D29D399D9}" destOrd="0" modelId="{7670DDD5-9984-42C1-AC88-16E70E9B3EFB}" parTransId="{BD607FEF-7990-48A7-8C58-E324FC9D9683}" sibTransId="{BDAC030D-12D8-4A40-B2DA-7B3BB6DBDA13}" srcId="{BC82AB37-B388-4367-8E60-302808D51F58}" srcOrd="3"/>
    <dgm:cxn destId="{A20D8720-53F6-44FA-8C6C-292E2F83DF91}" destOrd="0" modelId="{C818D9D6-4570-4D73-A6D5-450927D743CB}" presId="urn:microsoft.com/office/officeart/2005/8/layout/vList2" srcId="{A70C8102-27BC-430B-B1AE-4D42945F53AA}" srcOrd="0" type="presOf"/>
    <dgm:cxn destId="{04494BDE-592D-49C3-8FEE-19FFE6B695AE}" destOrd="0" modelId="{49D4CDEA-FB3E-419A-9029-9720ED5C5547}" parTransId="{3E80FA5E-8F9B-44BB-BAC6-76F91A40D7E9}" sibTransId="{882039DF-5B8B-4B5D-9A66-F20738CED876}" srcId="{BC82AB37-B388-4367-8E60-302808D51F58}" srcOrd="2"/>
    <dgm:cxn destId="{17D81456-B9DA-45B9-B4FB-DFEEA21BB856}" destOrd="0" modelId="{2144B1F1-EDD1-4963-B996-04AF0171BCF8}" parTransId="{F88B90F7-8772-4331-BA42-CEB55D30684C}" sibTransId="{9AAEF3C5-EF74-40D2-8E98-01F4A06948EF}" srcId="{BC82AB37-B388-4367-8E60-302808D51F58}" srcOrd="1"/>
    <dgm:cxn destId="{BF72092F-5F5C-4009-9C60-AA309F3B216C}" destOrd="0" modelId="{F6B5AC20-4F25-48E8-AFD7-CF11442CFB20}" presId="urn:microsoft.com/office/officeart/2005/8/layout/vList2" srcId="{A85BDFA0-5E02-4ACC-92B4-28C4EF69D806}" srcOrd="0" type="presParOf"/>
    <dgm:cxn destId="{729F2CEE-D144-42A6-80BE-D6A518E74C06}" destOrd="0" modelId="{10E6A1F8-960C-456F-8FAC-4859F1AFBE7A}" presId="urn:microsoft.com/office/officeart/2005/8/layout/vList2" srcId="{A85BDFA0-5E02-4ACC-92B4-28C4EF69D806}" srcOrd="1" type="presParOf"/>
    <dgm:cxn destId="{88140CF3-3E51-4599-A463-A3A7F6124055}" destOrd="0" modelId="{7CF62758-8A2C-4A8A-B3CC-70E9DE855345}" presId="urn:microsoft.com/office/officeart/2005/8/layout/vList2" srcId="{A85BDFA0-5E02-4ACC-92B4-28C4EF69D806}" srcOrd="2" type="presParOf"/>
    <dgm:cxn destId="{89E4CE94-E162-4109-B0E7-AA26ED80AADC}" destOrd="0" modelId="{76B18262-7664-4499-BAB6-91412B9901B8}" presId="urn:microsoft.com/office/officeart/2005/8/layout/vList2" srcId="{A85BDFA0-5E02-4ACC-92B4-28C4EF69D806}" srcOrd="3" type="presParOf"/>
    <dgm:cxn destId="{9FA59CE5-9201-4D1C-8FCA-7998D0897A58}" destOrd="0" modelId="{C1D52A88-A48E-4CC3-BE9C-1258662033F0}" presId="urn:microsoft.com/office/officeart/2005/8/layout/vList2" srcId="{A85BDFA0-5E02-4ACC-92B4-28C4EF69D806}" srcOrd="4" type="presParOf"/>
    <dgm:cxn destId="{1AECFF29-C1B8-4553-9333-2B162BF731F0}" destOrd="0" modelId="{7D5DD120-6233-4004-BB36-8D6136C1A754}" presId="urn:microsoft.com/office/officeart/2005/8/layout/vList2" srcId="{A85BDFA0-5E02-4ACC-92B4-28C4EF69D806}" srcOrd="5" type="presParOf"/>
    <dgm:cxn destId="{A224B413-8148-4466-89E1-52C05A98D19A}" destOrd="0" modelId="{56B6975E-BAF5-4F0C-A4F6-A6F9EEAA77C2}" presId="urn:microsoft.com/office/officeart/2005/8/layout/vList2" srcId="{A85BDFA0-5E02-4ACC-92B4-28C4EF69D806}" srcOrd="6" type="presParOf"/>
    <dgm:cxn destId="{10F3DC40-6E27-4ABC-9E75-9B35293B29F5}" destOrd="0" modelId="{D88EE3C9-AD3E-428F-A4D9-62D6C60358A6}" presId="urn:microsoft.com/office/officeart/2005/8/layout/vList2" srcId="{A85BDFA0-5E02-4ACC-92B4-28C4EF69D806}" srcOrd="7" type="presParOf"/>
    <dgm:cxn destId="{A20D8720-53F6-44FA-8C6C-292E2F83DF91}" destOrd="0" modelId="{9DEEC537-FF1C-4413-95AB-67E79359776D}" presId="urn:microsoft.com/office/officeart/2005/8/layout/vList2" srcId="{A85BDFA0-5E02-4ACC-92B4-28C4EF69D806}" srcOrd="8" type="presParOf"/>
    <dgm:cxn destId="{B94747D8-F7F4-464D-BD22-8EBDF7DF57D2}" destOrd="0" modelId="{7B7CD6AA-12D3-4FCD-BD0E-642E4238A7FB}" presId="urn:microsoft.com/office/officeart/2005/8/layout/vList2" srcId="{A85BDFA0-5E02-4ACC-92B4-28C4EF69D806}" srcOrd="9" type="presParOf"/>
    <dgm:cxn destId="{47361ECE-00A1-4412-8E13-C9A403A96E86}" destOrd="0" modelId="{76B0755D-E55D-42C0-B2C7-F23907726AA1}" presId="urn:microsoft.com/office/officeart/2005/8/layout/vList2" srcId="{A85BDFA0-5E02-4ACC-92B4-28C4EF69D806}" srcOrd="10" type="presParOf"/>
    <dgm:cxn destId="{CCC1420E-4718-49FA-9510-AA2159BF1005}" destOrd="0" modelId="{777F6DC1-619B-4E54-B5FA-DF1A411DE258}" presId="urn:microsoft.com/office/officeart/2005/8/layout/vList2" srcId="{A85BDFA0-5E02-4ACC-92B4-28C4EF69D806}" srcOrd="11" type="presParOf"/>
    <dgm:cxn destId="{75C0CE4A-0DF9-4B29-A6A5-94BDDFDDF4DA}" destOrd="0" modelId="{B67C95BC-288C-434A-A55E-423C1BF1BD24}" presId="urn:microsoft.com/office/officeart/2005/8/layout/vList2" srcId="{A85BDFA0-5E02-4ACC-92B4-28C4EF69D806}" srcOrd="12" type="presParOf"/>
    <dgm:cxn destId="{5300C715-1916-4722-99FD-EE1260F388FB}" destOrd="0" modelId="{525F3DB2-DF92-4702-B424-273F6AEF31E8}" presId="urn:microsoft.com/office/officeart/2005/8/layout/vList2" srcId="{A85BDFA0-5E02-4ACC-92B4-28C4EF69D806}" srcOrd="13" type="presParOf"/>
    <dgm:cxn destId="{89E5ADF8-D941-4DFD-AA98-E40A8E6AE2B3}" destOrd="0" modelId="{CCA11866-4763-49B6-ABCA-C6F9331A5FFD}" presId="urn:microsoft.com/office/officeart/2005/8/layout/vList2" srcId="{A85BDFA0-5E02-4ACC-92B4-28C4EF69D806}" srcOrd="14" type="presParOf"/>
    <dgm:cxn destId="{A74F7545-F313-41AD-994B-50D99FEA0D16}" destOrd="0" modelId="{7928EB52-6737-4C53-AE0B-D69616DD3B86}" presId="urn:microsoft.com/office/officeart/2005/8/layout/vList2" srcId="{A85BDFA0-5E02-4ACC-92B4-28C4EF69D806}" srcOrd="15" type="presParOf"/>
    <dgm:cxn destId="{FCB0B2D8-AD3D-44BE-A849-06880CA2A2F3}" destOrd="0" modelId="{E9408952-6AD9-4E16-9059-3D863A2CCCFD}" presId="urn:microsoft.com/office/officeart/2005/8/layout/vList2" srcId="{A85BDFA0-5E02-4ACC-92B4-28C4EF69D806}" srcOrd="16" type="presParOf"/>
    <dgm:cxn destId="{0F9AAC5D-42F4-4C95-BE5E-8C53487C22C1}" destOrd="0" modelId="{E8FDCB6C-4655-4C0F-AF1C-AB760EFBB343}" presId="urn:microsoft.com/office/officeart/2005/8/layout/vList2" srcId="{A85BDFA0-5E02-4ACC-92B4-28C4EF69D806}" srcOrd="17" type="presParOf"/>
    <dgm:cxn destId="{230C1A14-EAF7-4367-AC6E-E516B47C3C76}" destOrd="0" modelId="{0FE294E8-7F17-4245-93F4-FCD82D003C74}" presId="urn:microsoft.com/office/officeart/2005/8/layout/vList2" srcId="{A85BDFA0-5E02-4ACC-92B4-28C4EF69D806}" srcOrd="18" type="presParOf"/>
    <dgm:cxn destId="{94718419-AC73-48BF-AC2A-C89EAF0958E7}" destOrd="0" modelId="{F84BC377-7947-4039-BF21-C7231D00C757}" presId="urn:microsoft.com/office/officeart/2005/8/layout/vList2" srcId="{A85BDFA0-5E02-4ACC-92B4-28C4EF69D806}" srcOrd="19" type="presParOf"/>
    <dgm:cxn destId="{AEB135A0-0D4D-4EF3-9652-7F86AAAEC933}" destOrd="0" modelId="{0D53F7D6-7712-489F-992A-19DD7CD53E64}" presId="urn:microsoft.com/office/officeart/2005/8/layout/vList2" srcId="{A85BDFA0-5E02-4ACC-92B4-28C4EF69D806}" srcOrd="20" type="presParOf"/>
    <dgm:cxn destId="{5485B123-BC84-46F5-A7B8-B3EC81A4774D}" destOrd="0" modelId="{EAA96C2A-4DF2-4BCE-8D06-239741DEC203}" presId="urn:microsoft.com/office/officeart/2005/8/layout/vList2" srcId="{A85BDFA0-5E02-4ACC-92B4-28C4EF69D806}" srcOrd="21" type="presParOf"/>
    <dgm:cxn destId="{67AE6368-E7CD-4F57-8B50-E697A99AA64B}" destOrd="0" modelId="{0958C423-2FE5-4729-B8AE-95E09639F935}" presId="urn:microsoft.com/office/officeart/2005/8/layout/vList2" srcId="{A85BDFA0-5E02-4ACC-92B4-28C4EF69D806}" srcOrd="22"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7.xml><?xml version="1.0" encoding="utf-8"?>
<dgm:dataModel xmlns:dgm="http://schemas.openxmlformats.org/drawingml/2006/diagram" xmlns:a="http://schemas.openxmlformats.org/drawingml/2006/main">
  <dgm:ptLst>
    <dgm:pt modelId="{8490E853-7FFA-437D-92D2-FFAC7D0526A4}" type="doc">
      <dgm:prSet csCatId="colorful" csTypeId="urn:microsoft.com/office/officeart/2005/8/colors/colorful5" loCatId="list" loTypeId="urn:microsoft.com/office/officeart/2005/8/layout/vList2" qsCatId="simple" qsTypeId="urn:microsoft.com/office/officeart/2005/8/quickstyle/simple1"/>
      <dgm:spPr/>
      <dgm:t>
        <a:bodyPr numCol="1"/>
        <a:lstStyle/>
        <a:p>
          <a:endParaRPr lang="en-US"/>
        </a:p>
      </dgm:t>
    </dgm:pt>
    <dgm:pt modelId="{33369E7F-4B83-4424-8916-6D8A68E43BCD}">
      <dgm:prSet/>
      <dgm:spPr/>
      <dgm:t>
        <a:bodyPr numCol="1"/>
        <a:lstStyle/>
        <a:p>
          <a:r>
            <a:rPr b="1" lang="en-US"/>
            <a:t>Innovative Dementia Care</a:t>
          </a:r>
          <a:endParaRPr lang="en-US"/>
        </a:p>
      </dgm:t>
    </dgm:pt>
    <dgm:pt cxnId="{F0C2B1E7-2D85-4961-9F6C-E39F886A395E}" modelId="{DCB5885E-0145-4562-8DC1-70DD6A74365A}" type="parTrans">
      <dgm:prSet/>
      <dgm:spPr/>
      <dgm:t>
        <a:bodyPr numCol="1"/>
        <a:lstStyle/>
        <a:p>
          <a:endParaRPr lang="en-US"/>
        </a:p>
      </dgm:t>
    </dgm:pt>
    <dgm:pt cxnId="{F0C2B1E7-2D85-4961-9F6C-E39F886A395E}" modelId="{EDAD79E3-151F-42C2-9E56-9A9307BB7ACD}" type="sibTrans">
      <dgm:prSet/>
      <dgm:spPr/>
      <dgm:t>
        <a:bodyPr numCol="1"/>
        <a:lstStyle/>
        <a:p>
          <a:endParaRPr lang="en-US"/>
        </a:p>
      </dgm:t>
    </dgm:pt>
    <dgm:pt modelId="{E692BDA4-6232-4B50-B10A-28947D105A8A}">
      <dgm:prSet/>
      <dgm:spPr/>
      <dgm:t>
        <a:bodyPr numCol="1"/>
        <a:lstStyle/>
        <a:p>
          <a:r>
            <a:rPr lang="en-US"/>
            <a:t>Located in the Netherlands </a:t>
          </a:r>
        </a:p>
      </dgm:t>
    </dgm:pt>
    <dgm:pt cxnId="{7C23FFCF-A3F7-4734-8540-D285AF89F155}" modelId="{9C8D1191-C809-45C0-89E5-823B157C8FAB}" type="parTrans">
      <dgm:prSet/>
      <dgm:spPr/>
      <dgm:t>
        <a:bodyPr numCol="1"/>
        <a:lstStyle/>
        <a:p>
          <a:endParaRPr lang="en-US"/>
        </a:p>
      </dgm:t>
    </dgm:pt>
    <dgm:pt cxnId="{7C23FFCF-A3F7-4734-8540-D285AF89F155}" modelId="{2E03D36A-CA41-41BC-85D4-C6589460C6CE}" type="sibTrans">
      <dgm:prSet/>
      <dgm:spPr/>
      <dgm:t>
        <a:bodyPr numCol="1"/>
        <a:lstStyle/>
        <a:p>
          <a:endParaRPr lang="en-US"/>
        </a:p>
      </dgm:t>
    </dgm:pt>
    <dgm:pt modelId="{B100865C-6379-4D54-8BD2-A6EACE5DEE93}">
      <dgm:prSet/>
      <dgm:spPr/>
      <dgm:t>
        <a:bodyPr numCol="1"/>
        <a:lstStyle/>
        <a:p>
          <a:r>
            <a:rPr lang="en-US"/>
            <a:t>Community-based model </a:t>
          </a:r>
        </a:p>
      </dgm:t>
    </dgm:pt>
    <dgm:pt cxnId="{A29814E0-ADCE-48ED-9987-304A83AB5CFE}" modelId="{B9EEBA68-4A44-4698-AA52-F1A0807AF726}" type="parTrans">
      <dgm:prSet/>
      <dgm:spPr/>
      <dgm:t>
        <a:bodyPr numCol="1"/>
        <a:lstStyle/>
        <a:p>
          <a:endParaRPr lang="en-US"/>
        </a:p>
      </dgm:t>
    </dgm:pt>
    <dgm:pt cxnId="{A29814E0-ADCE-48ED-9987-304A83AB5CFE}" modelId="{C2094638-C72A-4916-9968-7984533F49C7}" type="sibTrans">
      <dgm:prSet/>
      <dgm:spPr/>
      <dgm:t>
        <a:bodyPr numCol="1"/>
        <a:lstStyle/>
        <a:p>
          <a:endParaRPr lang="en-US"/>
        </a:p>
      </dgm:t>
    </dgm:pt>
    <dgm:pt modelId="{260F774C-C298-4B76-ABCA-5A5B5AD107C2}">
      <dgm:prSet/>
      <dgm:spPr/>
      <dgm:t>
        <a:bodyPr numCol="1"/>
        <a:lstStyle/>
        <a:p>
          <a:r>
            <a:rPr lang="en-US"/>
            <a:t>Encourages independence </a:t>
          </a:r>
        </a:p>
      </dgm:t>
    </dgm:pt>
    <dgm:pt cxnId="{BF75BBA4-51B5-4E48-A3AD-DF44007B8FBE}" modelId="{1C0C154A-E766-4EC7-BD46-AE4DFEB40617}" type="parTrans">
      <dgm:prSet/>
      <dgm:spPr/>
      <dgm:t>
        <a:bodyPr numCol="1"/>
        <a:lstStyle/>
        <a:p>
          <a:endParaRPr lang="en-US"/>
        </a:p>
      </dgm:t>
    </dgm:pt>
    <dgm:pt cxnId="{BF75BBA4-51B5-4E48-A3AD-DF44007B8FBE}" modelId="{4EC7DDD5-2280-4330-9C7A-CEAA44170D49}" type="sibTrans">
      <dgm:prSet/>
      <dgm:spPr/>
      <dgm:t>
        <a:bodyPr numCol="1"/>
        <a:lstStyle/>
        <a:p>
          <a:endParaRPr lang="en-US"/>
        </a:p>
      </dgm:t>
    </dgm:pt>
    <dgm:pt modelId="{6821E889-9C4C-4027-BCA3-C2776D74AA31}">
      <dgm:prSet/>
      <dgm:spPr/>
      <dgm:t>
        <a:bodyPr numCol="1"/>
        <a:lstStyle/>
        <a:p>
          <a:r>
            <a:rPr lang="en-US"/>
            <a:t>Supports social participation </a:t>
          </a:r>
        </a:p>
      </dgm:t>
    </dgm:pt>
    <dgm:pt cxnId="{C539919A-2A98-4B25-ABF6-99D6649EB19A}" modelId="{CCF8ADED-9FDB-41E2-B982-9A241320A680}" type="parTrans">
      <dgm:prSet/>
      <dgm:spPr/>
      <dgm:t>
        <a:bodyPr numCol="1"/>
        <a:lstStyle/>
        <a:p>
          <a:endParaRPr lang="en-US"/>
        </a:p>
      </dgm:t>
    </dgm:pt>
    <dgm:pt cxnId="{C539919A-2A98-4B25-ABF6-99D6649EB19A}" modelId="{B8961A5D-F22F-4807-9574-F7DB04A166E0}" type="sibTrans">
      <dgm:prSet/>
      <dgm:spPr/>
      <dgm:t>
        <a:bodyPr numCol="1"/>
        <a:lstStyle/>
        <a:p>
          <a:endParaRPr lang="en-US"/>
        </a:p>
      </dgm:t>
    </dgm:pt>
    <dgm:pt modelId="{41487444-D1B5-4D0A-A63E-7745D360C7F3}">
      <dgm:prSet/>
      <dgm:spPr/>
      <dgm:t>
        <a:bodyPr numCol="1"/>
        <a:lstStyle/>
        <a:p>
          <a:r>
            <a:rPr lang="en-US"/>
            <a:t>Real-life environment </a:t>
          </a:r>
        </a:p>
      </dgm:t>
    </dgm:pt>
    <dgm:pt cxnId="{17AAF939-C811-4512-8040-8D687A827B27}" modelId="{80F3FA02-9733-4AB8-891E-44E8EFC889E6}" type="parTrans">
      <dgm:prSet/>
      <dgm:spPr/>
      <dgm:t>
        <a:bodyPr numCol="1"/>
        <a:lstStyle/>
        <a:p>
          <a:endParaRPr lang="en-US"/>
        </a:p>
      </dgm:t>
    </dgm:pt>
    <dgm:pt cxnId="{17AAF939-C811-4512-8040-8D687A827B27}" modelId="{D4C1CFB5-0A67-4BDC-8D96-65D59DD81989}" type="sibTrans">
      <dgm:prSet/>
      <dgm:spPr/>
      <dgm:t>
        <a:bodyPr numCol="1"/>
        <a:lstStyle/>
        <a:p>
          <a:endParaRPr lang="en-US"/>
        </a:p>
      </dgm:t>
    </dgm:pt>
    <dgm:pt modelId="{185BB2FB-672A-40D8-A971-7E658EF63779}">
      <dgm:prSet/>
      <dgm:spPr/>
      <dgm:t>
        <a:bodyPr numCol="1"/>
        <a:lstStyle/>
        <a:p>
          <a:r>
            <a:rPr b="1" lang="en-US"/>
            <a:t>(Verbeek et al., 2020)</a:t>
          </a:r>
          <a:endParaRPr lang="en-US"/>
        </a:p>
      </dgm:t>
    </dgm:pt>
    <dgm:pt cxnId="{33DD192A-B896-4AE3-9E59-134CF1457639}" modelId="{402FCBF3-2019-4E80-A0B1-9FBF1F397C59}" type="parTrans">
      <dgm:prSet/>
      <dgm:spPr/>
      <dgm:t>
        <a:bodyPr numCol="1"/>
        <a:lstStyle/>
        <a:p>
          <a:endParaRPr lang="en-US"/>
        </a:p>
      </dgm:t>
    </dgm:pt>
    <dgm:pt cxnId="{33DD192A-B896-4AE3-9E59-134CF1457639}" modelId="{672A0221-C7F6-4921-B0D1-A7F4C4F6AB78}" type="sibTrans">
      <dgm:prSet/>
      <dgm:spPr/>
      <dgm:t>
        <a:bodyPr numCol="1"/>
        <a:lstStyle/>
        <a:p>
          <a:endParaRPr lang="en-US"/>
        </a:p>
      </dgm:t>
    </dgm:pt>
    <dgm:pt modelId="{DD5609B1-9EC9-4B93-AED9-A69CAB155C08}">
      <dgm:prSet/>
      <dgm:spPr/>
      <dgm:t>
        <a:bodyPr numCol="1"/>
        <a:lstStyle/>
        <a:p>
          <a:r>
            <a:rPr b="1" lang="en-US"/>
            <a:t>Links to Theory</a:t>
          </a:r>
          <a:endParaRPr lang="en-US"/>
        </a:p>
      </dgm:t>
    </dgm:pt>
    <dgm:pt cxnId="{ABE4437B-BE09-4799-B627-503E6120F3D6}" modelId="{763BF8EA-7731-4942-BB64-079972770CF7}" type="parTrans">
      <dgm:prSet/>
      <dgm:spPr/>
      <dgm:t>
        <a:bodyPr numCol="1"/>
        <a:lstStyle/>
        <a:p>
          <a:endParaRPr lang="en-US"/>
        </a:p>
      </dgm:t>
    </dgm:pt>
    <dgm:pt cxnId="{ABE4437B-BE09-4799-B627-503E6120F3D6}" modelId="{A61AAFC8-80DB-4097-8621-42302A55CBC8}" type="sibTrans">
      <dgm:prSet/>
      <dgm:spPr/>
      <dgm:t>
        <a:bodyPr numCol="1"/>
        <a:lstStyle/>
        <a:p>
          <a:endParaRPr lang="en-US"/>
        </a:p>
      </dgm:t>
    </dgm:pt>
    <dgm:pt modelId="{60A9704B-B541-4AF9-A47A-27618E736D45}">
      <dgm:prSet/>
      <dgm:spPr/>
      <dgm:t>
        <a:bodyPr numCol="1"/>
        <a:lstStyle/>
        <a:p>
          <a:r>
            <a:rPr lang="en-US"/>
            <a:t>Activity Theory </a:t>
          </a:r>
        </a:p>
      </dgm:t>
    </dgm:pt>
    <dgm:pt cxnId="{B9220369-FFFA-4588-8880-2668A2D7F42B}" modelId="{5ACB4A65-AE64-45F8-B280-92CA381330DB}" type="parTrans">
      <dgm:prSet/>
      <dgm:spPr/>
      <dgm:t>
        <a:bodyPr numCol="1"/>
        <a:lstStyle/>
        <a:p>
          <a:endParaRPr lang="en-US"/>
        </a:p>
      </dgm:t>
    </dgm:pt>
    <dgm:pt cxnId="{B9220369-FFFA-4588-8880-2668A2D7F42B}" modelId="{7B9A9D42-7D08-4722-AB98-EED0562F09A9}" type="sibTrans">
      <dgm:prSet/>
      <dgm:spPr/>
      <dgm:t>
        <a:bodyPr numCol="1"/>
        <a:lstStyle/>
        <a:p>
          <a:endParaRPr lang="en-US"/>
        </a:p>
      </dgm:t>
    </dgm:pt>
    <dgm:pt modelId="{0C14E687-61C4-468A-A17B-C0F2D5804415}">
      <dgm:prSet/>
      <dgm:spPr/>
      <dgm:t>
        <a:bodyPr numCol="1"/>
        <a:lstStyle/>
        <a:p>
          <a:r>
            <a:rPr lang="en-US"/>
            <a:t>Continuity Theory</a:t>
          </a:r>
        </a:p>
      </dgm:t>
    </dgm:pt>
    <dgm:pt cxnId="{BDC4E5FC-BF6C-4A55-BA09-F3D8154A4614}" modelId="{32F5FFCE-F6FC-4E6D-B7EF-9BAD62C1BF2C}" type="parTrans">
      <dgm:prSet/>
      <dgm:spPr/>
      <dgm:t>
        <a:bodyPr numCol="1"/>
        <a:lstStyle/>
        <a:p>
          <a:endParaRPr lang="en-US"/>
        </a:p>
      </dgm:t>
    </dgm:pt>
    <dgm:pt cxnId="{BDC4E5FC-BF6C-4A55-BA09-F3D8154A4614}" modelId="{EF89DB0C-67A4-4A53-BE42-344563507D4C}" type="sibTrans">
      <dgm:prSet/>
      <dgm:spPr/>
      <dgm:t>
        <a:bodyPr numCol="1"/>
        <a:lstStyle/>
        <a:p>
          <a:endParaRPr lang="en-US"/>
        </a:p>
      </dgm:t>
    </dgm:pt>
    <dgm:pt modelId="{CA99CB02-DAEE-4582-A6B4-893B683C4D80}" type="pres">
      <dgm:prSet presAssocID="{8490E853-7FFA-437D-92D2-FFAC7D0526A4}" presName="linear" presStyleCnt="0">
        <dgm:presLayoutVars>
          <dgm:animLvl val="lvl"/>
          <dgm:resizeHandles val="exact"/>
        </dgm:presLayoutVars>
      </dgm:prSet>
      <dgm:spPr/>
    </dgm:pt>
    <dgm:pt modelId="{9653D486-7439-4273-BCA5-7F5C72BF6A6B}" type="pres">
      <dgm:prSet presAssocID="{33369E7F-4B83-4424-8916-6D8A68E43BCD}" presName="parentText" presStyleCnt="10" presStyleIdx="0" presStyleLbl="node1">
        <dgm:presLayoutVars>
          <dgm:chMax val="0"/>
          <dgm:bulletEnabled val="1"/>
        </dgm:presLayoutVars>
      </dgm:prSet>
      <dgm:spPr/>
    </dgm:pt>
    <dgm:pt modelId="{5274E2AD-3012-403F-8CA4-35A9D874F552}" type="pres">
      <dgm:prSet presAssocID="{EDAD79E3-151F-42C2-9E56-9A9307BB7ACD}" presName="spacer" presStyleCnt="0"/>
      <dgm:spPr/>
    </dgm:pt>
    <dgm:pt modelId="{90EE3CAE-F92A-4DA0-A382-C0709542126C}" type="pres">
      <dgm:prSet presAssocID="{E692BDA4-6232-4B50-B10A-28947D105A8A}" presName="parentText" presStyleCnt="10" presStyleIdx="1" presStyleLbl="node1">
        <dgm:presLayoutVars>
          <dgm:chMax val="0"/>
          <dgm:bulletEnabled val="1"/>
        </dgm:presLayoutVars>
      </dgm:prSet>
      <dgm:spPr/>
    </dgm:pt>
    <dgm:pt modelId="{41065DB8-A8A0-4BE9-BE20-AD15271CBA17}" type="pres">
      <dgm:prSet presAssocID="{2E03D36A-CA41-41BC-85D4-C6589460C6CE}" presName="spacer" presStyleCnt="0"/>
      <dgm:spPr/>
    </dgm:pt>
    <dgm:pt modelId="{0549345A-8F17-4000-A95F-8681BB0C1DD5}" type="pres">
      <dgm:prSet presAssocID="{B100865C-6379-4D54-8BD2-A6EACE5DEE93}" presName="parentText" presStyleCnt="10" presStyleIdx="2" presStyleLbl="node1">
        <dgm:presLayoutVars>
          <dgm:chMax val="0"/>
          <dgm:bulletEnabled val="1"/>
        </dgm:presLayoutVars>
      </dgm:prSet>
      <dgm:spPr/>
    </dgm:pt>
    <dgm:pt modelId="{7ECAFBA5-FEC1-442E-BD03-5F3B662C08E6}" type="pres">
      <dgm:prSet presAssocID="{C2094638-C72A-4916-9968-7984533F49C7}" presName="spacer" presStyleCnt="0"/>
      <dgm:spPr/>
    </dgm:pt>
    <dgm:pt modelId="{4A0483A5-6251-4E6F-9B7B-B9384282B008}" type="pres">
      <dgm:prSet presAssocID="{260F774C-C298-4B76-ABCA-5A5B5AD107C2}" presName="parentText" presStyleCnt="10" presStyleIdx="3" presStyleLbl="node1">
        <dgm:presLayoutVars>
          <dgm:chMax val="0"/>
          <dgm:bulletEnabled val="1"/>
        </dgm:presLayoutVars>
      </dgm:prSet>
      <dgm:spPr/>
    </dgm:pt>
    <dgm:pt modelId="{81E2746C-E8EF-4B25-843F-FA20A64B4865}" type="pres">
      <dgm:prSet presAssocID="{4EC7DDD5-2280-4330-9C7A-CEAA44170D49}" presName="spacer" presStyleCnt="0"/>
      <dgm:spPr/>
    </dgm:pt>
    <dgm:pt modelId="{E09678CF-729D-4911-8154-40D58441080C}" type="pres">
      <dgm:prSet presAssocID="{6821E889-9C4C-4027-BCA3-C2776D74AA31}" presName="parentText" presStyleCnt="10" presStyleIdx="4" presStyleLbl="node1">
        <dgm:presLayoutVars>
          <dgm:chMax val="0"/>
          <dgm:bulletEnabled val="1"/>
        </dgm:presLayoutVars>
      </dgm:prSet>
      <dgm:spPr/>
    </dgm:pt>
    <dgm:pt modelId="{3A6658A7-1A7C-4F16-8FF4-B5991E9C266B}" type="pres">
      <dgm:prSet presAssocID="{B8961A5D-F22F-4807-9574-F7DB04A166E0}" presName="spacer" presStyleCnt="0"/>
      <dgm:spPr/>
    </dgm:pt>
    <dgm:pt modelId="{18931DAE-E161-4486-8034-7AC867FD6882}" type="pres">
      <dgm:prSet presAssocID="{41487444-D1B5-4D0A-A63E-7745D360C7F3}" presName="parentText" presStyleCnt="10" presStyleIdx="5" presStyleLbl="node1">
        <dgm:presLayoutVars>
          <dgm:chMax val="0"/>
          <dgm:bulletEnabled val="1"/>
        </dgm:presLayoutVars>
      </dgm:prSet>
      <dgm:spPr/>
    </dgm:pt>
    <dgm:pt modelId="{C27B9925-2FFD-4637-A569-6DF2266B7A0E}" type="pres">
      <dgm:prSet presAssocID="{D4C1CFB5-0A67-4BDC-8D96-65D59DD81989}" presName="spacer" presStyleCnt="0"/>
      <dgm:spPr/>
    </dgm:pt>
    <dgm:pt modelId="{932E8E72-EEB6-417C-B395-64453C991E19}" type="pres">
      <dgm:prSet presAssocID="{185BB2FB-672A-40D8-A971-7E658EF63779}" presName="parentText" presStyleCnt="10" presStyleIdx="6" presStyleLbl="node1">
        <dgm:presLayoutVars>
          <dgm:chMax val="0"/>
          <dgm:bulletEnabled val="1"/>
        </dgm:presLayoutVars>
      </dgm:prSet>
      <dgm:spPr/>
    </dgm:pt>
    <dgm:pt modelId="{B3B2A807-240E-41CA-AF18-E1439C92C061}" type="pres">
      <dgm:prSet presAssocID="{672A0221-C7F6-4921-B0D1-A7F4C4F6AB78}" presName="spacer" presStyleCnt="0"/>
      <dgm:spPr/>
    </dgm:pt>
    <dgm:pt modelId="{80F07443-EBEB-4A30-A8A5-FC649A5B3303}" type="pres">
      <dgm:prSet presAssocID="{DD5609B1-9EC9-4B93-AED9-A69CAB155C08}" presName="parentText" presStyleCnt="10" presStyleIdx="7" presStyleLbl="node1">
        <dgm:presLayoutVars>
          <dgm:chMax val="0"/>
          <dgm:bulletEnabled val="1"/>
        </dgm:presLayoutVars>
      </dgm:prSet>
      <dgm:spPr/>
    </dgm:pt>
    <dgm:pt modelId="{7939C7CF-174B-4CE3-B0E2-B42EC5F97B9E}" type="pres">
      <dgm:prSet presAssocID="{A61AAFC8-80DB-4097-8621-42302A55CBC8}" presName="spacer" presStyleCnt="0"/>
      <dgm:spPr/>
    </dgm:pt>
    <dgm:pt modelId="{33371B5F-EB3F-426C-A0D6-575BCB1BFCDD}" type="pres">
      <dgm:prSet presAssocID="{60A9704B-B541-4AF9-A47A-27618E736D45}" presName="parentText" presStyleCnt="10" presStyleIdx="8" presStyleLbl="node1">
        <dgm:presLayoutVars>
          <dgm:chMax val="0"/>
          <dgm:bulletEnabled val="1"/>
        </dgm:presLayoutVars>
      </dgm:prSet>
      <dgm:spPr/>
    </dgm:pt>
    <dgm:pt modelId="{B58DA034-FC75-44A2-B728-9341FD2F2668}" type="pres">
      <dgm:prSet presAssocID="{7B9A9D42-7D08-4722-AB98-EED0562F09A9}" presName="spacer" presStyleCnt="0"/>
      <dgm:spPr/>
    </dgm:pt>
    <dgm:pt modelId="{45C8E8C9-9689-49EC-9E52-15E5728B2821}" type="pres">
      <dgm:prSet presAssocID="{0C14E687-61C4-468A-A17B-C0F2D5804415}" presName="parentText" presStyleCnt="10" presStyleIdx="9" presStyleLbl="node1">
        <dgm:presLayoutVars>
          <dgm:chMax val="0"/>
          <dgm:bulletEnabled val="1"/>
        </dgm:presLayoutVars>
      </dgm:prSet>
      <dgm:spPr/>
    </dgm:pt>
  </dgm:ptLst>
  <dgm:cxnLst>
    <dgm:cxn destId="{E09678CF-729D-4911-8154-40D58441080C}" destOrd="0" modelId="{B28AA723-8F52-4335-9927-86036921F53C}" presId="urn:microsoft.com/office/officeart/2005/8/layout/vList2" srcId="{6821E889-9C4C-4027-BCA3-C2776D74AA31}" srcOrd="0" type="presOf"/>
    <dgm:cxn destId="{185BB2FB-672A-40D8-A971-7E658EF63779}" destOrd="0" modelId="{33DD192A-B896-4AE3-9E59-134CF1457639}" parTransId="{402FCBF3-2019-4E80-A0B1-9FBF1F397C59}" sibTransId="{672A0221-C7F6-4921-B0D1-A7F4C4F6AB78}" srcId="{8490E853-7FFA-437D-92D2-FFAC7D0526A4}" srcOrd="6"/>
    <dgm:cxn destId="{18931DAE-E161-4486-8034-7AC867FD6882}" destOrd="0" modelId="{D6B4142B-5219-4898-B6C2-06B3942CA15C}" presId="urn:microsoft.com/office/officeart/2005/8/layout/vList2" srcId="{41487444-D1B5-4D0A-A63E-7745D360C7F3}" srcOrd="0" type="presOf"/>
    <dgm:cxn destId="{90EE3CAE-F92A-4DA0-A382-C0709542126C}" destOrd="0" modelId="{87F9C330-606C-406D-8BF1-E7C6B073D279}" presId="urn:microsoft.com/office/officeart/2005/8/layout/vList2" srcId="{E692BDA4-6232-4B50-B10A-28947D105A8A}" srcOrd="0" type="presOf"/>
    <dgm:cxn destId="{41487444-D1B5-4D0A-A63E-7745D360C7F3}" destOrd="0" modelId="{17AAF939-C811-4512-8040-8D687A827B27}" parTransId="{80F3FA02-9733-4AB8-891E-44E8EFC889E6}" sibTransId="{D4C1CFB5-0A67-4BDC-8D96-65D59DD81989}" srcId="{8490E853-7FFA-437D-92D2-FFAC7D0526A4}" srcOrd="5"/>
    <dgm:cxn destId="{CA99CB02-DAEE-4582-A6B4-893B683C4D80}" destOrd="0" modelId="{F888335C-862E-4B8B-AF15-64959F36E19F}" presId="urn:microsoft.com/office/officeart/2005/8/layout/vList2" srcId="{8490E853-7FFA-437D-92D2-FFAC7D0526A4}" srcOrd="0" type="presOf"/>
    <dgm:cxn destId="{60A9704B-B541-4AF9-A47A-27618E736D45}" destOrd="0" modelId="{B9220369-FFFA-4588-8880-2668A2D7F42B}" parTransId="{5ACB4A65-AE64-45F8-B280-92CA381330DB}" sibTransId="{7B9A9D42-7D08-4722-AB98-EED0562F09A9}" srcId="{8490E853-7FFA-437D-92D2-FFAC7D0526A4}" srcOrd="8"/>
    <dgm:cxn destId="{DD5609B1-9EC9-4B93-AED9-A69CAB155C08}" destOrd="0" modelId="{ABE4437B-BE09-4799-B627-503E6120F3D6}" parTransId="{763BF8EA-7731-4942-BB64-079972770CF7}" sibTransId="{A61AAFC8-80DB-4097-8621-42302A55CBC8}" srcId="{8490E853-7FFA-437D-92D2-FFAC7D0526A4}" srcOrd="7"/>
    <dgm:cxn destId="{33371B5F-EB3F-426C-A0D6-575BCB1BFCDD}" destOrd="0" modelId="{64F00B80-F90A-43C5-B750-791813C11018}" presId="urn:microsoft.com/office/officeart/2005/8/layout/vList2" srcId="{60A9704B-B541-4AF9-A47A-27618E736D45}" srcOrd="0" type="presOf"/>
    <dgm:cxn destId="{932E8E72-EEB6-417C-B395-64453C991E19}" destOrd="0" modelId="{7CB35E85-41D2-44DB-801F-9FF0126419CA}" presId="urn:microsoft.com/office/officeart/2005/8/layout/vList2" srcId="{185BB2FB-672A-40D8-A971-7E658EF63779}" srcOrd="0" type="presOf"/>
    <dgm:cxn destId="{9653D486-7439-4273-BCA5-7F5C72BF6A6B}" destOrd="0" modelId="{6B6BB199-3480-4F67-B4B6-90EE3C2D8B3A}" presId="urn:microsoft.com/office/officeart/2005/8/layout/vList2" srcId="{33369E7F-4B83-4424-8916-6D8A68E43BCD}" srcOrd="0" type="presOf"/>
    <dgm:cxn destId="{6821E889-9C4C-4027-BCA3-C2776D74AA31}" destOrd="0" modelId="{C539919A-2A98-4B25-ABF6-99D6649EB19A}" parTransId="{CCF8ADED-9FDB-41E2-B982-9A241320A680}" sibTransId="{B8961A5D-F22F-4807-9574-F7DB04A166E0}" srcId="{8490E853-7FFA-437D-92D2-FFAC7D0526A4}" srcOrd="4"/>
    <dgm:cxn destId="{260F774C-C298-4B76-ABCA-5A5B5AD107C2}" destOrd="0" modelId="{BF75BBA4-51B5-4E48-A3AD-DF44007B8FBE}" parTransId="{1C0C154A-E766-4EC7-BD46-AE4DFEB40617}" sibTransId="{4EC7DDD5-2280-4330-9C7A-CEAA44170D49}" srcId="{8490E853-7FFA-437D-92D2-FFAC7D0526A4}" srcOrd="3"/>
    <dgm:cxn destId="{80F07443-EBEB-4A30-A8A5-FC649A5B3303}" destOrd="0" modelId="{29DE31A9-9529-4626-A4BD-327C87673AAE}" presId="urn:microsoft.com/office/officeart/2005/8/layout/vList2" srcId="{DD5609B1-9EC9-4B93-AED9-A69CAB155C08}" srcOrd="0" type="presOf"/>
    <dgm:cxn destId="{4A0483A5-6251-4E6F-9B7B-B9384282B008}" destOrd="0" modelId="{9EA3BEC8-7AC0-4E1F-803D-38FD3F1DBAD4}" presId="urn:microsoft.com/office/officeart/2005/8/layout/vList2" srcId="{260F774C-C298-4B76-ABCA-5A5B5AD107C2}" srcOrd="0" type="presOf"/>
    <dgm:cxn destId="{E692BDA4-6232-4B50-B10A-28947D105A8A}" destOrd="0" modelId="{7C23FFCF-A3F7-4734-8540-D285AF89F155}" parTransId="{9C8D1191-C809-45C0-89E5-823B157C8FAB}" sibTransId="{2E03D36A-CA41-41BC-85D4-C6589460C6CE}" srcId="{8490E853-7FFA-437D-92D2-FFAC7D0526A4}" srcOrd="1"/>
    <dgm:cxn destId="{B100865C-6379-4D54-8BD2-A6EACE5DEE93}" destOrd="0" modelId="{A29814E0-ADCE-48ED-9987-304A83AB5CFE}" parTransId="{B9EEBA68-4A44-4698-AA52-F1A0807AF726}" sibTransId="{C2094638-C72A-4916-9968-7984533F49C7}" srcId="{8490E853-7FFA-437D-92D2-FFAC7D0526A4}" srcOrd="2"/>
    <dgm:cxn destId="{33369E7F-4B83-4424-8916-6D8A68E43BCD}" destOrd="0" modelId="{F0C2B1E7-2D85-4961-9F6C-E39F886A395E}" parTransId="{DCB5885E-0145-4562-8DC1-70DD6A74365A}" sibTransId="{EDAD79E3-151F-42C2-9E56-9A9307BB7ACD}" srcId="{8490E853-7FFA-437D-92D2-FFAC7D0526A4}" srcOrd="0"/>
    <dgm:cxn destId="{45C8E8C9-9689-49EC-9E52-15E5728B2821}" destOrd="0" modelId="{6343F6F9-722F-469A-9B10-E84DCFC1E9E5}" presId="urn:microsoft.com/office/officeart/2005/8/layout/vList2" srcId="{0C14E687-61C4-468A-A17B-C0F2D5804415}" srcOrd="0" type="presOf"/>
    <dgm:cxn destId="{0C14E687-61C4-468A-A17B-C0F2D5804415}" destOrd="0" modelId="{BDC4E5FC-BF6C-4A55-BA09-F3D8154A4614}" parTransId="{32F5FFCE-F6FC-4E6D-B7EF-9BAD62C1BF2C}" sibTransId="{EF89DB0C-67A4-4A53-BE42-344563507D4C}" srcId="{8490E853-7FFA-437D-92D2-FFAC7D0526A4}" srcOrd="9"/>
    <dgm:cxn destId="{0549345A-8F17-4000-A95F-8681BB0C1DD5}" destOrd="0" modelId="{3C5A40FF-2BAE-4216-98E1-EEA1AFC820EE}" presId="urn:microsoft.com/office/officeart/2005/8/layout/vList2" srcId="{B100865C-6379-4D54-8BD2-A6EACE5DEE93}" srcOrd="0" type="presOf"/>
    <dgm:cxn destId="{9653D486-7439-4273-BCA5-7F5C72BF6A6B}" destOrd="0" modelId="{B828212E-E23F-41C5-9217-79ADC71D7BE6}" presId="urn:microsoft.com/office/officeart/2005/8/layout/vList2" srcId="{CA99CB02-DAEE-4582-A6B4-893B683C4D80}" srcOrd="0" type="presParOf"/>
    <dgm:cxn destId="{5274E2AD-3012-403F-8CA4-35A9D874F552}" destOrd="0" modelId="{E23B534D-B0F1-4674-9067-6D5ADA7A6AD9}" presId="urn:microsoft.com/office/officeart/2005/8/layout/vList2" srcId="{CA99CB02-DAEE-4582-A6B4-893B683C4D80}" srcOrd="1" type="presParOf"/>
    <dgm:cxn destId="{90EE3CAE-F92A-4DA0-A382-C0709542126C}" destOrd="0" modelId="{6C661219-5B98-4338-91F6-BED38C25301B}" presId="urn:microsoft.com/office/officeart/2005/8/layout/vList2" srcId="{CA99CB02-DAEE-4582-A6B4-893B683C4D80}" srcOrd="2" type="presParOf"/>
    <dgm:cxn destId="{41065DB8-A8A0-4BE9-BE20-AD15271CBA17}" destOrd="0" modelId="{F8118240-632B-46C5-8723-F43C07B8E046}" presId="urn:microsoft.com/office/officeart/2005/8/layout/vList2" srcId="{CA99CB02-DAEE-4582-A6B4-893B683C4D80}" srcOrd="3" type="presParOf"/>
    <dgm:cxn destId="{0549345A-8F17-4000-A95F-8681BB0C1DD5}" destOrd="0" modelId="{4509B56F-BCE2-4152-A47C-FB9D3B48E816}" presId="urn:microsoft.com/office/officeart/2005/8/layout/vList2" srcId="{CA99CB02-DAEE-4582-A6B4-893B683C4D80}" srcOrd="4" type="presParOf"/>
    <dgm:cxn destId="{7ECAFBA5-FEC1-442E-BD03-5F3B662C08E6}" destOrd="0" modelId="{7A4AF75D-FD3B-495E-A8A4-7FA9EE22B257}" presId="urn:microsoft.com/office/officeart/2005/8/layout/vList2" srcId="{CA99CB02-DAEE-4582-A6B4-893B683C4D80}" srcOrd="5" type="presParOf"/>
    <dgm:cxn destId="{4A0483A5-6251-4E6F-9B7B-B9384282B008}" destOrd="0" modelId="{B4CB3273-EB47-4192-88B1-B174FE06F6F8}" presId="urn:microsoft.com/office/officeart/2005/8/layout/vList2" srcId="{CA99CB02-DAEE-4582-A6B4-893B683C4D80}" srcOrd="6" type="presParOf"/>
    <dgm:cxn destId="{81E2746C-E8EF-4B25-843F-FA20A64B4865}" destOrd="0" modelId="{E2B84B85-7ED1-42D0-BE35-B8DD46A157C7}" presId="urn:microsoft.com/office/officeart/2005/8/layout/vList2" srcId="{CA99CB02-DAEE-4582-A6B4-893B683C4D80}" srcOrd="7" type="presParOf"/>
    <dgm:cxn destId="{E09678CF-729D-4911-8154-40D58441080C}" destOrd="0" modelId="{A9975AB9-2470-45E1-9ECD-384237B4EE30}" presId="urn:microsoft.com/office/officeart/2005/8/layout/vList2" srcId="{CA99CB02-DAEE-4582-A6B4-893B683C4D80}" srcOrd="8" type="presParOf"/>
    <dgm:cxn destId="{3A6658A7-1A7C-4F16-8FF4-B5991E9C266B}" destOrd="0" modelId="{27B3B288-0EAA-4920-9A94-390731083349}" presId="urn:microsoft.com/office/officeart/2005/8/layout/vList2" srcId="{CA99CB02-DAEE-4582-A6B4-893B683C4D80}" srcOrd="9" type="presParOf"/>
    <dgm:cxn destId="{18931DAE-E161-4486-8034-7AC867FD6882}" destOrd="0" modelId="{0B7EEDDE-408A-43C4-AFAB-464D084BB2CD}" presId="urn:microsoft.com/office/officeart/2005/8/layout/vList2" srcId="{CA99CB02-DAEE-4582-A6B4-893B683C4D80}" srcOrd="10" type="presParOf"/>
    <dgm:cxn destId="{C27B9925-2FFD-4637-A569-6DF2266B7A0E}" destOrd="0" modelId="{DD0C9105-D212-4A54-B8D0-8DFD9A60FC00}" presId="urn:microsoft.com/office/officeart/2005/8/layout/vList2" srcId="{CA99CB02-DAEE-4582-A6B4-893B683C4D80}" srcOrd="11" type="presParOf"/>
    <dgm:cxn destId="{932E8E72-EEB6-417C-B395-64453C991E19}" destOrd="0" modelId="{DDABCA5F-FB2B-4B96-AAFE-695B1EFCB717}" presId="urn:microsoft.com/office/officeart/2005/8/layout/vList2" srcId="{CA99CB02-DAEE-4582-A6B4-893B683C4D80}" srcOrd="12" type="presParOf"/>
    <dgm:cxn destId="{B3B2A807-240E-41CA-AF18-E1439C92C061}" destOrd="0" modelId="{6BD76ECF-B487-4E5C-836E-150DC2376B43}" presId="urn:microsoft.com/office/officeart/2005/8/layout/vList2" srcId="{CA99CB02-DAEE-4582-A6B4-893B683C4D80}" srcOrd="13" type="presParOf"/>
    <dgm:cxn destId="{80F07443-EBEB-4A30-A8A5-FC649A5B3303}" destOrd="0" modelId="{79BF6E52-665A-4DBE-BFEC-B586F19245F5}" presId="urn:microsoft.com/office/officeart/2005/8/layout/vList2" srcId="{CA99CB02-DAEE-4582-A6B4-893B683C4D80}" srcOrd="14" type="presParOf"/>
    <dgm:cxn destId="{7939C7CF-174B-4CE3-B0E2-B42EC5F97B9E}" destOrd="0" modelId="{045A1D1C-46EE-4D39-916E-0FE91B500A6A}" presId="urn:microsoft.com/office/officeart/2005/8/layout/vList2" srcId="{CA99CB02-DAEE-4582-A6B4-893B683C4D80}" srcOrd="15" type="presParOf"/>
    <dgm:cxn destId="{33371B5F-EB3F-426C-A0D6-575BCB1BFCDD}" destOrd="0" modelId="{BCD8F57D-878B-47DE-9E72-18140E93CDC3}" presId="urn:microsoft.com/office/officeart/2005/8/layout/vList2" srcId="{CA99CB02-DAEE-4582-A6B4-893B683C4D80}" srcOrd="16" type="presParOf"/>
    <dgm:cxn destId="{B58DA034-FC75-44A2-B728-9341FD2F2668}" destOrd="0" modelId="{32B426B3-C98C-4115-A5AF-021370774F25}" presId="urn:microsoft.com/office/officeart/2005/8/layout/vList2" srcId="{CA99CB02-DAEE-4582-A6B4-893B683C4D80}" srcOrd="17" type="presParOf"/>
    <dgm:cxn destId="{45C8E8C9-9689-49EC-9E52-15E5728B2821}" destOrd="0" modelId="{5FF8820B-F4B7-4DFF-8803-A5D78268604F}" presId="urn:microsoft.com/office/officeart/2005/8/layout/vList2" srcId="{CA99CB02-DAEE-4582-A6B4-893B683C4D80}" srcOrd="18"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8.xml><?xml version="1.0" encoding="utf-8"?>
<dgm:dataModel xmlns:dgm="http://schemas.openxmlformats.org/drawingml/2006/diagram" xmlns:a="http://schemas.openxmlformats.org/drawingml/2006/main">
  <dgm:ptLst>
    <dgm:pt modelId="{A953216D-BC2B-48B8-9482-80CF776FB0A5}" type="doc">
      <dgm:prSet csCatId="colorful" csTypeId="urn:microsoft.com/office/officeart/2005/8/colors/colorful2" loCatId="process" loTypeId="urn:microsoft.com/office/officeart/2016/7/layout/RepeatingBendingProcessNew" qsCatId="simple" qsTypeId="urn:microsoft.com/office/officeart/2005/8/quickstyle/simple4"/>
      <dgm:spPr/>
      <dgm:t>
        <a:bodyPr numCol="1"/>
        <a:lstStyle/>
        <a:p>
          <a:endParaRPr lang="en-US"/>
        </a:p>
      </dgm:t>
    </dgm:pt>
    <dgm:pt modelId="{52292490-FCE0-4E86-81E3-6A26E7594F5F}">
      <dgm:prSet/>
      <dgm:spPr/>
      <dgm:t>
        <a:bodyPr numCol="1"/>
        <a:lstStyle/>
        <a:p>
          <a:r>
            <a:rPr b="1" lang="en-US"/>
            <a:t>Key Messages</a:t>
          </a:r>
          <a:endParaRPr lang="en-US"/>
        </a:p>
      </dgm:t>
    </dgm:pt>
    <dgm:pt cxnId="{3298C7F1-48FA-418C-9BE9-671FBD391B23}" modelId="{C350E427-D5FC-4727-9988-E8C080EE4BF7}" type="parTrans">
      <dgm:prSet/>
      <dgm:spPr/>
      <dgm:t>
        <a:bodyPr numCol="1"/>
        <a:lstStyle/>
        <a:p>
          <a:endParaRPr lang="en-US"/>
        </a:p>
      </dgm:t>
    </dgm:pt>
    <dgm:pt cxnId="{3298C7F1-48FA-418C-9BE9-671FBD391B23}" modelId="{A3D3C759-FFAD-45E2-B5EA-DBBE9C085F29}" type="sibTrans">
      <dgm:prSet/>
      <dgm:spPr/>
      <dgm:t>
        <a:bodyPr numCol="1"/>
        <a:lstStyle/>
        <a:p>
          <a:endParaRPr lang="en-US"/>
        </a:p>
      </dgm:t>
    </dgm:pt>
    <dgm:pt modelId="{6BFAEB69-DBF9-4C9E-B4B9-C8D5041A9C7C}">
      <dgm:prSet/>
      <dgm:spPr/>
      <dgm:t>
        <a:bodyPr numCol="1"/>
        <a:lstStyle/>
        <a:p>
          <a:r>
            <a:rPr lang="en-US"/>
            <a:t>The ageing population continues to grow (ONS, 2024) </a:t>
          </a:r>
        </a:p>
      </dgm:t>
    </dgm:pt>
    <dgm:pt cxnId="{8E690E9E-CD04-41AE-9D11-7117C890B68B}" modelId="{B036C616-303C-4FFC-8C5B-559644FF3ED2}" type="parTrans">
      <dgm:prSet/>
      <dgm:spPr/>
      <dgm:t>
        <a:bodyPr numCol="1"/>
        <a:lstStyle/>
        <a:p>
          <a:endParaRPr lang="en-US"/>
        </a:p>
      </dgm:t>
    </dgm:pt>
    <dgm:pt cxnId="{8E690E9E-CD04-41AE-9D11-7117C890B68B}" modelId="{FB7895EF-C3DF-4469-AFB2-363E47244CE9}" type="sibTrans">
      <dgm:prSet/>
      <dgm:spPr/>
      <dgm:t>
        <a:bodyPr numCol="1"/>
        <a:lstStyle/>
        <a:p>
          <a:endParaRPr lang="en-US"/>
        </a:p>
      </dgm:t>
    </dgm:pt>
    <dgm:pt modelId="{87215BAF-80EC-43DF-9F44-684C6A17F3A9}">
      <dgm:prSet/>
      <dgm:spPr/>
      <dgm:t>
        <a:bodyPr numCol="1"/>
        <a:lstStyle/>
        <a:p>
          <a:r>
            <a:rPr lang="en-US"/>
            <a:t>Older adults have complex and diverse needs </a:t>
          </a:r>
        </a:p>
      </dgm:t>
    </dgm:pt>
    <dgm:pt cxnId="{CCDCCE9A-2EB1-49D3-91CD-22CB98DFD88B}" modelId="{AFC0B2C6-F933-4E5D-A6A6-0EE1775EC624}" type="parTrans">
      <dgm:prSet/>
      <dgm:spPr/>
      <dgm:t>
        <a:bodyPr numCol="1"/>
        <a:lstStyle/>
        <a:p>
          <a:endParaRPr lang="en-US"/>
        </a:p>
      </dgm:t>
    </dgm:pt>
    <dgm:pt cxnId="{CCDCCE9A-2EB1-49D3-91CD-22CB98DFD88B}" modelId="{AE8305F5-62DC-49D2-B3B5-88C4517AF4FA}" type="sibTrans">
      <dgm:prSet/>
      <dgm:spPr/>
      <dgm:t>
        <a:bodyPr numCol="1"/>
        <a:lstStyle/>
        <a:p>
          <a:endParaRPr lang="en-US"/>
        </a:p>
      </dgm:t>
    </dgm:pt>
    <dgm:pt modelId="{D64FF231-9934-48EE-BDE9-F522E8CF7775}">
      <dgm:prSet/>
      <dgm:spPr/>
      <dgm:t>
        <a:bodyPr numCol="1"/>
        <a:lstStyle/>
        <a:p>
          <a:r>
            <a:rPr lang="en-US"/>
            <a:t>Current services provide valuable support </a:t>
          </a:r>
        </a:p>
      </dgm:t>
    </dgm:pt>
    <dgm:pt cxnId="{3E2F308D-E225-4F6C-A2D7-3C107E8B7D8A}" modelId="{0506347C-AF63-424D-A08F-23B4AFC6F03B}" type="parTrans">
      <dgm:prSet/>
      <dgm:spPr/>
      <dgm:t>
        <a:bodyPr numCol="1"/>
        <a:lstStyle/>
        <a:p>
          <a:endParaRPr lang="en-US"/>
        </a:p>
      </dgm:t>
    </dgm:pt>
    <dgm:pt cxnId="{3E2F308D-E225-4F6C-A2D7-3C107E8B7D8A}" modelId="{9A58CC0B-2B17-4DB0-8A19-A4A05CCEE223}" type="sibTrans">
      <dgm:prSet/>
      <dgm:spPr/>
      <dgm:t>
        <a:bodyPr numCol="1"/>
        <a:lstStyle/>
        <a:p>
          <a:endParaRPr lang="en-US"/>
        </a:p>
      </dgm:t>
    </dgm:pt>
    <dgm:pt modelId="{4BDDA8C9-3106-44E9-B340-3162BD796A32}">
      <dgm:prSet/>
      <dgm:spPr/>
      <dgm:t>
        <a:bodyPr numCol="1"/>
        <a:lstStyle/>
        <a:p>
          <a:r>
            <a:rPr lang="en-US"/>
            <a:t>Technology offers significant opportunities </a:t>
          </a:r>
        </a:p>
      </dgm:t>
    </dgm:pt>
    <dgm:pt cxnId="{1901429F-20E7-49A5-8BAF-2577D3E29839}" modelId="{61B1940A-4299-4F29-9F34-4E6247D08D21}" type="parTrans">
      <dgm:prSet/>
      <dgm:spPr/>
      <dgm:t>
        <a:bodyPr numCol="1"/>
        <a:lstStyle/>
        <a:p>
          <a:endParaRPr lang="en-US"/>
        </a:p>
      </dgm:t>
    </dgm:pt>
    <dgm:pt cxnId="{1901429F-20E7-49A5-8BAF-2577D3E29839}" modelId="{F1FB39DA-658F-4FEF-A15E-549B7840F0D2}" type="sibTrans">
      <dgm:prSet/>
      <dgm:spPr/>
      <dgm:t>
        <a:bodyPr numCol="1"/>
        <a:lstStyle/>
        <a:p>
          <a:endParaRPr lang="en-US"/>
        </a:p>
      </dgm:t>
    </dgm:pt>
    <dgm:pt modelId="{03747185-1AF3-4BF7-B8FA-32BC688F653C}">
      <dgm:prSet/>
      <dgm:spPr/>
      <dgm:t>
        <a:bodyPr numCol="1"/>
        <a:lstStyle/>
        <a:p>
          <a:r>
            <a:rPr lang="en-US"/>
            <a:t>Theory and policy guide effective practice </a:t>
          </a:r>
        </a:p>
      </dgm:t>
    </dgm:pt>
    <dgm:pt cxnId="{82B28BE6-BD44-40E3-8EF3-0E2F1ECD62CE}" modelId="{888D05D3-09D0-4E1A-B2AA-C5D91F8A3210}" type="parTrans">
      <dgm:prSet/>
      <dgm:spPr/>
      <dgm:t>
        <a:bodyPr numCol="1"/>
        <a:lstStyle/>
        <a:p>
          <a:endParaRPr lang="en-US"/>
        </a:p>
      </dgm:t>
    </dgm:pt>
    <dgm:pt cxnId="{82B28BE6-BD44-40E3-8EF3-0E2F1ECD62CE}" modelId="{7125A122-3190-4899-A29E-98FE329226D4}" type="sibTrans">
      <dgm:prSet/>
      <dgm:spPr/>
      <dgm:t>
        <a:bodyPr numCol="1"/>
        <a:lstStyle/>
        <a:p>
          <a:endParaRPr lang="en-US"/>
        </a:p>
      </dgm:t>
    </dgm:pt>
    <dgm:pt modelId="{46D9072D-026D-4B84-AD7A-1043598296CD}">
      <dgm:prSet/>
      <dgm:spPr/>
      <dgm:t>
        <a:bodyPr numCol="1"/>
        <a:lstStyle/>
        <a:p>
          <a:r>
            <a:rPr lang="en-US"/>
            <a:t>Further improvements are required</a:t>
          </a:r>
        </a:p>
      </dgm:t>
    </dgm:pt>
    <dgm:pt cxnId="{64E1AA9C-0849-405B-862B-3CE7A01A0780}" modelId="{78EA4EDE-40BB-477D-87F9-7B8A654158E0}" type="parTrans">
      <dgm:prSet/>
      <dgm:spPr/>
      <dgm:t>
        <a:bodyPr numCol="1"/>
        <a:lstStyle/>
        <a:p>
          <a:endParaRPr lang="en-US"/>
        </a:p>
      </dgm:t>
    </dgm:pt>
    <dgm:pt cxnId="{64E1AA9C-0849-405B-862B-3CE7A01A0780}" modelId="{6470614C-6A7E-4E5A-BD68-8A792E06D80F}" type="sibTrans">
      <dgm:prSet/>
      <dgm:spPr/>
      <dgm:t>
        <a:bodyPr numCol="1"/>
        <a:lstStyle/>
        <a:p>
          <a:endParaRPr lang="en-US"/>
        </a:p>
      </dgm:t>
    </dgm:pt>
    <dgm:pt modelId="{912DD40A-49B0-4739-9091-2E54BBC73BE5}">
      <dgm:prSet/>
      <dgm:spPr/>
      <dgm:t>
        <a:bodyPr numCol="1"/>
        <a:lstStyle/>
        <a:p>
          <a:r>
            <a:rPr b="1" lang="en-US"/>
            <a:t>Final Position</a:t>
          </a:r>
          <a:endParaRPr lang="en-US"/>
        </a:p>
      </dgm:t>
    </dgm:pt>
    <dgm:pt cxnId="{F413EB76-66C6-4A46-BA8C-2386AE5148FC}" modelId="{37024C21-4A8E-4773-8F92-4BC8CDC9C460}" type="parTrans">
      <dgm:prSet/>
      <dgm:spPr/>
      <dgm:t>
        <a:bodyPr numCol="1"/>
        <a:lstStyle/>
        <a:p>
          <a:endParaRPr lang="en-US"/>
        </a:p>
      </dgm:t>
    </dgm:pt>
    <dgm:pt cxnId="{F413EB76-66C6-4A46-BA8C-2386AE5148FC}" modelId="{FF3A4522-DC7D-451F-A88A-4A7608A5FEA4}" type="sibTrans">
      <dgm:prSet/>
      <dgm:spPr/>
      <dgm:t>
        <a:bodyPr numCol="1"/>
        <a:lstStyle/>
        <a:p>
          <a:endParaRPr lang="en-US"/>
        </a:p>
      </dgm:t>
    </dgm:pt>
    <dgm:pt modelId="{00395D89-8C33-4996-82D1-2FCC8AD393A7}">
      <dgm:prSet/>
      <dgm:spPr/>
      <dgm:t>
        <a:bodyPr numCol="1"/>
        <a:lstStyle/>
        <a:p>
          <a:r>
            <a:rPr b="1" lang="en-US"/>
            <a:t>The NHS and social care sector are increasingly prepared for the challenges of a growing ageing population.</a:t>
          </a:r>
          <a:endParaRPr lang="en-US"/>
        </a:p>
      </dgm:t>
    </dgm:pt>
    <dgm:pt cxnId="{03FF6178-46DE-49C1-81CC-967B614C361A}" modelId="{5BB83192-2C38-46CB-9AF4-1BC798FE1814}" type="parTrans">
      <dgm:prSet/>
      <dgm:spPr/>
      <dgm:t>
        <a:bodyPr numCol="1"/>
        <a:lstStyle/>
        <a:p>
          <a:endParaRPr lang="en-US"/>
        </a:p>
      </dgm:t>
    </dgm:pt>
    <dgm:pt cxnId="{03FF6178-46DE-49C1-81CC-967B614C361A}" modelId="{BFA94007-9BF7-44AA-A978-88E764DA3B9F}" type="sibTrans">
      <dgm:prSet/>
      <dgm:spPr/>
      <dgm:t>
        <a:bodyPr numCol="1"/>
        <a:lstStyle/>
        <a:p>
          <a:endParaRPr lang="en-US"/>
        </a:p>
      </dgm:t>
    </dgm:pt>
    <dgm:pt modelId="{769F6813-B679-421A-BD5F-1F9542A33A36}">
      <dgm:prSet/>
      <dgm:spPr/>
      <dgm:t>
        <a:bodyPr numCol="1"/>
        <a:lstStyle/>
        <a:p>
          <a:r>
            <a:rPr b="1" lang="en-US"/>
            <a:t>(NHS England, 2023; DHSC, 2022)</a:t>
          </a:r>
          <a:endParaRPr lang="en-US"/>
        </a:p>
      </dgm:t>
    </dgm:pt>
    <dgm:pt cxnId="{C5F4BA7A-AC08-4254-943C-A4DABD178CFE}" modelId="{D82B9F4E-FC0E-4584-9836-BDF4F34A4C6C}" type="parTrans">
      <dgm:prSet/>
      <dgm:spPr/>
      <dgm:t>
        <a:bodyPr numCol="1"/>
        <a:lstStyle/>
        <a:p>
          <a:endParaRPr lang="en-US"/>
        </a:p>
      </dgm:t>
    </dgm:pt>
    <dgm:pt cxnId="{C5F4BA7A-AC08-4254-943C-A4DABD178CFE}" modelId="{98E23221-D9C1-47C2-959B-E702A23184F0}" type="sibTrans">
      <dgm:prSet/>
      <dgm:spPr/>
      <dgm:t>
        <a:bodyPr numCol="1"/>
        <a:lstStyle/>
        <a:p>
          <a:endParaRPr lang="en-US"/>
        </a:p>
      </dgm:t>
    </dgm:pt>
    <dgm:pt modelId="{5F7A9921-6DE3-418E-9FDC-FC68B03E4E80}" type="pres">
      <dgm:prSet presAssocID="{A953216D-BC2B-48B8-9482-80CF776FB0A5}" presName="Name0" presStyleCnt="0">
        <dgm:presLayoutVars>
          <dgm:dir/>
          <dgm:resizeHandles val="exact"/>
        </dgm:presLayoutVars>
      </dgm:prSet>
      <dgm:spPr/>
    </dgm:pt>
    <dgm:pt modelId="{F41F65F0-79A1-42D7-89B0-609808689F57}" type="pres">
      <dgm:prSet presAssocID="{52292490-FCE0-4E86-81E3-6A26E7594F5F}" presName="node" presStyleCnt="10" presStyleIdx="0" presStyleLbl="node1">
        <dgm:presLayoutVars>
          <dgm:bulletEnabled val="1"/>
        </dgm:presLayoutVars>
      </dgm:prSet>
      <dgm:spPr/>
    </dgm:pt>
    <dgm:pt modelId="{AE185BE3-BE91-4CC7-9DDD-585248D11D16}" type="pres">
      <dgm:prSet presAssocID="{A3D3C759-FFAD-45E2-B5EA-DBBE9C085F29}" presName="sibTrans" presStyleCnt="9" presStyleIdx="0" presStyleLbl="sibTrans1D1"/>
      <dgm:spPr/>
    </dgm:pt>
    <dgm:pt modelId="{FFE7C991-2926-4F54-BF27-07F340833D33}" type="pres">
      <dgm:prSet presAssocID="{A3D3C759-FFAD-45E2-B5EA-DBBE9C085F29}" presName="connectorText" presStyleCnt="9" presStyleIdx="0" presStyleLbl="sibTrans1D1"/>
      <dgm:spPr/>
    </dgm:pt>
    <dgm:pt modelId="{56B4E796-C1DC-438B-954B-5BB7EA1C9F81}" type="pres">
      <dgm:prSet presAssocID="{6BFAEB69-DBF9-4C9E-B4B9-C8D5041A9C7C}" presName="node" presStyleCnt="10" presStyleIdx="1" presStyleLbl="node1">
        <dgm:presLayoutVars>
          <dgm:bulletEnabled val="1"/>
        </dgm:presLayoutVars>
      </dgm:prSet>
      <dgm:spPr/>
    </dgm:pt>
    <dgm:pt modelId="{7ECE0345-55F7-4853-8D4C-05E108174DC5}" type="pres">
      <dgm:prSet presAssocID="{FB7895EF-C3DF-4469-AFB2-363E47244CE9}" presName="sibTrans" presStyleCnt="9" presStyleIdx="1" presStyleLbl="sibTrans1D1"/>
      <dgm:spPr/>
    </dgm:pt>
    <dgm:pt modelId="{29C1F46D-FFCF-4AB5-8AD4-E2E06F299B7D}" type="pres">
      <dgm:prSet presAssocID="{FB7895EF-C3DF-4469-AFB2-363E47244CE9}" presName="connectorText" presStyleCnt="9" presStyleIdx="1" presStyleLbl="sibTrans1D1"/>
      <dgm:spPr/>
    </dgm:pt>
    <dgm:pt modelId="{CE68725C-1C90-4E73-86A6-7F32EC521F01}" type="pres">
      <dgm:prSet presAssocID="{87215BAF-80EC-43DF-9F44-684C6A17F3A9}" presName="node" presStyleCnt="10" presStyleIdx="2" presStyleLbl="node1">
        <dgm:presLayoutVars>
          <dgm:bulletEnabled val="1"/>
        </dgm:presLayoutVars>
      </dgm:prSet>
      <dgm:spPr/>
    </dgm:pt>
    <dgm:pt modelId="{C83C4ACF-FE92-4C0D-9370-637E8AD2339A}" type="pres">
      <dgm:prSet presAssocID="{AE8305F5-62DC-49D2-B3B5-88C4517AF4FA}" presName="sibTrans" presStyleCnt="9" presStyleIdx="2" presStyleLbl="sibTrans1D1"/>
      <dgm:spPr/>
    </dgm:pt>
    <dgm:pt modelId="{DAA5B813-7123-4FEE-8E6E-88F5A344FEC0}" type="pres">
      <dgm:prSet presAssocID="{AE8305F5-62DC-49D2-B3B5-88C4517AF4FA}" presName="connectorText" presStyleCnt="9" presStyleIdx="2" presStyleLbl="sibTrans1D1"/>
      <dgm:spPr/>
    </dgm:pt>
    <dgm:pt modelId="{403D25E1-B59E-48AF-8554-066DB0B1D039}" type="pres">
      <dgm:prSet presAssocID="{D64FF231-9934-48EE-BDE9-F522E8CF7775}" presName="node" presStyleCnt="10" presStyleIdx="3" presStyleLbl="node1">
        <dgm:presLayoutVars>
          <dgm:bulletEnabled val="1"/>
        </dgm:presLayoutVars>
      </dgm:prSet>
      <dgm:spPr/>
    </dgm:pt>
    <dgm:pt modelId="{8A62C144-35E9-454F-B3AF-BB5D8745212C}" type="pres">
      <dgm:prSet presAssocID="{9A58CC0B-2B17-4DB0-8A19-A4A05CCEE223}" presName="sibTrans" presStyleCnt="9" presStyleIdx="3" presStyleLbl="sibTrans1D1"/>
      <dgm:spPr/>
    </dgm:pt>
    <dgm:pt modelId="{6C9A836E-AC02-41B1-B22A-411AC89B6751}" type="pres">
      <dgm:prSet presAssocID="{9A58CC0B-2B17-4DB0-8A19-A4A05CCEE223}" presName="connectorText" presStyleCnt="9" presStyleIdx="3" presStyleLbl="sibTrans1D1"/>
      <dgm:spPr/>
    </dgm:pt>
    <dgm:pt modelId="{8DC7B310-29A2-4A09-8531-0B26D7BFD545}" type="pres">
      <dgm:prSet presAssocID="{4BDDA8C9-3106-44E9-B340-3162BD796A32}" presName="node" presStyleCnt="10" presStyleIdx="4" presStyleLbl="node1">
        <dgm:presLayoutVars>
          <dgm:bulletEnabled val="1"/>
        </dgm:presLayoutVars>
      </dgm:prSet>
      <dgm:spPr/>
    </dgm:pt>
    <dgm:pt modelId="{94D41083-55AF-4995-A893-EB5F1B930218}" type="pres">
      <dgm:prSet presAssocID="{F1FB39DA-658F-4FEF-A15E-549B7840F0D2}" presName="sibTrans" presStyleCnt="9" presStyleIdx="4" presStyleLbl="sibTrans1D1"/>
      <dgm:spPr/>
    </dgm:pt>
    <dgm:pt modelId="{21160116-C9E0-45E7-A425-A50D15BD7C64}" type="pres">
      <dgm:prSet presAssocID="{F1FB39DA-658F-4FEF-A15E-549B7840F0D2}" presName="connectorText" presStyleCnt="9" presStyleIdx="4" presStyleLbl="sibTrans1D1"/>
      <dgm:spPr/>
    </dgm:pt>
    <dgm:pt modelId="{2D3E9038-A024-4266-A24D-DCCE9CC13F0D}" type="pres">
      <dgm:prSet presAssocID="{03747185-1AF3-4BF7-B8FA-32BC688F653C}" presName="node" presStyleCnt="10" presStyleIdx="5" presStyleLbl="node1">
        <dgm:presLayoutVars>
          <dgm:bulletEnabled val="1"/>
        </dgm:presLayoutVars>
      </dgm:prSet>
      <dgm:spPr/>
    </dgm:pt>
    <dgm:pt modelId="{A1C2C27B-8630-4137-BC9C-E8481D605E55}" type="pres">
      <dgm:prSet presAssocID="{7125A122-3190-4899-A29E-98FE329226D4}" presName="sibTrans" presStyleCnt="9" presStyleIdx="5" presStyleLbl="sibTrans1D1"/>
      <dgm:spPr/>
    </dgm:pt>
    <dgm:pt modelId="{CF3C8672-6549-45CC-B34C-78D042DD10AA}" type="pres">
      <dgm:prSet presAssocID="{7125A122-3190-4899-A29E-98FE329226D4}" presName="connectorText" presStyleCnt="9" presStyleIdx="5" presStyleLbl="sibTrans1D1"/>
      <dgm:spPr/>
    </dgm:pt>
    <dgm:pt modelId="{B716B561-11FC-4610-B508-CF6B33B22465}" type="pres">
      <dgm:prSet presAssocID="{46D9072D-026D-4B84-AD7A-1043598296CD}" presName="node" presStyleCnt="10" presStyleIdx="6" presStyleLbl="node1">
        <dgm:presLayoutVars>
          <dgm:bulletEnabled val="1"/>
        </dgm:presLayoutVars>
      </dgm:prSet>
      <dgm:spPr/>
    </dgm:pt>
    <dgm:pt modelId="{D88FDC9B-2D0B-4A3A-BE44-11712C693615}" type="pres">
      <dgm:prSet presAssocID="{6470614C-6A7E-4E5A-BD68-8A792E06D80F}" presName="sibTrans" presStyleCnt="9" presStyleIdx="6" presStyleLbl="sibTrans1D1"/>
      <dgm:spPr/>
    </dgm:pt>
    <dgm:pt modelId="{5A51E41F-AA89-497D-9822-30CEAF1020A3}" type="pres">
      <dgm:prSet presAssocID="{6470614C-6A7E-4E5A-BD68-8A792E06D80F}" presName="connectorText" presStyleCnt="9" presStyleIdx="6" presStyleLbl="sibTrans1D1"/>
      <dgm:spPr/>
    </dgm:pt>
    <dgm:pt modelId="{EC4C4809-57E7-4BDF-BC66-9A341AFEA913}" type="pres">
      <dgm:prSet presAssocID="{912DD40A-49B0-4739-9091-2E54BBC73BE5}" presName="node" presStyleCnt="10" presStyleIdx="7" presStyleLbl="node1">
        <dgm:presLayoutVars>
          <dgm:bulletEnabled val="1"/>
        </dgm:presLayoutVars>
      </dgm:prSet>
      <dgm:spPr/>
    </dgm:pt>
    <dgm:pt modelId="{DA365289-4A76-4AD2-B20F-EF07E03E3491}" type="pres">
      <dgm:prSet presAssocID="{FF3A4522-DC7D-451F-A88A-4A7608A5FEA4}" presName="sibTrans" presStyleCnt="9" presStyleIdx="7" presStyleLbl="sibTrans1D1"/>
      <dgm:spPr/>
    </dgm:pt>
    <dgm:pt modelId="{57DE8AEA-74A0-4656-845C-5F4EF347F177}" type="pres">
      <dgm:prSet presAssocID="{FF3A4522-DC7D-451F-A88A-4A7608A5FEA4}" presName="connectorText" presStyleCnt="9" presStyleIdx="7" presStyleLbl="sibTrans1D1"/>
      <dgm:spPr/>
    </dgm:pt>
    <dgm:pt modelId="{151B1360-B181-48B4-B8D5-07D7105F1FF8}" type="pres">
      <dgm:prSet presAssocID="{00395D89-8C33-4996-82D1-2FCC8AD393A7}" presName="node" presStyleCnt="10" presStyleIdx="8" presStyleLbl="node1">
        <dgm:presLayoutVars>
          <dgm:bulletEnabled val="1"/>
        </dgm:presLayoutVars>
      </dgm:prSet>
      <dgm:spPr/>
    </dgm:pt>
    <dgm:pt modelId="{53A9A810-E57F-43E3-B47E-5190E367E0CE}" type="pres">
      <dgm:prSet presAssocID="{BFA94007-9BF7-44AA-A978-88E764DA3B9F}" presName="sibTrans" presStyleCnt="9" presStyleIdx="8" presStyleLbl="sibTrans1D1"/>
      <dgm:spPr/>
    </dgm:pt>
    <dgm:pt modelId="{3C1AF3E3-7C5E-48DE-ABAB-1F213C84A276}" type="pres">
      <dgm:prSet presAssocID="{BFA94007-9BF7-44AA-A978-88E764DA3B9F}" presName="connectorText" presStyleCnt="9" presStyleIdx="8" presStyleLbl="sibTrans1D1"/>
      <dgm:spPr/>
    </dgm:pt>
    <dgm:pt modelId="{827CC77F-E4BB-465D-B01F-607E44B36057}" type="pres">
      <dgm:prSet presAssocID="{769F6813-B679-421A-BD5F-1F9542A33A36}" presName="node" presStyleCnt="10" presStyleIdx="9" presStyleLbl="node1">
        <dgm:presLayoutVars>
          <dgm:bulletEnabled val="1"/>
        </dgm:presLayoutVars>
      </dgm:prSet>
      <dgm:spPr/>
    </dgm:pt>
  </dgm:ptLst>
  <dgm:cxnLst>
    <dgm:cxn destId="{8A62C144-35E9-454F-B3AF-BB5D8745212C}" destOrd="0" modelId="{4FBBF101-2C67-433F-8D76-A375110885E5}" presId="urn:microsoft.com/office/officeart/2016/7/layout/RepeatingBendingProcessNew" srcId="{9A58CC0B-2B17-4DB0-8A19-A4A05CCEE223}" srcOrd="0" type="presOf"/>
    <dgm:cxn destId="{FFE7C991-2926-4F54-BF27-07F340833D33}" destOrd="0" modelId="{5878CA03-1CFC-4DDB-B527-562A86DC95F3}" presId="urn:microsoft.com/office/officeart/2016/7/layout/RepeatingBendingProcessNew" srcId="{A3D3C759-FFAD-45E2-B5EA-DBBE9C085F29}" srcOrd="1" type="presOf"/>
    <dgm:cxn destId="{A1C2C27B-8630-4137-BC9C-E8481D605E55}" destOrd="0" modelId="{257E1306-6EC7-4822-A02D-9F0B88A2AFA9}" presId="urn:microsoft.com/office/officeart/2016/7/layout/RepeatingBendingProcessNew" srcId="{7125A122-3190-4899-A29E-98FE329226D4}" srcOrd="0" type="presOf"/>
    <dgm:cxn destId="{CE68725C-1C90-4E73-86A6-7F32EC521F01}" destOrd="0" modelId="{3E53FD0D-A96D-47B6-8C82-A4AC9470CB35}" presId="urn:microsoft.com/office/officeart/2016/7/layout/RepeatingBendingProcessNew" srcId="{87215BAF-80EC-43DF-9F44-684C6A17F3A9}" srcOrd="0" type="presOf"/>
    <dgm:cxn destId="{6C9A836E-AC02-41B1-B22A-411AC89B6751}" destOrd="0" modelId="{D38DED0E-6735-47FB-9029-109339AB7CFA}" presId="urn:microsoft.com/office/officeart/2016/7/layout/RepeatingBendingProcessNew" srcId="{9A58CC0B-2B17-4DB0-8A19-A4A05CCEE223}" srcOrd="1" type="presOf"/>
    <dgm:cxn destId="{827CC77F-E4BB-465D-B01F-607E44B36057}" destOrd="0" modelId="{04D52714-1C37-4B1B-A4F3-BB9FBCD5875D}" presId="urn:microsoft.com/office/officeart/2016/7/layout/RepeatingBendingProcessNew" srcId="{769F6813-B679-421A-BD5F-1F9542A33A36}" srcOrd="0" type="presOf"/>
    <dgm:cxn destId="{94D41083-55AF-4995-A893-EB5F1B930218}" destOrd="0" modelId="{17966D14-6BB0-4B5F-9575-452C77FA6CFE}" presId="urn:microsoft.com/office/officeart/2016/7/layout/RepeatingBendingProcessNew" srcId="{F1FB39DA-658F-4FEF-A15E-549B7840F0D2}" srcOrd="0" type="presOf"/>
    <dgm:cxn destId="{5F7A9921-6DE3-418E-9FDC-FC68B03E4E80}" destOrd="0" modelId="{87BB901D-A4B0-4086-B96A-5481BB3E08D0}" presId="urn:microsoft.com/office/officeart/2016/7/layout/RepeatingBendingProcessNew" srcId="{A953216D-BC2B-48B8-9482-80CF776FB0A5}" srcOrd="0" type="presOf"/>
    <dgm:cxn destId="{C83C4ACF-FE92-4C0D-9370-637E8AD2339A}" destOrd="0" modelId="{23F11F1F-B94C-46AA-890C-267AAB3E2D4D}" presId="urn:microsoft.com/office/officeart/2016/7/layout/RepeatingBendingProcessNew" srcId="{AE8305F5-62DC-49D2-B3B5-88C4517AF4FA}" srcOrd="0" type="presOf"/>
    <dgm:cxn destId="{B716B561-11FC-4610-B508-CF6B33B22465}" destOrd="0" modelId="{D7058F25-42C5-4989-B7AC-DD05700EDD56}" presId="urn:microsoft.com/office/officeart/2016/7/layout/RepeatingBendingProcessNew" srcId="{46D9072D-026D-4B84-AD7A-1043598296CD}" srcOrd="0" type="presOf"/>
    <dgm:cxn destId="{DA365289-4A76-4AD2-B20F-EF07E03E3491}" destOrd="0" modelId="{0504CF2E-CECB-4431-9153-92703F5637D4}" presId="urn:microsoft.com/office/officeart/2016/7/layout/RepeatingBendingProcessNew" srcId="{FF3A4522-DC7D-451F-A88A-4A7608A5FEA4}" srcOrd="0" type="presOf"/>
    <dgm:cxn destId="{DAA5B813-7123-4FEE-8E6E-88F5A344FEC0}" destOrd="0" modelId="{0E928834-2F76-45A1-87C6-FC8210CA80B7}" presId="urn:microsoft.com/office/officeart/2016/7/layout/RepeatingBendingProcessNew" srcId="{AE8305F5-62DC-49D2-B3B5-88C4517AF4FA}" srcOrd="1" type="presOf"/>
    <dgm:cxn destId="{53A9A810-E57F-43E3-B47E-5190E367E0CE}" destOrd="0" modelId="{F7224936-E671-4465-AA64-E26F46075ECA}" presId="urn:microsoft.com/office/officeart/2016/7/layout/RepeatingBendingProcessNew" srcId="{BFA94007-9BF7-44AA-A978-88E764DA3B9F}" srcOrd="0" type="presOf"/>
    <dgm:cxn destId="{151B1360-B181-48B4-B8D5-07D7105F1FF8}" destOrd="0" modelId="{02DAAE45-7B6C-4D9C-B6E1-3AD810B084CD}" presId="urn:microsoft.com/office/officeart/2016/7/layout/RepeatingBendingProcessNew" srcId="{00395D89-8C33-4996-82D1-2FCC8AD393A7}" srcOrd="0" type="presOf"/>
    <dgm:cxn destId="{56B4E796-C1DC-438B-954B-5BB7EA1C9F81}" destOrd="0" modelId="{22BF7D46-2006-4163-80C7-1BB18366816E}" presId="urn:microsoft.com/office/officeart/2016/7/layout/RepeatingBendingProcessNew" srcId="{6BFAEB69-DBF9-4C9E-B4B9-C8D5041A9C7C}" srcOrd="0" type="presOf"/>
    <dgm:cxn destId="{3C1AF3E3-7C5E-48DE-ABAB-1F213C84A276}" destOrd="0" modelId="{E82A784A-7B14-4ED5-88CD-BA728102F2C1}" presId="urn:microsoft.com/office/officeart/2016/7/layout/RepeatingBendingProcessNew" srcId="{BFA94007-9BF7-44AA-A978-88E764DA3B9F}" srcOrd="1" type="presOf"/>
    <dgm:cxn destId="{CF3C8672-6549-45CC-B34C-78D042DD10AA}" destOrd="0" modelId="{7DE8734B-FBED-4B54-9330-E57E920B9CFB}" presId="urn:microsoft.com/office/officeart/2016/7/layout/RepeatingBendingProcessNew" srcId="{7125A122-3190-4899-A29E-98FE329226D4}" srcOrd="1" type="presOf"/>
    <dgm:cxn destId="{EC4C4809-57E7-4BDF-BC66-9A341AFEA913}" destOrd="0" modelId="{439B0373-F926-417E-9A0E-7221A47413DB}" presId="urn:microsoft.com/office/officeart/2016/7/layout/RepeatingBendingProcessNew" srcId="{912DD40A-49B0-4739-9091-2E54BBC73BE5}" srcOrd="0" type="presOf"/>
    <dgm:cxn destId="{912DD40A-49B0-4739-9091-2E54BBC73BE5}" destOrd="0" modelId="{F413EB76-66C6-4A46-BA8C-2386AE5148FC}" parTransId="{37024C21-4A8E-4773-8F92-4BC8CDC9C460}" sibTransId="{FF3A4522-DC7D-451F-A88A-4A7608A5FEA4}" srcId="{A953216D-BC2B-48B8-9482-80CF776FB0A5}" srcOrd="7"/>
    <dgm:cxn destId="{2D3E9038-A024-4266-A24D-DCCE9CC13F0D}" destOrd="0" modelId="{26E62057-0B00-4600-BA2C-C76A1CB343FB}" presId="urn:microsoft.com/office/officeart/2016/7/layout/RepeatingBendingProcessNew" srcId="{03747185-1AF3-4BF7-B8FA-32BC688F653C}" srcOrd="0" type="presOf"/>
    <dgm:cxn destId="{00395D89-8C33-4996-82D1-2FCC8AD393A7}" destOrd="0" modelId="{03FF6178-46DE-49C1-81CC-967B614C361A}" parTransId="{5BB83192-2C38-46CB-9AF4-1BC798FE1814}" sibTransId="{BFA94007-9BF7-44AA-A978-88E764DA3B9F}" srcId="{A953216D-BC2B-48B8-9482-80CF776FB0A5}" srcOrd="8"/>
    <dgm:cxn destId="{769F6813-B679-421A-BD5F-1F9542A33A36}" destOrd="0" modelId="{C5F4BA7A-AC08-4254-943C-A4DABD178CFE}" parTransId="{D82B9F4E-FC0E-4584-9836-BDF4F34A4C6C}" sibTransId="{98E23221-D9C1-47C2-959B-E702A23184F0}" srcId="{A953216D-BC2B-48B8-9482-80CF776FB0A5}" srcOrd="9"/>
    <dgm:cxn destId="{D64FF231-9934-48EE-BDE9-F522E8CF7775}" destOrd="0" modelId="{3E2F308D-E225-4F6C-A2D7-3C107E8B7D8A}" parTransId="{0506347C-AF63-424D-A08F-23B4AFC6F03B}" sibTransId="{9A58CC0B-2B17-4DB0-8A19-A4A05CCEE223}" srcId="{A953216D-BC2B-48B8-9482-80CF776FB0A5}" srcOrd="3"/>
    <dgm:cxn destId="{D88FDC9B-2D0B-4A3A-BE44-11712C693615}" destOrd="0" modelId="{E2CF3C8E-3736-46FD-8CD6-65E7CAE611CD}" presId="urn:microsoft.com/office/officeart/2016/7/layout/RepeatingBendingProcessNew" srcId="{6470614C-6A7E-4E5A-BD68-8A792E06D80F}" srcOrd="0" type="presOf"/>
    <dgm:cxn destId="{57DE8AEA-74A0-4656-845C-5F4EF347F177}" destOrd="0" modelId="{E7F70D90-B6A7-4DE3-9551-0CD4CF62209C}" presId="urn:microsoft.com/office/officeart/2016/7/layout/RepeatingBendingProcessNew" srcId="{FF3A4522-DC7D-451F-A88A-4A7608A5FEA4}" srcOrd="1" type="presOf"/>
    <dgm:cxn destId="{F41F65F0-79A1-42D7-89B0-609808689F57}" destOrd="0" modelId="{008EE591-5664-450D-A660-E13727678EC4}" presId="urn:microsoft.com/office/officeart/2016/7/layout/RepeatingBendingProcessNew" srcId="{52292490-FCE0-4E86-81E3-6A26E7594F5F}" srcOrd="0" type="presOf"/>
    <dgm:cxn destId="{87215BAF-80EC-43DF-9F44-684C6A17F3A9}" destOrd="0" modelId="{CCDCCE9A-2EB1-49D3-91CD-22CB98DFD88B}" parTransId="{AFC0B2C6-F933-4E5D-A6A6-0EE1775EC624}" sibTransId="{AE8305F5-62DC-49D2-B3B5-88C4517AF4FA}" srcId="{A953216D-BC2B-48B8-9482-80CF776FB0A5}" srcOrd="2"/>
    <dgm:cxn destId="{46D9072D-026D-4B84-AD7A-1043598296CD}" destOrd="0" modelId="{64E1AA9C-0849-405B-862B-3CE7A01A0780}" parTransId="{78EA4EDE-40BB-477D-87F9-7B8A654158E0}" sibTransId="{6470614C-6A7E-4E5A-BD68-8A792E06D80F}" srcId="{A953216D-BC2B-48B8-9482-80CF776FB0A5}" srcOrd="6"/>
    <dgm:cxn destId="{6BFAEB69-DBF9-4C9E-B4B9-C8D5041A9C7C}" destOrd="0" modelId="{8E690E9E-CD04-41AE-9D11-7117C890B68B}" parTransId="{B036C616-303C-4FFC-8C5B-559644FF3ED2}" sibTransId="{FB7895EF-C3DF-4469-AFB2-363E47244CE9}" srcId="{A953216D-BC2B-48B8-9482-80CF776FB0A5}" srcOrd="1"/>
    <dgm:cxn destId="{4BDDA8C9-3106-44E9-B340-3162BD796A32}" destOrd="0" modelId="{1901429F-20E7-49A5-8BAF-2577D3E29839}" parTransId="{61B1940A-4299-4F29-9F34-4E6247D08D21}" sibTransId="{F1FB39DA-658F-4FEF-A15E-549B7840F0D2}" srcId="{A953216D-BC2B-48B8-9482-80CF776FB0A5}" srcOrd="4"/>
    <dgm:cxn destId="{8DC7B310-29A2-4A09-8531-0B26D7BFD545}" destOrd="0" modelId="{B61C2DB1-9A73-4BFF-BE40-B69D286C5563}" presId="urn:microsoft.com/office/officeart/2016/7/layout/RepeatingBendingProcessNew" srcId="{4BDDA8C9-3106-44E9-B340-3162BD796A32}" srcOrd="0" type="presOf"/>
    <dgm:cxn destId="{29C1F46D-FFCF-4AB5-8AD4-E2E06F299B7D}" destOrd="0" modelId="{0EBF72B6-8A4E-4D45-A05F-41140D44E161}" presId="urn:microsoft.com/office/officeart/2016/7/layout/RepeatingBendingProcessNew" srcId="{FB7895EF-C3DF-4469-AFB2-363E47244CE9}" srcOrd="1" type="presOf"/>
    <dgm:cxn destId="{5A51E41F-AA89-497D-9822-30CEAF1020A3}" destOrd="0" modelId="{ABF75AD7-2D43-4B52-A35B-4B699E56ED70}" presId="urn:microsoft.com/office/officeart/2016/7/layout/RepeatingBendingProcessNew" srcId="{6470614C-6A7E-4E5A-BD68-8A792E06D80F}" srcOrd="1" type="presOf"/>
    <dgm:cxn destId="{AE185BE3-BE91-4CC7-9DDD-585248D11D16}" destOrd="0" modelId="{77B50FD8-F909-425E-BA89-C84B489A2057}" presId="urn:microsoft.com/office/officeart/2016/7/layout/RepeatingBendingProcessNew" srcId="{A3D3C759-FFAD-45E2-B5EA-DBBE9C085F29}" srcOrd="0" type="presOf"/>
    <dgm:cxn destId="{21160116-C9E0-45E7-A425-A50D15BD7C64}" destOrd="0" modelId="{52BB8FDD-FA19-411C-9480-221C20691004}" presId="urn:microsoft.com/office/officeart/2016/7/layout/RepeatingBendingProcessNew" srcId="{F1FB39DA-658F-4FEF-A15E-549B7840F0D2}" srcOrd="1" type="presOf"/>
    <dgm:cxn destId="{03747185-1AF3-4BF7-B8FA-32BC688F653C}" destOrd="0" modelId="{82B28BE6-BD44-40E3-8EF3-0E2F1ECD62CE}" parTransId="{888D05D3-09D0-4E1A-B2AA-C5D91F8A3210}" sibTransId="{7125A122-3190-4899-A29E-98FE329226D4}" srcId="{A953216D-BC2B-48B8-9482-80CF776FB0A5}" srcOrd="5"/>
    <dgm:cxn destId="{52292490-FCE0-4E86-81E3-6A26E7594F5F}" destOrd="0" modelId="{3298C7F1-48FA-418C-9BE9-671FBD391B23}" parTransId="{C350E427-D5FC-4727-9988-E8C080EE4BF7}" sibTransId="{A3D3C759-FFAD-45E2-B5EA-DBBE9C085F29}" srcId="{A953216D-BC2B-48B8-9482-80CF776FB0A5}" srcOrd="0"/>
    <dgm:cxn destId="{7ECE0345-55F7-4853-8D4C-05E108174DC5}" destOrd="0" modelId="{DABA2FF4-F0D9-4A39-8A9E-E6112B8FBCF1}" presId="urn:microsoft.com/office/officeart/2016/7/layout/RepeatingBendingProcessNew" srcId="{FB7895EF-C3DF-4469-AFB2-363E47244CE9}" srcOrd="0" type="presOf"/>
    <dgm:cxn destId="{403D25E1-B59E-48AF-8554-066DB0B1D039}" destOrd="0" modelId="{875AD2FE-B88E-4DE3-942E-0E394E475333}" presId="urn:microsoft.com/office/officeart/2016/7/layout/RepeatingBendingProcessNew" srcId="{D64FF231-9934-48EE-BDE9-F522E8CF7775}" srcOrd="0" type="presOf"/>
    <dgm:cxn destId="{F41F65F0-79A1-42D7-89B0-609808689F57}" destOrd="0" modelId="{402016B3-E299-449E-83E8-BD66A0607F22}" presId="urn:microsoft.com/office/officeart/2016/7/layout/RepeatingBendingProcessNew" srcId="{5F7A9921-6DE3-418E-9FDC-FC68B03E4E80}" srcOrd="0" type="presParOf"/>
    <dgm:cxn destId="{AE185BE3-BE91-4CC7-9DDD-585248D11D16}" destOrd="0" modelId="{F4D3A53D-3218-48F1-9F0E-151603F11877}" presId="urn:microsoft.com/office/officeart/2016/7/layout/RepeatingBendingProcessNew" srcId="{5F7A9921-6DE3-418E-9FDC-FC68B03E4E80}" srcOrd="1" type="presParOf"/>
    <dgm:cxn destId="{FFE7C991-2926-4F54-BF27-07F340833D33}" destOrd="0" modelId="{AA8246EE-D4BA-4552-8911-7584E6FA4C3E}" presId="urn:microsoft.com/office/officeart/2016/7/layout/RepeatingBendingProcessNew" srcId="{AE185BE3-BE91-4CC7-9DDD-585248D11D16}" srcOrd="0" type="presParOf"/>
    <dgm:cxn destId="{56B4E796-C1DC-438B-954B-5BB7EA1C9F81}" destOrd="0" modelId="{39F78DB7-A70E-4BC2-94AC-2650770C8F48}" presId="urn:microsoft.com/office/officeart/2016/7/layout/RepeatingBendingProcessNew" srcId="{5F7A9921-6DE3-418E-9FDC-FC68B03E4E80}" srcOrd="2" type="presParOf"/>
    <dgm:cxn destId="{7ECE0345-55F7-4853-8D4C-05E108174DC5}" destOrd="0" modelId="{564F7BC6-A90A-4D84-8FB1-3338050EA231}" presId="urn:microsoft.com/office/officeart/2016/7/layout/RepeatingBendingProcessNew" srcId="{5F7A9921-6DE3-418E-9FDC-FC68B03E4E80}" srcOrd="3" type="presParOf"/>
    <dgm:cxn destId="{29C1F46D-FFCF-4AB5-8AD4-E2E06F299B7D}" destOrd="0" modelId="{69BFE833-576C-4EEC-B8BA-D231140FB5C2}" presId="urn:microsoft.com/office/officeart/2016/7/layout/RepeatingBendingProcessNew" srcId="{7ECE0345-55F7-4853-8D4C-05E108174DC5}" srcOrd="0" type="presParOf"/>
    <dgm:cxn destId="{CE68725C-1C90-4E73-86A6-7F32EC521F01}" destOrd="0" modelId="{EF3CFBA8-6808-4FA2-A634-B323C270522E}" presId="urn:microsoft.com/office/officeart/2016/7/layout/RepeatingBendingProcessNew" srcId="{5F7A9921-6DE3-418E-9FDC-FC68B03E4E80}" srcOrd="4" type="presParOf"/>
    <dgm:cxn destId="{C83C4ACF-FE92-4C0D-9370-637E8AD2339A}" destOrd="0" modelId="{EF600D2B-0047-40FF-9308-71D32485F1C9}" presId="urn:microsoft.com/office/officeart/2016/7/layout/RepeatingBendingProcessNew" srcId="{5F7A9921-6DE3-418E-9FDC-FC68B03E4E80}" srcOrd="5" type="presParOf"/>
    <dgm:cxn destId="{DAA5B813-7123-4FEE-8E6E-88F5A344FEC0}" destOrd="0" modelId="{62F8C929-8A21-46C2-ACCC-0BB90B16727B}" presId="urn:microsoft.com/office/officeart/2016/7/layout/RepeatingBendingProcessNew" srcId="{C83C4ACF-FE92-4C0D-9370-637E8AD2339A}" srcOrd="0" type="presParOf"/>
    <dgm:cxn destId="{403D25E1-B59E-48AF-8554-066DB0B1D039}" destOrd="0" modelId="{4AE1ACFB-FD5F-456A-ABC0-60CBC822C787}" presId="urn:microsoft.com/office/officeart/2016/7/layout/RepeatingBendingProcessNew" srcId="{5F7A9921-6DE3-418E-9FDC-FC68B03E4E80}" srcOrd="6" type="presParOf"/>
    <dgm:cxn destId="{8A62C144-35E9-454F-B3AF-BB5D8745212C}" destOrd="0" modelId="{6B2B05F4-9091-4F1E-8872-7FD3CA80BBCD}" presId="urn:microsoft.com/office/officeart/2016/7/layout/RepeatingBendingProcessNew" srcId="{5F7A9921-6DE3-418E-9FDC-FC68B03E4E80}" srcOrd="7" type="presParOf"/>
    <dgm:cxn destId="{6C9A836E-AC02-41B1-B22A-411AC89B6751}" destOrd="0" modelId="{111AA3E3-0671-47A2-81AB-B78A7E4B442B}" presId="urn:microsoft.com/office/officeart/2016/7/layout/RepeatingBendingProcessNew" srcId="{8A62C144-35E9-454F-B3AF-BB5D8745212C}" srcOrd="0" type="presParOf"/>
    <dgm:cxn destId="{8DC7B310-29A2-4A09-8531-0B26D7BFD545}" destOrd="0" modelId="{97D11E11-E237-43D1-8C5D-62BE43004D1E}" presId="urn:microsoft.com/office/officeart/2016/7/layout/RepeatingBendingProcessNew" srcId="{5F7A9921-6DE3-418E-9FDC-FC68B03E4E80}" srcOrd="8" type="presParOf"/>
    <dgm:cxn destId="{94D41083-55AF-4995-A893-EB5F1B930218}" destOrd="0" modelId="{08BBBA13-8406-4492-9B6C-CCE8AEFFF7C5}" presId="urn:microsoft.com/office/officeart/2016/7/layout/RepeatingBendingProcessNew" srcId="{5F7A9921-6DE3-418E-9FDC-FC68B03E4E80}" srcOrd="9" type="presParOf"/>
    <dgm:cxn destId="{21160116-C9E0-45E7-A425-A50D15BD7C64}" destOrd="0" modelId="{474E7CD4-53C4-4717-A6C5-B004F4BF5787}" presId="urn:microsoft.com/office/officeart/2016/7/layout/RepeatingBendingProcessNew" srcId="{94D41083-55AF-4995-A893-EB5F1B930218}" srcOrd="0" type="presParOf"/>
    <dgm:cxn destId="{2D3E9038-A024-4266-A24D-DCCE9CC13F0D}" destOrd="0" modelId="{BDC50567-A6EB-4360-86F3-F2651F1EC229}" presId="urn:microsoft.com/office/officeart/2016/7/layout/RepeatingBendingProcessNew" srcId="{5F7A9921-6DE3-418E-9FDC-FC68B03E4E80}" srcOrd="10" type="presParOf"/>
    <dgm:cxn destId="{A1C2C27B-8630-4137-BC9C-E8481D605E55}" destOrd="0" modelId="{E5D25EAE-88C6-4783-9029-C59AE4352B80}" presId="urn:microsoft.com/office/officeart/2016/7/layout/RepeatingBendingProcessNew" srcId="{5F7A9921-6DE3-418E-9FDC-FC68B03E4E80}" srcOrd="11" type="presParOf"/>
    <dgm:cxn destId="{CF3C8672-6549-45CC-B34C-78D042DD10AA}" destOrd="0" modelId="{C0F2EC86-3473-4C59-B433-0D60DC3606E6}" presId="urn:microsoft.com/office/officeart/2016/7/layout/RepeatingBendingProcessNew" srcId="{A1C2C27B-8630-4137-BC9C-E8481D605E55}" srcOrd="0" type="presParOf"/>
    <dgm:cxn destId="{B716B561-11FC-4610-B508-CF6B33B22465}" destOrd="0" modelId="{25094EB0-F35F-410A-935B-1B8806D9AD47}" presId="urn:microsoft.com/office/officeart/2016/7/layout/RepeatingBendingProcessNew" srcId="{5F7A9921-6DE3-418E-9FDC-FC68B03E4E80}" srcOrd="12" type="presParOf"/>
    <dgm:cxn destId="{D88FDC9B-2D0B-4A3A-BE44-11712C693615}" destOrd="0" modelId="{88CAF2D6-95DF-4609-B245-B51CC9C30155}" presId="urn:microsoft.com/office/officeart/2016/7/layout/RepeatingBendingProcessNew" srcId="{5F7A9921-6DE3-418E-9FDC-FC68B03E4E80}" srcOrd="13" type="presParOf"/>
    <dgm:cxn destId="{5A51E41F-AA89-497D-9822-30CEAF1020A3}" destOrd="0" modelId="{AC1369E5-1690-440F-942D-F06155B14CD6}" presId="urn:microsoft.com/office/officeart/2016/7/layout/RepeatingBendingProcessNew" srcId="{D88FDC9B-2D0B-4A3A-BE44-11712C693615}" srcOrd="0" type="presParOf"/>
    <dgm:cxn destId="{EC4C4809-57E7-4BDF-BC66-9A341AFEA913}" destOrd="0" modelId="{A0725484-1805-45E4-8BEA-E9CFB66063C4}" presId="urn:microsoft.com/office/officeart/2016/7/layout/RepeatingBendingProcessNew" srcId="{5F7A9921-6DE3-418E-9FDC-FC68B03E4E80}" srcOrd="14" type="presParOf"/>
    <dgm:cxn destId="{DA365289-4A76-4AD2-B20F-EF07E03E3491}" destOrd="0" modelId="{F2649FF1-5C0B-4E94-B12D-D1F8032C1832}" presId="urn:microsoft.com/office/officeart/2016/7/layout/RepeatingBendingProcessNew" srcId="{5F7A9921-6DE3-418E-9FDC-FC68B03E4E80}" srcOrd="15" type="presParOf"/>
    <dgm:cxn destId="{57DE8AEA-74A0-4656-845C-5F4EF347F177}" destOrd="0" modelId="{920D31CA-6DAF-4442-AAD4-DE8624907C28}" presId="urn:microsoft.com/office/officeart/2016/7/layout/RepeatingBendingProcessNew" srcId="{DA365289-4A76-4AD2-B20F-EF07E03E3491}" srcOrd="0" type="presParOf"/>
    <dgm:cxn destId="{151B1360-B181-48B4-B8D5-07D7105F1FF8}" destOrd="0" modelId="{89280EF5-F5F8-4D6A-BEED-72D0405B9636}" presId="urn:microsoft.com/office/officeart/2016/7/layout/RepeatingBendingProcessNew" srcId="{5F7A9921-6DE3-418E-9FDC-FC68B03E4E80}" srcOrd="16" type="presParOf"/>
    <dgm:cxn destId="{53A9A810-E57F-43E3-B47E-5190E367E0CE}" destOrd="0" modelId="{5312B32A-A03B-4540-B8F5-D39609E3CFB9}" presId="urn:microsoft.com/office/officeart/2016/7/layout/RepeatingBendingProcessNew" srcId="{5F7A9921-6DE3-418E-9FDC-FC68B03E4E80}" srcOrd="17" type="presParOf"/>
    <dgm:cxn destId="{3C1AF3E3-7C5E-48DE-ABAB-1F213C84A276}" destOrd="0" modelId="{7C299141-0EBE-4400-91EA-F7FA7FF558A2}" presId="urn:microsoft.com/office/officeart/2016/7/layout/RepeatingBendingProcessNew" srcId="{53A9A810-E57F-43E3-B47E-5190E367E0CE}" srcOrd="0" type="presParOf"/>
    <dgm:cxn destId="{827CC77F-E4BB-465D-B01F-607E44B36057}" destOrd="0" modelId="{78353604-918C-4B59-900E-EA480F489CA3}" presId="urn:microsoft.com/office/officeart/2016/7/layout/RepeatingBendingProcessNew" srcId="{5F7A9921-6DE3-418E-9FDC-FC68B03E4E80}" srcOrd="18" type="presParOf"/>
  </dgm:cxnLst>
  <dgm:bg/>
  <dgm:whole/>
  <dgm:extLst>
    <a:ext uri="http://schemas.microsoft.com/office/drawing/2008/diagram">
      <dsp:dataModelExt xmlns:dsp="http://schemas.microsoft.com/office/drawing/2008/diagram" minVer="http://schemas.openxmlformats.org/drawingml/2006/diagram" relId="rId8"/>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31978DFC-8D93-4883-9004-DCF654BA9E15}">
      <dsp:nvSpPr>
        <dsp:cNvPr id="0" name=""/>
        <dsp:cNvSpPr/>
      </dsp:nvSpPr>
      <dsp:spPr>
        <a:xfrm>
          <a:off x="1333" y="415608"/>
          <a:ext cx="1680794" cy="1008476"/>
        </a:xfrm>
        <a:prstGeom prst="rect">
          <a:avLst/>
        </a:prstGeom>
        <a:solidFill>
          <a:schemeClr val="accent5">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b="1" kern="1200" lang="en-US" sz="1900"/>
            <a:t>Care and Support Needs</a:t>
          </a:r>
          <a:endParaRPr kern="1200" lang="en-US" sz="1900"/>
        </a:p>
      </dsp:txBody>
      <dsp:txXfrm>
        <a:off x="1333" y="415608"/>
        <a:ext cx="1680794" cy="1008476"/>
      </dsp:txXfrm>
    </dsp:sp>
    <dsp:sp modelId="{2BF64882-48D0-4833-AA43-CE2D34DAE601}">
      <dsp:nvSpPr>
        <dsp:cNvPr id="0" name=""/>
        <dsp:cNvSpPr/>
      </dsp:nvSpPr>
      <dsp:spPr>
        <a:xfrm>
          <a:off x="1850207" y="415608"/>
          <a:ext cx="1680794" cy="1008476"/>
        </a:xfrm>
        <a:prstGeom prst="rect">
          <a:avLst/>
        </a:prstGeom>
        <a:solidFill>
          <a:schemeClr val="accent5">
            <a:hueOff val="-714831"/>
            <a:satOff val="-48"/>
            <a:lumOff val="115"/>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b="1" kern="1200" lang="en-US" sz="1900"/>
            <a:t>Physical Needs</a:t>
          </a:r>
          <a:endParaRPr kern="1200" lang="en-US" sz="1900"/>
        </a:p>
      </dsp:txBody>
      <dsp:txXfrm>
        <a:off x="1850207" y="415608"/>
        <a:ext cx="1680794" cy="1008476"/>
      </dsp:txXfrm>
    </dsp:sp>
    <dsp:sp modelId="{280CC444-8FF5-4E1D-88BF-699E8BBD11AC}">
      <dsp:nvSpPr>
        <dsp:cNvPr id="0" name=""/>
        <dsp:cNvSpPr/>
      </dsp:nvSpPr>
      <dsp:spPr>
        <a:xfrm>
          <a:off x="3699080" y="415608"/>
          <a:ext cx="1680794" cy="1008476"/>
        </a:xfrm>
        <a:prstGeom prst="rect">
          <a:avLst/>
        </a:prstGeom>
        <a:solidFill>
          <a:schemeClr val="accent5">
            <a:hueOff val="-1429664"/>
            <a:satOff val="-96"/>
            <a:lumOff val="23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Long-term condition management </a:t>
          </a:r>
        </a:p>
      </dsp:txBody>
      <dsp:txXfrm>
        <a:off x="3699080" y="415608"/>
        <a:ext cx="1680794" cy="1008476"/>
      </dsp:txXfrm>
    </dsp:sp>
    <dsp:sp modelId="{F3A8234B-A5A4-404B-A426-7F377AE4CFE1}">
      <dsp:nvSpPr>
        <dsp:cNvPr id="0" name=""/>
        <dsp:cNvSpPr/>
      </dsp:nvSpPr>
      <dsp:spPr>
        <a:xfrm>
          <a:off x="5547954" y="415608"/>
          <a:ext cx="1680794" cy="1008476"/>
        </a:xfrm>
        <a:prstGeom prst="rect">
          <a:avLst/>
        </a:prstGeom>
        <a:solidFill>
          <a:schemeClr val="accent5">
            <a:hueOff val="-2144496"/>
            <a:satOff val="-145"/>
            <a:lumOff val="346"/>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Mobility support </a:t>
          </a:r>
        </a:p>
      </dsp:txBody>
      <dsp:txXfrm>
        <a:off x="5547954" y="415608"/>
        <a:ext cx="1680794" cy="1008476"/>
      </dsp:txXfrm>
    </dsp:sp>
    <dsp:sp modelId="{FDADFC9B-0CCD-488E-A0F6-696CBBAB15A8}">
      <dsp:nvSpPr>
        <dsp:cNvPr id="0" name=""/>
        <dsp:cNvSpPr/>
      </dsp:nvSpPr>
      <dsp:spPr>
        <a:xfrm>
          <a:off x="7396827" y="415608"/>
          <a:ext cx="1680794" cy="1008476"/>
        </a:xfrm>
        <a:prstGeom prst="rect">
          <a:avLst/>
        </a:prstGeom>
        <a:solidFill>
          <a:schemeClr val="accent5">
            <a:hueOff val="-2859328"/>
            <a:satOff val="-193"/>
            <a:lumOff val="46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Medication management </a:t>
          </a:r>
        </a:p>
      </dsp:txBody>
      <dsp:txXfrm>
        <a:off x="7396827" y="415608"/>
        <a:ext cx="1680794" cy="1008476"/>
      </dsp:txXfrm>
    </dsp:sp>
    <dsp:sp modelId="{33E29ECF-18A3-467B-9C78-E41CCF24AFC3}">
      <dsp:nvSpPr>
        <dsp:cNvPr id="0" name=""/>
        <dsp:cNvSpPr/>
      </dsp:nvSpPr>
      <dsp:spPr>
        <a:xfrm>
          <a:off x="9245701" y="415608"/>
          <a:ext cx="1680794" cy="1008476"/>
        </a:xfrm>
        <a:prstGeom prst="rect">
          <a:avLst/>
        </a:prstGeom>
        <a:solidFill>
          <a:schemeClr val="accent5">
            <a:hueOff val="-3574161"/>
            <a:satOff val="-242"/>
            <a:lumOff val="577"/>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b="1" kern="1200" lang="en-US" sz="1900"/>
            <a:t>Psychological Needs</a:t>
          </a:r>
          <a:endParaRPr kern="1200" lang="en-US" sz="1900"/>
        </a:p>
      </dsp:txBody>
      <dsp:txXfrm>
        <a:off x="9245701" y="415608"/>
        <a:ext cx="1680794" cy="1008476"/>
      </dsp:txXfrm>
    </dsp:sp>
    <dsp:sp modelId="{77E785E8-AA61-496D-8B98-4F8BC39CB50E}">
      <dsp:nvSpPr>
        <dsp:cNvPr id="0" name=""/>
        <dsp:cNvSpPr/>
      </dsp:nvSpPr>
      <dsp:spPr>
        <a:xfrm>
          <a:off x="1333" y="1592164"/>
          <a:ext cx="1680794" cy="1008476"/>
        </a:xfrm>
        <a:prstGeom prst="rect">
          <a:avLst/>
        </a:prstGeom>
        <a:solidFill>
          <a:schemeClr val="accent5">
            <a:hueOff val="-4288993"/>
            <a:satOff val="-291"/>
            <a:lumOff val="692"/>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Mental wellbeing </a:t>
          </a:r>
        </a:p>
      </dsp:txBody>
      <dsp:txXfrm>
        <a:off x="1333" y="1592164"/>
        <a:ext cx="1680794" cy="1008476"/>
      </dsp:txXfrm>
    </dsp:sp>
    <dsp:sp modelId="{E2F9A10C-3724-4689-BC70-AB595A16AEA4}">
      <dsp:nvSpPr>
        <dsp:cNvPr id="0" name=""/>
        <dsp:cNvSpPr/>
      </dsp:nvSpPr>
      <dsp:spPr>
        <a:xfrm>
          <a:off x="1850207" y="1592164"/>
          <a:ext cx="1680794" cy="1008476"/>
        </a:xfrm>
        <a:prstGeom prst="rect">
          <a:avLst/>
        </a:prstGeom>
        <a:solidFill>
          <a:schemeClr val="accent5">
            <a:hueOff val="-5003826"/>
            <a:satOff val="-339"/>
            <a:lumOff val="807"/>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Dementia support </a:t>
          </a:r>
        </a:p>
      </dsp:txBody>
      <dsp:txXfrm>
        <a:off x="1850207" y="1592164"/>
        <a:ext cx="1680794" cy="1008476"/>
      </dsp:txXfrm>
    </dsp:sp>
    <dsp:sp modelId="{AB84D1D7-2035-4CAB-9D62-0229633606E4}">
      <dsp:nvSpPr>
        <dsp:cNvPr id="0" name=""/>
        <dsp:cNvSpPr/>
      </dsp:nvSpPr>
      <dsp:spPr>
        <a:xfrm>
          <a:off x="3699080" y="1592164"/>
          <a:ext cx="1680794" cy="1008476"/>
        </a:xfrm>
        <a:prstGeom prst="rect">
          <a:avLst/>
        </a:prstGeom>
        <a:solidFill>
          <a:schemeClr val="accent5">
            <a:hueOff val="-5718658"/>
            <a:satOff val="-388"/>
            <a:lumOff val="923"/>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Emotional resilience </a:t>
          </a:r>
        </a:p>
      </dsp:txBody>
      <dsp:txXfrm>
        <a:off x="3699080" y="1592164"/>
        <a:ext cx="1680794" cy="1008476"/>
      </dsp:txXfrm>
    </dsp:sp>
    <dsp:sp modelId="{1C1991E6-1472-48F7-A35E-8919BDE1533A}">
      <dsp:nvSpPr>
        <dsp:cNvPr id="0" name=""/>
        <dsp:cNvSpPr/>
      </dsp:nvSpPr>
      <dsp:spPr>
        <a:xfrm>
          <a:off x="5547954" y="1592164"/>
          <a:ext cx="1680794" cy="1008476"/>
        </a:xfrm>
        <a:prstGeom prst="rect">
          <a:avLst/>
        </a:prstGeom>
        <a:solidFill>
          <a:schemeClr val="accent5">
            <a:hueOff val="-6433490"/>
            <a:satOff val="-436"/>
            <a:lumOff val="1038"/>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b="1" kern="1200" lang="en-US" sz="1900"/>
            <a:t>Social Needs</a:t>
          </a:r>
          <a:endParaRPr kern="1200" lang="en-US" sz="1900"/>
        </a:p>
      </dsp:txBody>
      <dsp:txXfrm>
        <a:off x="5547954" y="1592164"/>
        <a:ext cx="1680794" cy="1008476"/>
      </dsp:txXfrm>
    </dsp:sp>
    <dsp:sp modelId="{2B26A58A-F540-4277-8B3D-ACCD643736B5}">
      <dsp:nvSpPr>
        <dsp:cNvPr id="0" name=""/>
        <dsp:cNvSpPr/>
      </dsp:nvSpPr>
      <dsp:spPr>
        <a:xfrm>
          <a:off x="7396827" y="1592164"/>
          <a:ext cx="1680794" cy="1008476"/>
        </a:xfrm>
        <a:prstGeom prst="rect">
          <a:avLst/>
        </a:prstGeom>
        <a:solidFill>
          <a:schemeClr val="accent5">
            <a:hueOff val="-7148323"/>
            <a:satOff val="-485"/>
            <a:lumOff val="1154"/>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Social inclusion </a:t>
          </a:r>
        </a:p>
      </dsp:txBody>
      <dsp:txXfrm>
        <a:off x="7396827" y="1592164"/>
        <a:ext cx="1680794" cy="1008476"/>
      </dsp:txXfrm>
    </dsp:sp>
    <dsp:sp modelId="{E457A66D-7D28-4274-A367-2EB06BC5FB93}">
      <dsp:nvSpPr>
        <dsp:cNvPr id="0" name=""/>
        <dsp:cNvSpPr/>
      </dsp:nvSpPr>
      <dsp:spPr>
        <a:xfrm>
          <a:off x="9245701" y="1592164"/>
          <a:ext cx="1680794" cy="1008476"/>
        </a:xfrm>
        <a:prstGeom prst="rect">
          <a:avLst/>
        </a:prstGeom>
        <a:solidFill>
          <a:schemeClr val="accent5">
            <a:hueOff val="-7863155"/>
            <a:satOff val="-533"/>
            <a:lumOff val="1269"/>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Community participation </a:t>
          </a:r>
        </a:p>
      </dsp:txBody>
      <dsp:txXfrm>
        <a:off x="9245701" y="1592164"/>
        <a:ext cx="1680794" cy="1008476"/>
      </dsp:txXfrm>
    </dsp:sp>
    <dsp:sp modelId="{0F5D2E26-B5E3-4B7A-A4CA-451DBB8DD76C}">
      <dsp:nvSpPr>
        <dsp:cNvPr id="0" name=""/>
        <dsp:cNvSpPr/>
      </dsp:nvSpPr>
      <dsp:spPr>
        <a:xfrm>
          <a:off x="1333" y="2768720"/>
          <a:ext cx="1680794" cy="1008476"/>
        </a:xfrm>
        <a:prstGeom prst="rect">
          <a:avLst/>
        </a:prstGeom>
        <a:solidFill>
          <a:schemeClr val="accent5">
            <a:hueOff val="-8577988"/>
            <a:satOff val="-582"/>
            <a:lumOff val="1384"/>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Relationships </a:t>
          </a:r>
        </a:p>
      </dsp:txBody>
      <dsp:txXfrm>
        <a:off x="1333" y="2768720"/>
        <a:ext cx="1680794" cy="1008476"/>
      </dsp:txXfrm>
    </dsp:sp>
    <dsp:sp modelId="{E974B895-3D76-4840-A4DA-E85B3B296AD1}">
      <dsp:nvSpPr>
        <dsp:cNvPr id="0" name=""/>
        <dsp:cNvSpPr/>
      </dsp:nvSpPr>
      <dsp:spPr>
        <a:xfrm>
          <a:off x="1850207" y="2768720"/>
          <a:ext cx="1680794" cy="1008476"/>
        </a:xfrm>
        <a:prstGeom prst="rect">
          <a:avLst/>
        </a:prstGeom>
        <a:solidFill>
          <a:schemeClr val="accent5">
            <a:hueOff val="-9292820"/>
            <a:satOff val="-631"/>
            <a:lumOff val="150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b="1" kern="1200" lang="en-US" sz="1900"/>
            <a:t>Emotional Needs</a:t>
          </a:r>
          <a:endParaRPr kern="1200" lang="en-US" sz="1900"/>
        </a:p>
      </dsp:txBody>
      <dsp:txXfrm>
        <a:off x="1850207" y="2768720"/>
        <a:ext cx="1680794" cy="1008476"/>
      </dsp:txXfrm>
    </dsp:sp>
    <dsp:sp modelId="{6B5E4915-1C55-4571-BE30-4E6FAE8D397E}">
      <dsp:nvSpPr>
        <dsp:cNvPr id="0" name=""/>
        <dsp:cNvSpPr/>
      </dsp:nvSpPr>
      <dsp:spPr>
        <a:xfrm>
          <a:off x="3699080" y="2768720"/>
          <a:ext cx="1680794" cy="1008476"/>
        </a:xfrm>
        <a:prstGeom prst="rect">
          <a:avLst/>
        </a:prstGeom>
        <a:solidFill>
          <a:schemeClr val="accent5">
            <a:hueOff val="-10007652"/>
            <a:satOff val="-679"/>
            <a:lumOff val="1615"/>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Independence </a:t>
          </a:r>
        </a:p>
      </dsp:txBody>
      <dsp:txXfrm>
        <a:off x="3699080" y="2768720"/>
        <a:ext cx="1680794" cy="1008476"/>
      </dsp:txXfrm>
    </dsp:sp>
    <dsp:sp modelId="{19434259-B56D-4489-A3D7-C476887B059E}">
      <dsp:nvSpPr>
        <dsp:cNvPr id="0" name=""/>
        <dsp:cNvSpPr/>
      </dsp:nvSpPr>
      <dsp:spPr>
        <a:xfrm>
          <a:off x="5547954" y="2768720"/>
          <a:ext cx="1680794" cy="1008476"/>
        </a:xfrm>
        <a:prstGeom prst="rect">
          <a:avLst/>
        </a:prstGeom>
        <a:solidFill>
          <a:schemeClr val="accent5">
            <a:hueOff val="-10722484"/>
            <a:satOff val="-728"/>
            <a:lumOff val="173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Dignity </a:t>
          </a:r>
        </a:p>
      </dsp:txBody>
      <dsp:txXfrm>
        <a:off x="5547954" y="2768720"/>
        <a:ext cx="1680794" cy="1008476"/>
      </dsp:txXfrm>
    </dsp:sp>
    <dsp:sp modelId="{6A997539-2F20-4838-929C-06D581502935}">
      <dsp:nvSpPr>
        <dsp:cNvPr id="0" name=""/>
        <dsp:cNvSpPr/>
      </dsp:nvSpPr>
      <dsp:spPr>
        <a:xfrm>
          <a:off x="7396827" y="2768720"/>
          <a:ext cx="1680794" cy="1008476"/>
        </a:xfrm>
        <a:prstGeom prst="rect">
          <a:avLst/>
        </a:prstGeom>
        <a:solidFill>
          <a:schemeClr val="accent5">
            <a:hueOff val="-11437318"/>
            <a:satOff val="-776"/>
            <a:lumOff val="1846"/>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Person-centred care </a:t>
          </a:r>
        </a:p>
      </dsp:txBody>
      <dsp:txXfrm>
        <a:off x="7396827" y="2768720"/>
        <a:ext cx="1680794" cy="1008476"/>
      </dsp:txXfrm>
    </dsp:sp>
    <dsp:sp modelId="{F9DAEE35-3FC2-4967-8217-B4E944165512}">
      <dsp:nvSpPr>
        <dsp:cNvPr id="0" name=""/>
        <dsp:cNvSpPr/>
      </dsp:nvSpPr>
      <dsp:spPr>
        <a:xfrm>
          <a:off x="9245701" y="2768720"/>
          <a:ext cx="1680794" cy="1008476"/>
        </a:xfrm>
        <a:prstGeom prst="rect">
          <a:avLst/>
        </a:prstGeom>
        <a:solidFill>
          <a:schemeClr val="accent5">
            <a:hueOff val="-12152150"/>
            <a:satOff val="-825"/>
            <a:lumOff val="196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b="1" kern="1200" lang="en-US" sz="1900"/>
            <a:t>(Age UK, 2024; WHO, 2022)</a:t>
          </a:r>
          <a:endParaRPr kern="1200" lang="en-US" sz="1900"/>
        </a:p>
      </dsp:txBody>
      <dsp:txXfrm>
        <a:off x="9245701" y="2768720"/>
        <a:ext cx="1680794" cy="10084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24ED2D17-83A3-4C25-86BE-55B58C5C8E4E}">
      <dsp:nvSpPr>
        <dsp:cNvPr id="0" name=""/>
        <dsp:cNvSpPr/>
      </dsp:nvSpPr>
      <dsp:spPr>
        <a:xfrm>
          <a:off x="3735" y="74113"/>
          <a:ext cx="2022288" cy="1213373"/>
        </a:xfrm>
        <a:prstGeom prst="rect">
          <a:avLst/>
        </a:prstGeom>
        <a:solidFill>
          <a:schemeClr val="accent2">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b="1" kern="1200" lang="en-US" sz="1900"/>
            <a:t>Key Policies Supporting Older People</a:t>
          </a:r>
          <a:endParaRPr kern="1200" lang="en-US" sz="1900"/>
        </a:p>
      </dsp:txBody>
      <dsp:txXfrm>
        <a:off x="3735" y="74113"/>
        <a:ext cx="2022288" cy="1213373"/>
      </dsp:txXfrm>
    </dsp:sp>
    <dsp:sp modelId="{17EE0073-B3D3-4CF4-8095-E835A859E4B2}">
      <dsp:nvSpPr>
        <dsp:cNvPr id="0" name=""/>
        <dsp:cNvSpPr/>
      </dsp:nvSpPr>
      <dsp:spPr>
        <a:xfrm>
          <a:off x="2228252" y="74113"/>
          <a:ext cx="2022288" cy="1213373"/>
        </a:xfrm>
        <a:prstGeom prst="rect">
          <a:avLst/>
        </a:prstGeom>
        <a:solidFill>
          <a:schemeClr val="accent3">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b="1" kern="1200" lang="en-US" sz="1900"/>
            <a:t>Care Act 2014</a:t>
          </a:r>
          <a:endParaRPr kern="1200" lang="en-US" sz="1900"/>
        </a:p>
      </dsp:txBody>
      <dsp:txXfrm>
        <a:off x="2228252" y="74113"/>
        <a:ext cx="2022288" cy="1213373"/>
      </dsp:txXfrm>
    </dsp:sp>
    <dsp:sp modelId="{6566DE1A-E91C-4549-86AA-DB50DC1C8955}">
      <dsp:nvSpPr>
        <dsp:cNvPr id="0" name=""/>
        <dsp:cNvSpPr/>
      </dsp:nvSpPr>
      <dsp:spPr>
        <a:xfrm>
          <a:off x="4452770" y="74113"/>
          <a:ext cx="2022288" cy="1213373"/>
        </a:xfrm>
        <a:prstGeom prst="rect">
          <a:avLst/>
        </a:prstGeom>
        <a:solidFill>
          <a:schemeClr val="accent4">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Wellbeing </a:t>
          </a:r>
        </a:p>
      </dsp:txBody>
      <dsp:txXfrm>
        <a:off x="4452770" y="74113"/>
        <a:ext cx="2022288" cy="1213373"/>
      </dsp:txXfrm>
    </dsp:sp>
    <dsp:sp modelId="{A67ED8A6-A207-464F-BDB6-CD1B7166CEE0}">
      <dsp:nvSpPr>
        <dsp:cNvPr id="0" name=""/>
        <dsp:cNvSpPr/>
      </dsp:nvSpPr>
      <dsp:spPr>
        <a:xfrm>
          <a:off x="6677287" y="74113"/>
          <a:ext cx="2022288" cy="1213373"/>
        </a:xfrm>
        <a:prstGeom prst="rect">
          <a:avLst/>
        </a:prstGeom>
        <a:solidFill>
          <a:schemeClr val="accent5">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Prevention </a:t>
          </a:r>
        </a:p>
      </dsp:txBody>
      <dsp:txXfrm>
        <a:off x="6677287" y="74113"/>
        <a:ext cx="2022288" cy="1213373"/>
      </dsp:txXfrm>
    </dsp:sp>
    <dsp:sp modelId="{10763159-C453-44EA-B36C-592A5B9FB175}">
      <dsp:nvSpPr>
        <dsp:cNvPr id="0" name=""/>
        <dsp:cNvSpPr/>
      </dsp:nvSpPr>
      <dsp:spPr>
        <a:xfrm>
          <a:off x="8901805" y="74113"/>
          <a:ext cx="2022288" cy="1213373"/>
        </a:xfrm>
        <a:prstGeom prst="rect">
          <a:avLst/>
        </a:prstGeom>
        <a:solidFill>
          <a:schemeClr val="accent6">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Personalisation </a:t>
          </a:r>
        </a:p>
      </dsp:txBody>
      <dsp:txXfrm>
        <a:off x="8901805" y="74113"/>
        <a:ext cx="2022288" cy="1213373"/>
      </dsp:txXfrm>
    </dsp:sp>
    <dsp:sp modelId="{79B7E35A-249D-4410-95BA-8A47EB1A577F}">
      <dsp:nvSpPr>
        <dsp:cNvPr id="0" name=""/>
        <dsp:cNvSpPr/>
      </dsp:nvSpPr>
      <dsp:spPr>
        <a:xfrm>
          <a:off x="3735" y="1489715"/>
          <a:ext cx="2022288" cy="1213373"/>
        </a:xfrm>
        <a:prstGeom prst="rect">
          <a:avLst/>
        </a:prstGeom>
        <a:solidFill>
          <a:schemeClr val="accent2">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b="1" kern="1200" lang="en-US" sz="1900"/>
            <a:t>Equality Act 2010</a:t>
          </a:r>
          <a:endParaRPr kern="1200" lang="en-US" sz="1900"/>
        </a:p>
      </dsp:txBody>
      <dsp:txXfrm>
        <a:off x="3735" y="1489715"/>
        <a:ext cx="2022288" cy="1213373"/>
      </dsp:txXfrm>
    </dsp:sp>
    <dsp:sp modelId="{2C97FF3B-2C3A-4AEA-A6D4-B44CB32AF083}">
      <dsp:nvSpPr>
        <dsp:cNvPr id="0" name=""/>
        <dsp:cNvSpPr/>
      </dsp:nvSpPr>
      <dsp:spPr>
        <a:xfrm>
          <a:off x="2228252" y="1489715"/>
          <a:ext cx="2022288" cy="1213373"/>
        </a:xfrm>
        <a:prstGeom prst="rect">
          <a:avLst/>
        </a:prstGeom>
        <a:solidFill>
          <a:schemeClr val="accent3">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Protection from age discrimination </a:t>
          </a:r>
        </a:p>
      </dsp:txBody>
      <dsp:txXfrm>
        <a:off x="2228252" y="1489715"/>
        <a:ext cx="2022288" cy="1213373"/>
      </dsp:txXfrm>
    </dsp:sp>
    <dsp:sp modelId="{CFA21D61-225B-45BF-A621-14E823B25EFB}">
      <dsp:nvSpPr>
        <dsp:cNvPr id="0" name=""/>
        <dsp:cNvSpPr/>
      </dsp:nvSpPr>
      <dsp:spPr>
        <a:xfrm>
          <a:off x="4452770" y="1489715"/>
          <a:ext cx="2022288" cy="1213373"/>
        </a:xfrm>
        <a:prstGeom prst="rect">
          <a:avLst/>
        </a:prstGeom>
        <a:solidFill>
          <a:schemeClr val="accent4">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b="1" kern="1200" lang="en-US" sz="1900"/>
            <a:t>Human Rights Act 1998</a:t>
          </a:r>
          <a:endParaRPr kern="1200" lang="en-US" sz="1900"/>
        </a:p>
      </dsp:txBody>
      <dsp:txXfrm>
        <a:off x="4452770" y="1489715"/>
        <a:ext cx="2022288" cy="1213373"/>
      </dsp:txXfrm>
    </dsp:sp>
    <dsp:sp modelId="{2A23B26F-7F58-4D0D-8B09-DB62ADFC07ED}">
      <dsp:nvSpPr>
        <dsp:cNvPr id="0" name=""/>
        <dsp:cNvSpPr/>
      </dsp:nvSpPr>
      <dsp:spPr>
        <a:xfrm>
          <a:off x="6677287" y="1489715"/>
          <a:ext cx="2022288" cy="1213373"/>
        </a:xfrm>
        <a:prstGeom prst="rect">
          <a:avLst/>
        </a:prstGeom>
        <a:solidFill>
          <a:schemeClr val="accent5">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Dignity and autonomy </a:t>
          </a:r>
        </a:p>
      </dsp:txBody>
      <dsp:txXfrm>
        <a:off x="6677287" y="1489715"/>
        <a:ext cx="2022288" cy="1213373"/>
      </dsp:txXfrm>
    </dsp:sp>
    <dsp:sp modelId="{BA25DC0E-FF4D-4DDA-B173-967B667F6DFC}">
      <dsp:nvSpPr>
        <dsp:cNvPr id="0" name=""/>
        <dsp:cNvSpPr/>
      </dsp:nvSpPr>
      <dsp:spPr>
        <a:xfrm>
          <a:off x="8901805" y="1489715"/>
          <a:ext cx="2022288" cy="1213373"/>
        </a:xfrm>
        <a:prstGeom prst="rect">
          <a:avLst/>
        </a:prstGeom>
        <a:solidFill>
          <a:schemeClr val="accent6">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b="1" kern="1200" lang="en-US" sz="1900"/>
            <a:t>NHS Long Term Plan</a:t>
          </a:r>
          <a:endParaRPr kern="1200" lang="en-US" sz="1900"/>
        </a:p>
      </dsp:txBody>
      <dsp:txXfrm>
        <a:off x="8901805" y="1489715"/>
        <a:ext cx="2022288" cy="1213373"/>
      </dsp:txXfrm>
    </dsp:sp>
    <dsp:sp modelId="{982F5265-199E-46B4-970E-C790E4BB2C19}">
      <dsp:nvSpPr>
        <dsp:cNvPr id="0" name=""/>
        <dsp:cNvSpPr/>
      </dsp:nvSpPr>
      <dsp:spPr>
        <a:xfrm>
          <a:off x="1115993" y="2905317"/>
          <a:ext cx="2022288" cy="1213373"/>
        </a:xfrm>
        <a:prstGeom prst="rect">
          <a:avLst/>
        </a:prstGeom>
        <a:solidFill>
          <a:schemeClr val="accent2">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Integrated care </a:t>
          </a:r>
        </a:p>
      </dsp:txBody>
      <dsp:txXfrm>
        <a:off x="1115993" y="2905317"/>
        <a:ext cx="2022288" cy="1213373"/>
      </dsp:txXfrm>
    </dsp:sp>
    <dsp:sp modelId="{FA2ACD52-8828-45B0-A49A-DDBBD3C51E47}">
      <dsp:nvSpPr>
        <dsp:cNvPr id="0" name=""/>
        <dsp:cNvSpPr/>
      </dsp:nvSpPr>
      <dsp:spPr>
        <a:xfrm>
          <a:off x="3340511" y="2905317"/>
          <a:ext cx="2022288" cy="1213373"/>
        </a:xfrm>
        <a:prstGeom prst="rect">
          <a:avLst/>
        </a:prstGeom>
        <a:solidFill>
          <a:schemeClr val="accent3">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Prevention </a:t>
          </a:r>
        </a:p>
      </dsp:txBody>
      <dsp:txXfrm>
        <a:off x="3340511" y="2905317"/>
        <a:ext cx="2022288" cy="1213373"/>
      </dsp:txXfrm>
    </dsp:sp>
    <dsp:sp modelId="{6D0760A7-8897-4CDC-B6C0-75493BAA8526}">
      <dsp:nvSpPr>
        <dsp:cNvPr id="0" name=""/>
        <dsp:cNvSpPr/>
      </dsp:nvSpPr>
      <dsp:spPr>
        <a:xfrm>
          <a:off x="5565028" y="2905317"/>
          <a:ext cx="2022288" cy="1213373"/>
        </a:xfrm>
        <a:prstGeom prst="rect">
          <a:avLst/>
        </a:prstGeom>
        <a:solidFill>
          <a:schemeClr val="accent4">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t>Community services </a:t>
          </a:r>
        </a:p>
      </dsp:txBody>
      <dsp:txXfrm>
        <a:off x="5565028" y="2905317"/>
        <a:ext cx="2022288" cy="1213373"/>
      </dsp:txXfrm>
    </dsp:sp>
    <dsp:sp modelId="{CE57B2EF-F281-4640-9D6A-584D1474D98D}">
      <dsp:nvSpPr>
        <dsp:cNvPr id="0" name=""/>
        <dsp:cNvSpPr/>
      </dsp:nvSpPr>
      <dsp:spPr>
        <a:xfrm>
          <a:off x="7789546" y="2905317"/>
          <a:ext cx="2022288" cy="1213373"/>
        </a:xfrm>
        <a:prstGeom prst="rect">
          <a:avLst/>
        </a:prstGeom>
        <a:solidFill>
          <a:schemeClr val="accent5">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b="1" kern="1200" lang="en-US" sz="1900"/>
            <a:t>(Department of Health, 2014; NHS England, 2019)</a:t>
          </a:r>
          <a:endParaRPr kern="1200" lang="en-US" sz="1900"/>
        </a:p>
      </dsp:txBody>
      <dsp:txXfrm>
        <a:off x="7789546" y="2905317"/>
        <a:ext cx="2022288" cy="12133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1B56A973-7F20-4580-928D-B8A0CEF0DF56}">
      <dsp:nvSpPr>
        <dsp:cNvPr id="0" name=""/>
        <dsp:cNvSpPr/>
      </dsp:nvSpPr>
      <dsp:spPr>
        <a:xfrm>
          <a:off x="486363" y="1164"/>
          <a:ext cx="1843537" cy="1106122"/>
        </a:xfrm>
        <a:prstGeom prst="rect">
          <a:avLst/>
        </a:prstGeom>
        <a:solidFill>
          <a:schemeClr val="accent5">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ctr" defTabSz="933450" indent="0" lvl="0" marL="0">
            <a:lnSpc>
              <a:spcPct val="90000"/>
            </a:lnSpc>
            <a:spcBef>
              <a:spcPct val="0"/>
            </a:spcBef>
            <a:spcAft>
              <a:spcPct val="35000"/>
            </a:spcAft>
            <a:buNone/>
          </a:pPr>
          <a:r>
            <a:rPr b="1" kern="1200" lang="en-US" sz="2100"/>
            <a:t>Strengths</a:t>
          </a:r>
          <a:endParaRPr kern="1200" lang="en-US" sz="2100"/>
        </a:p>
      </dsp:txBody>
      <dsp:txXfrm>
        <a:off x="486363" y="1164"/>
        <a:ext cx="1843537" cy="1106122"/>
      </dsp:txXfrm>
    </dsp:sp>
    <dsp:sp modelId="{49B1A974-FD7E-4894-9AC8-56F9A873FA9C}">
      <dsp:nvSpPr>
        <dsp:cNvPr id="0" name=""/>
        <dsp:cNvSpPr/>
      </dsp:nvSpPr>
      <dsp:spPr>
        <a:xfrm>
          <a:off x="2514254" y="1164"/>
          <a:ext cx="1843537" cy="1106122"/>
        </a:xfrm>
        <a:prstGeom prst="rect">
          <a:avLst/>
        </a:prstGeom>
        <a:solidFill>
          <a:schemeClr val="accent5">
            <a:hueOff val="-1215214"/>
            <a:satOff val="-82"/>
            <a:lumOff val="196"/>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ctr" defTabSz="933450" indent="0" lvl="0" marL="0">
            <a:lnSpc>
              <a:spcPct val="90000"/>
            </a:lnSpc>
            <a:spcBef>
              <a:spcPct val="0"/>
            </a:spcBef>
            <a:spcAft>
              <a:spcPct val="35000"/>
            </a:spcAft>
            <a:buNone/>
          </a:pPr>
          <a:r>
            <a:rPr kern="1200" lang="en-US" sz="2100"/>
            <a:t>✔ Promotes independence</a:t>
          </a:r>
        </a:p>
      </dsp:txBody>
      <dsp:txXfrm>
        <a:off x="2514254" y="1164"/>
        <a:ext cx="1843537" cy="1106122"/>
      </dsp:txXfrm>
    </dsp:sp>
    <dsp:sp modelId="{19258E24-B1E2-4FF1-B1CA-162CC694D623}">
      <dsp:nvSpPr>
        <dsp:cNvPr id="0" name=""/>
        <dsp:cNvSpPr/>
      </dsp:nvSpPr>
      <dsp:spPr>
        <a:xfrm>
          <a:off x="4542145" y="1164"/>
          <a:ext cx="1843537" cy="1106122"/>
        </a:xfrm>
        <a:prstGeom prst="rect">
          <a:avLst/>
        </a:prstGeom>
        <a:solidFill>
          <a:schemeClr val="accent5">
            <a:hueOff val="-2430429"/>
            <a:satOff val="-164"/>
            <a:lumOff val="392"/>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ctr" defTabSz="933450" indent="0" lvl="0" marL="0">
            <a:lnSpc>
              <a:spcPct val="90000"/>
            </a:lnSpc>
            <a:spcBef>
              <a:spcPct val="0"/>
            </a:spcBef>
            <a:spcAft>
              <a:spcPct val="35000"/>
            </a:spcAft>
            <a:buNone/>
          </a:pPr>
          <a:r>
            <a:rPr kern="1200" lang="en-US" sz="2100"/>
            <a:t>✔ Supports ageing in place</a:t>
          </a:r>
        </a:p>
      </dsp:txBody>
      <dsp:txXfrm>
        <a:off x="4542145" y="1164"/>
        <a:ext cx="1843537" cy="1106122"/>
      </dsp:txXfrm>
    </dsp:sp>
    <dsp:sp modelId="{867F50EC-F661-42FF-B5B4-7B4DF300277A}">
      <dsp:nvSpPr>
        <dsp:cNvPr id="0" name=""/>
        <dsp:cNvSpPr/>
      </dsp:nvSpPr>
      <dsp:spPr>
        <a:xfrm>
          <a:off x="6570037" y="1164"/>
          <a:ext cx="1843537" cy="1106122"/>
        </a:xfrm>
        <a:prstGeom prst="rect">
          <a:avLst/>
        </a:prstGeom>
        <a:solidFill>
          <a:schemeClr val="accent5">
            <a:hueOff val="-3645644"/>
            <a:satOff val="-247"/>
            <a:lumOff val="588"/>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ctr" defTabSz="933450" indent="0" lvl="0" marL="0">
            <a:lnSpc>
              <a:spcPct val="90000"/>
            </a:lnSpc>
            <a:spcBef>
              <a:spcPct val="0"/>
            </a:spcBef>
            <a:spcAft>
              <a:spcPct val="35000"/>
            </a:spcAft>
            <a:buNone/>
          </a:pPr>
          <a:r>
            <a:rPr kern="1200" lang="en-US" sz="2100"/>
            <a:t>✔ Person-centred approach</a:t>
          </a:r>
        </a:p>
      </dsp:txBody>
      <dsp:txXfrm>
        <a:off x="6570037" y="1164"/>
        <a:ext cx="1843537" cy="1106122"/>
      </dsp:txXfrm>
    </dsp:sp>
    <dsp:sp modelId="{33B7E86C-5BC1-43A6-AF15-329923CB1FDA}">
      <dsp:nvSpPr>
        <dsp:cNvPr id="0" name=""/>
        <dsp:cNvSpPr/>
      </dsp:nvSpPr>
      <dsp:spPr>
        <a:xfrm>
          <a:off x="8597928" y="1164"/>
          <a:ext cx="1843537" cy="1106122"/>
        </a:xfrm>
        <a:prstGeom prst="rect">
          <a:avLst/>
        </a:prstGeom>
        <a:solidFill>
          <a:schemeClr val="accent5">
            <a:hueOff val="-4860859"/>
            <a:satOff val="-329"/>
            <a:lumOff val="784"/>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ctr" defTabSz="933450" indent="0" lvl="0" marL="0">
            <a:lnSpc>
              <a:spcPct val="90000"/>
            </a:lnSpc>
            <a:spcBef>
              <a:spcPct val="0"/>
            </a:spcBef>
            <a:spcAft>
              <a:spcPct val="35000"/>
            </a:spcAft>
            <a:buNone/>
          </a:pPr>
          <a:r>
            <a:rPr kern="1200" lang="en-US" sz="2100"/>
            <a:t>✔ Maintains community connections</a:t>
          </a:r>
        </a:p>
      </dsp:txBody>
      <dsp:txXfrm>
        <a:off x="8597928" y="1164"/>
        <a:ext cx="1843537" cy="1106122"/>
      </dsp:txXfrm>
    </dsp:sp>
    <dsp:sp modelId="{080D91AC-F6F5-4123-9D85-AA63AE1C09D4}">
      <dsp:nvSpPr>
        <dsp:cNvPr id="0" name=""/>
        <dsp:cNvSpPr/>
      </dsp:nvSpPr>
      <dsp:spPr>
        <a:xfrm>
          <a:off x="486363" y="1291641"/>
          <a:ext cx="1843537" cy="1106122"/>
        </a:xfrm>
        <a:prstGeom prst="rect">
          <a:avLst/>
        </a:prstGeom>
        <a:solidFill>
          <a:schemeClr val="accent5">
            <a:hueOff val="-6076074"/>
            <a:satOff val="-412"/>
            <a:lumOff val="98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ctr" defTabSz="933450" indent="0" lvl="0" marL="0">
            <a:lnSpc>
              <a:spcPct val="90000"/>
            </a:lnSpc>
            <a:spcBef>
              <a:spcPct val="0"/>
            </a:spcBef>
            <a:spcAft>
              <a:spcPct val="35000"/>
            </a:spcAft>
            <a:buNone/>
          </a:pPr>
          <a:r>
            <a:rPr b="1" kern="1200" lang="en-US" sz="2100"/>
            <a:t>(Wiles et al., 2012)</a:t>
          </a:r>
          <a:endParaRPr kern="1200" lang="en-US" sz="2100"/>
        </a:p>
      </dsp:txBody>
      <dsp:txXfrm>
        <a:off x="486363" y="1291641"/>
        <a:ext cx="1843537" cy="1106122"/>
      </dsp:txXfrm>
    </dsp:sp>
    <dsp:sp modelId="{66D9D123-0591-4707-8558-BAF9444172D1}">
      <dsp:nvSpPr>
        <dsp:cNvPr id="0" name=""/>
        <dsp:cNvSpPr/>
      </dsp:nvSpPr>
      <dsp:spPr>
        <a:xfrm>
          <a:off x="2514254" y="1291641"/>
          <a:ext cx="1843537" cy="1106122"/>
        </a:xfrm>
        <a:prstGeom prst="rect">
          <a:avLst/>
        </a:prstGeom>
        <a:solidFill>
          <a:schemeClr val="accent5">
            <a:hueOff val="-7291290"/>
            <a:satOff val="-495"/>
            <a:lumOff val="1177"/>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ctr" defTabSz="933450" indent="0" lvl="0" marL="0">
            <a:lnSpc>
              <a:spcPct val="90000"/>
            </a:lnSpc>
            <a:spcBef>
              <a:spcPct val="0"/>
            </a:spcBef>
            <a:spcAft>
              <a:spcPct val="35000"/>
            </a:spcAft>
            <a:buNone/>
          </a:pPr>
          <a:r>
            <a:rPr b="1" kern="1200" lang="en-US" sz="2100"/>
            <a:t>Challenges</a:t>
          </a:r>
          <a:endParaRPr kern="1200" lang="en-US" sz="2100"/>
        </a:p>
      </dsp:txBody>
      <dsp:txXfrm>
        <a:off x="2514254" y="1291641"/>
        <a:ext cx="1843537" cy="1106122"/>
      </dsp:txXfrm>
    </dsp:sp>
    <dsp:sp modelId="{8B919EE1-06C8-4302-A79D-CC99A24453D3}">
      <dsp:nvSpPr>
        <dsp:cNvPr id="0" name=""/>
        <dsp:cNvSpPr/>
      </dsp:nvSpPr>
      <dsp:spPr>
        <a:xfrm>
          <a:off x="4542145" y="1291641"/>
          <a:ext cx="1843537" cy="1106122"/>
        </a:xfrm>
        <a:prstGeom prst="rect">
          <a:avLst/>
        </a:prstGeom>
        <a:solidFill>
          <a:schemeClr val="accent5">
            <a:hueOff val="-8506504"/>
            <a:satOff val="-577"/>
            <a:lumOff val="1373"/>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ctr" defTabSz="933450" indent="0" lvl="0" marL="0">
            <a:lnSpc>
              <a:spcPct val="90000"/>
            </a:lnSpc>
            <a:spcBef>
              <a:spcPct val="0"/>
            </a:spcBef>
            <a:spcAft>
              <a:spcPct val="35000"/>
            </a:spcAft>
            <a:buNone/>
          </a:pPr>
          <a:r>
            <a:rPr kern="1200" lang="en-US" sz="2100"/>
            <a:t>✖ Workforce shortages</a:t>
          </a:r>
        </a:p>
      </dsp:txBody>
      <dsp:txXfrm>
        <a:off x="4542145" y="1291641"/>
        <a:ext cx="1843537" cy="1106122"/>
      </dsp:txXfrm>
    </dsp:sp>
    <dsp:sp modelId="{564A7519-364A-4682-9D51-DECC582FCD1F}">
      <dsp:nvSpPr>
        <dsp:cNvPr id="0" name=""/>
        <dsp:cNvSpPr/>
      </dsp:nvSpPr>
      <dsp:spPr>
        <a:xfrm>
          <a:off x="6570037" y="1291641"/>
          <a:ext cx="1843537" cy="1106122"/>
        </a:xfrm>
        <a:prstGeom prst="rect">
          <a:avLst/>
        </a:prstGeom>
        <a:solidFill>
          <a:schemeClr val="accent5">
            <a:hueOff val="-9721720"/>
            <a:satOff val="-660"/>
            <a:lumOff val="1569"/>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ctr" defTabSz="933450" indent="0" lvl="0" marL="0">
            <a:lnSpc>
              <a:spcPct val="90000"/>
            </a:lnSpc>
            <a:spcBef>
              <a:spcPct val="0"/>
            </a:spcBef>
            <a:spcAft>
              <a:spcPct val="35000"/>
            </a:spcAft>
            <a:buNone/>
          </a:pPr>
          <a:r>
            <a:rPr kern="1200" lang="en-US" sz="2100"/>
            <a:t>✖ Funding pressures</a:t>
          </a:r>
        </a:p>
      </dsp:txBody>
      <dsp:txXfrm>
        <a:off x="6570037" y="1291641"/>
        <a:ext cx="1843537" cy="1106122"/>
      </dsp:txXfrm>
    </dsp:sp>
    <dsp:sp modelId="{CA13F00B-03FB-42DB-852D-C63A232F7146}">
      <dsp:nvSpPr>
        <dsp:cNvPr id="0" name=""/>
        <dsp:cNvSpPr/>
      </dsp:nvSpPr>
      <dsp:spPr>
        <a:xfrm>
          <a:off x="8597928" y="1291641"/>
          <a:ext cx="1843537" cy="1106122"/>
        </a:xfrm>
        <a:prstGeom prst="rect">
          <a:avLst/>
        </a:prstGeom>
        <a:solidFill>
          <a:schemeClr val="accent5">
            <a:hueOff val="-10936934"/>
            <a:satOff val="-742"/>
            <a:lumOff val="1765"/>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ctr" defTabSz="933450" indent="0" lvl="0" marL="0">
            <a:lnSpc>
              <a:spcPct val="90000"/>
            </a:lnSpc>
            <a:spcBef>
              <a:spcPct val="0"/>
            </a:spcBef>
            <a:spcAft>
              <a:spcPct val="35000"/>
            </a:spcAft>
            <a:buNone/>
          </a:pPr>
          <a:r>
            <a:rPr kern="1200" lang="en-US" sz="2100"/>
            <a:t>✖ Service variability</a:t>
          </a:r>
        </a:p>
      </dsp:txBody>
      <dsp:txXfrm>
        <a:off x="8597928" y="1291641"/>
        <a:ext cx="1843537" cy="1106122"/>
      </dsp:txXfrm>
    </dsp:sp>
    <dsp:sp modelId="{36A5B288-BAEB-4075-BB2D-71E74DD57F44}">
      <dsp:nvSpPr>
        <dsp:cNvPr id="0" name=""/>
        <dsp:cNvSpPr/>
      </dsp:nvSpPr>
      <dsp:spPr>
        <a:xfrm>
          <a:off x="4542145" y="2582117"/>
          <a:ext cx="1843537" cy="1106122"/>
        </a:xfrm>
        <a:prstGeom prst="rect">
          <a:avLst/>
        </a:prstGeom>
        <a:solidFill>
          <a:schemeClr val="accent5">
            <a:hueOff val="-12152150"/>
            <a:satOff val="-825"/>
            <a:lumOff val="196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0010" lIns="80010" numCol="1" rIns="80010" spcCol="1270" spcFirstLastPara="0" tIns="80010" vert="horz" wrap="square">
          <a:noAutofit/>
        </a:bodyPr>
        <a:lstStyle/>
        <a:p>
          <a:pPr algn="ctr" defTabSz="933450" indent="0" lvl="0" marL="0">
            <a:lnSpc>
              <a:spcPct val="90000"/>
            </a:lnSpc>
            <a:spcBef>
              <a:spcPct val="0"/>
            </a:spcBef>
            <a:spcAft>
              <a:spcPct val="35000"/>
            </a:spcAft>
            <a:buNone/>
          </a:pPr>
          <a:r>
            <a:rPr b="1" kern="1200" lang="en-US" sz="2100"/>
            <a:t>(Skills for Care, 2023)</a:t>
          </a:r>
          <a:endParaRPr kern="1200" lang="en-US" sz="2100"/>
        </a:p>
      </dsp:txBody>
      <dsp:txXfrm>
        <a:off x="4542145" y="2582117"/>
        <a:ext cx="1843537" cy="11061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E21BA34A-68B3-4B1E-928E-74721DE3889B}">
      <dsp:nvSpPr>
        <dsp:cNvPr id="0" name=""/>
        <dsp:cNvSpPr/>
      </dsp:nvSpPr>
      <dsp:spPr>
        <a:xfrm>
          <a:off x="961120" y="2079"/>
          <a:ext cx="2094322" cy="1256593"/>
        </a:xfrm>
        <a:prstGeom prst="rect">
          <a:avLst/>
        </a:prstGeom>
        <a:solidFill>
          <a:schemeClr val="accent5">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1440" lIns="91440" numCol="1" rIns="91440" spcCol="1270" spcFirstLastPara="0" tIns="91440" vert="horz" wrap="square">
          <a:noAutofit/>
        </a:bodyPr>
        <a:lstStyle/>
        <a:p>
          <a:pPr algn="ctr" defTabSz="1066800" indent="0" lvl="0" marL="0">
            <a:lnSpc>
              <a:spcPct val="90000"/>
            </a:lnSpc>
            <a:spcBef>
              <a:spcPct val="0"/>
            </a:spcBef>
            <a:spcAft>
              <a:spcPct val="35000"/>
            </a:spcAft>
            <a:buNone/>
          </a:pPr>
          <a:r>
            <a:rPr b="1" kern="1200" lang="en-US" sz="2400"/>
            <a:t>Strengths</a:t>
          </a:r>
          <a:endParaRPr kern="1200" lang="en-US" sz="2400"/>
        </a:p>
      </dsp:txBody>
      <dsp:txXfrm>
        <a:off x="961120" y="2079"/>
        <a:ext cx="2094322" cy="1256593"/>
      </dsp:txXfrm>
    </dsp:sp>
    <dsp:sp modelId="{C32C79DB-AFB1-43D1-9F8F-D62A8D0358E9}">
      <dsp:nvSpPr>
        <dsp:cNvPr id="0" name=""/>
        <dsp:cNvSpPr/>
      </dsp:nvSpPr>
      <dsp:spPr>
        <a:xfrm>
          <a:off x="3264875" y="2079"/>
          <a:ext cx="2094322" cy="1256593"/>
        </a:xfrm>
        <a:prstGeom prst="rect">
          <a:avLst/>
        </a:prstGeom>
        <a:solidFill>
          <a:schemeClr val="accent5">
            <a:hueOff val="-1104740"/>
            <a:satOff val="-74"/>
            <a:lumOff val="178"/>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1440" lIns="91440" numCol="1" rIns="91440" spcCol="1270" spcFirstLastPara="0" tIns="91440" vert="horz" wrap="square">
          <a:noAutofit/>
        </a:bodyPr>
        <a:lstStyle/>
        <a:p>
          <a:pPr algn="ctr" defTabSz="1066800" indent="0" lvl="0" marL="0">
            <a:lnSpc>
              <a:spcPct val="90000"/>
            </a:lnSpc>
            <a:spcBef>
              <a:spcPct val="0"/>
            </a:spcBef>
            <a:spcAft>
              <a:spcPct val="35000"/>
            </a:spcAft>
            <a:buNone/>
          </a:pPr>
          <a:r>
            <a:rPr kern="1200" lang="en-US" sz="2400"/>
            <a:t>✔ 24-hour support</a:t>
          </a:r>
        </a:p>
      </dsp:txBody>
      <dsp:txXfrm>
        <a:off x="3264875" y="2079"/>
        <a:ext cx="2094322" cy="1256593"/>
      </dsp:txXfrm>
    </dsp:sp>
    <dsp:sp modelId="{91FF59AB-BE2D-42E5-BD21-A3185214ADF5}">
      <dsp:nvSpPr>
        <dsp:cNvPr id="0" name=""/>
        <dsp:cNvSpPr/>
      </dsp:nvSpPr>
      <dsp:spPr>
        <a:xfrm>
          <a:off x="5568630" y="2079"/>
          <a:ext cx="2094322" cy="1256593"/>
        </a:xfrm>
        <a:prstGeom prst="rect">
          <a:avLst/>
        </a:prstGeom>
        <a:solidFill>
          <a:schemeClr val="accent5">
            <a:hueOff val="-2209481"/>
            <a:satOff val="-149"/>
            <a:lumOff val="357"/>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1440" lIns="91440" numCol="1" rIns="91440" spcCol="1270" spcFirstLastPara="0" tIns="91440" vert="horz" wrap="square">
          <a:noAutofit/>
        </a:bodyPr>
        <a:lstStyle/>
        <a:p>
          <a:pPr algn="ctr" defTabSz="1066800" indent="0" lvl="0" marL="0">
            <a:lnSpc>
              <a:spcPct val="90000"/>
            </a:lnSpc>
            <a:spcBef>
              <a:spcPct val="0"/>
            </a:spcBef>
            <a:spcAft>
              <a:spcPct val="35000"/>
            </a:spcAft>
            <a:buNone/>
          </a:pPr>
          <a:r>
            <a:rPr kern="1200" lang="en-US" sz="2400"/>
            <a:t>✔ Specialist dementia care</a:t>
          </a:r>
        </a:p>
      </dsp:txBody>
      <dsp:txXfrm>
        <a:off x="5568630" y="2079"/>
        <a:ext cx="2094322" cy="1256593"/>
      </dsp:txXfrm>
    </dsp:sp>
    <dsp:sp modelId="{42535A2A-97F9-4FD7-A90F-8DB0659989B4}">
      <dsp:nvSpPr>
        <dsp:cNvPr id="0" name=""/>
        <dsp:cNvSpPr/>
      </dsp:nvSpPr>
      <dsp:spPr>
        <a:xfrm>
          <a:off x="7872385" y="2079"/>
          <a:ext cx="2094322" cy="1256593"/>
        </a:xfrm>
        <a:prstGeom prst="rect">
          <a:avLst/>
        </a:prstGeom>
        <a:solidFill>
          <a:schemeClr val="accent5">
            <a:hueOff val="-3314222"/>
            <a:satOff val="-224"/>
            <a:lumOff val="535"/>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1440" lIns="91440" numCol="1" rIns="91440" spcCol="1270" spcFirstLastPara="0" tIns="91440" vert="horz" wrap="square">
          <a:noAutofit/>
        </a:bodyPr>
        <a:lstStyle/>
        <a:p>
          <a:pPr algn="ctr" defTabSz="1066800" indent="0" lvl="0" marL="0">
            <a:lnSpc>
              <a:spcPct val="90000"/>
            </a:lnSpc>
            <a:spcBef>
              <a:spcPct val="0"/>
            </a:spcBef>
            <a:spcAft>
              <a:spcPct val="35000"/>
            </a:spcAft>
            <a:buNone/>
          </a:pPr>
          <a:r>
            <a:rPr kern="1200" lang="en-US" sz="2400"/>
            <a:t>✔ Safe environment</a:t>
          </a:r>
        </a:p>
      </dsp:txBody>
      <dsp:txXfrm>
        <a:off x="7872385" y="2079"/>
        <a:ext cx="2094322" cy="1256593"/>
      </dsp:txXfrm>
    </dsp:sp>
    <dsp:sp modelId="{59243083-DBCE-4FD7-BCE4-EF8D691E4933}">
      <dsp:nvSpPr>
        <dsp:cNvPr id="0" name=""/>
        <dsp:cNvSpPr/>
      </dsp:nvSpPr>
      <dsp:spPr>
        <a:xfrm>
          <a:off x="961120" y="1468105"/>
          <a:ext cx="2094322" cy="1256593"/>
        </a:xfrm>
        <a:prstGeom prst="rect">
          <a:avLst/>
        </a:prstGeom>
        <a:solidFill>
          <a:schemeClr val="accent5">
            <a:hueOff val="-4418962"/>
            <a:satOff val="-299"/>
            <a:lumOff val="713"/>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1440" lIns="91440" numCol="1" rIns="91440" spcCol="1270" spcFirstLastPara="0" tIns="91440" vert="horz" wrap="square">
          <a:noAutofit/>
        </a:bodyPr>
        <a:lstStyle/>
        <a:p>
          <a:pPr algn="ctr" defTabSz="1066800" indent="0" lvl="0" marL="0">
            <a:lnSpc>
              <a:spcPct val="90000"/>
            </a:lnSpc>
            <a:spcBef>
              <a:spcPct val="0"/>
            </a:spcBef>
            <a:spcAft>
              <a:spcPct val="35000"/>
            </a:spcAft>
            <a:buNone/>
          </a:pPr>
          <a:r>
            <a:rPr kern="1200" lang="en-US" sz="2400"/>
            <a:t>✔ Access to healthcare professionals</a:t>
          </a:r>
        </a:p>
      </dsp:txBody>
      <dsp:txXfrm>
        <a:off x="961120" y="1468105"/>
        <a:ext cx="2094322" cy="1256593"/>
      </dsp:txXfrm>
    </dsp:sp>
    <dsp:sp modelId="{3C016CC3-FE69-438D-919B-6F9F3DACC9D0}">
      <dsp:nvSpPr>
        <dsp:cNvPr id="0" name=""/>
        <dsp:cNvSpPr/>
      </dsp:nvSpPr>
      <dsp:spPr>
        <a:xfrm>
          <a:off x="3264875" y="1468105"/>
          <a:ext cx="2094322" cy="1256593"/>
        </a:xfrm>
        <a:prstGeom prst="rect">
          <a:avLst/>
        </a:prstGeom>
        <a:solidFill>
          <a:schemeClr val="accent5">
            <a:hueOff val="-5523704"/>
            <a:satOff val="-374"/>
            <a:lumOff val="89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1440" lIns="91440" numCol="1" rIns="91440" spcCol="1270" spcFirstLastPara="0" tIns="91440" vert="horz" wrap="square">
          <a:noAutofit/>
        </a:bodyPr>
        <a:lstStyle/>
        <a:p>
          <a:pPr algn="ctr" defTabSz="1066800" indent="0" lvl="0" marL="0">
            <a:lnSpc>
              <a:spcPct val="90000"/>
            </a:lnSpc>
            <a:spcBef>
              <a:spcPct val="0"/>
            </a:spcBef>
            <a:spcAft>
              <a:spcPct val="35000"/>
            </a:spcAft>
            <a:buNone/>
          </a:pPr>
          <a:r>
            <a:rPr b="1" kern="1200" lang="en-US" sz="2400"/>
            <a:t>(CQC, 2024)</a:t>
          </a:r>
          <a:endParaRPr kern="1200" lang="en-US" sz="2400"/>
        </a:p>
      </dsp:txBody>
      <dsp:txXfrm>
        <a:off x="3264875" y="1468105"/>
        <a:ext cx="2094322" cy="1256593"/>
      </dsp:txXfrm>
    </dsp:sp>
    <dsp:sp modelId="{6E2C0D19-4646-4BFD-904B-3B4FE401B1B5}">
      <dsp:nvSpPr>
        <dsp:cNvPr id="0" name=""/>
        <dsp:cNvSpPr/>
      </dsp:nvSpPr>
      <dsp:spPr>
        <a:xfrm>
          <a:off x="5568630" y="1468105"/>
          <a:ext cx="2094322" cy="1256593"/>
        </a:xfrm>
        <a:prstGeom prst="rect">
          <a:avLst/>
        </a:prstGeom>
        <a:solidFill>
          <a:schemeClr val="accent5">
            <a:hueOff val="-6628444"/>
            <a:satOff val="-450"/>
            <a:lumOff val="107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1440" lIns="91440" numCol="1" rIns="91440" spcCol="1270" spcFirstLastPara="0" tIns="91440" vert="horz" wrap="square">
          <a:noAutofit/>
        </a:bodyPr>
        <a:lstStyle/>
        <a:p>
          <a:pPr algn="ctr" defTabSz="1066800" indent="0" lvl="0" marL="0">
            <a:lnSpc>
              <a:spcPct val="90000"/>
            </a:lnSpc>
            <a:spcBef>
              <a:spcPct val="0"/>
            </a:spcBef>
            <a:spcAft>
              <a:spcPct val="35000"/>
            </a:spcAft>
            <a:buNone/>
          </a:pPr>
          <a:r>
            <a:rPr b="1" kern="1200" lang="en-US" sz="2400"/>
            <a:t>Challenges</a:t>
          </a:r>
          <a:endParaRPr kern="1200" lang="en-US" sz="2400"/>
        </a:p>
      </dsp:txBody>
      <dsp:txXfrm>
        <a:off x="5568630" y="1468105"/>
        <a:ext cx="2094322" cy="1256593"/>
      </dsp:txXfrm>
    </dsp:sp>
    <dsp:sp modelId="{D3845CC4-EBAE-40E7-AE75-E2F33EC6B360}">
      <dsp:nvSpPr>
        <dsp:cNvPr id="0" name=""/>
        <dsp:cNvSpPr/>
      </dsp:nvSpPr>
      <dsp:spPr>
        <a:xfrm>
          <a:off x="7872385" y="1468105"/>
          <a:ext cx="2094322" cy="1256593"/>
        </a:xfrm>
        <a:prstGeom prst="rect">
          <a:avLst/>
        </a:prstGeom>
        <a:solidFill>
          <a:schemeClr val="accent5">
            <a:hueOff val="-7733186"/>
            <a:satOff val="-525"/>
            <a:lumOff val="1248"/>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1440" lIns="91440" numCol="1" rIns="91440" spcCol="1270" spcFirstLastPara="0" tIns="91440" vert="horz" wrap="square">
          <a:noAutofit/>
        </a:bodyPr>
        <a:lstStyle/>
        <a:p>
          <a:pPr algn="ctr" defTabSz="1066800" indent="0" lvl="0" marL="0">
            <a:lnSpc>
              <a:spcPct val="90000"/>
            </a:lnSpc>
            <a:spcBef>
              <a:spcPct val="0"/>
            </a:spcBef>
            <a:spcAft>
              <a:spcPct val="35000"/>
            </a:spcAft>
            <a:buNone/>
          </a:pPr>
          <a:r>
            <a:rPr kern="1200" lang="en-US" sz="2400"/>
            <a:t>✖ Loss of independence</a:t>
          </a:r>
        </a:p>
      </dsp:txBody>
      <dsp:txXfrm>
        <a:off x="7872385" y="1468105"/>
        <a:ext cx="2094322" cy="1256593"/>
      </dsp:txXfrm>
    </dsp:sp>
    <dsp:sp modelId="{45C1E03D-9AB2-408E-999B-021FF26E9C7F}">
      <dsp:nvSpPr>
        <dsp:cNvPr id="0" name=""/>
        <dsp:cNvSpPr/>
      </dsp:nvSpPr>
      <dsp:spPr>
        <a:xfrm>
          <a:off x="961120" y="2934131"/>
          <a:ext cx="2094322" cy="1256593"/>
        </a:xfrm>
        <a:prstGeom prst="rect">
          <a:avLst/>
        </a:prstGeom>
        <a:solidFill>
          <a:schemeClr val="accent5">
            <a:hueOff val="-8837926"/>
            <a:satOff val="-600"/>
            <a:lumOff val="1426"/>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1440" lIns="91440" numCol="1" rIns="91440" spcCol="1270" spcFirstLastPara="0" tIns="91440" vert="horz" wrap="square">
          <a:noAutofit/>
        </a:bodyPr>
        <a:lstStyle/>
        <a:p>
          <a:pPr algn="ctr" defTabSz="1066800" indent="0" lvl="0" marL="0">
            <a:lnSpc>
              <a:spcPct val="90000"/>
            </a:lnSpc>
            <a:spcBef>
              <a:spcPct val="0"/>
            </a:spcBef>
            <a:spcAft>
              <a:spcPct val="35000"/>
            </a:spcAft>
            <a:buNone/>
          </a:pPr>
          <a:r>
            <a:rPr kern="1200" lang="en-US" sz="2400"/>
            <a:t>✖ Staffing pressures</a:t>
          </a:r>
        </a:p>
      </dsp:txBody>
      <dsp:txXfrm>
        <a:off x="961120" y="2934131"/>
        <a:ext cx="2094322" cy="1256593"/>
      </dsp:txXfrm>
    </dsp:sp>
    <dsp:sp modelId="{2747D84B-91EB-4B6A-B42E-F26A9FAEC9CA}">
      <dsp:nvSpPr>
        <dsp:cNvPr id="0" name=""/>
        <dsp:cNvSpPr/>
      </dsp:nvSpPr>
      <dsp:spPr>
        <a:xfrm>
          <a:off x="3264875" y="2934131"/>
          <a:ext cx="2094322" cy="1256593"/>
        </a:xfrm>
        <a:prstGeom prst="rect">
          <a:avLst/>
        </a:prstGeom>
        <a:solidFill>
          <a:schemeClr val="accent5">
            <a:hueOff val="-9942668"/>
            <a:satOff val="-675"/>
            <a:lumOff val="1604"/>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1440" lIns="91440" numCol="1" rIns="91440" spcCol="1270" spcFirstLastPara="0" tIns="91440" vert="horz" wrap="square">
          <a:noAutofit/>
        </a:bodyPr>
        <a:lstStyle/>
        <a:p>
          <a:pPr algn="ctr" defTabSz="1066800" indent="0" lvl="0" marL="0">
            <a:lnSpc>
              <a:spcPct val="90000"/>
            </a:lnSpc>
            <a:spcBef>
              <a:spcPct val="0"/>
            </a:spcBef>
            <a:spcAft>
              <a:spcPct val="35000"/>
            </a:spcAft>
            <a:buNone/>
          </a:pPr>
          <a:r>
            <a:rPr kern="1200" lang="en-US" sz="2400"/>
            <a:t>✖ High operational costs</a:t>
          </a:r>
        </a:p>
      </dsp:txBody>
      <dsp:txXfrm>
        <a:off x="3264875" y="2934131"/>
        <a:ext cx="2094322" cy="1256593"/>
      </dsp:txXfrm>
    </dsp:sp>
    <dsp:sp modelId="{BF5F1F33-3FD3-4031-A8B9-89CE57ABE2F8}">
      <dsp:nvSpPr>
        <dsp:cNvPr id="0" name=""/>
        <dsp:cNvSpPr/>
      </dsp:nvSpPr>
      <dsp:spPr>
        <a:xfrm>
          <a:off x="5568630" y="2934131"/>
          <a:ext cx="2094322" cy="1256593"/>
        </a:xfrm>
        <a:prstGeom prst="rect">
          <a:avLst/>
        </a:prstGeom>
        <a:solidFill>
          <a:schemeClr val="accent5">
            <a:hueOff val="-11047408"/>
            <a:satOff val="-750"/>
            <a:lumOff val="1783"/>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1440" lIns="91440" numCol="1" rIns="91440" spcCol="1270" spcFirstLastPara="0" tIns="91440" vert="horz" wrap="square">
          <a:noAutofit/>
        </a:bodyPr>
        <a:lstStyle/>
        <a:p>
          <a:pPr algn="ctr" defTabSz="1066800" indent="0" lvl="0" marL="0">
            <a:lnSpc>
              <a:spcPct val="90000"/>
            </a:lnSpc>
            <a:spcBef>
              <a:spcPct val="0"/>
            </a:spcBef>
            <a:spcAft>
              <a:spcPct val="35000"/>
            </a:spcAft>
            <a:buNone/>
          </a:pPr>
          <a:r>
            <a:rPr kern="1200" lang="en-US" sz="2400"/>
            <a:t>✖ Institutional environment</a:t>
          </a:r>
        </a:p>
      </dsp:txBody>
      <dsp:txXfrm>
        <a:off x="5568630" y="2934131"/>
        <a:ext cx="2094322" cy="1256593"/>
      </dsp:txXfrm>
    </dsp:sp>
    <dsp:sp modelId="{0FF6D126-A349-40E3-B8DE-53A829EFFDA4}">
      <dsp:nvSpPr>
        <dsp:cNvPr id="0" name=""/>
        <dsp:cNvSpPr/>
      </dsp:nvSpPr>
      <dsp:spPr>
        <a:xfrm>
          <a:off x="7872385" y="2934131"/>
          <a:ext cx="2094322" cy="1256593"/>
        </a:xfrm>
        <a:prstGeom prst="rect">
          <a:avLst/>
        </a:prstGeom>
        <a:solidFill>
          <a:schemeClr val="accent5">
            <a:hueOff val="-12152150"/>
            <a:satOff val="-825"/>
            <a:lumOff val="196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1440" lIns="91440" numCol="1" rIns="91440" spcCol="1270" spcFirstLastPara="0" tIns="91440" vert="horz" wrap="square">
          <a:noAutofit/>
        </a:bodyPr>
        <a:lstStyle/>
        <a:p>
          <a:pPr algn="ctr" defTabSz="1066800" indent="0" lvl="0" marL="0">
            <a:lnSpc>
              <a:spcPct val="90000"/>
            </a:lnSpc>
            <a:spcBef>
              <a:spcPct val="0"/>
            </a:spcBef>
            <a:spcAft>
              <a:spcPct val="35000"/>
            </a:spcAft>
            <a:buNone/>
          </a:pPr>
          <a:r>
            <a:rPr b="1" kern="1200" lang="en-US" sz="2400"/>
            <a:t>(Skills for Care, 2023)</a:t>
          </a:r>
          <a:endParaRPr kern="1200" lang="en-US" sz="2400"/>
        </a:p>
      </dsp:txBody>
      <dsp:txXfrm>
        <a:off x="7872385" y="2934131"/>
        <a:ext cx="2094322" cy="12565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1C0210C9-9AA9-40A0-A52F-E89EAD10D476}">
      <dsp:nvSpPr>
        <dsp:cNvPr id="0" name=""/>
        <dsp:cNvSpPr/>
      </dsp:nvSpPr>
      <dsp:spPr>
        <a:xfrm>
          <a:off x="0" y="105741"/>
          <a:ext cx="5918184" cy="540540"/>
        </a:xfrm>
        <a:prstGeom prst="roundRect">
          <a:avLst/>
        </a:prstGeom>
        <a:solidFill>
          <a:schemeClr val="accent5">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b="1" kern="1200" lang="en-US" sz="2200"/>
            <a:t>Supporting Healthy Ageing</a:t>
          </a:r>
          <a:endParaRPr kern="1200" lang="en-US" sz="2200"/>
        </a:p>
      </dsp:txBody>
      <dsp:txXfrm>
        <a:off x="26387" y="132128"/>
        <a:ext cx="5865410" cy="487766"/>
      </dsp:txXfrm>
    </dsp:sp>
    <dsp:sp modelId="{3FB1AAF9-FA3C-4A35-B669-63F7253809D5}">
      <dsp:nvSpPr>
        <dsp:cNvPr id="0" name=""/>
        <dsp:cNvSpPr/>
      </dsp:nvSpPr>
      <dsp:spPr>
        <a:xfrm>
          <a:off x="0" y="709641"/>
          <a:ext cx="5918184" cy="540540"/>
        </a:xfrm>
        <a:prstGeom prst="roundRect">
          <a:avLst/>
        </a:prstGeom>
        <a:solidFill>
          <a:schemeClr val="accent5">
            <a:hueOff val="-1736020"/>
            <a:satOff val="-117"/>
            <a:lumOff val="28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Telehealth consultations </a:t>
          </a:r>
        </a:p>
      </dsp:txBody>
      <dsp:txXfrm>
        <a:off x="26387" y="736028"/>
        <a:ext cx="5865410" cy="487766"/>
      </dsp:txXfrm>
    </dsp:sp>
    <dsp:sp modelId="{D40E39E6-4F1A-4E36-99D5-2D0629F3C506}">
      <dsp:nvSpPr>
        <dsp:cNvPr id="0" name=""/>
        <dsp:cNvSpPr/>
      </dsp:nvSpPr>
      <dsp:spPr>
        <a:xfrm>
          <a:off x="0" y="1313541"/>
          <a:ext cx="5918184" cy="540540"/>
        </a:xfrm>
        <a:prstGeom prst="roundRect">
          <a:avLst/>
        </a:prstGeom>
        <a:solidFill>
          <a:schemeClr val="accent5">
            <a:hueOff val="-3472042"/>
            <a:satOff val="-235"/>
            <a:lumOff val="56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Remote patient monitoring </a:t>
          </a:r>
        </a:p>
      </dsp:txBody>
      <dsp:txXfrm>
        <a:off x="26387" y="1339928"/>
        <a:ext cx="5865410" cy="487766"/>
      </dsp:txXfrm>
    </dsp:sp>
    <dsp:sp modelId="{A9198058-50E1-4C78-8565-3F225B3BA00E}">
      <dsp:nvSpPr>
        <dsp:cNvPr id="0" name=""/>
        <dsp:cNvSpPr/>
      </dsp:nvSpPr>
      <dsp:spPr>
        <a:xfrm>
          <a:off x="0" y="1917441"/>
          <a:ext cx="5918184" cy="540540"/>
        </a:xfrm>
        <a:prstGeom prst="roundRect">
          <a:avLst/>
        </a:prstGeom>
        <a:solidFill>
          <a:schemeClr val="accent5">
            <a:hueOff val="-5208063"/>
            <a:satOff val="-353"/>
            <a:lumOff val="84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NHS App </a:t>
          </a:r>
        </a:p>
      </dsp:txBody>
      <dsp:txXfrm>
        <a:off x="26387" y="1943828"/>
        <a:ext cx="5865410" cy="487766"/>
      </dsp:txXfrm>
    </dsp:sp>
    <dsp:sp modelId="{065D1582-247F-4442-B9D6-7680207EBE24}">
      <dsp:nvSpPr>
        <dsp:cNvPr id="0" name=""/>
        <dsp:cNvSpPr/>
      </dsp:nvSpPr>
      <dsp:spPr>
        <a:xfrm>
          <a:off x="0" y="2521342"/>
          <a:ext cx="5918184" cy="540540"/>
        </a:xfrm>
        <a:prstGeom prst="roundRect">
          <a:avLst/>
        </a:prstGeom>
        <a:solidFill>
          <a:schemeClr val="accent5">
            <a:hueOff val="-6944085"/>
            <a:satOff val="-471"/>
            <a:lumOff val="112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Smart home technology </a:t>
          </a:r>
        </a:p>
      </dsp:txBody>
      <dsp:txXfrm>
        <a:off x="26387" y="2547729"/>
        <a:ext cx="5865410" cy="487766"/>
      </dsp:txXfrm>
    </dsp:sp>
    <dsp:sp modelId="{81B0FCC6-E144-443F-8429-6E8AE8E22E70}">
      <dsp:nvSpPr>
        <dsp:cNvPr id="0" name=""/>
        <dsp:cNvSpPr/>
      </dsp:nvSpPr>
      <dsp:spPr>
        <a:xfrm>
          <a:off x="0" y="3125242"/>
          <a:ext cx="5918184" cy="540540"/>
        </a:xfrm>
        <a:prstGeom prst="roundRect">
          <a:avLst/>
        </a:prstGeom>
        <a:solidFill>
          <a:schemeClr val="accent5">
            <a:hueOff val="-8680106"/>
            <a:satOff val="-589"/>
            <a:lumOff val="140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Wearable health devices </a:t>
          </a:r>
        </a:p>
      </dsp:txBody>
      <dsp:txXfrm>
        <a:off x="26387" y="3151629"/>
        <a:ext cx="5865410" cy="487766"/>
      </dsp:txXfrm>
    </dsp:sp>
    <dsp:sp modelId="{996B4FD1-0BC7-4FB6-AD9A-F0E3AA7654F6}">
      <dsp:nvSpPr>
        <dsp:cNvPr id="0" name=""/>
        <dsp:cNvSpPr/>
      </dsp:nvSpPr>
      <dsp:spPr>
        <a:xfrm>
          <a:off x="0" y="3729142"/>
          <a:ext cx="5918184" cy="540540"/>
        </a:xfrm>
        <a:prstGeom prst="roundRect">
          <a:avLst/>
        </a:prstGeom>
        <a:solidFill>
          <a:schemeClr val="accent5">
            <a:hueOff val="-10416128"/>
            <a:satOff val="-707"/>
            <a:lumOff val="168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kern="1200" lang="en-US" sz="2200"/>
            <a:t>Electronic care records </a:t>
          </a:r>
        </a:p>
      </dsp:txBody>
      <dsp:txXfrm>
        <a:off x="26387" y="3755529"/>
        <a:ext cx="5865410" cy="487766"/>
      </dsp:txXfrm>
    </dsp:sp>
    <dsp:sp modelId="{33DC4F40-984B-49BA-BBD3-137B5C96B9E3}">
      <dsp:nvSpPr>
        <dsp:cNvPr id="0" name=""/>
        <dsp:cNvSpPr/>
      </dsp:nvSpPr>
      <dsp:spPr>
        <a:xfrm>
          <a:off x="0" y="4333042"/>
          <a:ext cx="5918184" cy="540540"/>
        </a:xfrm>
        <a:prstGeom prst="roundRect">
          <a:avLst/>
        </a:prstGeom>
        <a:solidFill>
          <a:schemeClr val="accent5">
            <a:hueOff val="-12152150"/>
            <a:satOff val="-825"/>
            <a:lumOff val="196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3820" lIns="83820" numCol="1" rIns="83820" spcCol="1270" spcFirstLastPara="0" tIns="83820" vert="horz" wrap="square">
          <a:noAutofit/>
        </a:bodyPr>
        <a:lstStyle/>
        <a:p>
          <a:pPr algn="l" defTabSz="977900" indent="0" lvl="0" marL="0">
            <a:lnSpc>
              <a:spcPct val="90000"/>
            </a:lnSpc>
            <a:spcBef>
              <a:spcPct val="0"/>
            </a:spcBef>
            <a:spcAft>
              <a:spcPct val="35000"/>
            </a:spcAft>
            <a:buNone/>
          </a:pPr>
          <a:r>
            <a:rPr b="1" kern="1200" lang="en-US" sz="2200"/>
            <a:t>(Topol, 2019; Wachter, 2016)</a:t>
          </a:r>
          <a:endParaRPr kern="1200" lang="en-US" sz="2200"/>
        </a:p>
      </dsp:txBody>
      <dsp:txXfrm>
        <a:off x="26387" y="4359429"/>
        <a:ext cx="5865410" cy="4877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BF72092F-5F5C-4009-9C60-AA309F3B216C}">
      <dsp:nvSpPr>
        <dsp:cNvPr id="0" name=""/>
        <dsp:cNvSpPr/>
      </dsp:nvSpPr>
      <dsp:spPr>
        <a:xfrm>
          <a:off x="0" y="75029"/>
          <a:ext cx="5918184" cy="365478"/>
        </a:xfrm>
        <a:prstGeom prst="roundRect">
          <a:avLst/>
        </a:prstGeom>
        <a:solidFill>
          <a:schemeClr val="accent5">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53340" numCol="1" rIns="53340" spcCol="1270" spcFirstLastPara="0" tIns="53340" vert="horz" wrap="square">
          <a:noAutofit/>
        </a:bodyPr>
        <a:lstStyle/>
        <a:p>
          <a:pPr algn="l" defTabSz="622300" indent="0" lvl="0" marL="0">
            <a:lnSpc>
              <a:spcPct val="90000"/>
            </a:lnSpc>
            <a:spcBef>
              <a:spcPct val="0"/>
            </a:spcBef>
            <a:spcAft>
              <a:spcPct val="35000"/>
            </a:spcAft>
            <a:buNone/>
          </a:pPr>
          <a:r>
            <a:rPr b="1" kern="1200" lang="en-US" sz="1400"/>
            <a:t>Benefits</a:t>
          </a:r>
          <a:endParaRPr kern="1200" lang="en-US" sz="1400"/>
        </a:p>
      </dsp:txBody>
      <dsp:txXfrm>
        <a:off x="17841" y="92870"/>
        <a:ext cx="5882502" cy="329796"/>
      </dsp:txXfrm>
    </dsp:sp>
    <dsp:sp modelId="{88140CF3-3E51-4599-A463-A3A7F6124055}">
      <dsp:nvSpPr>
        <dsp:cNvPr id="0" name=""/>
        <dsp:cNvSpPr/>
      </dsp:nvSpPr>
      <dsp:spPr>
        <a:xfrm>
          <a:off x="0" y="480828"/>
          <a:ext cx="5918184" cy="365478"/>
        </a:xfrm>
        <a:prstGeom prst="roundRect">
          <a:avLst/>
        </a:prstGeom>
        <a:solidFill>
          <a:schemeClr val="accent5">
            <a:hueOff val="-1104740"/>
            <a:satOff val="-74"/>
            <a:lumOff val="178"/>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53340" numCol="1" rIns="53340" spcCol="1270" spcFirstLastPara="0" tIns="53340" vert="horz" wrap="square">
          <a:noAutofit/>
        </a:bodyPr>
        <a:lstStyle/>
        <a:p>
          <a:pPr algn="l" defTabSz="622300" indent="0" lvl="0" marL="0">
            <a:lnSpc>
              <a:spcPct val="90000"/>
            </a:lnSpc>
            <a:spcBef>
              <a:spcPct val="0"/>
            </a:spcBef>
            <a:spcAft>
              <a:spcPct val="35000"/>
            </a:spcAft>
            <a:buNone/>
          </a:pPr>
          <a:r>
            <a:rPr kern="1200" lang="en-US" sz="1400"/>
            <a:t>✔ Improved independence</a:t>
          </a:r>
        </a:p>
      </dsp:txBody>
      <dsp:txXfrm>
        <a:off x="17841" y="498669"/>
        <a:ext cx="5882502" cy="329796"/>
      </dsp:txXfrm>
    </dsp:sp>
    <dsp:sp modelId="{9FA59CE5-9201-4D1C-8FCA-7998D0897A58}">
      <dsp:nvSpPr>
        <dsp:cNvPr id="0" name=""/>
        <dsp:cNvSpPr/>
      </dsp:nvSpPr>
      <dsp:spPr>
        <a:xfrm>
          <a:off x="0" y="886627"/>
          <a:ext cx="5918184" cy="365478"/>
        </a:xfrm>
        <a:prstGeom prst="roundRect">
          <a:avLst/>
        </a:prstGeom>
        <a:solidFill>
          <a:schemeClr val="accent5">
            <a:hueOff val="-2209481"/>
            <a:satOff val="-149"/>
            <a:lumOff val="357"/>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53340" numCol="1" rIns="53340" spcCol="1270" spcFirstLastPara="0" tIns="53340" vert="horz" wrap="square">
          <a:noAutofit/>
        </a:bodyPr>
        <a:lstStyle/>
        <a:p>
          <a:pPr algn="l" defTabSz="622300" indent="0" lvl="0" marL="0">
            <a:lnSpc>
              <a:spcPct val="90000"/>
            </a:lnSpc>
            <a:spcBef>
              <a:spcPct val="0"/>
            </a:spcBef>
            <a:spcAft>
              <a:spcPct val="35000"/>
            </a:spcAft>
            <a:buNone/>
          </a:pPr>
          <a:r>
            <a:rPr kern="1200" lang="en-US" sz="1400"/>
            <a:t>✔ Earlier intervention</a:t>
          </a:r>
        </a:p>
      </dsp:txBody>
      <dsp:txXfrm>
        <a:off x="17841" y="904468"/>
        <a:ext cx="5882502" cy="329796"/>
      </dsp:txXfrm>
    </dsp:sp>
    <dsp:sp modelId="{A224B413-8148-4466-89E1-52C05A98D19A}">
      <dsp:nvSpPr>
        <dsp:cNvPr id="0" name=""/>
        <dsp:cNvSpPr/>
      </dsp:nvSpPr>
      <dsp:spPr>
        <a:xfrm>
          <a:off x="0" y="1292425"/>
          <a:ext cx="5918184" cy="365478"/>
        </a:xfrm>
        <a:prstGeom prst="roundRect">
          <a:avLst/>
        </a:prstGeom>
        <a:solidFill>
          <a:schemeClr val="accent5">
            <a:hueOff val="-3314222"/>
            <a:satOff val="-224"/>
            <a:lumOff val="535"/>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53340" numCol="1" rIns="53340" spcCol="1270" spcFirstLastPara="0" tIns="53340" vert="horz" wrap="square">
          <a:noAutofit/>
        </a:bodyPr>
        <a:lstStyle/>
        <a:p>
          <a:pPr algn="l" defTabSz="622300" indent="0" lvl="0" marL="0">
            <a:lnSpc>
              <a:spcPct val="90000"/>
            </a:lnSpc>
            <a:spcBef>
              <a:spcPct val="0"/>
            </a:spcBef>
            <a:spcAft>
              <a:spcPct val="35000"/>
            </a:spcAft>
            <a:buNone/>
          </a:pPr>
          <a:r>
            <a:rPr kern="1200" lang="en-US" sz="1400"/>
            <a:t>✔ Better care coordination</a:t>
          </a:r>
        </a:p>
      </dsp:txBody>
      <dsp:txXfrm>
        <a:off x="17841" y="1310266"/>
        <a:ext cx="5882502" cy="329796"/>
      </dsp:txXfrm>
    </dsp:sp>
    <dsp:sp modelId="{A20D8720-53F6-44FA-8C6C-292E2F83DF91}">
      <dsp:nvSpPr>
        <dsp:cNvPr id="0" name=""/>
        <dsp:cNvSpPr/>
      </dsp:nvSpPr>
      <dsp:spPr>
        <a:xfrm>
          <a:off x="0" y="1698224"/>
          <a:ext cx="5918184" cy="365478"/>
        </a:xfrm>
        <a:prstGeom prst="roundRect">
          <a:avLst/>
        </a:prstGeom>
        <a:solidFill>
          <a:schemeClr val="accent5">
            <a:hueOff val="-4418962"/>
            <a:satOff val="-299"/>
            <a:lumOff val="713"/>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53340" numCol="1" rIns="53340" spcCol="1270" spcFirstLastPara="0" tIns="53340" vert="horz" wrap="square">
          <a:noAutofit/>
        </a:bodyPr>
        <a:lstStyle/>
        <a:p>
          <a:pPr algn="l" defTabSz="622300" indent="0" lvl="0" marL="0">
            <a:lnSpc>
              <a:spcPct val="90000"/>
            </a:lnSpc>
            <a:spcBef>
              <a:spcPct val="0"/>
            </a:spcBef>
            <a:spcAft>
              <a:spcPct val="35000"/>
            </a:spcAft>
            <a:buNone/>
          </a:pPr>
          <a:r>
            <a:rPr kern="1200" lang="en-US" sz="1400"/>
            <a:t>✔ Reduced hospital admissions</a:t>
          </a:r>
        </a:p>
      </dsp:txBody>
      <dsp:txXfrm>
        <a:off x="17841" y="1716065"/>
        <a:ext cx="5882502" cy="329796"/>
      </dsp:txXfrm>
    </dsp:sp>
    <dsp:sp modelId="{47361ECE-00A1-4412-8E13-C9A403A96E86}">
      <dsp:nvSpPr>
        <dsp:cNvPr id="0" name=""/>
        <dsp:cNvSpPr/>
      </dsp:nvSpPr>
      <dsp:spPr>
        <a:xfrm>
          <a:off x="0" y="2104023"/>
          <a:ext cx="5918184" cy="365478"/>
        </a:xfrm>
        <a:prstGeom prst="roundRect">
          <a:avLst/>
        </a:prstGeom>
        <a:solidFill>
          <a:schemeClr val="accent5">
            <a:hueOff val="-5523704"/>
            <a:satOff val="-374"/>
            <a:lumOff val="89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53340" numCol="1" rIns="53340" spcCol="1270" spcFirstLastPara="0" tIns="53340" vert="horz" wrap="square">
          <a:noAutofit/>
        </a:bodyPr>
        <a:lstStyle/>
        <a:p>
          <a:pPr algn="l" defTabSz="622300" indent="0" lvl="0" marL="0">
            <a:lnSpc>
              <a:spcPct val="90000"/>
            </a:lnSpc>
            <a:spcBef>
              <a:spcPct val="0"/>
            </a:spcBef>
            <a:spcAft>
              <a:spcPct val="35000"/>
            </a:spcAft>
            <a:buNone/>
          </a:pPr>
          <a:r>
            <a:rPr b="1" kern="1200" lang="en-US" sz="1400"/>
            <a:t>(Topol, 2019)</a:t>
          </a:r>
          <a:endParaRPr kern="1200" lang="en-US" sz="1400"/>
        </a:p>
      </dsp:txBody>
      <dsp:txXfrm>
        <a:off x="17841" y="2121864"/>
        <a:ext cx="5882502" cy="329796"/>
      </dsp:txXfrm>
    </dsp:sp>
    <dsp:sp modelId="{75C0CE4A-0DF9-4B29-A6A5-94BDDFDDF4DA}">
      <dsp:nvSpPr>
        <dsp:cNvPr id="0" name=""/>
        <dsp:cNvSpPr/>
      </dsp:nvSpPr>
      <dsp:spPr>
        <a:xfrm>
          <a:off x="0" y="2509822"/>
          <a:ext cx="5918184" cy="365478"/>
        </a:xfrm>
        <a:prstGeom prst="roundRect">
          <a:avLst/>
        </a:prstGeom>
        <a:solidFill>
          <a:schemeClr val="accent5">
            <a:hueOff val="-6628444"/>
            <a:satOff val="-450"/>
            <a:lumOff val="107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53340" numCol="1" rIns="53340" spcCol="1270" spcFirstLastPara="0" tIns="53340" vert="horz" wrap="square">
          <a:noAutofit/>
        </a:bodyPr>
        <a:lstStyle/>
        <a:p>
          <a:pPr algn="l" defTabSz="622300" indent="0" lvl="0" marL="0">
            <a:lnSpc>
              <a:spcPct val="90000"/>
            </a:lnSpc>
            <a:spcBef>
              <a:spcPct val="0"/>
            </a:spcBef>
            <a:spcAft>
              <a:spcPct val="35000"/>
            </a:spcAft>
            <a:buNone/>
          </a:pPr>
          <a:r>
            <a:rPr b="1" kern="1200" lang="en-US" sz="1400"/>
            <a:t>Limitations</a:t>
          </a:r>
          <a:endParaRPr kern="1200" lang="en-US" sz="1400"/>
        </a:p>
      </dsp:txBody>
      <dsp:txXfrm>
        <a:off x="17841" y="2527663"/>
        <a:ext cx="5882502" cy="329796"/>
      </dsp:txXfrm>
    </dsp:sp>
    <dsp:sp modelId="{89E5ADF8-D941-4DFD-AA98-E40A8E6AE2B3}">
      <dsp:nvSpPr>
        <dsp:cNvPr id="0" name=""/>
        <dsp:cNvSpPr/>
      </dsp:nvSpPr>
      <dsp:spPr>
        <a:xfrm>
          <a:off x="0" y="2915620"/>
          <a:ext cx="5918184" cy="365478"/>
        </a:xfrm>
        <a:prstGeom prst="roundRect">
          <a:avLst/>
        </a:prstGeom>
        <a:solidFill>
          <a:schemeClr val="accent5">
            <a:hueOff val="-7733186"/>
            <a:satOff val="-525"/>
            <a:lumOff val="1248"/>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53340" numCol="1" rIns="53340" spcCol="1270" spcFirstLastPara="0" tIns="53340" vert="horz" wrap="square">
          <a:noAutofit/>
        </a:bodyPr>
        <a:lstStyle/>
        <a:p>
          <a:pPr algn="l" defTabSz="622300" indent="0" lvl="0" marL="0">
            <a:lnSpc>
              <a:spcPct val="90000"/>
            </a:lnSpc>
            <a:spcBef>
              <a:spcPct val="0"/>
            </a:spcBef>
            <a:spcAft>
              <a:spcPct val="35000"/>
            </a:spcAft>
            <a:buNone/>
          </a:pPr>
          <a:r>
            <a:rPr kern="1200" lang="en-US" sz="1400"/>
            <a:t>✖ Digital exclusion</a:t>
          </a:r>
        </a:p>
      </dsp:txBody>
      <dsp:txXfrm>
        <a:off x="17841" y="2933461"/>
        <a:ext cx="5882502" cy="329796"/>
      </dsp:txXfrm>
    </dsp:sp>
    <dsp:sp modelId="{FCB0B2D8-AD3D-44BE-A849-06880CA2A2F3}">
      <dsp:nvSpPr>
        <dsp:cNvPr id="0" name=""/>
        <dsp:cNvSpPr/>
      </dsp:nvSpPr>
      <dsp:spPr>
        <a:xfrm>
          <a:off x="0" y="3321419"/>
          <a:ext cx="5918184" cy="365478"/>
        </a:xfrm>
        <a:prstGeom prst="roundRect">
          <a:avLst/>
        </a:prstGeom>
        <a:solidFill>
          <a:schemeClr val="accent5">
            <a:hueOff val="-8837926"/>
            <a:satOff val="-600"/>
            <a:lumOff val="1426"/>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53340" numCol="1" rIns="53340" spcCol="1270" spcFirstLastPara="0" tIns="53340" vert="horz" wrap="square">
          <a:noAutofit/>
        </a:bodyPr>
        <a:lstStyle/>
        <a:p>
          <a:pPr algn="l" defTabSz="622300" indent="0" lvl="0" marL="0">
            <a:lnSpc>
              <a:spcPct val="90000"/>
            </a:lnSpc>
            <a:spcBef>
              <a:spcPct val="0"/>
            </a:spcBef>
            <a:spcAft>
              <a:spcPct val="35000"/>
            </a:spcAft>
            <a:buNone/>
          </a:pPr>
          <a:r>
            <a:rPr kern="1200" lang="en-US" sz="1400"/>
            <a:t>✖ Privacy concerns</a:t>
          </a:r>
        </a:p>
      </dsp:txBody>
      <dsp:txXfrm>
        <a:off x="17841" y="3339260"/>
        <a:ext cx="5882502" cy="329796"/>
      </dsp:txXfrm>
    </dsp:sp>
    <dsp:sp modelId="{230C1A14-EAF7-4367-AC6E-E516B47C3C76}">
      <dsp:nvSpPr>
        <dsp:cNvPr id="0" name=""/>
        <dsp:cNvSpPr/>
      </dsp:nvSpPr>
      <dsp:spPr>
        <a:xfrm>
          <a:off x="0" y="3727218"/>
          <a:ext cx="5918184" cy="365478"/>
        </a:xfrm>
        <a:prstGeom prst="roundRect">
          <a:avLst/>
        </a:prstGeom>
        <a:solidFill>
          <a:schemeClr val="accent5">
            <a:hueOff val="-9942668"/>
            <a:satOff val="-675"/>
            <a:lumOff val="1604"/>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53340" numCol="1" rIns="53340" spcCol="1270" spcFirstLastPara="0" tIns="53340" vert="horz" wrap="square">
          <a:noAutofit/>
        </a:bodyPr>
        <a:lstStyle/>
        <a:p>
          <a:pPr algn="l" defTabSz="622300" indent="0" lvl="0" marL="0">
            <a:lnSpc>
              <a:spcPct val="90000"/>
            </a:lnSpc>
            <a:spcBef>
              <a:spcPct val="0"/>
            </a:spcBef>
            <a:spcAft>
              <a:spcPct val="35000"/>
            </a:spcAft>
            <a:buNone/>
          </a:pPr>
          <a:r>
            <a:rPr kern="1200" lang="en-US" sz="1400"/>
            <a:t>✖ Cost of implementation</a:t>
          </a:r>
        </a:p>
      </dsp:txBody>
      <dsp:txXfrm>
        <a:off x="17841" y="3745059"/>
        <a:ext cx="5882502" cy="329796"/>
      </dsp:txXfrm>
    </dsp:sp>
    <dsp:sp modelId="{AEB135A0-0D4D-4EF3-9652-7F86AAAEC933}">
      <dsp:nvSpPr>
        <dsp:cNvPr id="0" name=""/>
        <dsp:cNvSpPr/>
      </dsp:nvSpPr>
      <dsp:spPr>
        <a:xfrm>
          <a:off x="0" y="4133017"/>
          <a:ext cx="5918184" cy="365478"/>
        </a:xfrm>
        <a:prstGeom prst="roundRect">
          <a:avLst/>
        </a:prstGeom>
        <a:solidFill>
          <a:schemeClr val="accent5">
            <a:hueOff val="-11047408"/>
            <a:satOff val="-750"/>
            <a:lumOff val="1783"/>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53340" numCol="1" rIns="53340" spcCol="1270" spcFirstLastPara="0" tIns="53340" vert="horz" wrap="square">
          <a:noAutofit/>
        </a:bodyPr>
        <a:lstStyle/>
        <a:p>
          <a:pPr algn="l" defTabSz="622300" indent="0" lvl="0" marL="0">
            <a:lnSpc>
              <a:spcPct val="90000"/>
            </a:lnSpc>
            <a:spcBef>
              <a:spcPct val="0"/>
            </a:spcBef>
            <a:spcAft>
              <a:spcPct val="35000"/>
            </a:spcAft>
            <a:buNone/>
          </a:pPr>
          <a:r>
            <a:rPr kern="1200" lang="en-US" sz="1400"/>
            <a:t>✖ Need for staff training</a:t>
          </a:r>
        </a:p>
      </dsp:txBody>
      <dsp:txXfrm>
        <a:off x="17841" y="4150858"/>
        <a:ext cx="5882502" cy="329796"/>
      </dsp:txXfrm>
    </dsp:sp>
    <dsp:sp modelId="{67AE6368-E7CD-4F57-8B50-E697A99AA64B}">
      <dsp:nvSpPr>
        <dsp:cNvPr id="0" name=""/>
        <dsp:cNvSpPr/>
      </dsp:nvSpPr>
      <dsp:spPr>
        <a:xfrm>
          <a:off x="0" y="4538815"/>
          <a:ext cx="5918184" cy="365478"/>
        </a:xfrm>
        <a:prstGeom prst="roundRect">
          <a:avLst/>
        </a:prstGeom>
        <a:solidFill>
          <a:schemeClr val="accent5">
            <a:hueOff val="-12152150"/>
            <a:satOff val="-825"/>
            <a:lumOff val="196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53340" numCol="1" rIns="53340" spcCol="1270" spcFirstLastPara="0" tIns="53340" vert="horz" wrap="square">
          <a:noAutofit/>
        </a:bodyPr>
        <a:lstStyle/>
        <a:p>
          <a:pPr algn="l" defTabSz="622300" indent="0" lvl="0" marL="0">
            <a:lnSpc>
              <a:spcPct val="90000"/>
            </a:lnSpc>
            <a:spcBef>
              <a:spcPct val="0"/>
            </a:spcBef>
            <a:spcAft>
              <a:spcPct val="35000"/>
            </a:spcAft>
            <a:buNone/>
          </a:pPr>
          <a:r>
            <a:rPr b="1" kern="1200" lang="en-US" sz="1400"/>
            <a:t>(Age UK, 2023; Wachter, 2016)</a:t>
          </a:r>
          <a:endParaRPr kern="1200" lang="en-US" sz="1400"/>
        </a:p>
      </dsp:txBody>
      <dsp:txXfrm>
        <a:off x="17841" y="4556656"/>
        <a:ext cx="5882502" cy="3297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9653D486-7439-4273-BCA5-7F5C72BF6A6B}">
      <dsp:nvSpPr>
        <dsp:cNvPr id="0" name=""/>
        <dsp:cNvSpPr/>
      </dsp:nvSpPr>
      <dsp:spPr>
        <a:xfrm>
          <a:off x="0" y="45082"/>
          <a:ext cx="5918184" cy="442260"/>
        </a:xfrm>
        <a:prstGeom prst="roundRect">
          <a:avLst/>
        </a:prstGeom>
        <a:solidFill>
          <a:schemeClr val="accent5">
            <a:hueOff val="0"/>
            <a:satOff val="0"/>
            <a:lumOff val="0"/>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b="1" kern="1200" lang="en-US" sz="1800"/>
            <a:t>Innovative Dementia Care</a:t>
          </a:r>
          <a:endParaRPr kern="1200" lang="en-US" sz="1800"/>
        </a:p>
      </dsp:txBody>
      <dsp:txXfrm>
        <a:off x="21589" y="66671"/>
        <a:ext cx="5875006" cy="399082"/>
      </dsp:txXfrm>
    </dsp:sp>
    <dsp:sp modelId="{90EE3CAE-F92A-4DA0-A382-C0709542126C}">
      <dsp:nvSpPr>
        <dsp:cNvPr id="0" name=""/>
        <dsp:cNvSpPr/>
      </dsp:nvSpPr>
      <dsp:spPr>
        <a:xfrm>
          <a:off x="0" y="539182"/>
          <a:ext cx="5918184" cy="442260"/>
        </a:xfrm>
        <a:prstGeom prst="roundRect">
          <a:avLst/>
        </a:prstGeom>
        <a:solidFill>
          <a:schemeClr val="accent5">
            <a:hueOff val="-1350238"/>
            <a:satOff val="-91"/>
            <a:lumOff val="218"/>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Located in the Netherlands </a:t>
          </a:r>
        </a:p>
      </dsp:txBody>
      <dsp:txXfrm>
        <a:off x="21589" y="560771"/>
        <a:ext cx="5875006" cy="399082"/>
      </dsp:txXfrm>
    </dsp:sp>
    <dsp:sp modelId="{0549345A-8F17-4000-A95F-8681BB0C1DD5}">
      <dsp:nvSpPr>
        <dsp:cNvPr id="0" name=""/>
        <dsp:cNvSpPr/>
      </dsp:nvSpPr>
      <dsp:spPr>
        <a:xfrm>
          <a:off x="0" y="1033282"/>
          <a:ext cx="5918184" cy="442260"/>
        </a:xfrm>
        <a:prstGeom prst="roundRect">
          <a:avLst/>
        </a:prstGeom>
        <a:solidFill>
          <a:schemeClr val="accent5">
            <a:hueOff val="-2700477"/>
            <a:satOff val="-183"/>
            <a:lumOff val="436"/>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Community-based model </a:t>
          </a:r>
        </a:p>
      </dsp:txBody>
      <dsp:txXfrm>
        <a:off x="21589" y="1054871"/>
        <a:ext cx="5875006" cy="399082"/>
      </dsp:txXfrm>
    </dsp:sp>
    <dsp:sp modelId="{4A0483A5-6251-4E6F-9B7B-B9384282B008}">
      <dsp:nvSpPr>
        <dsp:cNvPr id="0" name=""/>
        <dsp:cNvSpPr/>
      </dsp:nvSpPr>
      <dsp:spPr>
        <a:xfrm>
          <a:off x="0" y="1527382"/>
          <a:ext cx="5918184" cy="442260"/>
        </a:xfrm>
        <a:prstGeom prst="roundRect">
          <a:avLst/>
        </a:prstGeom>
        <a:solidFill>
          <a:schemeClr val="accent5">
            <a:hueOff val="-4050716"/>
            <a:satOff val="-274"/>
            <a:lumOff val="654"/>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Encourages independence </a:t>
          </a:r>
        </a:p>
      </dsp:txBody>
      <dsp:txXfrm>
        <a:off x="21589" y="1548971"/>
        <a:ext cx="5875006" cy="399082"/>
      </dsp:txXfrm>
    </dsp:sp>
    <dsp:sp modelId="{E09678CF-729D-4911-8154-40D58441080C}">
      <dsp:nvSpPr>
        <dsp:cNvPr id="0" name=""/>
        <dsp:cNvSpPr/>
      </dsp:nvSpPr>
      <dsp:spPr>
        <a:xfrm>
          <a:off x="0" y="2021482"/>
          <a:ext cx="5918184" cy="442260"/>
        </a:xfrm>
        <a:prstGeom prst="roundRect">
          <a:avLst/>
        </a:prstGeom>
        <a:solidFill>
          <a:schemeClr val="accent5">
            <a:hueOff val="-5400954"/>
            <a:satOff val="-366"/>
            <a:lumOff val="872"/>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Supports social participation </a:t>
          </a:r>
        </a:p>
      </dsp:txBody>
      <dsp:txXfrm>
        <a:off x="21589" y="2043071"/>
        <a:ext cx="5875006" cy="399082"/>
      </dsp:txXfrm>
    </dsp:sp>
    <dsp:sp modelId="{18931DAE-E161-4486-8034-7AC867FD6882}">
      <dsp:nvSpPr>
        <dsp:cNvPr id="0" name=""/>
        <dsp:cNvSpPr/>
      </dsp:nvSpPr>
      <dsp:spPr>
        <a:xfrm>
          <a:off x="0" y="2515582"/>
          <a:ext cx="5918184" cy="442260"/>
        </a:xfrm>
        <a:prstGeom prst="roundRect">
          <a:avLst/>
        </a:prstGeom>
        <a:solidFill>
          <a:schemeClr val="accent5">
            <a:hueOff val="-6751194"/>
            <a:satOff val="-458"/>
            <a:lumOff val="1089"/>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Real-life environment </a:t>
          </a:r>
        </a:p>
      </dsp:txBody>
      <dsp:txXfrm>
        <a:off x="21589" y="2537171"/>
        <a:ext cx="5875006" cy="399082"/>
      </dsp:txXfrm>
    </dsp:sp>
    <dsp:sp modelId="{932E8E72-EEB6-417C-B395-64453C991E19}">
      <dsp:nvSpPr>
        <dsp:cNvPr id="0" name=""/>
        <dsp:cNvSpPr/>
      </dsp:nvSpPr>
      <dsp:spPr>
        <a:xfrm>
          <a:off x="0" y="3009681"/>
          <a:ext cx="5918184" cy="442260"/>
        </a:xfrm>
        <a:prstGeom prst="roundRect">
          <a:avLst/>
        </a:prstGeom>
        <a:solidFill>
          <a:schemeClr val="accent5">
            <a:hueOff val="-8101434"/>
            <a:satOff val="-550"/>
            <a:lumOff val="1307"/>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b="1" kern="1200" lang="en-US" sz="1800"/>
            <a:t>(Verbeek et al., 2020)</a:t>
          </a:r>
          <a:endParaRPr kern="1200" lang="en-US" sz="1800"/>
        </a:p>
      </dsp:txBody>
      <dsp:txXfrm>
        <a:off x="21589" y="3031270"/>
        <a:ext cx="5875006" cy="399082"/>
      </dsp:txXfrm>
    </dsp:sp>
    <dsp:sp modelId="{80F07443-EBEB-4A30-A8A5-FC649A5B3303}">
      <dsp:nvSpPr>
        <dsp:cNvPr id="0" name=""/>
        <dsp:cNvSpPr/>
      </dsp:nvSpPr>
      <dsp:spPr>
        <a:xfrm>
          <a:off x="0" y="3503781"/>
          <a:ext cx="5918184" cy="442260"/>
        </a:xfrm>
        <a:prstGeom prst="roundRect">
          <a:avLst/>
        </a:prstGeom>
        <a:solidFill>
          <a:schemeClr val="accent5">
            <a:hueOff val="-9451672"/>
            <a:satOff val="-641"/>
            <a:lumOff val="1525"/>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b="1" kern="1200" lang="en-US" sz="1800"/>
            <a:t>Links to Theory</a:t>
          </a:r>
          <a:endParaRPr kern="1200" lang="en-US" sz="1800"/>
        </a:p>
      </dsp:txBody>
      <dsp:txXfrm>
        <a:off x="21589" y="3525370"/>
        <a:ext cx="5875006" cy="399082"/>
      </dsp:txXfrm>
    </dsp:sp>
    <dsp:sp modelId="{33371B5F-EB3F-426C-A0D6-575BCB1BFCDD}">
      <dsp:nvSpPr>
        <dsp:cNvPr id="0" name=""/>
        <dsp:cNvSpPr/>
      </dsp:nvSpPr>
      <dsp:spPr>
        <a:xfrm>
          <a:off x="0" y="3997881"/>
          <a:ext cx="5918184" cy="442260"/>
        </a:xfrm>
        <a:prstGeom prst="roundRect">
          <a:avLst/>
        </a:prstGeom>
        <a:solidFill>
          <a:schemeClr val="accent5">
            <a:hueOff val="-10801910"/>
            <a:satOff val="-733"/>
            <a:lumOff val="1743"/>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Activity Theory </a:t>
          </a:r>
        </a:p>
      </dsp:txBody>
      <dsp:txXfrm>
        <a:off x="21589" y="4019470"/>
        <a:ext cx="5875006" cy="399082"/>
      </dsp:txXfrm>
    </dsp:sp>
    <dsp:sp modelId="{45C8E8C9-9689-49EC-9E52-15E5728B2821}">
      <dsp:nvSpPr>
        <dsp:cNvPr id="0" name=""/>
        <dsp:cNvSpPr/>
      </dsp:nvSpPr>
      <dsp:spPr>
        <a:xfrm>
          <a:off x="0" y="4491981"/>
          <a:ext cx="5918184" cy="442260"/>
        </a:xfrm>
        <a:prstGeom prst="roundRect">
          <a:avLst/>
        </a:prstGeom>
        <a:solidFill>
          <a:schemeClr val="accent5">
            <a:hueOff val="-12152150"/>
            <a:satOff val="-825"/>
            <a:lumOff val="1961"/>
            <a:alphaOff val="0"/>
          </a:schemeClr>
        </a:solidFill>
        <a:ln algn="ctr" cap="flat" cmpd="sng" w="1905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8580" lIns="68580" numCol="1" rIns="68580" spcCol="1270" spcFirstLastPara="0" tIns="68580" vert="horz" wrap="square">
          <a:noAutofit/>
        </a:bodyPr>
        <a:lstStyle/>
        <a:p>
          <a:pPr algn="l" defTabSz="800100" indent="0" lvl="0" marL="0">
            <a:lnSpc>
              <a:spcPct val="90000"/>
            </a:lnSpc>
            <a:spcBef>
              <a:spcPct val="0"/>
            </a:spcBef>
            <a:spcAft>
              <a:spcPct val="35000"/>
            </a:spcAft>
            <a:buNone/>
          </a:pPr>
          <a:r>
            <a:rPr kern="1200" lang="en-US" sz="1800"/>
            <a:t>Continuity Theory</a:t>
          </a:r>
        </a:p>
      </dsp:txBody>
      <dsp:txXfrm>
        <a:off x="21589" y="4513570"/>
        <a:ext cx="5875006" cy="39908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AE185BE3-BE91-4CC7-9DDD-585248D11D16}">
      <dsp:nvSpPr>
        <dsp:cNvPr id="0" name=""/>
        <dsp:cNvSpPr/>
      </dsp:nvSpPr>
      <dsp:spPr>
        <a:xfrm>
          <a:off x="2669704" y="533944"/>
          <a:ext cx="411666" cy="91440"/>
        </a:xfrm>
        <a:custGeom>
          <a:avLst/>
          <a:gdLst/>
          <a:ahLst/>
          <a:cxnLst/>
          <a:rect b="0" l="0" r="0" t="0"/>
          <a:pathLst>
            <a:path h="0" w="0">
              <a:moveTo>
                <a:pt x="0" y="45720"/>
              </a:moveTo>
              <a:lnTo>
                <a:pt x="411666" y="45720"/>
              </a:lnTo>
            </a:path>
          </a:pathLst>
        </a:custGeom>
        <a:noFill/>
        <a:ln algn="ctr" cap="flat" cmpd="sng" w="12700">
          <a:solidFill>
            <a:schemeClr val="accent2">
              <a:hueOff val="0"/>
              <a:satOff val="0"/>
              <a:lumOff val="0"/>
              <a:alphaOff val="0"/>
            </a:schemeClr>
          </a:solidFill>
          <a:prstDash val="solid"/>
          <a:miter lim="800000"/>
          <a:tailEnd type="arrow"/>
        </a:ln>
        <a:effectLst/>
      </dsp:spPr>
      <dsp:style>
        <a:lnRef idx="1">
          <a:scrgbClr b="0" g="0" r="0"/>
        </a:lnRef>
        <a:fillRef idx="0">
          <a:scrgbClr b="0" g="0" r="0"/>
        </a:fillRef>
        <a:effectRef idx="0">
          <a:scrgbClr b="0" g="0" r="0"/>
        </a:effectRef>
        <a:fontRef idx="minor"/>
      </dsp:style>
      <dsp:txBody>
        <a:bodyPr anchor="ctr" anchorCtr="0" bIns="0" lIns="12700" numCol="1" rIns="12700" spcCol="1270" spcFirstLastPara="0" tIns="0" vert="horz" wrap="square">
          <a:noAutofit/>
        </a:bodyPr>
        <a:lstStyle/>
        <a:p>
          <a:pPr algn="ctr" defTabSz="222250" indent="0" lvl="0" marL="0">
            <a:lnSpc>
              <a:spcPct val="90000"/>
            </a:lnSpc>
            <a:spcBef>
              <a:spcPct val="0"/>
            </a:spcBef>
            <a:spcAft>
              <a:spcPct val="35000"/>
            </a:spcAft>
            <a:buNone/>
          </a:pPr>
          <a:endParaRPr kern="1200" lang="en-US" sz="500"/>
        </a:p>
      </dsp:txBody>
      <dsp:txXfrm>
        <a:off x="2864480" y="577453"/>
        <a:ext cx="22113" cy="4422"/>
      </dsp:txXfrm>
    </dsp:sp>
    <dsp:sp modelId="{F41F65F0-79A1-42D7-89B0-609808689F57}">
      <dsp:nvSpPr>
        <dsp:cNvPr id="0" name=""/>
        <dsp:cNvSpPr/>
      </dsp:nvSpPr>
      <dsp:spPr>
        <a:xfrm>
          <a:off x="748607" y="2795"/>
          <a:ext cx="1922896" cy="115373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98904" lIns="94224" numCol="1" rIns="94224" spcCol="1270" spcFirstLastPara="0" tIns="98904" vert="horz" wrap="square">
          <a:noAutofit/>
        </a:bodyPr>
        <a:lstStyle/>
        <a:p>
          <a:pPr algn="ctr" defTabSz="533400" indent="0" lvl="0" marL="0">
            <a:lnSpc>
              <a:spcPct val="90000"/>
            </a:lnSpc>
            <a:spcBef>
              <a:spcPct val="0"/>
            </a:spcBef>
            <a:spcAft>
              <a:spcPct val="35000"/>
            </a:spcAft>
            <a:buNone/>
          </a:pPr>
          <a:r>
            <a:rPr b="1" kern="1200" lang="en-US" sz="1200"/>
            <a:t>Key Messages</a:t>
          </a:r>
          <a:endParaRPr kern="1200" lang="en-US" sz="1200"/>
        </a:p>
      </dsp:txBody>
      <dsp:txXfrm>
        <a:off x="748607" y="2795"/>
        <a:ext cx="1922896" cy="1153737"/>
      </dsp:txXfrm>
    </dsp:sp>
    <dsp:sp modelId="{7ECE0345-55F7-4853-8D4C-05E108174DC5}">
      <dsp:nvSpPr>
        <dsp:cNvPr id="0" name=""/>
        <dsp:cNvSpPr/>
      </dsp:nvSpPr>
      <dsp:spPr>
        <a:xfrm>
          <a:off x="5034866" y="533944"/>
          <a:ext cx="411666" cy="91440"/>
        </a:xfrm>
        <a:custGeom>
          <a:avLst/>
          <a:gdLst/>
          <a:ahLst/>
          <a:cxnLst/>
          <a:rect b="0" l="0" r="0" t="0"/>
          <a:pathLst>
            <a:path h="0" w="0">
              <a:moveTo>
                <a:pt x="0" y="45720"/>
              </a:moveTo>
              <a:lnTo>
                <a:pt x="411666" y="45720"/>
              </a:lnTo>
            </a:path>
          </a:pathLst>
        </a:custGeom>
        <a:noFill/>
        <a:ln algn="ctr" cap="flat" cmpd="sng" w="12700">
          <a:solidFill>
            <a:schemeClr val="accent2">
              <a:hueOff val="805452"/>
              <a:satOff val="-2311"/>
              <a:lumOff val="-3700"/>
              <a:alphaOff val="0"/>
            </a:schemeClr>
          </a:solidFill>
          <a:prstDash val="solid"/>
          <a:miter lim="800000"/>
          <a:tailEnd type="arrow"/>
        </a:ln>
        <a:effectLst/>
      </dsp:spPr>
      <dsp:style>
        <a:lnRef idx="1">
          <a:scrgbClr b="0" g="0" r="0"/>
        </a:lnRef>
        <a:fillRef idx="0">
          <a:scrgbClr b="0" g="0" r="0"/>
        </a:fillRef>
        <a:effectRef idx="0">
          <a:scrgbClr b="0" g="0" r="0"/>
        </a:effectRef>
        <a:fontRef idx="minor"/>
      </dsp:style>
      <dsp:txBody>
        <a:bodyPr anchor="ctr" anchorCtr="0" bIns="0" lIns="12700" numCol="1" rIns="12700" spcCol="1270" spcFirstLastPara="0" tIns="0" vert="horz" wrap="square">
          <a:noAutofit/>
        </a:bodyPr>
        <a:lstStyle/>
        <a:p>
          <a:pPr algn="ctr" defTabSz="222250" indent="0" lvl="0" marL="0">
            <a:lnSpc>
              <a:spcPct val="90000"/>
            </a:lnSpc>
            <a:spcBef>
              <a:spcPct val="0"/>
            </a:spcBef>
            <a:spcAft>
              <a:spcPct val="35000"/>
            </a:spcAft>
            <a:buNone/>
          </a:pPr>
          <a:endParaRPr kern="1200" lang="en-US" sz="500"/>
        </a:p>
      </dsp:txBody>
      <dsp:txXfrm>
        <a:off x="5229643" y="577453"/>
        <a:ext cx="22113" cy="4422"/>
      </dsp:txXfrm>
    </dsp:sp>
    <dsp:sp modelId="{56B4E796-C1DC-438B-954B-5BB7EA1C9F81}">
      <dsp:nvSpPr>
        <dsp:cNvPr id="0" name=""/>
        <dsp:cNvSpPr/>
      </dsp:nvSpPr>
      <dsp:spPr>
        <a:xfrm>
          <a:off x="3113770" y="2795"/>
          <a:ext cx="1922896" cy="1153737"/>
        </a:xfrm>
        <a:prstGeom prst="rect">
          <a:avLst/>
        </a:prstGeom>
        <a:gradFill rotWithShape="0">
          <a:gsLst>
            <a:gs pos="0">
              <a:schemeClr val="accent2">
                <a:hueOff val="715957"/>
                <a:satOff val="-2054"/>
                <a:lumOff val="-3289"/>
                <a:alphaOff val="0"/>
                <a:satMod val="103000"/>
                <a:lumMod val="102000"/>
                <a:tint val="94000"/>
              </a:schemeClr>
            </a:gs>
            <a:gs pos="50000">
              <a:schemeClr val="accent2">
                <a:hueOff val="715957"/>
                <a:satOff val="-2054"/>
                <a:lumOff val="-3289"/>
                <a:alphaOff val="0"/>
                <a:satMod val="110000"/>
                <a:lumMod val="100000"/>
                <a:shade val="100000"/>
              </a:schemeClr>
            </a:gs>
            <a:gs pos="100000">
              <a:schemeClr val="accent2">
                <a:hueOff val="715957"/>
                <a:satOff val="-2054"/>
                <a:lumOff val="-3289"/>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98904" lIns="94224" numCol="1" rIns="94224" spcCol="1270" spcFirstLastPara="0" tIns="98904" vert="horz" wrap="square">
          <a:noAutofit/>
        </a:bodyPr>
        <a:lstStyle/>
        <a:p>
          <a:pPr algn="ctr" defTabSz="533400" indent="0" lvl="0" marL="0">
            <a:lnSpc>
              <a:spcPct val="90000"/>
            </a:lnSpc>
            <a:spcBef>
              <a:spcPct val="0"/>
            </a:spcBef>
            <a:spcAft>
              <a:spcPct val="35000"/>
            </a:spcAft>
            <a:buNone/>
          </a:pPr>
          <a:r>
            <a:rPr kern="1200" lang="en-US" sz="1200"/>
            <a:t>The ageing population continues to grow (ONS, 2024) </a:t>
          </a:r>
        </a:p>
      </dsp:txBody>
      <dsp:txXfrm>
        <a:off x="3113770" y="2795"/>
        <a:ext cx="1922896" cy="1153737"/>
      </dsp:txXfrm>
    </dsp:sp>
    <dsp:sp modelId="{C83C4ACF-FE92-4C0D-9370-637E8AD2339A}">
      <dsp:nvSpPr>
        <dsp:cNvPr id="0" name=""/>
        <dsp:cNvSpPr/>
      </dsp:nvSpPr>
      <dsp:spPr>
        <a:xfrm>
          <a:off x="7400029" y="533944"/>
          <a:ext cx="411666" cy="91440"/>
        </a:xfrm>
        <a:custGeom>
          <a:avLst/>
          <a:gdLst/>
          <a:ahLst/>
          <a:cxnLst/>
          <a:rect b="0" l="0" r="0" t="0"/>
          <a:pathLst>
            <a:path h="0" w="0">
              <a:moveTo>
                <a:pt x="0" y="45720"/>
              </a:moveTo>
              <a:lnTo>
                <a:pt x="411666" y="45720"/>
              </a:lnTo>
            </a:path>
          </a:pathLst>
        </a:custGeom>
        <a:noFill/>
        <a:ln algn="ctr" cap="flat" cmpd="sng" w="12700">
          <a:solidFill>
            <a:schemeClr val="accent2">
              <a:hueOff val="1610903"/>
              <a:satOff val="-4622"/>
              <a:lumOff val="-7401"/>
              <a:alphaOff val="0"/>
            </a:schemeClr>
          </a:solidFill>
          <a:prstDash val="solid"/>
          <a:miter lim="800000"/>
          <a:tailEnd type="arrow"/>
        </a:ln>
        <a:effectLst/>
      </dsp:spPr>
      <dsp:style>
        <a:lnRef idx="1">
          <a:scrgbClr b="0" g="0" r="0"/>
        </a:lnRef>
        <a:fillRef idx="0">
          <a:scrgbClr b="0" g="0" r="0"/>
        </a:fillRef>
        <a:effectRef idx="0">
          <a:scrgbClr b="0" g="0" r="0"/>
        </a:effectRef>
        <a:fontRef idx="minor"/>
      </dsp:style>
      <dsp:txBody>
        <a:bodyPr anchor="ctr" anchorCtr="0" bIns="0" lIns="12700" numCol="1" rIns="12700" spcCol="1270" spcFirstLastPara="0" tIns="0" vert="horz" wrap="square">
          <a:noAutofit/>
        </a:bodyPr>
        <a:lstStyle/>
        <a:p>
          <a:pPr algn="ctr" defTabSz="222250" indent="0" lvl="0" marL="0">
            <a:lnSpc>
              <a:spcPct val="90000"/>
            </a:lnSpc>
            <a:spcBef>
              <a:spcPct val="0"/>
            </a:spcBef>
            <a:spcAft>
              <a:spcPct val="35000"/>
            </a:spcAft>
            <a:buNone/>
          </a:pPr>
          <a:endParaRPr kern="1200" lang="en-US" sz="500"/>
        </a:p>
      </dsp:txBody>
      <dsp:txXfrm>
        <a:off x="7594806" y="577453"/>
        <a:ext cx="22113" cy="4422"/>
      </dsp:txXfrm>
    </dsp:sp>
    <dsp:sp modelId="{CE68725C-1C90-4E73-86A6-7F32EC521F01}">
      <dsp:nvSpPr>
        <dsp:cNvPr id="0" name=""/>
        <dsp:cNvSpPr/>
      </dsp:nvSpPr>
      <dsp:spPr>
        <a:xfrm>
          <a:off x="5478933" y="2795"/>
          <a:ext cx="1922896" cy="1153737"/>
        </a:xfrm>
        <a:prstGeom prst="rect">
          <a:avLst/>
        </a:prstGeom>
        <a:gradFill rotWithShape="0">
          <a:gsLst>
            <a:gs pos="0">
              <a:schemeClr val="accent2">
                <a:hueOff val="1431914"/>
                <a:satOff val="-4109"/>
                <a:lumOff val="-6579"/>
                <a:alphaOff val="0"/>
                <a:satMod val="103000"/>
                <a:lumMod val="102000"/>
                <a:tint val="94000"/>
              </a:schemeClr>
            </a:gs>
            <a:gs pos="50000">
              <a:schemeClr val="accent2">
                <a:hueOff val="1431914"/>
                <a:satOff val="-4109"/>
                <a:lumOff val="-6579"/>
                <a:alphaOff val="0"/>
                <a:satMod val="110000"/>
                <a:lumMod val="100000"/>
                <a:shade val="100000"/>
              </a:schemeClr>
            </a:gs>
            <a:gs pos="100000">
              <a:schemeClr val="accent2">
                <a:hueOff val="1431914"/>
                <a:satOff val="-4109"/>
                <a:lumOff val="-6579"/>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98904" lIns="94224" numCol="1" rIns="94224" spcCol="1270" spcFirstLastPara="0" tIns="98904" vert="horz" wrap="square">
          <a:noAutofit/>
        </a:bodyPr>
        <a:lstStyle/>
        <a:p>
          <a:pPr algn="ctr" defTabSz="533400" indent="0" lvl="0" marL="0">
            <a:lnSpc>
              <a:spcPct val="90000"/>
            </a:lnSpc>
            <a:spcBef>
              <a:spcPct val="0"/>
            </a:spcBef>
            <a:spcAft>
              <a:spcPct val="35000"/>
            </a:spcAft>
            <a:buNone/>
          </a:pPr>
          <a:r>
            <a:rPr kern="1200" lang="en-US" sz="1200"/>
            <a:t>Older adults have complex and diverse needs </a:t>
          </a:r>
        </a:p>
      </dsp:txBody>
      <dsp:txXfrm>
        <a:off x="5478933" y="2795"/>
        <a:ext cx="1922896" cy="1153737"/>
      </dsp:txXfrm>
    </dsp:sp>
    <dsp:sp modelId="{8A62C144-35E9-454F-B3AF-BB5D8745212C}">
      <dsp:nvSpPr>
        <dsp:cNvPr id="0" name=""/>
        <dsp:cNvSpPr/>
      </dsp:nvSpPr>
      <dsp:spPr>
        <a:xfrm>
          <a:off x="1710055" y="1154733"/>
          <a:ext cx="7095488" cy="411666"/>
        </a:xfrm>
        <a:custGeom>
          <a:avLst/>
          <a:gdLst/>
          <a:ahLst/>
          <a:cxnLst/>
          <a:rect b="0" l="0" r="0" t="0"/>
          <a:pathLst>
            <a:path h="0" w="0">
              <a:moveTo>
                <a:pt x="7095488" y="0"/>
              </a:moveTo>
              <a:lnTo>
                <a:pt x="7095488" y="222933"/>
              </a:lnTo>
              <a:lnTo>
                <a:pt x="0" y="222933"/>
              </a:lnTo>
              <a:lnTo>
                <a:pt x="0" y="411666"/>
              </a:lnTo>
            </a:path>
          </a:pathLst>
        </a:custGeom>
        <a:noFill/>
        <a:ln algn="ctr" cap="flat" cmpd="sng" w="12700">
          <a:solidFill>
            <a:schemeClr val="accent2">
              <a:hueOff val="2416355"/>
              <a:satOff val="-6934"/>
              <a:lumOff val="-11102"/>
              <a:alphaOff val="0"/>
            </a:schemeClr>
          </a:solidFill>
          <a:prstDash val="solid"/>
          <a:miter lim="800000"/>
          <a:tailEnd type="arrow"/>
        </a:ln>
        <a:effectLst/>
      </dsp:spPr>
      <dsp:style>
        <a:lnRef idx="1">
          <a:scrgbClr b="0" g="0" r="0"/>
        </a:lnRef>
        <a:fillRef idx="0">
          <a:scrgbClr b="0" g="0" r="0"/>
        </a:fillRef>
        <a:effectRef idx="0">
          <a:scrgbClr b="0" g="0" r="0"/>
        </a:effectRef>
        <a:fontRef idx="minor"/>
      </dsp:style>
      <dsp:txBody>
        <a:bodyPr anchor="ctr" anchorCtr="0" bIns="0" lIns="12700" numCol="1" rIns="12700" spcCol="1270" spcFirstLastPara="0" tIns="0" vert="horz" wrap="square">
          <a:noAutofit/>
        </a:bodyPr>
        <a:lstStyle/>
        <a:p>
          <a:pPr algn="ctr" defTabSz="222250" indent="0" lvl="0" marL="0">
            <a:lnSpc>
              <a:spcPct val="90000"/>
            </a:lnSpc>
            <a:spcBef>
              <a:spcPct val="0"/>
            </a:spcBef>
            <a:spcAft>
              <a:spcPct val="35000"/>
            </a:spcAft>
            <a:buNone/>
          </a:pPr>
          <a:endParaRPr kern="1200" lang="en-US" sz="500"/>
        </a:p>
      </dsp:txBody>
      <dsp:txXfrm>
        <a:off x="5080068" y="1358355"/>
        <a:ext cx="355462" cy="4422"/>
      </dsp:txXfrm>
    </dsp:sp>
    <dsp:sp modelId="{403D25E1-B59E-48AF-8554-066DB0B1D039}">
      <dsp:nvSpPr>
        <dsp:cNvPr id="0" name=""/>
        <dsp:cNvSpPr/>
      </dsp:nvSpPr>
      <dsp:spPr>
        <a:xfrm>
          <a:off x="7844095" y="2795"/>
          <a:ext cx="1922896" cy="1153737"/>
        </a:xfrm>
        <a:prstGeom prst="rect">
          <a:avLst/>
        </a:prstGeom>
        <a:gradFill rotWithShape="0">
          <a:gsLst>
            <a:gs pos="0">
              <a:schemeClr val="accent2">
                <a:hueOff val="2147871"/>
                <a:satOff val="-6163"/>
                <a:lumOff val="-9869"/>
                <a:alphaOff val="0"/>
                <a:satMod val="103000"/>
                <a:lumMod val="102000"/>
                <a:tint val="94000"/>
              </a:schemeClr>
            </a:gs>
            <a:gs pos="50000">
              <a:schemeClr val="accent2">
                <a:hueOff val="2147871"/>
                <a:satOff val="-6163"/>
                <a:lumOff val="-9869"/>
                <a:alphaOff val="0"/>
                <a:satMod val="110000"/>
                <a:lumMod val="100000"/>
                <a:shade val="100000"/>
              </a:schemeClr>
            </a:gs>
            <a:gs pos="100000">
              <a:schemeClr val="accent2">
                <a:hueOff val="2147871"/>
                <a:satOff val="-6163"/>
                <a:lumOff val="-9869"/>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98904" lIns="94224" numCol="1" rIns="94224" spcCol="1270" spcFirstLastPara="0" tIns="98904" vert="horz" wrap="square">
          <a:noAutofit/>
        </a:bodyPr>
        <a:lstStyle/>
        <a:p>
          <a:pPr algn="ctr" defTabSz="533400" indent="0" lvl="0" marL="0">
            <a:lnSpc>
              <a:spcPct val="90000"/>
            </a:lnSpc>
            <a:spcBef>
              <a:spcPct val="0"/>
            </a:spcBef>
            <a:spcAft>
              <a:spcPct val="35000"/>
            </a:spcAft>
            <a:buNone/>
          </a:pPr>
          <a:r>
            <a:rPr kern="1200" lang="en-US" sz="1200"/>
            <a:t>Current services provide valuable support </a:t>
          </a:r>
        </a:p>
      </dsp:txBody>
      <dsp:txXfrm>
        <a:off x="7844095" y="2795"/>
        <a:ext cx="1922896" cy="1153737"/>
      </dsp:txXfrm>
    </dsp:sp>
    <dsp:sp modelId="{94D41083-55AF-4995-A893-EB5F1B930218}">
      <dsp:nvSpPr>
        <dsp:cNvPr id="0" name=""/>
        <dsp:cNvSpPr/>
      </dsp:nvSpPr>
      <dsp:spPr>
        <a:xfrm>
          <a:off x="2669704" y="2129949"/>
          <a:ext cx="411666" cy="91440"/>
        </a:xfrm>
        <a:custGeom>
          <a:avLst/>
          <a:gdLst/>
          <a:ahLst/>
          <a:cxnLst/>
          <a:rect b="0" l="0" r="0" t="0"/>
          <a:pathLst>
            <a:path h="0" w="0">
              <a:moveTo>
                <a:pt x="0" y="45720"/>
              </a:moveTo>
              <a:lnTo>
                <a:pt x="411666" y="45720"/>
              </a:lnTo>
            </a:path>
          </a:pathLst>
        </a:custGeom>
        <a:noFill/>
        <a:ln algn="ctr" cap="flat" cmpd="sng" w="12700">
          <a:solidFill>
            <a:schemeClr val="accent2">
              <a:hueOff val="3221807"/>
              <a:satOff val="-9245"/>
              <a:lumOff val="-14804"/>
              <a:alphaOff val="0"/>
            </a:schemeClr>
          </a:solidFill>
          <a:prstDash val="solid"/>
          <a:miter lim="800000"/>
          <a:tailEnd type="arrow"/>
        </a:ln>
        <a:effectLst/>
      </dsp:spPr>
      <dsp:style>
        <a:lnRef idx="1">
          <a:scrgbClr b="0" g="0" r="0"/>
        </a:lnRef>
        <a:fillRef idx="0">
          <a:scrgbClr b="0" g="0" r="0"/>
        </a:fillRef>
        <a:effectRef idx="0">
          <a:scrgbClr b="0" g="0" r="0"/>
        </a:effectRef>
        <a:fontRef idx="minor"/>
      </dsp:style>
      <dsp:txBody>
        <a:bodyPr anchor="ctr" anchorCtr="0" bIns="0" lIns="12700" numCol="1" rIns="12700" spcCol="1270" spcFirstLastPara="0" tIns="0" vert="horz" wrap="square">
          <a:noAutofit/>
        </a:bodyPr>
        <a:lstStyle/>
        <a:p>
          <a:pPr algn="ctr" defTabSz="222250" indent="0" lvl="0" marL="0">
            <a:lnSpc>
              <a:spcPct val="90000"/>
            </a:lnSpc>
            <a:spcBef>
              <a:spcPct val="0"/>
            </a:spcBef>
            <a:spcAft>
              <a:spcPct val="35000"/>
            </a:spcAft>
            <a:buNone/>
          </a:pPr>
          <a:endParaRPr kern="1200" lang="en-US" sz="500"/>
        </a:p>
      </dsp:txBody>
      <dsp:txXfrm>
        <a:off x="2864480" y="2173457"/>
        <a:ext cx="22113" cy="4422"/>
      </dsp:txXfrm>
    </dsp:sp>
    <dsp:sp modelId="{8DC7B310-29A2-4A09-8531-0B26D7BFD545}">
      <dsp:nvSpPr>
        <dsp:cNvPr id="0" name=""/>
        <dsp:cNvSpPr/>
      </dsp:nvSpPr>
      <dsp:spPr>
        <a:xfrm>
          <a:off x="748607" y="1598800"/>
          <a:ext cx="1922896" cy="1153737"/>
        </a:xfrm>
        <a:prstGeom prst="rect">
          <a:avLst/>
        </a:prstGeom>
        <a:gradFill rotWithShape="0">
          <a:gsLst>
            <a:gs pos="0">
              <a:schemeClr val="accent2">
                <a:hueOff val="2863828"/>
                <a:satOff val="-8218"/>
                <a:lumOff val="-13159"/>
                <a:alphaOff val="0"/>
                <a:satMod val="103000"/>
                <a:lumMod val="102000"/>
                <a:tint val="94000"/>
              </a:schemeClr>
            </a:gs>
            <a:gs pos="50000">
              <a:schemeClr val="accent2">
                <a:hueOff val="2863828"/>
                <a:satOff val="-8218"/>
                <a:lumOff val="-13159"/>
                <a:alphaOff val="0"/>
                <a:satMod val="110000"/>
                <a:lumMod val="100000"/>
                <a:shade val="100000"/>
              </a:schemeClr>
            </a:gs>
            <a:gs pos="100000">
              <a:schemeClr val="accent2">
                <a:hueOff val="2863828"/>
                <a:satOff val="-8218"/>
                <a:lumOff val="-13159"/>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98904" lIns="94224" numCol="1" rIns="94224" spcCol="1270" spcFirstLastPara="0" tIns="98904" vert="horz" wrap="square">
          <a:noAutofit/>
        </a:bodyPr>
        <a:lstStyle/>
        <a:p>
          <a:pPr algn="ctr" defTabSz="533400" indent="0" lvl="0" marL="0">
            <a:lnSpc>
              <a:spcPct val="90000"/>
            </a:lnSpc>
            <a:spcBef>
              <a:spcPct val="0"/>
            </a:spcBef>
            <a:spcAft>
              <a:spcPct val="35000"/>
            </a:spcAft>
            <a:buNone/>
          </a:pPr>
          <a:r>
            <a:rPr kern="1200" lang="en-US" sz="1200"/>
            <a:t>Technology offers significant opportunities </a:t>
          </a:r>
        </a:p>
      </dsp:txBody>
      <dsp:txXfrm>
        <a:off x="748607" y="1598800"/>
        <a:ext cx="1922896" cy="1153737"/>
      </dsp:txXfrm>
    </dsp:sp>
    <dsp:sp modelId="{A1C2C27B-8630-4137-BC9C-E8481D605E55}">
      <dsp:nvSpPr>
        <dsp:cNvPr id="0" name=""/>
        <dsp:cNvSpPr/>
      </dsp:nvSpPr>
      <dsp:spPr>
        <a:xfrm>
          <a:off x="5034866" y="2129949"/>
          <a:ext cx="411666" cy="91440"/>
        </a:xfrm>
        <a:custGeom>
          <a:avLst/>
          <a:gdLst/>
          <a:ahLst/>
          <a:cxnLst/>
          <a:rect b="0" l="0" r="0" t="0"/>
          <a:pathLst>
            <a:path h="0" w="0">
              <a:moveTo>
                <a:pt x="0" y="45720"/>
              </a:moveTo>
              <a:lnTo>
                <a:pt x="411666" y="45720"/>
              </a:lnTo>
            </a:path>
          </a:pathLst>
        </a:custGeom>
        <a:noFill/>
        <a:ln algn="ctr" cap="flat" cmpd="sng" w="12700">
          <a:solidFill>
            <a:schemeClr val="accent2">
              <a:hueOff val="4027259"/>
              <a:satOff val="-11557"/>
              <a:lumOff val="-18505"/>
              <a:alphaOff val="0"/>
            </a:schemeClr>
          </a:solidFill>
          <a:prstDash val="solid"/>
          <a:miter lim="800000"/>
          <a:tailEnd type="arrow"/>
        </a:ln>
        <a:effectLst/>
      </dsp:spPr>
      <dsp:style>
        <a:lnRef idx="1">
          <a:scrgbClr b="0" g="0" r="0"/>
        </a:lnRef>
        <a:fillRef idx="0">
          <a:scrgbClr b="0" g="0" r="0"/>
        </a:fillRef>
        <a:effectRef idx="0">
          <a:scrgbClr b="0" g="0" r="0"/>
        </a:effectRef>
        <a:fontRef idx="minor"/>
      </dsp:style>
      <dsp:txBody>
        <a:bodyPr anchor="ctr" anchorCtr="0" bIns="0" lIns="12700" numCol="1" rIns="12700" spcCol="1270" spcFirstLastPara="0" tIns="0" vert="horz" wrap="square">
          <a:noAutofit/>
        </a:bodyPr>
        <a:lstStyle/>
        <a:p>
          <a:pPr algn="ctr" defTabSz="222250" indent="0" lvl="0" marL="0">
            <a:lnSpc>
              <a:spcPct val="90000"/>
            </a:lnSpc>
            <a:spcBef>
              <a:spcPct val="0"/>
            </a:spcBef>
            <a:spcAft>
              <a:spcPct val="35000"/>
            </a:spcAft>
            <a:buNone/>
          </a:pPr>
          <a:endParaRPr kern="1200" lang="en-US" sz="500"/>
        </a:p>
      </dsp:txBody>
      <dsp:txXfrm>
        <a:off x="5229643" y="2173457"/>
        <a:ext cx="22113" cy="4422"/>
      </dsp:txXfrm>
    </dsp:sp>
    <dsp:sp modelId="{2D3E9038-A024-4266-A24D-DCCE9CC13F0D}">
      <dsp:nvSpPr>
        <dsp:cNvPr id="0" name=""/>
        <dsp:cNvSpPr/>
      </dsp:nvSpPr>
      <dsp:spPr>
        <a:xfrm>
          <a:off x="3113770" y="1598800"/>
          <a:ext cx="1922896" cy="1153737"/>
        </a:xfrm>
        <a:prstGeom prst="rect">
          <a:avLst/>
        </a:prstGeom>
        <a:gradFill rotWithShape="0">
          <a:gsLst>
            <a:gs pos="0">
              <a:schemeClr val="accent2">
                <a:hueOff val="3579786"/>
                <a:satOff val="-10273"/>
                <a:lumOff val="-16448"/>
                <a:alphaOff val="0"/>
                <a:satMod val="103000"/>
                <a:lumMod val="102000"/>
                <a:tint val="94000"/>
              </a:schemeClr>
            </a:gs>
            <a:gs pos="50000">
              <a:schemeClr val="accent2">
                <a:hueOff val="3579786"/>
                <a:satOff val="-10273"/>
                <a:lumOff val="-16448"/>
                <a:alphaOff val="0"/>
                <a:satMod val="110000"/>
                <a:lumMod val="100000"/>
                <a:shade val="100000"/>
              </a:schemeClr>
            </a:gs>
            <a:gs pos="100000">
              <a:schemeClr val="accent2">
                <a:hueOff val="3579786"/>
                <a:satOff val="-10273"/>
                <a:lumOff val="-16448"/>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98904" lIns="94224" numCol="1" rIns="94224" spcCol="1270" spcFirstLastPara="0" tIns="98904" vert="horz" wrap="square">
          <a:noAutofit/>
        </a:bodyPr>
        <a:lstStyle/>
        <a:p>
          <a:pPr algn="ctr" defTabSz="533400" indent="0" lvl="0" marL="0">
            <a:lnSpc>
              <a:spcPct val="90000"/>
            </a:lnSpc>
            <a:spcBef>
              <a:spcPct val="0"/>
            </a:spcBef>
            <a:spcAft>
              <a:spcPct val="35000"/>
            </a:spcAft>
            <a:buNone/>
          </a:pPr>
          <a:r>
            <a:rPr kern="1200" lang="en-US" sz="1200"/>
            <a:t>Theory and policy guide effective practice </a:t>
          </a:r>
        </a:p>
      </dsp:txBody>
      <dsp:txXfrm>
        <a:off x="3113770" y="1598800"/>
        <a:ext cx="1922896" cy="1153737"/>
      </dsp:txXfrm>
    </dsp:sp>
    <dsp:sp modelId="{D88FDC9B-2D0B-4A3A-BE44-11712C693615}">
      <dsp:nvSpPr>
        <dsp:cNvPr id="0" name=""/>
        <dsp:cNvSpPr/>
      </dsp:nvSpPr>
      <dsp:spPr>
        <a:xfrm>
          <a:off x="7400029" y="2129949"/>
          <a:ext cx="411666" cy="91440"/>
        </a:xfrm>
        <a:custGeom>
          <a:avLst/>
          <a:gdLst/>
          <a:ahLst/>
          <a:cxnLst/>
          <a:rect b="0" l="0" r="0" t="0"/>
          <a:pathLst>
            <a:path h="0" w="0">
              <a:moveTo>
                <a:pt x="0" y="45720"/>
              </a:moveTo>
              <a:lnTo>
                <a:pt x="411666" y="45720"/>
              </a:lnTo>
            </a:path>
          </a:pathLst>
        </a:custGeom>
        <a:noFill/>
        <a:ln algn="ctr" cap="flat" cmpd="sng" w="12700">
          <a:solidFill>
            <a:schemeClr val="accent2">
              <a:hueOff val="4832710"/>
              <a:satOff val="-13869"/>
              <a:lumOff val="-22206"/>
              <a:alphaOff val="0"/>
            </a:schemeClr>
          </a:solidFill>
          <a:prstDash val="solid"/>
          <a:miter lim="800000"/>
          <a:tailEnd type="arrow"/>
        </a:ln>
        <a:effectLst/>
      </dsp:spPr>
      <dsp:style>
        <a:lnRef idx="1">
          <a:scrgbClr b="0" g="0" r="0"/>
        </a:lnRef>
        <a:fillRef idx="0">
          <a:scrgbClr b="0" g="0" r="0"/>
        </a:fillRef>
        <a:effectRef idx="0">
          <a:scrgbClr b="0" g="0" r="0"/>
        </a:effectRef>
        <a:fontRef idx="minor"/>
      </dsp:style>
      <dsp:txBody>
        <a:bodyPr anchor="ctr" anchorCtr="0" bIns="0" lIns="12700" numCol="1" rIns="12700" spcCol="1270" spcFirstLastPara="0" tIns="0" vert="horz" wrap="square">
          <a:noAutofit/>
        </a:bodyPr>
        <a:lstStyle/>
        <a:p>
          <a:pPr algn="ctr" defTabSz="222250" indent="0" lvl="0" marL="0">
            <a:lnSpc>
              <a:spcPct val="90000"/>
            </a:lnSpc>
            <a:spcBef>
              <a:spcPct val="0"/>
            </a:spcBef>
            <a:spcAft>
              <a:spcPct val="35000"/>
            </a:spcAft>
            <a:buNone/>
          </a:pPr>
          <a:endParaRPr kern="1200" lang="en-US" sz="500"/>
        </a:p>
      </dsp:txBody>
      <dsp:txXfrm>
        <a:off x="7594806" y="2173457"/>
        <a:ext cx="22113" cy="4422"/>
      </dsp:txXfrm>
    </dsp:sp>
    <dsp:sp modelId="{B716B561-11FC-4610-B508-CF6B33B22465}">
      <dsp:nvSpPr>
        <dsp:cNvPr id="0" name=""/>
        <dsp:cNvSpPr/>
      </dsp:nvSpPr>
      <dsp:spPr>
        <a:xfrm>
          <a:off x="5478933" y="1598800"/>
          <a:ext cx="1922896" cy="1153737"/>
        </a:xfrm>
        <a:prstGeom prst="rect">
          <a:avLst/>
        </a:prstGeom>
        <a:gradFill rotWithShape="0">
          <a:gsLst>
            <a:gs pos="0">
              <a:schemeClr val="accent2">
                <a:hueOff val="4295743"/>
                <a:satOff val="-12328"/>
                <a:lumOff val="-19738"/>
                <a:alphaOff val="0"/>
                <a:satMod val="103000"/>
                <a:lumMod val="102000"/>
                <a:tint val="94000"/>
              </a:schemeClr>
            </a:gs>
            <a:gs pos="50000">
              <a:schemeClr val="accent2">
                <a:hueOff val="4295743"/>
                <a:satOff val="-12328"/>
                <a:lumOff val="-19738"/>
                <a:alphaOff val="0"/>
                <a:satMod val="110000"/>
                <a:lumMod val="100000"/>
                <a:shade val="100000"/>
              </a:schemeClr>
            </a:gs>
            <a:gs pos="100000">
              <a:schemeClr val="accent2">
                <a:hueOff val="4295743"/>
                <a:satOff val="-12328"/>
                <a:lumOff val="-19738"/>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98904" lIns="94224" numCol="1" rIns="94224" spcCol="1270" spcFirstLastPara="0" tIns="98904" vert="horz" wrap="square">
          <a:noAutofit/>
        </a:bodyPr>
        <a:lstStyle/>
        <a:p>
          <a:pPr algn="ctr" defTabSz="533400" indent="0" lvl="0" marL="0">
            <a:lnSpc>
              <a:spcPct val="90000"/>
            </a:lnSpc>
            <a:spcBef>
              <a:spcPct val="0"/>
            </a:spcBef>
            <a:spcAft>
              <a:spcPct val="35000"/>
            </a:spcAft>
            <a:buNone/>
          </a:pPr>
          <a:r>
            <a:rPr kern="1200" lang="en-US" sz="1200"/>
            <a:t>Further improvements are required</a:t>
          </a:r>
        </a:p>
      </dsp:txBody>
      <dsp:txXfrm>
        <a:off x="5478933" y="1598800"/>
        <a:ext cx="1922896" cy="1153737"/>
      </dsp:txXfrm>
    </dsp:sp>
    <dsp:sp modelId="{DA365289-4A76-4AD2-B20F-EF07E03E3491}">
      <dsp:nvSpPr>
        <dsp:cNvPr id="0" name=""/>
        <dsp:cNvSpPr/>
      </dsp:nvSpPr>
      <dsp:spPr>
        <a:xfrm>
          <a:off x="1710055" y="2750737"/>
          <a:ext cx="7095488" cy="411666"/>
        </a:xfrm>
        <a:custGeom>
          <a:avLst/>
          <a:gdLst/>
          <a:ahLst/>
          <a:cxnLst/>
          <a:rect b="0" l="0" r="0" t="0"/>
          <a:pathLst>
            <a:path h="0" w="0">
              <a:moveTo>
                <a:pt x="7095488" y="0"/>
              </a:moveTo>
              <a:lnTo>
                <a:pt x="7095488" y="222933"/>
              </a:lnTo>
              <a:lnTo>
                <a:pt x="0" y="222933"/>
              </a:lnTo>
              <a:lnTo>
                <a:pt x="0" y="411666"/>
              </a:lnTo>
            </a:path>
          </a:pathLst>
        </a:custGeom>
        <a:noFill/>
        <a:ln algn="ctr" cap="flat" cmpd="sng" w="12700">
          <a:solidFill>
            <a:schemeClr val="accent2">
              <a:hueOff val="5638162"/>
              <a:satOff val="-16180"/>
              <a:lumOff val="-25907"/>
              <a:alphaOff val="0"/>
            </a:schemeClr>
          </a:solidFill>
          <a:prstDash val="solid"/>
          <a:miter lim="800000"/>
          <a:tailEnd type="arrow"/>
        </a:ln>
        <a:effectLst/>
      </dsp:spPr>
      <dsp:style>
        <a:lnRef idx="1">
          <a:scrgbClr b="0" g="0" r="0"/>
        </a:lnRef>
        <a:fillRef idx="0">
          <a:scrgbClr b="0" g="0" r="0"/>
        </a:fillRef>
        <a:effectRef idx="0">
          <a:scrgbClr b="0" g="0" r="0"/>
        </a:effectRef>
        <a:fontRef idx="minor"/>
      </dsp:style>
      <dsp:txBody>
        <a:bodyPr anchor="ctr" anchorCtr="0" bIns="0" lIns="12700" numCol="1" rIns="12700" spcCol="1270" spcFirstLastPara="0" tIns="0" vert="horz" wrap="square">
          <a:noAutofit/>
        </a:bodyPr>
        <a:lstStyle/>
        <a:p>
          <a:pPr algn="ctr" defTabSz="222250" indent="0" lvl="0" marL="0">
            <a:lnSpc>
              <a:spcPct val="90000"/>
            </a:lnSpc>
            <a:spcBef>
              <a:spcPct val="0"/>
            </a:spcBef>
            <a:spcAft>
              <a:spcPct val="35000"/>
            </a:spcAft>
            <a:buNone/>
          </a:pPr>
          <a:endParaRPr kern="1200" lang="en-US" sz="500"/>
        </a:p>
      </dsp:txBody>
      <dsp:txXfrm>
        <a:off x="5080068" y="2954359"/>
        <a:ext cx="355462" cy="4422"/>
      </dsp:txXfrm>
    </dsp:sp>
    <dsp:sp modelId="{EC4C4809-57E7-4BDF-BC66-9A341AFEA913}">
      <dsp:nvSpPr>
        <dsp:cNvPr id="0" name=""/>
        <dsp:cNvSpPr/>
      </dsp:nvSpPr>
      <dsp:spPr>
        <a:xfrm>
          <a:off x="7844095" y="1598800"/>
          <a:ext cx="1922896" cy="1153737"/>
        </a:xfrm>
        <a:prstGeom prst="rect">
          <a:avLst/>
        </a:prstGeom>
        <a:gradFill rotWithShape="0">
          <a:gsLst>
            <a:gs pos="0">
              <a:schemeClr val="accent2">
                <a:hueOff val="5011700"/>
                <a:satOff val="-14382"/>
                <a:lumOff val="-23028"/>
                <a:alphaOff val="0"/>
                <a:satMod val="103000"/>
                <a:lumMod val="102000"/>
                <a:tint val="94000"/>
              </a:schemeClr>
            </a:gs>
            <a:gs pos="50000">
              <a:schemeClr val="accent2">
                <a:hueOff val="5011700"/>
                <a:satOff val="-14382"/>
                <a:lumOff val="-23028"/>
                <a:alphaOff val="0"/>
                <a:satMod val="110000"/>
                <a:lumMod val="100000"/>
                <a:shade val="100000"/>
              </a:schemeClr>
            </a:gs>
            <a:gs pos="100000">
              <a:schemeClr val="accent2">
                <a:hueOff val="5011700"/>
                <a:satOff val="-14382"/>
                <a:lumOff val="-23028"/>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98904" lIns="94224" numCol="1" rIns="94224" spcCol="1270" spcFirstLastPara="0" tIns="98904" vert="horz" wrap="square">
          <a:noAutofit/>
        </a:bodyPr>
        <a:lstStyle/>
        <a:p>
          <a:pPr algn="ctr" defTabSz="533400" indent="0" lvl="0" marL="0">
            <a:lnSpc>
              <a:spcPct val="90000"/>
            </a:lnSpc>
            <a:spcBef>
              <a:spcPct val="0"/>
            </a:spcBef>
            <a:spcAft>
              <a:spcPct val="35000"/>
            </a:spcAft>
            <a:buNone/>
          </a:pPr>
          <a:r>
            <a:rPr b="1" kern="1200" lang="en-US" sz="1200"/>
            <a:t>Final Position</a:t>
          </a:r>
          <a:endParaRPr kern="1200" lang="en-US" sz="1200"/>
        </a:p>
      </dsp:txBody>
      <dsp:txXfrm>
        <a:off x="7844095" y="1598800"/>
        <a:ext cx="1922896" cy="1153737"/>
      </dsp:txXfrm>
    </dsp:sp>
    <dsp:sp modelId="{53A9A810-E57F-43E3-B47E-5190E367E0CE}">
      <dsp:nvSpPr>
        <dsp:cNvPr id="0" name=""/>
        <dsp:cNvSpPr/>
      </dsp:nvSpPr>
      <dsp:spPr>
        <a:xfrm>
          <a:off x="2669704" y="3725953"/>
          <a:ext cx="411666" cy="91440"/>
        </a:xfrm>
        <a:custGeom>
          <a:avLst/>
          <a:gdLst/>
          <a:ahLst/>
          <a:cxnLst/>
          <a:rect b="0" l="0" r="0" t="0"/>
          <a:pathLst>
            <a:path h="0" w="0">
              <a:moveTo>
                <a:pt x="0" y="45720"/>
              </a:moveTo>
              <a:lnTo>
                <a:pt x="411666" y="45720"/>
              </a:lnTo>
            </a:path>
          </a:pathLst>
        </a:custGeom>
        <a:noFill/>
        <a:ln algn="ctr" cap="flat" cmpd="sng" w="12700">
          <a:solidFill>
            <a:schemeClr val="accent2">
              <a:hueOff val="6443614"/>
              <a:satOff val="-18492"/>
              <a:lumOff val="-29608"/>
              <a:alphaOff val="0"/>
            </a:schemeClr>
          </a:solidFill>
          <a:prstDash val="solid"/>
          <a:miter lim="800000"/>
          <a:tailEnd type="arrow"/>
        </a:ln>
        <a:effectLst/>
      </dsp:spPr>
      <dsp:style>
        <a:lnRef idx="1">
          <a:scrgbClr b="0" g="0" r="0"/>
        </a:lnRef>
        <a:fillRef idx="0">
          <a:scrgbClr b="0" g="0" r="0"/>
        </a:fillRef>
        <a:effectRef idx="0">
          <a:scrgbClr b="0" g="0" r="0"/>
        </a:effectRef>
        <a:fontRef idx="minor"/>
      </dsp:style>
      <dsp:txBody>
        <a:bodyPr anchor="ctr" anchorCtr="0" bIns="0" lIns="12700" numCol="1" rIns="12700" spcCol="1270" spcFirstLastPara="0" tIns="0" vert="horz" wrap="square">
          <a:noAutofit/>
        </a:bodyPr>
        <a:lstStyle/>
        <a:p>
          <a:pPr algn="ctr" defTabSz="222250" indent="0" lvl="0" marL="0">
            <a:lnSpc>
              <a:spcPct val="90000"/>
            </a:lnSpc>
            <a:spcBef>
              <a:spcPct val="0"/>
            </a:spcBef>
            <a:spcAft>
              <a:spcPct val="35000"/>
            </a:spcAft>
            <a:buNone/>
          </a:pPr>
          <a:endParaRPr kern="1200" lang="en-US" sz="500"/>
        </a:p>
      </dsp:txBody>
      <dsp:txXfrm>
        <a:off x="2864480" y="3769461"/>
        <a:ext cx="22113" cy="4422"/>
      </dsp:txXfrm>
    </dsp:sp>
    <dsp:sp modelId="{151B1360-B181-48B4-B8D5-07D7105F1FF8}">
      <dsp:nvSpPr>
        <dsp:cNvPr id="0" name=""/>
        <dsp:cNvSpPr/>
      </dsp:nvSpPr>
      <dsp:spPr>
        <a:xfrm>
          <a:off x="748607" y="3194804"/>
          <a:ext cx="1922896" cy="1153737"/>
        </a:xfrm>
        <a:prstGeom prst="rect">
          <a:avLst/>
        </a:prstGeom>
        <a:gradFill rotWithShape="0">
          <a:gsLst>
            <a:gs pos="0">
              <a:schemeClr val="accent2">
                <a:hueOff val="5727657"/>
                <a:satOff val="-16437"/>
                <a:lumOff val="-26318"/>
                <a:alphaOff val="0"/>
                <a:satMod val="103000"/>
                <a:lumMod val="102000"/>
                <a:tint val="94000"/>
              </a:schemeClr>
            </a:gs>
            <a:gs pos="50000">
              <a:schemeClr val="accent2">
                <a:hueOff val="5727657"/>
                <a:satOff val="-16437"/>
                <a:lumOff val="-26318"/>
                <a:alphaOff val="0"/>
                <a:satMod val="110000"/>
                <a:lumMod val="100000"/>
                <a:shade val="100000"/>
              </a:schemeClr>
            </a:gs>
            <a:gs pos="100000">
              <a:schemeClr val="accent2">
                <a:hueOff val="5727657"/>
                <a:satOff val="-16437"/>
                <a:lumOff val="-26318"/>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98904" lIns="94224" numCol="1" rIns="94224" spcCol="1270" spcFirstLastPara="0" tIns="98904" vert="horz" wrap="square">
          <a:noAutofit/>
        </a:bodyPr>
        <a:lstStyle/>
        <a:p>
          <a:pPr algn="ctr" defTabSz="533400" indent="0" lvl="0" marL="0">
            <a:lnSpc>
              <a:spcPct val="90000"/>
            </a:lnSpc>
            <a:spcBef>
              <a:spcPct val="0"/>
            </a:spcBef>
            <a:spcAft>
              <a:spcPct val="35000"/>
            </a:spcAft>
            <a:buNone/>
          </a:pPr>
          <a:r>
            <a:rPr b="1" kern="1200" lang="en-US" sz="1200"/>
            <a:t>The NHS and social care sector are increasingly prepared for the challenges of a growing ageing population.</a:t>
          </a:r>
          <a:endParaRPr kern="1200" lang="en-US" sz="1200"/>
        </a:p>
      </dsp:txBody>
      <dsp:txXfrm>
        <a:off x="748607" y="3194804"/>
        <a:ext cx="1922896" cy="1153737"/>
      </dsp:txXfrm>
    </dsp:sp>
    <dsp:sp modelId="{827CC77F-E4BB-465D-B01F-607E44B36057}">
      <dsp:nvSpPr>
        <dsp:cNvPr id="0" name=""/>
        <dsp:cNvSpPr/>
      </dsp:nvSpPr>
      <dsp:spPr>
        <a:xfrm>
          <a:off x="3113770" y="3194804"/>
          <a:ext cx="1922896" cy="1153737"/>
        </a:xfrm>
        <a:prstGeom prst="rect">
          <a:avLst/>
        </a:prstGeom>
        <a:gradFill rotWithShape="0">
          <a:gsLst>
            <a:gs pos="0">
              <a:schemeClr val="accent2">
                <a:hueOff val="6443614"/>
                <a:satOff val="-18492"/>
                <a:lumOff val="-29608"/>
                <a:alphaOff val="0"/>
                <a:satMod val="103000"/>
                <a:lumMod val="102000"/>
                <a:tint val="94000"/>
              </a:schemeClr>
            </a:gs>
            <a:gs pos="50000">
              <a:schemeClr val="accent2">
                <a:hueOff val="6443614"/>
                <a:satOff val="-18492"/>
                <a:lumOff val="-29608"/>
                <a:alphaOff val="0"/>
                <a:satMod val="110000"/>
                <a:lumMod val="100000"/>
                <a:shade val="100000"/>
              </a:schemeClr>
            </a:gs>
            <a:gs pos="100000">
              <a:schemeClr val="accent2">
                <a:hueOff val="6443614"/>
                <a:satOff val="-18492"/>
                <a:lumOff val="-29608"/>
                <a:alphaOff val="0"/>
                <a:lumMod val="99000"/>
                <a:satMod val="120000"/>
                <a:shade val="78000"/>
              </a:schemeClr>
            </a:gs>
          </a:gsLst>
          <a:lin ang="5400000" scaled="0"/>
        </a:gradFill>
        <a:ln>
          <a:noFill/>
        </a:ln>
        <a:effectLst/>
      </dsp:spPr>
      <dsp:style>
        <a:lnRef idx="0">
          <a:scrgbClr b="0" g="0" r="0"/>
        </a:lnRef>
        <a:fillRef idx="3">
          <a:scrgbClr b="0" g="0" r="0"/>
        </a:fillRef>
        <a:effectRef idx="2">
          <a:scrgbClr b="0" g="0" r="0"/>
        </a:effectRef>
        <a:fontRef idx="minor">
          <a:schemeClr val="lt1"/>
        </a:fontRef>
      </dsp:style>
      <dsp:txBody>
        <a:bodyPr anchor="ctr" anchorCtr="0" bIns="98904" lIns="94224" numCol="1" rIns="94224" spcCol="1270" spcFirstLastPara="0" tIns="98904" vert="horz" wrap="square">
          <a:noAutofit/>
        </a:bodyPr>
        <a:lstStyle/>
        <a:p>
          <a:pPr algn="ctr" defTabSz="533400" indent="0" lvl="0" marL="0">
            <a:lnSpc>
              <a:spcPct val="90000"/>
            </a:lnSpc>
            <a:spcBef>
              <a:spcPct val="0"/>
            </a:spcBef>
            <a:spcAft>
              <a:spcPct val="35000"/>
            </a:spcAft>
            <a:buNone/>
          </a:pPr>
          <a:r>
            <a:rPr b="1" kern="1200" lang="en-US" sz="1200"/>
            <a:t>(NHS England, 2023; DHSC, 2022)</a:t>
          </a:r>
          <a:endParaRPr kern="1200" lang="en-US" sz="1200"/>
        </a:p>
      </dsp:txBody>
      <dsp:txXfrm>
        <a:off x="3113770" y="3194804"/>
        <a:ext cx="1922896" cy="115373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pri="400" type="list"/>
  </dgm:catLst>
  <dgm:sampData>
    <dgm:dataModel>
      <dgm:ptLst>
        <dgm:pt modelId="0" type="doc"/>
        <dgm:pt modelId="1">
          <dgm:prSet phldr="1"/>
        </dgm:pt>
        <dgm:pt modelId="2">
          <dgm:prSet phldr="1"/>
        </dgm:pt>
        <dgm:pt modelId="3">
          <dgm:prSet phldr="1"/>
        </dgm:pt>
        <dgm:pt modelId="4">
          <dgm:prSet phldr="1"/>
        </dgm:pt>
        <dgm:pt modelId="5">
          <dgm:prSet phldr="1"/>
        </dgm:pt>
      </dgm:ptLst>
      <dgm:cxnLst>
        <dgm:cxn destId="1" destOrd="0" modelId="6" srcId="0" srcOrd="0"/>
        <dgm:cxn destId="2" destOrd="0" modelId="7" srcId="0" srcOrd="1"/>
        <dgm:cxn destId="3" destOrd="0" modelId="8" srcId="0" srcOrd="2"/>
        <dgm:cxn destId="4" destOrd="0" modelId="9" srcId="0" srcOrd="3"/>
        <dgm:cxn destId="5" destOrd="0" modelId="10" srcId="0" srcOrd="4"/>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 modelId="5"/>
        <dgm:pt modelId="6"/>
      </dgm:ptLst>
      <dgm:cxnLst>
        <dgm:cxn destId="1" destOrd="0" modelId="7" srcId="0" srcOrd="0"/>
        <dgm:cxn destId="2" destOrd="0" modelId="8" srcId="0" srcOrd="1"/>
        <dgm:cxn destId="3" destOrd="0" modelId="9" srcId="0" srcOrd="2"/>
        <dgm:cxn destId="4" destOrd="0" modelId="10" srcId="0" srcOrd="3"/>
        <dgm:cxn destId="5" destOrd="0" modelId="11" srcId="0" srcOrd="4"/>
        <dgm:cxn destId="6" destOrd="0" modelId="12" srcId="0" srcOrd="5"/>
      </dgm:cxnLst>
      <dgm:bg/>
      <dgm:whole/>
    </dgm:dataModel>
  </dgm:clrData>
  <dgm:layoutNode name="diagram">
    <dgm:shape xmlns:r="http://schemas.openxmlformats.org/officeDocument/2006/relationships" r:blip="">
      <dgm:adjLst/>
    </dgm:shape>
    <dgm:varLst>
      <dgm:dir/>
      <dgm:resizeHandles val="exact"/>
    </dgm:varLst>
    <dgm:choose name="Name0">
      <dgm:if arg="dir" func="var" name="Name1"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presOf/>
    <dgm:constrLst>
      <dgm:constr for="ch" forName="node" refType="w" type="w"/>
      <dgm:constr fact="0.6" for="ch" forName="node" refFor="ch" refForName="node" refType="w" type="h"/>
      <dgm:constr fact="0.1" for="ch" forName="sibTrans" refFor="ch" refForName="node" refType="w" type="w"/>
      <dgm:constr refFor="ch" refForName="sibTrans" refType="w" type="sp"/>
      <dgm:constr for="ch" forName="node" op="equ" type="primFontSz" val="65"/>
    </dgm:constrLst>
    <dgm:ruleLst/>
    <dgm:forEach axis="ch" name="Name3" ptType="node">
      <dgm:layoutNode name="node">
        <dgm:alg type="tx"/>
        <dgm:shape xmlns:r="http://schemas.openxmlformats.org/officeDocument/2006/relationships" r:blip="" type="rect">
          <dgm:adjLst/>
        </dgm:shape>
        <dgm:varLst>
          <dgm:bulletEnabled val="1"/>
        </dgm:varLst>
        <dgm:presOf axis="desOrSelf" ptType="node"/>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forEach axis="followSib" cnt="1" name="Name4" ptType="sibTrans">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pri="400" type="list"/>
  </dgm:catLst>
  <dgm:sampData>
    <dgm:dataModel>
      <dgm:ptLst>
        <dgm:pt modelId="0" type="doc"/>
        <dgm:pt modelId="1">
          <dgm:prSet phldr="1"/>
        </dgm:pt>
        <dgm:pt modelId="2">
          <dgm:prSet phldr="1"/>
        </dgm:pt>
        <dgm:pt modelId="3">
          <dgm:prSet phldr="1"/>
        </dgm:pt>
        <dgm:pt modelId="4">
          <dgm:prSet phldr="1"/>
        </dgm:pt>
        <dgm:pt modelId="5">
          <dgm:prSet phldr="1"/>
        </dgm:pt>
      </dgm:ptLst>
      <dgm:cxnLst>
        <dgm:cxn destId="1" destOrd="0" modelId="6" srcId="0" srcOrd="0"/>
        <dgm:cxn destId="2" destOrd="0" modelId="7" srcId="0" srcOrd="1"/>
        <dgm:cxn destId="3" destOrd="0" modelId="8" srcId="0" srcOrd="2"/>
        <dgm:cxn destId="4" destOrd="0" modelId="9" srcId="0" srcOrd="3"/>
        <dgm:cxn destId="5" destOrd="0" modelId="10" srcId="0" srcOrd="4"/>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 modelId="5"/>
        <dgm:pt modelId="6"/>
      </dgm:ptLst>
      <dgm:cxnLst>
        <dgm:cxn destId="1" destOrd="0" modelId="7" srcId="0" srcOrd="0"/>
        <dgm:cxn destId="2" destOrd="0" modelId="8" srcId="0" srcOrd="1"/>
        <dgm:cxn destId="3" destOrd="0" modelId="9" srcId="0" srcOrd="2"/>
        <dgm:cxn destId="4" destOrd="0" modelId="10" srcId="0" srcOrd="3"/>
        <dgm:cxn destId="5" destOrd="0" modelId="11" srcId="0" srcOrd="4"/>
        <dgm:cxn destId="6" destOrd="0" modelId="12" srcId="0" srcOrd="5"/>
      </dgm:cxnLst>
      <dgm:bg/>
      <dgm:whole/>
    </dgm:dataModel>
  </dgm:clrData>
  <dgm:layoutNode name="diagram">
    <dgm:shape xmlns:r="http://schemas.openxmlformats.org/officeDocument/2006/relationships" r:blip="">
      <dgm:adjLst/>
    </dgm:shape>
    <dgm:varLst>
      <dgm:dir/>
      <dgm:resizeHandles val="exact"/>
    </dgm:varLst>
    <dgm:choose name="Name0">
      <dgm:if arg="dir" func="var" name="Name1"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presOf/>
    <dgm:constrLst>
      <dgm:constr for="ch" forName="node" refType="w" type="w"/>
      <dgm:constr fact="0.6" for="ch" forName="node" refFor="ch" refForName="node" refType="w" type="h"/>
      <dgm:constr fact="0.1" for="ch" forName="sibTrans" refFor="ch" refForName="node" refType="w" type="w"/>
      <dgm:constr refFor="ch" refForName="sibTrans" refType="w" type="sp"/>
      <dgm:constr for="ch" forName="node" op="equ" type="primFontSz" val="65"/>
    </dgm:constrLst>
    <dgm:ruleLst/>
    <dgm:forEach axis="ch" name="Name3" ptType="node">
      <dgm:layoutNode name="node">
        <dgm:alg type="tx"/>
        <dgm:shape xmlns:r="http://schemas.openxmlformats.org/officeDocument/2006/relationships" r:blip="" type="rect">
          <dgm:adjLst/>
        </dgm:shape>
        <dgm:varLst>
          <dgm:bulletEnabled val="1"/>
        </dgm:varLst>
        <dgm:presOf axis="desOrSelf" ptType="node"/>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forEach axis="followSib" cnt="1" name="Name4" ptType="sibTrans">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pri="400" type="list"/>
  </dgm:catLst>
  <dgm:sampData>
    <dgm:dataModel>
      <dgm:ptLst>
        <dgm:pt modelId="0" type="doc"/>
        <dgm:pt modelId="1">
          <dgm:prSet phldr="1"/>
        </dgm:pt>
        <dgm:pt modelId="2">
          <dgm:prSet phldr="1"/>
        </dgm:pt>
        <dgm:pt modelId="3">
          <dgm:prSet phldr="1"/>
        </dgm:pt>
        <dgm:pt modelId="4">
          <dgm:prSet phldr="1"/>
        </dgm:pt>
        <dgm:pt modelId="5">
          <dgm:prSet phldr="1"/>
        </dgm:pt>
      </dgm:ptLst>
      <dgm:cxnLst>
        <dgm:cxn destId="1" destOrd="0" modelId="6" srcId="0" srcOrd="0"/>
        <dgm:cxn destId="2" destOrd="0" modelId="7" srcId="0" srcOrd="1"/>
        <dgm:cxn destId="3" destOrd="0" modelId="8" srcId="0" srcOrd="2"/>
        <dgm:cxn destId="4" destOrd="0" modelId="9" srcId="0" srcOrd="3"/>
        <dgm:cxn destId="5" destOrd="0" modelId="10" srcId="0" srcOrd="4"/>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 modelId="5"/>
        <dgm:pt modelId="6"/>
      </dgm:ptLst>
      <dgm:cxnLst>
        <dgm:cxn destId="1" destOrd="0" modelId="7" srcId="0" srcOrd="0"/>
        <dgm:cxn destId="2" destOrd="0" modelId="8" srcId="0" srcOrd="1"/>
        <dgm:cxn destId="3" destOrd="0" modelId="9" srcId="0" srcOrd="2"/>
        <dgm:cxn destId="4" destOrd="0" modelId="10" srcId="0" srcOrd="3"/>
        <dgm:cxn destId="5" destOrd="0" modelId="11" srcId="0" srcOrd="4"/>
        <dgm:cxn destId="6" destOrd="0" modelId="12" srcId="0" srcOrd="5"/>
      </dgm:cxnLst>
      <dgm:bg/>
      <dgm:whole/>
    </dgm:dataModel>
  </dgm:clrData>
  <dgm:layoutNode name="diagram">
    <dgm:shape xmlns:r="http://schemas.openxmlformats.org/officeDocument/2006/relationships" r:blip="">
      <dgm:adjLst/>
    </dgm:shape>
    <dgm:varLst>
      <dgm:dir/>
      <dgm:resizeHandles val="exact"/>
    </dgm:varLst>
    <dgm:choose name="Name0">
      <dgm:if arg="dir" func="var" name="Name1"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presOf/>
    <dgm:constrLst>
      <dgm:constr for="ch" forName="node" refType="w" type="w"/>
      <dgm:constr fact="0.6" for="ch" forName="node" refFor="ch" refForName="node" refType="w" type="h"/>
      <dgm:constr fact="0.1" for="ch" forName="sibTrans" refFor="ch" refForName="node" refType="w" type="w"/>
      <dgm:constr refFor="ch" refForName="sibTrans" refType="w" type="sp"/>
      <dgm:constr for="ch" forName="node" op="equ" type="primFontSz" val="65"/>
    </dgm:constrLst>
    <dgm:ruleLst/>
    <dgm:forEach axis="ch" name="Name3" ptType="node">
      <dgm:layoutNode name="node">
        <dgm:alg type="tx"/>
        <dgm:shape xmlns:r="http://schemas.openxmlformats.org/officeDocument/2006/relationships" r:blip="" type="rect">
          <dgm:adjLst/>
        </dgm:shape>
        <dgm:varLst>
          <dgm:bulletEnabled val="1"/>
        </dgm:varLst>
        <dgm:presOf axis="desOrSelf" ptType="node"/>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forEach axis="followSib" cnt="1" name="Name4" ptType="sibTrans">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pri="400" type="list"/>
  </dgm:catLst>
  <dgm:sampData>
    <dgm:dataModel>
      <dgm:ptLst>
        <dgm:pt modelId="0" type="doc"/>
        <dgm:pt modelId="1">
          <dgm:prSet phldr="1"/>
        </dgm:pt>
        <dgm:pt modelId="2">
          <dgm:prSet phldr="1"/>
        </dgm:pt>
        <dgm:pt modelId="3">
          <dgm:prSet phldr="1"/>
        </dgm:pt>
        <dgm:pt modelId="4">
          <dgm:prSet phldr="1"/>
        </dgm:pt>
        <dgm:pt modelId="5">
          <dgm:prSet phldr="1"/>
        </dgm:pt>
      </dgm:ptLst>
      <dgm:cxnLst>
        <dgm:cxn destId="1" destOrd="0" modelId="6" srcId="0" srcOrd="0"/>
        <dgm:cxn destId="2" destOrd="0" modelId="7" srcId="0" srcOrd="1"/>
        <dgm:cxn destId="3" destOrd="0" modelId="8" srcId="0" srcOrd="2"/>
        <dgm:cxn destId="4" destOrd="0" modelId="9" srcId="0" srcOrd="3"/>
        <dgm:cxn destId="5" destOrd="0" modelId="10" srcId="0" srcOrd="4"/>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 modelId="5"/>
        <dgm:pt modelId="6"/>
      </dgm:ptLst>
      <dgm:cxnLst>
        <dgm:cxn destId="1" destOrd="0" modelId="7" srcId="0" srcOrd="0"/>
        <dgm:cxn destId="2" destOrd="0" modelId="8" srcId="0" srcOrd="1"/>
        <dgm:cxn destId="3" destOrd="0" modelId="9" srcId="0" srcOrd="2"/>
        <dgm:cxn destId="4" destOrd="0" modelId="10" srcId="0" srcOrd="3"/>
        <dgm:cxn destId="5" destOrd="0" modelId="11" srcId="0" srcOrd="4"/>
        <dgm:cxn destId="6" destOrd="0" modelId="12" srcId="0" srcOrd="5"/>
      </dgm:cxnLst>
      <dgm:bg/>
      <dgm:whole/>
    </dgm:dataModel>
  </dgm:clrData>
  <dgm:layoutNode name="diagram">
    <dgm:shape xmlns:r="http://schemas.openxmlformats.org/officeDocument/2006/relationships" r:blip="">
      <dgm:adjLst/>
    </dgm:shape>
    <dgm:varLst>
      <dgm:dir/>
      <dgm:resizeHandles val="exact"/>
    </dgm:varLst>
    <dgm:choose name="Name0">
      <dgm:if arg="dir" func="var" name="Name1"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presOf/>
    <dgm:constrLst>
      <dgm:constr for="ch" forName="node" refType="w" type="w"/>
      <dgm:constr fact="0.6" for="ch" forName="node" refFor="ch" refForName="node" refType="w" type="h"/>
      <dgm:constr fact="0.1" for="ch" forName="sibTrans" refFor="ch" refForName="node" refType="w" type="w"/>
      <dgm:constr refFor="ch" refForName="sibTrans" refType="w" type="sp"/>
      <dgm:constr for="ch" forName="node" op="equ" type="primFontSz" val="65"/>
    </dgm:constrLst>
    <dgm:ruleLst/>
    <dgm:forEach axis="ch" name="Name3" ptType="node">
      <dgm:layoutNode name="node">
        <dgm:alg type="tx"/>
        <dgm:shape xmlns:r="http://schemas.openxmlformats.org/officeDocument/2006/relationships" r:blip="" type="rect">
          <dgm:adjLst/>
        </dgm:shape>
        <dgm:varLst>
          <dgm:bulletEnabled val="1"/>
        </dgm:varLst>
        <dgm:presOf axis="desOrSelf" ptType="node"/>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forEach axis="followSib" cnt="1" name="Name4" ptType="sibTrans">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pri="500" type="process"/>
  </dgm:catLst>
  <dgm:sampData>
    <dgm:dataModel>
      <dgm:ptLst>
        <dgm:pt modelId="0" type="doc"/>
        <dgm:pt modelId="1">
          <dgm:prSet phldr="1"/>
        </dgm:pt>
        <dgm:pt modelId="2">
          <dgm:prSet phldr="1"/>
        </dgm:pt>
        <dgm:pt modelId="3">
          <dgm:prSet phldr="1"/>
        </dgm:pt>
        <dgm:pt modelId="4">
          <dgm:prSet phldr="1"/>
        </dgm:pt>
        <dgm:pt modelId="5">
          <dgm:prSet phldr="1"/>
        </dgm:pt>
      </dgm:ptLst>
      <dgm:cxnLst>
        <dgm:cxn destId="1" destOrd="0" modelId="7" srcId="0" srcOrd="0"/>
        <dgm:cxn destId="2" destOrd="0" modelId="8" srcId="0" srcOrd="1"/>
        <dgm:cxn destId="3" destOrd="0" modelId="9" srcId="0" srcOrd="2"/>
        <dgm:cxn destId="4" destOrd="0" modelId="10" srcId="0" srcOrd="3"/>
        <dgm:cxn destId="5" destOrd="0" modelId="11" srcId="0" srcOrd="4"/>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Name0">
    <dgm:shape xmlns:r="http://schemas.openxmlformats.org/officeDocument/2006/relationships" r:blip="">
      <dgm:adjLst/>
    </dgm:shape>
    <dgm:varLst>
      <dgm:dir/>
      <dgm:resizeHandles val="exact"/>
    </dgm:varLst>
    <dgm:choose name="Name1">
      <dgm:if arg="dir" axis="self" func="var" name="Name2"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presOf/>
    <dgm:constrLst>
      <dgm:constr for="ch" ptType="node" refType="w" type="w"/>
      <dgm:constr fact="0.23" for="ch" forName="sibTrans" op="equ" refFor="ch" refPtType="node" refType="w" type="w"/>
      <dgm:constr op="equ" refFor="ch" refForName="sibTrans" refType="w" type="sp"/>
      <dgm:constr for="des" forName="connectorText" refType="sp" type="userB"/>
      <dgm:constr for="ch" op="equ" ptType="node" type="primFontSz" val="65"/>
      <dgm:constr for="ch" op="equ" ptType="sibTrans" type="h"/>
      <dgm:constr for="des" forName="connectorText" op="equ" type="primFontSz" val="55"/>
      <dgm:constr fact="0.8" for="des" forName="connectorText" op="lte" refFor="ch" refPtType="node" refType="primFontSz" type="primFontSz"/>
    </dgm:constrLst>
    <dgm:ruleLst/>
    <dgm:forEach axis="ch" name="nodesForEach" ptType="node">
      <dgm:layoutNode name="node">
        <dgm:alg type="tx"/>
        <dgm:shape xmlns:r="http://schemas.openxmlformats.org/officeDocument/2006/relationships" r:blip="" type="rect">
          <dgm:adjLst/>
        </dgm:shape>
        <dgm:varLst>
          <dgm:bulletEnabled val="1"/>
        </dgm:varLst>
        <dgm:presOf axis="desOrSelf" ptType="node"/>
        <dgm:constrLst>
          <dgm:constr fact="0.6" refType="w" type="h"/>
          <dgm:constr fact="0.243" refType="h" type="tMarg"/>
          <dgm:constr fact="0.243" refType="h" type="bMarg"/>
          <dgm:constr fact="0.1389" refType="w" type="lMarg"/>
          <dgm:constr fact="0.1389" refType="w" type="rMarg"/>
        </dgm:constrLst>
        <dgm:ruleLst>
          <dgm:rule fact="NaN" max="NaN" type="primFontSz" val="12"/>
        </dgm:ruleLst>
      </dgm:layoutNode>
      <dgm:forEach axis="followSib" cnt="1" name="sibTransForEach" ptType="sibTrans">
        <dgm:layoutNode name="sibTrans">
          <dgm:shape xmlns:r="http://schemas.openxmlformats.org/officeDocument/2006/relationships" r:blip="" type="conn" zOrderOff="-2">
            <dgm:adjLst/>
          </dgm:shape>
          <dgm:layoutNode name="connectorText">
            <dgm:alg type="tx">
              <dgm:param type="autoTxRot" val="upr"/>
            </dgm:alg>
            <dgm:shape xmlns:r="http://schemas.openxmlformats.org/officeDocument/2006/relationships" hideGeom="1" r:blip="" type="rect">
              <dgm:adjLst/>
            </dgm:shape>
            <dgm:presOf axis="self"/>
            <dgm:constrLst>
              <dgm:constr type="userA"/>
              <dgm:constr type="userB"/>
              <dgm:constr fact="0.05" refType="userA" type="w"/>
              <dgm:constr fact="0.01" refType="userB" type="h"/>
              <dgm:constr type="lMarg" val="1"/>
              <dgm:constr type="rMarg" val="1"/>
              <dgm:constr type="tMarg"/>
              <dgm:constr type="bMarg"/>
            </dgm:constrLst>
            <dgm:ruleLst>
              <dgm:rule fact="0.6" max="NaN" type="w" val="NaN"/>
              <dgm:rule fact="0.6" max="NaN" type="h" val="NaN"/>
              <dgm:rule fact="NaN" max="NaN" type="primFontSz" val="5"/>
            </dgm:ruleLst>
          </dgm:layoutNode>
          <dgm:choose name="Name4">
            <dgm:if arg="dir" axis="self" func="var" name="Name5"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presOf axis="self"/>
          <dgm:constrLst>
            <dgm:constr type="begPad" val="-0.05"/>
            <dgm:constr type="endPad" val="0.9"/>
            <dgm:constr for="ch" refType="connDist" type="userA"/>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pri="10400" type="simple"/>
  </dgm:catLst>
  <dgm:scene3d>
    <a:camera prst="orthographicFront"/>
    <a:lightRig dir="t" rig="threePt"/>
  </dgm:scene3d>
  <dgm:styleLbl name="node0">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lnNode1">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vennNode1">
    <dgm:scene3d>
      <a:camera prst="orthographicFront"/>
      <a:lightRig dir="t" rig="threePt"/>
    </dgm:scene3d>
    <dgm:sp3d/>
    <dgm:txPr/>
    <dgm:style>
      <a:lnRef idx="0">
        <a:scrgbClr b="0" g="0" r="0"/>
      </a:lnRef>
      <a:fillRef idx="3">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node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3">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node4">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fg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align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bgImgPlace1">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1">
        <a:scrgbClr b="0" g="0" r="0"/>
      </a:effectRef>
      <a:fontRef idx="minor"/>
    </dgm:style>
  </dgm:styleLbl>
  <dgm:styleLbl name="asst0">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3">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asst4">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1">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2">
    <dgm:scene3d>
      <a:camera prst="orthographicFront"/>
      <a:lightRig dir="t" rig="threePt"/>
    </dgm:scene3d>
    <dgm:sp3d/>
    <dgm:txPr/>
    <dgm:style>
      <a:lnRef idx="0">
        <a:scrgbClr b="0" g="0" r="0"/>
      </a:lnRef>
      <a:fillRef idx="3">
        <a:scrgbClr b="0" g="0" r="0"/>
      </a:fillRef>
      <a:effectRef idx="2">
        <a:scrgbClr b="0" g="0" r="0"/>
      </a:effectRef>
      <a:fontRef idx="minor">
        <a:schemeClr val="lt1"/>
      </a:fontRef>
    </dgm:style>
  </dgm:styleLbl>
  <dgm:styleLbl name="parChTrans2D3">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parChTrans2D4">
    <dgm:scene3d>
      <a:camera prst="orthographicFront"/>
      <a:lightRig dir="t" rig="threePt"/>
    </dgm:scene3d>
    <dgm:sp3d/>
    <dgm:txPr/>
    <dgm:style>
      <a:lnRef idx="1">
        <a:scrgbClr b="0" g="0" r="0"/>
      </a:lnRef>
      <a:fillRef idx="3">
        <a:scrgbClr b="0" g="0" r="0"/>
      </a:fillRef>
      <a:effectRef idx="2">
        <a:scrgbClr b="0" g="0" r="0"/>
      </a:effectRef>
      <a:fontRef idx="minor">
        <a:schemeClr val="lt1"/>
      </a:fontRef>
    </dgm:style>
  </dgm:styleLbl>
  <dgm:styleLbl name="parCh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2">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0">
        <a:scrgbClr b="0" g="0" r="0"/>
      </a:lnRef>
      <a:fillRef idx="3">
        <a:scrgbClr b="0" g="0" r="0"/>
      </a:fillRef>
      <a:effectRef idx="2">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61D611D1-64D8-4B45-9DC1-CE8A8CED60F5}" type="datetimeFigureOut">
              <a:rPr lang="en-US" smtClean="0"/>
              <a:t>26-Jun-26</a:t>
            </a:fld>
            <a:endParaRPr lang="en-US"/>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D9FCF398-9775-4AC7-BFF8-1989F5C1B13F}" type="slidenum">
              <a:rPr lang="en-US" smtClean="0"/>
              <a:t>‹#›</a:t>
            </a:fld>
            <a:endParaRPr lang="en-US"/>
          </a:p>
        </p:txBody>
      </p:sp>
    </p:spTree>
    <p:extLst>
      <p:ext uri="{BB962C8B-B14F-4D97-AF65-F5344CB8AC3E}">
        <p14:creationId xmlns:p14="http://schemas.microsoft.com/office/powerpoint/2010/main" val="3701580793"/>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2" Target="../slides/slide13.xml" Type="http://schemas.openxmlformats.org/officeDocument/2006/relationships/slide"/><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2" Target="../slides/slide14.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Good morning. This presentation evaluates whether the NHS and social care sector are prepared to meet the challenges associated with a growing ageing population in the United Kingdom. As people are living longer, health and social care services face increasing pressure to support complex physical, psychological and social care needs. This presentation will critically examine current care provisions, relevant ageing theories, policy and legislation, technological innovations, and real-world examples of good practice. It will conclude by arguing that although significant challenges remain, the NHS and social care sector are becoming increasingly prepared through policy reform, workforce development, integrated care and technological innovation.</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1</a:t>
            </a:fld>
            <a:endParaRPr lang="en-US"/>
          </a:p>
        </p:txBody>
      </p:sp>
    </p:spTree>
    <p:extLst>
      <p:ext uri="{BB962C8B-B14F-4D97-AF65-F5344CB8AC3E}">
        <p14:creationId xmlns:p14="http://schemas.microsoft.com/office/powerpoint/2010/main" val="2334176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Ageing is a lifelong process involving biological, psychological and social changes that occur throughout adulthood and later life (WHO, 2022). Thanks to advances in healthcare, improved living conditions and better public health, people are living longer than ever before. While this is a positive achievement, it also brings new challenges for health and social care services. Many older adults are living with multiple long-term health conditions, reduced mobility, dementia, or increased risks of loneliness and social isolation, meaning they often require more complex and coordinated care. As the UK's ageing population continues to grow, ensuring that services can meet these changing needs has become a major priority. This presentation will explore whether the NHS and social care sector is adequately prepared to respond to these challenges by examining current care provisions, relevant theories of ageing, key government policies and legislation, technological innovations, and real-world examples of good practice, supported by contemporary research.</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2</a:t>
            </a:fld>
            <a:endParaRPr lang="en-US"/>
          </a:p>
        </p:txBody>
      </p:sp>
    </p:spTree>
    <p:extLst>
      <p:ext uri="{BB962C8B-B14F-4D97-AF65-F5344CB8AC3E}">
        <p14:creationId xmlns:p14="http://schemas.microsoft.com/office/powerpoint/2010/main" val="403111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The UK population is ageing as a result of longer life expectancy and declining birth rates. According to the Office for National Statistics, around one quarter of the UK population is projected to be aged 65 years or over by 2045 (ONS, 2024). This is a positive reflection of advances in healthcare, medical treatments and improved living standards, allowing people to live healthier and longer lives. However, it also places increasing pressure on the NHS and social care sector. As people age, they are more likely to experience multiple long-term health conditions, including dementia, cardiovascular disease, arthritis and diabetes, often requiring ongoing medical treatment and social care support. Many older adults also need assistance with everyday activities, maintaining independence and staying socially connected within their communities. As demand for services continues to rise, effective planning, sustainable funding, workforce development and innovative models of care will be essential to ensure that health and social care services can continue to meet the needs of an ageing population (ONS, 2024).</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3</a:t>
            </a:fld>
            <a:endParaRPr lang="en-US"/>
          </a:p>
        </p:txBody>
      </p:sp>
    </p:spTree>
    <p:extLst>
      <p:ext uri="{BB962C8B-B14F-4D97-AF65-F5344CB8AC3E}">
        <p14:creationId xmlns:p14="http://schemas.microsoft.com/office/powerpoint/2010/main" val="390685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Older adults have diverse and often complex needs that go far beyond physical healthcare alone. Many require support with managing long-term health conditions, maintaining mobility, taking medication safely and carrying out everyday personal care activities. Alongside physical health, psychological wellbeing is equally important, particularly for individuals living with conditions such as dementia, depression or anxiety, who may need specialist support and ongoing care (WHO, 2022). Social needs also play a vital role in healthy ageing, as loneliness and social isolation have been linked to poorer physical and mental health outcomes (Age UK, 2024). In addition, maintaining emotional wellbeing through dignity, respect, independence and person-</a:t>
            </a:r>
            <a:r>
              <a:rPr dirty="0" err="1" lang="en-US"/>
              <a:t>centred</a:t>
            </a:r>
            <a:r>
              <a:rPr dirty="0" lang="en-US"/>
              <a:t> care helps older adults retain a sense of identity and purpose. Meeting these complex and interconnected needs requires effective collaboration between healthcare professionals, social care providers, families, voluntary </a:t>
            </a:r>
            <a:r>
              <a:rPr dirty="0" err="1" lang="en-US"/>
              <a:t>organisations</a:t>
            </a:r>
            <a:r>
              <a:rPr dirty="0" lang="en-US"/>
              <a:t> and local communities to provide holistic, coordinated and </a:t>
            </a:r>
            <a:r>
              <a:rPr dirty="0" err="1" lang="en-US"/>
              <a:t>individualised</a:t>
            </a:r>
            <a:r>
              <a:rPr dirty="0" lang="en-US"/>
              <a:t> support (WHO, 2022; Age UK, 2024).</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4</a:t>
            </a:fld>
            <a:endParaRPr lang="en-US"/>
          </a:p>
        </p:txBody>
      </p:sp>
    </p:spTree>
    <p:extLst>
      <p:ext uri="{BB962C8B-B14F-4D97-AF65-F5344CB8AC3E}">
        <p14:creationId xmlns:p14="http://schemas.microsoft.com/office/powerpoint/2010/main" val="21799917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Ageing theories provide useful ways of understanding how people experience later life and help guide health and social care practice. </a:t>
            </a:r>
            <a:r>
              <a:rPr b="1" dirty="0" lang="en-US"/>
              <a:t>Activity Theory</a:t>
            </a:r>
            <a:r>
              <a:rPr dirty="0" lang="en-US"/>
              <a:t> suggests that older adults who remain socially, mentally and physically active are more likely to experience greater wellbeing, independence and life satisfaction (Havighurst, 1961). </a:t>
            </a:r>
            <a:r>
              <a:rPr b="1" dirty="0" lang="en-US"/>
              <a:t>Continuity Theory</a:t>
            </a:r>
            <a:r>
              <a:rPr dirty="0" lang="en-US"/>
              <a:t> proposes that people adjust more successfully to ageing when they are able to maintain familiar routines, interests and relationships that have been important throughout their lives (Atchley, 1989). In contrast, </a:t>
            </a:r>
            <a:r>
              <a:rPr b="1" dirty="0" lang="en-US"/>
              <a:t>Disengagement Theory</a:t>
            </a:r>
            <a:r>
              <a:rPr dirty="0" lang="en-US"/>
              <a:t> argues that gradually withdrawing from social roles is a natural part of ageing; however, this theory has been widely </a:t>
            </a:r>
            <a:r>
              <a:rPr dirty="0" err="1" lang="en-US"/>
              <a:t>criticised</a:t>
            </a:r>
            <a:r>
              <a:rPr dirty="0" lang="en-US"/>
              <a:t> because it can overlook the benefits of continued participation and may encourage passive ageing (Cumming and Henry, 1961). </a:t>
            </a:r>
            <a:r>
              <a:rPr b="1" dirty="0" lang="en-US"/>
              <a:t>Life Course Theory</a:t>
            </a:r>
            <a:r>
              <a:rPr dirty="0" lang="en-US"/>
              <a:t> highlights that ageing is influenced by the experiences, opportunities and challenges individuals encounter throughout their lives (Elder, 1998). Today, health and social care practice is largely influenced by Activity and Continuity theories, as both support person-</a:t>
            </a:r>
            <a:r>
              <a:rPr dirty="0" err="1" lang="en-US"/>
              <a:t>centred</a:t>
            </a:r>
            <a:r>
              <a:rPr dirty="0" lang="en-US"/>
              <a:t> care, promote independence and encourage older adults to remain actively involved in their communities.</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5</a:t>
            </a:fld>
            <a:endParaRPr lang="en-US"/>
          </a:p>
        </p:txBody>
      </p:sp>
    </p:spTree>
    <p:extLst>
      <p:ext uri="{BB962C8B-B14F-4D97-AF65-F5344CB8AC3E}">
        <p14:creationId xmlns:p14="http://schemas.microsoft.com/office/powerpoint/2010/main" val="962116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Policy and legislation play a vital role in shaping how health and social care services support older adults across the UK. The </a:t>
            </a:r>
            <a:r>
              <a:rPr b="1" dirty="0" lang="en-US"/>
              <a:t>Care Act 2014</a:t>
            </a:r>
            <a:r>
              <a:rPr dirty="0" lang="en-US"/>
              <a:t> places a strong emphasis on promoting wellbeing, preventing or delaying the need for care, and providing </a:t>
            </a:r>
            <a:r>
              <a:rPr dirty="0" err="1" lang="en-US"/>
              <a:t>personalised</a:t>
            </a:r>
            <a:r>
              <a:rPr dirty="0" lang="en-US"/>
              <a:t> support that helps people maintain their independence (Department of Health, 2014). The </a:t>
            </a:r>
            <a:r>
              <a:rPr b="1" dirty="0" lang="en-US"/>
              <a:t>Equality Act 2010</a:t>
            </a:r>
            <a:r>
              <a:rPr dirty="0" lang="en-US"/>
              <a:t> protects older adults from age discrimination and ensures they have equal access to healthcare and social care services. Similarly, the </a:t>
            </a:r>
            <a:r>
              <a:rPr b="1" dirty="0" lang="en-US"/>
              <a:t>Human Rights Act 1998</a:t>
            </a:r>
            <a:r>
              <a:rPr dirty="0" lang="en-US"/>
              <a:t> reinforces the importance of treating individuals with dignity, respect and autonomy, which are key principles of person-</a:t>
            </a:r>
            <a:r>
              <a:rPr dirty="0" err="1" lang="en-US"/>
              <a:t>centred</a:t>
            </a:r>
            <a:r>
              <a:rPr dirty="0" lang="en-US"/>
              <a:t> care. In addition, the </a:t>
            </a:r>
            <a:r>
              <a:rPr b="1" dirty="0" lang="en-US"/>
              <a:t>NHS Long Term Plan</a:t>
            </a:r>
            <a:r>
              <a:rPr dirty="0" lang="en-US"/>
              <a:t> focuses on prevention, early intervention, integrated care systems and strengthening community-based services to better meet the needs of an ageing population (NHS England, 2019). Together, these policies provide a strong foundation for improving the quality of care, supporting independence and helping the NHS and social care sector respond more effectively to the challenges of demographic change.</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6</a:t>
            </a:fld>
            <a:endParaRPr lang="en-US"/>
          </a:p>
        </p:txBody>
      </p:sp>
    </p:spTree>
    <p:extLst>
      <p:ext uri="{BB962C8B-B14F-4D97-AF65-F5344CB8AC3E}">
        <p14:creationId xmlns:p14="http://schemas.microsoft.com/office/powerpoint/2010/main" val="2540014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Domiciliary care is often the preferred option for many older adults because it enables them to remain in the comfort of their own homes while receiving support that is tailored to their individual needs (Wiles et al., 2012). Staying in a familiar environment can help people maintain their independence, preserve important relationships with family and friends, and continue participating in their local community. This approach reflects both </a:t>
            </a:r>
            <a:r>
              <a:rPr b="1" dirty="0" lang="en-US"/>
              <a:t>Continuity Theory</a:t>
            </a:r>
            <a:r>
              <a:rPr dirty="0" lang="en-US"/>
              <a:t>, by allowing individuals to maintain familiar routines, and the principles of </a:t>
            </a:r>
            <a:r>
              <a:rPr b="1" dirty="0" lang="en-US"/>
              <a:t>person-</a:t>
            </a:r>
            <a:r>
              <a:rPr b="1" dirty="0" err="1" lang="en-US"/>
              <a:t>centred</a:t>
            </a:r>
            <a:r>
              <a:rPr b="1" dirty="0" lang="en-US"/>
              <a:t> care</a:t>
            </a:r>
            <a:r>
              <a:rPr dirty="0" lang="en-US"/>
              <a:t>, which focus on respecting individual preferences and promoting independence (Atchley, 1989). However, despite these benefits, domiciliary care faces ongoing challenges. Workforce shortages, difficulties in recruiting and retaining care staff, and increasing demand for services continue to place significant pressure on providers across the UK (Skills for Care, 2023). As the ageing population grows, sustained investment in staffing, training and funding will be essential to ensure domiciliary care remains accessible, high-quality and able to meet the changing needs of older adults.</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7</a:t>
            </a:fld>
            <a:endParaRPr lang="en-US"/>
          </a:p>
        </p:txBody>
      </p:sp>
    </p:spTree>
    <p:extLst>
      <p:ext uri="{BB962C8B-B14F-4D97-AF65-F5344CB8AC3E}">
        <p14:creationId xmlns:p14="http://schemas.microsoft.com/office/powerpoint/2010/main" val="4050812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Residential care plays an important role in supporting older adults with complex health and care needs who can no longer live safely or independently at home. It provides 24-hour care, access to healthcare professionals and specialist support, particularly for people living with dementia or multiple long-term conditions (CQC, 2024). For many residents and their families, residential care offers reassurance, safety and a stable environment where care is available whenever it is needed. However, moving into residential care can also be challenging, as some individuals may experience a loss of independence, reduced privacy or less control over their daily routines. In addition, workforce shortages and ongoing funding pressures continue to affect the quality and consistency of care in some settings (Skills for Care, 2023). To address these challenges, many modern care homes are adopting person-</a:t>
            </a:r>
            <a:r>
              <a:rPr dirty="0" err="1" lang="en-US"/>
              <a:t>centred</a:t>
            </a:r>
            <a:r>
              <a:rPr dirty="0" lang="en-US"/>
              <a:t> approaches that focus on respecting individual preferences, promoting dignity, encouraging choice and helping residents maintain as much independence as possible.</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8</a:t>
            </a:fld>
            <a:endParaRPr lang="en-US"/>
          </a:p>
        </p:txBody>
      </p:sp>
    </p:spTree>
    <p:extLst>
      <p:ext uri="{BB962C8B-B14F-4D97-AF65-F5344CB8AC3E}">
        <p14:creationId xmlns:p14="http://schemas.microsoft.com/office/powerpoint/2010/main" val="3544036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Technology is playing an increasingly important role in transforming the way health and social care services are delivered to older adults. Innovations such as </a:t>
            </a:r>
            <a:r>
              <a:rPr b="1" dirty="0" lang="en-US"/>
              <a:t>telehealth</a:t>
            </a:r>
            <a:r>
              <a:rPr dirty="0" lang="en-US"/>
              <a:t> allow people to have remote consultations with healthcare professionals, making it easier to access medical advice without the need to travel, particularly for those with mobility difficulties (Topol, 2019). </a:t>
            </a:r>
            <a:r>
              <a:rPr b="1" dirty="0" lang="en-US"/>
              <a:t>Remote monitoring devices</a:t>
            </a:r>
            <a:r>
              <a:rPr dirty="0" lang="en-US"/>
              <a:t> can track vital signs and detect potential health problems at an early stage, enabling quicker intervention and helping to prevent unnecessary hospital admissions (Wachter, 2016). The </a:t>
            </a:r>
            <a:r>
              <a:rPr b="1" dirty="0" lang="en-US"/>
              <a:t>NHS App</a:t>
            </a:r>
            <a:r>
              <a:rPr dirty="0" lang="en-US"/>
              <a:t> also allows patients to book appointments, order repeat prescriptions and access their health records more conveniently (NHS England, 2019). In addition, smart home technologies and wearable devices can enhance safety by monitoring daily activities and alerting carers or healthcare professionals if assistance is needed. As demand for health and social care services continues to grow, these technological innovations have the potential to improve efficiency, support independent living and enhance the overall quality of care for older adults.</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9</a:t>
            </a:fld>
            <a:endParaRPr lang="en-US"/>
          </a:p>
        </p:txBody>
      </p:sp>
    </p:spTree>
    <p:extLst>
      <p:ext uri="{BB962C8B-B14F-4D97-AF65-F5344CB8AC3E}">
        <p14:creationId xmlns:p14="http://schemas.microsoft.com/office/powerpoint/2010/main" val="32040527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Although technology offers many opportunities to improve health and social care, it also presents several important challenges. Many older adults have limited experience or confidence using digital technologies, which can lead to digital exclusion and make it more difficult for them to access online healthcare services (Age UK, 2023). There are also important concerns around privacy and data security, particularly when sensitive personal health information is collected, stored and shared electronically (Wachter, 2016). In addition, introducing new technologies requires significant investment in digital infrastructure, ongoing maintenance and training for both healthcare professionals and service users. Despite these challenges, research suggests that when technology is implemented effectively, it can improve the quality of care, promote independence, support earlier intervention and reduce pressure on NHS and social care services by helping older adults manage their health more effectively (Topol, 2019).</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10</a:t>
            </a:fld>
            <a:endParaRPr lang="en-US"/>
          </a:p>
        </p:txBody>
      </p:sp>
    </p:spTree>
    <p:extLst>
      <p:ext uri="{BB962C8B-B14F-4D97-AF65-F5344CB8AC3E}">
        <p14:creationId xmlns:p14="http://schemas.microsoft.com/office/powerpoint/2010/main" val="2591739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err="1" lang="en-US"/>
              <a:t>Hogeweyk</a:t>
            </a:r>
            <a:r>
              <a:rPr dirty="0" lang="en-US"/>
              <a:t> Dementia Village provides an innovative approach to dementia care. Residents live in a realistic community environment rather than a traditional institutional setting. They are encouraged to participate in daily activities, maintain routines and engage socially. This approach aligns closely with Activity Theory and Continuity Theory. Research suggests that residents experience improved wellbeing, greater autonomy and enhanced quality of life. </a:t>
            </a:r>
            <a:r>
              <a:rPr dirty="0" err="1" lang="en-US"/>
              <a:t>Hogeweyk</a:t>
            </a:r>
            <a:r>
              <a:rPr dirty="0" lang="en-US"/>
              <a:t> demonstrates how care environments can be designed to support dignity and independence.</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11</a:t>
            </a:fld>
            <a:endParaRPr lang="en-US"/>
          </a:p>
        </p:txBody>
      </p:sp>
    </p:spTree>
    <p:extLst>
      <p:ext uri="{BB962C8B-B14F-4D97-AF65-F5344CB8AC3E}">
        <p14:creationId xmlns:p14="http://schemas.microsoft.com/office/powerpoint/2010/main" val="19949042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Age UK provides practical examples of effective community-based support. Loneliness is a major issue affecting many older adults and is associated with poorer health outcomes. Through befriending services, social groups and advice </a:t>
            </a:r>
            <a:r>
              <a:rPr dirty="0" err="1" lang="en-US"/>
              <a:t>programmes</a:t>
            </a:r>
            <a:r>
              <a:rPr dirty="0" lang="en-US"/>
              <a:t>, Age UK helps individuals remain socially connected and engaged within their communities. These services support healthy ageing and reflect Activity Theory by encouraging participation and meaningful relationships. This case study highlights the importance of addressing social as well as medical needs.</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12</a:t>
            </a:fld>
            <a:endParaRPr lang="en-US"/>
          </a:p>
        </p:txBody>
      </p:sp>
    </p:spTree>
    <p:extLst>
      <p:ext uri="{BB962C8B-B14F-4D97-AF65-F5344CB8AC3E}">
        <p14:creationId xmlns:p14="http://schemas.microsoft.com/office/powerpoint/2010/main" val="9419118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lang="en-US"/>
              <a:t>While the NHS and social care sector has made significant progress, further improvements are needed to meet the growing needs of an ageing population. Increasing workforce recruitment and retention is essential to address ongoing staffing shortages and maintain high-quality care (Skills for Care, 2023). Expanding digital literacy programmed will help more older adults benefit from technologies such as telehealth and the NHS App (Age UK, 2023). Greater investment in preventative services can support healthy ageing and reduce demand on acute healthcare services (NHS England, 2023). Strengthening Integrated Care Systems will improve collaboration between health and social care organizations, leading to more coordinated, person-</a:t>
            </a:r>
            <a:r>
              <a:rPr dirty="0" err="1" lang="en-US"/>
              <a:t>centred</a:t>
            </a:r>
            <a:r>
              <a:rPr dirty="0" lang="en-US"/>
              <a:t> care (Department of Health and Social Care, 2022). Finally, expanding community-based support programmed can reduce loneliness, promote independence and improve overall wellbeing for older adults (Age UK, 2024).</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13</a:t>
            </a:fld>
            <a:endParaRPr lang="en-US"/>
          </a:p>
        </p:txBody>
      </p:sp>
    </p:spTree>
    <p:extLst>
      <p:ext uri="{BB962C8B-B14F-4D97-AF65-F5344CB8AC3E}">
        <p14:creationId xmlns:p14="http://schemas.microsoft.com/office/powerpoint/2010/main" val="3697347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In conclusion, I strongly believe that the NHS and social care sector are becoming increasingly prepared to meet the challenges of a growing ageing population. There is clear evidence of progress through major policy reforms, the development of Integrated Care Systems, ongoing technological innovation, workforce planning initiatives and a stronger focus on person-</a:t>
            </a:r>
            <a:r>
              <a:rPr dirty="0" err="1" lang="en-US"/>
              <a:t>centred</a:t>
            </a:r>
            <a:r>
              <a:rPr dirty="0" lang="en-US"/>
              <a:t> care. While challenges such as funding pressures, workforce shortages and increasing demand remain, these issues are being actively </a:t>
            </a:r>
            <a:r>
              <a:rPr dirty="0" err="1" lang="en-US"/>
              <a:t>recognised</a:t>
            </a:r>
            <a:r>
              <a:rPr dirty="0" lang="en-US"/>
              <a:t> and addressed through long-term strategies and investment. The evidence suggests that the NHS and social care sector is not simply reacting to demographic change but is actively adapting and evolving to provide more coordinated, efficient and personalized care for older adults. Therefore, I support the motion that the NHS and social care sector is prepared for the challenges of a growing ageing population.</a:t>
            </a:r>
          </a:p>
        </p:txBody>
      </p:sp>
      <p:sp>
        <p:nvSpPr>
          <p:cNvPr id="4" name="Slide Number Placeholder 3"/>
          <p:cNvSpPr>
            <a:spLocks noGrp="1"/>
          </p:cNvSpPr>
          <p:nvPr>
            <p:ph idx="5" sz="quarter" type="sldNum"/>
          </p:nvPr>
        </p:nvSpPr>
        <p:spPr/>
        <p:txBody>
          <a:bodyPr numCol="1"/>
          <a:lstStyle/>
          <a:p>
            <a:fld id="{D9FCF398-9775-4AC7-BFF8-1989F5C1B13F}" type="slidenum">
              <a:rPr lang="en-US" smtClean="0"/>
              <a:t>14</a:t>
            </a:fld>
            <a:endParaRPr lang="en-US"/>
          </a:p>
        </p:txBody>
      </p:sp>
    </p:spTree>
    <p:extLst>
      <p:ext uri="{BB962C8B-B14F-4D97-AF65-F5344CB8AC3E}">
        <p14:creationId xmlns:p14="http://schemas.microsoft.com/office/powerpoint/2010/main" val="3831155424"/>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73C9A-218B-4D2A-137C-B24E27CA0F69}"/>
              </a:ext>
            </a:extLst>
          </p:cNvPr>
          <p:cNvSpPr>
            <a:spLocks noGrp="1"/>
          </p:cNvSpPr>
          <p:nvPr>
            <p:ph type="ctrTitle"/>
          </p:nvPr>
        </p:nvSpPr>
        <p:spPr>
          <a:xfrm>
            <a:off x="1524000" y="1122363"/>
            <a:ext cx="9144000" cy="2387600"/>
          </a:xfrm>
        </p:spPr>
        <p:txBody>
          <a:bodyPr anchor="b" numCol="1"/>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D547346-4557-E6AE-7D8E-C72E7D928C39}"/>
              </a:ext>
            </a:extLst>
          </p:cNvPr>
          <p:cNvSpPr>
            <a:spLocks noGrp="1"/>
          </p:cNvSpPr>
          <p:nvPr>
            <p:ph idx="1" type="subTitle"/>
          </p:nvPr>
        </p:nvSpPr>
        <p:spPr>
          <a:xfrm>
            <a:off x="1524000" y="3602038"/>
            <a:ext cx="9144000" cy="1655762"/>
          </a:xfrm>
        </p:spPr>
        <p:txBody>
          <a:bodyPr numCol="1"/>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75FC8E1-A2AF-10A0-86A2-F6D3834702A5}"/>
              </a:ext>
            </a:extLst>
          </p:cNvPr>
          <p:cNvSpPr>
            <a:spLocks noGrp="1"/>
          </p:cNvSpPr>
          <p:nvPr>
            <p:ph idx="10" sz="half" type="dt"/>
          </p:nvPr>
        </p:nvSpPr>
        <p:spPr/>
        <p:txBody>
          <a:bodyPr numCol="1"/>
          <a:lstStyle/>
          <a:p>
            <a:fld id="{3CBDA2B0-6509-4AEF-8199-945636A427B4}" type="datetimeFigureOut">
              <a:rPr lang="en-US" smtClean="0"/>
              <a:t>26-Jun-26</a:t>
            </a:fld>
            <a:endParaRPr lang="en-US"/>
          </a:p>
        </p:txBody>
      </p:sp>
      <p:sp>
        <p:nvSpPr>
          <p:cNvPr id="5" name="Footer Placeholder 4">
            <a:extLst>
              <a:ext uri="{FF2B5EF4-FFF2-40B4-BE49-F238E27FC236}">
                <a16:creationId xmlns:a16="http://schemas.microsoft.com/office/drawing/2014/main" id="{E9BE1294-F241-21FD-DC32-2CB275FF21FA}"/>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03AB4F3A-D94C-CAAC-BD95-510C17985A3C}"/>
              </a:ext>
            </a:extLst>
          </p:cNvPr>
          <p:cNvSpPr>
            <a:spLocks noGrp="1"/>
          </p:cNvSpPr>
          <p:nvPr>
            <p:ph idx="12" sz="quarter" type="sldNum"/>
          </p:nvPr>
        </p:nvSpPr>
        <p:spPr/>
        <p:txBody>
          <a:bodyPr numCol="1"/>
          <a:lstStyle/>
          <a:p>
            <a:fld id="{B7D30A97-090B-409D-B385-FEFA9BAB2178}" type="slidenum">
              <a:rPr lang="en-US" smtClean="0"/>
              <a:t>‹#›</a:t>
            </a:fld>
            <a:endParaRPr lang="en-US"/>
          </a:p>
        </p:txBody>
      </p:sp>
    </p:spTree>
    <p:extLst>
      <p:ext uri="{BB962C8B-B14F-4D97-AF65-F5344CB8AC3E}">
        <p14:creationId xmlns:p14="http://schemas.microsoft.com/office/powerpoint/2010/main" val="3893010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90F59-5F80-1C23-E59C-130FF10F2512}"/>
              </a:ext>
            </a:extLst>
          </p:cNvPr>
          <p:cNvSpPr>
            <a:spLocks noGrp="1"/>
          </p:cNvSpPr>
          <p:nvPr>
            <p:ph type="title"/>
          </p:nvPr>
        </p:nvSpPr>
        <p:spPr/>
        <p:txBody>
          <a:bodyPr numCol="1"/>
          <a:lstStyle/>
          <a:p>
            <a:r>
              <a:rPr lang="en-US"/>
              <a:t>Click to edit Master title style</a:t>
            </a:r>
          </a:p>
        </p:txBody>
      </p:sp>
      <p:sp>
        <p:nvSpPr>
          <p:cNvPr id="3" name="Content Placeholder 2">
            <a:extLst>
              <a:ext uri="{FF2B5EF4-FFF2-40B4-BE49-F238E27FC236}">
                <a16:creationId xmlns:a16="http://schemas.microsoft.com/office/drawing/2014/main" id="{652ADF92-66CE-F27F-E038-1C20E4C0B6D1}"/>
              </a:ext>
            </a:extLst>
          </p:cNvPr>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3E30E7-CBFC-E6A4-50BE-D5EF3D31B61C}"/>
              </a:ext>
            </a:extLst>
          </p:cNvPr>
          <p:cNvSpPr>
            <a:spLocks noGrp="1"/>
          </p:cNvSpPr>
          <p:nvPr>
            <p:ph idx="10" sz="half" type="dt"/>
          </p:nvPr>
        </p:nvSpPr>
        <p:spPr/>
        <p:txBody>
          <a:bodyPr numCol="1"/>
          <a:lstStyle/>
          <a:p>
            <a:fld id="{3CBDA2B0-6509-4AEF-8199-945636A427B4}" type="datetimeFigureOut">
              <a:rPr lang="en-US" smtClean="0"/>
              <a:t>26-Jun-26</a:t>
            </a:fld>
            <a:endParaRPr lang="en-US"/>
          </a:p>
        </p:txBody>
      </p:sp>
      <p:sp>
        <p:nvSpPr>
          <p:cNvPr id="5" name="Footer Placeholder 4">
            <a:extLst>
              <a:ext uri="{FF2B5EF4-FFF2-40B4-BE49-F238E27FC236}">
                <a16:creationId xmlns:a16="http://schemas.microsoft.com/office/drawing/2014/main" id="{6C55D04A-9411-BE8C-4580-DA4BB2525190}"/>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F6D5302D-BD10-1046-D0D0-33AD395681CA}"/>
              </a:ext>
            </a:extLst>
          </p:cNvPr>
          <p:cNvSpPr>
            <a:spLocks noGrp="1"/>
          </p:cNvSpPr>
          <p:nvPr>
            <p:ph idx="12" sz="quarter" type="sldNum"/>
          </p:nvPr>
        </p:nvSpPr>
        <p:spPr/>
        <p:txBody>
          <a:bodyPr numCol="1"/>
          <a:lstStyle/>
          <a:p>
            <a:fld id="{B7D30A97-090B-409D-B385-FEFA9BAB2178}" type="slidenum">
              <a:rPr lang="en-US" smtClean="0"/>
              <a:t>‹#›</a:t>
            </a:fld>
            <a:endParaRPr lang="en-US"/>
          </a:p>
        </p:txBody>
      </p:sp>
    </p:spTree>
    <p:extLst>
      <p:ext uri="{BB962C8B-B14F-4D97-AF65-F5344CB8AC3E}">
        <p14:creationId xmlns:p14="http://schemas.microsoft.com/office/powerpoint/2010/main" val="1272393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3CD9A-D991-D769-22D8-8FEBC9BA51CE}"/>
              </a:ext>
            </a:extLst>
          </p:cNvPr>
          <p:cNvSpPr>
            <a:spLocks noGrp="1"/>
          </p:cNvSpPr>
          <p:nvPr>
            <p:ph type="title"/>
          </p:nvPr>
        </p:nvSpPr>
        <p:spPr>
          <a:xfrm>
            <a:off x="831850" y="1709738"/>
            <a:ext cx="10515600" cy="2852737"/>
          </a:xfrm>
        </p:spPr>
        <p:txBody>
          <a:bodyPr anchor="b" numCol="1"/>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359729E-62E0-BC61-2514-949E25C4FCAE}"/>
              </a:ext>
            </a:extLst>
          </p:cNvPr>
          <p:cNvSpPr>
            <a:spLocks noGrp="1"/>
          </p:cNvSpPr>
          <p:nvPr>
            <p:ph idx="1" type="body"/>
          </p:nvPr>
        </p:nvSpPr>
        <p:spPr>
          <a:xfrm>
            <a:off x="831850" y="4589463"/>
            <a:ext cx="10515600" cy="1500187"/>
          </a:xfrm>
        </p:spPr>
        <p:txBody>
          <a:bodyPr numCol="1"/>
          <a:lstStyle>
            <a:lvl1pPr indent="0" marL="0">
              <a:buNone/>
              <a:defRPr sz="2400">
                <a:solidFill>
                  <a:schemeClr val="tx1">
                    <a:tint val="82000"/>
                  </a:schemeClr>
                </a:solidFill>
              </a:defRPr>
            </a:lvl1pPr>
            <a:lvl2pPr indent="0" marL="457200">
              <a:buNone/>
              <a:defRPr sz="2000">
                <a:solidFill>
                  <a:schemeClr val="tx1">
                    <a:tint val="82000"/>
                  </a:schemeClr>
                </a:solidFill>
              </a:defRPr>
            </a:lvl2pPr>
            <a:lvl3pPr indent="0" marL="914400">
              <a:buNone/>
              <a:defRPr sz="1800">
                <a:solidFill>
                  <a:schemeClr val="tx1">
                    <a:tint val="82000"/>
                  </a:schemeClr>
                </a:solidFill>
              </a:defRPr>
            </a:lvl3pPr>
            <a:lvl4pPr indent="0" marL="1371600">
              <a:buNone/>
              <a:defRPr sz="1600">
                <a:solidFill>
                  <a:schemeClr val="tx1">
                    <a:tint val="82000"/>
                  </a:schemeClr>
                </a:solidFill>
              </a:defRPr>
            </a:lvl4pPr>
            <a:lvl5pPr indent="0" marL="1828800">
              <a:buNone/>
              <a:defRPr sz="1600">
                <a:solidFill>
                  <a:schemeClr val="tx1">
                    <a:tint val="82000"/>
                  </a:schemeClr>
                </a:solidFill>
              </a:defRPr>
            </a:lvl5pPr>
            <a:lvl6pPr indent="0" marL="2286000">
              <a:buNone/>
              <a:defRPr sz="1600">
                <a:solidFill>
                  <a:schemeClr val="tx1">
                    <a:tint val="82000"/>
                  </a:schemeClr>
                </a:solidFill>
              </a:defRPr>
            </a:lvl6pPr>
            <a:lvl7pPr indent="0" marL="2743200">
              <a:buNone/>
              <a:defRPr sz="1600">
                <a:solidFill>
                  <a:schemeClr val="tx1">
                    <a:tint val="82000"/>
                  </a:schemeClr>
                </a:solidFill>
              </a:defRPr>
            </a:lvl7pPr>
            <a:lvl8pPr indent="0" marL="3200400">
              <a:buNone/>
              <a:defRPr sz="1600">
                <a:solidFill>
                  <a:schemeClr val="tx1">
                    <a:tint val="82000"/>
                  </a:schemeClr>
                </a:solidFill>
              </a:defRPr>
            </a:lvl8pPr>
            <a:lvl9pPr indent="0" marL="365760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00B6C8-BF18-7EBB-ADD6-042C80DEBD55}"/>
              </a:ext>
            </a:extLst>
          </p:cNvPr>
          <p:cNvSpPr>
            <a:spLocks noGrp="1"/>
          </p:cNvSpPr>
          <p:nvPr>
            <p:ph idx="10" sz="half" type="dt"/>
          </p:nvPr>
        </p:nvSpPr>
        <p:spPr/>
        <p:txBody>
          <a:bodyPr numCol="1"/>
          <a:lstStyle/>
          <a:p>
            <a:fld id="{3CBDA2B0-6509-4AEF-8199-945636A427B4}" type="datetimeFigureOut">
              <a:rPr lang="en-US" smtClean="0"/>
              <a:t>26-Jun-26</a:t>
            </a:fld>
            <a:endParaRPr lang="en-US"/>
          </a:p>
        </p:txBody>
      </p:sp>
      <p:sp>
        <p:nvSpPr>
          <p:cNvPr id="5" name="Footer Placeholder 4">
            <a:extLst>
              <a:ext uri="{FF2B5EF4-FFF2-40B4-BE49-F238E27FC236}">
                <a16:creationId xmlns:a16="http://schemas.microsoft.com/office/drawing/2014/main" id="{EFD01F89-4111-4553-017C-75B796109ECC}"/>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FAAF2673-A785-92FB-CC26-B37B08417A9C}"/>
              </a:ext>
            </a:extLst>
          </p:cNvPr>
          <p:cNvSpPr>
            <a:spLocks noGrp="1"/>
          </p:cNvSpPr>
          <p:nvPr>
            <p:ph idx="12" sz="quarter" type="sldNum"/>
          </p:nvPr>
        </p:nvSpPr>
        <p:spPr/>
        <p:txBody>
          <a:bodyPr numCol="1"/>
          <a:lstStyle/>
          <a:p>
            <a:fld id="{B7D30A97-090B-409D-B385-FEFA9BAB2178}" type="slidenum">
              <a:rPr lang="en-US" smtClean="0"/>
              <a:t>‹#›</a:t>
            </a:fld>
            <a:endParaRPr lang="en-US"/>
          </a:p>
        </p:txBody>
      </p:sp>
    </p:spTree>
    <p:extLst>
      <p:ext uri="{BB962C8B-B14F-4D97-AF65-F5344CB8AC3E}">
        <p14:creationId xmlns:p14="http://schemas.microsoft.com/office/powerpoint/2010/main" val="3976839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BFC65-E5A1-5B25-5B6B-555926C66DAC}"/>
              </a:ext>
            </a:extLst>
          </p:cNvPr>
          <p:cNvSpPr>
            <a:spLocks noGrp="1"/>
          </p:cNvSpPr>
          <p:nvPr>
            <p:ph type="title"/>
          </p:nvPr>
        </p:nvSpPr>
        <p:spPr/>
        <p:txBody>
          <a:bodyPr numCol="1"/>
          <a:lstStyle/>
          <a:p>
            <a:r>
              <a:rPr lang="en-US"/>
              <a:t>Click to edit Master title style</a:t>
            </a:r>
          </a:p>
        </p:txBody>
      </p:sp>
      <p:sp>
        <p:nvSpPr>
          <p:cNvPr id="3" name="Content Placeholder 2">
            <a:extLst>
              <a:ext uri="{FF2B5EF4-FFF2-40B4-BE49-F238E27FC236}">
                <a16:creationId xmlns:a16="http://schemas.microsoft.com/office/drawing/2014/main" id="{E90DD182-34B3-F6EF-3493-8875884E448C}"/>
              </a:ext>
            </a:extLst>
          </p:cNvPr>
          <p:cNvSpPr>
            <a:spLocks noGrp="1"/>
          </p:cNvSpPr>
          <p:nvPr>
            <p:ph idx="1" sz="half"/>
          </p:nvPr>
        </p:nvSpPr>
        <p:spPr>
          <a:xfrm>
            <a:off x="838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FF0A3DC-FD95-FFCC-56A3-F6A2C0A5C3EF}"/>
              </a:ext>
            </a:extLst>
          </p:cNvPr>
          <p:cNvSpPr>
            <a:spLocks noGrp="1"/>
          </p:cNvSpPr>
          <p:nvPr>
            <p:ph idx="2" sz="half"/>
          </p:nvPr>
        </p:nvSpPr>
        <p:spPr>
          <a:xfrm>
            <a:off x="6172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03D76C3-CB61-371F-3020-3DDD2FA90FE7}"/>
              </a:ext>
            </a:extLst>
          </p:cNvPr>
          <p:cNvSpPr>
            <a:spLocks noGrp="1"/>
          </p:cNvSpPr>
          <p:nvPr>
            <p:ph idx="10" sz="half" type="dt"/>
          </p:nvPr>
        </p:nvSpPr>
        <p:spPr/>
        <p:txBody>
          <a:bodyPr numCol="1"/>
          <a:lstStyle/>
          <a:p>
            <a:fld id="{3CBDA2B0-6509-4AEF-8199-945636A427B4}" type="datetimeFigureOut">
              <a:rPr lang="en-US" smtClean="0"/>
              <a:t>26-Jun-26</a:t>
            </a:fld>
            <a:endParaRPr lang="en-US"/>
          </a:p>
        </p:txBody>
      </p:sp>
      <p:sp>
        <p:nvSpPr>
          <p:cNvPr id="6" name="Footer Placeholder 5">
            <a:extLst>
              <a:ext uri="{FF2B5EF4-FFF2-40B4-BE49-F238E27FC236}">
                <a16:creationId xmlns:a16="http://schemas.microsoft.com/office/drawing/2014/main" id="{B69654DA-A19E-45F6-B376-C94713D19085}"/>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5B79A1F9-585C-7945-528E-5EEBCF57A622}"/>
              </a:ext>
            </a:extLst>
          </p:cNvPr>
          <p:cNvSpPr>
            <a:spLocks noGrp="1"/>
          </p:cNvSpPr>
          <p:nvPr>
            <p:ph idx="12" sz="quarter" type="sldNum"/>
          </p:nvPr>
        </p:nvSpPr>
        <p:spPr/>
        <p:txBody>
          <a:bodyPr numCol="1"/>
          <a:lstStyle/>
          <a:p>
            <a:fld id="{B7D30A97-090B-409D-B385-FEFA9BAB2178}" type="slidenum">
              <a:rPr lang="en-US" smtClean="0"/>
              <a:t>‹#›</a:t>
            </a:fld>
            <a:endParaRPr lang="en-US"/>
          </a:p>
        </p:txBody>
      </p:sp>
    </p:spTree>
    <p:extLst>
      <p:ext uri="{BB962C8B-B14F-4D97-AF65-F5344CB8AC3E}">
        <p14:creationId xmlns:p14="http://schemas.microsoft.com/office/powerpoint/2010/main" val="3080234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CB332-DD6C-A8E4-7575-17AFAAED1751}"/>
              </a:ext>
            </a:extLst>
          </p:cNvPr>
          <p:cNvSpPr>
            <a:spLocks noGrp="1"/>
          </p:cNvSpPr>
          <p:nvPr>
            <p:ph type="title"/>
          </p:nvPr>
        </p:nvSpPr>
        <p:spPr>
          <a:xfrm>
            <a:off x="839788" y="365125"/>
            <a:ext cx="10515600" cy="1325563"/>
          </a:xfrm>
        </p:spPr>
        <p:txBody>
          <a:bodyPr numCol="1"/>
          <a:lstStyle/>
          <a:p>
            <a:r>
              <a:rPr lang="en-US"/>
              <a:t>Click to edit Master title style</a:t>
            </a:r>
          </a:p>
        </p:txBody>
      </p:sp>
      <p:sp>
        <p:nvSpPr>
          <p:cNvPr id="3" name="Text Placeholder 2">
            <a:extLst>
              <a:ext uri="{FF2B5EF4-FFF2-40B4-BE49-F238E27FC236}">
                <a16:creationId xmlns:a16="http://schemas.microsoft.com/office/drawing/2014/main" id="{C63BE5E4-DF65-F341-A262-8AB1385BF48A}"/>
              </a:ext>
            </a:extLst>
          </p:cNvPr>
          <p:cNvSpPr>
            <a:spLocks noGrp="1"/>
          </p:cNvSpPr>
          <p:nvPr>
            <p:ph idx="1" type="body"/>
          </p:nvPr>
        </p:nvSpPr>
        <p:spPr>
          <a:xfrm>
            <a:off x="839788" y="1681163"/>
            <a:ext cx="5157787"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a:extLst>
              <a:ext uri="{FF2B5EF4-FFF2-40B4-BE49-F238E27FC236}">
                <a16:creationId xmlns:a16="http://schemas.microsoft.com/office/drawing/2014/main" id="{E506EC5B-EF24-2B4B-3F2C-C4A99E50F02E}"/>
              </a:ext>
            </a:extLst>
          </p:cNvPr>
          <p:cNvSpPr>
            <a:spLocks noGrp="1"/>
          </p:cNvSpPr>
          <p:nvPr>
            <p:ph idx="2" sz="half"/>
          </p:nvPr>
        </p:nvSpPr>
        <p:spPr>
          <a:xfrm>
            <a:off x="839788" y="2505075"/>
            <a:ext cx="5157787"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654717-F84E-7E16-3748-15885F934774}"/>
              </a:ext>
            </a:extLst>
          </p:cNvPr>
          <p:cNvSpPr>
            <a:spLocks noGrp="1"/>
          </p:cNvSpPr>
          <p:nvPr>
            <p:ph idx="3" sz="quarter" type="body"/>
          </p:nvPr>
        </p:nvSpPr>
        <p:spPr>
          <a:xfrm>
            <a:off x="6172200" y="1681163"/>
            <a:ext cx="5183188"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a:extLst>
              <a:ext uri="{FF2B5EF4-FFF2-40B4-BE49-F238E27FC236}">
                <a16:creationId xmlns:a16="http://schemas.microsoft.com/office/drawing/2014/main" id="{FBA248FB-2BFF-2CC4-A6DB-6B097EA910AC}"/>
              </a:ext>
            </a:extLst>
          </p:cNvPr>
          <p:cNvSpPr>
            <a:spLocks noGrp="1"/>
          </p:cNvSpPr>
          <p:nvPr>
            <p:ph idx="4" sz="quarter"/>
          </p:nvPr>
        </p:nvSpPr>
        <p:spPr>
          <a:xfrm>
            <a:off x="6172200" y="2505075"/>
            <a:ext cx="5183188"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64E47B2-C9F7-9BF4-73F6-1DD912472293}"/>
              </a:ext>
            </a:extLst>
          </p:cNvPr>
          <p:cNvSpPr>
            <a:spLocks noGrp="1"/>
          </p:cNvSpPr>
          <p:nvPr>
            <p:ph idx="10" sz="half" type="dt"/>
          </p:nvPr>
        </p:nvSpPr>
        <p:spPr/>
        <p:txBody>
          <a:bodyPr numCol="1"/>
          <a:lstStyle/>
          <a:p>
            <a:fld id="{3CBDA2B0-6509-4AEF-8199-945636A427B4}" type="datetimeFigureOut">
              <a:rPr lang="en-US" smtClean="0"/>
              <a:t>26-Jun-26</a:t>
            </a:fld>
            <a:endParaRPr lang="en-US"/>
          </a:p>
        </p:txBody>
      </p:sp>
      <p:sp>
        <p:nvSpPr>
          <p:cNvPr id="8" name="Footer Placeholder 7">
            <a:extLst>
              <a:ext uri="{FF2B5EF4-FFF2-40B4-BE49-F238E27FC236}">
                <a16:creationId xmlns:a16="http://schemas.microsoft.com/office/drawing/2014/main" id="{2F85927B-5AC4-0443-F37B-E94F8E152AA8}"/>
              </a:ext>
            </a:extLst>
          </p:cNvPr>
          <p:cNvSpPr>
            <a:spLocks noGrp="1"/>
          </p:cNvSpPr>
          <p:nvPr>
            <p:ph idx="11" sz="quarter" type="ftr"/>
          </p:nvPr>
        </p:nvSpPr>
        <p:spPr/>
        <p:txBody>
          <a:bodyPr numCol="1"/>
          <a:lstStyle/>
          <a:p>
            <a:endParaRPr lang="en-US"/>
          </a:p>
        </p:txBody>
      </p:sp>
      <p:sp>
        <p:nvSpPr>
          <p:cNvPr id="9" name="Slide Number Placeholder 8">
            <a:extLst>
              <a:ext uri="{FF2B5EF4-FFF2-40B4-BE49-F238E27FC236}">
                <a16:creationId xmlns:a16="http://schemas.microsoft.com/office/drawing/2014/main" id="{B138DEE6-BAC3-A0FD-6853-0925F4238618}"/>
              </a:ext>
            </a:extLst>
          </p:cNvPr>
          <p:cNvSpPr>
            <a:spLocks noGrp="1"/>
          </p:cNvSpPr>
          <p:nvPr>
            <p:ph idx="12" sz="quarter" type="sldNum"/>
          </p:nvPr>
        </p:nvSpPr>
        <p:spPr/>
        <p:txBody>
          <a:bodyPr numCol="1"/>
          <a:lstStyle/>
          <a:p>
            <a:fld id="{B7D30A97-090B-409D-B385-FEFA9BAB2178}" type="slidenum">
              <a:rPr lang="en-US" smtClean="0"/>
              <a:t>‹#›</a:t>
            </a:fld>
            <a:endParaRPr lang="en-US"/>
          </a:p>
        </p:txBody>
      </p:sp>
    </p:spTree>
    <p:extLst>
      <p:ext uri="{BB962C8B-B14F-4D97-AF65-F5344CB8AC3E}">
        <p14:creationId xmlns:p14="http://schemas.microsoft.com/office/powerpoint/2010/main" val="131036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98802-0758-012E-EDD6-1DBA7B0694C0}"/>
              </a:ext>
            </a:extLst>
          </p:cNvPr>
          <p:cNvSpPr>
            <a:spLocks noGrp="1"/>
          </p:cNvSpPr>
          <p:nvPr>
            <p:ph type="title"/>
          </p:nvPr>
        </p:nvSpPr>
        <p:spPr/>
        <p:txBody>
          <a:bodyPr numCol="1"/>
          <a:lstStyle/>
          <a:p>
            <a:r>
              <a:rPr lang="en-US"/>
              <a:t>Click to edit Master title style</a:t>
            </a:r>
          </a:p>
        </p:txBody>
      </p:sp>
      <p:sp>
        <p:nvSpPr>
          <p:cNvPr id="3" name="Date Placeholder 2">
            <a:extLst>
              <a:ext uri="{FF2B5EF4-FFF2-40B4-BE49-F238E27FC236}">
                <a16:creationId xmlns:a16="http://schemas.microsoft.com/office/drawing/2014/main" id="{95B27C4B-996C-4BD4-F275-7864C3730945}"/>
              </a:ext>
            </a:extLst>
          </p:cNvPr>
          <p:cNvSpPr>
            <a:spLocks noGrp="1"/>
          </p:cNvSpPr>
          <p:nvPr>
            <p:ph idx="10" sz="half" type="dt"/>
          </p:nvPr>
        </p:nvSpPr>
        <p:spPr/>
        <p:txBody>
          <a:bodyPr numCol="1"/>
          <a:lstStyle/>
          <a:p>
            <a:fld id="{3CBDA2B0-6509-4AEF-8199-945636A427B4}" type="datetimeFigureOut">
              <a:rPr lang="en-US" smtClean="0"/>
              <a:t>26-Jun-26</a:t>
            </a:fld>
            <a:endParaRPr lang="en-US"/>
          </a:p>
        </p:txBody>
      </p:sp>
      <p:sp>
        <p:nvSpPr>
          <p:cNvPr id="4" name="Footer Placeholder 3">
            <a:extLst>
              <a:ext uri="{FF2B5EF4-FFF2-40B4-BE49-F238E27FC236}">
                <a16:creationId xmlns:a16="http://schemas.microsoft.com/office/drawing/2014/main" id="{DF11BC4A-C584-DD40-1620-935377267E8B}"/>
              </a:ext>
            </a:extLst>
          </p:cNvPr>
          <p:cNvSpPr>
            <a:spLocks noGrp="1"/>
          </p:cNvSpPr>
          <p:nvPr>
            <p:ph idx="11" sz="quarter" type="ftr"/>
          </p:nvPr>
        </p:nvSpPr>
        <p:spPr/>
        <p:txBody>
          <a:bodyPr numCol="1"/>
          <a:lstStyle/>
          <a:p>
            <a:endParaRPr lang="en-US"/>
          </a:p>
        </p:txBody>
      </p:sp>
      <p:sp>
        <p:nvSpPr>
          <p:cNvPr id="5" name="Slide Number Placeholder 4">
            <a:extLst>
              <a:ext uri="{FF2B5EF4-FFF2-40B4-BE49-F238E27FC236}">
                <a16:creationId xmlns:a16="http://schemas.microsoft.com/office/drawing/2014/main" id="{85960978-E418-16DA-F09F-E60D29C877E1}"/>
              </a:ext>
            </a:extLst>
          </p:cNvPr>
          <p:cNvSpPr>
            <a:spLocks noGrp="1"/>
          </p:cNvSpPr>
          <p:nvPr>
            <p:ph idx="12" sz="quarter" type="sldNum"/>
          </p:nvPr>
        </p:nvSpPr>
        <p:spPr/>
        <p:txBody>
          <a:bodyPr numCol="1"/>
          <a:lstStyle/>
          <a:p>
            <a:fld id="{B7D30A97-090B-409D-B385-FEFA9BAB2178}" type="slidenum">
              <a:rPr lang="en-US" smtClean="0"/>
              <a:t>‹#›</a:t>
            </a:fld>
            <a:endParaRPr lang="en-US"/>
          </a:p>
        </p:txBody>
      </p:sp>
    </p:spTree>
    <p:extLst>
      <p:ext uri="{BB962C8B-B14F-4D97-AF65-F5344CB8AC3E}">
        <p14:creationId xmlns:p14="http://schemas.microsoft.com/office/powerpoint/2010/main" val="1844820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288380-A57F-BAE9-675D-3C61E58A595A}"/>
              </a:ext>
            </a:extLst>
          </p:cNvPr>
          <p:cNvSpPr>
            <a:spLocks noGrp="1"/>
          </p:cNvSpPr>
          <p:nvPr>
            <p:ph idx="10" sz="half" type="dt"/>
          </p:nvPr>
        </p:nvSpPr>
        <p:spPr/>
        <p:txBody>
          <a:bodyPr numCol="1"/>
          <a:lstStyle/>
          <a:p>
            <a:fld id="{3CBDA2B0-6509-4AEF-8199-945636A427B4}" type="datetimeFigureOut">
              <a:rPr lang="en-US" smtClean="0"/>
              <a:t>26-Jun-26</a:t>
            </a:fld>
            <a:endParaRPr lang="en-US"/>
          </a:p>
        </p:txBody>
      </p:sp>
      <p:sp>
        <p:nvSpPr>
          <p:cNvPr id="3" name="Footer Placeholder 2">
            <a:extLst>
              <a:ext uri="{FF2B5EF4-FFF2-40B4-BE49-F238E27FC236}">
                <a16:creationId xmlns:a16="http://schemas.microsoft.com/office/drawing/2014/main" id="{A520A66E-3B84-17ED-2B82-B070F1429B49}"/>
              </a:ext>
            </a:extLst>
          </p:cNvPr>
          <p:cNvSpPr>
            <a:spLocks noGrp="1"/>
          </p:cNvSpPr>
          <p:nvPr>
            <p:ph idx="11" sz="quarter" type="ftr"/>
          </p:nvPr>
        </p:nvSpPr>
        <p:spPr/>
        <p:txBody>
          <a:bodyPr numCol="1"/>
          <a:lstStyle/>
          <a:p>
            <a:endParaRPr lang="en-US"/>
          </a:p>
        </p:txBody>
      </p:sp>
      <p:sp>
        <p:nvSpPr>
          <p:cNvPr id="4" name="Slide Number Placeholder 3">
            <a:extLst>
              <a:ext uri="{FF2B5EF4-FFF2-40B4-BE49-F238E27FC236}">
                <a16:creationId xmlns:a16="http://schemas.microsoft.com/office/drawing/2014/main" id="{A13B653E-2B36-32AC-9E72-DF66B65E58AB}"/>
              </a:ext>
            </a:extLst>
          </p:cNvPr>
          <p:cNvSpPr>
            <a:spLocks noGrp="1"/>
          </p:cNvSpPr>
          <p:nvPr>
            <p:ph idx="12" sz="quarter" type="sldNum"/>
          </p:nvPr>
        </p:nvSpPr>
        <p:spPr/>
        <p:txBody>
          <a:bodyPr numCol="1"/>
          <a:lstStyle/>
          <a:p>
            <a:fld id="{B7D30A97-090B-409D-B385-FEFA9BAB2178}" type="slidenum">
              <a:rPr lang="en-US" smtClean="0"/>
              <a:t>‹#›</a:t>
            </a:fld>
            <a:endParaRPr lang="en-US"/>
          </a:p>
        </p:txBody>
      </p:sp>
    </p:spTree>
    <p:extLst>
      <p:ext uri="{BB962C8B-B14F-4D97-AF65-F5344CB8AC3E}">
        <p14:creationId xmlns:p14="http://schemas.microsoft.com/office/powerpoint/2010/main" val="1581262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DCE89-0872-1323-AE3A-FE7AD56873F2}"/>
              </a:ext>
            </a:extLst>
          </p:cNvPr>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622B57-4266-3C23-5A97-4D4F83060D8C}"/>
              </a:ext>
            </a:extLst>
          </p:cNvPr>
          <p:cNvSpPr>
            <a:spLocks noGrp="1"/>
          </p:cNvSpPr>
          <p:nvPr>
            <p:ph idx="1"/>
          </p:nvPr>
        </p:nvSpPr>
        <p:spPr>
          <a:xfrm>
            <a:off x="5183188" y="987425"/>
            <a:ext cx="6172200" cy="4873625"/>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434CB86-BCFA-3243-0D27-687797FA7603}"/>
              </a:ext>
            </a:extLst>
          </p:cNvPr>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33A29-CB8A-1435-7B82-DFBBB9A50974}"/>
              </a:ext>
            </a:extLst>
          </p:cNvPr>
          <p:cNvSpPr>
            <a:spLocks noGrp="1"/>
          </p:cNvSpPr>
          <p:nvPr>
            <p:ph idx="10" sz="half" type="dt"/>
          </p:nvPr>
        </p:nvSpPr>
        <p:spPr/>
        <p:txBody>
          <a:bodyPr numCol="1"/>
          <a:lstStyle/>
          <a:p>
            <a:fld id="{3CBDA2B0-6509-4AEF-8199-945636A427B4}" type="datetimeFigureOut">
              <a:rPr lang="en-US" smtClean="0"/>
              <a:t>26-Jun-26</a:t>
            </a:fld>
            <a:endParaRPr lang="en-US"/>
          </a:p>
        </p:txBody>
      </p:sp>
      <p:sp>
        <p:nvSpPr>
          <p:cNvPr id="6" name="Footer Placeholder 5">
            <a:extLst>
              <a:ext uri="{FF2B5EF4-FFF2-40B4-BE49-F238E27FC236}">
                <a16:creationId xmlns:a16="http://schemas.microsoft.com/office/drawing/2014/main" id="{203D0E02-2C93-472C-6D5B-833A77B8277D}"/>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B68284EC-9668-28E6-8E46-7001E6A90D07}"/>
              </a:ext>
            </a:extLst>
          </p:cNvPr>
          <p:cNvSpPr>
            <a:spLocks noGrp="1"/>
          </p:cNvSpPr>
          <p:nvPr>
            <p:ph idx="12" sz="quarter" type="sldNum"/>
          </p:nvPr>
        </p:nvSpPr>
        <p:spPr/>
        <p:txBody>
          <a:bodyPr numCol="1"/>
          <a:lstStyle/>
          <a:p>
            <a:fld id="{B7D30A97-090B-409D-B385-FEFA9BAB2178}" type="slidenum">
              <a:rPr lang="en-US" smtClean="0"/>
              <a:t>‹#›</a:t>
            </a:fld>
            <a:endParaRPr lang="en-US"/>
          </a:p>
        </p:txBody>
      </p:sp>
    </p:spTree>
    <p:extLst>
      <p:ext uri="{BB962C8B-B14F-4D97-AF65-F5344CB8AC3E}">
        <p14:creationId xmlns:p14="http://schemas.microsoft.com/office/powerpoint/2010/main" val="297387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CA619-4D10-00B2-3615-801C4010E11A}"/>
              </a:ext>
            </a:extLst>
          </p:cNvPr>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B06EAB2-8ACF-5349-8CEF-8BF9B4528009}"/>
              </a:ext>
            </a:extLst>
          </p:cNvPr>
          <p:cNvSpPr>
            <a:spLocks noGrp="1"/>
          </p:cNvSpPr>
          <p:nvPr>
            <p:ph idx="1" type="pic"/>
          </p:nvPr>
        </p:nvSpPr>
        <p:spPr>
          <a:xfrm>
            <a:off x="5183188" y="987425"/>
            <a:ext cx="6172200" cy="4873625"/>
          </a:xfrm>
        </p:spPr>
        <p:txBody>
          <a:bodyPr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4" name="Text Placeholder 3">
            <a:extLst>
              <a:ext uri="{FF2B5EF4-FFF2-40B4-BE49-F238E27FC236}">
                <a16:creationId xmlns:a16="http://schemas.microsoft.com/office/drawing/2014/main" id="{C52DAF9B-646D-0CF8-5C98-49B42AE27D4D}"/>
              </a:ext>
            </a:extLst>
          </p:cNvPr>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083C5A-448D-717A-D5EB-DD2FEB81B6ED}"/>
              </a:ext>
            </a:extLst>
          </p:cNvPr>
          <p:cNvSpPr>
            <a:spLocks noGrp="1"/>
          </p:cNvSpPr>
          <p:nvPr>
            <p:ph idx="10" sz="half" type="dt"/>
          </p:nvPr>
        </p:nvSpPr>
        <p:spPr/>
        <p:txBody>
          <a:bodyPr numCol="1"/>
          <a:lstStyle/>
          <a:p>
            <a:fld id="{3CBDA2B0-6509-4AEF-8199-945636A427B4}" type="datetimeFigureOut">
              <a:rPr lang="en-US" smtClean="0"/>
              <a:t>26-Jun-26</a:t>
            </a:fld>
            <a:endParaRPr lang="en-US"/>
          </a:p>
        </p:txBody>
      </p:sp>
      <p:sp>
        <p:nvSpPr>
          <p:cNvPr id="6" name="Footer Placeholder 5">
            <a:extLst>
              <a:ext uri="{FF2B5EF4-FFF2-40B4-BE49-F238E27FC236}">
                <a16:creationId xmlns:a16="http://schemas.microsoft.com/office/drawing/2014/main" id="{C91E74C6-0F7E-4BDD-ED6A-E55E96B52C17}"/>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3452B26A-C58E-A84A-15D5-BD19FE78AC52}"/>
              </a:ext>
            </a:extLst>
          </p:cNvPr>
          <p:cNvSpPr>
            <a:spLocks noGrp="1"/>
          </p:cNvSpPr>
          <p:nvPr>
            <p:ph idx="12" sz="quarter" type="sldNum"/>
          </p:nvPr>
        </p:nvSpPr>
        <p:spPr/>
        <p:txBody>
          <a:bodyPr numCol="1"/>
          <a:lstStyle/>
          <a:p>
            <a:fld id="{B7D30A97-090B-409D-B385-FEFA9BAB2178}" type="slidenum">
              <a:rPr lang="en-US" smtClean="0"/>
              <a:t>‹#›</a:t>
            </a:fld>
            <a:endParaRPr lang="en-US"/>
          </a:p>
        </p:txBody>
      </p:sp>
    </p:spTree>
    <p:extLst>
      <p:ext uri="{BB962C8B-B14F-4D97-AF65-F5344CB8AC3E}">
        <p14:creationId xmlns:p14="http://schemas.microsoft.com/office/powerpoint/2010/main" val="842081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B8C2D-0E9A-97FE-8190-57B49AA0E3C4}"/>
              </a:ext>
            </a:extLst>
          </p:cNvPr>
          <p:cNvSpPr>
            <a:spLocks noGrp="1"/>
          </p:cNvSpPr>
          <p:nvPr>
            <p:ph type="title"/>
          </p:nvPr>
        </p:nvSpPr>
        <p:spPr/>
        <p:txBody>
          <a:bodyPr numCol="1"/>
          <a:lstStyle/>
          <a:p>
            <a:r>
              <a:rPr lang="en-US"/>
              <a:t>Click to edit Master title style</a:t>
            </a:r>
          </a:p>
        </p:txBody>
      </p:sp>
      <p:sp>
        <p:nvSpPr>
          <p:cNvPr id="3" name="Vertical Text Placeholder 2">
            <a:extLst>
              <a:ext uri="{FF2B5EF4-FFF2-40B4-BE49-F238E27FC236}">
                <a16:creationId xmlns:a16="http://schemas.microsoft.com/office/drawing/2014/main" id="{7CBBCE35-8397-BBA1-07C7-2605262AE625}"/>
              </a:ext>
            </a:extLst>
          </p:cNvPr>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30D04E7-42E2-8B03-9275-4EE413513734}"/>
              </a:ext>
            </a:extLst>
          </p:cNvPr>
          <p:cNvSpPr>
            <a:spLocks noGrp="1"/>
          </p:cNvSpPr>
          <p:nvPr>
            <p:ph idx="10" sz="half" type="dt"/>
          </p:nvPr>
        </p:nvSpPr>
        <p:spPr/>
        <p:txBody>
          <a:bodyPr numCol="1"/>
          <a:lstStyle/>
          <a:p>
            <a:fld id="{3CBDA2B0-6509-4AEF-8199-945636A427B4}" type="datetimeFigureOut">
              <a:rPr lang="en-US" smtClean="0"/>
              <a:t>26-Jun-26</a:t>
            </a:fld>
            <a:endParaRPr lang="en-US"/>
          </a:p>
        </p:txBody>
      </p:sp>
      <p:sp>
        <p:nvSpPr>
          <p:cNvPr id="5" name="Footer Placeholder 4">
            <a:extLst>
              <a:ext uri="{FF2B5EF4-FFF2-40B4-BE49-F238E27FC236}">
                <a16:creationId xmlns:a16="http://schemas.microsoft.com/office/drawing/2014/main" id="{337E32E1-E5CC-A8CC-F98C-66DC14E30442}"/>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4B0B7778-F797-7FCD-F799-A58899968E6E}"/>
              </a:ext>
            </a:extLst>
          </p:cNvPr>
          <p:cNvSpPr>
            <a:spLocks noGrp="1"/>
          </p:cNvSpPr>
          <p:nvPr>
            <p:ph idx="12" sz="quarter" type="sldNum"/>
          </p:nvPr>
        </p:nvSpPr>
        <p:spPr/>
        <p:txBody>
          <a:bodyPr numCol="1"/>
          <a:lstStyle/>
          <a:p>
            <a:fld id="{B7D30A97-090B-409D-B385-FEFA9BAB2178}" type="slidenum">
              <a:rPr lang="en-US" smtClean="0"/>
              <a:t>‹#›</a:t>
            </a:fld>
            <a:endParaRPr lang="en-US"/>
          </a:p>
        </p:txBody>
      </p:sp>
    </p:spTree>
    <p:extLst>
      <p:ext uri="{BB962C8B-B14F-4D97-AF65-F5344CB8AC3E}">
        <p14:creationId xmlns:p14="http://schemas.microsoft.com/office/powerpoint/2010/main" val="4292705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EB1363-654E-10D9-610B-89072ABFCB6D}"/>
              </a:ext>
            </a:extLst>
          </p:cNvPr>
          <p:cNvSpPr>
            <a:spLocks noGrp="1"/>
          </p:cNvSpPr>
          <p:nvPr>
            <p:ph orient="vert" type="title"/>
          </p:nvPr>
        </p:nvSpPr>
        <p:spPr>
          <a:xfrm>
            <a:off x="8724900" y="365125"/>
            <a:ext cx="2628900" cy="5811838"/>
          </a:xfrm>
        </p:spPr>
        <p:txBody>
          <a:bodyPr numCol="1" vert="eaVert"/>
          <a:lstStyle/>
          <a:p>
            <a:r>
              <a:rPr lang="en-US"/>
              <a:t>Click to edit Master title style</a:t>
            </a:r>
          </a:p>
        </p:txBody>
      </p:sp>
      <p:sp>
        <p:nvSpPr>
          <p:cNvPr id="3" name="Vertical Text Placeholder 2">
            <a:extLst>
              <a:ext uri="{FF2B5EF4-FFF2-40B4-BE49-F238E27FC236}">
                <a16:creationId xmlns:a16="http://schemas.microsoft.com/office/drawing/2014/main" id="{D266C899-E7FD-7127-0606-36B51027EB4C}"/>
              </a:ext>
            </a:extLst>
          </p:cNvPr>
          <p:cNvSpPr>
            <a:spLocks noGrp="1"/>
          </p:cNvSpPr>
          <p:nvPr>
            <p:ph idx="1" orient="vert" type="body"/>
          </p:nvPr>
        </p:nvSpPr>
        <p:spPr>
          <a:xfrm>
            <a:off x="838200" y="365125"/>
            <a:ext cx="7734300" cy="5811838"/>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ECD190-5EA2-16EF-B34E-36DA520CD30D}"/>
              </a:ext>
            </a:extLst>
          </p:cNvPr>
          <p:cNvSpPr>
            <a:spLocks noGrp="1"/>
          </p:cNvSpPr>
          <p:nvPr>
            <p:ph idx="10" sz="half" type="dt"/>
          </p:nvPr>
        </p:nvSpPr>
        <p:spPr/>
        <p:txBody>
          <a:bodyPr numCol="1"/>
          <a:lstStyle/>
          <a:p>
            <a:fld id="{3CBDA2B0-6509-4AEF-8199-945636A427B4}" type="datetimeFigureOut">
              <a:rPr lang="en-US" smtClean="0"/>
              <a:t>26-Jun-26</a:t>
            </a:fld>
            <a:endParaRPr lang="en-US"/>
          </a:p>
        </p:txBody>
      </p:sp>
      <p:sp>
        <p:nvSpPr>
          <p:cNvPr id="5" name="Footer Placeholder 4">
            <a:extLst>
              <a:ext uri="{FF2B5EF4-FFF2-40B4-BE49-F238E27FC236}">
                <a16:creationId xmlns:a16="http://schemas.microsoft.com/office/drawing/2014/main" id="{FE59895E-073A-DC48-AE84-F807A5C7BF56}"/>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B1AEC225-B123-4EDE-0EEF-3F320D66916F}"/>
              </a:ext>
            </a:extLst>
          </p:cNvPr>
          <p:cNvSpPr>
            <a:spLocks noGrp="1"/>
          </p:cNvSpPr>
          <p:nvPr>
            <p:ph idx="12" sz="quarter" type="sldNum"/>
          </p:nvPr>
        </p:nvSpPr>
        <p:spPr/>
        <p:txBody>
          <a:bodyPr numCol="1"/>
          <a:lstStyle/>
          <a:p>
            <a:fld id="{B7D30A97-090B-409D-B385-FEFA9BAB2178}" type="slidenum">
              <a:rPr lang="en-US" smtClean="0"/>
              <a:t>‹#›</a:t>
            </a:fld>
            <a:endParaRPr lang="en-US"/>
          </a:p>
        </p:txBody>
      </p:sp>
    </p:spTree>
    <p:extLst>
      <p:ext uri="{BB962C8B-B14F-4D97-AF65-F5344CB8AC3E}">
        <p14:creationId xmlns:p14="http://schemas.microsoft.com/office/powerpoint/2010/main" val="1501489553"/>
      </p:ext>
    </p:extLst>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CBA1D6-DA37-9875-8813-C5BBC83417CF}"/>
              </a:ext>
            </a:extLst>
          </p:cNvPr>
          <p:cNvSpPr>
            <a:spLocks noGrp="1"/>
          </p:cNvSpPr>
          <p:nvPr>
            <p:ph type="title"/>
          </p:nvPr>
        </p:nvSpPr>
        <p:spPr>
          <a:xfrm>
            <a:off x="838200" y="365125"/>
            <a:ext cx="10515600" cy="1325563"/>
          </a:xfrm>
          <a:prstGeom prst="rect">
            <a:avLst/>
          </a:prstGeom>
        </p:spPr>
        <p:txBody>
          <a:bodyPr anchor="ctr" bIns="45720" lIns="91440" numCol="1" rIns="91440" rtlCol="0" tIns="45720" vert="horz">
            <a:normAutofit/>
          </a:bodyPr>
          <a:lstStyle/>
          <a:p>
            <a:r>
              <a:rPr lang="en-US"/>
              <a:t>Click to edit Master title style</a:t>
            </a:r>
          </a:p>
        </p:txBody>
      </p:sp>
      <p:sp>
        <p:nvSpPr>
          <p:cNvPr id="3" name="Text Placeholder 2">
            <a:extLst>
              <a:ext uri="{FF2B5EF4-FFF2-40B4-BE49-F238E27FC236}">
                <a16:creationId xmlns:a16="http://schemas.microsoft.com/office/drawing/2014/main" id="{CE1314BD-A226-3B83-DEB8-B8E543A8A664}"/>
              </a:ext>
            </a:extLst>
          </p:cNvPr>
          <p:cNvSpPr>
            <a:spLocks noGrp="1"/>
          </p:cNvSpPr>
          <p:nvPr>
            <p:ph idx="1" type="body"/>
          </p:nvPr>
        </p:nvSpPr>
        <p:spPr>
          <a:xfrm>
            <a:off x="838200" y="1825625"/>
            <a:ext cx="10515600" cy="4351338"/>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496DFE-C074-57C5-4995-59C179AE96F9}"/>
              </a:ext>
            </a:extLst>
          </p:cNvPr>
          <p:cNvSpPr>
            <a:spLocks noGrp="1"/>
          </p:cNvSpPr>
          <p:nvPr>
            <p:ph idx="2" sz="half" type="dt"/>
          </p:nvPr>
        </p:nvSpPr>
        <p:spPr>
          <a:xfrm>
            <a:off x="838200" y="6356350"/>
            <a:ext cx="2743200" cy="365125"/>
          </a:xfrm>
          <a:prstGeom prst="rect">
            <a:avLst/>
          </a:prstGeom>
        </p:spPr>
        <p:txBody>
          <a:bodyPr anchor="ctr" bIns="45720" lIns="91440" numCol="1" rIns="91440" rtlCol="0" tIns="45720" vert="horz"/>
          <a:lstStyle>
            <a:lvl1pPr algn="l">
              <a:defRPr sz="1200">
                <a:solidFill>
                  <a:schemeClr val="tx1">
                    <a:tint val="82000"/>
                  </a:schemeClr>
                </a:solidFill>
              </a:defRPr>
            </a:lvl1pPr>
          </a:lstStyle>
          <a:p>
            <a:fld id="{3CBDA2B0-6509-4AEF-8199-945636A427B4}" type="datetimeFigureOut">
              <a:rPr lang="en-US" smtClean="0"/>
              <a:t>26-Jun-26</a:t>
            </a:fld>
            <a:endParaRPr lang="en-US"/>
          </a:p>
        </p:txBody>
      </p:sp>
      <p:sp>
        <p:nvSpPr>
          <p:cNvPr id="5" name="Footer Placeholder 4">
            <a:extLst>
              <a:ext uri="{FF2B5EF4-FFF2-40B4-BE49-F238E27FC236}">
                <a16:creationId xmlns:a16="http://schemas.microsoft.com/office/drawing/2014/main" id="{593F64E1-2015-3A4B-A6B5-F7353BF8F6C2}"/>
              </a:ext>
            </a:extLst>
          </p:cNvPr>
          <p:cNvSpPr>
            <a:spLocks noGrp="1"/>
          </p:cNvSpPr>
          <p:nvPr>
            <p:ph idx="3" sz="quarter" type="ftr"/>
          </p:nvPr>
        </p:nvSpPr>
        <p:spPr>
          <a:xfrm>
            <a:off x="4038600" y="6356350"/>
            <a:ext cx="4114800" cy="365125"/>
          </a:xfrm>
          <a:prstGeom prst="rect">
            <a:avLst/>
          </a:prstGeom>
        </p:spPr>
        <p:txBody>
          <a:bodyPr anchor="ctr" bIns="45720" lIns="91440" numCol="1" rIns="91440" rtlCol="0" tIns="45720" vert="horz"/>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3561FD3-D3E6-4D79-EC97-6C9CF0404726}"/>
              </a:ext>
            </a:extLst>
          </p:cNvPr>
          <p:cNvSpPr>
            <a:spLocks noGrp="1"/>
          </p:cNvSpPr>
          <p:nvPr>
            <p:ph idx="4" sz="quarter" type="sldNum"/>
          </p:nvPr>
        </p:nvSpPr>
        <p:spPr>
          <a:xfrm>
            <a:off x="8610600" y="6356350"/>
            <a:ext cx="2743200" cy="365125"/>
          </a:xfrm>
          <a:prstGeom prst="rect">
            <a:avLst/>
          </a:prstGeom>
        </p:spPr>
        <p:txBody>
          <a:bodyPr anchor="ctr" bIns="45720" lIns="91440" numCol="1" rIns="91440" rtlCol="0" tIns="45720" vert="horz"/>
          <a:lstStyle>
            <a:lvl1pPr algn="r">
              <a:defRPr sz="1200">
                <a:solidFill>
                  <a:schemeClr val="tx1">
                    <a:tint val="82000"/>
                  </a:schemeClr>
                </a:solidFill>
              </a:defRPr>
            </a:lvl1pPr>
          </a:lstStyle>
          <a:p>
            <a:fld id="{B7D30A97-090B-409D-B385-FEFA9BAB2178}" type="slidenum">
              <a:rPr lang="en-US" smtClean="0"/>
              <a:t>‹#›</a:t>
            </a:fld>
            <a:endParaRPr lang="en-US"/>
          </a:p>
        </p:txBody>
      </p:sp>
    </p:spTree>
    <p:extLst>
      <p:ext uri="{BB962C8B-B14F-4D97-AF65-F5344CB8AC3E}">
        <p14:creationId xmlns:p14="http://schemas.microsoft.com/office/powerpoint/2010/main" val="1000699251"/>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l" defTabSz="914400" eaLnBrk="1" hangingPunct="1" latinLnBrk="0" rtl="0">
        <a:lnSpc>
          <a:spcPct val="90000"/>
        </a:lnSpc>
        <a:spcBef>
          <a:spcPct val="0"/>
        </a:spcBef>
        <a:buNone/>
        <a:defRPr kern="1200" sz="44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charset="0" panose="020B0604020202020204" pitchFamily="34" typeface="Arial"/>
        <a:buChar char="•"/>
        <a:defRPr kern="1200" sz="28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4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6" Target="../media/image2.png" Type="http://schemas.openxmlformats.org/officeDocument/2006/relationships/image"/><Relationship Id="rId5" Target="../media/media1.mp4" Type="http://schemas.microsoft.com/office/2007/relationships/media"/><Relationship Id="rId4" Target="../media/media1.mp4" Type="http://schemas.openxmlformats.org/officeDocument/2006/relationships/video"/><Relationship Id="rId3" Target="../media/image1.png" Type="http://schemas.openxmlformats.org/officeDocument/2006/relationships/image"/><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2.xml.rels><?xml version="1.0" encoding="UTF-8" standalone="yes"?><Relationships xmlns="http://schemas.openxmlformats.org/package/2006/relationships"><Relationship Id="rId6" Target="../media/image4.png" Type="http://schemas.openxmlformats.org/officeDocument/2006/relationships/image"/><Relationship Id="rId5" Target="../media/media2.mp4" Type="http://schemas.microsoft.com/office/2007/relationships/media"/><Relationship Id="rId4" Target="../media/media2.mp4" Type="http://schemas.openxmlformats.org/officeDocument/2006/relationships/video"/><Relationship Id="rId3" Target="../media/image3.jpe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6" Target="../media/image6.png" Type="http://schemas.openxmlformats.org/officeDocument/2006/relationships/image"/><Relationship Id="rId5" Target="../media/media3.mp4" Type="http://schemas.microsoft.com/office/2007/relationships/media"/><Relationship Id="rId4" Target="../media/media3.mp4" Type="http://schemas.openxmlformats.org/officeDocument/2006/relationships/video"/><Relationship Id="rId3" Target="../media/image5.jpe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10" Target="../media/image7.png" Type="http://schemas.openxmlformats.org/officeDocument/2006/relationships/image"/><Relationship Id="rId9" Target="../media/media4.mp4" Type="http://schemas.microsoft.com/office/2007/relationships/media"/><Relationship Id="rId8" Target="../media/media4.mp4" Type="http://schemas.openxmlformats.org/officeDocument/2006/relationships/video"/><Relationship Id="rId7" Target="../diagrams/drawing1.xml" Type="http://schemas.microsoft.com/office/2007/relationships/diagramDrawing"/><Relationship Id="rId6" Target="../diagrams/quickStyle1.xml" Type="http://schemas.openxmlformats.org/officeDocument/2006/relationships/diagramQuickStyle"/><Relationship Id="rId5" Target="../diagrams/layout1.xml" Type="http://schemas.openxmlformats.org/officeDocument/2006/relationships/diagramLayout"/><Relationship Id="rId4" Target="../diagrams/data1.xml" Type="http://schemas.openxmlformats.org/officeDocument/2006/relationships/diagramData"/><Relationship Id="rId3" Target="../diagrams/colors1.xml" Type="http://schemas.openxmlformats.org/officeDocument/2006/relationships/diagramColors"/><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6" Target="../media/image9.png" Type="http://schemas.openxmlformats.org/officeDocument/2006/relationships/image"/><Relationship Id="rId5" Target="../media/media5.mp4" Type="http://schemas.microsoft.com/office/2007/relationships/media"/><Relationship Id="rId4" Target="../media/media5.mp4" Type="http://schemas.openxmlformats.org/officeDocument/2006/relationships/video"/><Relationship Id="rId3" Target="../media/image8.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10" Target="../media/image10.png" Type="http://schemas.openxmlformats.org/officeDocument/2006/relationships/image"/><Relationship Id="rId9" Target="../media/media6.mp4" Type="http://schemas.microsoft.com/office/2007/relationships/media"/><Relationship Id="rId8" Target="../media/media6.mp4" Type="http://schemas.openxmlformats.org/officeDocument/2006/relationships/video"/><Relationship Id="rId7" Target="../diagrams/drawing2.xml" Type="http://schemas.microsoft.com/office/2007/relationships/diagramDrawing"/><Relationship Id="rId6" Target="../diagrams/quickStyle2.xml" Type="http://schemas.openxmlformats.org/officeDocument/2006/relationships/diagramQuickStyle"/><Relationship Id="rId5" Target="../diagrams/layout2.xml" Type="http://schemas.openxmlformats.org/officeDocument/2006/relationships/diagramLayout"/><Relationship Id="rId4" Target="../diagrams/data2.xml" Type="http://schemas.openxmlformats.org/officeDocument/2006/relationships/diagramData"/><Relationship Id="rId3" Target="../diagrams/colors2.xml" Type="http://schemas.openxmlformats.org/officeDocument/2006/relationships/diagramColors"/><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10" Target="../media/image11.png" Type="http://schemas.openxmlformats.org/officeDocument/2006/relationships/image"/><Relationship Id="rId9" Target="../media/media7.mp4" Type="http://schemas.microsoft.com/office/2007/relationships/media"/><Relationship Id="rId8" Target="../media/media7.mp4" Type="http://schemas.openxmlformats.org/officeDocument/2006/relationships/video"/><Relationship Id="rId7" Target="../diagrams/drawing3.xml" Type="http://schemas.microsoft.com/office/2007/relationships/diagramDrawing"/><Relationship Id="rId6" Target="../diagrams/quickStyle3.xml" Type="http://schemas.openxmlformats.org/officeDocument/2006/relationships/diagramQuickStyle"/><Relationship Id="rId5" Target="../diagrams/layout3.xml" Type="http://schemas.openxmlformats.org/officeDocument/2006/relationships/diagramLayout"/><Relationship Id="rId4" Target="../diagrams/data3.xml" Type="http://schemas.openxmlformats.org/officeDocument/2006/relationships/diagramData"/><Relationship Id="rId3" Target="../diagrams/colors3.xml" Type="http://schemas.openxmlformats.org/officeDocument/2006/relationships/diagramColors"/><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10" Target="../media/image12.png" Type="http://schemas.openxmlformats.org/officeDocument/2006/relationships/image"/><Relationship Id="rId9" Target="../media/media8.mp4" Type="http://schemas.microsoft.com/office/2007/relationships/media"/><Relationship Id="rId8" Target="../media/media8.mp4" Type="http://schemas.openxmlformats.org/officeDocument/2006/relationships/video"/><Relationship Id="rId7" Target="../diagrams/drawing4.xml" Type="http://schemas.microsoft.com/office/2007/relationships/diagramDrawing"/><Relationship Id="rId6" Target="../diagrams/quickStyle4.xml" Type="http://schemas.openxmlformats.org/officeDocument/2006/relationships/diagramQuickStyle"/><Relationship Id="rId5" Target="../diagrams/layout4.xml" Type="http://schemas.openxmlformats.org/officeDocument/2006/relationships/diagramLayout"/><Relationship Id="rId4" Target="../diagrams/data4.xml" Type="http://schemas.openxmlformats.org/officeDocument/2006/relationships/diagramData"/><Relationship Id="rId3" Target="../diagrams/colors4.xml" Type="http://schemas.openxmlformats.org/officeDocument/2006/relationships/diagramColors"/><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10" Target="../media/image2.png" Type="http://schemas.openxmlformats.org/officeDocument/2006/relationships/image"/><Relationship Id="rId9" Target="../media/media9.mp4" Type="http://schemas.microsoft.com/office/2007/relationships/media"/><Relationship Id="rId8" Target="../media/media9.mp4" Type="http://schemas.openxmlformats.org/officeDocument/2006/relationships/video"/><Relationship Id="rId7" Target="../diagrams/drawing5.xml" Type="http://schemas.microsoft.com/office/2007/relationships/diagramDrawing"/><Relationship Id="rId6" Target="../diagrams/quickStyle5.xml" Type="http://schemas.openxmlformats.org/officeDocument/2006/relationships/diagramQuickStyle"/><Relationship Id="rId5" Target="../diagrams/layout5.xml" Type="http://schemas.openxmlformats.org/officeDocument/2006/relationships/diagramLayout"/><Relationship Id="rId4" Target="../diagrams/data5.xml" Type="http://schemas.openxmlformats.org/officeDocument/2006/relationships/diagramData"/><Relationship Id="rId3" Target="../diagrams/colors5.xml" Type="http://schemas.openxmlformats.org/officeDocument/2006/relationships/diagramColors"/><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10" Target="../media/image13.png" Type="http://schemas.openxmlformats.org/officeDocument/2006/relationships/image"/><Relationship Id="rId9" Target="../media/media10.mp4" Type="http://schemas.microsoft.com/office/2007/relationships/media"/><Relationship Id="rId8" Target="../media/media10.mp4" Type="http://schemas.openxmlformats.org/officeDocument/2006/relationships/video"/><Relationship Id="rId7" Target="../diagrams/drawing6.xml" Type="http://schemas.microsoft.com/office/2007/relationships/diagramDrawing"/><Relationship Id="rId6" Target="../diagrams/quickStyle6.xml" Type="http://schemas.openxmlformats.org/officeDocument/2006/relationships/diagramQuickStyle"/><Relationship Id="rId5" Target="../diagrams/layout6.xml" Type="http://schemas.openxmlformats.org/officeDocument/2006/relationships/diagramLayout"/><Relationship Id="rId4" Target="../diagrams/data6.xml" Type="http://schemas.openxmlformats.org/officeDocument/2006/relationships/diagramData"/><Relationship Id="rId3" Target="../diagrams/colors6.xml" Type="http://schemas.openxmlformats.org/officeDocument/2006/relationships/diagramColors"/><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10" Target="../media/image11.png" Type="http://schemas.openxmlformats.org/officeDocument/2006/relationships/image"/><Relationship Id="rId9" Target="../media/media11.mp4" Type="http://schemas.microsoft.com/office/2007/relationships/media"/><Relationship Id="rId8" Target="../media/media11.mp4" Type="http://schemas.openxmlformats.org/officeDocument/2006/relationships/video"/><Relationship Id="rId7" Target="../diagrams/drawing7.xml" Type="http://schemas.microsoft.com/office/2007/relationships/diagramDrawing"/><Relationship Id="rId6" Target="../diagrams/quickStyle7.xml" Type="http://schemas.openxmlformats.org/officeDocument/2006/relationships/diagramQuickStyle"/><Relationship Id="rId5" Target="../diagrams/layout7.xml" Type="http://schemas.openxmlformats.org/officeDocument/2006/relationships/diagramLayout"/><Relationship Id="rId4" Target="../diagrams/data7.xml" Type="http://schemas.openxmlformats.org/officeDocument/2006/relationships/diagramData"/><Relationship Id="rId3" Target="../diagrams/colors7.xml" Type="http://schemas.openxmlformats.org/officeDocument/2006/relationships/diagramColors"/><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6" Target="../media/image11.png" Type="http://schemas.openxmlformats.org/officeDocument/2006/relationships/image"/><Relationship Id="rId5" Target="../media/media12.mp4" Type="http://schemas.microsoft.com/office/2007/relationships/media"/><Relationship Id="rId4" Target="../media/media12.mp4" Type="http://schemas.openxmlformats.org/officeDocument/2006/relationships/video"/><Relationship Id="rId3" Target="../media/image14.jpeg" Type="http://schemas.openxmlformats.org/officeDocument/2006/relationships/image"/><Relationship Id="rId2" Target="../notesSlides/notesSlide12.xml" Type="http://schemas.openxmlformats.org/officeDocument/2006/relationships/notesSlide"/><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6" Target="../media/image11.png" Type="http://schemas.openxmlformats.org/officeDocument/2006/relationships/image"/><Relationship Id="rId5" Target="../media/media13.mp4" Type="http://schemas.microsoft.com/office/2007/relationships/media"/><Relationship Id="rId4" Target="../media/media13.mp4" Type="http://schemas.openxmlformats.org/officeDocument/2006/relationships/video"/><Relationship Id="rId3" Target="../media/image15.jpeg" Type="http://schemas.openxmlformats.org/officeDocument/2006/relationships/image"/><Relationship Id="rId2" Target="../notesSlides/notesSlide13.xml" Type="http://schemas.openxmlformats.org/officeDocument/2006/relationships/notesSlide"/><Relationship Id="rId1" Target="../slideLayouts/slideLayout2.xml" Type="http://schemas.openxmlformats.org/officeDocument/2006/relationships/slideLayout"/></Relationships>
</file>

<file path=ppt/slides/_rels/slide14.xml.rels><?xml version="1.0" encoding="UTF-8" standalone="yes"?><Relationships xmlns="http://schemas.openxmlformats.org/package/2006/relationships"><Relationship Id="rId11" Target="../media/image11.png" Type="http://schemas.openxmlformats.org/officeDocument/2006/relationships/image"/><Relationship Id="rId10" Target="../media/media14.mp4" Type="http://schemas.microsoft.com/office/2007/relationships/media"/><Relationship Id="rId9" Target="../media/media14.mp4" Type="http://schemas.openxmlformats.org/officeDocument/2006/relationships/video"/><Relationship Id="rId8" Target="../diagrams/drawing8.xml" Type="http://schemas.microsoft.com/office/2007/relationships/diagramDrawing"/><Relationship Id="rId7" Target="../diagrams/quickStyle8.xml" Type="http://schemas.openxmlformats.org/officeDocument/2006/relationships/diagramQuickStyle"/><Relationship Id="rId6" Target="../diagrams/layout8.xml" Type="http://schemas.openxmlformats.org/officeDocument/2006/relationships/diagramLayout"/><Relationship Id="rId5" Target="../diagrams/data8.xml" Type="http://schemas.openxmlformats.org/officeDocument/2006/relationships/diagramData"/><Relationship Id="rId4" Target="../diagrams/colors8.xml" Type="http://schemas.openxmlformats.org/officeDocument/2006/relationships/diagramColors"/><Relationship Id="rId3" Target="../media/image16.jpeg" Type="http://schemas.openxmlformats.org/officeDocument/2006/relationships/image"/><Relationship Id="rId2" Target="../notesSlides/notesSlide14.xml" Type="http://schemas.openxmlformats.org/officeDocument/2006/relationships/notesSlide"/><Relationship Id="rId1" Target="../slideLayouts/slideLayout2.xml" Type="http://schemas.openxmlformats.org/officeDocument/2006/relationships/slideLayout"/></Relationships>
</file>

<file path=ppt/slides/_rels/slide15.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6.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640080" y="2586994"/>
            <a:ext cx="3474720" cy="18288"/>
          </a:xfrm>
          <a:custGeom>
            <a:avLst/>
            <a:gdLst>
              <a:gd fmla="*/ 0 w 3474720" name="csX0"/>
              <a:gd fmla="*/ 0 h 18288" name="csY0"/>
              <a:gd fmla="*/ 694944 w 3474720" name="csX1"/>
              <a:gd fmla="*/ 0 h 18288" name="csY1"/>
              <a:gd fmla="*/ 1355141 w 3474720" name="csX2"/>
              <a:gd fmla="*/ 0 h 18288" name="csY2"/>
              <a:gd fmla="*/ 2015338 w 3474720" name="csX3"/>
              <a:gd fmla="*/ 0 h 18288" name="csY3"/>
              <a:gd fmla="*/ 2779776 w 3474720" name="csX4"/>
              <a:gd fmla="*/ 0 h 18288" name="csY4"/>
              <a:gd fmla="*/ 3474720 w 3474720" name="csX5"/>
              <a:gd fmla="*/ 0 h 18288" name="csY5"/>
              <a:gd fmla="*/ 3474720 w 3474720" name="csX6"/>
              <a:gd fmla="*/ 18288 h 18288" name="csY6"/>
              <a:gd fmla="*/ 2779776 w 3474720" name="csX7"/>
              <a:gd fmla="*/ 18288 h 18288" name="csY7"/>
              <a:gd fmla="*/ 2189074 w 3474720" name="csX8"/>
              <a:gd fmla="*/ 18288 h 18288" name="csY8"/>
              <a:gd fmla="*/ 1528877 w 3474720" name="csX9"/>
              <a:gd fmla="*/ 18288 h 18288" name="csY9"/>
              <a:gd fmla="*/ 868680 w 3474720" name="csX10"/>
              <a:gd fmla="*/ 18288 h 18288" name="csY10"/>
              <a:gd fmla="*/ 0 w 3474720" name="csX11"/>
              <a:gd fmla="*/ 18288 h 18288" name="csY11"/>
              <a:gd fmla="*/ 0 w 3474720" name="csX12"/>
              <a:gd fmla="*/ 0 h 18288" name="csY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b="b" l="l" r="r" t="t"/>
            <a:pathLst>
              <a:path extrusionOk="0" fill="none" h="18288" w="347472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extrusionOk="0" h="18288" stroke="0" w="347472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cap="rnd" w="44450">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3" name="Content Placeholder 2">
            <a:extLst>
              <a:ext uri="{FF2B5EF4-FFF2-40B4-BE49-F238E27FC236}">
                <a16:creationId xmlns:a16="http://schemas.microsoft.com/office/drawing/2014/main" id="{F035163F-B9D3-D73C-B745-399615C62483}"/>
              </a:ext>
            </a:extLst>
          </p:cNvPr>
          <p:cNvSpPr>
            <a:spLocks noGrp="1"/>
          </p:cNvSpPr>
          <p:nvPr>
            <p:ph idx="1"/>
          </p:nvPr>
        </p:nvSpPr>
        <p:spPr>
          <a:xfrm>
            <a:off x="640080" y="2872899"/>
            <a:ext cx="4243589" cy="3320668"/>
          </a:xfrm>
        </p:spPr>
        <p:txBody>
          <a:bodyPr numCol="1">
            <a:normAutofit/>
          </a:bodyPr>
          <a:lstStyle/>
          <a:p>
            <a:r>
              <a:rPr b="1" lang="en-US" sz="2000"/>
              <a:t>Are the NHS and Social Care Sector Prepared for the Challenges of a Growing Ageing Population?</a:t>
            </a:r>
          </a:p>
          <a:p>
            <a:r>
              <a:rPr b="1" lang="en-US" sz="2000"/>
              <a:t>BMHP6027 – Empowering the Older Person</a:t>
            </a:r>
            <a:endParaRPr lang="en-US" sz="2000"/>
          </a:p>
          <a:p>
            <a:r>
              <a:rPr lang="en-US" sz="2000"/>
              <a:t>Student Name: Eunice-Naomi Labou</a:t>
            </a:r>
            <a:br>
              <a:rPr lang="en-US" sz="2000"/>
            </a:br>
            <a:r>
              <a:rPr lang="en-US" sz="2000"/>
              <a:t>Student ID: 2322368</a:t>
            </a:r>
            <a:br>
              <a:rPr lang="en-US" sz="2000"/>
            </a:br>
            <a:r>
              <a:rPr lang="en-US" sz="2000"/>
              <a:t>Lecturer: Kennedy Obohwemu</a:t>
            </a:r>
            <a:br>
              <a:rPr lang="en-US" sz="2000"/>
            </a:br>
            <a:r>
              <a:rPr lang="en-US" sz="2000"/>
              <a:t>Date: 26 June 2026</a:t>
            </a:r>
          </a:p>
          <a:p>
            <a:endParaRPr lang="en-US" sz="2000"/>
          </a:p>
        </p:txBody>
      </p:sp>
      <p:pic>
        <p:nvPicPr>
          <p:cNvPr id="5" name="Picture 4">
            <a:extLst>
              <a:ext uri="{FF2B5EF4-FFF2-40B4-BE49-F238E27FC236}">
                <a16:creationId xmlns:a16="http://schemas.microsoft.com/office/drawing/2014/main" id="{C22C852B-190E-E006-F932-B057183F506C}"/>
              </a:ext>
            </a:extLst>
          </p:cNvPr>
          <p:cNvPicPr>
            <a:picLocks noChangeAspect="1"/>
          </p:cNvPicPr>
          <p:nvPr/>
        </p:nvPicPr>
        <p:blipFill>
          <a:blip r:embed="rId3"/>
          <a:srcRect t="302"/>
          <a:stretch>
            <a:fillRect/>
          </a:stretch>
        </p:blipFill>
        <p:spPr>
          <a:xfrm>
            <a:off x="5311702" y="10"/>
            <a:ext cx="6878775" cy="6857990"/>
          </a:xfrm>
          <a:custGeom>
            <a:avLst/>
            <a:gdLst/>
            <a:ahLst/>
            <a:cxnLst/>
            <a:rect b="b" l="l" r="r" t="t"/>
            <a:pathLst>
              <a:path h="6858000" w="6878775">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Video 5">
            <a:hlinkClick action="ppaction://media"/>
            <a:extLst>
              <a:ext uri="{FF2B5EF4-FFF2-40B4-BE49-F238E27FC236}">
                <a16:creationId xmlns:a16="http://schemas.microsoft.com/office/drawing/2014/main" id="{C46198AA-BB77-264B-8716-F8374B3EE5DB}"/>
              </a:ext>
            </a:extLst>
          </p:cNvPr>
          <p:cNvPicPr>
            <a:picLocks noChangeAspect="1"/>
          </p:cNvPicPr>
          <p:nvPr>
            <a:videoFile r:link="rId4"/>
            <p:extLst>
              <p:ext uri="{DAA4B4D4-6D71-4841-9C94-3DE7FCFB9230}">
                <p14:media xmlns:p14="http://schemas.microsoft.com/office/powerpoint/2010/main" r:embed="rId5"/>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7826917"/>
      </p:ext>
    </p:extLst>
  </p:cSld>
  <p:clrMapOvr>
    <a:masterClrMapping/>
  </p:clrMapOvr>
  <p:transition advTm="54430"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6"/>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6"/>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6"/>
                                        </p:tgtEl>
                                      </p:cBhvr>
                                    </p:cmd>
                                  </p:childTnLst>
                                </p:cTn>
                              </p:par>
                            </p:childTnLst>
                          </p:cTn>
                        </p:par>
                      </p:childTnLst>
                    </p:cTn>
                  </p:par>
                </p:childTnLst>
              </p:cTn>
              <p:nextCondLst>
                <p:cond delay="0" evt="onClick">
                  <p:tgtEl>
                    <p:spTgt spid="6"/>
                  </p:tgtEl>
                </p:cond>
              </p:nextCondLst>
            </p:seq>
            <p:video>
              <p:cMediaNode vol="80000">
                <p:cTn display="0" fill="hold" id="7">
                  <p:stCondLst>
                    <p:cond delay="indefinite"/>
                  </p:stCondLst>
                </p:cTn>
                <p:tgtEl>
                  <p:spTgt spid="6"/>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4194FA4F-A5F8-502B-E0BB-93F3C2255726}"/>
              </a:ext>
            </a:extLst>
          </p:cNvPr>
          <p:cNvSpPr>
            <a:spLocks noGrp="1"/>
          </p:cNvSpPr>
          <p:nvPr>
            <p:ph type="title"/>
          </p:nvPr>
        </p:nvSpPr>
        <p:spPr>
          <a:xfrm>
            <a:off x="761800" y="762001"/>
            <a:ext cx="5334197" cy="1708242"/>
          </a:xfrm>
        </p:spPr>
        <p:txBody>
          <a:bodyPr anchor="ctr" numCol="1">
            <a:normAutofit/>
          </a:bodyPr>
          <a:lstStyle/>
          <a:p>
            <a:r>
              <a:rPr b="1" lang="en-US" sz="4000"/>
              <a:t>Introduction</a:t>
            </a:r>
            <a:br>
              <a:rPr b="1" lang="en-US" sz="4000"/>
            </a:br>
            <a:endParaRPr lang="en-US" sz="4000"/>
          </a:p>
        </p:txBody>
      </p:sp>
      <p:sp>
        <p:nvSpPr>
          <p:cNvPr id="3" name="Content Placeholder 2">
            <a:extLst>
              <a:ext uri="{FF2B5EF4-FFF2-40B4-BE49-F238E27FC236}">
                <a16:creationId xmlns:a16="http://schemas.microsoft.com/office/drawing/2014/main" id="{6D892FC8-749B-9A5A-CBDB-3E62DC42D9CA}"/>
              </a:ext>
            </a:extLst>
          </p:cNvPr>
          <p:cNvSpPr>
            <a:spLocks noGrp="1"/>
          </p:cNvSpPr>
          <p:nvPr>
            <p:ph idx="1"/>
          </p:nvPr>
        </p:nvSpPr>
        <p:spPr>
          <a:xfrm>
            <a:off x="761800" y="2470244"/>
            <a:ext cx="5334197" cy="3769835"/>
          </a:xfrm>
        </p:spPr>
        <p:txBody>
          <a:bodyPr anchor="ctr" numCol="1">
            <a:normAutofit/>
          </a:bodyPr>
          <a:lstStyle/>
          <a:p>
            <a:r>
              <a:rPr lang="en-US" sz="1700"/>
              <a:t>Definition of ageing </a:t>
            </a:r>
          </a:p>
          <a:p>
            <a:r>
              <a:rPr lang="en-US" sz="1700"/>
              <a:t>Growing ageing population in the UK </a:t>
            </a:r>
          </a:p>
          <a:p>
            <a:r>
              <a:rPr lang="en-US" sz="1700"/>
              <a:t>Theories of ageing </a:t>
            </a:r>
          </a:p>
          <a:p>
            <a:r>
              <a:rPr lang="en-US" sz="1700"/>
              <a:t>Policy and legislation </a:t>
            </a:r>
          </a:p>
          <a:p>
            <a:r>
              <a:rPr lang="en-US" sz="1700"/>
              <a:t>Evaluation of care provisions </a:t>
            </a:r>
          </a:p>
          <a:p>
            <a:r>
              <a:rPr lang="en-US" sz="1700"/>
              <a:t>Technological innovations </a:t>
            </a:r>
          </a:p>
          <a:p>
            <a:r>
              <a:rPr lang="en-US" sz="1700"/>
              <a:t>Case studies </a:t>
            </a:r>
          </a:p>
          <a:p>
            <a:r>
              <a:rPr lang="en-US" sz="1700"/>
              <a:t>Recommendations </a:t>
            </a:r>
          </a:p>
          <a:p>
            <a:r>
              <a:rPr lang="en-US" sz="1700"/>
              <a:t>Conclusion </a:t>
            </a:r>
          </a:p>
          <a:p>
            <a:r>
              <a:rPr b="1" lang="en-US" sz="1700"/>
              <a:t>(WHO, 2022; ONS, 2024)</a:t>
            </a:r>
            <a:endParaRPr lang="en-US" sz="1700"/>
          </a:p>
        </p:txBody>
      </p:sp>
      <p:pic>
        <p:nvPicPr>
          <p:cNvPr descr="Houses in an area" id="5" name="Picture 4">
            <a:extLst>
              <a:ext uri="{FF2B5EF4-FFF2-40B4-BE49-F238E27FC236}">
                <a16:creationId xmlns:a16="http://schemas.microsoft.com/office/drawing/2014/main" id="{5930B6C3-D35A-9456-E3C4-35E849A572A3}"/>
              </a:ext>
            </a:extLst>
          </p:cNvPr>
          <p:cNvPicPr>
            <a:picLocks noChangeAspect="1"/>
          </p:cNvPicPr>
          <p:nvPr/>
        </p:nvPicPr>
        <p:blipFill>
          <a:blip r:embed="rId3"/>
          <a:srcRect b="-1" l="19327" r="28836"/>
          <a:stretch>
            <a:fillRect/>
          </a:stretch>
        </p:blipFill>
        <p:spPr>
          <a:xfrm>
            <a:off x="6857797" y="-10886"/>
            <a:ext cx="5334204" cy="6868886"/>
          </a:xfrm>
          <a:prstGeom prst="rect">
            <a:avLst/>
          </a:prstGeom>
          <a:effectLst>
            <a:outerShdw algn="r" blurRad="127000" dir="10800000" dist="50800" rotWithShape="0" sx="99000" sy="99000">
              <a:prstClr val="black">
                <a:alpha val="40000"/>
              </a:prstClr>
            </a:outerShdw>
          </a:effectLst>
        </p:spPr>
      </p:pic>
      <p:pic>
        <p:nvPicPr>
          <p:cNvPr id="8" name="Video 7">
            <a:hlinkClick action="ppaction://media"/>
            <a:extLst>
              <a:ext uri="{FF2B5EF4-FFF2-40B4-BE49-F238E27FC236}">
                <a16:creationId xmlns:a16="http://schemas.microsoft.com/office/drawing/2014/main" id="{7725EBC8-8E0C-5D06-2A8E-CD31D56D0316}"/>
              </a:ext>
            </a:extLst>
          </p:cNvPr>
          <p:cNvPicPr>
            <a:picLocks noChangeAspect="1"/>
          </p:cNvPicPr>
          <p:nvPr>
            <a:videoFile r:link="rId4"/>
            <p:extLst>
              <p:ext uri="{DAA4B4D4-6D71-4841-9C94-3DE7FCFB9230}">
                <p14:media xmlns:p14="http://schemas.microsoft.com/office/powerpoint/2010/main" r:embed="rId5"/>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91572154"/>
      </p:ext>
    </p:extLst>
  </p:cSld>
  <p:clrMapOvr>
    <a:masterClrMapping/>
  </p:clrMapOvr>
  <p:transition advTm="76799"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8"/>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8"/>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8"/>
                                        </p:tgtEl>
                                      </p:cBhvr>
                                    </p:cmd>
                                  </p:childTnLst>
                                </p:cTn>
                              </p:par>
                            </p:childTnLst>
                          </p:cTn>
                        </p:par>
                      </p:childTnLst>
                    </p:cTn>
                  </p:par>
                </p:childTnLst>
              </p:cTn>
              <p:nextCondLst>
                <p:cond delay="0" evt="onClick">
                  <p:tgtEl>
                    <p:spTgt spid="8"/>
                  </p:tgtEl>
                </p:cond>
              </p:nextCondLst>
            </p:seq>
            <p:video>
              <p:cMediaNode vol="80000">
                <p:cTn display="0" fill="hold" id="7">
                  <p:stCondLst>
                    <p:cond delay="indefinite"/>
                  </p:stCondLst>
                </p:cTn>
                <p:tgtEl>
                  <p:spTgt spid="8"/>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71D2982B-AC78-4E35-EC45-F16ECBE3C27D}"/>
              </a:ext>
            </a:extLst>
          </p:cNvPr>
          <p:cNvSpPr>
            <a:spLocks noGrp="1"/>
          </p:cNvSpPr>
          <p:nvPr>
            <p:ph type="title"/>
          </p:nvPr>
        </p:nvSpPr>
        <p:spPr>
          <a:xfrm>
            <a:off x="761800" y="762001"/>
            <a:ext cx="5334197" cy="1708242"/>
          </a:xfrm>
        </p:spPr>
        <p:txBody>
          <a:bodyPr anchor="ctr" numCol="1">
            <a:normAutofit/>
          </a:bodyPr>
          <a:lstStyle/>
          <a:p>
            <a:r>
              <a:rPr b="1" lang="en-US" sz="3700"/>
              <a:t>The Ageing Population: Setting the Scene</a:t>
            </a:r>
            <a:br>
              <a:rPr b="1" lang="en-US" sz="3700"/>
            </a:br>
            <a:endParaRPr lang="en-US" sz="3700"/>
          </a:p>
        </p:txBody>
      </p:sp>
      <p:sp>
        <p:nvSpPr>
          <p:cNvPr id="3" name="Content Placeholder 2">
            <a:extLst>
              <a:ext uri="{FF2B5EF4-FFF2-40B4-BE49-F238E27FC236}">
                <a16:creationId xmlns:a16="http://schemas.microsoft.com/office/drawing/2014/main" id="{C5CA1942-CE48-AC17-0FF2-DE17E3DDBC05}"/>
              </a:ext>
            </a:extLst>
          </p:cNvPr>
          <p:cNvSpPr>
            <a:spLocks noGrp="1"/>
          </p:cNvSpPr>
          <p:nvPr>
            <p:ph idx="1"/>
          </p:nvPr>
        </p:nvSpPr>
        <p:spPr>
          <a:xfrm>
            <a:off x="761800" y="2470244"/>
            <a:ext cx="5334197" cy="3769835"/>
          </a:xfrm>
        </p:spPr>
        <p:txBody>
          <a:bodyPr anchor="ctr" numCol="1">
            <a:normAutofit/>
          </a:bodyPr>
          <a:lstStyle/>
          <a:p>
            <a:r>
              <a:rPr b="1" lang="en-US" sz="2000"/>
              <a:t>Why Does Population Ageing Matter?</a:t>
            </a:r>
          </a:p>
          <a:p>
            <a:r>
              <a:rPr lang="en-US" sz="2000"/>
              <a:t>By 2045, around 25% of the UK population will be aged 65 or over (ONS, 2024) </a:t>
            </a:r>
          </a:p>
          <a:p>
            <a:r>
              <a:rPr lang="en-US" sz="2000"/>
              <a:t>Increased prevalence of long-term conditions </a:t>
            </a:r>
          </a:p>
          <a:p>
            <a:r>
              <a:rPr lang="en-US" sz="2000"/>
              <a:t>Greater demand for health and social care services </a:t>
            </a:r>
          </a:p>
          <a:p>
            <a:r>
              <a:rPr lang="en-US" sz="2000"/>
              <a:t>Increased need for personalised care </a:t>
            </a:r>
          </a:p>
          <a:p>
            <a:r>
              <a:rPr lang="en-US" sz="2000"/>
              <a:t>Higher risk of loneliness and social isolation </a:t>
            </a:r>
          </a:p>
          <a:p>
            <a:r>
              <a:rPr b="1" lang="en-US" sz="2000"/>
              <a:t>(ONS, 2024; Age UK, 2024)</a:t>
            </a:r>
            <a:endParaRPr lang="en-US" sz="2000"/>
          </a:p>
          <a:p>
            <a:endParaRPr lang="en-US" sz="2000"/>
          </a:p>
        </p:txBody>
      </p:sp>
      <p:pic>
        <p:nvPicPr>
          <p:cNvPr descr="Colorful carved figures of humans" id="5" name="Picture 4">
            <a:extLst>
              <a:ext uri="{FF2B5EF4-FFF2-40B4-BE49-F238E27FC236}">
                <a16:creationId xmlns:a16="http://schemas.microsoft.com/office/drawing/2014/main" id="{EC7BF78E-F0CC-D770-08E4-0DC84129E480}"/>
              </a:ext>
            </a:extLst>
          </p:cNvPr>
          <p:cNvPicPr>
            <a:picLocks noChangeAspect="1"/>
          </p:cNvPicPr>
          <p:nvPr/>
        </p:nvPicPr>
        <p:blipFill>
          <a:blip r:embed="rId3"/>
          <a:srcRect b="-1" l="22451" r="22217"/>
          <a:stretch>
            <a:fillRect/>
          </a:stretch>
        </p:blipFill>
        <p:spPr>
          <a:xfrm>
            <a:off x="6857797" y="-10886"/>
            <a:ext cx="5334204" cy="6868886"/>
          </a:xfrm>
          <a:prstGeom prst="rect">
            <a:avLst/>
          </a:prstGeom>
          <a:effectLst>
            <a:outerShdw algn="r" blurRad="127000" dir="10800000" dist="50800" rotWithShape="0" sx="99000" sy="99000">
              <a:prstClr val="black">
                <a:alpha val="40000"/>
              </a:prstClr>
            </a:outerShdw>
          </a:effectLst>
        </p:spPr>
      </p:pic>
      <p:pic>
        <p:nvPicPr>
          <p:cNvPr id="8" name="Video 7">
            <a:hlinkClick action="ppaction://media"/>
            <a:extLst>
              <a:ext uri="{FF2B5EF4-FFF2-40B4-BE49-F238E27FC236}">
                <a16:creationId xmlns:a16="http://schemas.microsoft.com/office/drawing/2014/main" id="{B64447B5-838C-B3E9-10BC-2B594708F7DE}"/>
              </a:ext>
            </a:extLst>
          </p:cNvPr>
          <p:cNvPicPr>
            <a:picLocks noChangeAspect="1"/>
          </p:cNvPicPr>
          <p:nvPr>
            <a:videoFile r:link="rId4"/>
            <p:extLst>
              <p:ext uri="{DAA4B4D4-6D71-4841-9C94-3DE7FCFB9230}">
                <p14:media xmlns:p14="http://schemas.microsoft.com/office/powerpoint/2010/main" r:embed="rId5"/>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9980994"/>
      </p:ext>
    </p:extLst>
  </p:cSld>
  <p:clrMapOvr>
    <a:masterClrMapping/>
  </p:clrMapOvr>
  <p:transition advTm="78714"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8"/>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8"/>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8"/>
                                        </p:tgtEl>
                                      </p:cBhvr>
                                    </p:cmd>
                                  </p:childTnLst>
                                </p:cTn>
                              </p:par>
                            </p:childTnLst>
                          </p:cTn>
                        </p:par>
                      </p:childTnLst>
                    </p:cTn>
                  </p:par>
                </p:childTnLst>
              </p:cTn>
              <p:nextCondLst>
                <p:cond delay="0" evt="onClick">
                  <p:tgtEl>
                    <p:spTgt spid="8"/>
                  </p:tgtEl>
                </p:cond>
              </p:nextCondLst>
            </p:seq>
            <p:video>
              <p:cMediaNode vol="80000">
                <p:cTn display="0" fill="hold" id="7">
                  <p:stCondLst>
                    <p:cond delay="indefinite"/>
                  </p:stCondLst>
                </p:cTn>
                <p:tgtEl>
                  <p:spTgt spid="8"/>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a:extLst>
            <a:ext uri="{91240B29-F687-4F45-9708-019B960494DF}">
              <a14:hiddenLine xmlns:a14="http://schemas.microsoft.com/office/drawing/2010/main" algn="ctr" cap="flat" cmpd="sng" w="12700">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10800000">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2" name="Title 1">
            <a:extLst>
              <a:ext uri="{FF2B5EF4-FFF2-40B4-BE49-F238E27FC236}">
                <a16:creationId xmlns:a16="http://schemas.microsoft.com/office/drawing/2014/main" id="{0D0B8A5C-D2F5-CE6E-3F25-3E52464D911C}"/>
              </a:ext>
            </a:extLst>
          </p:cNvPr>
          <p:cNvSpPr>
            <a:spLocks noGrp="1"/>
          </p:cNvSpPr>
          <p:nvPr>
            <p:ph type="title"/>
          </p:nvPr>
        </p:nvSpPr>
        <p:spPr>
          <a:xfrm>
            <a:off x="1371597" y="348865"/>
            <a:ext cx="10044023" cy="877729"/>
          </a:xfrm>
        </p:spPr>
        <p:txBody>
          <a:bodyPr anchor="ctr" numCol="1">
            <a:normAutofit/>
          </a:bodyPr>
          <a:lstStyle/>
          <a:p>
            <a:r>
              <a:rPr b="1" lang="en-US" sz="2800">
                <a:solidFill>
                  <a:srgbClr val="FFFFFF"/>
                </a:solidFill>
              </a:rPr>
              <a:t>Understanding Older People's Needs</a:t>
            </a:r>
            <a:br>
              <a:rPr b="1" lang="en-US" sz="2800">
                <a:solidFill>
                  <a:srgbClr val="FFFFFF"/>
                </a:solidFill>
              </a:rPr>
            </a:br>
            <a:endParaRPr lang="en-US" sz="2800">
              <a:solidFill>
                <a:srgbClr val="FFFFFF"/>
              </a:solidFill>
            </a:endParaRPr>
          </a:p>
        </p:txBody>
      </p:sp>
      <p:graphicFrame>
        <p:nvGraphicFramePr>
          <p:cNvPr id="5" name="Content Placeholder 2">
            <a:extLst>
              <a:ext uri="{FF2B5EF4-FFF2-40B4-BE49-F238E27FC236}">
                <a16:creationId xmlns:a16="http://schemas.microsoft.com/office/drawing/2014/main" id="{3D31CD77-2EEC-26B3-59D5-F5EF6885A7AC}"/>
              </a:ext>
            </a:extLst>
          </p:cNvPr>
          <p:cNvGraphicFramePr>
            <a:graphicFrameLocks noGrp="1"/>
          </p:cNvGraphicFramePr>
          <p:nvPr>
            <p:ph idx="1"/>
            <p:extLst>
              <p:ext uri="{D42A27DB-BD31-4B8C-83A1-F6EECF244321}">
                <p14:modId xmlns:p14="http://schemas.microsoft.com/office/powerpoint/2010/main" val="423649000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pic>
        <p:nvPicPr>
          <p:cNvPr id="27" name="Video 26">
            <a:hlinkClick action="ppaction://media"/>
            <a:extLst>
              <a:ext uri="{FF2B5EF4-FFF2-40B4-BE49-F238E27FC236}">
                <a16:creationId xmlns:a16="http://schemas.microsoft.com/office/drawing/2014/main" id="{87AE115F-3D89-BA55-08DF-92F45C679B88}"/>
              </a:ext>
            </a:extLst>
          </p:cNvPr>
          <p:cNvPicPr>
            <a:picLocks noChangeAspect="1"/>
          </p:cNvPicPr>
          <p:nvPr>
            <a:videoFile r:link="rId8"/>
            <p:extLst>
              <p:ext uri="{DAA4B4D4-6D71-4841-9C94-3DE7FCFB9230}">
                <p14:media xmlns:p14="http://schemas.microsoft.com/office/powerpoint/2010/main" r:embed="rId9"/>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29414512"/>
      </p:ext>
    </p:extLst>
  </p:cSld>
  <p:clrMapOvr>
    <a:masterClrMapping/>
  </p:clrMapOvr>
  <p:transition advTm="78966"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27"/>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27"/>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27"/>
                                        </p:tgtEl>
                                      </p:cBhvr>
                                    </p:cmd>
                                  </p:childTnLst>
                                </p:cTn>
                              </p:par>
                            </p:childTnLst>
                          </p:cTn>
                        </p:par>
                      </p:childTnLst>
                    </p:cTn>
                  </p:par>
                </p:childTnLst>
              </p:cTn>
              <p:nextCondLst>
                <p:cond delay="0" evt="onClick">
                  <p:tgtEl>
                    <p:spTgt spid="27"/>
                  </p:tgtEl>
                </p:cond>
              </p:nextCondLst>
            </p:seq>
            <p:video>
              <p:cMediaNode vol="80000">
                <p:cTn display="0" fill="hold" id="7">
                  <p:stCondLst>
                    <p:cond delay="indefinite"/>
                  </p:stCondLst>
                </p:cTn>
                <p:tgtEl>
                  <p:spTgt spid="27"/>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id="5" name="Picture 4">
            <a:extLst>
              <a:ext uri="{FF2B5EF4-FFF2-40B4-BE49-F238E27FC236}">
                <a16:creationId xmlns:a16="http://schemas.microsoft.com/office/drawing/2014/main" id="{D0D48B5C-F3DA-9FFA-E14D-08937AA1B45F}"/>
              </a:ext>
            </a:extLst>
          </p:cNvPr>
          <p:cNvPicPr>
            <a:picLocks noChangeAspect="1"/>
          </p:cNvPicPr>
          <p:nvPr/>
        </p:nvPicPr>
        <p:blipFill>
          <a:blip r:embed="rId3"/>
          <a:srcRect b="1" l="22955" r="7956"/>
          <a:stretch>
            <a:fillRect/>
          </a:stretch>
        </p:blipFill>
        <p:spPr>
          <a:xfrm>
            <a:off x="2522356"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2" name="Title 1">
            <a:extLst>
              <a:ext uri="{FF2B5EF4-FFF2-40B4-BE49-F238E27FC236}">
                <a16:creationId xmlns:a16="http://schemas.microsoft.com/office/drawing/2014/main" id="{B6FF4EC4-549A-1546-4B78-E6EB51758E5B}"/>
              </a:ext>
            </a:extLst>
          </p:cNvPr>
          <p:cNvSpPr>
            <a:spLocks noGrp="1"/>
          </p:cNvSpPr>
          <p:nvPr>
            <p:ph type="title"/>
          </p:nvPr>
        </p:nvSpPr>
        <p:spPr>
          <a:xfrm>
            <a:off x="838200" y="365125"/>
            <a:ext cx="3822189" cy="1899912"/>
          </a:xfrm>
        </p:spPr>
        <p:txBody>
          <a:bodyPr numCol="1">
            <a:normAutofit/>
          </a:bodyPr>
          <a:lstStyle/>
          <a:p>
            <a:r>
              <a:rPr b="1" lang="en-US" sz="4000"/>
              <a:t>Theories of Ageing</a:t>
            </a:r>
            <a:endParaRPr lang="en-US" sz="4000"/>
          </a:p>
        </p:txBody>
      </p:sp>
      <p:sp>
        <p:nvSpPr>
          <p:cNvPr id="3" name="Content Placeholder 2">
            <a:extLst>
              <a:ext uri="{FF2B5EF4-FFF2-40B4-BE49-F238E27FC236}">
                <a16:creationId xmlns:a16="http://schemas.microsoft.com/office/drawing/2014/main" id="{2A918881-8830-A087-B92A-5DBC4C02ED08}"/>
              </a:ext>
            </a:extLst>
          </p:cNvPr>
          <p:cNvSpPr>
            <a:spLocks noGrp="1"/>
          </p:cNvSpPr>
          <p:nvPr>
            <p:ph idx="1"/>
          </p:nvPr>
        </p:nvSpPr>
        <p:spPr>
          <a:xfrm>
            <a:off x="838200" y="2434201"/>
            <a:ext cx="3822189" cy="3742762"/>
          </a:xfrm>
        </p:spPr>
        <p:txBody>
          <a:bodyPr numCol="1">
            <a:normAutofit/>
          </a:bodyPr>
          <a:lstStyle/>
          <a:p>
            <a:pPr indent="0" marL="0">
              <a:buNone/>
            </a:pPr>
            <a:endParaRPr b="1" lang="en-US" sz="1300"/>
          </a:p>
          <a:p>
            <a:r>
              <a:rPr b="1" lang="en-US" sz="1300"/>
              <a:t>Key Theories</a:t>
            </a:r>
          </a:p>
          <a:p>
            <a:r>
              <a:rPr b="1" lang="en-US" sz="1300"/>
              <a:t>Activity Theory</a:t>
            </a:r>
          </a:p>
          <a:p>
            <a:r>
              <a:rPr lang="en-US" sz="1300"/>
              <a:t>Staying active improves wellbeing</a:t>
            </a:r>
            <a:br>
              <a:rPr lang="en-US" sz="1300"/>
            </a:br>
            <a:r>
              <a:rPr lang="en-US" sz="1300"/>
              <a:t>(Havighurst, 1961) </a:t>
            </a:r>
          </a:p>
          <a:p>
            <a:r>
              <a:rPr b="1" lang="en-US" sz="1300"/>
              <a:t>Continuity Theory</a:t>
            </a:r>
          </a:p>
          <a:p>
            <a:r>
              <a:rPr lang="en-US" sz="1300"/>
              <a:t>Maintaining routines supports adjustment</a:t>
            </a:r>
            <a:br>
              <a:rPr lang="en-US" sz="1300"/>
            </a:br>
            <a:r>
              <a:rPr lang="en-US" sz="1300"/>
              <a:t>(Atchley, 1989) </a:t>
            </a:r>
          </a:p>
          <a:p>
            <a:r>
              <a:rPr b="1" lang="en-US" sz="1300"/>
              <a:t>Disengagement Theory</a:t>
            </a:r>
          </a:p>
          <a:p>
            <a:r>
              <a:rPr lang="en-US" sz="1300"/>
              <a:t>Withdrawal from social roles occurs with age</a:t>
            </a:r>
            <a:br>
              <a:rPr lang="en-US" sz="1300"/>
            </a:br>
            <a:r>
              <a:rPr lang="en-US" sz="1300"/>
              <a:t>(Cumming and Henry, 1961) </a:t>
            </a:r>
          </a:p>
          <a:p>
            <a:r>
              <a:rPr b="1" lang="en-US" sz="1300"/>
              <a:t>Life Course Theory</a:t>
            </a:r>
          </a:p>
          <a:p>
            <a:r>
              <a:rPr lang="en-US" sz="1300"/>
              <a:t>Ageing influenced by lifelong experiences</a:t>
            </a:r>
            <a:br>
              <a:rPr lang="en-US" sz="1300"/>
            </a:br>
            <a:r>
              <a:rPr lang="en-US" sz="1300"/>
              <a:t>(Elder, 1998)</a:t>
            </a:r>
          </a:p>
          <a:p>
            <a:endParaRPr lang="en-US" sz="1300"/>
          </a:p>
        </p:txBody>
      </p:sp>
      <p:pic>
        <p:nvPicPr>
          <p:cNvPr id="10" name="Video 9">
            <a:hlinkClick action="ppaction://media"/>
            <a:extLst>
              <a:ext uri="{FF2B5EF4-FFF2-40B4-BE49-F238E27FC236}">
                <a16:creationId xmlns:a16="http://schemas.microsoft.com/office/drawing/2014/main" id="{8FBF3047-DEE0-0829-B3F7-D924692CEFB0}"/>
              </a:ext>
            </a:extLst>
          </p:cNvPr>
          <p:cNvPicPr>
            <a:picLocks noChangeAspect="1"/>
          </p:cNvPicPr>
          <p:nvPr>
            <a:videoFile r:link="rId4"/>
            <p:extLst>
              <p:ext uri="{DAA4B4D4-6D71-4841-9C94-3DE7FCFB9230}">
                <p14:media xmlns:p14="http://schemas.microsoft.com/office/powerpoint/2010/main" r:embed="rId5"/>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84002378"/>
      </p:ext>
    </p:extLst>
  </p:cSld>
  <p:clrMapOvr>
    <a:masterClrMapping/>
  </p:clrMapOvr>
  <p:transition advTm="87580"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10"/>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10"/>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10"/>
                                        </p:tgtEl>
                                      </p:cBhvr>
                                    </p:cmd>
                                  </p:childTnLst>
                                </p:cTn>
                              </p:par>
                            </p:childTnLst>
                          </p:cTn>
                        </p:par>
                      </p:childTnLst>
                    </p:cTn>
                  </p:par>
                </p:childTnLst>
              </p:cTn>
              <p:nextCondLst>
                <p:cond delay="0" evt="onClick">
                  <p:tgtEl>
                    <p:spTgt spid="10"/>
                  </p:tgtEl>
                </p:cond>
              </p:nextCondLst>
            </p:seq>
            <p:video>
              <p:cMediaNode vol="80000">
                <p:cTn display="0" fill="hold" id="7">
                  <p:stCondLst>
                    <p:cond delay="indefinite"/>
                  </p:stCondLst>
                </p:cTn>
                <p:tgtEl>
                  <p:spTgt spid="10"/>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a:extLst>
            <a:ext uri="{91240B29-F687-4F45-9708-019B960494DF}">
              <a14:hiddenLine xmlns:a14="http://schemas.microsoft.com/office/drawing/2010/main" algn="ctr" cap="flat" cmpd="sng" w="12700">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7" name="Rectangle 1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10800000">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2" name="Title 1">
            <a:extLst>
              <a:ext uri="{FF2B5EF4-FFF2-40B4-BE49-F238E27FC236}">
                <a16:creationId xmlns:a16="http://schemas.microsoft.com/office/drawing/2014/main" id="{9291CDE4-C59B-B9F7-4422-D97EA9F93087}"/>
              </a:ext>
            </a:extLst>
          </p:cNvPr>
          <p:cNvSpPr>
            <a:spLocks noGrp="1"/>
          </p:cNvSpPr>
          <p:nvPr>
            <p:ph type="title"/>
          </p:nvPr>
        </p:nvSpPr>
        <p:spPr>
          <a:xfrm>
            <a:off x="1371597" y="348865"/>
            <a:ext cx="10044023" cy="877729"/>
          </a:xfrm>
        </p:spPr>
        <p:txBody>
          <a:bodyPr anchor="ctr" numCol="1">
            <a:normAutofit/>
          </a:bodyPr>
          <a:lstStyle/>
          <a:p>
            <a:r>
              <a:rPr b="1" lang="en-US" sz="2800">
                <a:solidFill>
                  <a:srgbClr val="FFFFFF"/>
                </a:solidFill>
              </a:rPr>
              <a:t>Policy and Legislation</a:t>
            </a:r>
            <a:br>
              <a:rPr b="1" lang="en-US" sz="2800">
                <a:solidFill>
                  <a:srgbClr val="FFFFFF"/>
                </a:solidFill>
              </a:rPr>
            </a:br>
            <a:endParaRPr lang="en-US" sz="2800">
              <a:solidFill>
                <a:srgbClr val="FFFFFF"/>
              </a:solidFill>
            </a:endParaRPr>
          </a:p>
        </p:txBody>
      </p:sp>
      <p:graphicFrame>
        <p:nvGraphicFramePr>
          <p:cNvPr id="5" name="Content Placeholder 2">
            <a:extLst>
              <a:ext uri="{FF2B5EF4-FFF2-40B4-BE49-F238E27FC236}">
                <a16:creationId xmlns:a16="http://schemas.microsoft.com/office/drawing/2014/main" id="{B2CB1EB0-8B8E-62E4-BBEC-59982681335B}"/>
              </a:ext>
            </a:extLst>
          </p:cNvPr>
          <p:cNvGraphicFramePr>
            <a:graphicFrameLocks noGrp="1"/>
          </p:cNvGraphicFramePr>
          <p:nvPr>
            <p:ph idx="1"/>
            <p:extLst>
              <p:ext uri="{D42A27DB-BD31-4B8C-83A1-F6EECF244321}">
                <p14:modId xmlns:p14="http://schemas.microsoft.com/office/powerpoint/2010/main" val="126365147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pic>
        <p:nvPicPr>
          <p:cNvPr id="7" name="Video 6">
            <a:hlinkClick action="ppaction://media"/>
            <a:extLst>
              <a:ext uri="{FF2B5EF4-FFF2-40B4-BE49-F238E27FC236}">
                <a16:creationId xmlns:a16="http://schemas.microsoft.com/office/drawing/2014/main" id="{522D4DED-20E7-F125-8022-3C0C51A9DA54}"/>
              </a:ext>
            </a:extLst>
          </p:cNvPr>
          <p:cNvPicPr>
            <a:picLocks noChangeAspect="1"/>
          </p:cNvPicPr>
          <p:nvPr>
            <a:videoFile r:link="rId8"/>
            <p:extLst>
              <p:ext uri="{DAA4B4D4-6D71-4841-9C94-3DE7FCFB9230}">
                <p14:media xmlns:p14="http://schemas.microsoft.com/office/powerpoint/2010/main" r:embed="rId9"/>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0342133"/>
      </p:ext>
    </p:extLst>
  </p:cSld>
  <p:clrMapOvr>
    <a:masterClrMapping/>
  </p:clrMapOvr>
  <p:transition advTm="83883"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7"/>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7"/>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7"/>
                                        </p:tgtEl>
                                      </p:cBhvr>
                                    </p:cmd>
                                  </p:childTnLst>
                                </p:cTn>
                              </p:par>
                            </p:childTnLst>
                          </p:cTn>
                        </p:par>
                      </p:childTnLst>
                    </p:cTn>
                  </p:par>
                </p:childTnLst>
              </p:cTn>
              <p:nextCondLst>
                <p:cond delay="0" evt="onClick">
                  <p:tgtEl>
                    <p:spTgt spid="7"/>
                  </p:tgtEl>
                </p:cond>
              </p:nextCondLst>
            </p:seq>
            <p:video>
              <p:cMediaNode vol="80000">
                <p:cTn display="0" fill="hold" id="7">
                  <p:stCondLst>
                    <p:cond delay="indefinite"/>
                  </p:stCondLst>
                </p:cTn>
                <p:tgtEl>
                  <p:spTgt spid="7"/>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a:extLst>
            <a:ext uri="{91240B29-F687-4F45-9708-019B960494DF}">
              <a14:hiddenLine xmlns:a14="http://schemas.microsoft.com/office/drawing/2010/main" algn="ctr" cap="flat" cmpd="sng" w="12700">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16200000">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2" name="Title 1">
            <a:extLst>
              <a:ext uri="{FF2B5EF4-FFF2-40B4-BE49-F238E27FC236}">
                <a16:creationId xmlns:a16="http://schemas.microsoft.com/office/drawing/2014/main" id="{EF550576-4EA9-5FE6-8F22-D3370816A1C4}"/>
              </a:ext>
            </a:extLst>
          </p:cNvPr>
          <p:cNvSpPr>
            <a:spLocks noGrp="1"/>
          </p:cNvSpPr>
          <p:nvPr>
            <p:ph type="title"/>
          </p:nvPr>
        </p:nvSpPr>
        <p:spPr>
          <a:xfrm>
            <a:off x="1383564" y="348865"/>
            <a:ext cx="9718111" cy="1576446"/>
          </a:xfrm>
        </p:spPr>
        <p:txBody>
          <a:bodyPr anchor="ctr" numCol="1">
            <a:normAutofit/>
          </a:bodyPr>
          <a:lstStyle/>
          <a:p>
            <a:r>
              <a:rPr b="1" lang="en-US" sz="4000">
                <a:solidFill>
                  <a:srgbClr val="FFFFFF"/>
                </a:solidFill>
              </a:rPr>
              <a:t>Evaluation of Domiciliary Care</a:t>
            </a:r>
            <a:br>
              <a:rPr b="1" lang="en-US" sz="4000">
                <a:solidFill>
                  <a:srgbClr val="FFFFFF"/>
                </a:solidFill>
              </a:rPr>
            </a:b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2D1C15C3-CF95-1008-4819-F3ACD9212FA2}"/>
              </a:ext>
            </a:extLst>
          </p:cNvPr>
          <p:cNvGraphicFramePr>
            <a:graphicFrameLocks noGrp="1"/>
          </p:cNvGraphicFramePr>
          <p:nvPr>
            <p:ph idx="1"/>
            <p:extLst>
              <p:ext uri="{D42A27DB-BD31-4B8C-83A1-F6EECF244321}">
                <p14:modId xmlns:p14="http://schemas.microsoft.com/office/powerpoint/2010/main" val="14296411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pic>
        <p:nvPicPr>
          <p:cNvPr id="6" name="Video 5">
            <a:hlinkClick action="ppaction://media"/>
            <a:extLst>
              <a:ext uri="{FF2B5EF4-FFF2-40B4-BE49-F238E27FC236}">
                <a16:creationId xmlns:a16="http://schemas.microsoft.com/office/drawing/2014/main" id="{3E2494AD-4107-C42F-A0E0-37054C671EC2}"/>
              </a:ext>
            </a:extLst>
          </p:cNvPr>
          <p:cNvPicPr>
            <a:picLocks noChangeAspect="1"/>
          </p:cNvPicPr>
          <p:nvPr>
            <a:videoFile r:link="rId8"/>
            <p:extLst>
              <p:ext uri="{DAA4B4D4-6D71-4841-9C94-3DE7FCFB9230}">
                <p14:media xmlns:p14="http://schemas.microsoft.com/office/powerpoint/2010/main" r:embed="rId9"/>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22557661"/>
      </p:ext>
    </p:extLst>
  </p:cSld>
  <p:clrMapOvr>
    <a:masterClrMapping/>
  </p:clrMapOvr>
  <p:transition advTm="85383"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6"/>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6"/>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6"/>
                                        </p:tgtEl>
                                      </p:cBhvr>
                                    </p:cmd>
                                  </p:childTnLst>
                                </p:cTn>
                              </p:par>
                            </p:childTnLst>
                          </p:cTn>
                        </p:par>
                      </p:childTnLst>
                    </p:cTn>
                  </p:par>
                </p:childTnLst>
              </p:cTn>
              <p:nextCondLst>
                <p:cond delay="0" evt="onClick">
                  <p:tgtEl>
                    <p:spTgt spid="6"/>
                  </p:tgtEl>
                </p:cond>
              </p:nextCondLst>
            </p:seq>
            <p:video>
              <p:cMediaNode vol="80000">
                <p:cTn display="0" fill="hold" id="7">
                  <p:stCondLst>
                    <p:cond delay="indefinite"/>
                  </p:stCondLst>
                </p:cTn>
                <p:tgtEl>
                  <p:spTgt spid="6"/>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a:extLst>
            <a:ext uri="{91240B29-F687-4F45-9708-019B960494DF}">
              <a14:hiddenLine xmlns:a14="http://schemas.microsoft.com/office/drawing/2010/main" algn="ctr" cap="flat" cmpd="sng" w="12700">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flipH="1" rot="10800000">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dirty="0" lang="en-US"/>
          </a:p>
        </p:txBody>
      </p:sp>
      <p:sp>
        <p:nvSpPr>
          <p:cNvPr id="2" name="Title 1">
            <a:extLst>
              <a:ext uri="{FF2B5EF4-FFF2-40B4-BE49-F238E27FC236}">
                <a16:creationId xmlns:a16="http://schemas.microsoft.com/office/drawing/2014/main" id="{9B12B33B-5A5C-1377-A569-354FEDA9B966}"/>
              </a:ext>
            </a:extLst>
          </p:cNvPr>
          <p:cNvSpPr>
            <a:spLocks noGrp="1"/>
          </p:cNvSpPr>
          <p:nvPr>
            <p:ph type="title"/>
          </p:nvPr>
        </p:nvSpPr>
        <p:spPr>
          <a:xfrm>
            <a:off x="1371597" y="348865"/>
            <a:ext cx="10044023" cy="877729"/>
          </a:xfrm>
        </p:spPr>
        <p:txBody>
          <a:bodyPr anchor="ctr" numCol="1">
            <a:normAutofit/>
          </a:bodyPr>
          <a:lstStyle/>
          <a:p>
            <a:r>
              <a:rPr b="1" lang="en-US" sz="2800">
                <a:solidFill>
                  <a:srgbClr val="FFFFFF"/>
                </a:solidFill>
              </a:rPr>
              <a:t>Evaluation of Residential Care</a:t>
            </a:r>
            <a:br>
              <a:rPr b="1" lang="en-US" sz="2800">
                <a:solidFill>
                  <a:srgbClr val="FFFFFF"/>
                </a:solidFill>
              </a:rPr>
            </a:br>
            <a:endParaRPr lang="en-US" sz="2800">
              <a:solidFill>
                <a:srgbClr val="FFFFFF"/>
              </a:solidFill>
            </a:endParaRPr>
          </a:p>
        </p:txBody>
      </p:sp>
      <p:graphicFrame>
        <p:nvGraphicFramePr>
          <p:cNvPr id="5" name="Content Placeholder 2">
            <a:extLst>
              <a:ext uri="{FF2B5EF4-FFF2-40B4-BE49-F238E27FC236}">
                <a16:creationId xmlns:a16="http://schemas.microsoft.com/office/drawing/2014/main" id="{7803067E-C2F1-49DE-94C5-664804395084}"/>
              </a:ext>
            </a:extLst>
          </p:cNvPr>
          <p:cNvGraphicFramePr>
            <a:graphicFrameLocks noGrp="1"/>
          </p:cNvGraphicFramePr>
          <p:nvPr>
            <p:ph idx="1"/>
            <p:extLst>
              <p:ext uri="{D42A27DB-BD31-4B8C-83A1-F6EECF244321}">
                <p14:modId xmlns:p14="http://schemas.microsoft.com/office/powerpoint/2010/main" val="294119299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pic>
        <p:nvPicPr>
          <p:cNvPr id="7" name="Video 6">
            <a:hlinkClick action="ppaction://media"/>
            <a:extLst>
              <a:ext uri="{FF2B5EF4-FFF2-40B4-BE49-F238E27FC236}">
                <a16:creationId xmlns:a16="http://schemas.microsoft.com/office/drawing/2014/main" id="{67D4A6A6-633C-9AF2-92F8-A8179846B213}"/>
              </a:ext>
            </a:extLst>
          </p:cNvPr>
          <p:cNvPicPr>
            <a:picLocks noChangeAspect="1"/>
          </p:cNvPicPr>
          <p:nvPr>
            <a:videoFile r:link="rId8"/>
            <p:extLst>
              <p:ext uri="{DAA4B4D4-6D71-4841-9C94-3DE7FCFB9230}">
                <p14:media xmlns:p14="http://schemas.microsoft.com/office/powerpoint/2010/main" r:embed="rId9"/>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1271514"/>
      </p:ext>
    </p:extLst>
  </p:cSld>
  <p:clrMapOvr>
    <a:masterClrMapping/>
  </p:clrMapOvr>
  <p:transition advTm="21032"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7"/>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7"/>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7"/>
                                        </p:tgtEl>
                                      </p:cBhvr>
                                    </p:cmd>
                                  </p:childTnLst>
                                </p:cTn>
                              </p:par>
                            </p:childTnLst>
                          </p:cTn>
                        </p:par>
                      </p:childTnLst>
                    </p:cTn>
                  </p:par>
                </p:childTnLst>
              </p:cTn>
              <p:nextCondLst>
                <p:cond delay="0" evt="onClick">
                  <p:tgtEl>
                    <p:spTgt spid="7"/>
                  </p:tgtEl>
                </p:cond>
              </p:nextCondLst>
            </p:seq>
            <p:video>
              <p:cMediaNode vol="80000">
                <p:cTn display="0" fill="hold" id="7">
                  <p:stCondLst>
                    <p:cond delay="indefinite"/>
                  </p:stCondLst>
                </p:cTn>
                <p:tgtEl>
                  <p:spTgt spid="7"/>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A16C448C-4363-1D0A-6D25-562AEFDCE912}"/>
              </a:ext>
            </a:extLst>
          </p:cNvPr>
          <p:cNvSpPr>
            <a:spLocks noGrp="1"/>
          </p:cNvSpPr>
          <p:nvPr>
            <p:ph type="title"/>
          </p:nvPr>
        </p:nvSpPr>
        <p:spPr>
          <a:xfrm>
            <a:off x="645065" y="1097280"/>
            <a:ext cx="3796306" cy="4666207"/>
          </a:xfrm>
        </p:spPr>
        <p:txBody>
          <a:bodyPr anchor="ctr" numCol="1">
            <a:normAutofit/>
          </a:bodyPr>
          <a:lstStyle/>
          <a:p>
            <a:r>
              <a:rPr b="1" lang="en-US" sz="4800"/>
              <a:t>Technological Innovations</a:t>
            </a:r>
            <a:br>
              <a:rPr b="1" lang="en-US" sz="4800"/>
            </a:br>
            <a:endParaRPr lang="en-US" sz="4800"/>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rot="16200000">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algn="t" blurRad="139700" dir="5400000" dist="127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aphicFrame>
        <p:nvGraphicFramePr>
          <p:cNvPr id="5" name="Content Placeholder 2">
            <a:extLst>
              <a:ext uri="{FF2B5EF4-FFF2-40B4-BE49-F238E27FC236}">
                <a16:creationId xmlns:a16="http://schemas.microsoft.com/office/drawing/2014/main" id="{2DDDC151-8A5E-2A2E-2A87-164AC1380204}"/>
              </a:ext>
            </a:extLst>
          </p:cNvPr>
          <p:cNvGraphicFramePr>
            <a:graphicFrameLocks noGrp="1"/>
          </p:cNvGraphicFramePr>
          <p:nvPr>
            <p:ph idx="1"/>
            <p:extLst>
              <p:ext uri="{D42A27DB-BD31-4B8C-83A1-F6EECF244321}">
                <p14:modId xmlns:p14="http://schemas.microsoft.com/office/powerpoint/2010/main" val="3313775149"/>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pic>
        <p:nvPicPr>
          <p:cNvPr id="10" name="Video 9">
            <a:hlinkClick action="ppaction://media"/>
            <a:extLst>
              <a:ext uri="{FF2B5EF4-FFF2-40B4-BE49-F238E27FC236}">
                <a16:creationId xmlns:a16="http://schemas.microsoft.com/office/drawing/2014/main" id="{ECC49766-F733-442D-30E0-258CABE3DEC3}"/>
              </a:ext>
            </a:extLst>
          </p:cNvPr>
          <p:cNvPicPr>
            <a:picLocks noChangeAspect="1"/>
          </p:cNvPicPr>
          <p:nvPr>
            <a:videoFile r:link="rId8"/>
            <p:extLst>
              <p:ext uri="{DAA4B4D4-6D71-4841-9C94-3DE7FCFB9230}">
                <p14:media xmlns:p14="http://schemas.microsoft.com/office/powerpoint/2010/main" r:embed="rId9"/>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27701973"/>
      </p:ext>
    </p:extLst>
  </p:cSld>
  <p:clrMapOvr>
    <a:masterClrMapping/>
  </p:clrMapOvr>
  <p:transition advTm="21543"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10"/>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10"/>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10"/>
                                        </p:tgtEl>
                                      </p:cBhvr>
                                    </p:cmd>
                                  </p:childTnLst>
                                </p:cTn>
                              </p:par>
                            </p:childTnLst>
                          </p:cTn>
                        </p:par>
                      </p:childTnLst>
                    </p:cTn>
                  </p:par>
                </p:childTnLst>
              </p:cTn>
              <p:nextCondLst>
                <p:cond delay="0" evt="onClick">
                  <p:tgtEl>
                    <p:spTgt spid="10"/>
                  </p:tgtEl>
                </p:cond>
              </p:nextCondLst>
            </p:seq>
            <p:video>
              <p:cMediaNode vol="80000">
                <p:cTn display="0" fill="hold" id="7">
                  <p:stCondLst>
                    <p:cond delay="indefinite"/>
                  </p:stCondLst>
                </p:cTn>
                <p:tgtEl>
                  <p:spTgt spid="10"/>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12F2BC65-1C79-4F67-F162-3B38C43FB48F}"/>
              </a:ext>
            </a:extLst>
          </p:cNvPr>
          <p:cNvSpPr>
            <a:spLocks noGrp="1"/>
          </p:cNvSpPr>
          <p:nvPr>
            <p:ph type="title"/>
          </p:nvPr>
        </p:nvSpPr>
        <p:spPr>
          <a:xfrm>
            <a:off x="645065" y="1097280"/>
            <a:ext cx="3796306" cy="4666207"/>
          </a:xfrm>
        </p:spPr>
        <p:txBody>
          <a:bodyPr anchor="ctr" numCol="1">
            <a:normAutofit/>
          </a:bodyPr>
          <a:lstStyle/>
          <a:p>
            <a:r>
              <a:rPr b="1" lang="en-US" sz="4800"/>
              <a:t>Critical Evaluation of Technology</a:t>
            </a:r>
            <a:br>
              <a:rPr b="1" lang="en-US" sz="4800"/>
            </a:br>
            <a:endParaRPr lang="en-US" sz="4800"/>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rot="16200000">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algn="t" blurRad="139700" dir="5400000" dist="127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aphicFrame>
        <p:nvGraphicFramePr>
          <p:cNvPr id="5" name="Content Placeholder 2">
            <a:extLst>
              <a:ext uri="{FF2B5EF4-FFF2-40B4-BE49-F238E27FC236}">
                <a16:creationId xmlns:a16="http://schemas.microsoft.com/office/drawing/2014/main" id="{AA2A0535-E008-79E0-F77F-CDE877A5679A}"/>
              </a:ext>
            </a:extLst>
          </p:cNvPr>
          <p:cNvGraphicFramePr>
            <a:graphicFrameLocks noGrp="1"/>
          </p:cNvGraphicFramePr>
          <p:nvPr>
            <p:ph idx="1"/>
            <p:extLst>
              <p:ext uri="{D42A27DB-BD31-4B8C-83A1-F6EECF244321}">
                <p14:modId xmlns:p14="http://schemas.microsoft.com/office/powerpoint/2010/main" val="3639195217"/>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pic>
        <p:nvPicPr>
          <p:cNvPr id="10" name="Video 9">
            <a:hlinkClick action="ppaction://media"/>
            <a:extLst>
              <a:ext uri="{FF2B5EF4-FFF2-40B4-BE49-F238E27FC236}">
                <a16:creationId xmlns:a16="http://schemas.microsoft.com/office/drawing/2014/main" id="{C90E6E2C-9A35-885D-F797-A876B9053C74}"/>
              </a:ext>
            </a:extLst>
          </p:cNvPr>
          <p:cNvPicPr>
            <a:picLocks noChangeAspect="1"/>
          </p:cNvPicPr>
          <p:nvPr>
            <a:videoFile r:link="rId8"/>
            <p:extLst>
              <p:ext uri="{DAA4B4D4-6D71-4841-9C94-3DE7FCFB9230}">
                <p14:media xmlns:p14="http://schemas.microsoft.com/office/powerpoint/2010/main" r:embed="rId9"/>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90393888"/>
      </p:ext>
    </p:extLst>
  </p:cSld>
  <p:clrMapOvr>
    <a:masterClrMapping/>
  </p:clrMapOvr>
  <p:transition advTm="21237"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10"/>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10"/>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10"/>
                                        </p:tgtEl>
                                      </p:cBhvr>
                                    </p:cmd>
                                  </p:childTnLst>
                                </p:cTn>
                              </p:par>
                            </p:childTnLst>
                          </p:cTn>
                        </p:par>
                      </p:childTnLst>
                    </p:cTn>
                  </p:par>
                </p:childTnLst>
              </p:cTn>
              <p:nextCondLst>
                <p:cond delay="0" evt="onClick">
                  <p:tgtEl>
                    <p:spTgt spid="10"/>
                  </p:tgtEl>
                </p:cond>
              </p:nextCondLst>
            </p:seq>
            <p:video>
              <p:cMediaNode vol="80000">
                <p:cTn display="0" fill="hold" id="7">
                  <p:stCondLst>
                    <p:cond delay="indefinite"/>
                  </p:stCondLst>
                </p:cTn>
                <p:tgtEl>
                  <p:spTgt spid="10"/>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731D665C-C066-29FF-0C48-19FF44528F43}"/>
              </a:ext>
            </a:extLst>
          </p:cNvPr>
          <p:cNvSpPr>
            <a:spLocks noGrp="1"/>
          </p:cNvSpPr>
          <p:nvPr>
            <p:ph type="title"/>
          </p:nvPr>
        </p:nvSpPr>
        <p:spPr>
          <a:xfrm>
            <a:off x="645065" y="1097280"/>
            <a:ext cx="3796306" cy="4666207"/>
          </a:xfrm>
        </p:spPr>
        <p:txBody>
          <a:bodyPr anchor="ctr" numCol="1">
            <a:normAutofit/>
          </a:bodyPr>
          <a:lstStyle/>
          <a:p>
            <a:r>
              <a:rPr b="1" lang="en-US" sz="4800"/>
              <a:t>Case Study: Hogeweyk Dementia Village</a:t>
            </a:r>
            <a:br>
              <a:rPr b="1" lang="en-US" sz="4800"/>
            </a:br>
            <a:endParaRPr lang="en-US" sz="4800"/>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rot="16200000">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algn="t" blurRad="139700" dir="5400000" dist="127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aphicFrame>
        <p:nvGraphicFramePr>
          <p:cNvPr id="5" name="Content Placeholder 2">
            <a:extLst>
              <a:ext uri="{FF2B5EF4-FFF2-40B4-BE49-F238E27FC236}">
                <a16:creationId xmlns:a16="http://schemas.microsoft.com/office/drawing/2014/main" id="{E5E706A6-1635-03EF-A758-40B8251DBB7F}"/>
              </a:ext>
            </a:extLst>
          </p:cNvPr>
          <p:cNvGraphicFramePr>
            <a:graphicFrameLocks noGrp="1"/>
          </p:cNvGraphicFramePr>
          <p:nvPr>
            <p:ph idx="1"/>
            <p:extLst>
              <p:ext uri="{D42A27DB-BD31-4B8C-83A1-F6EECF244321}">
                <p14:modId xmlns:p14="http://schemas.microsoft.com/office/powerpoint/2010/main" val="787180340"/>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pic>
        <p:nvPicPr>
          <p:cNvPr id="8" name="Video 7">
            <a:hlinkClick action="ppaction://media"/>
            <a:extLst>
              <a:ext uri="{FF2B5EF4-FFF2-40B4-BE49-F238E27FC236}">
                <a16:creationId xmlns:a16="http://schemas.microsoft.com/office/drawing/2014/main" id="{DACCD582-E0D4-552C-B7AE-656A2FE18229}"/>
              </a:ext>
            </a:extLst>
          </p:cNvPr>
          <p:cNvPicPr>
            <a:picLocks noChangeAspect="1"/>
          </p:cNvPicPr>
          <p:nvPr>
            <a:videoFile r:link="rId8"/>
            <p:extLst>
              <p:ext uri="{DAA4B4D4-6D71-4841-9C94-3DE7FCFB9230}">
                <p14:media xmlns:p14="http://schemas.microsoft.com/office/powerpoint/2010/main" r:embed="rId9"/>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80452010"/>
      </p:ext>
    </p:extLst>
  </p:cSld>
  <p:clrMapOvr>
    <a:masterClrMapping/>
  </p:clrMapOvr>
  <p:transition advTm="24439"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8"/>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8"/>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8"/>
                                        </p:tgtEl>
                                      </p:cBhvr>
                                    </p:cmd>
                                  </p:childTnLst>
                                </p:cTn>
                              </p:par>
                            </p:childTnLst>
                          </p:cTn>
                        </p:par>
                      </p:childTnLst>
                    </p:cTn>
                  </p:par>
                </p:childTnLst>
              </p:cTn>
              <p:nextCondLst>
                <p:cond delay="0" evt="onClick">
                  <p:tgtEl>
                    <p:spTgt spid="8"/>
                  </p:tgtEl>
                </p:cond>
              </p:nextCondLst>
            </p:seq>
            <p:video>
              <p:cMediaNode vol="80000">
                <p:cTn display="0" fill="hold" id="7">
                  <p:stCondLst>
                    <p:cond delay="indefinite"/>
                  </p:stCondLst>
                </p:cTn>
                <p:tgtEl>
                  <p:spTgt spid="8"/>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defPPr>
              <a:defRPr lang="en-US"/>
            </a:defPPr>
            <a:lvl1pPr algn="l" defTabSz="914400" eaLnBrk="1" hangingPunct="1" latinLnBrk="0" marL="0" rtl="0">
              <a:defRPr kern="1200" sz="1800">
                <a:solidFill>
                  <a:schemeClr val="lt1"/>
                </a:solidFill>
                <a:latin typeface="+mn-lt"/>
                <a:ea typeface="+mn-ea"/>
                <a:cs typeface="+mn-cs"/>
              </a:defRPr>
            </a:lvl1pPr>
            <a:lvl2pPr algn="l" defTabSz="914400" eaLnBrk="1" hangingPunct="1" latinLnBrk="0" marL="457200" rtl="0">
              <a:defRPr kern="1200" sz="1800">
                <a:solidFill>
                  <a:schemeClr val="lt1"/>
                </a:solidFill>
                <a:latin typeface="+mn-lt"/>
                <a:ea typeface="+mn-ea"/>
                <a:cs typeface="+mn-cs"/>
              </a:defRPr>
            </a:lvl2pPr>
            <a:lvl3pPr algn="l" defTabSz="914400" eaLnBrk="1" hangingPunct="1" latinLnBrk="0" marL="914400" rtl="0">
              <a:defRPr kern="1200" sz="1800">
                <a:solidFill>
                  <a:schemeClr val="lt1"/>
                </a:solidFill>
                <a:latin typeface="+mn-lt"/>
                <a:ea typeface="+mn-ea"/>
                <a:cs typeface="+mn-cs"/>
              </a:defRPr>
            </a:lvl3pPr>
            <a:lvl4pPr algn="l" defTabSz="914400" eaLnBrk="1" hangingPunct="1" latinLnBrk="0" marL="1371600" rtl="0">
              <a:defRPr kern="1200" sz="1800">
                <a:solidFill>
                  <a:schemeClr val="lt1"/>
                </a:solidFill>
                <a:latin typeface="+mn-lt"/>
                <a:ea typeface="+mn-ea"/>
                <a:cs typeface="+mn-cs"/>
              </a:defRPr>
            </a:lvl4pPr>
            <a:lvl5pPr algn="l" defTabSz="914400" eaLnBrk="1" hangingPunct="1" latinLnBrk="0" marL="1828800" rtl="0">
              <a:defRPr kern="1200" sz="1800">
                <a:solidFill>
                  <a:schemeClr val="lt1"/>
                </a:solidFill>
                <a:latin typeface="+mn-lt"/>
                <a:ea typeface="+mn-ea"/>
                <a:cs typeface="+mn-cs"/>
              </a:defRPr>
            </a:lvl5pPr>
            <a:lvl6pPr algn="l" defTabSz="914400" eaLnBrk="1" hangingPunct="1" latinLnBrk="0" marL="2286000" rtl="0">
              <a:defRPr kern="1200" sz="1800">
                <a:solidFill>
                  <a:schemeClr val="lt1"/>
                </a:solidFill>
                <a:latin typeface="+mn-lt"/>
                <a:ea typeface="+mn-ea"/>
                <a:cs typeface="+mn-cs"/>
              </a:defRPr>
            </a:lvl6pPr>
            <a:lvl7pPr algn="l" defTabSz="914400" eaLnBrk="1" hangingPunct="1" latinLnBrk="0" marL="2743200" rtl="0">
              <a:defRPr kern="1200" sz="1800">
                <a:solidFill>
                  <a:schemeClr val="lt1"/>
                </a:solidFill>
                <a:latin typeface="+mn-lt"/>
                <a:ea typeface="+mn-ea"/>
                <a:cs typeface="+mn-cs"/>
              </a:defRPr>
            </a:lvl7pPr>
            <a:lvl8pPr algn="l" defTabSz="914400" eaLnBrk="1" hangingPunct="1" latinLnBrk="0" marL="3200400" rtl="0">
              <a:defRPr kern="1200" sz="1800">
                <a:solidFill>
                  <a:schemeClr val="lt1"/>
                </a:solidFill>
                <a:latin typeface="+mn-lt"/>
                <a:ea typeface="+mn-ea"/>
                <a:cs typeface="+mn-cs"/>
              </a:defRPr>
            </a:lvl8pPr>
            <a:lvl9pPr algn="l" defTabSz="914400" eaLnBrk="1" hangingPunct="1" latinLnBrk="0" marL="3657600" rtl="0">
              <a:defRPr kern="1200" sz="18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algn="t" blurRad="596900" dir="7140000" dist="304800" rotWithShape="0" sx="90000" sy="9000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0514AA11-BBF1-D6A0-862F-B611F9CDEEF1}"/>
              </a:ext>
            </a:extLst>
          </p:cNvPr>
          <p:cNvSpPr>
            <a:spLocks noGrp="1"/>
          </p:cNvSpPr>
          <p:nvPr>
            <p:ph type="title"/>
          </p:nvPr>
        </p:nvSpPr>
        <p:spPr>
          <a:xfrm>
            <a:off x="761803" y="350196"/>
            <a:ext cx="4646904" cy="1624520"/>
          </a:xfrm>
        </p:spPr>
        <p:txBody>
          <a:bodyPr anchor="ctr" numCol="1">
            <a:normAutofit/>
          </a:bodyPr>
          <a:lstStyle/>
          <a:p>
            <a:r>
              <a:rPr b="1" lang="en-US" sz="3700"/>
              <a:t>Case Study: Age UK Community Support</a:t>
            </a:r>
            <a:br>
              <a:rPr b="1" lang="en-US" sz="3700"/>
            </a:br>
            <a:endParaRPr lang="en-US" sz="3700"/>
          </a:p>
        </p:txBody>
      </p:sp>
      <p:sp>
        <p:nvSpPr>
          <p:cNvPr id="3" name="Content Placeholder 2">
            <a:extLst>
              <a:ext uri="{FF2B5EF4-FFF2-40B4-BE49-F238E27FC236}">
                <a16:creationId xmlns:a16="http://schemas.microsoft.com/office/drawing/2014/main" id="{7B65DA57-8D50-85FA-3C39-A5A280D7F808}"/>
              </a:ext>
            </a:extLst>
          </p:cNvPr>
          <p:cNvSpPr>
            <a:spLocks noGrp="1"/>
          </p:cNvSpPr>
          <p:nvPr>
            <p:ph idx="1"/>
          </p:nvPr>
        </p:nvSpPr>
        <p:spPr>
          <a:xfrm>
            <a:off x="761802" y="2743200"/>
            <a:ext cx="4646905" cy="3613149"/>
          </a:xfrm>
        </p:spPr>
        <p:txBody>
          <a:bodyPr anchor="ctr" numCol="1">
            <a:normAutofit/>
          </a:bodyPr>
          <a:lstStyle/>
          <a:p>
            <a:r>
              <a:rPr b="1" lang="en-US" sz="1700"/>
              <a:t>Community-Based Support</a:t>
            </a:r>
          </a:p>
          <a:p>
            <a:r>
              <a:rPr lang="en-US" sz="1700"/>
              <a:t>Befriending services </a:t>
            </a:r>
          </a:p>
          <a:p>
            <a:r>
              <a:rPr lang="en-US" sz="1700"/>
              <a:t>Social groups </a:t>
            </a:r>
          </a:p>
          <a:p>
            <a:r>
              <a:rPr lang="en-US" sz="1700"/>
              <a:t>Advice and information </a:t>
            </a:r>
          </a:p>
          <a:p>
            <a:r>
              <a:rPr lang="en-US" sz="1700"/>
              <a:t>Digital inclusion programmes </a:t>
            </a:r>
          </a:p>
          <a:p>
            <a:r>
              <a:rPr b="1" lang="en-US" sz="1700"/>
              <a:t>(Age UK, 2024)</a:t>
            </a:r>
            <a:endParaRPr lang="en-US" sz="1700"/>
          </a:p>
          <a:p>
            <a:r>
              <a:rPr b="1" lang="en-US" sz="1700"/>
              <a:t>Outcomes</a:t>
            </a:r>
          </a:p>
          <a:p>
            <a:r>
              <a:rPr lang="en-US" sz="1700"/>
              <a:t>✔ Reduced loneliness</a:t>
            </a:r>
          </a:p>
          <a:p>
            <a:r>
              <a:rPr lang="en-US" sz="1700"/>
              <a:t>✔ Improved wellbeing</a:t>
            </a:r>
          </a:p>
          <a:p>
            <a:r>
              <a:rPr lang="en-US" sz="1700"/>
              <a:t>✔ Increased social participation</a:t>
            </a:r>
          </a:p>
          <a:p>
            <a:endParaRPr lang="en-US" sz="1700"/>
          </a:p>
        </p:txBody>
      </p:sp>
      <p:pic>
        <p:nvPicPr>
          <p:cNvPr descr="Close up image of hands applauding" id="5" name="Picture 4">
            <a:extLst>
              <a:ext uri="{FF2B5EF4-FFF2-40B4-BE49-F238E27FC236}">
                <a16:creationId xmlns:a16="http://schemas.microsoft.com/office/drawing/2014/main" id="{B698510D-930F-E25F-75BC-9412C66FEA32}"/>
              </a:ext>
            </a:extLst>
          </p:cNvPr>
          <p:cNvPicPr>
            <a:picLocks noChangeAspect="1"/>
          </p:cNvPicPr>
          <p:nvPr/>
        </p:nvPicPr>
        <p:blipFill>
          <a:blip r:embed="rId3"/>
          <a:srcRect b="-2" l="26990" r="13609"/>
          <a:stretch>
            <a:fillRect/>
          </a:stretch>
        </p:blipFill>
        <p:spPr>
          <a:xfrm>
            <a:off x="6096000" y="1"/>
            <a:ext cx="6102825" cy="6858000"/>
          </a:xfrm>
          <a:prstGeom prst="rect">
            <a:avLst/>
          </a:prstGeom>
        </p:spPr>
      </p:pic>
      <p:pic>
        <p:nvPicPr>
          <p:cNvPr id="10" name="Video 9">
            <a:hlinkClick action="ppaction://media"/>
            <a:extLst>
              <a:ext uri="{FF2B5EF4-FFF2-40B4-BE49-F238E27FC236}">
                <a16:creationId xmlns:a16="http://schemas.microsoft.com/office/drawing/2014/main" id="{CE8D5D6B-F00A-0319-C881-8E562E1AC9D0}"/>
              </a:ext>
            </a:extLst>
          </p:cNvPr>
          <p:cNvPicPr>
            <a:picLocks noChangeAspect="1"/>
          </p:cNvPicPr>
          <p:nvPr>
            <a:videoFile r:link="rId4"/>
            <p:extLst>
              <p:ext uri="{DAA4B4D4-6D71-4841-9C94-3DE7FCFB9230}">
                <p14:media xmlns:p14="http://schemas.microsoft.com/office/powerpoint/2010/main" r:embed="rId5"/>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034863"/>
      </p:ext>
    </p:extLst>
  </p:cSld>
  <p:clrMapOvr>
    <a:masterClrMapping/>
  </p:clrMapOvr>
  <p:transition advTm="45667"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10"/>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10"/>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10"/>
                                        </p:tgtEl>
                                      </p:cBhvr>
                                    </p:cmd>
                                  </p:childTnLst>
                                </p:cTn>
                              </p:par>
                            </p:childTnLst>
                          </p:cTn>
                        </p:par>
                      </p:childTnLst>
                    </p:cTn>
                  </p:par>
                </p:childTnLst>
              </p:cTn>
              <p:nextCondLst>
                <p:cond delay="0" evt="onClick">
                  <p:tgtEl>
                    <p:spTgt spid="10"/>
                  </p:tgtEl>
                </p:cond>
              </p:nextCondLst>
            </p:seq>
            <p:video>
              <p:cMediaNode vol="80000">
                <p:cTn display="0" fill="hold" id="7">
                  <p:stCondLst>
                    <p:cond delay="indefinite"/>
                  </p:stCondLst>
                </p:cTn>
                <p:tgtEl>
                  <p:spTgt spid="10"/>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E44851B0-B57A-1FC1-C0EF-A77FF7C5182D}"/>
              </a:ext>
            </a:extLst>
          </p:cNvPr>
          <p:cNvSpPr>
            <a:spLocks noGrp="1"/>
          </p:cNvSpPr>
          <p:nvPr>
            <p:ph type="title"/>
          </p:nvPr>
        </p:nvSpPr>
        <p:spPr>
          <a:xfrm>
            <a:off x="761800" y="762001"/>
            <a:ext cx="5334197" cy="1708242"/>
          </a:xfrm>
        </p:spPr>
        <p:txBody>
          <a:bodyPr anchor="ctr" numCol="1">
            <a:normAutofit/>
          </a:bodyPr>
          <a:lstStyle/>
          <a:p>
            <a:r>
              <a:rPr b="1" lang="en-US" sz="4000"/>
              <a:t>Recommendations</a:t>
            </a:r>
            <a:br>
              <a:rPr b="1" lang="en-US" sz="4000"/>
            </a:br>
            <a:endParaRPr lang="en-US" sz="4000"/>
          </a:p>
        </p:txBody>
      </p:sp>
      <p:sp>
        <p:nvSpPr>
          <p:cNvPr id="3" name="Content Placeholder 2">
            <a:extLst>
              <a:ext uri="{FF2B5EF4-FFF2-40B4-BE49-F238E27FC236}">
                <a16:creationId xmlns:a16="http://schemas.microsoft.com/office/drawing/2014/main" id="{0E2A39F4-47E0-5AC8-E2A7-2192C6B9E060}"/>
              </a:ext>
            </a:extLst>
          </p:cNvPr>
          <p:cNvSpPr>
            <a:spLocks noGrp="1"/>
          </p:cNvSpPr>
          <p:nvPr>
            <p:ph idx="1"/>
          </p:nvPr>
        </p:nvSpPr>
        <p:spPr>
          <a:xfrm>
            <a:off x="761800" y="2470244"/>
            <a:ext cx="5334197" cy="3769835"/>
          </a:xfrm>
        </p:spPr>
        <p:txBody>
          <a:bodyPr anchor="ctr" numCol="1">
            <a:normAutofit/>
          </a:bodyPr>
          <a:lstStyle/>
          <a:p>
            <a:r>
              <a:rPr b="1" lang="en-US" sz="2000"/>
              <a:t>Future Improvements</a:t>
            </a:r>
          </a:p>
          <a:p>
            <a:r>
              <a:rPr lang="en-US" sz="2000"/>
              <a:t>Increase workforce recruitment and retention (Skills for Care, 2023) </a:t>
            </a:r>
          </a:p>
          <a:p>
            <a:r>
              <a:rPr lang="en-US" sz="2000"/>
              <a:t>Expand digital literacy programmed (Age UK, 2023) </a:t>
            </a:r>
          </a:p>
          <a:p>
            <a:r>
              <a:rPr lang="en-US" sz="2000"/>
              <a:t>Increase investment in preventative services (NHS England, 2023) </a:t>
            </a:r>
          </a:p>
          <a:p>
            <a:r>
              <a:rPr lang="en-US" sz="2000"/>
              <a:t>Strengthen Integrated Care Systems (DHSC, 2022) </a:t>
            </a:r>
          </a:p>
          <a:p>
            <a:r>
              <a:rPr lang="en-US" sz="2000"/>
              <a:t>Expand community-based support programmed (Age UK, 2024) </a:t>
            </a:r>
          </a:p>
          <a:p>
            <a:endParaRPr lang="en-US" sz="2000"/>
          </a:p>
        </p:txBody>
      </p:sp>
      <p:pic>
        <p:nvPicPr>
          <p:cNvPr descr="Digital numbers art" id="5" name="Picture 4">
            <a:extLst>
              <a:ext uri="{FF2B5EF4-FFF2-40B4-BE49-F238E27FC236}">
                <a16:creationId xmlns:a16="http://schemas.microsoft.com/office/drawing/2014/main" id="{760341DB-8946-A77B-A86F-146B500C1B2F}"/>
              </a:ext>
            </a:extLst>
          </p:cNvPr>
          <p:cNvPicPr>
            <a:picLocks noChangeAspect="1"/>
          </p:cNvPicPr>
          <p:nvPr/>
        </p:nvPicPr>
        <p:blipFill>
          <a:blip r:embed="rId3"/>
          <a:srcRect b="-1" l="12096" r="36068"/>
          <a:stretch>
            <a:fillRect/>
          </a:stretch>
        </p:blipFill>
        <p:spPr>
          <a:xfrm>
            <a:off x="6857797" y="-10886"/>
            <a:ext cx="5334204" cy="6868886"/>
          </a:xfrm>
          <a:prstGeom prst="rect">
            <a:avLst/>
          </a:prstGeom>
          <a:effectLst>
            <a:outerShdw algn="r" blurRad="127000" dir="10800000" dist="50800" rotWithShape="0" sx="99000" sy="99000">
              <a:prstClr val="black">
                <a:alpha val="40000"/>
              </a:prstClr>
            </a:outerShdw>
          </a:effectLst>
        </p:spPr>
      </p:pic>
      <p:pic>
        <p:nvPicPr>
          <p:cNvPr id="12" name="Video 11">
            <a:hlinkClick action="ppaction://media"/>
            <a:extLst>
              <a:ext uri="{FF2B5EF4-FFF2-40B4-BE49-F238E27FC236}">
                <a16:creationId xmlns:a16="http://schemas.microsoft.com/office/drawing/2014/main" id="{9AF98167-CE3D-76B3-DDEE-1B9255F21F95}"/>
              </a:ext>
            </a:extLst>
          </p:cNvPr>
          <p:cNvPicPr>
            <a:picLocks noChangeAspect="1"/>
          </p:cNvPicPr>
          <p:nvPr>
            <a:videoFile r:link="rId4"/>
            <p:extLst>
              <p:ext uri="{DAA4B4D4-6D71-4841-9C94-3DE7FCFB9230}">
                <p14:media xmlns:p14="http://schemas.microsoft.com/office/powerpoint/2010/main" r:embed="rId5"/>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5927064"/>
      </p:ext>
    </p:extLst>
  </p:cSld>
  <p:clrMapOvr>
    <a:masterClrMapping/>
  </p:clrMapOvr>
  <p:transition advTm="89298"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12"/>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12"/>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12"/>
                                        </p:tgtEl>
                                      </p:cBhvr>
                                    </p:cmd>
                                  </p:childTnLst>
                                </p:cTn>
                              </p:par>
                            </p:childTnLst>
                          </p:cTn>
                        </p:par>
                      </p:childTnLst>
                    </p:cTn>
                  </p:par>
                </p:childTnLst>
              </p:cTn>
              <p:nextCondLst>
                <p:cond delay="0" evt="onClick">
                  <p:tgtEl>
                    <p:spTgt spid="12"/>
                  </p:tgtEl>
                </p:cond>
              </p:nextCondLst>
            </p:seq>
            <p:video>
              <p:cMediaNode vol="80000">
                <p:cTn display="0" fill="hold" id="7">
                  <p:stCondLst>
                    <p:cond delay="indefinite"/>
                  </p:stCondLst>
                </p:cTn>
                <p:tgtEl>
                  <p:spTgt spid="12"/>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BBC8E00-784A-CD79-B642-7C9DCBC6DE34}"/>
              </a:ext>
            </a:extLst>
          </p:cNvPr>
          <p:cNvPicPr>
            <a:picLocks noChangeAspect="1"/>
          </p:cNvPicPr>
          <p:nvPr/>
        </p:nvPicPr>
        <p:blipFill>
          <a:blip r:embed="rId3">
            <a:duotone>
              <a:schemeClr val="bg2">
                <a:shade val="45000"/>
                <a:satMod val="135000"/>
              </a:schemeClr>
              <a:prstClr val="white"/>
            </a:duotone>
          </a:blip>
          <a:srcRect b="7124" t="860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b="50000" l="50000" r="50000" t="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D19F1DE6-9E6B-26A5-D6F9-D23669A6A33F}"/>
              </a:ext>
            </a:extLst>
          </p:cNvPr>
          <p:cNvSpPr>
            <a:spLocks noGrp="1"/>
          </p:cNvSpPr>
          <p:nvPr>
            <p:ph type="title"/>
          </p:nvPr>
        </p:nvSpPr>
        <p:spPr>
          <a:xfrm>
            <a:off x="838200" y="365125"/>
            <a:ext cx="10515600" cy="1325563"/>
          </a:xfrm>
        </p:spPr>
        <p:txBody>
          <a:bodyPr numCol="1">
            <a:normAutofit/>
          </a:bodyPr>
          <a:lstStyle/>
          <a:p>
            <a:r>
              <a:rPr b="1" dirty="0" lang="en-US"/>
              <a:t>Conclusion</a:t>
            </a:r>
            <a:br>
              <a:rPr b="1" dirty="0" lang="en-US"/>
            </a:br>
            <a:endParaRPr dirty="0" lang="en-US"/>
          </a:p>
        </p:txBody>
      </p:sp>
      <p:graphicFrame>
        <p:nvGraphicFramePr>
          <p:cNvPr id="5" name="Content Placeholder 2">
            <a:extLst>
              <a:ext uri="{FF2B5EF4-FFF2-40B4-BE49-F238E27FC236}">
                <a16:creationId xmlns:a16="http://schemas.microsoft.com/office/drawing/2014/main" id="{0E05FE06-66C5-12A8-2F91-BB11AB88DF24}"/>
              </a:ext>
            </a:extLst>
          </p:cNvPr>
          <p:cNvGraphicFramePr>
            <a:graphicFrameLocks noGrp="1"/>
          </p:cNvGraphicFramePr>
          <p:nvPr>
            <p:ph idx="1"/>
            <p:extLst>
              <p:ext uri="{D42A27DB-BD31-4B8C-83A1-F6EECF244321}">
                <p14:modId xmlns:p14="http://schemas.microsoft.com/office/powerpoint/2010/main" val="415050162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cs="rId4" r:dm="rId5" r:lo="rId6" r:qs="rId7"/>
          </a:graphicData>
        </a:graphic>
      </p:graphicFrame>
      <p:pic>
        <p:nvPicPr>
          <p:cNvPr id="13" name="Video 12">
            <a:hlinkClick action="ppaction://media"/>
            <a:extLst>
              <a:ext uri="{FF2B5EF4-FFF2-40B4-BE49-F238E27FC236}">
                <a16:creationId xmlns:a16="http://schemas.microsoft.com/office/drawing/2014/main" id="{E7C161E9-8185-1F80-E7C4-CBE132556826}"/>
              </a:ext>
            </a:extLst>
          </p:cNvPr>
          <p:cNvPicPr>
            <a:picLocks noChangeAspect="1"/>
          </p:cNvPicPr>
          <p:nvPr>
            <a:videoFile r:link="rId9"/>
            <p:extLst>
              <p:ext uri="{DAA4B4D4-6D71-4841-9C94-3DE7FCFB9230}">
                <p14:media xmlns:p14="http://schemas.microsoft.com/office/powerpoint/2010/main" r:embed="rId10"/>
              </p:ext>
              <p:ext uri="{42D2F446-02D8-4167-A562-619A0277C38B}">
                <p15:isNarration xmlns:p15="http://schemas.microsoft.com/office/powerpoint/2012/main" val="1"/>
              </p:ext>
            </p:extLst>
          </p:nvPr>
        </p:nvPicPr>
        <p:blipFill>
          <a:blip r:embed="rId11"/>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2067763"/>
      </p:ext>
    </p:extLst>
  </p:cSld>
  <p:clrMapOvr>
    <a:masterClrMapping/>
  </p:clrMapOvr>
  <p:transition advTm="74752" spd="slow"/>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id="5" nodeType="afterEffect" presetClass="mediacall" presetID="1" presetSubtype="0">
                                  <p:stCondLst>
                                    <p:cond delay="0"/>
                                  </p:stCondLst>
                                  <p:childTnLst>
                                    <p:cmd cmd="playFrom(0.0)" type="call">
                                      <p:cBhvr>
                                        <p:cTn dur="1" fill="hold" id="6"/>
                                        <p:tgtEl>
                                          <p:spTgt spid="13"/>
                                        </p:tgtEl>
                                      </p:cBhvr>
                                    </p:cmd>
                                  </p:childTnLst>
                                </p:cTn>
                              </p:par>
                            </p:childTnLst>
                          </p:cTn>
                        </p:par>
                      </p:childTnLst>
                    </p:cTn>
                  </p:par>
                </p:childTnLst>
              </p:cTn>
              <p:prevCondLst>
                <p:cond delay="0" evt="onPrev">
                  <p:tgtEl>
                    <p:sldTgt/>
                  </p:tgtEl>
                </p:cond>
              </p:prevCondLst>
              <p:nextCondLst>
                <p:cond delay="0" evt="onNext">
                  <p:tgtEl>
                    <p:sldTgt/>
                  </p:tgtEl>
                </p:cond>
              </p:nextCondLst>
            </p:seq>
            <p:seq concurrent="1" nextAc="seek">
              <p:cTn evtFilter="cancelBubble" fill="hold" id="8" nodeType="interactiveSeq" restart="whenNotActive">
                <p:stCondLst>
                  <p:cond delay="0" evt="onClick">
                    <p:tgtEl>
                      <p:spTgt spid="13"/>
                    </p:tgtEl>
                  </p:cond>
                </p:stCondLst>
                <p:endSync delay="0" evt="end">
                  <p:rtn val="all"/>
                </p:endSync>
                <p:childTnLst>
                  <p:par>
                    <p:cTn fill="hold" id="9">
                      <p:stCondLst>
                        <p:cond delay="0"/>
                      </p:stCondLst>
                      <p:childTnLst>
                        <p:par>
                          <p:cTn fill="hold" id="10">
                            <p:stCondLst>
                              <p:cond delay="0"/>
                            </p:stCondLst>
                            <p:childTnLst>
                              <p:par>
                                <p:cTn fill="hold" id="11" nodeType="clickEffect" presetClass="mediacall" presetID="2" presetSubtype="0">
                                  <p:stCondLst>
                                    <p:cond delay="0"/>
                                  </p:stCondLst>
                                  <p:childTnLst>
                                    <p:cmd cmd="togglePause" type="call">
                                      <p:cBhvr>
                                        <p:cTn dur="1" fill="hold" id="12"/>
                                        <p:tgtEl>
                                          <p:spTgt spid="13"/>
                                        </p:tgtEl>
                                      </p:cBhvr>
                                    </p:cmd>
                                  </p:childTnLst>
                                </p:cTn>
                              </p:par>
                            </p:childTnLst>
                          </p:cTn>
                        </p:par>
                      </p:childTnLst>
                    </p:cTn>
                  </p:par>
                </p:childTnLst>
              </p:cTn>
              <p:nextCondLst>
                <p:cond delay="0" evt="onClick">
                  <p:tgtEl>
                    <p:spTgt spid="13"/>
                  </p:tgtEl>
                </p:cond>
              </p:nextCondLst>
            </p:seq>
            <p:video>
              <p:cMediaNode vol="80000">
                <p:cTn display="0" fill="hold" id="7">
                  <p:stCondLst>
                    <p:cond delay="indefinite"/>
                  </p:stCondLst>
                </p:cTn>
                <p:tgtEl>
                  <p:spTgt spid="13"/>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9972C9F8-1205-E3F1-A848-F59D8B9D3FF2}"/>
              </a:ext>
            </a:extLst>
          </p:cNvPr>
          <p:cNvSpPr>
            <a:spLocks noGrp="1"/>
          </p:cNvSpPr>
          <p:nvPr>
            <p:ph type="title"/>
          </p:nvPr>
        </p:nvSpPr>
        <p:spPr>
          <a:xfrm>
            <a:off x="808638" y="386930"/>
            <a:ext cx="9236700" cy="1188950"/>
          </a:xfrm>
        </p:spPr>
        <p:txBody>
          <a:bodyPr anchor="b" numCol="1">
            <a:normAutofit/>
          </a:bodyPr>
          <a:lstStyle/>
          <a:p>
            <a:r>
              <a:rPr lang="en-US" sz="5400"/>
              <a:t>References</a:t>
            </a:r>
          </a:p>
        </p:txBody>
      </p:sp>
      <p:grpSp>
        <p:nvGrpSpPr>
          <p:cNvPr id="24" name="Group 2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5" name="Rectangle 2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6" name="Rectangle 2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algn="t" blurRad="139700" dir="5400000" dist="127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3" name="Content Placeholder 2">
            <a:extLst>
              <a:ext uri="{FF2B5EF4-FFF2-40B4-BE49-F238E27FC236}">
                <a16:creationId xmlns:a16="http://schemas.microsoft.com/office/drawing/2014/main" id="{43C0667D-502E-2421-AD11-900EDA985FCE}"/>
              </a:ext>
            </a:extLst>
          </p:cNvPr>
          <p:cNvSpPr>
            <a:spLocks noGrp="1"/>
          </p:cNvSpPr>
          <p:nvPr>
            <p:ph idx="1"/>
          </p:nvPr>
        </p:nvSpPr>
        <p:spPr>
          <a:xfrm>
            <a:off x="793660" y="2599509"/>
            <a:ext cx="10143668" cy="3435531"/>
          </a:xfrm>
        </p:spPr>
        <p:txBody>
          <a:bodyPr anchor="ctr" numCol="1">
            <a:normAutofit/>
          </a:bodyPr>
          <a:lstStyle/>
          <a:p>
            <a:r>
              <a:rPr lang="en-US" sz="1300"/>
              <a:t>Age UK (2023) </a:t>
            </a:r>
            <a:r>
              <a:rPr i="1" lang="en-US" sz="1300"/>
              <a:t>Offline and overlooked: Digital exclusion among older people</a:t>
            </a:r>
            <a:r>
              <a:rPr lang="en-US" sz="1300"/>
              <a:t>. London: Age UK.</a:t>
            </a:r>
          </a:p>
          <a:p>
            <a:r>
              <a:rPr lang="en-US" sz="1300"/>
              <a:t>Age UK (2024) </a:t>
            </a:r>
            <a:r>
              <a:rPr i="1" lang="en-US" sz="1300"/>
              <a:t>Later life in the United Kingdom 2024</a:t>
            </a:r>
            <a:r>
              <a:rPr lang="en-US" sz="1300"/>
              <a:t>. London: Age UK.</a:t>
            </a:r>
          </a:p>
          <a:p>
            <a:r>
              <a:rPr lang="en-US" sz="1300"/>
              <a:t>Atchley, R.C. (1989) ‘A continuity theory of normal ageing’, </a:t>
            </a:r>
            <a:r>
              <a:rPr i="1" lang="en-US" sz="1300"/>
              <a:t>The Gerontologist</a:t>
            </a:r>
            <a:r>
              <a:rPr lang="en-US" sz="1300"/>
              <a:t>, 29(2), pp. 183–190.</a:t>
            </a:r>
          </a:p>
          <a:p>
            <a:r>
              <a:rPr lang="en-US" sz="1300"/>
              <a:t>Care Quality Commission (CQC) (2024) </a:t>
            </a:r>
            <a:r>
              <a:rPr i="1" lang="en-US" sz="1300"/>
              <a:t>The state of health care and adult social care in England 2023/24</a:t>
            </a:r>
            <a:r>
              <a:rPr lang="en-US" sz="1300"/>
              <a:t>. Newcastle upon Tyne: Care Quality Commission. </a:t>
            </a:r>
          </a:p>
          <a:p>
            <a:r>
              <a:rPr lang="en-US" sz="1300"/>
              <a:t>Cumming, E. and Henry, W.E. (1961) </a:t>
            </a:r>
            <a:r>
              <a:rPr i="1" lang="en-US" sz="1300"/>
              <a:t>Growing Old: The Process of Disengagement</a:t>
            </a:r>
            <a:r>
              <a:rPr lang="en-US" sz="1300"/>
              <a:t>. New York: Basic Books.</a:t>
            </a:r>
          </a:p>
          <a:p>
            <a:r>
              <a:rPr lang="en-US" sz="1300"/>
              <a:t>Department of Health (2014) </a:t>
            </a:r>
            <a:r>
              <a:rPr i="1" lang="en-US" sz="1300"/>
              <a:t>Care Act 2014</a:t>
            </a:r>
            <a:r>
              <a:rPr lang="en-US" sz="1300"/>
              <a:t>. London: The Stationery Office.</a:t>
            </a:r>
          </a:p>
          <a:p>
            <a:r>
              <a:rPr lang="en-US" sz="1300"/>
              <a:t>Department of Health and Social Care (2022) </a:t>
            </a:r>
            <a:r>
              <a:rPr i="1" lang="en-US" sz="1300"/>
              <a:t>People at the Heart of Care: Adult Social Care Reform White Paper</a:t>
            </a:r>
            <a:r>
              <a:rPr lang="en-US" sz="1300"/>
              <a:t>. London: Department of Health and Social Care.</a:t>
            </a:r>
          </a:p>
          <a:p>
            <a:r>
              <a:rPr lang="en-US" sz="1300"/>
              <a:t>Elder, G.H. (1998) ‘The life course as developmental theory’, </a:t>
            </a:r>
            <a:r>
              <a:rPr i="1" lang="en-US" sz="1300"/>
              <a:t>Child Development</a:t>
            </a:r>
            <a:r>
              <a:rPr lang="en-US" sz="1300"/>
              <a:t>, 69(1), pp. 1–12.</a:t>
            </a:r>
          </a:p>
          <a:p>
            <a:r>
              <a:rPr lang="en-US" sz="1300"/>
              <a:t>Equality Act 2010. London: The Stationery Office.</a:t>
            </a:r>
          </a:p>
          <a:p>
            <a:r>
              <a:rPr lang="en-US" sz="1300"/>
              <a:t>Havighurst, R.J. (1961) ‘Successful ageing’, </a:t>
            </a:r>
            <a:r>
              <a:rPr i="1" lang="en-US" sz="1300"/>
              <a:t>The Gerontologist</a:t>
            </a:r>
            <a:r>
              <a:rPr lang="en-US" sz="1300"/>
              <a:t>, 1(1), pp. 8–13.</a:t>
            </a:r>
          </a:p>
          <a:p>
            <a:endParaRPr lang="en-US" sz="1300"/>
          </a:p>
        </p:txBody>
      </p:sp>
    </p:spTree>
    <p:extLst>
      <p:ext uri="{BB962C8B-B14F-4D97-AF65-F5344CB8AC3E}">
        <p14:creationId xmlns:p14="http://schemas.microsoft.com/office/powerpoint/2010/main" val="41037621"/>
      </p:ext>
    </p:extLst>
  </p:cSld>
  <p:clrMapOvr>
    <a:masterClrMapping/>
  </p:clrMapOvr>
  <p:transition advTm="20691" spd="slow"/>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30D615B3-8824-685F-4963-B29BF8D1E07C}"/>
              </a:ext>
            </a:extLst>
          </p:cNvPr>
          <p:cNvSpPr>
            <a:spLocks noGrp="1"/>
          </p:cNvSpPr>
          <p:nvPr>
            <p:ph type="title"/>
          </p:nvPr>
        </p:nvSpPr>
        <p:spPr>
          <a:xfrm>
            <a:off x="808638" y="386930"/>
            <a:ext cx="9236700" cy="1188950"/>
          </a:xfrm>
        </p:spPr>
        <p:txBody>
          <a:bodyPr anchor="b" numCol="1">
            <a:normAutofit/>
          </a:bodyPr>
          <a:lstStyle/>
          <a:p>
            <a:r>
              <a:rPr lang="en-US" sz="5400"/>
              <a:t>References</a:t>
            </a:r>
          </a:p>
        </p:txBody>
      </p:sp>
      <p:grpSp>
        <p:nvGrpSpPr>
          <p:cNvPr id="20" name="Group 1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ChangeAspect="1" noGrp="1" noMove="1" noResize="1" noRot="1" noUngrp="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1" name="Rectangle 2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2" name="Rectangle 2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algn="t" blurRad="139700" dir="5400000" dist="127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3" name="Content Placeholder 2">
            <a:extLst>
              <a:ext uri="{FF2B5EF4-FFF2-40B4-BE49-F238E27FC236}">
                <a16:creationId xmlns:a16="http://schemas.microsoft.com/office/drawing/2014/main" id="{26904F4E-8212-ACB6-9EF7-4F6DEED78642}"/>
              </a:ext>
            </a:extLst>
          </p:cNvPr>
          <p:cNvSpPr>
            <a:spLocks noGrp="1"/>
          </p:cNvSpPr>
          <p:nvPr>
            <p:ph idx="1"/>
          </p:nvPr>
        </p:nvSpPr>
        <p:spPr>
          <a:xfrm>
            <a:off x="793660" y="2599509"/>
            <a:ext cx="10143668" cy="3435531"/>
          </a:xfrm>
        </p:spPr>
        <p:txBody>
          <a:bodyPr anchor="ctr" numCol="1">
            <a:normAutofit/>
          </a:bodyPr>
          <a:lstStyle/>
          <a:p>
            <a:r>
              <a:rPr dirty="0" lang="en-US" sz="1100"/>
              <a:t>Human Rights Act 1998. London: The Stationery Office.</a:t>
            </a:r>
          </a:p>
          <a:p>
            <a:r>
              <a:rPr dirty="0" lang="en-US" sz="1100"/>
              <a:t>King’s Fund (2022) </a:t>
            </a:r>
            <a:r>
              <a:rPr dirty="0" i="1" lang="en-US" sz="1100"/>
              <a:t>Social Care 360</a:t>
            </a:r>
            <a:r>
              <a:rPr dirty="0" lang="en-US" sz="1100"/>
              <a:t>. London: The King’s Fund.</a:t>
            </a:r>
          </a:p>
          <a:p>
            <a:r>
              <a:rPr dirty="0" lang="en-US" sz="1100"/>
              <a:t>NHS England (2019) </a:t>
            </a:r>
            <a:r>
              <a:rPr dirty="0" i="1" lang="en-US" sz="1100"/>
              <a:t>The NHS Long Term Plan</a:t>
            </a:r>
            <a:r>
              <a:rPr dirty="0" lang="en-US" sz="1100"/>
              <a:t>. London: NHS England. </a:t>
            </a:r>
          </a:p>
          <a:p>
            <a:r>
              <a:rPr dirty="0" lang="en-US" sz="1100"/>
              <a:t>NHS England (2023) </a:t>
            </a:r>
            <a:r>
              <a:rPr dirty="0" i="1" lang="en-US" sz="1100"/>
              <a:t>NHS Long Term Workforce Plan</a:t>
            </a:r>
            <a:r>
              <a:rPr dirty="0" lang="en-US" sz="1100"/>
              <a:t>. London: NHS England. </a:t>
            </a:r>
          </a:p>
          <a:p>
            <a:r>
              <a:rPr dirty="0" lang="en-US" sz="1100"/>
              <a:t>Office for National Statistics (2024) </a:t>
            </a:r>
            <a:r>
              <a:rPr dirty="0" i="1" lang="en-US" sz="1100"/>
              <a:t>Living longer: Older people in the UK</a:t>
            </a:r>
            <a:r>
              <a:rPr dirty="0" lang="en-US" sz="1100"/>
              <a:t>. Newport: Office for National Statistics.</a:t>
            </a:r>
          </a:p>
          <a:p>
            <a:r>
              <a:rPr dirty="0" lang="en-US" sz="1100"/>
              <a:t>Skills for Care (2023) </a:t>
            </a:r>
            <a:r>
              <a:rPr dirty="0" i="1" lang="en-US" sz="1100"/>
              <a:t>The State of the Adult Social Care Sector and Workforce in England</a:t>
            </a:r>
            <a:r>
              <a:rPr dirty="0" lang="en-US" sz="1100"/>
              <a:t>. Leeds: Skills for Care.</a:t>
            </a:r>
          </a:p>
          <a:p>
            <a:r>
              <a:rPr dirty="0" lang="en-US" sz="1100"/>
              <a:t>Topol, E. (2019) </a:t>
            </a:r>
            <a:r>
              <a:rPr dirty="0" i="1" lang="en-US" sz="1100"/>
              <a:t>The Topol Review: Preparing the Healthcare Workforce to Deliver the Digital Future</a:t>
            </a:r>
            <a:r>
              <a:rPr dirty="0" lang="en-US" sz="1100"/>
              <a:t>. London: Health Education England.</a:t>
            </a:r>
          </a:p>
          <a:p>
            <a:r>
              <a:rPr dirty="0" lang="en-US" sz="1100"/>
              <a:t>Verbeek, H., </a:t>
            </a:r>
            <a:r>
              <a:rPr dirty="0" err="1" lang="en-US" sz="1100"/>
              <a:t>Zwakhalen</a:t>
            </a:r>
            <a:r>
              <a:rPr dirty="0" lang="en-US" sz="1100"/>
              <a:t>, S.M.G., van Rossum, E., Kempen, G.I.J.M. and Hamers, J.P.H. (2020) ‘Small-scale, homelike facilities for people with dementia: A process evaluation into the experiences of family caregivers and nursing staff’, </a:t>
            </a:r>
            <a:r>
              <a:rPr dirty="0" i="1" lang="en-US" sz="1100"/>
              <a:t>International Journal of Nursing Studies</a:t>
            </a:r>
            <a:r>
              <a:rPr dirty="0" lang="en-US" sz="1100"/>
              <a:t>, 102, 103466.</a:t>
            </a:r>
          </a:p>
          <a:p>
            <a:r>
              <a:rPr dirty="0" lang="en-US" sz="1100"/>
              <a:t>Wachter, R.M. (2016) </a:t>
            </a:r>
            <a:r>
              <a:rPr dirty="0" i="1" lang="en-US" sz="1100"/>
              <a:t>Making IT Work: Harnessing the Power of Health Information Technology to Improve Care in England</a:t>
            </a:r>
            <a:r>
              <a:rPr dirty="0" lang="en-US" sz="1100"/>
              <a:t>. London: Department of Health.</a:t>
            </a:r>
          </a:p>
          <a:p>
            <a:r>
              <a:rPr dirty="0" lang="en-US" sz="1100"/>
              <a:t>Wiles, J.L., </a:t>
            </a:r>
            <a:r>
              <a:rPr dirty="0" err="1" lang="en-US" sz="1100"/>
              <a:t>Leibing</a:t>
            </a:r>
            <a:r>
              <a:rPr dirty="0" lang="en-US" sz="1100"/>
              <a:t>, A., Guberman, N., Reeve, J. and Allen, R.E.S. (2012) ‘The meaning of ageing in place to older people’, </a:t>
            </a:r>
            <a:r>
              <a:rPr dirty="0" i="1" lang="en-US" sz="1100"/>
              <a:t>The Gerontologist</a:t>
            </a:r>
            <a:r>
              <a:rPr dirty="0" lang="en-US" sz="1100"/>
              <a:t>, 52(3), pp. 357–366.</a:t>
            </a:r>
          </a:p>
          <a:p>
            <a:r>
              <a:rPr dirty="0" lang="en-US" sz="1100"/>
              <a:t>World Health Organization (2022) </a:t>
            </a:r>
            <a:r>
              <a:rPr dirty="0" i="1" lang="en-US" sz="1100"/>
              <a:t>Decade of Healthy Ageing: Plan of Action 2021–2030</a:t>
            </a:r>
            <a:r>
              <a:rPr dirty="0" lang="en-US" sz="1100"/>
              <a:t>. Geneva: World Health Organization. </a:t>
            </a:r>
          </a:p>
          <a:p>
            <a:endParaRPr dirty="0" lang="en-US" sz="1100"/>
          </a:p>
        </p:txBody>
      </p:sp>
    </p:spTree>
    <p:extLst>
      <p:ext uri="{BB962C8B-B14F-4D97-AF65-F5344CB8AC3E}">
        <p14:creationId xmlns:p14="http://schemas.microsoft.com/office/powerpoint/2010/main" val="3604577376"/>
      </p:ext>
    </p:extLst>
  </p:cSld>
  <p:clrMapOvr>
    <a:masterClrMapping/>
  </p:clrMapOvr>
  <p:transition advTm="20342" spd="slow"/>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panose="02110004020202020204"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110004020202020204"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12700">
          <a:solidFill>
            <a:schemeClr val="phClr"/>
          </a:solidFill>
          <a:prstDash val="solid"/>
          <a:miter lim="800000"/>
        </a:ln>
        <a:ln algn="ctr" cap="flat" cmpd="sng" w="19050">
          <a:solidFill>
            <a:schemeClr val="phClr"/>
          </a:solidFill>
          <a:prstDash val="solid"/>
          <a:miter lim="800000"/>
        </a:ln>
        <a:ln algn="ctr" cap="flat" cmpd="sng" w="2540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numCol="1"/>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id="{2E142A2C-CD16-42D6-873A-C26D2A0506FA}" name="Office Theme" vid="{1BDDFF52-6CD6-40A5-AB3C-68EB2F1E4D0A}"/>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panose="02110004020202020204"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110004020202020204"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12700">
          <a:solidFill>
            <a:schemeClr val="phClr"/>
          </a:solidFill>
          <a:prstDash val="solid"/>
          <a:miter lim="800000"/>
        </a:ln>
        <a:ln algn="ctr" cap="flat" cmpd="sng" w="19050">
          <a:solidFill>
            <a:schemeClr val="phClr"/>
          </a:solidFill>
          <a:prstDash val="solid"/>
          <a:miter lim="800000"/>
        </a:ln>
        <a:ln algn="ctr" cap="flat" cmpd="sng" w="2540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numCol="1"/>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id="{2E142A2C-CD16-42D6-873A-C26D2A0506FA}" name="Office Theme" vid="{1BDDFF52-6CD6-40A5-AB3C-68EB2F1E4D0A}"/>
    </a:ext>
  </a:extLst>
</a:theme>
</file>

<file path=docProps/app.xml><?xml version="1.0" encoding="utf-8"?>
<Properties xmlns="http://schemas.openxmlformats.org/officeDocument/2006/extended-properties" xmlns:vt="http://schemas.openxmlformats.org/officeDocument/2006/docPropsVTypes">
  <Company/>
  <Words>3427</Words>
  <Paragraphs>205</Paragraphs>
  <Slides>16</Slides>
  <Notes>14</Notes>
  <TotalTime>964</TotalTime>
  <HiddenSlides>0</HiddenSlides>
  <MMClips>14</MMClips>
  <ScaleCrop>false</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Aptos</vt:lpstr>
      <vt:lpstr>Aptos Display</vt:lpstr>
      <vt:lpstr>Arial</vt:lpstr>
      <vt:lpstr>Office Theme</vt:lpstr>
      <vt:lpstr>PowerPoint Presentation</vt:lpstr>
      <vt:lpstr>Introduction</vt:lpstr>
      <vt:lpstr>The Ageing Population: Setting the Scene</vt:lpstr>
      <vt:lpstr>Understanding Older People's Needs</vt:lpstr>
      <vt:lpstr>Theories of Ageing</vt:lpstr>
      <vt:lpstr>Policy and Legislation</vt:lpstr>
      <vt:lpstr>Evaluation of Domiciliary Care</vt:lpstr>
      <vt:lpstr>Evaluation of Residential Care</vt:lpstr>
      <vt:lpstr>Technological Innovations</vt:lpstr>
      <vt:lpstr>Critical Evaluation of Technology</vt:lpstr>
      <vt:lpstr>Case Study: Hogeweyk Dementia Village</vt:lpstr>
      <vt:lpstr>Case Study: Age UK Community Support</vt:lpstr>
      <vt:lpstr>Recommendations</vt:lpstr>
      <vt:lpstr>Conclusion</vt:lpstr>
      <vt:lpstr>References</vt:lpstr>
      <vt:lpstr>References</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2026-06-24T20:03:21Z</dcterms:created>
  <dc:creator>Damaris  Oprea</dc:creator>
  <cp:lastModifiedBy>Damaris  Oprea</cp:lastModifiedBy>
  <dcterms:modified xsi:type="dcterms:W3CDTF">2026-06-25T22:30:41Z</dcterms:modified>
  <cp:revision>52</cp:revision>
  <dc:title/>
</cp:coreProperties>
</file>