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60" r:id="rId4"/>
    <p:sldId id="261" r:id="rId5"/>
    <p:sldId id="262" r:id="rId6"/>
    <p:sldId id="265" r:id="rId7"/>
    <p:sldId id="266" r:id="rId8"/>
    <p:sldId id="264" r:id="rId9"/>
    <p:sldId id="267" r:id="rId10"/>
    <p:sldId id="269" r:id="rId11"/>
    <p:sldId id="271" r:id="rId12"/>
    <p:sldId id="268" r:id="rId13"/>
    <p:sldId id="270" r:id="rId14"/>
    <p:sldId id="2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F59C5E-E621-45A0-9986-82031F11B52B}" v="248" dt="2025-03-12T21:44:15.3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34" autoAdjust="0"/>
    <p:restoredTop sz="94660"/>
  </p:normalViewPr>
  <p:slideViewPr>
    <p:cSldViewPr snapToGrid="0">
      <p:cViewPr varScale="1">
        <p:scale>
          <a:sx n="79" d="100"/>
          <a:sy n="79" d="100"/>
        </p:scale>
        <p:origin x="859"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han Bufton" userId="3f05272f8b2f8b4b" providerId="LiveId" clId="{34F59C5E-E621-45A0-9986-82031F11B52B}"/>
    <pc:docChg chg="undo custSel addSld delSld modSld sldOrd">
      <pc:chgData name="Bethan Bufton" userId="3f05272f8b2f8b4b" providerId="LiveId" clId="{34F59C5E-E621-45A0-9986-82031F11B52B}" dt="2025-03-12T21:44:15.316" v="6520" actId="20577"/>
      <pc:docMkLst>
        <pc:docMk/>
      </pc:docMkLst>
      <pc:sldChg chg="modSp mod">
        <pc:chgData name="Bethan Bufton" userId="3f05272f8b2f8b4b" providerId="LiveId" clId="{34F59C5E-E621-45A0-9986-82031F11B52B}" dt="2025-03-05T14:59:36.155" v="3288" actId="20577"/>
        <pc:sldMkLst>
          <pc:docMk/>
          <pc:sldMk cId="4050499097" sldId="256"/>
        </pc:sldMkLst>
        <pc:spChg chg="mod">
          <ac:chgData name="Bethan Bufton" userId="3f05272f8b2f8b4b" providerId="LiveId" clId="{34F59C5E-E621-45A0-9986-82031F11B52B}" dt="2025-03-05T14:59:36.155" v="3288" actId="20577"/>
          <ac:spMkLst>
            <pc:docMk/>
            <pc:sldMk cId="4050499097" sldId="256"/>
            <ac:spMk id="2" creationId="{E12DB6F7-5F3C-4F70-CE24-E29A6779E21C}"/>
          </ac:spMkLst>
        </pc:spChg>
      </pc:sldChg>
      <pc:sldChg chg="addSp modSp mod setBg">
        <pc:chgData name="Bethan Bufton" userId="3f05272f8b2f8b4b" providerId="LiveId" clId="{34F59C5E-E621-45A0-9986-82031F11B52B}" dt="2025-03-12T21:33:29.701" v="6517" actId="20577"/>
        <pc:sldMkLst>
          <pc:docMk/>
          <pc:sldMk cId="3038449953" sldId="257"/>
        </pc:sldMkLst>
        <pc:spChg chg="mod">
          <ac:chgData name="Bethan Bufton" userId="3f05272f8b2f8b4b" providerId="LiveId" clId="{34F59C5E-E621-45A0-9986-82031F11B52B}" dt="2025-02-17T12:12:11.137" v="608" actId="26606"/>
          <ac:spMkLst>
            <pc:docMk/>
            <pc:sldMk cId="3038449953" sldId="257"/>
            <ac:spMk id="2" creationId="{936BB581-D26C-00AB-CDBA-AA339414DAE3}"/>
          </ac:spMkLst>
        </pc:spChg>
        <pc:spChg chg="mod">
          <ac:chgData name="Bethan Bufton" userId="3f05272f8b2f8b4b" providerId="LiveId" clId="{34F59C5E-E621-45A0-9986-82031F11B52B}" dt="2025-03-12T21:33:29.701" v="6517" actId="20577"/>
          <ac:spMkLst>
            <pc:docMk/>
            <pc:sldMk cId="3038449953" sldId="257"/>
            <ac:spMk id="3" creationId="{7A3B8E3B-F1CB-4380-7A32-1B73318AC112}"/>
          </ac:spMkLst>
        </pc:spChg>
        <pc:spChg chg="add">
          <ac:chgData name="Bethan Bufton" userId="3f05272f8b2f8b4b" providerId="LiveId" clId="{34F59C5E-E621-45A0-9986-82031F11B52B}" dt="2025-02-17T12:12:11.137" v="608" actId="26606"/>
          <ac:spMkLst>
            <pc:docMk/>
            <pc:sldMk cId="3038449953" sldId="257"/>
            <ac:spMk id="9" creationId="{744CAA32-F237-419C-A2DD-43C28D920D3C}"/>
          </ac:spMkLst>
        </pc:spChg>
        <pc:picChg chg="add">
          <ac:chgData name="Bethan Bufton" userId="3f05272f8b2f8b4b" providerId="LiveId" clId="{34F59C5E-E621-45A0-9986-82031F11B52B}" dt="2025-02-17T12:12:11.137" v="608" actId="26606"/>
          <ac:picMkLst>
            <pc:docMk/>
            <pc:sldMk cId="3038449953" sldId="257"/>
            <ac:picMk id="5" creationId="{25E0EEEC-31CC-A317-1087-1700A2283F46}"/>
          </ac:picMkLst>
        </pc:picChg>
        <pc:cxnChg chg="add">
          <ac:chgData name="Bethan Bufton" userId="3f05272f8b2f8b4b" providerId="LiveId" clId="{34F59C5E-E621-45A0-9986-82031F11B52B}" dt="2025-02-17T12:12:11.137" v="608" actId="26606"/>
          <ac:cxnSpMkLst>
            <pc:docMk/>
            <pc:sldMk cId="3038449953" sldId="257"/>
            <ac:cxnSpMk id="11" creationId="{753FE100-D0AB-4AE2-824B-60CFA31EC6A2}"/>
          </ac:cxnSpMkLst>
        </pc:cxnChg>
      </pc:sldChg>
      <pc:sldChg chg="addSp delSp modSp new del mod">
        <pc:chgData name="Bethan Bufton" userId="3f05272f8b2f8b4b" providerId="LiveId" clId="{34F59C5E-E621-45A0-9986-82031F11B52B}" dt="2025-02-17T11:32:10.648" v="264" actId="47"/>
        <pc:sldMkLst>
          <pc:docMk/>
          <pc:sldMk cId="216848158" sldId="258"/>
        </pc:sldMkLst>
      </pc:sldChg>
      <pc:sldChg chg="new del">
        <pc:chgData name="Bethan Bufton" userId="3f05272f8b2f8b4b" providerId="LiveId" clId="{34F59C5E-E621-45A0-9986-82031F11B52B}" dt="2025-02-17T11:32:09.110" v="263" actId="47"/>
        <pc:sldMkLst>
          <pc:docMk/>
          <pc:sldMk cId="1309927565" sldId="259"/>
        </pc:sldMkLst>
      </pc:sldChg>
      <pc:sldChg chg="addSp delSp modSp new mod ord setBg">
        <pc:chgData name="Bethan Bufton" userId="3f05272f8b2f8b4b" providerId="LiveId" clId="{34F59C5E-E621-45A0-9986-82031F11B52B}" dt="2025-02-17T12:43:19.674" v="849"/>
        <pc:sldMkLst>
          <pc:docMk/>
          <pc:sldMk cId="3842130864" sldId="260"/>
        </pc:sldMkLst>
        <pc:spChg chg="mod">
          <ac:chgData name="Bethan Bufton" userId="3f05272f8b2f8b4b" providerId="LiveId" clId="{34F59C5E-E621-45A0-9986-82031F11B52B}" dt="2025-02-17T12:12:55.834" v="611" actId="20577"/>
          <ac:spMkLst>
            <pc:docMk/>
            <pc:sldMk cId="3842130864" sldId="260"/>
            <ac:spMk id="2" creationId="{F8749B75-C39B-07A9-67DC-95BDF408F334}"/>
          </ac:spMkLst>
        </pc:spChg>
        <pc:spChg chg="add">
          <ac:chgData name="Bethan Bufton" userId="3f05272f8b2f8b4b" providerId="LiveId" clId="{34F59C5E-E621-45A0-9986-82031F11B52B}" dt="2025-02-17T12:12:48.461" v="609" actId="26606"/>
          <ac:spMkLst>
            <pc:docMk/>
            <pc:sldMk cId="3842130864" sldId="260"/>
            <ac:spMk id="10" creationId="{CFD1D2CD-954D-4C4D-B505-05EAD159B230}"/>
          </ac:spMkLst>
        </pc:spChg>
        <pc:picChg chg="add mod">
          <ac:chgData name="Bethan Bufton" userId="3f05272f8b2f8b4b" providerId="LiveId" clId="{34F59C5E-E621-45A0-9986-82031F11B52B}" dt="2025-02-17T12:12:51.617" v="610" actId="27614"/>
          <ac:picMkLst>
            <pc:docMk/>
            <pc:sldMk cId="3842130864" sldId="260"/>
            <ac:picMk id="4" creationId="{9020D2ED-B03F-6B33-F5E8-74E01FB37A2D}"/>
          </ac:picMkLst>
        </pc:picChg>
        <pc:cxnChg chg="add">
          <ac:chgData name="Bethan Bufton" userId="3f05272f8b2f8b4b" providerId="LiveId" clId="{34F59C5E-E621-45A0-9986-82031F11B52B}" dt="2025-02-17T12:12:48.461" v="609" actId="26606"/>
          <ac:cxnSpMkLst>
            <pc:docMk/>
            <pc:sldMk cId="3842130864" sldId="260"/>
            <ac:cxnSpMk id="8" creationId="{118E06E4-607B-144B-382B-AD3D06B1EE8C}"/>
          </ac:cxnSpMkLst>
        </pc:cxnChg>
        <pc:cxnChg chg="add">
          <ac:chgData name="Bethan Bufton" userId="3f05272f8b2f8b4b" providerId="LiveId" clId="{34F59C5E-E621-45A0-9986-82031F11B52B}" dt="2025-02-17T12:12:48.461" v="609" actId="26606"/>
          <ac:cxnSpMkLst>
            <pc:docMk/>
            <pc:sldMk cId="3842130864" sldId="260"/>
            <ac:cxnSpMk id="12" creationId="{D132AEA7-A24A-45A9-BF8F-D0AFF34DF68C}"/>
          </ac:cxnSpMkLst>
        </pc:cxnChg>
      </pc:sldChg>
      <pc:sldChg chg="addSp delSp modSp new mod ord">
        <pc:chgData name="Bethan Bufton" userId="3f05272f8b2f8b4b" providerId="LiveId" clId="{34F59C5E-E621-45A0-9986-82031F11B52B}" dt="2025-03-05T14:36:01.594" v="2918" actId="5793"/>
        <pc:sldMkLst>
          <pc:docMk/>
          <pc:sldMk cId="3437987006" sldId="261"/>
        </pc:sldMkLst>
        <pc:spChg chg="mod">
          <ac:chgData name="Bethan Bufton" userId="3f05272f8b2f8b4b" providerId="LiveId" clId="{34F59C5E-E621-45A0-9986-82031F11B52B}" dt="2025-02-17T12:14:00.824" v="627" actId="20577"/>
          <ac:spMkLst>
            <pc:docMk/>
            <pc:sldMk cId="3437987006" sldId="261"/>
            <ac:spMk id="2" creationId="{9B4FC177-AACC-525F-B1DF-6434BE2B0F1E}"/>
          </ac:spMkLst>
        </pc:spChg>
        <pc:graphicFrameChg chg="add mod">
          <ac:chgData name="Bethan Bufton" userId="3f05272f8b2f8b4b" providerId="LiveId" clId="{34F59C5E-E621-45A0-9986-82031F11B52B}" dt="2025-03-05T14:36:01.594" v="2918" actId="5793"/>
          <ac:graphicFrameMkLst>
            <pc:docMk/>
            <pc:sldMk cId="3437987006" sldId="261"/>
            <ac:graphicFrameMk id="5" creationId="{61C26903-E8DE-3C75-F393-683782647C59}"/>
          </ac:graphicFrameMkLst>
        </pc:graphicFrameChg>
      </pc:sldChg>
      <pc:sldChg chg="addSp delSp modSp new mod setBg">
        <pc:chgData name="Bethan Bufton" userId="3f05272f8b2f8b4b" providerId="LiveId" clId="{34F59C5E-E621-45A0-9986-82031F11B52B}" dt="2025-03-10T11:41:31.525" v="4466" actId="33524"/>
        <pc:sldMkLst>
          <pc:docMk/>
          <pc:sldMk cId="3683792747" sldId="262"/>
        </pc:sldMkLst>
        <pc:spChg chg="mod">
          <ac:chgData name="Bethan Bufton" userId="3f05272f8b2f8b4b" providerId="LiveId" clId="{34F59C5E-E621-45A0-9986-82031F11B52B}" dt="2025-03-10T11:28:26.938" v="4355" actId="20577"/>
          <ac:spMkLst>
            <pc:docMk/>
            <pc:sldMk cId="3683792747" sldId="262"/>
            <ac:spMk id="2" creationId="{99B0D2A9-3109-491F-B1A2-181AEE55506E}"/>
          </ac:spMkLst>
        </pc:spChg>
        <pc:spChg chg="mod">
          <ac:chgData name="Bethan Bufton" userId="3f05272f8b2f8b4b" providerId="LiveId" clId="{34F59C5E-E621-45A0-9986-82031F11B52B}" dt="2025-03-10T11:41:31.525" v="4466" actId="33524"/>
          <ac:spMkLst>
            <pc:docMk/>
            <pc:sldMk cId="3683792747" sldId="262"/>
            <ac:spMk id="3" creationId="{6DB56457-798E-E4EE-574C-273EEF945DF8}"/>
          </ac:spMkLst>
        </pc:spChg>
        <pc:spChg chg="add">
          <ac:chgData name="Bethan Bufton" userId="3f05272f8b2f8b4b" providerId="LiveId" clId="{34F59C5E-E621-45A0-9986-82031F11B52B}" dt="2025-03-03T17:04:57.115" v="2782" actId="26606"/>
          <ac:spMkLst>
            <pc:docMk/>
            <pc:sldMk cId="3683792747" sldId="262"/>
            <ac:spMk id="25" creationId="{DBDA151C-5770-45E4-AAFF-59E7F403866D}"/>
          </ac:spMkLst>
        </pc:spChg>
        <pc:picChg chg="add mod">
          <ac:chgData name="Bethan Bufton" userId="3f05272f8b2f8b4b" providerId="LiveId" clId="{34F59C5E-E621-45A0-9986-82031F11B52B}" dt="2025-03-03T17:04:57.115" v="2782" actId="26606"/>
          <ac:picMkLst>
            <pc:docMk/>
            <pc:sldMk cId="3683792747" sldId="262"/>
            <ac:picMk id="8" creationId="{A850CF63-B951-CB15-B8A0-1011DB565ADB}"/>
          </ac:picMkLst>
        </pc:picChg>
        <pc:cxnChg chg="add">
          <ac:chgData name="Bethan Bufton" userId="3f05272f8b2f8b4b" providerId="LiveId" clId="{34F59C5E-E621-45A0-9986-82031F11B52B}" dt="2025-03-03T17:04:57.115" v="2782" actId="26606"/>
          <ac:cxnSpMkLst>
            <pc:docMk/>
            <pc:sldMk cId="3683792747" sldId="262"/>
            <ac:cxnSpMk id="27" creationId="{2EA0F4A6-3CC9-C9E2-BA02-58FA29F7DD8E}"/>
          </ac:cxnSpMkLst>
        </pc:cxnChg>
      </pc:sldChg>
      <pc:sldChg chg="modSp new del mod">
        <pc:chgData name="Bethan Bufton" userId="3f05272f8b2f8b4b" providerId="LiveId" clId="{34F59C5E-E621-45A0-9986-82031F11B52B}" dt="2025-02-17T14:53:46.064" v="1937" actId="47"/>
        <pc:sldMkLst>
          <pc:docMk/>
          <pc:sldMk cId="4271435370" sldId="263"/>
        </pc:sldMkLst>
      </pc:sldChg>
      <pc:sldChg chg="addSp modSp new mod ord setBg">
        <pc:chgData name="Bethan Bufton" userId="3f05272f8b2f8b4b" providerId="LiveId" clId="{34F59C5E-E621-45A0-9986-82031F11B52B}" dt="2025-03-10T18:26:11.393" v="4821" actId="113"/>
        <pc:sldMkLst>
          <pc:docMk/>
          <pc:sldMk cId="53986334" sldId="264"/>
        </pc:sldMkLst>
        <pc:spChg chg="mod">
          <ac:chgData name="Bethan Bufton" userId="3f05272f8b2f8b4b" providerId="LiveId" clId="{34F59C5E-E621-45A0-9986-82031F11B52B}" dt="2025-03-10T18:25:53.252" v="4819" actId="26606"/>
          <ac:spMkLst>
            <pc:docMk/>
            <pc:sldMk cId="53986334" sldId="264"/>
            <ac:spMk id="2" creationId="{C78A78E0-F61E-7D74-F6C4-00E5383ACB43}"/>
          </ac:spMkLst>
        </pc:spChg>
        <pc:spChg chg="mod">
          <ac:chgData name="Bethan Bufton" userId="3f05272f8b2f8b4b" providerId="LiveId" clId="{34F59C5E-E621-45A0-9986-82031F11B52B}" dt="2025-03-10T18:26:11.393" v="4821" actId="113"/>
          <ac:spMkLst>
            <pc:docMk/>
            <pc:sldMk cId="53986334" sldId="264"/>
            <ac:spMk id="3" creationId="{FEB03FB7-8B8E-2897-ABC8-BCFA0EFD0DE3}"/>
          </ac:spMkLst>
        </pc:spChg>
        <pc:spChg chg="add">
          <ac:chgData name="Bethan Bufton" userId="3f05272f8b2f8b4b" providerId="LiveId" clId="{34F59C5E-E621-45A0-9986-82031F11B52B}" dt="2025-03-10T18:25:53.252" v="4819" actId="26606"/>
          <ac:spMkLst>
            <pc:docMk/>
            <pc:sldMk cId="53986334" sldId="264"/>
            <ac:spMk id="8" creationId="{1653AE3C-AC4F-907C-B473-B9A30D21506F}"/>
          </ac:spMkLst>
        </pc:spChg>
      </pc:sldChg>
      <pc:sldChg chg="addSp modSp new mod setBg">
        <pc:chgData name="Bethan Bufton" userId="3f05272f8b2f8b4b" providerId="LiveId" clId="{34F59C5E-E621-45A0-9986-82031F11B52B}" dt="2025-03-05T14:57:51.899" v="3282" actId="26606"/>
        <pc:sldMkLst>
          <pc:docMk/>
          <pc:sldMk cId="1553944104" sldId="265"/>
        </pc:sldMkLst>
        <pc:spChg chg="mod">
          <ac:chgData name="Bethan Bufton" userId="3f05272f8b2f8b4b" providerId="LiveId" clId="{34F59C5E-E621-45A0-9986-82031F11B52B}" dt="2025-03-05T14:57:51.899" v="3282" actId="26606"/>
          <ac:spMkLst>
            <pc:docMk/>
            <pc:sldMk cId="1553944104" sldId="265"/>
            <ac:spMk id="2" creationId="{1933B9FF-89B0-EAE5-E96C-5AB5AC813115}"/>
          </ac:spMkLst>
        </pc:spChg>
        <pc:spChg chg="mod">
          <ac:chgData name="Bethan Bufton" userId="3f05272f8b2f8b4b" providerId="LiveId" clId="{34F59C5E-E621-45A0-9986-82031F11B52B}" dt="2025-03-05T14:57:51.899" v="3282" actId="26606"/>
          <ac:spMkLst>
            <pc:docMk/>
            <pc:sldMk cId="1553944104" sldId="265"/>
            <ac:spMk id="3" creationId="{B0E1E0B3-6558-57F0-E70B-33A3AE33D4D2}"/>
          </ac:spMkLst>
        </pc:spChg>
        <pc:spChg chg="add">
          <ac:chgData name="Bethan Bufton" userId="3f05272f8b2f8b4b" providerId="LiveId" clId="{34F59C5E-E621-45A0-9986-82031F11B52B}" dt="2025-03-05T14:57:51.899" v="3282" actId="26606"/>
          <ac:spMkLst>
            <pc:docMk/>
            <pc:sldMk cId="1553944104" sldId="265"/>
            <ac:spMk id="9" creationId="{744CAA32-F237-419C-A2DD-43C28D920D3C}"/>
          </ac:spMkLst>
        </pc:spChg>
        <pc:picChg chg="add">
          <ac:chgData name="Bethan Bufton" userId="3f05272f8b2f8b4b" providerId="LiveId" clId="{34F59C5E-E621-45A0-9986-82031F11B52B}" dt="2025-03-05T14:57:51.899" v="3282" actId="26606"/>
          <ac:picMkLst>
            <pc:docMk/>
            <pc:sldMk cId="1553944104" sldId="265"/>
            <ac:picMk id="5" creationId="{EA28C652-232C-EB7C-2FF6-5BC579C5BB6C}"/>
          </ac:picMkLst>
        </pc:picChg>
        <pc:cxnChg chg="add">
          <ac:chgData name="Bethan Bufton" userId="3f05272f8b2f8b4b" providerId="LiveId" clId="{34F59C5E-E621-45A0-9986-82031F11B52B}" dt="2025-03-05T14:57:51.899" v="3282" actId="26606"/>
          <ac:cxnSpMkLst>
            <pc:docMk/>
            <pc:sldMk cId="1553944104" sldId="265"/>
            <ac:cxnSpMk id="11" creationId="{753FE100-D0AB-4AE2-824B-60CFA31EC6A2}"/>
          </ac:cxnSpMkLst>
        </pc:cxnChg>
      </pc:sldChg>
      <pc:sldChg chg="new del">
        <pc:chgData name="Bethan Bufton" userId="3f05272f8b2f8b4b" providerId="LiveId" clId="{34F59C5E-E621-45A0-9986-82031F11B52B}" dt="2025-02-17T14:02:44.233" v="1089" actId="47"/>
        <pc:sldMkLst>
          <pc:docMk/>
          <pc:sldMk cId="951857938" sldId="266"/>
        </pc:sldMkLst>
      </pc:sldChg>
      <pc:sldChg chg="addSp delSp modSp new mod">
        <pc:chgData name="Bethan Bufton" userId="3f05272f8b2f8b4b" providerId="LiveId" clId="{34F59C5E-E621-45A0-9986-82031F11B52B}" dt="2025-03-05T16:04:06.666" v="4177" actId="1076"/>
        <pc:sldMkLst>
          <pc:docMk/>
          <pc:sldMk cId="2268349639" sldId="266"/>
        </pc:sldMkLst>
        <pc:spChg chg="mod">
          <ac:chgData name="Bethan Bufton" userId="3f05272f8b2f8b4b" providerId="LiveId" clId="{34F59C5E-E621-45A0-9986-82031F11B52B}" dt="2025-02-17T14:04:01.860" v="1117" actId="5793"/>
          <ac:spMkLst>
            <pc:docMk/>
            <pc:sldMk cId="2268349639" sldId="266"/>
            <ac:spMk id="2" creationId="{A96281D5-4461-68C5-B32B-EF1C9C324C68}"/>
          </ac:spMkLst>
        </pc:spChg>
        <pc:spChg chg="add del mod">
          <ac:chgData name="Bethan Bufton" userId="3f05272f8b2f8b4b" providerId="LiveId" clId="{34F59C5E-E621-45A0-9986-82031F11B52B}" dt="2025-03-05T16:03:55.400" v="4175" actId="14100"/>
          <ac:spMkLst>
            <pc:docMk/>
            <pc:sldMk cId="2268349639" sldId="266"/>
            <ac:spMk id="3" creationId="{17FC9492-7296-A2F4-AE91-7DB13D7562D0}"/>
          </ac:spMkLst>
        </pc:spChg>
        <pc:spChg chg="add mod">
          <ac:chgData name="Bethan Bufton" userId="3f05272f8b2f8b4b" providerId="LiveId" clId="{34F59C5E-E621-45A0-9986-82031F11B52B}" dt="2025-03-05T16:04:06.666" v="4177" actId="1076"/>
          <ac:spMkLst>
            <pc:docMk/>
            <pc:sldMk cId="2268349639" sldId="266"/>
            <ac:spMk id="4" creationId="{4461021A-F009-B511-FA73-4C16FE09704C}"/>
          </ac:spMkLst>
        </pc:spChg>
        <pc:picChg chg="add mod">
          <ac:chgData name="Bethan Bufton" userId="3f05272f8b2f8b4b" providerId="LiveId" clId="{34F59C5E-E621-45A0-9986-82031F11B52B}" dt="2025-03-05T16:04:01.304" v="4176" actId="1076"/>
          <ac:picMkLst>
            <pc:docMk/>
            <pc:sldMk cId="2268349639" sldId="266"/>
            <ac:picMk id="1026" creationId="{80078830-08C4-EF8B-D6CF-6427B8869ED2}"/>
          </ac:picMkLst>
        </pc:picChg>
      </pc:sldChg>
      <pc:sldChg chg="addSp delSp modSp new mod setBg">
        <pc:chgData name="Bethan Bufton" userId="3f05272f8b2f8b4b" providerId="LiveId" clId="{34F59C5E-E621-45A0-9986-82031F11B52B}" dt="2025-03-12T21:44:15.316" v="6520" actId="20577"/>
        <pc:sldMkLst>
          <pc:docMk/>
          <pc:sldMk cId="2007743829" sldId="267"/>
        </pc:sldMkLst>
        <pc:spChg chg="mod">
          <ac:chgData name="Bethan Bufton" userId="3f05272f8b2f8b4b" providerId="LiveId" clId="{34F59C5E-E621-45A0-9986-82031F11B52B}" dt="2025-03-10T18:59:32.811" v="5733" actId="26606"/>
          <ac:spMkLst>
            <pc:docMk/>
            <pc:sldMk cId="2007743829" sldId="267"/>
            <ac:spMk id="2" creationId="{35C70B3C-8E89-B53E-665D-4CAE36B84498}"/>
          </ac:spMkLst>
        </pc:spChg>
        <pc:spChg chg="add">
          <ac:chgData name="Bethan Bufton" userId="3f05272f8b2f8b4b" providerId="LiveId" clId="{34F59C5E-E621-45A0-9986-82031F11B52B}" dt="2025-03-10T18:59:32.811" v="5733" actId="26606"/>
          <ac:spMkLst>
            <pc:docMk/>
            <pc:sldMk cId="2007743829" sldId="267"/>
            <ac:spMk id="9" creationId="{063F27BC-7079-4FF7-8F7C-ABC82FA3C247}"/>
          </ac:spMkLst>
        </pc:spChg>
        <pc:graphicFrameChg chg="add mod">
          <ac:chgData name="Bethan Bufton" userId="3f05272f8b2f8b4b" providerId="LiveId" clId="{34F59C5E-E621-45A0-9986-82031F11B52B}" dt="2025-03-12T21:44:15.316" v="6520" actId="20577"/>
          <ac:graphicFrameMkLst>
            <pc:docMk/>
            <pc:sldMk cId="2007743829" sldId="267"/>
            <ac:graphicFrameMk id="5" creationId="{1498C97C-5357-D25A-9459-BA59C3A31F6D}"/>
          </ac:graphicFrameMkLst>
        </pc:graphicFrameChg>
        <pc:cxnChg chg="add">
          <ac:chgData name="Bethan Bufton" userId="3f05272f8b2f8b4b" providerId="LiveId" clId="{34F59C5E-E621-45A0-9986-82031F11B52B}" dt="2025-03-10T18:59:32.811" v="5733" actId="26606"/>
          <ac:cxnSpMkLst>
            <pc:docMk/>
            <pc:sldMk cId="2007743829" sldId="267"/>
            <ac:cxnSpMk id="11" creationId="{40BBF191-9CC8-4313-B1CA-8DF1A53AE4F9}"/>
          </ac:cxnSpMkLst>
        </pc:cxnChg>
      </pc:sldChg>
      <pc:sldChg chg="modSp new mod">
        <pc:chgData name="Bethan Bufton" userId="3f05272f8b2f8b4b" providerId="LiveId" clId="{34F59C5E-E621-45A0-9986-82031F11B52B}" dt="2025-03-12T09:49:55.960" v="5773" actId="27636"/>
        <pc:sldMkLst>
          <pc:docMk/>
          <pc:sldMk cId="1802588918" sldId="268"/>
        </pc:sldMkLst>
        <pc:spChg chg="mod">
          <ac:chgData name="Bethan Bufton" userId="3f05272f8b2f8b4b" providerId="LiveId" clId="{34F59C5E-E621-45A0-9986-82031F11B52B}" dt="2025-03-05T15:29:56.511" v="3499" actId="20577"/>
          <ac:spMkLst>
            <pc:docMk/>
            <pc:sldMk cId="1802588918" sldId="268"/>
            <ac:spMk id="2" creationId="{50523CF1-91F1-A5C6-6403-9745FED62ADE}"/>
          </ac:spMkLst>
        </pc:spChg>
        <pc:spChg chg="mod">
          <ac:chgData name="Bethan Bufton" userId="3f05272f8b2f8b4b" providerId="LiveId" clId="{34F59C5E-E621-45A0-9986-82031F11B52B}" dt="2025-03-12T09:49:55.960" v="5773" actId="27636"/>
          <ac:spMkLst>
            <pc:docMk/>
            <pc:sldMk cId="1802588918" sldId="268"/>
            <ac:spMk id="3" creationId="{AF707C09-A036-836D-2EDD-72FEF4E23EF5}"/>
          </ac:spMkLst>
        </pc:spChg>
      </pc:sldChg>
      <pc:sldChg chg="addSp modSp new mod setBg">
        <pc:chgData name="Bethan Bufton" userId="3f05272f8b2f8b4b" providerId="LiveId" clId="{34F59C5E-E621-45A0-9986-82031F11B52B}" dt="2025-03-12T21:31:39.100" v="6499" actId="26606"/>
        <pc:sldMkLst>
          <pc:docMk/>
          <pc:sldMk cId="636940274" sldId="269"/>
        </pc:sldMkLst>
        <pc:spChg chg="mod">
          <ac:chgData name="Bethan Bufton" userId="3f05272f8b2f8b4b" providerId="LiveId" clId="{34F59C5E-E621-45A0-9986-82031F11B52B}" dt="2025-03-12T21:31:39.100" v="6499" actId="26606"/>
          <ac:spMkLst>
            <pc:docMk/>
            <pc:sldMk cId="636940274" sldId="269"/>
            <ac:spMk id="2" creationId="{38EE9000-5690-D180-D7E0-C08E2B136356}"/>
          </ac:spMkLst>
        </pc:spChg>
        <pc:spChg chg="mod">
          <ac:chgData name="Bethan Bufton" userId="3f05272f8b2f8b4b" providerId="LiveId" clId="{34F59C5E-E621-45A0-9986-82031F11B52B}" dt="2025-03-12T21:31:39.100" v="6499" actId="26606"/>
          <ac:spMkLst>
            <pc:docMk/>
            <pc:sldMk cId="636940274" sldId="269"/>
            <ac:spMk id="3" creationId="{84139CAF-DF09-D460-68F1-EE8D615977E3}"/>
          </ac:spMkLst>
        </pc:spChg>
        <pc:spChg chg="add">
          <ac:chgData name="Bethan Bufton" userId="3f05272f8b2f8b4b" providerId="LiveId" clId="{34F59C5E-E621-45A0-9986-82031F11B52B}" dt="2025-03-12T21:31:39.100" v="6499" actId="26606"/>
          <ac:spMkLst>
            <pc:docMk/>
            <pc:sldMk cId="636940274" sldId="269"/>
            <ac:spMk id="10" creationId="{DBDA151C-5770-45E4-AAFF-59E7F403866D}"/>
          </ac:spMkLst>
        </pc:spChg>
        <pc:picChg chg="add">
          <ac:chgData name="Bethan Bufton" userId="3f05272f8b2f8b4b" providerId="LiveId" clId="{34F59C5E-E621-45A0-9986-82031F11B52B}" dt="2025-03-12T21:31:39.100" v="6499" actId="26606"/>
          <ac:picMkLst>
            <pc:docMk/>
            <pc:sldMk cId="636940274" sldId="269"/>
            <ac:picMk id="7" creationId="{6D23CDD3-A470-3CBE-1DED-6D59F9C8CF61}"/>
          </ac:picMkLst>
        </pc:picChg>
        <pc:cxnChg chg="add">
          <ac:chgData name="Bethan Bufton" userId="3f05272f8b2f8b4b" providerId="LiveId" clId="{34F59C5E-E621-45A0-9986-82031F11B52B}" dt="2025-03-12T21:31:39.100" v="6499" actId="26606"/>
          <ac:cxnSpMkLst>
            <pc:docMk/>
            <pc:sldMk cId="636940274" sldId="269"/>
            <ac:cxnSpMk id="12" creationId="{2EA0F4A6-3CC9-C9E2-BA02-58FA29F7DD8E}"/>
          </ac:cxnSpMkLst>
        </pc:cxnChg>
      </pc:sldChg>
      <pc:sldChg chg="modSp new mod chgLayout">
        <pc:chgData name="Bethan Bufton" userId="3f05272f8b2f8b4b" providerId="LiveId" clId="{34F59C5E-E621-45A0-9986-82031F11B52B}" dt="2025-03-12T09:52:32.727" v="5817" actId="27636"/>
        <pc:sldMkLst>
          <pc:docMk/>
          <pc:sldMk cId="1315707749" sldId="270"/>
        </pc:sldMkLst>
        <pc:spChg chg="mod ord">
          <ac:chgData name="Bethan Bufton" userId="3f05272f8b2f8b4b" providerId="LiveId" clId="{34F59C5E-E621-45A0-9986-82031F11B52B}" dt="2025-03-12T09:51:17.342" v="5787" actId="700"/>
          <ac:spMkLst>
            <pc:docMk/>
            <pc:sldMk cId="1315707749" sldId="270"/>
            <ac:spMk id="2" creationId="{B26131A3-DAE6-B1CE-BFB9-2D65EED32856}"/>
          </ac:spMkLst>
        </pc:spChg>
        <pc:spChg chg="mod ord">
          <ac:chgData name="Bethan Bufton" userId="3f05272f8b2f8b4b" providerId="LiveId" clId="{34F59C5E-E621-45A0-9986-82031F11B52B}" dt="2025-03-12T09:52:32.727" v="5817" actId="27636"/>
          <ac:spMkLst>
            <pc:docMk/>
            <pc:sldMk cId="1315707749" sldId="270"/>
            <ac:spMk id="3" creationId="{F35224EC-3D46-02FA-FFCD-A8B536248885}"/>
          </ac:spMkLst>
        </pc:spChg>
      </pc:sldChg>
      <pc:sldChg chg="addSp modSp new mod setBg addAnim">
        <pc:chgData name="Bethan Bufton" userId="3f05272f8b2f8b4b" providerId="LiveId" clId="{34F59C5E-E621-45A0-9986-82031F11B52B}" dt="2025-03-05T15:27:56.646" v="3464"/>
        <pc:sldMkLst>
          <pc:docMk/>
          <pc:sldMk cId="1194358093" sldId="271"/>
        </pc:sldMkLst>
        <pc:spChg chg="mod">
          <ac:chgData name="Bethan Bufton" userId="3f05272f8b2f8b4b" providerId="LiveId" clId="{34F59C5E-E621-45A0-9986-82031F11B52B}" dt="2025-03-05T15:27:56.642" v="3462" actId="26606"/>
          <ac:spMkLst>
            <pc:docMk/>
            <pc:sldMk cId="1194358093" sldId="271"/>
            <ac:spMk id="2" creationId="{8F1C08F2-F31C-ED17-9B4F-687BAAF81F0F}"/>
          </ac:spMkLst>
        </pc:spChg>
        <pc:spChg chg="add">
          <ac:chgData name="Bethan Bufton" userId="3f05272f8b2f8b4b" providerId="LiveId" clId="{34F59C5E-E621-45A0-9986-82031F11B52B}" dt="2025-03-05T15:27:56.642" v="3462" actId="26606"/>
          <ac:spMkLst>
            <pc:docMk/>
            <pc:sldMk cId="1194358093" sldId="271"/>
            <ac:spMk id="11" creationId="{19F9BF86-FE94-4517-B97D-026C7515E589}"/>
          </ac:spMkLst>
        </pc:spChg>
        <pc:picChg chg="add">
          <ac:chgData name="Bethan Bufton" userId="3f05272f8b2f8b4b" providerId="LiveId" clId="{34F59C5E-E621-45A0-9986-82031F11B52B}" dt="2025-03-05T15:27:56.642" v="3462" actId="26606"/>
          <ac:picMkLst>
            <pc:docMk/>
            <pc:sldMk cId="1194358093" sldId="271"/>
            <ac:picMk id="6" creationId="{A9B989F8-FA13-BD99-D95E-B0BD94CF1869}"/>
          </ac:picMkLst>
        </pc:picChg>
        <pc:cxnChg chg="add">
          <ac:chgData name="Bethan Bufton" userId="3f05272f8b2f8b4b" providerId="LiveId" clId="{34F59C5E-E621-45A0-9986-82031F11B52B}" dt="2025-03-05T15:27:56.642" v="3462" actId="26606"/>
          <ac:cxnSpMkLst>
            <pc:docMk/>
            <pc:sldMk cId="1194358093" sldId="271"/>
            <ac:cxnSpMk id="9" creationId="{118E06E4-607B-144B-382B-AD3D06B1EE8C}"/>
          </ac:cxnSpMkLst>
        </pc:cxnChg>
        <pc:cxnChg chg="add">
          <ac:chgData name="Bethan Bufton" userId="3f05272f8b2f8b4b" providerId="LiveId" clId="{34F59C5E-E621-45A0-9986-82031F11B52B}" dt="2025-03-05T15:27:56.642" v="3462" actId="26606"/>
          <ac:cxnSpMkLst>
            <pc:docMk/>
            <pc:sldMk cId="1194358093" sldId="271"/>
            <ac:cxnSpMk id="13" creationId="{503FCC9E-47A2-69B7-68E7-7FA95EAD538D}"/>
          </ac:cxnSpMkLst>
        </pc:cxnChg>
      </pc:sldChg>
      <pc:sldChg chg="modSp new mod">
        <pc:chgData name="Bethan Bufton" userId="3f05272f8b2f8b4b" providerId="LiveId" clId="{34F59C5E-E621-45A0-9986-82031F11B52B}" dt="2025-03-12T09:52:10.038" v="5813" actId="27636"/>
        <pc:sldMkLst>
          <pc:docMk/>
          <pc:sldMk cId="3488771689" sldId="272"/>
        </pc:sldMkLst>
        <pc:spChg chg="mod">
          <ac:chgData name="Bethan Bufton" userId="3f05272f8b2f8b4b" providerId="LiveId" clId="{34F59C5E-E621-45A0-9986-82031F11B52B}" dt="2025-03-12T09:52:03.664" v="5811" actId="20577"/>
          <ac:spMkLst>
            <pc:docMk/>
            <pc:sldMk cId="3488771689" sldId="272"/>
            <ac:spMk id="2" creationId="{BAD58622-8254-9241-B766-B264A05F33F2}"/>
          </ac:spMkLst>
        </pc:spChg>
        <pc:spChg chg="mod">
          <ac:chgData name="Bethan Bufton" userId="3f05272f8b2f8b4b" providerId="LiveId" clId="{34F59C5E-E621-45A0-9986-82031F11B52B}" dt="2025-03-12T09:52:10.038" v="5813" actId="27636"/>
          <ac:spMkLst>
            <pc:docMk/>
            <pc:sldMk cId="3488771689" sldId="272"/>
            <ac:spMk id="3" creationId="{E4B26671-6D66-C08C-8C75-9B8E58B6209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131A25-16F4-4098-B344-50A5E58532B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DEE507A-6E83-473F-B0EA-A95BD6490EAA}">
      <dgm:prSet/>
      <dgm:spPr/>
      <dgm:t>
        <a:bodyPr/>
        <a:lstStyle/>
        <a:p>
          <a:r>
            <a:rPr lang="en-US" dirty="0"/>
            <a:t>Social and developmental determinations of health </a:t>
          </a:r>
        </a:p>
      </dgm:t>
    </dgm:pt>
    <dgm:pt modelId="{00174C77-778C-4A06-B38B-6748BCE6CC16}" type="parTrans" cxnId="{16F81764-E15C-44A3-AB60-553667840FA6}">
      <dgm:prSet/>
      <dgm:spPr/>
      <dgm:t>
        <a:bodyPr/>
        <a:lstStyle/>
        <a:p>
          <a:endParaRPr lang="en-US"/>
        </a:p>
      </dgm:t>
    </dgm:pt>
    <dgm:pt modelId="{FA12DA95-B68E-4909-A6A1-8E7B72A20A41}" type="sibTrans" cxnId="{16F81764-E15C-44A3-AB60-553667840FA6}">
      <dgm:prSet/>
      <dgm:spPr/>
      <dgm:t>
        <a:bodyPr/>
        <a:lstStyle/>
        <a:p>
          <a:endParaRPr lang="en-US"/>
        </a:p>
      </dgm:t>
    </dgm:pt>
    <dgm:pt modelId="{71075752-4003-4E09-B9E8-BB292C4E17D8}">
      <dgm:prSet/>
      <dgm:spPr/>
      <dgm:t>
        <a:bodyPr/>
        <a:lstStyle/>
        <a:p>
          <a:r>
            <a:rPr lang="en-US" dirty="0"/>
            <a:t>Importance of Play </a:t>
          </a:r>
        </a:p>
      </dgm:t>
    </dgm:pt>
    <dgm:pt modelId="{FB77B059-A0F8-49EA-9E08-A8CE79F2E1F3}" type="parTrans" cxnId="{D7838F67-5D6A-41A3-8259-471E706F3BA9}">
      <dgm:prSet/>
      <dgm:spPr/>
      <dgm:t>
        <a:bodyPr/>
        <a:lstStyle/>
        <a:p>
          <a:endParaRPr lang="en-US"/>
        </a:p>
      </dgm:t>
    </dgm:pt>
    <dgm:pt modelId="{9B24FDC6-D2F1-4D13-A618-CC71EBB885C0}" type="sibTrans" cxnId="{D7838F67-5D6A-41A3-8259-471E706F3BA9}">
      <dgm:prSet/>
      <dgm:spPr/>
      <dgm:t>
        <a:bodyPr/>
        <a:lstStyle/>
        <a:p>
          <a:endParaRPr lang="en-US"/>
        </a:p>
      </dgm:t>
    </dgm:pt>
    <dgm:pt modelId="{AE026A03-72DB-45C3-A530-14FF5FF0D590}">
      <dgm:prSet/>
      <dgm:spPr/>
      <dgm:t>
        <a:bodyPr/>
        <a:lstStyle/>
        <a:p>
          <a:r>
            <a:rPr lang="en-US" dirty="0"/>
            <a:t>Attachment theory </a:t>
          </a:r>
        </a:p>
      </dgm:t>
    </dgm:pt>
    <dgm:pt modelId="{9E44F30F-3E71-45B6-9254-5235BE337FA5}" type="parTrans" cxnId="{0E222245-A4DE-472C-8D99-A56F7491033E}">
      <dgm:prSet/>
      <dgm:spPr/>
      <dgm:t>
        <a:bodyPr/>
        <a:lstStyle/>
        <a:p>
          <a:endParaRPr lang="en-US"/>
        </a:p>
      </dgm:t>
    </dgm:pt>
    <dgm:pt modelId="{5C58D9FC-1D28-483E-A0AD-B2575FA09DAC}" type="sibTrans" cxnId="{0E222245-A4DE-472C-8D99-A56F7491033E}">
      <dgm:prSet/>
      <dgm:spPr/>
      <dgm:t>
        <a:bodyPr/>
        <a:lstStyle/>
        <a:p>
          <a:endParaRPr lang="en-US"/>
        </a:p>
      </dgm:t>
    </dgm:pt>
    <dgm:pt modelId="{DE9559F8-4815-4028-BFB9-7E8BC670F534}">
      <dgm:prSet/>
      <dgm:spPr/>
      <dgm:t>
        <a:bodyPr/>
        <a:lstStyle/>
        <a:p>
          <a:r>
            <a:rPr lang="en-US" dirty="0"/>
            <a:t>Programs/ importance of promoting health and interactions by health professionals </a:t>
          </a:r>
        </a:p>
      </dgm:t>
    </dgm:pt>
    <dgm:pt modelId="{92DA1FEC-3D12-40EC-90B6-BA59D95392C8}" type="parTrans" cxnId="{4286FD6A-4227-491B-A383-74F2BBD17287}">
      <dgm:prSet/>
      <dgm:spPr/>
      <dgm:t>
        <a:bodyPr/>
        <a:lstStyle/>
        <a:p>
          <a:endParaRPr lang="en-US"/>
        </a:p>
      </dgm:t>
    </dgm:pt>
    <dgm:pt modelId="{AC974FF1-0ACC-4975-9C36-2A9192E8FE36}" type="sibTrans" cxnId="{4286FD6A-4227-491B-A383-74F2BBD17287}">
      <dgm:prSet/>
      <dgm:spPr/>
      <dgm:t>
        <a:bodyPr/>
        <a:lstStyle/>
        <a:p>
          <a:endParaRPr lang="en-US"/>
        </a:p>
      </dgm:t>
    </dgm:pt>
    <dgm:pt modelId="{A66F61FF-7F96-477F-AB8D-A2215E5FA3DD}">
      <dgm:prSet/>
      <dgm:spPr/>
      <dgm:t>
        <a:bodyPr/>
        <a:lstStyle/>
        <a:p>
          <a:r>
            <a:rPr lang="en-US" dirty="0"/>
            <a:t>Conclusion </a:t>
          </a:r>
        </a:p>
      </dgm:t>
    </dgm:pt>
    <dgm:pt modelId="{D037382B-9921-4F4A-B414-14C11ACA1E5D}" type="parTrans" cxnId="{4975920B-F840-4B89-B889-8118EB494945}">
      <dgm:prSet/>
      <dgm:spPr/>
      <dgm:t>
        <a:bodyPr/>
        <a:lstStyle/>
        <a:p>
          <a:endParaRPr lang="en-GB"/>
        </a:p>
      </dgm:t>
    </dgm:pt>
    <dgm:pt modelId="{741C35C3-80CE-44AA-8F5D-4D8E0290881E}" type="sibTrans" cxnId="{4975920B-F840-4B89-B889-8118EB494945}">
      <dgm:prSet/>
      <dgm:spPr/>
      <dgm:t>
        <a:bodyPr/>
        <a:lstStyle/>
        <a:p>
          <a:endParaRPr lang="en-GB"/>
        </a:p>
      </dgm:t>
    </dgm:pt>
    <dgm:pt modelId="{3107AB3B-2382-4FCB-B7DB-8144AA23D9B4}">
      <dgm:prSet/>
      <dgm:spPr/>
      <dgm:t>
        <a:bodyPr/>
        <a:lstStyle/>
        <a:p>
          <a:r>
            <a:rPr lang="en-US" dirty="0"/>
            <a:t>Early intervention </a:t>
          </a:r>
        </a:p>
      </dgm:t>
    </dgm:pt>
    <dgm:pt modelId="{A47D9A77-7E70-4E9D-80A6-3A399EF1178D}" type="parTrans" cxnId="{34726ECB-4150-46B4-AF68-7EC22F77DC8D}">
      <dgm:prSet/>
      <dgm:spPr/>
      <dgm:t>
        <a:bodyPr/>
        <a:lstStyle/>
        <a:p>
          <a:endParaRPr lang="en-GB"/>
        </a:p>
      </dgm:t>
    </dgm:pt>
    <dgm:pt modelId="{735EBF4A-646D-44A8-926F-86B3E3730F0A}" type="sibTrans" cxnId="{34726ECB-4150-46B4-AF68-7EC22F77DC8D}">
      <dgm:prSet/>
      <dgm:spPr/>
      <dgm:t>
        <a:bodyPr/>
        <a:lstStyle/>
        <a:p>
          <a:endParaRPr lang="en-GB"/>
        </a:p>
      </dgm:t>
    </dgm:pt>
    <dgm:pt modelId="{22502351-8404-48AE-8EBD-65CB754B565D}" type="pres">
      <dgm:prSet presAssocID="{20131A25-16F4-4098-B344-50A5E58532BA}" presName="linear" presStyleCnt="0">
        <dgm:presLayoutVars>
          <dgm:animLvl val="lvl"/>
          <dgm:resizeHandles val="exact"/>
        </dgm:presLayoutVars>
      </dgm:prSet>
      <dgm:spPr/>
    </dgm:pt>
    <dgm:pt modelId="{0A35F1A3-B7ED-40CE-A6AC-6D1E7365F0D9}" type="pres">
      <dgm:prSet presAssocID="{8DEE507A-6E83-473F-B0EA-A95BD6490EAA}" presName="parentText" presStyleLbl="node1" presStyleIdx="0" presStyleCnt="6">
        <dgm:presLayoutVars>
          <dgm:chMax val="0"/>
          <dgm:bulletEnabled val="1"/>
        </dgm:presLayoutVars>
      </dgm:prSet>
      <dgm:spPr/>
    </dgm:pt>
    <dgm:pt modelId="{89678B52-2FC9-4928-B5B7-57B8D7151E9C}" type="pres">
      <dgm:prSet presAssocID="{FA12DA95-B68E-4909-A6A1-8E7B72A20A41}" presName="spacer" presStyleCnt="0"/>
      <dgm:spPr/>
    </dgm:pt>
    <dgm:pt modelId="{B7588831-9927-402B-933A-2C37ED839E77}" type="pres">
      <dgm:prSet presAssocID="{71075752-4003-4E09-B9E8-BB292C4E17D8}" presName="parentText" presStyleLbl="node1" presStyleIdx="1" presStyleCnt="6">
        <dgm:presLayoutVars>
          <dgm:chMax val="0"/>
          <dgm:bulletEnabled val="1"/>
        </dgm:presLayoutVars>
      </dgm:prSet>
      <dgm:spPr/>
    </dgm:pt>
    <dgm:pt modelId="{9B5EB79F-679A-4DA1-9079-05A3384A901A}" type="pres">
      <dgm:prSet presAssocID="{9B24FDC6-D2F1-4D13-A618-CC71EBB885C0}" presName="spacer" presStyleCnt="0"/>
      <dgm:spPr/>
    </dgm:pt>
    <dgm:pt modelId="{516A85B0-4D87-4983-8511-FB810B5CE1DB}" type="pres">
      <dgm:prSet presAssocID="{AE026A03-72DB-45C3-A530-14FF5FF0D590}" presName="parentText" presStyleLbl="node1" presStyleIdx="2" presStyleCnt="6" custLinFactNeighborY="6705">
        <dgm:presLayoutVars>
          <dgm:chMax val="0"/>
          <dgm:bulletEnabled val="1"/>
        </dgm:presLayoutVars>
      </dgm:prSet>
      <dgm:spPr/>
    </dgm:pt>
    <dgm:pt modelId="{D0851165-18B1-4B7C-B0D8-50E356FA05AD}" type="pres">
      <dgm:prSet presAssocID="{5C58D9FC-1D28-483E-A0AD-B2575FA09DAC}" presName="spacer" presStyleCnt="0"/>
      <dgm:spPr/>
    </dgm:pt>
    <dgm:pt modelId="{58C23A41-E321-4FD6-9D45-AD2C9B2365B1}" type="pres">
      <dgm:prSet presAssocID="{3107AB3B-2382-4FCB-B7DB-8144AA23D9B4}" presName="parentText" presStyleLbl="node1" presStyleIdx="3" presStyleCnt="6">
        <dgm:presLayoutVars>
          <dgm:chMax val="0"/>
          <dgm:bulletEnabled val="1"/>
        </dgm:presLayoutVars>
      </dgm:prSet>
      <dgm:spPr/>
    </dgm:pt>
    <dgm:pt modelId="{D09B9574-1359-4DCB-8377-8F289D2D6A6D}" type="pres">
      <dgm:prSet presAssocID="{735EBF4A-646D-44A8-926F-86B3E3730F0A}" presName="spacer" presStyleCnt="0"/>
      <dgm:spPr/>
    </dgm:pt>
    <dgm:pt modelId="{EB9B80B6-AD9C-4680-96A6-FB9B25B058BB}" type="pres">
      <dgm:prSet presAssocID="{DE9559F8-4815-4028-BFB9-7E8BC670F534}" presName="parentText" presStyleLbl="node1" presStyleIdx="4" presStyleCnt="6">
        <dgm:presLayoutVars>
          <dgm:chMax val="0"/>
          <dgm:bulletEnabled val="1"/>
        </dgm:presLayoutVars>
      </dgm:prSet>
      <dgm:spPr/>
    </dgm:pt>
    <dgm:pt modelId="{93F4DFA9-88B5-49A8-AE59-C626CBA7ECAB}" type="pres">
      <dgm:prSet presAssocID="{AC974FF1-0ACC-4975-9C36-2A9192E8FE36}" presName="spacer" presStyleCnt="0"/>
      <dgm:spPr/>
    </dgm:pt>
    <dgm:pt modelId="{90F7BD71-F973-4BBF-AC74-05722A6749F7}" type="pres">
      <dgm:prSet presAssocID="{A66F61FF-7F96-477F-AB8D-A2215E5FA3DD}" presName="parentText" presStyleLbl="node1" presStyleIdx="5" presStyleCnt="6">
        <dgm:presLayoutVars>
          <dgm:chMax val="0"/>
          <dgm:bulletEnabled val="1"/>
        </dgm:presLayoutVars>
      </dgm:prSet>
      <dgm:spPr/>
    </dgm:pt>
  </dgm:ptLst>
  <dgm:cxnLst>
    <dgm:cxn modelId="{4975920B-F840-4B89-B889-8118EB494945}" srcId="{20131A25-16F4-4098-B344-50A5E58532BA}" destId="{A66F61FF-7F96-477F-AB8D-A2215E5FA3DD}" srcOrd="5" destOrd="0" parTransId="{D037382B-9921-4F4A-B414-14C11ACA1E5D}" sibTransId="{741C35C3-80CE-44AA-8F5D-4D8E0290881E}"/>
    <dgm:cxn modelId="{16F81764-E15C-44A3-AB60-553667840FA6}" srcId="{20131A25-16F4-4098-B344-50A5E58532BA}" destId="{8DEE507A-6E83-473F-B0EA-A95BD6490EAA}" srcOrd="0" destOrd="0" parTransId="{00174C77-778C-4A06-B38B-6748BCE6CC16}" sibTransId="{FA12DA95-B68E-4909-A6A1-8E7B72A20A41}"/>
    <dgm:cxn modelId="{0E222245-A4DE-472C-8D99-A56F7491033E}" srcId="{20131A25-16F4-4098-B344-50A5E58532BA}" destId="{AE026A03-72DB-45C3-A530-14FF5FF0D590}" srcOrd="2" destOrd="0" parTransId="{9E44F30F-3E71-45B6-9254-5235BE337FA5}" sibTransId="{5C58D9FC-1D28-483E-A0AD-B2575FA09DAC}"/>
    <dgm:cxn modelId="{D7838F67-5D6A-41A3-8259-471E706F3BA9}" srcId="{20131A25-16F4-4098-B344-50A5E58532BA}" destId="{71075752-4003-4E09-B9E8-BB292C4E17D8}" srcOrd="1" destOrd="0" parTransId="{FB77B059-A0F8-49EA-9E08-A8CE79F2E1F3}" sibTransId="{9B24FDC6-D2F1-4D13-A618-CC71EBB885C0}"/>
    <dgm:cxn modelId="{4286FD6A-4227-491B-A383-74F2BBD17287}" srcId="{20131A25-16F4-4098-B344-50A5E58532BA}" destId="{DE9559F8-4815-4028-BFB9-7E8BC670F534}" srcOrd="4" destOrd="0" parTransId="{92DA1FEC-3D12-40EC-90B6-BA59D95392C8}" sibTransId="{AC974FF1-0ACC-4975-9C36-2A9192E8FE36}"/>
    <dgm:cxn modelId="{16770E82-BEF6-434A-83E9-669045B56441}" type="presOf" srcId="{DE9559F8-4815-4028-BFB9-7E8BC670F534}" destId="{EB9B80B6-AD9C-4680-96A6-FB9B25B058BB}" srcOrd="0" destOrd="0" presId="urn:microsoft.com/office/officeart/2005/8/layout/vList2"/>
    <dgm:cxn modelId="{1B9F198C-2E40-46C0-95E7-C2267AC459ED}" type="presOf" srcId="{20131A25-16F4-4098-B344-50A5E58532BA}" destId="{22502351-8404-48AE-8EBD-65CB754B565D}" srcOrd="0" destOrd="0" presId="urn:microsoft.com/office/officeart/2005/8/layout/vList2"/>
    <dgm:cxn modelId="{54030296-EA6C-43C1-8167-71EA99AFE3FD}" type="presOf" srcId="{8DEE507A-6E83-473F-B0EA-A95BD6490EAA}" destId="{0A35F1A3-B7ED-40CE-A6AC-6D1E7365F0D9}" srcOrd="0" destOrd="0" presId="urn:microsoft.com/office/officeart/2005/8/layout/vList2"/>
    <dgm:cxn modelId="{5F354998-B849-49CF-877B-DF9E9744BE84}" type="presOf" srcId="{AE026A03-72DB-45C3-A530-14FF5FF0D590}" destId="{516A85B0-4D87-4983-8511-FB810B5CE1DB}" srcOrd="0" destOrd="0" presId="urn:microsoft.com/office/officeart/2005/8/layout/vList2"/>
    <dgm:cxn modelId="{B928C2C0-189B-43EB-909D-DFE2D2DEBD62}" type="presOf" srcId="{3107AB3B-2382-4FCB-B7DB-8144AA23D9B4}" destId="{58C23A41-E321-4FD6-9D45-AD2C9B2365B1}" srcOrd="0" destOrd="0" presId="urn:microsoft.com/office/officeart/2005/8/layout/vList2"/>
    <dgm:cxn modelId="{9188CEC2-44CA-4F1D-A4C0-8A57804F86F5}" type="presOf" srcId="{A66F61FF-7F96-477F-AB8D-A2215E5FA3DD}" destId="{90F7BD71-F973-4BBF-AC74-05722A6749F7}" srcOrd="0" destOrd="0" presId="urn:microsoft.com/office/officeart/2005/8/layout/vList2"/>
    <dgm:cxn modelId="{34726ECB-4150-46B4-AF68-7EC22F77DC8D}" srcId="{20131A25-16F4-4098-B344-50A5E58532BA}" destId="{3107AB3B-2382-4FCB-B7DB-8144AA23D9B4}" srcOrd="3" destOrd="0" parTransId="{A47D9A77-7E70-4E9D-80A6-3A399EF1178D}" sibTransId="{735EBF4A-646D-44A8-926F-86B3E3730F0A}"/>
    <dgm:cxn modelId="{928646CD-77AC-40A1-9A6D-618306E8732A}" type="presOf" srcId="{71075752-4003-4E09-B9E8-BB292C4E17D8}" destId="{B7588831-9927-402B-933A-2C37ED839E77}" srcOrd="0" destOrd="0" presId="urn:microsoft.com/office/officeart/2005/8/layout/vList2"/>
    <dgm:cxn modelId="{449E4201-B4C8-4CEE-9270-AB40162B0F8E}" type="presParOf" srcId="{22502351-8404-48AE-8EBD-65CB754B565D}" destId="{0A35F1A3-B7ED-40CE-A6AC-6D1E7365F0D9}" srcOrd="0" destOrd="0" presId="urn:microsoft.com/office/officeart/2005/8/layout/vList2"/>
    <dgm:cxn modelId="{E7FEAB62-8A21-40B7-A6EA-6121CCC46916}" type="presParOf" srcId="{22502351-8404-48AE-8EBD-65CB754B565D}" destId="{89678B52-2FC9-4928-B5B7-57B8D7151E9C}" srcOrd="1" destOrd="0" presId="urn:microsoft.com/office/officeart/2005/8/layout/vList2"/>
    <dgm:cxn modelId="{7AEFBA0C-BEF6-404D-A7CE-191689C48902}" type="presParOf" srcId="{22502351-8404-48AE-8EBD-65CB754B565D}" destId="{B7588831-9927-402B-933A-2C37ED839E77}" srcOrd="2" destOrd="0" presId="urn:microsoft.com/office/officeart/2005/8/layout/vList2"/>
    <dgm:cxn modelId="{22AAE1D8-F69D-4B76-8EDF-EA8920561B7D}" type="presParOf" srcId="{22502351-8404-48AE-8EBD-65CB754B565D}" destId="{9B5EB79F-679A-4DA1-9079-05A3384A901A}" srcOrd="3" destOrd="0" presId="urn:microsoft.com/office/officeart/2005/8/layout/vList2"/>
    <dgm:cxn modelId="{307EDF29-438A-4A22-B985-49AA8961D474}" type="presParOf" srcId="{22502351-8404-48AE-8EBD-65CB754B565D}" destId="{516A85B0-4D87-4983-8511-FB810B5CE1DB}" srcOrd="4" destOrd="0" presId="urn:microsoft.com/office/officeart/2005/8/layout/vList2"/>
    <dgm:cxn modelId="{B457738E-A232-45E6-88E6-BED804DA8FF0}" type="presParOf" srcId="{22502351-8404-48AE-8EBD-65CB754B565D}" destId="{D0851165-18B1-4B7C-B0D8-50E356FA05AD}" srcOrd="5" destOrd="0" presId="urn:microsoft.com/office/officeart/2005/8/layout/vList2"/>
    <dgm:cxn modelId="{78C6D47D-CCD7-4297-838F-748706FCCD91}" type="presParOf" srcId="{22502351-8404-48AE-8EBD-65CB754B565D}" destId="{58C23A41-E321-4FD6-9D45-AD2C9B2365B1}" srcOrd="6" destOrd="0" presId="urn:microsoft.com/office/officeart/2005/8/layout/vList2"/>
    <dgm:cxn modelId="{3D1EBD41-127D-486F-A7B5-442A9D6E7A68}" type="presParOf" srcId="{22502351-8404-48AE-8EBD-65CB754B565D}" destId="{D09B9574-1359-4DCB-8377-8F289D2D6A6D}" srcOrd="7" destOrd="0" presId="urn:microsoft.com/office/officeart/2005/8/layout/vList2"/>
    <dgm:cxn modelId="{F1933554-E17F-4C0E-A2CF-0A76F546A055}" type="presParOf" srcId="{22502351-8404-48AE-8EBD-65CB754B565D}" destId="{EB9B80B6-AD9C-4680-96A6-FB9B25B058BB}" srcOrd="8" destOrd="0" presId="urn:microsoft.com/office/officeart/2005/8/layout/vList2"/>
    <dgm:cxn modelId="{4BBAD80E-7E78-4D6B-9A26-CB8086B589C8}" type="presParOf" srcId="{22502351-8404-48AE-8EBD-65CB754B565D}" destId="{93F4DFA9-88B5-49A8-AE59-C626CBA7ECAB}" srcOrd="9" destOrd="0" presId="urn:microsoft.com/office/officeart/2005/8/layout/vList2"/>
    <dgm:cxn modelId="{FE0A2BB4-A6AE-43E5-BDE1-75CF6B66CD04}" type="presParOf" srcId="{22502351-8404-48AE-8EBD-65CB754B565D}" destId="{90F7BD71-F973-4BBF-AC74-05722A6749F7}"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78679B-5BD9-43AB-92E8-BC1383400E9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75CBB35-5F6F-47FA-A616-8AB3819269A1}">
      <dgm:prSet/>
      <dgm:spPr/>
      <dgm:t>
        <a:bodyPr/>
        <a:lstStyle/>
        <a:p>
          <a:r>
            <a:rPr lang="en-US"/>
            <a:t>The Government strategies in providing interventions of promoting health and well-being </a:t>
          </a:r>
        </a:p>
      </dgm:t>
    </dgm:pt>
    <dgm:pt modelId="{31548077-D827-48EC-A60E-04E7DF091D80}" type="parTrans" cxnId="{AC873502-38DC-49AF-B73D-203EBF1B8BFE}">
      <dgm:prSet/>
      <dgm:spPr/>
      <dgm:t>
        <a:bodyPr/>
        <a:lstStyle/>
        <a:p>
          <a:endParaRPr lang="en-US"/>
        </a:p>
      </dgm:t>
    </dgm:pt>
    <dgm:pt modelId="{4F97312B-0D1C-4677-B9D7-7498C9BB9102}" type="sibTrans" cxnId="{AC873502-38DC-49AF-B73D-203EBF1B8BFE}">
      <dgm:prSet/>
      <dgm:spPr/>
      <dgm:t>
        <a:bodyPr/>
        <a:lstStyle/>
        <a:p>
          <a:endParaRPr lang="en-US"/>
        </a:p>
      </dgm:t>
    </dgm:pt>
    <dgm:pt modelId="{C11A945E-568A-4BEF-853E-EFC2F6D6A703}">
      <dgm:prSet/>
      <dgm:spPr/>
      <dgm:t>
        <a:bodyPr/>
        <a:lstStyle/>
        <a:p>
          <a:r>
            <a:rPr lang="en-US"/>
            <a:t>Making sure that young children are receiving free school meals </a:t>
          </a:r>
        </a:p>
      </dgm:t>
    </dgm:pt>
    <dgm:pt modelId="{1E349C97-D749-420B-973A-021E59C6D586}" type="parTrans" cxnId="{E9597AE8-D9C3-4135-B283-197A0D6B0A8F}">
      <dgm:prSet/>
      <dgm:spPr/>
      <dgm:t>
        <a:bodyPr/>
        <a:lstStyle/>
        <a:p>
          <a:endParaRPr lang="en-US"/>
        </a:p>
      </dgm:t>
    </dgm:pt>
    <dgm:pt modelId="{4A66AF52-319D-480C-A37D-43B4505CB246}" type="sibTrans" cxnId="{E9597AE8-D9C3-4135-B283-197A0D6B0A8F}">
      <dgm:prSet/>
      <dgm:spPr/>
      <dgm:t>
        <a:bodyPr/>
        <a:lstStyle/>
        <a:p>
          <a:endParaRPr lang="en-US"/>
        </a:p>
      </dgm:t>
    </dgm:pt>
    <dgm:pt modelId="{6F75EF0D-11FA-4BF2-9C22-D774C471A393}">
      <dgm:prSet/>
      <dgm:spPr/>
      <dgm:t>
        <a:bodyPr/>
        <a:lstStyle/>
        <a:p>
          <a:r>
            <a:rPr lang="en-US"/>
            <a:t>Ensuring that the child has access to  healthcare and vaccines</a:t>
          </a:r>
        </a:p>
      </dgm:t>
    </dgm:pt>
    <dgm:pt modelId="{6C7BC6AD-A552-4A7E-ADC1-68559CD2937B}" type="parTrans" cxnId="{E2A10181-C2C6-4F59-8ED7-9DF37793D88A}">
      <dgm:prSet/>
      <dgm:spPr/>
      <dgm:t>
        <a:bodyPr/>
        <a:lstStyle/>
        <a:p>
          <a:endParaRPr lang="en-US"/>
        </a:p>
      </dgm:t>
    </dgm:pt>
    <dgm:pt modelId="{CA1D61DC-C49E-45EB-A065-46EC102591FD}" type="sibTrans" cxnId="{E2A10181-C2C6-4F59-8ED7-9DF37793D88A}">
      <dgm:prSet/>
      <dgm:spPr/>
      <dgm:t>
        <a:bodyPr/>
        <a:lstStyle/>
        <a:p>
          <a:endParaRPr lang="en-US"/>
        </a:p>
      </dgm:t>
    </dgm:pt>
    <dgm:pt modelId="{9FE16AA4-B5CB-4E92-AB44-92DECF2AA786}">
      <dgm:prSet/>
      <dgm:spPr/>
      <dgm:t>
        <a:bodyPr/>
        <a:lstStyle/>
        <a:p>
          <a:r>
            <a:rPr lang="en-US" dirty="0"/>
            <a:t>Put into place funding to support families who maybe struggling by delivering family hubs and life programs </a:t>
          </a:r>
        </a:p>
      </dgm:t>
    </dgm:pt>
    <dgm:pt modelId="{C4376D27-B222-4C19-8746-47559017FAEC}" type="parTrans" cxnId="{37E2CB80-BD0E-4315-B247-C389A20D8406}">
      <dgm:prSet/>
      <dgm:spPr/>
      <dgm:t>
        <a:bodyPr/>
        <a:lstStyle/>
        <a:p>
          <a:endParaRPr lang="en-US"/>
        </a:p>
      </dgm:t>
    </dgm:pt>
    <dgm:pt modelId="{2685334E-648D-4076-9B2E-00E93D8B72A0}" type="sibTrans" cxnId="{37E2CB80-BD0E-4315-B247-C389A20D8406}">
      <dgm:prSet/>
      <dgm:spPr/>
      <dgm:t>
        <a:bodyPr/>
        <a:lstStyle/>
        <a:p>
          <a:endParaRPr lang="en-US"/>
        </a:p>
      </dgm:t>
    </dgm:pt>
    <dgm:pt modelId="{F2D265C1-544D-4A6A-9F39-4EB6BFF8BDDC}">
      <dgm:prSet/>
      <dgm:spPr/>
      <dgm:t>
        <a:bodyPr/>
        <a:lstStyle/>
        <a:p>
          <a:r>
            <a:rPr lang="en-US" dirty="0"/>
            <a:t>To help support outcomes for a young child's development and provide stable suitable homes.</a:t>
          </a:r>
        </a:p>
      </dgm:t>
    </dgm:pt>
    <dgm:pt modelId="{B3ED6A47-7FFF-46C1-9C4E-A8112683668A}" type="parTrans" cxnId="{2C7EE5B7-D5DB-4F39-8607-DCE4C254ABFA}">
      <dgm:prSet/>
      <dgm:spPr/>
      <dgm:t>
        <a:bodyPr/>
        <a:lstStyle/>
        <a:p>
          <a:endParaRPr lang="en-US"/>
        </a:p>
      </dgm:t>
    </dgm:pt>
    <dgm:pt modelId="{731876FE-FB97-4E57-98D1-357D853CDB77}" type="sibTrans" cxnId="{2C7EE5B7-D5DB-4F39-8607-DCE4C254ABFA}">
      <dgm:prSet/>
      <dgm:spPr/>
      <dgm:t>
        <a:bodyPr/>
        <a:lstStyle/>
        <a:p>
          <a:endParaRPr lang="en-US"/>
        </a:p>
      </dgm:t>
    </dgm:pt>
    <dgm:pt modelId="{C39CC694-8C58-4B47-BFCE-BCF4EAB2A1B7}">
      <dgm:prSet/>
      <dgm:spPr/>
      <dgm:t>
        <a:bodyPr/>
        <a:lstStyle/>
        <a:p>
          <a:r>
            <a:rPr lang="en-US" dirty="0"/>
            <a:t>(Local.gov.uk, 2024)  </a:t>
          </a:r>
        </a:p>
      </dgm:t>
    </dgm:pt>
    <dgm:pt modelId="{A32E490E-DDC3-41D3-A764-424C84547D70}" type="parTrans" cxnId="{4BCEB4E5-B498-4426-B9FA-19C3159B9B8B}">
      <dgm:prSet/>
      <dgm:spPr/>
      <dgm:t>
        <a:bodyPr/>
        <a:lstStyle/>
        <a:p>
          <a:endParaRPr lang="en-GB"/>
        </a:p>
      </dgm:t>
    </dgm:pt>
    <dgm:pt modelId="{1CF00242-1B0F-4839-9178-440CD347E162}" type="sibTrans" cxnId="{4BCEB4E5-B498-4426-B9FA-19C3159B9B8B}">
      <dgm:prSet/>
      <dgm:spPr/>
      <dgm:t>
        <a:bodyPr/>
        <a:lstStyle/>
        <a:p>
          <a:endParaRPr lang="en-GB"/>
        </a:p>
      </dgm:t>
    </dgm:pt>
    <dgm:pt modelId="{E8BDDE56-13CF-4847-8A44-D84572476BA6}" type="pres">
      <dgm:prSet presAssocID="{5978679B-5BD9-43AB-92E8-BC1383400E95}" presName="linear" presStyleCnt="0">
        <dgm:presLayoutVars>
          <dgm:animLvl val="lvl"/>
          <dgm:resizeHandles val="exact"/>
        </dgm:presLayoutVars>
      </dgm:prSet>
      <dgm:spPr/>
    </dgm:pt>
    <dgm:pt modelId="{AA138B6A-E9BB-41A7-8FD7-5BB840348964}" type="pres">
      <dgm:prSet presAssocID="{175CBB35-5F6F-47FA-A616-8AB3819269A1}" presName="parentText" presStyleLbl="node1" presStyleIdx="0" presStyleCnt="6">
        <dgm:presLayoutVars>
          <dgm:chMax val="0"/>
          <dgm:bulletEnabled val="1"/>
        </dgm:presLayoutVars>
      </dgm:prSet>
      <dgm:spPr/>
    </dgm:pt>
    <dgm:pt modelId="{6A62EEBA-A4A9-4CF0-98B1-956DBFA53F74}" type="pres">
      <dgm:prSet presAssocID="{4F97312B-0D1C-4677-B9D7-7498C9BB9102}" presName="spacer" presStyleCnt="0"/>
      <dgm:spPr/>
    </dgm:pt>
    <dgm:pt modelId="{E121D592-5148-42A5-A244-92BE61B23AF5}" type="pres">
      <dgm:prSet presAssocID="{C11A945E-568A-4BEF-853E-EFC2F6D6A703}" presName="parentText" presStyleLbl="node1" presStyleIdx="1" presStyleCnt="6">
        <dgm:presLayoutVars>
          <dgm:chMax val="0"/>
          <dgm:bulletEnabled val="1"/>
        </dgm:presLayoutVars>
      </dgm:prSet>
      <dgm:spPr/>
    </dgm:pt>
    <dgm:pt modelId="{17717458-A401-446E-9C41-17EF9D98A73E}" type="pres">
      <dgm:prSet presAssocID="{4A66AF52-319D-480C-A37D-43B4505CB246}" presName="spacer" presStyleCnt="0"/>
      <dgm:spPr/>
    </dgm:pt>
    <dgm:pt modelId="{940B512C-6DEB-4376-9E8D-264DEA509545}" type="pres">
      <dgm:prSet presAssocID="{6F75EF0D-11FA-4BF2-9C22-D774C471A393}" presName="parentText" presStyleLbl="node1" presStyleIdx="2" presStyleCnt="6">
        <dgm:presLayoutVars>
          <dgm:chMax val="0"/>
          <dgm:bulletEnabled val="1"/>
        </dgm:presLayoutVars>
      </dgm:prSet>
      <dgm:spPr/>
    </dgm:pt>
    <dgm:pt modelId="{5738BDA5-5324-4955-AA14-19D9260A44C3}" type="pres">
      <dgm:prSet presAssocID="{CA1D61DC-C49E-45EB-A065-46EC102591FD}" presName="spacer" presStyleCnt="0"/>
      <dgm:spPr/>
    </dgm:pt>
    <dgm:pt modelId="{9B54AF9D-772D-4DFA-80F3-B4A570DAD87E}" type="pres">
      <dgm:prSet presAssocID="{9FE16AA4-B5CB-4E92-AB44-92DECF2AA786}" presName="parentText" presStyleLbl="node1" presStyleIdx="3" presStyleCnt="6">
        <dgm:presLayoutVars>
          <dgm:chMax val="0"/>
          <dgm:bulletEnabled val="1"/>
        </dgm:presLayoutVars>
      </dgm:prSet>
      <dgm:spPr/>
    </dgm:pt>
    <dgm:pt modelId="{9454F06F-AC25-48F9-A271-9CE1EBE90151}" type="pres">
      <dgm:prSet presAssocID="{2685334E-648D-4076-9B2E-00E93D8B72A0}" presName="spacer" presStyleCnt="0"/>
      <dgm:spPr/>
    </dgm:pt>
    <dgm:pt modelId="{130ED393-9C9D-41C2-B656-4EA6C5097CFE}" type="pres">
      <dgm:prSet presAssocID="{F2D265C1-544D-4A6A-9F39-4EB6BFF8BDDC}" presName="parentText" presStyleLbl="node1" presStyleIdx="4" presStyleCnt="6">
        <dgm:presLayoutVars>
          <dgm:chMax val="0"/>
          <dgm:bulletEnabled val="1"/>
        </dgm:presLayoutVars>
      </dgm:prSet>
      <dgm:spPr/>
    </dgm:pt>
    <dgm:pt modelId="{0EE62BF0-6DE3-44E3-B133-330054C59EC2}" type="pres">
      <dgm:prSet presAssocID="{731876FE-FB97-4E57-98D1-357D853CDB77}" presName="spacer" presStyleCnt="0"/>
      <dgm:spPr/>
    </dgm:pt>
    <dgm:pt modelId="{1FCCB740-023F-4056-A360-AA7696A04512}" type="pres">
      <dgm:prSet presAssocID="{C39CC694-8C58-4B47-BFCE-BCF4EAB2A1B7}" presName="parentText" presStyleLbl="node1" presStyleIdx="5" presStyleCnt="6">
        <dgm:presLayoutVars>
          <dgm:chMax val="0"/>
          <dgm:bulletEnabled val="1"/>
        </dgm:presLayoutVars>
      </dgm:prSet>
      <dgm:spPr/>
    </dgm:pt>
  </dgm:ptLst>
  <dgm:cxnLst>
    <dgm:cxn modelId="{AC873502-38DC-49AF-B73D-203EBF1B8BFE}" srcId="{5978679B-5BD9-43AB-92E8-BC1383400E95}" destId="{175CBB35-5F6F-47FA-A616-8AB3819269A1}" srcOrd="0" destOrd="0" parTransId="{31548077-D827-48EC-A60E-04E7DF091D80}" sibTransId="{4F97312B-0D1C-4677-B9D7-7498C9BB9102}"/>
    <dgm:cxn modelId="{D58C4204-3E99-47EB-8777-C14BA637DF12}" type="presOf" srcId="{9FE16AA4-B5CB-4E92-AB44-92DECF2AA786}" destId="{9B54AF9D-772D-4DFA-80F3-B4A570DAD87E}" srcOrd="0" destOrd="0" presId="urn:microsoft.com/office/officeart/2005/8/layout/vList2"/>
    <dgm:cxn modelId="{0C323A23-C958-452D-9ABF-3B5F89F431A5}" type="presOf" srcId="{F2D265C1-544D-4A6A-9F39-4EB6BFF8BDDC}" destId="{130ED393-9C9D-41C2-B656-4EA6C5097CFE}" srcOrd="0" destOrd="0" presId="urn:microsoft.com/office/officeart/2005/8/layout/vList2"/>
    <dgm:cxn modelId="{18C67E57-5F85-4E2D-B2CE-7A9B4EE99E98}" type="presOf" srcId="{C11A945E-568A-4BEF-853E-EFC2F6D6A703}" destId="{E121D592-5148-42A5-A244-92BE61B23AF5}" srcOrd="0" destOrd="0" presId="urn:microsoft.com/office/officeart/2005/8/layout/vList2"/>
    <dgm:cxn modelId="{37E2CB80-BD0E-4315-B247-C389A20D8406}" srcId="{5978679B-5BD9-43AB-92E8-BC1383400E95}" destId="{9FE16AA4-B5CB-4E92-AB44-92DECF2AA786}" srcOrd="3" destOrd="0" parTransId="{C4376D27-B222-4C19-8746-47559017FAEC}" sibTransId="{2685334E-648D-4076-9B2E-00E93D8B72A0}"/>
    <dgm:cxn modelId="{E2A10181-C2C6-4F59-8ED7-9DF37793D88A}" srcId="{5978679B-5BD9-43AB-92E8-BC1383400E95}" destId="{6F75EF0D-11FA-4BF2-9C22-D774C471A393}" srcOrd="2" destOrd="0" parTransId="{6C7BC6AD-A552-4A7E-ADC1-68559CD2937B}" sibTransId="{CA1D61DC-C49E-45EB-A065-46EC102591FD}"/>
    <dgm:cxn modelId="{308FB78D-356F-4364-95C9-3D51F192691F}" type="presOf" srcId="{C39CC694-8C58-4B47-BFCE-BCF4EAB2A1B7}" destId="{1FCCB740-023F-4056-A360-AA7696A04512}" srcOrd="0" destOrd="0" presId="urn:microsoft.com/office/officeart/2005/8/layout/vList2"/>
    <dgm:cxn modelId="{2C7EE5B7-D5DB-4F39-8607-DCE4C254ABFA}" srcId="{5978679B-5BD9-43AB-92E8-BC1383400E95}" destId="{F2D265C1-544D-4A6A-9F39-4EB6BFF8BDDC}" srcOrd="4" destOrd="0" parTransId="{B3ED6A47-7FFF-46C1-9C4E-A8112683668A}" sibTransId="{731876FE-FB97-4E57-98D1-357D853CDB77}"/>
    <dgm:cxn modelId="{CE2C33C6-065F-45B3-97B4-8887C111B1C4}" type="presOf" srcId="{175CBB35-5F6F-47FA-A616-8AB3819269A1}" destId="{AA138B6A-E9BB-41A7-8FD7-5BB840348964}" srcOrd="0" destOrd="0" presId="urn:microsoft.com/office/officeart/2005/8/layout/vList2"/>
    <dgm:cxn modelId="{4BCEB4E5-B498-4426-B9FA-19C3159B9B8B}" srcId="{5978679B-5BD9-43AB-92E8-BC1383400E95}" destId="{C39CC694-8C58-4B47-BFCE-BCF4EAB2A1B7}" srcOrd="5" destOrd="0" parTransId="{A32E490E-DDC3-41D3-A764-424C84547D70}" sibTransId="{1CF00242-1B0F-4839-9178-440CD347E162}"/>
    <dgm:cxn modelId="{E9597AE8-D9C3-4135-B283-197A0D6B0A8F}" srcId="{5978679B-5BD9-43AB-92E8-BC1383400E95}" destId="{C11A945E-568A-4BEF-853E-EFC2F6D6A703}" srcOrd="1" destOrd="0" parTransId="{1E349C97-D749-420B-973A-021E59C6D586}" sibTransId="{4A66AF52-319D-480C-A37D-43B4505CB246}"/>
    <dgm:cxn modelId="{6ECD2CF5-A0AA-4F3F-8989-FCBC814F3362}" type="presOf" srcId="{5978679B-5BD9-43AB-92E8-BC1383400E95}" destId="{E8BDDE56-13CF-4847-8A44-D84572476BA6}" srcOrd="0" destOrd="0" presId="urn:microsoft.com/office/officeart/2005/8/layout/vList2"/>
    <dgm:cxn modelId="{CFB0E0FC-571F-4767-A5D4-477240A7DFCE}" type="presOf" srcId="{6F75EF0D-11FA-4BF2-9C22-D774C471A393}" destId="{940B512C-6DEB-4376-9E8D-264DEA509545}" srcOrd="0" destOrd="0" presId="urn:microsoft.com/office/officeart/2005/8/layout/vList2"/>
    <dgm:cxn modelId="{ECA3F8A5-825C-4E9F-8A79-6F3F46AE0110}" type="presParOf" srcId="{E8BDDE56-13CF-4847-8A44-D84572476BA6}" destId="{AA138B6A-E9BB-41A7-8FD7-5BB840348964}" srcOrd="0" destOrd="0" presId="urn:microsoft.com/office/officeart/2005/8/layout/vList2"/>
    <dgm:cxn modelId="{D6B5B869-8D09-4603-B6ED-BCD583CE1749}" type="presParOf" srcId="{E8BDDE56-13CF-4847-8A44-D84572476BA6}" destId="{6A62EEBA-A4A9-4CF0-98B1-956DBFA53F74}" srcOrd="1" destOrd="0" presId="urn:microsoft.com/office/officeart/2005/8/layout/vList2"/>
    <dgm:cxn modelId="{375664F0-CD48-44E4-B833-0ED5EDE4D4A6}" type="presParOf" srcId="{E8BDDE56-13CF-4847-8A44-D84572476BA6}" destId="{E121D592-5148-42A5-A244-92BE61B23AF5}" srcOrd="2" destOrd="0" presId="urn:microsoft.com/office/officeart/2005/8/layout/vList2"/>
    <dgm:cxn modelId="{2C770F2A-BA0B-4C63-9EB6-425B42A02FE6}" type="presParOf" srcId="{E8BDDE56-13CF-4847-8A44-D84572476BA6}" destId="{17717458-A401-446E-9C41-17EF9D98A73E}" srcOrd="3" destOrd="0" presId="urn:microsoft.com/office/officeart/2005/8/layout/vList2"/>
    <dgm:cxn modelId="{0D1920EC-C517-4894-A737-4FC30EC32F0A}" type="presParOf" srcId="{E8BDDE56-13CF-4847-8A44-D84572476BA6}" destId="{940B512C-6DEB-4376-9E8D-264DEA509545}" srcOrd="4" destOrd="0" presId="urn:microsoft.com/office/officeart/2005/8/layout/vList2"/>
    <dgm:cxn modelId="{F3910D90-3C29-4099-8263-A4497EE4389B}" type="presParOf" srcId="{E8BDDE56-13CF-4847-8A44-D84572476BA6}" destId="{5738BDA5-5324-4955-AA14-19D9260A44C3}" srcOrd="5" destOrd="0" presId="urn:microsoft.com/office/officeart/2005/8/layout/vList2"/>
    <dgm:cxn modelId="{B5B5BF22-D3D3-469C-BE5B-47C78AA36876}" type="presParOf" srcId="{E8BDDE56-13CF-4847-8A44-D84572476BA6}" destId="{9B54AF9D-772D-4DFA-80F3-B4A570DAD87E}" srcOrd="6" destOrd="0" presId="urn:microsoft.com/office/officeart/2005/8/layout/vList2"/>
    <dgm:cxn modelId="{286B8535-4688-4274-8D9C-1412EE41CB2E}" type="presParOf" srcId="{E8BDDE56-13CF-4847-8A44-D84572476BA6}" destId="{9454F06F-AC25-48F9-A271-9CE1EBE90151}" srcOrd="7" destOrd="0" presId="urn:microsoft.com/office/officeart/2005/8/layout/vList2"/>
    <dgm:cxn modelId="{D0D022DC-ACBF-44D7-8A67-B6CEBBBF2EDF}" type="presParOf" srcId="{E8BDDE56-13CF-4847-8A44-D84572476BA6}" destId="{130ED393-9C9D-41C2-B656-4EA6C5097CFE}" srcOrd="8" destOrd="0" presId="urn:microsoft.com/office/officeart/2005/8/layout/vList2"/>
    <dgm:cxn modelId="{AF57E1FB-F529-4D8F-9553-C19E6B25C41A}" type="presParOf" srcId="{E8BDDE56-13CF-4847-8A44-D84572476BA6}" destId="{0EE62BF0-6DE3-44E3-B133-330054C59EC2}" srcOrd="9" destOrd="0" presId="urn:microsoft.com/office/officeart/2005/8/layout/vList2"/>
    <dgm:cxn modelId="{99190E9D-2D72-437A-B51C-D7213383B756}" type="presParOf" srcId="{E8BDDE56-13CF-4847-8A44-D84572476BA6}" destId="{1FCCB740-023F-4056-A360-AA7696A04512}"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35F1A3-B7ED-40CE-A6AC-6D1E7365F0D9}">
      <dsp:nvSpPr>
        <dsp:cNvPr id="0" name=""/>
        <dsp:cNvSpPr/>
      </dsp:nvSpPr>
      <dsp:spPr>
        <a:xfrm>
          <a:off x="0" y="41669"/>
          <a:ext cx="10890928" cy="5276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Social and developmental determinations of health </a:t>
          </a:r>
        </a:p>
      </dsp:txBody>
      <dsp:txXfrm>
        <a:off x="25759" y="67428"/>
        <a:ext cx="10839410" cy="476152"/>
      </dsp:txXfrm>
    </dsp:sp>
    <dsp:sp modelId="{B7588831-9927-402B-933A-2C37ED839E77}">
      <dsp:nvSpPr>
        <dsp:cNvPr id="0" name=""/>
        <dsp:cNvSpPr/>
      </dsp:nvSpPr>
      <dsp:spPr>
        <a:xfrm>
          <a:off x="0" y="632699"/>
          <a:ext cx="10890928" cy="5276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Importance of Play </a:t>
          </a:r>
        </a:p>
      </dsp:txBody>
      <dsp:txXfrm>
        <a:off x="25759" y="658458"/>
        <a:ext cx="10839410" cy="476152"/>
      </dsp:txXfrm>
    </dsp:sp>
    <dsp:sp modelId="{516A85B0-4D87-4983-8511-FB810B5CE1DB}">
      <dsp:nvSpPr>
        <dsp:cNvPr id="0" name=""/>
        <dsp:cNvSpPr/>
      </dsp:nvSpPr>
      <dsp:spPr>
        <a:xfrm>
          <a:off x="0" y="1227978"/>
          <a:ext cx="10890928" cy="5276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Attachment theory </a:t>
          </a:r>
        </a:p>
      </dsp:txBody>
      <dsp:txXfrm>
        <a:off x="25759" y="1253737"/>
        <a:ext cx="10839410" cy="476152"/>
      </dsp:txXfrm>
    </dsp:sp>
    <dsp:sp modelId="{58C23A41-E321-4FD6-9D45-AD2C9B2365B1}">
      <dsp:nvSpPr>
        <dsp:cNvPr id="0" name=""/>
        <dsp:cNvSpPr/>
      </dsp:nvSpPr>
      <dsp:spPr>
        <a:xfrm>
          <a:off x="0" y="1814760"/>
          <a:ext cx="10890928" cy="5276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Early intervention </a:t>
          </a:r>
        </a:p>
      </dsp:txBody>
      <dsp:txXfrm>
        <a:off x="25759" y="1840519"/>
        <a:ext cx="10839410" cy="476152"/>
      </dsp:txXfrm>
    </dsp:sp>
    <dsp:sp modelId="{EB9B80B6-AD9C-4680-96A6-FB9B25B058BB}">
      <dsp:nvSpPr>
        <dsp:cNvPr id="0" name=""/>
        <dsp:cNvSpPr/>
      </dsp:nvSpPr>
      <dsp:spPr>
        <a:xfrm>
          <a:off x="0" y="2405790"/>
          <a:ext cx="10890928" cy="5276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Programs/ importance of promoting health and interactions by health professionals </a:t>
          </a:r>
        </a:p>
      </dsp:txBody>
      <dsp:txXfrm>
        <a:off x="25759" y="2431549"/>
        <a:ext cx="10839410" cy="476152"/>
      </dsp:txXfrm>
    </dsp:sp>
    <dsp:sp modelId="{90F7BD71-F973-4BBF-AC74-05722A6749F7}">
      <dsp:nvSpPr>
        <dsp:cNvPr id="0" name=""/>
        <dsp:cNvSpPr/>
      </dsp:nvSpPr>
      <dsp:spPr>
        <a:xfrm>
          <a:off x="0" y="2996820"/>
          <a:ext cx="10890928" cy="5276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Conclusion </a:t>
          </a:r>
        </a:p>
      </dsp:txBody>
      <dsp:txXfrm>
        <a:off x="25759" y="3022579"/>
        <a:ext cx="10839410" cy="4761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138B6A-E9BB-41A7-8FD7-5BB840348964}">
      <dsp:nvSpPr>
        <dsp:cNvPr id="0" name=""/>
        <dsp:cNvSpPr/>
      </dsp:nvSpPr>
      <dsp:spPr>
        <a:xfrm>
          <a:off x="0" y="58898"/>
          <a:ext cx="6479357" cy="7558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 Government strategies in providing interventions of promoting health and well-being </a:t>
          </a:r>
        </a:p>
      </dsp:txBody>
      <dsp:txXfrm>
        <a:off x="36896" y="95794"/>
        <a:ext cx="6405565" cy="682028"/>
      </dsp:txXfrm>
    </dsp:sp>
    <dsp:sp modelId="{E121D592-5148-42A5-A244-92BE61B23AF5}">
      <dsp:nvSpPr>
        <dsp:cNvPr id="0" name=""/>
        <dsp:cNvSpPr/>
      </dsp:nvSpPr>
      <dsp:spPr>
        <a:xfrm>
          <a:off x="0" y="869439"/>
          <a:ext cx="6479357" cy="755820"/>
        </a:xfrm>
        <a:prstGeom prst="roundRect">
          <a:avLst/>
        </a:prstGeom>
        <a:solidFill>
          <a:schemeClr val="accent5">
            <a:hueOff val="310652"/>
            <a:satOff val="1239"/>
            <a:lumOff val="-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Making sure that young children are receiving free school meals </a:t>
          </a:r>
        </a:p>
      </dsp:txBody>
      <dsp:txXfrm>
        <a:off x="36896" y="906335"/>
        <a:ext cx="6405565" cy="682028"/>
      </dsp:txXfrm>
    </dsp:sp>
    <dsp:sp modelId="{940B512C-6DEB-4376-9E8D-264DEA509545}">
      <dsp:nvSpPr>
        <dsp:cNvPr id="0" name=""/>
        <dsp:cNvSpPr/>
      </dsp:nvSpPr>
      <dsp:spPr>
        <a:xfrm>
          <a:off x="0" y="1679979"/>
          <a:ext cx="6479357" cy="755820"/>
        </a:xfrm>
        <a:prstGeom prst="roundRect">
          <a:avLst/>
        </a:prstGeom>
        <a:solidFill>
          <a:schemeClr val="accent5">
            <a:hueOff val="621304"/>
            <a:satOff val="2479"/>
            <a:lumOff val="-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Ensuring that the child has access to  healthcare and vaccines</a:t>
          </a:r>
        </a:p>
      </dsp:txBody>
      <dsp:txXfrm>
        <a:off x="36896" y="1716875"/>
        <a:ext cx="6405565" cy="682028"/>
      </dsp:txXfrm>
    </dsp:sp>
    <dsp:sp modelId="{9B54AF9D-772D-4DFA-80F3-B4A570DAD87E}">
      <dsp:nvSpPr>
        <dsp:cNvPr id="0" name=""/>
        <dsp:cNvSpPr/>
      </dsp:nvSpPr>
      <dsp:spPr>
        <a:xfrm>
          <a:off x="0" y="2490519"/>
          <a:ext cx="6479357" cy="755820"/>
        </a:xfrm>
        <a:prstGeom prst="roundRect">
          <a:avLst/>
        </a:prstGeom>
        <a:solidFill>
          <a:schemeClr val="accent5">
            <a:hueOff val="931956"/>
            <a:satOff val="3718"/>
            <a:lumOff val="-2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Put into place funding to support families who maybe struggling by delivering family hubs and life programs </a:t>
          </a:r>
        </a:p>
      </dsp:txBody>
      <dsp:txXfrm>
        <a:off x="36896" y="2527415"/>
        <a:ext cx="6405565" cy="682028"/>
      </dsp:txXfrm>
    </dsp:sp>
    <dsp:sp modelId="{130ED393-9C9D-41C2-B656-4EA6C5097CFE}">
      <dsp:nvSpPr>
        <dsp:cNvPr id="0" name=""/>
        <dsp:cNvSpPr/>
      </dsp:nvSpPr>
      <dsp:spPr>
        <a:xfrm>
          <a:off x="0" y="3301059"/>
          <a:ext cx="6479357" cy="755820"/>
        </a:xfrm>
        <a:prstGeom prst="roundRect">
          <a:avLst/>
        </a:prstGeom>
        <a:solidFill>
          <a:schemeClr val="accent5">
            <a:hueOff val="1242607"/>
            <a:satOff val="4958"/>
            <a:lumOff val="-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To help support outcomes for a young child's development and provide stable suitable homes.</a:t>
          </a:r>
        </a:p>
      </dsp:txBody>
      <dsp:txXfrm>
        <a:off x="36896" y="3337955"/>
        <a:ext cx="6405565" cy="682028"/>
      </dsp:txXfrm>
    </dsp:sp>
    <dsp:sp modelId="{1FCCB740-023F-4056-A360-AA7696A04512}">
      <dsp:nvSpPr>
        <dsp:cNvPr id="0" name=""/>
        <dsp:cNvSpPr/>
      </dsp:nvSpPr>
      <dsp:spPr>
        <a:xfrm>
          <a:off x="0" y="4111599"/>
          <a:ext cx="6479357" cy="755820"/>
        </a:xfrm>
        <a:prstGeom prst="roundRect">
          <a:avLst/>
        </a:prstGeom>
        <a:solidFill>
          <a:schemeClr val="accent5">
            <a:hueOff val="1553259"/>
            <a:satOff val="6197"/>
            <a:lumOff val="-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(Local.gov.uk, 2024)  </a:t>
          </a:r>
        </a:p>
      </dsp:txBody>
      <dsp:txXfrm>
        <a:off x="36896" y="4148495"/>
        <a:ext cx="6405565" cy="68202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3/12/2025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533550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3/12/2025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31289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3/12/2025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50893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3/12/2025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177921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3/12/2025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56356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3/12/2025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30157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3/12/2025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78034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3/12/2025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739794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3/12/2025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271300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3/12/2025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481067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3/12/2025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1567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3/12/2025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2952544"/>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s://www.verywellmind.com/what-is-attachment-theory-2795337" TargetMode="External"/><Relationship Id="rId2" Type="http://schemas.openxmlformats.org/officeDocument/2006/relationships/hyperlink" Target="https://parenting.firstcry.com/articles/5-environmental-factors-influencing-early-childhood-development/" TargetMode="External"/><Relationship Id="rId1" Type="http://schemas.openxmlformats.org/officeDocument/2006/relationships/slideLayout" Target="../slideLayouts/slideLayout2.xml"/><Relationship Id="rId5" Type="http://schemas.openxmlformats.org/officeDocument/2006/relationships/hyperlink" Target="https://www.local.gov.uk/publications/our-vision-children-young-people-and-families" TargetMode="External"/><Relationship Id="rId4" Type="http://schemas.openxmlformats.org/officeDocument/2006/relationships/hyperlink" Target="https://doi.org/10.1016/j.ecresq.2017.10.007"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ellnessatnih.ors.od.nih.gov/news/Pages/Promoting-Children%E2%80%99s-Health-and-Well-Being.aspx" TargetMode="External"/><Relationship Id="rId2" Type="http://schemas.openxmlformats.org/officeDocument/2006/relationships/hyperlink" Target="https://www.healthactionresearch.org.uk/tackling-obesity/the-role-of-education/"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health-matters-life-course-approach-to-prevention/health-matters-prevention-a-life-course-approach" TargetMode="External"/><Relationship Id="rId5" Type="http://schemas.openxmlformats.org/officeDocument/2006/relationships/hyperlink" Target="https://learning.nspcc.org.uk/safeguarding-child-protection/early-help-and-early-intervention" TargetMode="External"/><Relationship Id="rId4" Type="http://schemas.openxmlformats.org/officeDocument/2006/relationships/hyperlink" Target="https://learning.nspcc.org.uk/child-health-development/attachment-early-year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ukhsa.blog.gov.uk/2019/05/23/health-matters-prevention-a-life-course-approach/" TargetMode="External"/><Relationship Id="rId2" Type="http://schemas.openxmlformats.org/officeDocument/2006/relationships/hyperlink" Target="https://qicentral.rcpch.ac.uk/whamportal/social-determinants-of-children-and-young-peoples-health/" TargetMode="External"/><Relationship Id="rId1" Type="http://schemas.openxmlformats.org/officeDocument/2006/relationships/slideLayout" Target="../slideLayouts/slideLayout2.xml"/><Relationship Id="rId4" Type="http://schemas.openxmlformats.org/officeDocument/2006/relationships/hyperlink" Target="https://www.thekidsnetwork.org.uk/news/can-early-intervention-services-help-relieve-child-mental-health-service-waiting-tim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mpty office cubicle">
            <a:extLst>
              <a:ext uri="{FF2B5EF4-FFF2-40B4-BE49-F238E27FC236}">
                <a16:creationId xmlns:a16="http://schemas.microsoft.com/office/drawing/2014/main" id="{E48C606E-873A-43A2-B5C0-E416FA52BFA2}"/>
              </a:ext>
            </a:extLst>
          </p:cNvPr>
          <p:cNvPicPr>
            <a:picLocks noChangeAspect="1"/>
          </p:cNvPicPr>
          <p:nvPr/>
        </p:nvPicPr>
        <p:blipFill>
          <a:blip r:embed="rId2">
            <a:alphaModFix amt="40000"/>
          </a:blip>
          <a:srcRect t="9086" b="6647"/>
          <a:stretch/>
        </p:blipFill>
        <p:spPr>
          <a:xfrm>
            <a:off x="20" y="152"/>
            <a:ext cx="12191980" cy="6857848"/>
          </a:xfrm>
          <a:prstGeom prst="rect">
            <a:avLst/>
          </a:prstGeom>
        </p:spPr>
      </p:pic>
      <p:sp>
        <p:nvSpPr>
          <p:cNvPr id="2" name="Title 1">
            <a:extLst>
              <a:ext uri="{FF2B5EF4-FFF2-40B4-BE49-F238E27FC236}">
                <a16:creationId xmlns:a16="http://schemas.microsoft.com/office/drawing/2014/main" id="{E12DB6F7-5F3C-4F70-CE24-E29A6779E21C}"/>
              </a:ext>
            </a:extLst>
          </p:cNvPr>
          <p:cNvSpPr>
            <a:spLocks noGrp="1"/>
          </p:cNvSpPr>
          <p:nvPr>
            <p:ph type="ctrTitle"/>
          </p:nvPr>
        </p:nvSpPr>
        <p:spPr>
          <a:xfrm>
            <a:off x="288758" y="834195"/>
            <a:ext cx="6400800" cy="3506892"/>
          </a:xfrm>
        </p:spPr>
        <p:txBody>
          <a:bodyPr anchor="t">
            <a:normAutofit fontScale="90000"/>
          </a:bodyPr>
          <a:lstStyle/>
          <a:p>
            <a:r>
              <a:rPr lang="en-US" sz="6000" dirty="0">
                <a:solidFill>
                  <a:srgbClr val="FFFFFF"/>
                </a:solidFill>
              </a:rPr>
              <a:t>Living Well –A Life Course Approach:  Early Childhood  </a:t>
            </a:r>
            <a:endParaRPr lang="en-GB" sz="6000" dirty="0">
              <a:solidFill>
                <a:srgbClr val="FFFFFF"/>
              </a:solidFill>
            </a:endParaRPr>
          </a:p>
        </p:txBody>
      </p:sp>
      <p:sp>
        <p:nvSpPr>
          <p:cNvPr id="3" name="Subtitle 2">
            <a:extLst>
              <a:ext uri="{FF2B5EF4-FFF2-40B4-BE49-F238E27FC236}">
                <a16:creationId xmlns:a16="http://schemas.microsoft.com/office/drawing/2014/main" id="{480C045C-D5B7-83B4-369B-F508E50733C4}"/>
              </a:ext>
            </a:extLst>
          </p:cNvPr>
          <p:cNvSpPr>
            <a:spLocks noGrp="1"/>
          </p:cNvSpPr>
          <p:nvPr>
            <p:ph type="subTitle" idx="1"/>
          </p:nvPr>
        </p:nvSpPr>
        <p:spPr>
          <a:xfrm>
            <a:off x="640080" y="5251621"/>
            <a:ext cx="4439920" cy="1104721"/>
          </a:xfrm>
        </p:spPr>
        <p:txBody>
          <a:bodyPr anchor="t">
            <a:normAutofit/>
          </a:bodyPr>
          <a:lstStyle/>
          <a:p>
            <a:r>
              <a:rPr lang="en-US" dirty="0">
                <a:solidFill>
                  <a:srgbClr val="FFFFFF"/>
                </a:solidFill>
              </a:rPr>
              <a:t>By Bethan Bufton </a:t>
            </a:r>
          </a:p>
          <a:p>
            <a:r>
              <a:rPr lang="en-US" dirty="0">
                <a:solidFill>
                  <a:srgbClr val="FFFFFF"/>
                </a:solidFill>
              </a:rPr>
              <a:t>Healthcare practice </a:t>
            </a:r>
            <a:endParaRPr lang="en-GB" dirty="0">
              <a:solidFill>
                <a:srgbClr val="FFFFFF"/>
              </a:solidFill>
            </a:endParaRPr>
          </a:p>
        </p:txBody>
      </p:sp>
      <p:cxnSp>
        <p:nvCxnSpPr>
          <p:cNvPr id="11" name="Straight Connector 10">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95436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049909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5" name="Picture 4" descr="Colorful carved figures of humans">
            <a:extLst>
              <a:ext uri="{FF2B5EF4-FFF2-40B4-BE49-F238E27FC236}">
                <a16:creationId xmlns:a16="http://schemas.microsoft.com/office/drawing/2014/main" id="{25E0EEEC-31CC-A317-1087-1700A2283F46}"/>
              </a:ext>
            </a:extLst>
          </p:cNvPr>
          <p:cNvPicPr>
            <a:picLocks noChangeAspect="1"/>
          </p:cNvPicPr>
          <p:nvPr/>
        </p:nvPicPr>
        <p:blipFill>
          <a:blip r:embed="rId2"/>
          <a:srcRect l="24941" r="24708" b="-1"/>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936BB581-D26C-00AB-CDBA-AA339414DAE3}"/>
              </a:ext>
            </a:extLst>
          </p:cNvPr>
          <p:cNvSpPr>
            <a:spLocks noGrp="1"/>
          </p:cNvSpPr>
          <p:nvPr>
            <p:ph type="title"/>
          </p:nvPr>
        </p:nvSpPr>
        <p:spPr>
          <a:xfrm>
            <a:off x="640080" y="1371600"/>
            <a:ext cx="5852160" cy="1097280"/>
          </a:xfrm>
        </p:spPr>
        <p:txBody>
          <a:bodyPr anchor="t">
            <a:normAutofit/>
          </a:bodyPr>
          <a:lstStyle/>
          <a:p>
            <a:r>
              <a:rPr lang="en-US" dirty="0"/>
              <a:t>Introduction </a:t>
            </a:r>
            <a:endParaRPr lang="en-GB" dirty="0"/>
          </a:p>
        </p:txBody>
      </p:sp>
      <p:sp>
        <p:nvSpPr>
          <p:cNvPr id="3" name="Content Placeholder 2">
            <a:extLst>
              <a:ext uri="{FF2B5EF4-FFF2-40B4-BE49-F238E27FC236}">
                <a16:creationId xmlns:a16="http://schemas.microsoft.com/office/drawing/2014/main" id="{7A3B8E3B-F1CB-4380-7A32-1B73318AC112}"/>
              </a:ext>
            </a:extLst>
          </p:cNvPr>
          <p:cNvSpPr>
            <a:spLocks noGrp="1"/>
          </p:cNvSpPr>
          <p:nvPr>
            <p:ph idx="1"/>
          </p:nvPr>
        </p:nvSpPr>
        <p:spPr>
          <a:xfrm>
            <a:off x="640080" y="2633236"/>
            <a:ext cx="6033436" cy="3976111"/>
          </a:xfrm>
        </p:spPr>
        <p:txBody>
          <a:bodyPr>
            <a:normAutofit fontScale="92500" lnSpcReduction="20000"/>
          </a:bodyPr>
          <a:lstStyle/>
          <a:p>
            <a:pPr>
              <a:lnSpc>
                <a:spcPct val="150000"/>
              </a:lnSpc>
            </a:pPr>
            <a:r>
              <a:rPr lang="en-US" dirty="0"/>
              <a:t>The understanding of the life course approach looks at the different life stages across the life course  which influences a perspective on Health &amp; Well-being (Public Health, 2019). </a:t>
            </a:r>
          </a:p>
          <a:p>
            <a:pPr>
              <a:lnSpc>
                <a:spcPct val="150000"/>
              </a:lnSpc>
            </a:pPr>
            <a:r>
              <a:rPr lang="en-US" dirty="0"/>
              <a:t>The social and developmental determinations of health can have an impact on the life stages  and the PIES (physical, Intellectual, emotional and social) development. </a:t>
            </a:r>
          </a:p>
          <a:p>
            <a:pPr>
              <a:lnSpc>
                <a:spcPct val="150000"/>
              </a:lnSpc>
            </a:pPr>
            <a:r>
              <a:rPr lang="en-US" dirty="0"/>
              <a:t>Positive and negative impacts (</a:t>
            </a:r>
            <a:r>
              <a:rPr lang="en-US" dirty="0" err="1"/>
              <a:t>Rashbrook</a:t>
            </a:r>
            <a:r>
              <a:rPr lang="en-US" dirty="0"/>
              <a:t>, 2019). </a:t>
            </a:r>
          </a:p>
          <a:p>
            <a:endParaRPr lang="en-US" dirty="0"/>
          </a:p>
          <a:p>
            <a:endParaRPr lang="en-US" dirty="0"/>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30384499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0" name="Rectangle 9">
            <a:extLst>
              <a:ext uri="{FF2B5EF4-FFF2-40B4-BE49-F238E27FC236}">
                <a16:creationId xmlns:a16="http://schemas.microsoft.com/office/drawing/2014/main" id="{CFD1D2CD-954D-4C4D-B505-05EAD159B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wooden board with different shapes&#10;&#10;AI-generated content may be incorrect.">
            <a:extLst>
              <a:ext uri="{FF2B5EF4-FFF2-40B4-BE49-F238E27FC236}">
                <a16:creationId xmlns:a16="http://schemas.microsoft.com/office/drawing/2014/main" id="{9020D2ED-B03F-6B33-F5E8-74E01FB37A2D}"/>
              </a:ext>
            </a:extLst>
          </p:cNvPr>
          <p:cNvPicPr>
            <a:picLocks noChangeAspect="1"/>
          </p:cNvPicPr>
          <p:nvPr/>
        </p:nvPicPr>
        <p:blipFill>
          <a:blip r:embed="rId2"/>
          <a:srcRect l="21162" r="32276"/>
          <a:stretch/>
        </p:blipFill>
        <p:spPr>
          <a:xfrm>
            <a:off x="6515100" y="10"/>
            <a:ext cx="5676900" cy="6857990"/>
          </a:xfrm>
          <a:prstGeom prst="rect">
            <a:avLst/>
          </a:prstGeom>
        </p:spPr>
      </p:pic>
      <p:sp>
        <p:nvSpPr>
          <p:cNvPr id="2" name="Title 1">
            <a:extLst>
              <a:ext uri="{FF2B5EF4-FFF2-40B4-BE49-F238E27FC236}">
                <a16:creationId xmlns:a16="http://schemas.microsoft.com/office/drawing/2014/main" id="{F8749B75-C39B-07A9-67DC-95BDF408F334}"/>
              </a:ext>
            </a:extLst>
          </p:cNvPr>
          <p:cNvSpPr>
            <a:spLocks noGrp="1"/>
          </p:cNvSpPr>
          <p:nvPr>
            <p:ph type="title"/>
          </p:nvPr>
        </p:nvSpPr>
        <p:spPr>
          <a:xfrm>
            <a:off x="640080" y="1371600"/>
            <a:ext cx="4670661" cy="3030842"/>
          </a:xfrm>
        </p:spPr>
        <p:txBody>
          <a:bodyPr vert="horz" lIns="91440" tIns="45720" rIns="91440" bIns="45720" rtlCol="0" anchor="t">
            <a:normAutofit/>
          </a:bodyPr>
          <a:lstStyle/>
          <a:p>
            <a:r>
              <a:rPr lang="en-US" b="1" kern="1200" dirty="0">
                <a:solidFill>
                  <a:schemeClr val="tx1"/>
                </a:solidFill>
                <a:latin typeface="+mj-lt"/>
                <a:ea typeface="+mj-ea"/>
                <a:cs typeface="+mj-cs"/>
              </a:rPr>
              <a:t>Early Childhood –</a:t>
            </a:r>
            <a:br>
              <a:rPr lang="en-US" b="1" kern="1200" dirty="0">
                <a:solidFill>
                  <a:schemeClr val="tx1"/>
                </a:solidFill>
                <a:latin typeface="+mj-lt"/>
                <a:ea typeface="+mj-ea"/>
                <a:cs typeface="+mj-cs"/>
              </a:rPr>
            </a:br>
            <a:r>
              <a:rPr lang="en-US" b="1" kern="1200" dirty="0">
                <a:solidFill>
                  <a:schemeClr val="tx1"/>
                </a:solidFill>
                <a:latin typeface="+mj-lt"/>
                <a:ea typeface="+mj-ea"/>
                <a:cs typeface="+mj-cs"/>
              </a:rPr>
              <a:t> 3 to 5  </a:t>
            </a:r>
          </a:p>
        </p:txBody>
      </p:sp>
      <p:cxnSp>
        <p:nvCxnSpPr>
          <p:cNvPr id="12" name="Straight Connector 11">
            <a:extLst>
              <a:ext uri="{FF2B5EF4-FFF2-40B4-BE49-F238E27FC236}">
                <a16:creationId xmlns:a16="http://schemas.microsoft.com/office/drawing/2014/main" id="{D132AEA7-A24A-45A9-BF8F-D0AFF34DF6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805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21308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C177-AACC-525F-B1DF-6434BE2B0F1E}"/>
              </a:ext>
            </a:extLst>
          </p:cNvPr>
          <p:cNvSpPr>
            <a:spLocks noGrp="1"/>
          </p:cNvSpPr>
          <p:nvPr>
            <p:ph type="title"/>
          </p:nvPr>
        </p:nvSpPr>
        <p:spPr/>
        <p:txBody>
          <a:bodyPr/>
          <a:lstStyle/>
          <a:p>
            <a:r>
              <a:rPr lang="en-US" dirty="0"/>
              <a:t>Overall </a:t>
            </a:r>
            <a:endParaRPr lang="en-GB" dirty="0"/>
          </a:p>
        </p:txBody>
      </p:sp>
      <p:graphicFrame>
        <p:nvGraphicFramePr>
          <p:cNvPr id="5" name="Content Placeholder 2">
            <a:extLst>
              <a:ext uri="{FF2B5EF4-FFF2-40B4-BE49-F238E27FC236}">
                <a16:creationId xmlns:a16="http://schemas.microsoft.com/office/drawing/2014/main" id="{61C26903-E8DE-3C75-F393-683782647C59}"/>
              </a:ext>
            </a:extLst>
          </p:cNvPr>
          <p:cNvGraphicFramePr>
            <a:graphicFrameLocks noGrp="1"/>
          </p:cNvGraphicFramePr>
          <p:nvPr>
            <p:ph idx="1"/>
            <p:extLst>
              <p:ext uri="{D42A27DB-BD31-4B8C-83A1-F6EECF244321}">
                <p14:modId xmlns:p14="http://schemas.microsoft.com/office/powerpoint/2010/main" val="724150834"/>
              </p:ext>
            </p:extLst>
          </p:nvPr>
        </p:nvGraphicFramePr>
        <p:xfrm>
          <a:off x="640080" y="2633472"/>
          <a:ext cx="10890928"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7987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B0D2A9-3109-491F-B1A2-181AEE55506E}"/>
              </a:ext>
            </a:extLst>
          </p:cNvPr>
          <p:cNvSpPr>
            <a:spLocks noGrp="1"/>
          </p:cNvSpPr>
          <p:nvPr>
            <p:ph type="title"/>
          </p:nvPr>
        </p:nvSpPr>
        <p:spPr>
          <a:xfrm>
            <a:off x="640080" y="914399"/>
            <a:ext cx="10847494" cy="1171069"/>
          </a:xfrm>
        </p:spPr>
        <p:txBody>
          <a:bodyPr anchor="t">
            <a:normAutofit/>
          </a:bodyPr>
          <a:lstStyle/>
          <a:p>
            <a:r>
              <a:rPr lang="en-US" sz="3700" dirty="0"/>
              <a:t>Social and Developmental Determinants Of Health </a:t>
            </a:r>
            <a:endParaRPr lang="en-GB" sz="3700" dirty="0"/>
          </a:p>
        </p:txBody>
      </p:sp>
      <p:sp>
        <p:nvSpPr>
          <p:cNvPr id="3" name="Content Placeholder 2">
            <a:extLst>
              <a:ext uri="{FF2B5EF4-FFF2-40B4-BE49-F238E27FC236}">
                <a16:creationId xmlns:a16="http://schemas.microsoft.com/office/drawing/2014/main" id="{6DB56457-798E-E4EE-574C-273EEF945DF8}"/>
              </a:ext>
            </a:extLst>
          </p:cNvPr>
          <p:cNvSpPr>
            <a:spLocks noGrp="1"/>
          </p:cNvSpPr>
          <p:nvPr>
            <p:ph idx="1"/>
          </p:nvPr>
        </p:nvSpPr>
        <p:spPr>
          <a:xfrm>
            <a:off x="6915150" y="1716509"/>
            <a:ext cx="4563618" cy="4300238"/>
          </a:xfrm>
        </p:spPr>
        <p:txBody>
          <a:bodyPr anchor="t">
            <a:normAutofit fontScale="92500" lnSpcReduction="10000"/>
          </a:bodyPr>
          <a:lstStyle/>
          <a:p>
            <a:pPr>
              <a:lnSpc>
                <a:spcPct val="150000"/>
              </a:lnSpc>
            </a:pPr>
            <a:r>
              <a:rPr lang="en-US" sz="1400" b="1" dirty="0"/>
              <a:t>Poverty </a:t>
            </a:r>
            <a:r>
              <a:rPr lang="en-US" sz="1400" dirty="0"/>
              <a:t>– Impact on child’s understanding of social norms, For an example if the child is from an unstable parenting background or being in low-income household they are more open to developing ill health, conditions, ACES and inequalities in healthcare. </a:t>
            </a:r>
          </a:p>
          <a:p>
            <a:pPr>
              <a:lnSpc>
                <a:spcPct val="150000"/>
              </a:lnSpc>
            </a:pPr>
            <a:r>
              <a:rPr lang="en-US" sz="1400" b="1" dirty="0"/>
              <a:t>Education</a:t>
            </a:r>
            <a:r>
              <a:rPr lang="en-US" sz="1400" dirty="0"/>
              <a:t> – The link between a child accessing better education, can develop social skills as well as accessing a more advance intellectual development (</a:t>
            </a:r>
            <a:r>
              <a:rPr lang="en-US" sz="1400" dirty="0" err="1"/>
              <a:t>Meriouma</a:t>
            </a:r>
            <a:r>
              <a:rPr lang="en-US" sz="1400" dirty="0"/>
              <a:t>, 2021). </a:t>
            </a:r>
          </a:p>
          <a:p>
            <a:pPr>
              <a:lnSpc>
                <a:spcPct val="150000"/>
              </a:lnSpc>
            </a:pPr>
            <a:r>
              <a:rPr lang="en-US" sz="1400" b="1" dirty="0"/>
              <a:t>Environment- </a:t>
            </a:r>
            <a:r>
              <a:rPr lang="en-US" sz="1400" dirty="0"/>
              <a:t>Being in an area where it could be rural or polluted. Possible impacts on outcomes for health and well-being. Being in an area which can influence a positive nurturing space for developmental needs (Arora, 2018). </a:t>
            </a:r>
          </a:p>
          <a:p>
            <a:pPr>
              <a:lnSpc>
                <a:spcPct val="110000"/>
              </a:lnSpc>
            </a:pPr>
            <a:endParaRPr lang="en-GB" sz="1400" dirty="0"/>
          </a:p>
        </p:txBody>
      </p:sp>
      <p:pic>
        <p:nvPicPr>
          <p:cNvPr id="8" name="Picture 7" descr="Stack of sticky notes and pencil">
            <a:extLst>
              <a:ext uri="{FF2B5EF4-FFF2-40B4-BE49-F238E27FC236}">
                <a16:creationId xmlns:a16="http://schemas.microsoft.com/office/drawing/2014/main" id="{A850CF63-B951-CB15-B8A0-1011DB565A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3232" y="2256287"/>
            <a:ext cx="5633646" cy="3760459"/>
          </a:xfrm>
          <a:prstGeom prst="rect">
            <a:avLst/>
          </a:prstGeom>
        </p:spPr>
      </p:pic>
      <p:cxnSp>
        <p:nvCxnSpPr>
          <p:cNvPr id="27" name="Straight Connector 26">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837927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5" name="Picture 4" descr="Numbers and symbols">
            <a:extLst>
              <a:ext uri="{FF2B5EF4-FFF2-40B4-BE49-F238E27FC236}">
                <a16:creationId xmlns:a16="http://schemas.microsoft.com/office/drawing/2014/main" id="{EA28C652-232C-EB7C-2FF6-5BC579C5BB6C}"/>
              </a:ext>
            </a:extLst>
          </p:cNvPr>
          <p:cNvPicPr>
            <a:picLocks noChangeAspect="1"/>
          </p:cNvPicPr>
          <p:nvPr/>
        </p:nvPicPr>
        <p:blipFill>
          <a:blip r:embed="rId2"/>
          <a:srcRect l="29345" r="23484" b="-1"/>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1933B9FF-89B0-EAE5-E96C-5AB5AC813115}"/>
              </a:ext>
            </a:extLst>
          </p:cNvPr>
          <p:cNvSpPr>
            <a:spLocks noGrp="1"/>
          </p:cNvSpPr>
          <p:nvPr>
            <p:ph type="title"/>
          </p:nvPr>
        </p:nvSpPr>
        <p:spPr>
          <a:xfrm>
            <a:off x="640080" y="1371600"/>
            <a:ext cx="5852160" cy="1097280"/>
          </a:xfrm>
        </p:spPr>
        <p:txBody>
          <a:bodyPr anchor="t">
            <a:normAutofit/>
          </a:bodyPr>
          <a:lstStyle/>
          <a:p>
            <a:r>
              <a:rPr lang="en-US" dirty="0"/>
              <a:t>The Importance of play </a:t>
            </a:r>
            <a:endParaRPr lang="en-GB" dirty="0"/>
          </a:p>
        </p:txBody>
      </p:sp>
      <p:sp>
        <p:nvSpPr>
          <p:cNvPr id="3" name="Content Placeholder 2">
            <a:extLst>
              <a:ext uri="{FF2B5EF4-FFF2-40B4-BE49-F238E27FC236}">
                <a16:creationId xmlns:a16="http://schemas.microsoft.com/office/drawing/2014/main" id="{B0E1E0B3-6558-57F0-E70B-33A3AE33D4D2}"/>
              </a:ext>
            </a:extLst>
          </p:cNvPr>
          <p:cNvSpPr>
            <a:spLocks noGrp="1"/>
          </p:cNvSpPr>
          <p:nvPr>
            <p:ph idx="1"/>
          </p:nvPr>
        </p:nvSpPr>
        <p:spPr>
          <a:xfrm>
            <a:off x="640080" y="2633236"/>
            <a:ext cx="5852160" cy="3664685"/>
          </a:xfrm>
        </p:spPr>
        <p:txBody>
          <a:bodyPr>
            <a:normAutofit/>
          </a:bodyPr>
          <a:lstStyle/>
          <a:p>
            <a:pPr>
              <a:lnSpc>
                <a:spcPct val="110000"/>
              </a:lnSpc>
            </a:pPr>
            <a:r>
              <a:rPr lang="en-US" sz="1700" dirty="0"/>
              <a:t>Different types of play: </a:t>
            </a:r>
          </a:p>
          <a:p>
            <a:pPr>
              <a:lnSpc>
                <a:spcPct val="110000"/>
              </a:lnSpc>
              <a:buFont typeface="Wingdings" panose="05000000000000000000" pitchFamily="2" charset="2"/>
              <a:buChar char="v"/>
            </a:pPr>
            <a:r>
              <a:rPr lang="en-US" sz="1700" dirty="0"/>
              <a:t>Physical </a:t>
            </a:r>
          </a:p>
          <a:p>
            <a:pPr>
              <a:lnSpc>
                <a:spcPct val="110000"/>
              </a:lnSpc>
              <a:buFont typeface="Wingdings" panose="05000000000000000000" pitchFamily="2" charset="2"/>
              <a:buChar char="v"/>
            </a:pPr>
            <a:r>
              <a:rPr lang="en-US" sz="1700" dirty="0"/>
              <a:t>Cognitive </a:t>
            </a:r>
          </a:p>
          <a:p>
            <a:pPr>
              <a:lnSpc>
                <a:spcPct val="110000"/>
              </a:lnSpc>
              <a:buFont typeface="Wingdings" panose="05000000000000000000" pitchFamily="2" charset="2"/>
              <a:buChar char="v"/>
            </a:pPr>
            <a:r>
              <a:rPr lang="en-US" sz="1700" dirty="0"/>
              <a:t>Social </a:t>
            </a:r>
          </a:p>
          <a:p>
            <a:pPr>
              <a:lnSpc>
                <a:spcPct val="110000"/>
              </a:lnSpc>
              <a:buFont typeface="Wingdings" panose="05000000000000000000" pitchFamily="2" charset="2"/>
              <a:buChar char="v"/>
            </a:pPr>
            <a:r>
              <a:rPr lang="en-US" sz="1700" dirty="0"/>
              <a:t>Symbolic </a:t>
            </a:r>
          </a:p>
          <a:p>
            <a:pPr marL="0" indent="0">
              <a:lnSpc>
                <a:spcPct val="110000"/>
              </a:lnSpc>
              <a:buNone/>
            </a:pPr>
            <a:r>
              <a:rPr lang="en-US" sz="1700" dirty="0"/>
              <a:t>Promotes the development of PIES which helps support empathy/emotions allowing young children to understand life scenarios and supporting their development ready for later life stages (Johnstone,2024).  </a:t>
            </a:r>
          </a:p>
          <a:p>
            <a:pPr>
              <a:lnSpc>
                <a:spcPct val="110000"/>
              </a:lnSpc>
            </a:pPr>
            <a:endParaRPr lang="en-US" sz="1700" dirty="0"/>
          </a:p>
          <a:p>
            <a:pPr>
              <a:lnSpc>
                <a:spcPct val="110000"/>
              </a:lnSpc>
            </a:pPr>
            <a:endParaRPr lang="en-GB" sz="1700" dirty="0"/>
          </a:p>
        </p:txBody>
      </p:sp>
    </p:spTree>
    <p:extLst>
      <p:ext uri="{BB962C8B-B14F-4D97-AF65-F5344CB8AC3E}">
        <p14:creationId xmlns:p14="http://schemas.microsoft.com/office/powerpoint/2010/main" val="15539441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281D5-4461-68C5-B32B-EF1C9C324C68}"/>
              </a:ext>
            </a:extLst>
          </p:cNvPr>
          <p:cNvSpPr>
            <a:spLocks noGrp="1"/>
          </p:cNvSpPr>
          <p:nvPr>
            <p:ph type="title"/>
          </p:nvPr>
        </p:nvSpPr>
        <p:spPr/>
        <p:txBody>
          <a:bodyPr/>
          <a:lstStyle/>
          <a:p>
            <a:r>
              <a:rPr lang="en-US" dirty="0"/>
              <a:t>Attachment Theory </a:t>
            </a:r>
            <a:endParaRPr lang="en-GB" dirty="0"/>
          </a:p>
        </p:txBody>
      </p:sp>
      <p:sp>
        <p:nvSpPr>
          <p:cNvPr id="3" name="Content Placeholder 2">
            <a:extLst>
              <a:ext uri="{FF2B5EF4-FFF2-40B4-BE49-F238E27FC236}">
                <a16:creationId xmlns:a16="http://schemas.microsoft.com/office/drawing/2014/main" id="{17FC9492-7296-A2F4-AE91-7DB13D7562D0}"/>
              </a:ext>
            </a:extLst>
          </p:cNvPr>
          <p:cNvSpPr>
            <a:spLocks noGrp="1"/>
          </p:cNvSpPr>
          <p:nvPr>
            <p:ph idx="1"/>
          </p:nvPr>
        </p:nvSpPr>
        <p:spPr>
          <a:xfrm>
            <a:off x="282102" y="2468881"/>
            <a:ext cx="11248906" cy="4155945"/>
          </a:xfrm>
        </p:spPr>
        <p:txBody>
          <a:bodyPr>
            <a:normAutofit fontScale="92500" lnSpcReduction="20000"/>
          </a:bodyPr>
          <a:lstStyle/>
          <a:p>
            <a:r>
              <a:rPr lang="en-US" b="1" dirty="0"/>
              <a:t>Attachment Theory</a:t>
            </a:r>
            <a:r>
              <a:rPr lang="en-US" dirty="0"/>
              <a:t>: Having a secure bond between a caregiver which can support emotional development and positive outcomes for the development of a young child (NSPCC, 2021). </a:t>
            </a:r>
          </a:p>
          <a:p>
            <a:pPr>
              <a:buFontTx/>
              <a:buChar char="-"/>
            </a:pPr>
            <a:r>
              <a:rPr lang="en-US" dirty="0"/>
              <a:t>Secure Attachment</a:t>
            </a:r>
          </a:p>
          <a:p>
            <a:pPr>
              <a:buFontTx/>
              <a:buChar char="-"/>
            </a:pPr>
            <a:r>
              <a:rPr lang="en-US" dirty="0"/>
              <a:t>Avoidant Attachment </a:t>
            </a:r>
          </a:p>
          <a:p>
            <a:pPr>
              <a:buFontTx/>
              <a:buChar char="-"/>
            </a:pPr>
            <a:r>
              <a:rPr lang="en-US" dirty="0"/>
              <a:t>Insecure Attachment</a:t>
            </a:r>
          </a:p>
          <a:p>
            <a:pPr>
              <a:buFontTx/>
              <a:buChar char="-"/>
            </a:pPr>
            <a:r>
              <a:rPr lang="en-US" dirty="0"/>
              <a:t>Ambivalent Attachment </a:t>
            </a:r>
          </a:p>
          <a:p>
            <a:pPr marL="0" indent="0">
              <a:buNone/>
            </a:pPr>
            <a:r>
              <a:rPr lang="en-US" b="1" dirty="0"/>
              <a:t>Affects:</a:t>
            </a:r>
          </a:p>
          <a:p>
            <a:pPr>
              <a:buFontTx/>
              <a:buChar char="-"/>
            </a:pPr>
            <a:r>
              <a:rPr lang="en-US" dirty="0"/>
              <a:t> </a:t>
            </a:r>
            <a:r>
              <a:rPr lang="en-US" b="1" dirty="0"/>
              <a:t>Negative</a:t>
            </a:r>
            <a:r>
              <a:rPr lang="en-US" dirty="0"/>
              <a:t> – Can cause trauma, affect relationships present and future, Have an impact on PIES. </a:t>
            </a:r>
          </a:p>
          <a:p>
            <a:pPr>
              <a:buFontTx/>
              <a:buChar char="-"/>
            </a:pPr>
            <a:r>
              <a:rPr lang="en-US" b="1" dirty="0"/>
              <a:t>Positive</a:t>
            </a:r>
            <a:r>
              <a:rPr lang="en-US" dirty="0"/>
              <a:t>; Meaningful relationships</a:t>
            </a:r>
            <a:r>
              <a:rPr lang="en-US" b="1" dirty="0"/>
              <a:t>,</a:t>
            </a:r>
            <a:r>
              <a:rPr lang="en-US" dirty="0"/>
              <a:t> encourages better developmental norms, Creates feelings of emotions such as love and creates positive bonds outcomes.  </a:t>
            </a:r>
          </a:p>
          <a:p>
            <a:pPr>
              <a:buFontTx/>
              <a:buChar char="-"/>
            </a:pPr>
            <a:endParaRPr lang="en-US" dirty="0"/>
          </a:p>
          <a:p>
            <a:endParaRPr lang="en-GB" dirty="0"/>
          </a:p>
        </p:txBody>
      </p:sp>
      <p:pic>
        <p:nvPicPr>
          <p:cNvPr id="1026" name="Picture 2">
            <a:extLst>
              <a:ext uri="{FF2B5EF4-FFF2-40B4-BE49-F238E27FC236}">
                <a16:creationId xmlns:a16="http://schemas.microsoft.com/office/drawing/2014/main" id="{80078830-08C4-EF8B-D6CF-6427B8869E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06795" y="109730"/>
            <a:ext cx="3882190" cy="194767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461021A-F009-B511-FA73-4C16FE09704C}"/>
              </a:ext>
            </a:extLst>
          </p:cNvPr>
          <p:cNvSpPr txBox="1"/>
          <p:nvPr/>
        </p:nvSpPr>
        <p:spPr>
          <a:xfrm>
            <a:off x="7910542" y="2057402"/>
            <a:ext cx="4074695" cy="369332"/>
          </a:xfrm>
          <a:prstGeom prst="rect">
            <a:avLst/>
          </a:prstGeom>
          <a:noFill/>
        </p:spPr>
        <p:txBody>
          <a:bodyPr wrap="square" rtlCol="0">
            <a:spAutoFit/>
          </a:bodyPr>
          <a:lstStyle/>
          <a:p>
            <a:r>
              <a:rPr lang="en-GB" b="0" i="0" dirty="0">
                <a:solidFill>
                  <a:srgbClr val="2C3E50"/>
                </a:solidFill>
                <a:effectLst/>
                <a:latin typeface="Roboto" panose="02000000000000000000" pitchFamily="2" charset="0"/>
              </a:rPr>
              <a:t> (</a:t>
            </a:r>
            <a:r>
              <a:rPr lang="en-GB" b="0" i="0" dirty="0" err="1">
                <a:solidFill>
                  <a:srgbClr val="2C3E50"/>
                </a:solidFill>
                <a:effectLst/>
                <a:latin typeface="Roboto" panose="02000000000000000000" pitchFamily="2" charset="0"/>
              </a:rPr>
              <a:t>TheEarlyChildhoodAcademy</a:t>
            </a:r>
            <a:r>
              <a:rPr lang="en-GB" b="0" i="0" dirty="0">
                <a:solidFill>
                  <a:srgbClr val="2C3E50"/>
                </a:solidFill>
                <a:effectLst/>
                <a:latin typeface="Roboto" panose="02000000000000000000" pitchFamily="2" charset="0"/>
              </a:rPr>
              <a:t>, 2025)</a:t>
            </a:r>
            <a:endParaRPr lang="en-GB" dirty="0"/>
          </a:p>
        </p:txBody>
      </p:sp>
    </p:spTree>
    <p:extLst>
      <p:ext uri="{BB962C8B-B14F-4D97-AF65-F5344CB8AC3E}">
        <p14:creationId xmlns:p14="http://schemas.microsoft.com/office/powerpoint/2010/main" val="2268349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C78A78E0-F61E-7D74-F6C4-00E5383ACB43}"/>
              </a:ext>
            </a:extLst>
          </p:cNvPr>
          <p:cNvSpPr>
            <a:spLocks noGrp="1"/>
          </p:cNvSpPr>
          <p:nvPr>
            <p:ph type="title"/>
          </p:nvPr>
        </p:nvSpPr>
        <p:spPr>
          <a:xfrm>
            <a:off x="640080" y="914400"/>
            <a:ext cx="3412998" cy="1839433"/>
          </a:xfrm>
        </p:spPr>
        <p:txBody>
          <a:bodyPr>
            <a:normAutofit/>
          </a:bodyPr>
          <a:lstStyle/>
          <a:p>
            <a:r>
              <a:rPr lang="en-US" sz="3600"/>
              <a:t>Early Intervention </a:t>
            </a:r>
            <a:endParaRPr lang="en-GB" sz="3600"/>
          </a:p>
        </p:txBody>
      </p:sp>
      <p:sp>
        <p:nvSpPr>
          <p:cNvPr id="3" name="Content Placeholder 2">
            <a:extLst>
              <a:ext uri="{FF2B5EF4-FFF2-40B4-BE49-F238E27FC236}">
                <a16:creationId xmlns:a16="http://schemas.microsoft.com/office/drawing/2014/main" id="{FEB03FB7-8B8E-2897-ABC8-BCFA0EFD0DE3}"/>
              </a:ext>
            </a:extLst>
          </p:cNvPr>
          <p:cNvSpPr>
            <a:spLocks noGrp="1"/>
          </p:cNvSpPr>
          <p:nvPr>
            <p:ph idx="1"/>
          </p:nvPr>
        </p:nvSpPr>
        <p:spPr>
          <a:xfrm>
            <a:off x="4632670" y="1014984"/>
            <a:ext cx="7029274" cy="5314686"/>
          </a:xfrm>
        </p:spPr>
        <p:txBody>
          <a:bodyPr>
            <a:normAutofit/>
          </a:bodyPr>
          <a:lstStyle/>
          <a:p>
            <a:pPr marL="0" indent="0">
              <a:lnSpc>
                <a:spcPct val="110000"/>
              </a:lnSpc>
              <a:buNone/>
            </a:pPr>
            <a:r>
              <a:rPr lang="en-US" sz="1900" b="1" dirty="0"/>
              <a:t>Being able to address any developmental issues of the young child and providing support earlier on in the life stage </a:t>
            </a:r>
          </a:p>
          <a:p>
            <a:pPr marL="0" indent="0">
              <a:lnSpc>
                <a:spcPct val="110000"/>
              </a:lnSpc>
              <a:buNone/>
            </a:pPr>
            <a:r>
              <a:rPr lang="en-US" sz="1900" b="1" dirty="0"/>
              <a:t>(NSPCC, 2023).  </a:t>
            </a:r>
          </a:p>
          <a:p>
            <a:pPr>
              <a:lnSpc>
                <a:spcPct val="110000"/>
              </a:lnSpc>
            </a:pPr>
            <a:r>
              <a:rPr lang="en-US" sz="1900" dirty="0"/>
              <a:t>Speech and language </a:t>
            </a:r>
          </a:p>
          <a:p>
            <a:pPr>
              <a:lnSpc>
                <a:spcPct val="110000"/>
              </a:lnSpc>
            </a:pPr>
            <a:r>
              <a:rPr lang="en-US" sz="1900" dirty="0"/>
              <a:t>Health visitors</a:t>
            </a:r>
          </a:p>
          <a:p>
            <a:pPr>
              <a:lnSpc>
                <a:spcPct val="110000"/>
              </a:lnSpc>
            </a:pPr>
            <a:r>
              <a:rPr lang="en-US" sz="1900" dirty="0"/>
              <a:t>Therapy </a:t>
            </a:r>
          </a:p>
          <a:p>
            <a:pPr marL="0" indent="0">
              <a:lnSpc>
                <a:spcPct val="110000"/>
              </a:lnSpc>
              <a:buNone/>
            </a:pPr>
            <a:r>
              <a:rPr lang="en-GB" sz="1900" b="1" dirty="0"/>
              <a:t>Benefits help provide: </a:t>
            </a:r>
          </a:p>
          <a:p>
            <a:pPr>
              <a:lnSpc>
                <a:spcPct val="110000"/>
              </a:lnSpc>
            </a:pPr>
            <a:r>
              <a:rPr lang="en-GB" sz="1900" dirty="0"/>
              <a:t>Protection </a:t>
            </a:r>
          </a:p>
          <a:p>
            <a:pPr>
              <a:lnSpc>
                <a:spcPct val="110000"/>
              </a:lnSpc>
            </a:pPr>
            <a:r>
              <a:rPr lang="en-GB" sz="1900" dirty="0"/>
              <a:t>Reduce changes of referral to social services </a:t>
            </a:r>
          </a:p>
          <a:p>
            <a:pPr>
              <a:lnSpc>
                <a:spcPct val="110000"/>
              </a:lnSpc>
            </a:pPr>
            <a:r>
              <a:rPr lang="en-GB" sz="1900" dirty="0"/>
              <a:t>Improve outcomes </a:t>
            </a:r>
          </a:p>
          <a:p>
            <a:pPr>
              <a:lnSpc>
                <a:spcPct val="110000"/>
              </a:lnSpc>
            </a:pPr>
            <a:r>
              <a:rPr lang="en-GB" sz="1900" dirty="0"/>
              <a:t>Improve relationships </a:t>
            </a:r>
          </a:p>
          <a:p>
            <a:pPr>
              <a:lnSpc>
                <a:spcPct val="110000"/>
              </a:lnSpc>
            </a:pPr>
            <a:r>
              <a:rPr lang="en-GB" sz="1900" dirty="0"/>
              <a:t>Helps with developmental factors </a:t>
            </a:r>
          </a:p>
        </p:txBody>
      </p:sp>
    </p:spTree>
    <p:extLst>
      <p:ext uri="{BB962C8B-B14F-4D97-AF65-F5344CB8AC3E}">
        <p14:creationId xmlns:p14="http://schemas.microsoft.com/office/powerpoint/2010/main" val="539863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C70B3C-8E89-B53E-665D-4CAE36B84498}"/>
              </a:ext>
            </a:extLst>
          </p:cNvPr>
          <p:cNvSpPr>
            <a:spLocks noGrp="1"/>
          </p:cNvSpPr>
          <p:nvPr>
            <p:ph type="title"/>
          </p:nvPr>
        </p:nvSpPr>
        <p:spPr>
          <a:xfrm>
            <a:off x="640080" y="1371600"/>
            <a:ext cx="3677920" cy="3919267"/>
          </a:xfrm>
        </p:spPr>
        <p:txBody>
          <a:bodyPr anchor="t">
            <a:normAutofit/>
          </a:bodyPr>
          <a:lstStyle/>
          <a:p>
            <a:r>
              <a:rPr lang="en-US" dirty="0"/>
              <a:t>Importance of Promoting Health </a:t>
            </a:r>
            <a:endParaRPr lang="en-GB" dirty="0"/>
          </a:p>
        </p:txBody>
      </p:sp>
      <p:cxnSp>
        <p:nvCxnSpPr>
          <p:cNvPr id="11" name="Straight Connector 10">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498C97C-5357-D25A-9459-BA59C3A31F6D}"/>
              </a:ext>
            </a:extLst>
          </p:cNvPr>
          <p:cNvGraphicFramePr>
            <a:graphicFrameLocks noGrp="1"/>
          </p:cNvGraphicFramePr>
          <p:nvPr>
            <p:ph idx="1"/>
            <p:extLst>
              <p:ext uri="{D42A27DB-BD31-4B8C-83A1-F6EECF244321}">
                <p14:modId xmlns:p14="http://schemas.microsoft.com/office/powerpoint/2010/main" val="1076095935"/>
              </p:ext>
            </p:extLst>
          </p:nvPr>
        </p:nvGraphicFramePr>
        <p:xfrm>
          <a:off x="5051651" y="1371600"/>
          <a:ext cx="6479357" cy="4926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77438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8EE9000-5690-D180-D7E0-C08E2B136356}"/>
              </a:ext>
            </a:extLst>
          </p:cNvPr>
          <p:cNvSpPr>
            <a:spLocks noGrp="1"/>
          </p:cNvSpPr>
          <p:nvPr>
            <p:ph type="title"/>
          </p:nvPr>
        </p:nvSpPr>
        <p:spPr>
          <a:xfrm>
            <a:off x="640080" y="914399"/>
            <a:ext cx="10847494" cy="1171069"/>
          </a:xfrm>
        </p:spPr>
        <p:txBody>
          <a:bodyPr anchor="t">
            <a:normAutofit/>
          </a:bodyPr>
          <a:lstStyle/>
          <a:p>
            <a:r>
              <a:rPr lang="en-US" dirty="0"/>
              <a:t>Conclusion </a:t>
            </a:r>
            <a:endParaRPr lang="en-GB" dirty="0"/>
          </a:p>
        </p:txBody>
      </p:sp>
      <p:sp>
        <p:nvSpPr>
          <p:cNvPr id="3" name="Content Placeholder 2">
            <a:extLst>
              <a:ext uri="{FF2B5EF4-FFF2-40B4-BE49-F238E27FC236}">
                <a16:creationId xmlns:a16="http://schemas.microsoft.com/office/drawing/2014/main" id="{84139CAF-DF09-D460-68F1-EE8D615977E3}"/>
              </a:ext>
            </a:extLst>
          </p:cNvPr>
          <p:cNvSpPr>
            <a:spLocks noGrp="1"/>
          </p:cNvSpPr>
          <p:nvPr>
            <p:ph idx="1"/>
          </p:nvPr>
        </p:nvSpPr>
        <p:spPr>
          <a:xfrm>
            <a:off x="6915150" y="2256287"/>
            <a:ext cx="4563618" cy="3760459"/>
          </a:xfrm>
        </p:spPr>
        <p:txBody>
          <a:bodyPr anchor="t">
            <a:normAutofit/>
          </a:bodyPr>
          <a:lstStyle/>
          <a:p>
            <a:pPr marL="0" indent="0">
              <a:lnSpc>
                <a:spcPct val="110000"/>
              </a:lnSpc>
              <a:buNone/>
            </a:pPr>
            <a:r>
              <a:rPr lang="en-US" dirty="0"/>
              <a:t>Understanding that the life course approach can stem throughout the life course. Social and developmental determents can have an effect of the life course whether that be positive or negative and can have affect PIES.</a:t>
            </a:r>
            <a:endParaRPr lang="en-US"/>
          </a:p>
          <a:p>
            <a:pPr marL="0" indent="0">
              <a:lnSpc>
                <a:spcPct val="110000"/>
              </a:lnSpc>
              <a:buNone/>
            </a:pPr>
            <a:r>
              <a:rPr lang="en-US" dirty="0"/>
              <a:t>The importance of health professions promoting interventions, programs and legislations can help improve outcomes for the life courses.    </a:t>
            </a:r>
            <a:endParaRPr lang="en-GB"/>
          </a:p>
        </p:txBody>
      </p:sp>
      <p:pic>
        <p:nvPicPr>
          <p:cNvPr id="7" name="Graphic 6" descr="Head with Gears">
            <a:extLst>
              <a:ext uri="{FF2B5EF4-FFF2-40B4-BE49-F238E27FC236}">
                <a16:creationId xmlns:a16="http://schemas.microsoft.com/office/drawing/2014/main" id="{6D23CDD3-A470-3CBE-1DED-6D59F9C8CF6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3232" y="2256287"/>
            <a:ext cx="3760459" cy="3760459"/>
          </a:xfrm>
          <a:prstGeom prst="rect">
            <a:avLst/>
          </a:prstGeom>
        </p:spPr>
      </p:pic>
      <p:cxnSp>
        <p:nvCxnSpPr>
          <p:cNvPr id="12" name="Straight Connector 11">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6940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Smiling Face with No Fill">
            <a:extLst>
              <a:ext uri="{FF2B5EF4-FFF2-40B4-BE49-F238E27FC236}">
                <a16:creationId xmlns:a16="http://schemas.microsoft.com/office/drawing/2014/main" id="{A9B989F8-FA13-BD99-D95E-B0BD94CF186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46210" y="409300"/>
            <a:ext cx="3899580" cy="3899580"/>
          </a:xfrm>
          <a:prstGeom prst="rect">
            <a:avLst/>
          </a:prstGeom>
        </p:spPr>
      </p:pic>
      <p:sp>
        <p:nvSpPr>
          <p:cNvPr id="2" name="Title 1">
            <a:extLst>
              <a:ext uri="{FF2B5EF4-FFF2-40B4-BE49-F238E27FC236}">
                <a16:creationId xmlns:a16="http://schemas.microsoft.com/office/drawing/2014/main" id="{8F1C08F2-F31C-ED17-9B4F-687BAAF81F0F}"/>
              </a:ext>
            </a:extLst>
          </p:cNvPr>
          <p:cNvSpPr>
            <a:spLocks noGrp="1"/>
          </p:cNvSpPr>
          <p:nvPr>
            <p:ph type="title"/>
          </p:nvPr>
        </p:nvSpPr>
        <p:spPr>
          <a:xfrm>
            <a:off x="2580442" y="4474103"/>
            <a:ext cx="7031117" cy="933905"/>
          </a:xfrm>
        </p:spPr>
        <p:txBody>
          <a:bodyPr vert="horz" lIns="91440" tIns="45720" rIns="91440" bIns="45720" rtlCol="0" anchor="b">
            <a:normAutofit/>
          </a:bodyPr>
          <a:lstStyle/>
          <a:p>
            <a:pPr algn="ctr"/>
            <a:r>
              <a:rPr lang="en-US" sz="4400"/>
              <a:t>Thank You For Listening </a:t>
            </a:r>
          </a:p>
        </p:txBody>
      </p:sp>
      <p:cxnSp>
        <p:nvCxnSpPr>
          <p:cNvPr id="13" name="Straight Connector 12">
            <a:extLst>
              <a:ext uri="{FF2B5EF4-FFF2-40B4-BE49-F238E27FC236}">
                <a16:creationId xmlns:a16="http://schemas.microsoft.com/office/drawing/2014/main" id="{503FCC9E-47A2-69B7-68E7-7FA95EAD53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1680" y="5662526"/>
            <a:ext cx="548640"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4358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23CF1-91F1-A5C6-6403-9745FED62ADE}"/>
              </a:ext>
            </a:extLst>
          </p:cNvPr>
          <p:cNvSpPr>
            <a:spLocks noGrp="1"/>
          </p:cNvSpPr>
          <p:nvPr>
            <p:ph type="title"/>
          </p:nvPr>
        </p:nvSpPr>
        <p:spPr/>
        <p:txBody>
          <a:bodyPr/>
          <a:lstStyle/>
          <a:p>
            <a:r>
              <a:rPr lang="en-US" dirty="0"/>
              <a:t>Reference List </a:t>
            </a:r>
            <a:endParaRPr lang="en-GB" dirty="0"/>
          </a:p>
        </p:txBody>
      </p:sp>
      <p:sp>
        <p:nvSpPr>
          <p:cNvPr id="3" name="Content Placeholder 2">
            <a:extLst>
              <a:ext uri="{FF2B5EF4-FFF2-40B4-BE49-F238E27FC236}">
                <a16:creationId xmlns:a16="http://schemas.microsoft.com/office/drawing/2014/main" id="{AF707C09-A036-836D-2EDD-72FEF4E23EF5}"/>
              </a:ext>
            </a:extLst>
          </p:cNvPr>
          <p:cNvSpPr>
            <a:spLocks noGrp="1"/>
          </p:cNvSpPr>
          <p:nvPr>
            <p:ph idx="1"/>
          </p:nvPr>
        </p:nvSpPr>
        <p:spPr>
          <a:xfrm>
            <a:off x="1" y="1989220"/>
            <a:ext cx="11531008" cy="4868779"/>
          </a:xfrm>
        </p:spPr>
        <p:txBody>
          <a:bodyPr>
            <a:normAutofit fontScale="85000" lnSpcReduction="10000"/>
          </a:bodyPr>
          <a:lstStyle/>
          <a:p>
            <a:pPr marL="0"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Arora, M. (2018).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What is the Role of Environment in Child Development?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FirstCry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Parenting.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https://parenting.firstcry.com/articles/5-environmental-factors-influencing-early-childhood-development/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3</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rd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March 2025) </a:t>
            </a:r>
          </a:p>
          <a:p>
            <a:pPr marL="0"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Cherry, K. (2025).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What is attachment theory?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Verywell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Mind.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https://www.verywellmind.com/what-is-attachment-theory-2795337</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5</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March 2025) </a:t>
            </a:r>
          </a:p>
          <a:p>
            <a:pPr marL="0"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Ereky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-Stevens, K.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et al.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(2018) ‘Relationship building between toddlers and new caregivers in out-of-home childcare: Attachment security and caregiver sensitivity’,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Early childhood research quarterly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42, pp. 270–279.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https://doi.org/10.1016/j.ecresq.2017.10.007</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5</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March 2025) </a:t>
            </a:r>
          </a:p>
          <a:p>
            <a:pPr marL="0"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Guy and Kennedy, E. (2024). The cost of poverty for child development: The adverse impact on maltreatment, education and mental health outcomes cannot be ignored.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Clinical Child Psychology and Psychiatry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doi:https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://doi.org/10.1177/13591045241302121 (Accessed 17</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February 2025). </a:t>
            </a:r>
          </a:p>
          <a:p>
            <a:pPr marL="0"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Johnstone, S. (2024).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Importance of Play in Early Childhood Education - Nursery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Story</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.Nursery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Story. Available at: https://nurserystory.co.uk/the-importance-of-play-in-early-childhood-education/  [Accessed 5</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March 2025]. </a:t>
            </a:r>
          </a:p>
          <a:p>
            <a:pPr marL="0"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Local.gov.uk. (2024).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Our vision for children, young people and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families</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.Available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https://www.local.gov.uk/publications/our-vision-children-young-people-and-families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10</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March 2025) </a:t>
            </a:r>
          </a:p>
          <a:p>
            <a:pPr marL="0" indent="0">
              <a:lnSpc>
                <a:spcPct val="115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8025889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131A3-DAE6-B1CE-BFB9-2D65EED32856}"/>
              </a:ext>
            </a:extLst>
          </p:cNvPr>
          <p:cNvSpPr>
            <a:spLocks noGrp="1"/>
          </p:cNvSpPr>
          <p:nvPr>
            <p:ph type="title"/>
          </p:nvPr>
        </p:nvSpPr>
        <p:spPr/>
        <p:txBody>
          <a:bodyPr/>
          <a:lstStyle/>
          <a:p>
            <a:r>
              <a:rPr lang="en-US" dirty="0"/>
              <a:t>Reference List </a:t>
            </a:r>
            <a:endParaRPr lang="en-GB" dirty="0"/>
          </a:p>
        </p:txBody>
      </p:sp>
      <p:sp>
        <p:nvSpPr>
          <p:cNvPr id="3" name="Content Placeholder 2">
            <a:extLst>
              <a:ext uri="{FF2B5EF4-FFF2-40B4-BE49-F238E27FC236}">
                <a16:creationId xmlns:a16="http://schemas.microsoft.com/office/drawing/2014/main" id="{F35224EC-3D46-02FA-FFCD-A8B536248885}"/>
              </a:ext>
            </a:extLst>
          </p:cNvPr>
          <p:cNvSpPr>
            <a:spLocks noGrp="1"/>
          </p:cNvSpPr>
          <p:nvPr>
            <p:ph idx="1"/>
          </p:nvPr>
        </p:nvSpPr>
        <p:spPr>
          <a:xfrm>
            <a:off x="640080" y="2117558"/>
            <a:ext cx="10890928" cy="4740442"/>
          </a:xfrm>
        </p:spPr>
        <p:txBody>
          <a:bodyPr>
            <a:normAutofit fontScale="92500" lnSpcReduction="20000"/>
          </a:bodyPr>
          <a:lstStyle/>
          <a:p>
            <a:pPr marL="0" indent="0">
              <a:lnSpc>
                <a:spcPct val="115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Meriouma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 (2021).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role of education in reducing health inequalities - Health Action Campaign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www.healthactionresearch.org.uk.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https://www.healthactionresearch.org.uk/tackling-obesity/the-role-of-education/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17</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February 2025) </a:t>
            </a:r>
          </a:p>
          <a:p>
            <a:pPr marL="0"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Nih.gov. (2019).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Wellness@NIH</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 Promoting Children’s Health and Well-Being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https://wellnessatnih.ors.od.nih.gov/news/Pages/Promoting-Children%E2%80%99s-Health-and-Well-Being.aspx</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10</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March 2025) </a:t>
            </a:r>
          </a:p>
          <a:p>
            <a:pPr marL="0"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NSPCC (2021).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Attachment and Child Development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NSPCC Learning.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https://learning.nspcc.org.uk/child-health-development/attachment-early-years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5</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March 2025). </a:t>
            </a:r>
          </a:p>
          <a:p>
            <a:pPr marL="0"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‌NSPCC (2023).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Early help and early intervention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NSPCC Learning.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https://learning.nspcc.org.uk/safeguarding-child-protection/early-help-and-early-intervention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10</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March 2025) </a:t>
            </a:r>
          </a:p>
          <a:p>
            <a:pPr marL="0" indent="0">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Public Health England (2019). </a:t>
            </a:r>
            <a:r>
              <a:rPr lang="en-GB" sz="1800" i="1" dirty="0">
                <a:effectLst/>
                <a:latin typeface="Aptos" panose="020B0004020202020204" pitchFamily="34" charset="0"/>
                <a:ea typeface="Aptos" panose="020B0004020202020204" pitchFamily="34" charset="0"/>
                <a:cs typeface="Times New Roman" panose="02020603050405020304" pitchFamily="18" charset="0"/>
              </a:rPr>
              <a:t>Health matters: Prevention - a Life Course Approach</a:t>
            </a:r>
            <a:r>
              <a:rPr lang="en-GB" sz="1800" dirty="0">
                <a:effectLst/>
                <a:latin typeface="Aptos" panose="020B0004020202020204" pitchFamily="34" charset="0"/>
                <a:ea typeface="Aptos" panose="020B0004020202020204" pitchFamily="34" charset="0"/>
                <a:cs typeface="Times New Roman" panose="02020603050405020304" pitchFamily="18" charset="0"/>
              </a:rPr>
              <a:t>.  GOV.UK.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https://www.gov.uk/government/publications/health-matters-life-course-approach-to-prevention/health-matters-prevention-a-life-course-approach</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r>
              <a:rPr lang="en-GB" sz="1800" dirty="0">
                <a:effectLst/>
                <a:latin typeface="Aptos" panose="020B0004020202020204" pitchFamily="34" charset="0"/>
                <a:ea typeface="Aptos" panose="020B0004020202020204" pitchFamily="34" charset="0"/>
                <a:cs typeface="Times New Roman" panose="02020603050405020304" pitchFamily="18" charset="0"/>
              </a:rPr>
              <a:t>(Accessed 17</a:t>
            </a:r>
            <a:r>
              <a:rPr lang="en-GB" sz="18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dirty="0">
                <a:effectLst/>
                <a:latin typeface="Aptos" panose="020B0004020202020204" pitchFamily="34" charset="0"/>
                <a:ea typeface="Aptos" panose="020B0004020202020204" pitchFamily="34" charset="0"/>
                <a:cs typeface="Times New Roman" panose="02020603050405020304" pitchFamily="18" charset="0"/>
              </a:rPr>
              <a:t> February 2025) </a:t>
            </a:r>
            <a:endParaRPr lang="en-GB" dirty="0"/>
          </a:p>
        </p:txBody>
      </p:sp>
    </p:spTree>
    <p:extLst>
      <p:ext uri="{BB962C8B-B14F-4D97-AF65-F5344CB8AC3E}">
        <p14:creationId xmlns:p14="http://schemas.microsoft.com/office/powerpoint/2010/main" val="13157077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58622-8254-9241-B766-B264A05F33F2}"/>
              </a:ext>
            </a:extLst>
          </p:cNvPr>
          <p:cNvSpPr>
            <a:spLocks noGrp="1"/>
          </p:cNvSpPr>
          <p:nvPr>
            <p:ph type="title"/>
          </p:nvPr>
        </p:nvSpPr>
        <p:spPr/>
        <p:txBody>
          <a:bodyPr/>
          <a:lstStyle/>
          <a:p>
            <a:r>
              <a:rPr lang="en-US" dirty="0"/>
              <a:t>Reference list </a:t>
            </a:r>
            <a:endParaRPr lang="en-GB" dirty="0"/>
          </a:p>
        </p:txBody>
      </p:sp>
      <p:sp>
        <p:nvSpPr>
          <p:cNvPr id="3" name="Content Placeholder 2">
            <a:extLst>
              <a:ext uri="{FF2B5EF4-FFF2-40B4-BE49-F238E27FC236}">
                <a16:creationId xmlns:a16="http://schemas.microsoft.com/office/drawing/2014/main" id="{E4B26671-6D66-C08C-8C75-9B8E58B6209E}"/>
              </a:ext>
            </a:extLst>
          </p:cNvPr>
          <p:cNvSpPr>
            <a:spLocks noGrp="1"/>
          </p:cNvSpPr>
          <p:nvPr>
            <p:ph idx="1"/>
          </p:nvPr>
        </p:nvSpPr>
        <p:spPr>
          <a:xfrm>
            <a:off x="640080" y="2633472"/>
            <a:ext cx="10890928" cy="4224528"/>
          </a:xfrm>
        </p:spPr>
        <p:txBody>
          <a:bodyPr>
            <a:normAutofit lnSpcReduction="10000"/>
          </a:bodyPr>
          <a:lstStyle/>
          <a:p>
            <a:pPr marL="0"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qicentral.rcpch.ac.uk. (2025).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Evidence – QI Central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https://qicentral.rcpch.ac.uk/whamportal/social-determinants-of-children-and-young-peoples-health/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17</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February 2025) </a:t>
            </a:r>
          </a:p>
          <a:p>
            <a:pPr marL="0" indent="0">
              <a:lnSpc>
                <a:spcPct val="115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Rashbrook</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 (2019).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Health Matters: Prevention - A Life Course Approach - UK Health Security Agency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ukhsa.blog.gov.uk.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https://ukhsa.blog.gov.uk/2019/05/23/health-matters-prevention-a-life-course-approach/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10</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February 2025) </a:t>
            </a:r>
          </a:p>
          <a:p>
            <a:pPr marL="0"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Theearlychildhoodacademy.com. (2025). Available at: https://theearlychildhoodacademy.com/wp-content/uploads/2016/08/John-Bowlby-1024x576.jpg  [Accessed 5</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March 2025]. </a:t>
            </a:r>
          </a:p>
          <a:p>
            <a:pPr marL="0"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Thekidsnetwork.org.uk. (2023).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Can early intervention services help relieve child mental health service waiting times?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https://www.thekidsnetwork.org.uk/news/can-early-intervention-services-help-relieve-child-mental-health-service-waiting-times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11</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March 2025) </a:t>
            </a:r>
          </a:p>
          <a:p>
            <a:endParaRPr lang="en-GB" dirty="0"/>
          </a:p>
        </p:txBody>
      </p:sp>
    </p:spTree>
    <p:extLst>
      <p:ext uri="{BB962C8B-B14F-4D97-AF65-F5344CB8AC3E}">
        <p14:creationId xmlns:p14="http://schemas.microsoft.com/office/powerpoint/2010/main" val="3488771689"/>
      </p:ext>
    </p:extLst>
  </p:cSld>
  <p:clrMapOvr>
    <a:masterClrMapping/>
  </p:clrMapOvr>
</p:sld>
</file>

<file path=ppt/theme/theme1.xml><?xml version="1.0" encoding="utf-8"?>
<a:theme xmlns:a="http://schemas.openxmlformats.org/drawingml/2006/main" name="DashVTI">
  <a:themeElements>
    <a:clrScheme name="AnalogousFromLightSeed_2SEEDS">
      <a:dk1>
        <a:srgbClr val="000000"/>
      </a:dk1>
      <a:lt1>
        <a:srgbClr val="FFFFFF"/>
      </a:lt1>
      <a:dk2>
        <a:srgbClr val="3B3521"/>
      </a:dk2>
      <a:lt2>
        <a:srgbClr val="E5E8E2"/>
      </a:lt2>
      <a:accent1>
        <a:srgbClr val="9D7FBA"/>
      </a:accent1>
      <a:accent2>
        <a:srgbClr val="9A96C6"/>
      </a:accent2>
      <a:accent3>
        <a:srgbClr val="C193C5"/>
      </a:accent3>
      <a:accent4>
        <a:srgbClr val="B5A17C"/>
      </a:accent4>
      <a:accent5>
        <a:srgbClr val="A4A67E"/>
      </a:accent5>
      <a:accent6>
        <a:srgbClr val="92AC76"/>
      </a:accent6>
      <a:hlink>
        <a:srgbClr val="708B54"/>
      </a:hlink>
      <a:folHlink>
        <a:srgbClr val="7F7F7F"/>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2264</TotalTime>
  <Words>1226</Words>
  <Application>Microsoft Office PowerPoint</Application>
  <PresentationFormat>Widescreen</PresentationFormat>
  <Paragraphs>81</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Arial</vt:lpstr>
      <vt:lpstr>Bierstadt</vt:lpstr>
      <vt:lpstr>Grandview Display</vt:lpstr>
      <vt:lpstr>Roboto</vt:lpstr>
      <vt:lpstr>Wingdings</vt:lpstr>
      <vt:lpstr>DashVTI</vt:lpstr>
      <vt:lpstr>Living Well –A Life Course Approach:  Early Childhood  </vt:lpstr>
      <vt:lpstr>Introduction </vt:lpstr>
      <vt:lpstr>Early Childhood –  3 to 5  </vt:lpstr>
      <vt:lpstr>Overall </vt:lpstr>
      <vt:lpstr>Social and Developmental Determinants Of Health </vt:lpstr>
      <vt:lpstr>The Importance of play </vt:lpstr>
      <vt:lpstr>Attachment Theory </vt:lpstr>
      <vt:lpstr>Early Intervention </vt:lpstr>
      <vt:lpstr>Importance of Promoting Health </vt:lpstr>
      <vt:lpstr>Conclusion </vt:lpstr>
      <vt:lpstr>Thank You For Listening </vt:lpstr>
      <vt:lpstr>Reference List </vt:lpstr>
      <vt:lpstr>Reference List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Bethan Bufton</dc:creator>
  <cp:lastModifiedBy>Bethan Bufton</cp:lastModifiedBy>
  <cp:revision>1</cp:revision>
  <dcterms:created xsi:type="dcterms:W3CDTF">2025-02-10T10:33:47Z</dcterms:created>
  <dcterms:modified xsi:type="dcterms:W3CDTF">2025-03-12T21:44:23Z</dcterms:modified>
</cp:coreProperties>
</file>