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22AA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2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928FCC-BB24-C74A-5173-376F012655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96DBBF-F9F8-EEE2-7955-02E3185F861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8F93F5-C013-4A1C-0060-57055AFD6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36B6D-750A-445B-95E7-31DA00FB0DAA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88D950-131D-6850-486B-1E9E03A69A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73B598-F0DF-4AE7-04DE-F41EFAD8C7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808C6-D4E9-4D2D-BCF6-A17C32E05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228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D68D3-269B-0594-A7D3-E83D3B769A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A0E0E-3F72-31DF-9057-BF73BF72D2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88F600-2E42-D4C6-BF3B-1433717D31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36B6D-750A-445B-95E7-31DA00FB0DAA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9AF18E-4DD8-BA0B-E97D-F4EC1039C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13622E-049D-6F0D-24F7-4966B90A8E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808C6-D4E9-4D2D-BCF6-A17C32E05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4089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FE4D2-336E-9EE2-EF00-A862CDC84C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6842378-2CCF-D7D5-B448-ECF237CF713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F058D7-0AB4-8012-6F2F-5A77203F92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36B6D-750A-445B-95E7-31DA00FB0DAA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257706-DCCC-AFD0-2B10-34C110B236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25A54B-FF46-97B0-6CD8-9D396175B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808C6-D4E9-4D2D-BCF6-A17C32E05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9998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A1A8A-879D-A04A-8FAA-8E0D59DB7F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E8E998-7B36-391B-D30A-E927EEFBC3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C0EF5B-E28B-5AC4-C796-D6E7CCBD7A4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DD095FA-548B-4FB8-1268-68F607F42C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36B6D-750A-445B-95E7-31DA00FB0DAA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3EA379-4761-17A1-4F15-77E0FDC5BD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83E5A9-4342-BA4A-9C67-BEBAD72AC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808C6-D4E9-4D2D-BCF6-A17C32E05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48889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C10E6-C5E0-9ECD-4738-CF667964E7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E4C3B75-0551-32FF-31DD-0D5181C573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EA7FF5-9BC0-0937-3B25-ED0D725EC67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9F21D73-CB37-EF1C-75F6-DC488A3FF2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ABF434-D69C-8556-3793-35349EFC474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7B0BDA0-64F8-7E65-A86A-421628422C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36B6D-750A-445B-95E7-31DA00FB0DAA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518FF4-1CC7-1445-7D8C-169CD38AD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7B63AA8-477F-944F-8E7E-E7EF19F45B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808C6-D4E9-4D2D-BCF6-A17C32E05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78404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A26DD-FE33-972E-4CDC-393FBC87A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E4911C0-7460-6224-40BA-74CDB07755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36B6D-750A-445B-95E7-31DA00FB0DAA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76CE88-0805-2C16-37E9-144694F98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594160-4B0A-16DD-B43A-9D90C4664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808C6-D4E9-4D2D-BCF6-A17C32E05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8509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E5CCEC-EE39-B64C-B899-36017B5E52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36B6D-750A-445B-95E7-31DA00FB0DAA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C2655F0-45BD-1B93-DE85-97DD37C68D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AB5579-3520-02BE-9F0D-AD6374F978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808C6-D4E9-4D2D-BCF6-A17C32E05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1837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BA6CCA-C35A-A2F9-8F51-EA967EC05F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B26F15-59E2-6A67-A2AF-75FE0394B9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741171-B94B-2F9E-BBDD-E435EADBB8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C48EAC-FEBD-2D54-3819-730769BF02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36B6D-750A-445B-95E7-31DA00FB0DAA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48002E-B13F-EC26-5DFE-6E75633B55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93DC9C8-DF92-660C-75CC-D1F37860A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808C6-D4E9-4D2D-BCF6-A17C32E05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246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49C73-1FE8-56AC-DAA3-6E336F2039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27F133-8381-FC22-F48A-A15FB343EFB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82FBE4-4DB2-CC2F-31B7-ED91DFC112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D99330-C0FC-00AE-4C4B-149CBA134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36B6D-750A-445B-95E7-31DA00FB0DAA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861A4D-F966-3117-2B4F-8AD4AE4260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0F88C-7CBA-2404-D8F1-F9B077782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808C6-D4E9-4D2D-BCF6-A17C32E05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08821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6CAE5-1247-436A-D9B6-B4BACA97C8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341D1F-3532-0CDB-33E5-C5CE36A00E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9B9D24-B60A-9EFC-3AAE-B24CC485A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36B6D-750A-445B-95E7-31DA00FB0DAA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E6D489-D3A5-2BD2-9633-2419ED5F91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338ED9-D911-D3BC-20D6-ACC6CD517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808C6-D4E9-4D2D-BCF6-A17C32E05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4250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947AEF9-9A7A-BED7-3FAC-53590C4013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E108579-E63C-2792-39A8-ED02B202635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7CB852-291F-082F-CB75-65867C6A9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836B6D-750A-445B-95E7-31DA00FB0DAA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0AD7F-6B04-FAF9-DC5D-AAE3C56D6C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8511B6-8B08-E867-E3C2-3E56E8EB83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A808C6-D4E9-4D2D-BCF6-A17C32E05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6152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429163-2F66-0E8A-D71A-FAF9CE8D3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CC28BC-6C77-6AEE-4397-9F9793974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341422-18F4-59A5-82C5-8FE0EDC3A5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6836B6D-750A-445B-95E7-31DA00FB0DAA}" type="datetimeFigureOut">
              <a:rPr lang="en-GB" smtClean="0"/>
              <a:t>28/03/2026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445FA1-CBCD-8225-47F1-D50C87CB7A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1B6C24-5B10-D4EA-3DF4-6DCFD3F34E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5A808C6-D4E9-4D2D-BCF6-A17C32E05D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980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3F793-C840-6F0F-DC5B-ACFFD4796F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A3E308C-0D92-D522-8604-8BE1F4A2EE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3854" y="-2112014"/>
            <a:ext cx="16181487" cy="904555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4A450D0-F0E0-CA8A-D826-72F98C5579DD}"/>
              </a:ext>
            </a:extLst>
          </p:cNvPr>
          <p:cNvSpPr txBox="1"/>
          <p:nvPr/>
        </p:nvSpPr>
        <p:spPr>
          <a:xfrm>
            <a:off x="838200" y="504686"/>
            <a:ext cx="10607701" cy="52322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1">
                    <a:lumMod val="95000"/>
                  </a:schemeClr>
                </a:solidFill>
                <a:latin typeface="Arial Rounded MT Bold" panose="020F0704030504030204" pitchFamily="34" charset="0"/>
              </a:rPr>
              <a:t>How to Schedule a Microsoft Teams Meeting (Desktop/Web)</a:t>
            </a:r>
            <a:endParaRPr lang="en-GB" sz="28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4D14D0F-8503-479D-4919-42B0DCF1AC55}"/>
              </a:ext>
            </a:extLst>
          </p:cNvPr>
          <p:cNvSpPr txBox="1"/>
          <p:nvPr/>
        </p:nvSpPr>
        <p:spPr>
          <a:xfrm>
            <a:off x="437525" y="1019848"/>
            <a:ext cx="5166360" cy="3600986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>
                <a:solidFill>
                  <a:schemeClr val="bg1">
                    <a:lumMod val="95000"/>
                  </a:schemeClr>
                </a:solidFill>
              </a:rPr>
              <a:t>1. </a:t>
            </a:r>
            <a:r>
              <a:rPr lang="en-US" sz="2800" b="1" dirty="0">
                <a:solidFill>
                  <a:schemeClr val="bg1">
                    <a:lumMod val="95000"/>
                  </a:schemeClr>
                </a:solidFill>
              </a:rPr>
              <a:t>Open Microsoft Teams</a:t>
            </a:r>
            <a:endParaRPr lang="en-US" b="1" dirty="0">
              <a:solidFill>
                <a:schemeClr val="bg1">
                  <a:lumMod val="9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>
                    <a:lumMod val="95000"/>
                  </a:schemeClr>
                </a:solidFill>
                <a:effectLst/>
              </a:rPr>
              <a:t>Sign in with your work, school, or personal Microsoft account.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buNone/>
            </a:pPr>
            <a:r>
              <a:rPr lang="en-US" b="1" dirty="0">
                <a:solidFill>
                  <a:schemeClr val="bg1">
                    <a:lumMod val="95000"/>
                  </a:schemeClr>
                </a:solidFill>
              </a:rPr>
              <a:t>2</a:t>
            </a:r>
            <a:r>
              <a:rPr lang="en-US" sz="2800" b="1" dirty="0">
                <a:solidFill>
                  <a:schemeClr val="bg1">
                    <a:lumMod val="95000"/>
                  </a:schemeClr>
                </a:solidFill>
              </a:rPr>
              <a:t>. Go to the </a:t>
            </a:r>
            <a:r>
              <a:rPr lang="en-US" sz="2800" b="1" i="1" dirty="0">
                <a:solidFill>
                  <a:schemeClr val="bg1">
                    <a:lumMod val="95000"/>
                  </a:schemeClr>
                </a:solidFill>
              </a:rPr>
              <a:t>Calendar</a:t>
            </a:r>
            <a:r>
              <a:rPr lang="en-US" sz="2800" b="1" dirty="0">
                <a:solidFill>
                  <a:schemeClr val="bg1">
                    <a:lumMod val="95000"/>
                  </a:schemeClr>
                </a:solidFill>
              </a:rPr>
              <a:t> tab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>
                    <a:lumMod val="95000"/>
                  </a:schemeClr>
                </a:solidFill>
                <a:effectLst/>
              </a:rPr>
              <a:t>It’s on the left-hand menu.</a:t>
            </a:r>
            <a:endParaRPr lang="en-US" dirty="0">
              <a:solidFill>
                <a:schemeClr val="bg1">
                  <a:lumMod val="9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>
                    <a:lumMod val="95000"/>
                  </a:schemeClr>
                </a:solidFill>
                <a:effectLst/>
              </a:rPr>
              <a:t>You’ll see your upcoming meetings.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buNone/>
            </a:pPr>
            <a:r>
              <a:rPr lang="en-US" sz="2800" b="1" dirty="0">
                <a:solidFill>
                  <a:schemeClr val="bg1">
                    <a:lumMod val="95000"/>
                  </a:schemeClr>
                </a:solidFill>
              </a:rPr>
              <a:t>3. Click </a:t>
            </a:r>
            <a:r>
              <a:rPr lang="en-US" sz="2800" b="1" i="1" dirty="0">
                <a:solidFill>
                  <a:schemeClr val="bg1">
                    <a:lumMod val="95000"/>
                  </a:schemeClr>
                </a:solidFill>
              </a:rPr>
              <a:t>New Meeting</a:t>
            </a:r>
            <a:endParaRPr lang="en-US" sz="2800" b="1" dirty="0">
              <a:solidFill>
                <a:schemeClr val="bg1">
                  <a:lumMod val="9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>
                    <a:lumMod val="95000"/>
                  </a:schemeClr>
                </a:solidFill>
                <a:effectLst/>
              </a:rPr>
              <a:t>In the top-right corner.</a:t>
            </a:r>
            <a:endParaRPr lang="en-US" dirty="0">
              <a:solidFill>
                <a:schemeClr val="bg1">
                  <a:lumMod val="95000"/>
                </a:schemeClr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>
                    <a:lumMod val="95000"/>
                  </a:schemeClr>
                </a:solidFill>
                <a:effectLst/>
              </a:rPr>
              <a:t>Or click directly on a time slot in the calendar. </a:t>
            </a:r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98EF048-9264-D050-6C0C-F49FE9E3AB24}"/>
              </a:ext>
            </a:extLst>
          </p:cNvPr>
          <p:cNvSpPr txBox="1"/>
          <p:nvPr/>
        </p:nvSpPr>
        <p:spPr>
          <a:xfrm>
            <a:off x="5878003" y="1406658"/>
            <a:ext cx="5850171" cy="4985980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>
                <a:solidFill>
                  <a:schemeClr val="bg1">
                    <a:lumMod val="95000"/>
                  </a:schemeClr>
                </a:solidFill>
              </a:rPr>
              <a:t>4. </a:t>
            </a:r>
            <a:r>
              <a:rPr lang="en-US" sz="2800" b="1" dirty="0">
                <a:solidFill>
                  <a:schemeClr val="bg1">
                    <a:lumMod val="95000"/>
                  </a:schemeClr>
                </a:solidFill>
              </a:rPr>
              <a:t>Fill in the meeting details</a:t>
            </a:r>
            <a:endParaRPr lang="en-US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>
                    <a:lumMod val="95000"/>
                  </a:schemeClr>
                </a:solidFill>
                <a:effectLst/>
              </a:rPr>
              <a:t>Title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effectLst/>
              </a:rPr>
              <a:t> (e.g., “Project Update”)</a:t>
            </a:r>
            <a:endParaRPr lang="en-US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>
                    <a:lumMod val="95000"/>
                  </a:schemeClr>
                </a:solidFill>
                <a:effectLst/>
              </a:rPr>
              <a:t>Date &amp; time</a:t>
            </a:r>
            <a:endParaRPr lang="en-US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>
                    <a:lumMod val="95000"/>
                  </a:schemeClr>
                </a:solidFill>
                <a:effectLst/>
              </a:rPr>
              <a:t>Required attendees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effectLst/>
              </a:rPr>
              <a:t> (type names or email addresses)</a:t>
            </a:r>
            <a:endParaRPr lang="en-US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chemeClr val="bg1">
                    <a:lumMod val="95000"/>
                  </a:schemeClr>
                </a:solidFill>
                <a:effectLst/>
              </a:rPr>
              <a:t>Optional attendees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effectLst/>
              </a:rPr>
              <a:t> (if needed)</a:t>
            </a:r>
            <a:endParaRPr lang="en-US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>
                    <a:lumMod val="95000"/>
                  </a:schemeClr>
                </a:solidFill>
                <a:effectLst/>
              </a:rPr>
              <a:t>Add a </a:t>
            </a:r>
            <a:r>
              <a:rPr lang="en-US" b="1" dirty="0">
                <a:solidFill>
                  <a:schemeClr val="bg1">
                    <a:lumMod val="95000"/>
                  </a:schemeClr>
                </a:solidFill>
                <a:effectLst/>
              </a:rPr>
              <a:t>description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effectLst/>
              </a:rPr>
              <a:t> or </a:t>
            </a:r>
            <a:r>
              <a:rPr lang="en-US" b="1" dirty="0">
                <a:solidFill>
                  <a:schemeClr val="bg1">
                    <a:lumMod val="95000"/>
                  </a:schemeClr>
                </a:solidFill>
                <a:effectLst/>
              </a:rPr>
              <a:t>agenda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  <a:effectLst/>
              </a:rPr>
              <a:t> if you want.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buNone/>
            </a:pPr>
            <a:r>
              <a:rPr lang="en-US" b="1" dirty="0">
                <a:solidFill>
                  <a:schemeClr val="bg1">
                    <a:lumMod val="95000"/>
                  </a:schemeClr>
                </a:solidFill>
              </a:rPr>
              <a:t>5</a:t>
            </a:r>
            <a:r>
              <a:rPr lang="en-US" sz="2800" b="1" dirty="0">
                <a:solidFill>
                  <a:schemeClr val="bg1">
                    <a:lumMod val="95000"/>
                  </a:schemeClr>
                </a:solidFill>
              </a:rPr>
              <a:t>. (Optional) Add a channel</a:t>
            </a:r>
            <a:endParaRPr lang="en-US" b="1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>
                    <a:lumMod val="95000"/>
                  </a:schemeClr>
                </a:solidFill>
                <a:effectLst/>
              </a:rPr>
              <a:t>If you want the meeting to appear inside a Team’s </a:t>
            </a:r>
            <a:r>
              <a:rPr lang="en-US" dirty="0" err="1">
                <a:solidFill>
                  <a:schemeClr val="bg1">
                    <a:lumMod val="95000"/>
                  </a:schemeClr>
                </a:solidFill>
                <a:effectLst/>
              </a:rPr>
              <a:t>channel.mee</a:t>
            </a:r>
            <a:endParaRPr lang="en-US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>
                    <a:lumMod val="95000"/>
                  </a:schemeClr>
                </a:solidFill>
                <a:effectLst/>
              </a:rPr>
              <a:t>Everyone in that channel can see and join the meeting. </a:t>
            </a:r>
          </a:p>
          <a:p>
            <a:pPr>
              <a:buFont typeface="Arial" panose="020B0604020202020204" pitchFamily="34" charset="0"/>
              <a:buChar char="•"/>
            </a:pPr>
            <a:endParaRPr lang="en-US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buNone/>
            </a:pPr>
            <a:r>
              <a:rPr lang="en-US" b="1" dirty="0">
                <a:solidFill>
                  <a:schemeClr val="bg1">
                    <a:lumMod val="95000"/>
                  </a:schemeClr>
                </a:solidFill>
              </a:rPr>
              <a:t>6</a:t>
            </a:r>
            <a:r>
              <a:rPr lang="en-US" sz="2800" b="1" dirty="0">
                <a:solidFill>
                  <a:schemeClr val="bg1">
                    <a:lumMod val="95000"/>
                  </a:schemeClr>
                </a:solidFill>
              </a:rPr>
              <a:t>. Click </a:t>
            </a:r>
            <a:r>
              <a:rPr lang="en-US" sz="2800" b="1" i="1" dirty="0">
                <a:solidFill>
                  <a:schemeClr val="bg1">
                    <a:lumMod val="95000"/>
                  </a:schemeClr>
                </a:solidFill>
              </a:rPr>
              <a:t>Save</a:t>
            </a:r>
          </a:p>
          <a:p>
            <a:r>
              <a:rPr lang="en-US" dirty="0">
                <a:solidFill>
                  <a:schemeClr val="bg1">
                    <a:lumMod val="95000"/>
                  </a:schemeClr>
                </a:solidFill>
                <a:effectLst/>
              </a:rPr>
              <a:t>Teams automatically sends the meeting invite to all attendees.</a:t>
            </a:r>
            <a:endParaRPr lang="en-US" dirty="0">
              <a:solidFill>
                <a:schemeClr val="bg1">
                  <a:lumMod val="95000"/>
                </a:schemeClr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>
                    <a:lumMod val="95000"/>
                  </a:schemeClr>
                </a:solidFill>
                <a:effectLst/>
              </a:rPr>
              <a:t>It also appears in Outlook if your account is connected.</a:t>
            </a:r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D66F96A9-883E-C649-D8B8-64F0DF64162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2486" y="1117634"/>
            <a:ext cx="950206" cy="739838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4D291B9C-383A-8DB9-4B86-593D9BD31C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2661" y="2484972"/>
            <a:ext cx="739838" cy="95020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AC1BF8F-848E-07AA-216F-0A6111E4532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7513" y="4726033"/>
            <a:ext cx="2450055" cy="162728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C2CC575-6ED4-6619-FDD7-A4DCBA17ED6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1901" y="1487553"/>
            <a:ext cx="1326017" cy="908006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C606DC4-9067-3D71-3B48-2238BD22EFE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826" y="4726033"/>
            <a:ext cx="2666568" cy="1666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5685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123</TotalTime>
  <Words>171</Words>
  <Application>Microsoft Office PowerPoint</Application>
  <PresentationFormat>Widescreen</PresentationFormat>
  <Paragraphs>25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Arial Rounded MT Bold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Sheila Marie Sargento Balasa (2530653)</dc:creator>
  <cp:lastModifiedBy>Sheila Marie Sargento Balasa (2530653)</cp:lastModifiedBy>
  <cp:revision>5</cp:revision>
  <dcterms:created xsi:type="dcterms:W3CDTF">2026-03-24T21:05:12Z</dcterms:created>
  <dcterms:modified xsi:type="dcterms:W3CDTF">2026-03-28T14:04:37Z</dcterms:modified>
</cp:coreProperties>
</file>