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07"/>
  </p:normalViewPr>
  <p:slideViewPr>
    <p:cSldViewPr snapToGrid="0">
      <p:cViewPr varScale="1">
        <p:scale>
          <a:sx n="90" d="100"/>
          <a:sy n="90" d="100"/>
        </p:scale>
        <p:origin x="232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08DA-E29B-89C2-D820-15C2CBA8B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F068A-5CFD-8AB3-6AA9-4311E7CB8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00EE-D935-BF60-426D-F8AB5C4AD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03791-6E9C-F966-B23A-44069EAD0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FFFBF-BDD7-C80F-4102-E2FE90D3D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86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7824E-1637-2BC4-A7FE-92E13072F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21CE6-76CF-AA69-009C-3F1EAB7B5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63775-3F3A-4B2A-3498-5D54AEE65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71AE1-B404-6BCE-C803-0382642A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90685-A807-2807-C821-04C86E14D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980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182DC-6E46-DF12-EDC0-F24BA251B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EC2C5-9243-0336-78EA-3DFC991FB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AA8BB-C37A-59F0-3908-7A31328E8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CF728-CED7-AD69-DCBF-83D1629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8C98A-175E-EAD7-40FB-B764951A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7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4D320-EA31-CBAB-8E70-24D57E214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F6482-CD48-2DFB-B597-BD1FFB4032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DB6F0-024B-5A6D-AD31-3065B48B5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66B16-1467-02E2-7A7F-40D8B5DB1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0EE46-892F-0C9C-BB88-FE52BDA8E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6AFAC-E466-C97D-C46D-20E7A9DB0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66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35ABE-4E86-37B5-3B1E-F315D2906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5236C-78CE-C50B-0705-8AC164FBF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FC63-8846-A638-B2D0-33BF771C43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517B92-0B90-CBAC-DB02-A982BB04B5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F7A5F3-B876-C6B9-4BA1-319282504A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DE4F6-058D-032D-0024-5A4075BF1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83388B-AA49-3AE7-7D6A-F591E6D6B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7841A3-0045-F182-7A3D-32435C54D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17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D0E6A-4EC2-43CE-91E4-9C451944A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CED93-5110-9111-5A5A-5159219BF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CA4EB9-DFBA-DA9A-0043-CED868997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03881-BAF9-0515-5A11-733407ACB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46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BE3AF3-94AD-42D8-230E-E183312AB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2D1B89-B248-CCC8-04DA-A70625167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75499-B5B1-F470-DD3D-F2D21EA6F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40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6EC5-D574-26CD-12F7-2D56EA14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63BEE-EBC5-70E4-FBAD-5963932F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1CB456-A363-2511-0C54-154B7DA55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BB2E4-C9C6-5A00-FB67-1A8720962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CBB71-5254-AFCE-00C2-DE1EB0072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A037E-75D1-650F-2364-0F668BB15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26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5D29A-F2C0-C10A-7D1A-5004E547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26606D-2D01-2D6E-431F-89DC7DAF48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3B7B28-9F86-F978-62A4-AA5564DC9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602C97-43FA-6C26-1F61-4ABF4E5EB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990D9-0986-64DC-4134-509383BEF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2A5941-A82A-2A17-6335-0D8BBEA22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52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E71E-C3EE-EA3C-4283-1B97C97FE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58C1AB-07F5-1E0B-526F-266BCBCAD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917F8-61A9-A0FF-B07B-9F5BFF209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852DE-6D21-03E3-1274-72389ADFC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7FB87-408E-BD91-235D-8EC7E9FC9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5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E3D808-C369-9A26-378E-74FBFC3E09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6CC87E-9F9A-340A-07AB-419A3009C9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CFDDA-4F03-2B7F-3EF4-CF23E5375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C48E3-8F39-C0EB-0F78-DC43A3555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7515B-5F36-0820-030B-A0FD15959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66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4F408D-C5AC-066D-2942-A477C9120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A65DC-E037-6AC4-9430-D58D64A3B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5D1A1-01E1-90BF-A29E-4B356E7CCB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4B085-6E26-62BF-88F1-DBCCD6D98D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FD6AE-71EC-0587-3B16-CC4151CCA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34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8CD6-A1CE-7161-0B64-F634AE9E4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563" y="1122363"/>
            <a:ext cx="9986961" cy="2387600"/>
          </a:xfrm>
        </p:spPr>
        <p:txBody>
          <a:bodyPr>
            <a:normAutofit/>
          </a:bodyPr>
          <a:lstStyle/>
          <a:p>
            <a:r>
              <a:rPr lang="en-US"/>
              <a:t>MA Art and Design</a:t>
            </a:r>
            <a:br>
              <a:rPr lang="en-US" dirty="0"/>
            </a:br>
            <a:r>
              <a:rPr lang="en-US" dirty="0"/>
              <a:t>ADAD7017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E76D5-1060-806F-4976-C97EDF600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73576"/>
            <a:ext cx="9144000" cy="1655762"/>
          </a:xfrm>
        </p:spPr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 in biomimetics</a:t>
            </a:r>
          </a:p>
          <a:p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r>
              <a:rPr lang="en-US" dirty="0"/>
              <a:t>Friday 9</a:t>
            </a:r>
            <a:r>
              <a:rPr lang="en-US" baseline="30000" dirty="0"/>
              <a:t>th</a:t>
            </a:r>
            <a:r>
              <a:rPr lang="en-US" dirty="0"/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1306590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football ball&#10;&#10;Description automatically generated">
            <a:extLst>
              <a:ext uri="{FF2B5EF4-FFF2-40B4-BE49-F238E27FC236}">
                <a16:creationId xmlns:a16="http://schemas.microsoft.com/office/drawing/2014/main" id="{9838B3E0-DC64-6884-C20B-A9DBF66127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9636" y="457200"/>
            <a:ext cx="831272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43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7B0D3-5464-4754-DADE-CBA4BAA2F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A1816-5888-F1BA-C900-E5A2AEAA4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Centripetal and centrifugal forces are the forces experienced by rotating objects. The centripetal force keeps an object moving in a circle and is always pointed toward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that circle. For instance, the gravitational force of the sun is a centripetal force that keeps the Earth orbiting around it. </a:t>
            </a:r>
          </a:p>
          <a:p>
            <a:pPr>
              <a:lnSpc>
                <a:spcPct val="10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Meanwhile, the centrifugal force is an apparent outward force on an object that is moving in a circle. An example of centrifugal force would be the sensation you have when riding a merry-go-round that makes you want to fly outwards.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138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F31C-48F2-DFCF-9E5F-F2E8C2351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30" y="891251"/>
            <a:ext cx="10636170" cy="5285712"/>
          </a:xfrm>
        </p:spPr>
        <p:txBody>
          <a:bodyPr>
            <a:normAutofit fontScale="92500"/>
          </a:bodyPr>
          <a:lstStyle/>
          <a:p>
            <a:pPr algn="l" fontAlgn="base">
              <a:lnSpc>
                <a:spcPct val="11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The main difference between centripetal and centrifugal forces is that the centripetal force is the force pointing towards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a circle that keeps an object moving in a circular path, while the centrifugal force is the sensation that an object feels when it moves in that circular path, with that sensation seeming to push it away from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a circle.</a:t>
            </a:r>
          </a:p>
          <a:p>
            <a:pPr algn="l" fontAlgn="base">
              <a:lnSpc>
                <a:spcPct val="11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People experience centrifugal force when they round a corner in a car or when an airplane banks into a turn. It occurs in the spin cycle of a washing machine or when children ride on a merry-go-round. One day it may even provide artificial gravity for spaceships and space stations - if we can get spacecraft to spin rapidly enough, the centrifugal force can provide some semblance of the normal sensation of gravity.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70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5F623-A4A8-9E8B-1165-B12281499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Centrifugal 					Centripetal </a:t>
            </a:r>
          </a:p>
        </p:txBody>
      </p:sp>
      <p:pic>
        <p:nvPicPr>
          <p:cNvPr id="9" name="Content Placeholder 8" descr="A spiraling white and black fractal&#10;&#10;Description automatically generated">
            <a:extLst>
              <a:ext uri="{FF2B5EF4-FFF2-40B4-BE49-F238E27FC236}">
                <a16:creationId xmlns:a16="http://schemas.microsoft.com/office/drawing/2014/main" id="{4A31C235-E52C-4D07-ACE0-9C160F3D6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906" y="1882775"/>
            <a:ext cx="4351338" cy="4351338"/>
          </a:xfrm>
        </p:spPr>
      </p:pic>
      <p:pic>
        <p:nvPicPr>
          <p:cNvPr id="15" name="Picture 14" descr="A building with a sign on the roof&#10;&#10;Description automatically generated">
            <a:extLst>
              <a:ext uri="{FF2B5EF4-FFF2-40B4-BE49-F238E27FC236}">
                <a16:creationId xmlns:a16="http://schemas.microsoft.com/office/drawing/2014/main" id="{0ACFEE20-F023-4C29-27BD-264968154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5400" y="2732088"/>
            <a:ext cx="6248400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049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EC532-AF9F-33DF-A484-742A878A4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222E9-4AD7-BB63-FA71-B120899FD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Are you a 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 artist/designer?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Does your practice support that answer?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54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284</Words>
  <Application>Microsoft Macintosh PowerPoint</Application>
  <PresentationFormat>Widescreen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Office Theme</vt:lpstr>
      <vt:lpstr>MA Art and Design ADAD7017</vt:lpstr>
      <vt:lpstr>PowerPoint Presentation</vt:lpstr>
      <vt:lpstr>Centripetal and centrifugal</vt:lpstr>
      <vt:lpstr>PowerPoint Presentation</vt:lpstr>
      <vt:lpstr>Centrifugal      Centripetal </vt:lpstr>
      <vt:lpstr>Class 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Doctorate in Art and Design ADAD7017</dc:title>
  <dc:creator>Timi O'neill</dc:creator>
  <cp:lastModifiedBy>Timi O'neill</cp:lastModifiedBy>
  <cp:revision>5</cp:revision>
  <dcterms:created xsi:type="dcterms:W3CDTF">2024-02-06T12:47:58Z</dcterms:created>
  <dcterms:modified xsi:type="dcterms:W3CDTF">2024-02-06T13:03:22Z</dcterms:modified>
</cp:coreProperties>
</file>