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0" r:id="rId4"/>
  </p:sldMasterIdLst>
  <p:notesMasterIdLst>
    <p:notesMasterId r:id="rId14"/>
  </p:notesMasterIdLst>
  <p:sldIdLst>
    <p:sldId id="292" r:id="rId5"/>
    <p:sldId id="293" r:id="rId6"/>
    <p:sldId id="294" r:id="rId7"/>
    <p:sldId id="295" r:id="rId8"/>
    <p:sldId id="297" r:id="rId9"/>
    <p:sldId id="300" r:id="rId10"/>
    <p:sldId id="298" r:id="rId11"/>
    <p:sldId id="299" r:id="rId12"/>
    <p:sldId id="29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F43FAA-EF61-4ADC-A8F6-2F5D82D71003}" v="24" dt="2022-04-18T13:29:55.0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1" autoAdjust="0"/>
    <p:restoredTop sz="94619" autoAdjust="0"/>
  </p:normalViewPr>
  <p:slideViewPr>
    <p:cSldViewPr snapToGrid="0">
      <p:cViewPr varScale="1">
        <p:scale>
          <a:sx n="68" d="100"/>
          <a:sy n="68" d="100"/>
        </p:scale>
        <p:origin x="6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 Doyle (1912357)" userId="f77a2f77-9994-4527-adba-0c91c294624a" providerId="ADAL" clId="{A6F43FAA-EF61-4ADC-A8F6-2F5D82D71003}"/>
    <pc:docChg chg="custSel modSld sldOrd">
      <pc:chgData name="Susan Doyle (1912357)" userId="f77a2f77-9994-4527-adba-0c91c294624a" providerId="ADAL" clId="{A6F43FAA-EF61-4ADC-A8F6-2F5D82D71003}" dt="2022-04-18T13:35:20.500" v="224" actId="20577"/>
      <pc:docMkLst>
        <pc:docMk/>
      </pc:docMkLst>
      <pc:sldChg chg="addSp delSp modSp mod setBg setClrOvrMap delDesignElem">
        <pc:chgData name="Susan Doyle (1912357)" userId="f77a2f77-9994-4527-adba-0c91c294624a" providerId="ADAL" clId="{A6F43FAA-EF61-4ADC-A8F6-2F5D82D71003}" dt="2022-04-18T12:47:50.975" v="166" actId="26606"/>
        <pc:sldMkLst>
          <pc:docMk/>
          <pc:sldMk cId="2152082915" sldId="292"/>
        </pc:sldMkLst>
        <pc:spChg chg="mod">
          <ac:chgData name="Susan Doyle (1912357)" userId="f77a2f77-9994-4527-adba-0c91c294624a" providerId="ADAL" clId="{A6F43FAA-EF61-4ADC-A8F6-2F5D82D71003}" dt="2022-04-18T12:47:50.975" v="166" actId="26606"/>
          <ac:spMkLst>
            <pc:docMk/>
            <pc:sldMk cId="2152082915" sldId="292"/>
            <ac:spMk id="2" creationId="{C0D7398C-75E5-4CB0-BA4F-D7D5CF2495D4}"/>
          </ac:spMkLst>
        </pc:spChg>
        <pc:spChg chg="mod">
          <ac:chgData name="Susan Doyle (1912357)" userId="f77a2f77-9994-4527-adba-0c91c294624a" providerId="ADAL" clId="{A6F43FAA-EF61-4ADC-A8F6-2F5D82D71003}" dt="2022-04-18T12:47:50.975" v="166" actId="26606"/>
          <ac:spMkLst>
            <pc:docMk/>
            <pc:sldMk cId="2152082915" sldId="292"/>
            <ac:spMk id="3" creationId="{5C5BFB45-FC34-495C-9C68-F9641246C2EE}"/>
          </ac:spMkLst>
        </pc:spChg>
        <pc:spChg chg="add del">
          <ac:chgData name="Susan Doyle (1912357)" userId="f77a2f77-9994-4527-adba-0c91c294624a" providerId="ADAL" clId="{A6F43FAA-EF61-4ADC-A8F6-2F5D82D71003}" dt="2022-04-18T12:47:50.975" v="166" actId="26606"/>
          <ac:spMkLst>
            <pc:docMk/>
            <pc:sldMk cId="2152082915" sldId="292"/>
            <ac:spMk id="9" creationId="{1FF9CEF5-A50D-4B8B-9852-D76F7037867E}"/>
          </ac:spMkLst>
        </pc:spChg>
        <pc:spChg chg="add del">
          <ac:chgData name="Susan Doyle (1912357)" userId="f77a2f77-9994-4527-adba-0c91c294624a" providerId="ADAL" clId="{A6F43FAA-EF61-4ADC-A8F6-2F5D82D71003}" dt="2022-04-18T12:47:50.975" v="166" actId="26606"/>
          <ac:spMkLst>
            <pc:docMk/>
            <pc:sldMk cId="2152082915" sldId="292"/>
            <ac:spMk id="25" creationId="{30684D86-C9D1-40C3-A9B6-EC935C7312E3}"/>
          </ac:spMkLst>
        </pc:spChg>
        <pc:spChg chg="del">
          <ac:chgData name="Susan Doyle (1912357)" userId="f77a2f77-9994-4527-adba-0c91c294624a" providerId="ADAL" clId="{A6F43FAA-EF61-4ADC-A8F6-2F5D82D71003}" dt="2022-04-18T12:43:23.927" v="120"/>
          <ac:spMkLst>
            <pc:docMk/>
            <pc:sldMk cId="2152082915" sldId="292"/>
            <ac:spMk id="26" creationId="{2644B391-9BFE-445C-A9EC-F544BB85FBC7}"/>
          </ac:spMkLst>
        </pc:spChg>
        <pc:spChg chg="add del">
          <ac:chgData name="Susan Doyle (1912357)" userId="f77a2f77-9994-4527-adba-0c91c294624a" providerId="ADAL" clId="{A6F43FAA-EF61-4ADC-A8F6-2F5D82D71003}" dt="2022-04-18T12:47:50.975" v="166" actId="26606"/>
          <ac:spMkLst>
            <pc:docMk/>
            <pc:sldMk cId="2152082915" sldId="292"/>
            <ac:spMk id="27" creationId="{1EDF7896-F56A-49DA-90F3-F5CE8B9833AD}"/>
          </ac:spMkLst>
        </pc:spChg>
        <pc:spChg chg="del">
          <ac:chgData name="Susan Doyle (1912357)" userId="f77a2f77-9994-4527-adba-0c91c294624a" providerId="ADAL" clId="{A6F43FAA-EF61-4ADC-A8F6-2F5D82D71003}" dt="2022-04-18T12:43:23.927" v="120"/>
          <ac:spMkLst>
            <pc:docMk/>
            <pc:sldMk cId="2152082915" sldId="292"/>
            <ac:spMk id="28" creationId="{80F26E69-87D9-4655-AE7B-280A87AA3CAD}"/>
          </ac:spMkLst>
        </pc:spChg>
        <pc:grpChg chg="add del">
          <ac:chgData name="Susan Doyle (1912357)" userId="f77a2f77-9994-4527-adba-0c91c294624a" providerId="ADAL" clId="{A6F43FAA-EF61-4ADC-A8F6-2F5D82D71003}" dt="2022-04-18T12:47:50.975" v="166" actId="26606"/>
          <ac:grpSpMkLst>
            <pc:docMk/>
            <pc:sldMk cId="2152082915" sldId="292"/>
            <ac:grpSpMk id="11" creationId="{065753F1-EEE2-45ED-88A1-ECB4A495D0AD}"/>
          </ac:grpSpMkLst>
        </pc:grpChg>
        <pc:picChg chg="mod ord">
          <ac:chgData name="Susan Doyle (1912357)" userId="f77a2f77-9994-4527-adba-0c91c294624a" providerId="ADAL" clId="{A6F43FAA-EF61-4ADC-A8F6-2F5D82D71003}" dt="2022-04-18T12:47:50.975" v="166" actId="26606"/>
          <ac:picMkLst>
            <pc:docMk/>
            <pc:sldMk cId="2152082915" sldId="292"/>
            <ac:picMk id="4" creationId="{62BA1780-A246-4C7F-9267-727EF2F4E785}"/>
          </ac:picMkLst>
        </pc:picChg>
      </pc:sldChg>
      <pc:sldChg chg="modSp">
        <pc:chgData name="Susan Doyle (1912357)" userId="f77a2f77-9994-4527-adba-0c91c294624a" providerId="ADAL" clId="{A6F43FAA-EF61-4ADC-A8F6-2F5D82D71003}" dt="2022-04-18T12:43:23.927" v="120"/>
        <pc:sldMkLst>
          <pc:docMk/>
          <pc:sldMk cId="840126771" sldId="293"/>
        </pc:sldMkLst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840126771" sldId="293"/>
            <ac:spMk id="2" creationId="{799BE318-2672-40E0-A84E-6C4C5CDFA854}"/>
          </ac:spMkLst>
        </pc:spChg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840126771" sldId="293"/>
            <ac:spMk id="3" creationId="{75F1B646-1B0F-4D0F-8036-396BA98FCE14}"/>
          </ac:spMkLst>
        </pc:spChg>
      </pc:sldChg>
      <pc:sldChg chg="modSp">
        <pc:chgData name="Susan Doyle (1912357)" userId="f77a2f77-9994-4527-adba-0c91c294624a" providerId="ADAL" clId="{A6F43FAA-EF61-4ADC-A8F6-2F5D82D71003}" dt="2022-04-18T12:43:23.927" v="120"/>
        <pc:sldMkLst>
          <pc:docMk/>
          <pc:sldMk cId="559519827" sldId="294"/>
        </pc:sldMkLst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559519827" sldId="294"/>
            <ac:spMk id="2" creationId="{24B9D4B7-73A5-4ED6-BB58-CE53E0AC270D}"/>
          </ac:spMkLst>
        </pc:spChg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559519827" sldId="294"/>
            <ac:spMk id="3" creationId="{032DB702-17D6-46DD-BC9C-8032B0EF0043}"/>
          </ac:spMkLst>
        </pc:spChg>
      </pc:sldChg>
      <pc:sldChg chg="modSp">
        <pc:chgData name="Susan Doyle (1912357)" userId="f77a2f77-9994-4527-adba-0c91c294624a" providerId="ADAL" clId="{A6F43FAA-EF61-4ADC-A8F6-2F5D82D71003}" dt="2022-04-18T12:43:23.927" v="120"/>
        <pc:sldMkLst>
          <pc:docMk/>
          <pc:sldMk cId="395210607" sldId="295"/>
        </pc:sldMkLst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395210607" sldId="295"/>
            <ac:spMk id="2" creationId="{54C5A670-8443-4E43-995B-036F67BDCE62}"/>
          </ac:spMkLst>
        </pc:spChg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395210607" sldId="295"/>
            <ac:spMk id="3" creationId="{8983942E-55E4-4EF7-B1E9-2E1A5B3BBC28}"/>
          </ac:spMkLst>
        </pc:spChg>
      </pc:sldChg>
      <pc:sldChg chg="modSp mod ord">
        <pc:chgData name="Susan Doyle (1912357)" userId="f77a2f77-9994-4527-adba-0c91c294624a" providerId="ADAL" clId="{A6F43FAA-EF61-4ADC-A8F6-2F5D82D71003}" dt="2022-04-18T13:32:04.744" v="199" actId="27636"/>
        <pc:sldMkLst>
          <pc:docMk/>
          <pc:sldMk cId="1561808391" sldId="296"/>
        </pc:sldMkLst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1561808391" sldId="296"/>
            <ac:spMk id="2" creationId="{F80F0041-A200-4803-B72C-C9B889E74D61}"/>
          </ac:spMkLst>
        </pc:spChg>
        <pc:spChg chg="mod">
          <ac:chgData name="Susan Doyle (1912357)" userId="f77a2f77-9994-4527-adba-0c91c294624a" providerId="ADAL" clId="{A6F43FAA-EF61-4ADC-A8F6-2F5D82D71003}" dt="2022-04-18T13:32:04.744" v="199" actId="27636"/>
          <ac:spMkLst>
            <pc:docMk/>
            <pc:sldMk cId="1561808391" sldId="296"/>
            <ac:spMk id="3" creationId="{BAB03E7D-E09D-4B16-8CA9-74F51F1B8DAB}"/>
          </ac:spMkLst>
        </pc:spChg>
      </pc:sldChg>
      <pc:sldChg chg="modSp">
        <pc:chgData name="Susan Doyle (1912357)" userId="f77a2f77-9994-4527-adba-0c91c294624a" providerId="ADAL" clId="{A6F43FAA-EF61-4ADC-A8F6-2F5D82D71003}" dt="2022-04-18T12:43:23.927" v="120"/>
        <pc:sldMkLst>
          <pc:docMk/>
          <pc:sldMk cId="3754003595" sldId="297"/>
        </pc:sldMkLst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3754003595" sldId="297"/>
            <ac:spMk id="2" creationId="{1CB99CEE-E7DA-4FC0-A550-BC27581BC53C}"/>
          </ac:spMkLst>
        </pc:spChg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3754003595" sldId="297"/>
            <ac:spMk id="3" creationId="{2ADD2AAD-4D50-4BA0-B7EE-E9122BEC58CD}"/>
          </ac:spMkLst>
        </pc:spChg>
      </pc:sldChg>
      <pc:sldChg chg="addSp delSp modSp mod ord">
        <pc:chgData name="Susan Doyle (1912357)" userId="f77a2f77-9994-4527-adba-0c91c294624a" providerId="ADAL" clId="{A6F43FAA-EF61-4ADC-A8F6-2F5D82D71003}" dt="2022-04-18T13:35:20.500" v="224" actId="20577"/>
        <pc:sldMkLst>
          <pc:docMk/>
          <pc:sldMk cId="3030753255" sldId="298"/>
        </pc:sldMkLst>
        <pc:spChg chg="del mod">
          <ac:chgData name="Susan Doyle (1912357)" userId="f77a2f77-9994-4527-adba-0c91c294624a" providerId="ADAL" clId="{A6F43FAA-EF61-4ADC-A8F6-2F5D82D71003}" dt="2022-04-18T12:41:42.301" v="102" actId="478"/>
          <ac:spMkLst>
            <pc:docMk/>
            <pc:sldMk cId="3030753255" sldId="298"/>
            <ac:spMk id="2" creationId="{A9242F50-A7F3-44A0-AC83-0C393AF65B48}"/>
          </ac:spMkLst>
        </pc:spChg>
        <pc:spChg chg="mod">
          <ac:chgData name="Susan Doyle (1912357)" userId="f77a2f77-9994-4527-adba-0c91c294624a" providerId="ADAL" clId="{A6F43FAA-EF61-4ADC-A8F6-2F5D82D71003}" dt="2022-04-18T13:35:20.500" v="224" actId="20577"/>
          <ac:spMkLst>
            <pc:docMk/>
            <pc:sldMk cId="3030753255" sldId="298"/>
            <ac:spMk id="3" creationId="{A91DDB77-C9E6-499E-ACF6-F952A6F99999}"/>
          </ac:spMkLst>
        </pc:spChg>
        <pc:spChg chg="add mod">
          <ac:chgData name="Susan Doyle (1912357)" userId="f77a2f77-9994-4527-adba-0c91c294624a" providerId="ADAL" clId="{A6F43FAA-EF61-4ADC-A8F6-2F5D82D71003}" dt="2022-04-18T12:46:49.961" v="160" actId="115"/>
          <ac:spMkLst>
            <pc:docMk/>
            <pc:sldMk cId="3030753255" sldId="298"/>
            <ac:spMk id="4" creationId="{B29C71E4-1406-4A83-AD41-0D66B2DC3710}"/>
          </ac:spMkLst>
        </pc:spChg>
      </pc:sldChg>
      <pc:sldChg chg="modSp mod">
        <pc:chgData name="Susan Doyle (1912357)" userId="f77a2f77-9994-4527-adba-0c91c294624a" providerId="ADAL" clId="{A6F43FAA-EF61-4ADC-A8F6-2F5D82D71003}" dt="2022-04-18T12:44:43.990" v="127" actId="115"/>
        <pc:sldMkLst>
          <pc:docMk/>
          <pc:sldMk cId="3505431134" sldId="299"/>
        </pc:sldMkLst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3505431134" sldId="299"/>
            <ac:spMk id="2" creationId="{B4B718BD-0ABD-4C23-8258-9E3B1A9873AC}"/>
          </ac:spMkLst>
        </pc:spChg>
        <pc:spChg chg="mod">
          <ac:chgData name="Susan Doyle (1912357)" userId="f77a2f77-9994-4527-adba-0c91c294624a" providerId="ADAL" clId="{A6F43FAA-EF61-4ADC-A8F6-2F5D82D71003}" dt="2022-04-18T12:43:51.627" v="124" actId="33524"/>
          <ac:spMkLst>
            <pc:docMk/>
            <pc:sldMk cId="3505431134" sldId="299"/>
            <ac:spMk id="3" creationId="{C8B9D2FC-CC8D-47C0-A410-1EFB80CC664B}"/>
          </ac:spMkLst>
        </pc:spChg>
        <pc:spChg chg="mod">
          <ac:chgData name="Susan Doyle (1912357)" userId="f77a2f77-9994-4527-adba-0c91c294624a" providerId="ADAL" clId="{A6F43FAA-EF61-4ADC-A8F6-2F5D82D71003}" dt="2022-04-18T12:44:43.990" v="127" actId="115"/>
          <ac:spMkLst>
            <pc:docMk/>
            <pc:sldMk cId="3505431134" sldId="299"/>
            <ac:spMk id="4" creationId="{B0F5C785-7E93-4DFA-A63A-2E66EF5696D7}"/>
          </ac:spMkLst>
        </pc:spChg>
      </pc:sldChg>
      <pc:sldChg chg="addSp delSp modSp mod modTransition">
        <pc:chgData name="Susan Doyle (1912357)" userId="f77a2f77-9994-4527-adba-0c91c294624a" providerId="ADAL" clId="{A6F43FAA-EF61-4ADC-A8F6-2F5D82D71003}" dt="2022-04-18T13:31:36.114" v="196"/>
        <pc:sldMkLst>
          <pc:docMk/>
          <pc:sldMk cId="3362601055" sldId="300"/>
        </pc:sldMkLst>
        <pc:spChg chg="del mod">
          <ac:chgData name="Susan Doyle (1912357)" userId="f77a2f77-9994-4527-adba-0c91c294624a" providerId="ADAL" clId="{A6F43FAA-EF61-4ADC-A8F6-2F5D82D71003}" dt="2022-04-18T12:40:48.524" v="77" actId="478"/>
          <ac:spMkLst>
            <pc:docMk/>
            <pc:sldMk cId="3362601055" sldId="300"/>
            <ac:spMk id="2" creationId="{1E3DC92B-AB94-4B42-86F1-B9E1B9CE8688}"/>
          </ac:spMkLst>
        </pc:spChg>
        <pc:spChg chg="mod">
          <ac:chgData name="Susan Doyle (1912357)" userId="f77a2f77-9994-4527-adba-0c91c294624a" providerId="ADAL" clId="{A6F43FAA-EF61-4ADC-A8F6-2F5D82D71003}" dt="2022-04-18T12:43:23.927" v="120"/>
          <ac:spMkLst>
            <pc:docMk/>
            <pc:sldMk cId="3362601055" sldId="300"/>
            <ac:spMk id="3" creationId="{3BDFBA6A-E4D2-4A37-86DD-0ABF84AB77CD}"/>
          </ac:spMkLst>
        </pc:spChg>
        <pc:spChg chg="mod">
          <ac:chgData name="Susan Doyle (1912357)" userId="f77a2f77-9994-4527-adba-0c91c294624a" providerId="ADAL" clId="{A6F43FAA-EF61-4ADC-A8F6-2F5D82D71003}" dt="2022-04-18T13:31:36.114" v="196"/>
          <ac:spMkLst>
            <pc:docMk/>
            <pc:sldMk cId="3362601055" sldId="300"/>
            <ac:spMk id="4" creationId="{3ADB7554-B18E-43DF-AFA2-50F84170D70C}"/>
          </ac:spMkLst>
        </pc:spChg>
        <pc:spChg chg="del mod">
          <ac:chgData name="Susan Doyle (1912357)" userId="f77a2f77-9994-4527-adba-0c91c294624a" providerId="ADAL" clId="{A6F43FAA-EF61-4ADC-A8F6-2F5D82D71003}" dt="2022-04-18T12:40:11.895" v="32" actId="478"/>
          <ac:spMkLst>
            <pc:docMk/>
            <pc:sldMk cId="3362601055" sldId="300"/>
            <ac:spMk id="5" creationId="{5420E965-1BAC-4B8A-A337-DBBDBCFEFB35}"/>
          </ac:spMkLst>
        </pc:spChg>
        <pc:spChg chg="add mod">
          <ac:chgData name="Susan Doyle (1912357)" userId="f77a2f77-9994-4527-adba-0c91c294624a" providerId="ADAL" clId="{A6F43FAA-EF61-4ADC-A8F6-2F5D82D71003}" dt="2022-04-18T12:44:59.894" v="130" actId="115"/>
          <ac:spMkLst>
            <pc:docMk/>
            <pc:sldMk cId="3362601055" sldId="300"/>
            <ac:spMk id="6" creationId="{2FAF4C8E-2913-4124-8C60-92497615197D}"/>
          </ac:spMkLst>
        </pc:spChg>
        <pc:picChg chg="add mod">
          <ac:chgData name="Susan Doyle (1912357)" userId="f77a2f77-9994-4527-adba-0c91c294624a" providerId="ADAL" clId="{A6F43FAA-EF61-4ADC-A8F6-2F5D82D71003}" dt="2022-04-18T13:29:55.021" v="188" actId="1076"/>
          <ac:picMkLst>
            <pc:docMk/>
            <pc:sldMk cId="3362601055" sldId="300"/>
            <ac:picMk id="1026" creationId="{DB5423F9-09AD-473C-A6AA-2BE008D2D90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0015C2-C795-4F1A-B6E4-865C4D425070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B3184-70CC-4DA5-AA8F-326B9DEF0C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774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BB3184-70CC-4DA5-AA8F-326B9DEF0C6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125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BB3184-70CC-4DA5-AA8F-326B9DEF0C6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74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338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108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871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3976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229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709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941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958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67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1378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44171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80773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57654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5613331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9412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68326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991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7398C-75E5-4CB0-BA4F-D7D5CF2495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8690" y="844510"/>
            <a:ext cx="3710018" cy="4169749"/>
          </a:xfrm>
        </p:spPr>
        <p:txBody>
          <a:bodyPr>
            <a:normAutofit/>
          </a:bodyPr>
          <a:lstStyle/>
          <a:p>
            <a:r>
              <a:rPr lang="en-US" sz="4400"/>
              <a:t>Children young people and families</a:t>
            </a:r>
            <a:br>
              <a:rPr lang="en-US" sz="4400"/>
            </a:br>
            <a:r>
              <a:rPr lang="en-US" sz="4400"/>
              <a:t>bmhp5004-birm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5BFB45-FC34-495C-9C68-F9641246C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98690" y="5097928"/>
            <a:ext cx="3710018" cy="91556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Tina Marie Pena-smith 1816447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Susan Doyle 19122357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Muhammad Hussain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BA1780-A246-4C7F-9267-727EF2F4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571" r="25587" b="-1"/>
          <a:stretch/>
        </p:blipFill>
        <p:spPr>
          <a:xfrm>
            <a:off x="6095998" y="-20965"/>
            <a:ext cx="6096002" cy="687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08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BE318-2672-40E0-A84E-6C4C5CDFA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F1B646-1B0F-4D0F-8036-396BA98FCE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26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9D4B7-73A5-4ED6-BB58-CE53E0AC270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Perception of wellbeing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2DB702-17D6-46DD-BC9C-8032B0EF00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(Raina et al., 2005)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519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5A670-8443-4E43-995B-036F67BDCE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Key domains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83942E-55E4-4EF7-B1E9-2E1A5B3BBC2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(Fattore, Mason and Watson, 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10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99CEE-E7DA-4FC0-A550-BC27581BC5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Health, education, environment, housing, crime, children in need, material well being, psychological, social, cognitive/behavioural wellbeing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D2AAD-4D50-4BA0-B7EE-E9122BEC58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Domain. Specific areas of human growth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3754003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FBA6A-E4D2-4A37-86DD-0ABF84AB77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(Child in Need - Levels of Intervention (LOI), 2022)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DB7554-B18E-43DF-AFA2-50F84170D7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(child in need plan social worker templates - Bing images, 2022)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AF4C8E-2913-4124-8C60-92497615197D}"/>
              </a:ext>
            </a:extLst>
          </p:cNvPr>
          <p:cNvSpPr/>
          <p:nvPr/>
        </p:nvSpPr>
        <p:spPr>
          <a:xfrm>
            <a:off x="2824111" y="772775"/>
            <a:ext cx="65437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i="1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Child in need plan 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B5423F9-09AD-473C-A6AA-2BE008D2D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898" y="2777920"/>
            <a:ext cx="8875713" cy="377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601055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DDB77-C9E6-499E-ACF6-F952A6F99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MEEETINGS REVIEWS OF HEALTH CARE PLAN,HOSPITAL CHECKS, SCHOOL</a:t>
            </a:r>
          </a:p>
          <a:p>
            <a:r>
              <a:rPr lang="en-US" dirty="0"/>
              <a:t>DAD ISNT INPUTTING IN MEETINGS BUT HOWERVER </a:t>
            </a:r>
            <a:r>
              <a:rPr lang="en-US"/>
              <a:t>STILL COULD BE </a:t>
            </a:r>
            <a:r>
              <a:rPr lang="en-US" dirty="0"/>
              <a:t>LIVING AMONGST THE FAMILY.</a:t>
            </a:r>
          </a:p>
          <a:p>
            <a:r>
              <a:rPr lang="en-US" dirty="0"/>
              <a:t>IF THEY WASN’T MEETING THEIR TARGETS INVOLVED, WHY WASN’T IT INVESTIGATED.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(Multi-agency and interdisciplinary working | NSPCC Learning, 2022)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9C71E4-1406-4A83-AD41-0D66B2DC3710}"/>
              </a:ext>
            </a:extLst>
          </p:cNvPr>
          <p:cNvSpPr/>
          <p:nvPr/>
        </p:nvSpPr>
        <p:spPr>
          <a:xfrm>
            <a:off x="3463541" y="348794"/>
            <a:ext cx="463945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i="1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Multi agency </a:t>
            </a:r>
            <a:r>
              <a:rPr lang="en-US" sz="5400" b="1" i="1" u="sng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proffesionals</a:t>
            </a:r>
            <a:endParaRPr lang="en-US" sz="5400" b="1" i="1" u="sng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30753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718BD-0ABD-4C23-8258-9E3B1A987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9D2FC-CC8D-47C0-A410-1EFB80CC6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(Care Act 2014: Transition from children to adult services – early and comprehensive identification – SCIE, 2022)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0F5C785-7E93-4DFA-A63A-2E66EF5696D7}"/>
              </a:ext>
            </a:extLst>
          </p:cNvPr>
          <p:cNvSpPr/>
          <p:nvPr/>
        </p:nvSpPr>
        <p:spPr>
          <a:xfrm>
            <a:off x="3857781" y="642594"/>
            <a:ext cx="41106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i="1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Conclusion </a:t>
            </a:r>
            <a:endParaRPr lang="en-GB" sz="5400" b="1" i="1" u="sng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5431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F0041-A200-4803-B72C-C9B889E7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03E7D-E09D-4B16-8CA9-74F51F1B8D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Fattore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T., Mason, J. and Watson, E., 2006. Children’s conceptualisation(s) of their well-being.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Social Indicators Research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80(1), pp.5-29.</a:t>
            </a:r>
            <a:endParaRPr lang="en-GB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Raina, P., O'Donnell, M., Rosenbaum, P.,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Brehaut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J., Walter, S., Russell, D., Swinton, M., Zhu, B. and Wood, E., 2005. The Health and Well-Being of Caregivers of Children With Cerebral Palsy. 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Pediatrics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115(6), pp.e626-e636.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Gloucestershirechildcare.proceduresonline.com. 2022.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Child in Need - Levels of Intervention (LOI)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&lt;https://gloucestershirechildcare.proceduresonline.com/p_cin_threshold_crit.html#:~:text=%20In%20particular%20the%20Child%20In%20Need%20Plan,nature%20and%20frequency%20of%20contact%20and...%20More%20&gt; [Accessed 18 April 2022].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NSPCC Learning. 2022.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Multi-agency and interdisciplinary working | NSPCC Learning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&lt;https://learning.nspcc.org.uk/child-protection-system/multi-agency-working-child-protection&gt; [Accessed 18 April 2022].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Scie.org.uk. 2022.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Care Act 2014: Transition from children's to adult services – early and comprehensive identification – SCIE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&lt;https://www.scie.org.uk/care-act-2014/transition-from-childhood-to-adulthood/early-comprehensive-identification/#:~:text=The%20Care%20Act%202014%20places%20a%20duty%20on,assessment%20would%20be%20of%20%E2%80%98significant%20benefit%E2%80%99%20%28see%20below%29.&gt; [Accessed 18 April 2022].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2022. [online] Available at: &lt;https://childlawadvice.org.uk/information-pages/child-in-need-services/&gt; [Accessed 18 April 2022].</a:t>
            </a: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Bing.com. 2022. </a:t>
            </a:r>
            <a:r>
              <a:rPr lang="en-US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child in need plan social worker templates - Bing images</a:t>
            </a:r>
            <a:r>
              <a:rPr lang="en-US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Available at: &lt;https://www.bing.com/images/search?view=detailV2&amp;ccid=BWw4afwr&amp;id=1B9080FE332F54BD5450170704A9F772512A488E&amp;thid=OIP.BWw4afwr-IDigJaCxG0lFAHaFu&amp;mediaurl=https%3a%2f%2fi.pinimg.com%2foriginals%2f93%2fc0%2fa5%2f93c0a5ad700c9b0002eff1d7752c6973.png&amp;cdnurl=https%3a%2f%2fth.bing.com%2fth%2fid%2fR.056c3869fc2bf880e2809682c46d2514%3frik%3djkgqUXL3qQQHFw%26pid%3dImgRaw%26r%3d0&amp;exph=1275&amp;expw=1650&amp;q=child+in+need+plan+social+worker+templates&amp;simid=608046603521311463&amp;FORM=IRPRST&amp;ck=A972579272F20A78D6FD5A1CCF8FCDF8&amp;selectedIndex=0&amp;ajaxhist=0&amp;ajaxserp=0&gt; [Accessed 18 April 2022].</a:t>
            </a:r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8083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7b0226-a333-4c25-acd7-534bd000737f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3C3363D2C34142BB9C00026A752F8F" ma:contentTypeVersion="11" ma:contentTypeDescription="Create a new document." ma:contentTypeScope="" ma:versionID="d2c41c6973b1b3b1110786497a1ee375">
  <xsd:schema xmlns:xsd="http://www.w3.org/2001/XMLSchema" xmlns:xs="http://www.w3.org/2001/XMLSchema" xmlns:p="http://schemas.microsoft.com/office/2006/metadata/properties" xmlns:ns3="717b0226-a333-4c25-acd7-534bd000737f" xmlns:ns4="5fa7c6fb-f4dc-42b8-b650-783ea9de0442" targetNamespace="http://schemas.microsoft.com/office/2006/metadata/properties" ma:root="true" ma:fieldsID="10739b0126fd73448924c9b402ba5eef" ns3:_="" ns4:_="">
    <xsd:import namespace="717b0226-a333-4c25-acd7-534bd000737f"/>
    <xsd:import namespace="5fa7c6fb-f4dc-42b8-b650-783ea9de044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7b0226-a333-4c25-acd7-534bd00073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a7c6fb-f4dc-42b8-b650-783ea9de044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2F3B215-496E-4790-A364-7C1C46DEC771}">
  <ds:schemaRefs>
    <ds:schemaRef ds:uri="http://schemas.microsoft.com/office/2006/documentManagement/types"/>
    <ds:schemaRef ds:uri="5fa7c6fb-f4dc-42b8-b650-783ea9de0442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  <ds:schemaRef ds:uri="http://schemas.openxmlformats.org/package/2006/metadata/core-properties"/>
    <ds:schemaRef ds:uri="717b0226-a333-4c25-acd7-534bd000737f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E2713E1-6312-427E-BFCB-C5A5DA30137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FAD374-CF67-4F26-B22F-0B58845B448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7b0226-a333-4c25-acd7-534bd000737f"/>
    <ds:schemaRef ds:uri="5fa7c6fb-f4dc-42b8-b650-783ea9de04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271</TotalTime>
  <Words>675</Words>
  <Application>Microsoft Office PowerPoint</Application>
  <PresentationFormat>Widescreen</PresentationFormat>
  <Paragraphs>34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Open Sans</vt:lpstr>
      <vt:lpstr>Wingdings 3</vt:lpstr>
      <vt:lpstr>Wisp</vt:lpstr>
      <vt:lpstr>Children young people and families bmhp5004-birm</vt:lpstr>
      <vt:lpstr>introduction</vt:lpstr>
      <vt:lpstr>Perception of wellbeing</vt:lpstr>
      <vt:lpstr>Key domains</vt:lpstr>
      <vt:lpstr>Health, education, environment, housing, crime, children in need, material well being, psychological, social, cognitive/behavioural wellbeing</vt:lpstr>
      <vt:lpstr>PowerPoint Presentation</vt:lpstr>
      <vt:lpstr>PowerPoint Presentation</vt:lpstr>
      <vt:lpstr> 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 young people and families bmhp5004-birm</dc:title>
  <dc:creator>tina Pena-smith</dc:creator>
  <cp:lastModifiedBy>Susan Doyle (1912357)</cp:lastModifiedBy>
  <cp:revision>3</cp:revision>
  <dcterms:created xsi:type="dcterms:W3CDTF">2022-04-17T07:55:20Z</dcterms:created>
  <dcterms:modified xsi:type="dcterms:W3CDTF">2022-04-18T13:35:20Z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0x010100C73C3363D2C34142BB9C00026A752F8F</vt:lpwstr>
  </property>
</Properties>
</file>