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4"/>
  </p:notesMasterIdLst>
  <p:sldIdLst>
    <p:sldId id="256" r:id="rId2"/>
    <p:sldId id="257" r:id="rId3"/>
    <p:sldId id="259" r:id="rId4"/>
    <p:sldId id="260" r:id="rId5"/>
    <p:sldId id="290" r:id="rId6"/>
    <p:sldId id="261" r:id="rId7"/>
    <p:sldId id="262" r:id="rId8"/>
    <p:sldId id="263" r:id="rId9"/>
    <p:sldId id="273" r:id="rId10"/>
    <p:sldId id="275" r:id="rId11"/>
    <p:sldId id="277" r:id="rId12"/>
    <p:sldId id="276" r:id="rId13"/>
    <p:sldId id="264" r:id="rId14"/>
    <p:sldId id="279" r:id="rId15"/>
    <p:sldId id="280" r:id="rId16"/>
    <p:sldId id="265" r:id="rId17"/>
    <p:sldId id="267" r:id="rId18"/>
    <p:sldId id="269" r:id="rId19"/>
    <p:sldId id="270" r:id="rId20"/>
    <p:sldId id="288" r:id="rId21"/>
    <p:sldId id="289" r:id="rId22"/>
    <p:sldId id="281" r:id="rId23"/>
    <p:sldId id="282" r:id="rId24"/>
    <p:sldId id="283" r:id="rId25"/>
    <p:sldId id="274" r:id="rId26"/>
    <p:sldId id="284" r:id="rId27"/>
    <p:sldId id="291" r:id="rId28"/>
    <p:sldId id="258" r:id="rId29"/>
    <p:sldId id="287" r:id="rId30"/>
    <p:sldId id="278" r:id="rId31"/>
    <p:sldId id="272" r:id="rId32"/>
    <p:sldId id="286"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62626"/>
    <a:srgbClr val="F0941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ghar Abed (1707252)" userId="e0c6d90e-bdff-4b6c-8423-5056ee1f13eb" providerId="ADAL" clId="{19B7425D-1CB4-50E5-9C89-5BCBD3A8A6DC}"/>
    <pc:docChg chg="modSld">
      <pc:chgData name="Saghar Abed (1707252)" userId="e0c6d90e-bdff-4b6c-8423-5056ee1f13eb" providerId="ADAL" clId="{19B7425D-1CB4-50E5-9C89-5BCBD3A8A6DC}" dt="2025-11-10T17:13:15.926" v="52" actId="20577"/>
      <pc:docMkLst>
        <pc:docMk/>
      </pc:docMkLst>
      <pc:sldChg chg="modSp mod">
        <pc:chgData name="Saghar Abed (1707252)" userId="e0c6d90e-bdff-4b6c-8423-5056ee1f13eb" providerId="ADAL" clId="{19B7425D-1CB4-50E5-9C89-5BCBD3A8A6DC}" dt="2025-11-10T17:13:15.926" v="52" actId="20577"/>
        <pc:sldMkLst>
          <pc:docMk/>
          <pc:sldMk cId="0" sldId="275"/>
        </pc:sldMkLst>
        <pc:spChg chg="mod">
          <ac:chgData name="Saghar Abed (1707252)" userId="e0c6d90e-bdff-4b6c-8423-5056ee1f13eb" providerId="ADAL" clId="{19B7425D-1CB4-50E5-9C89-5BCBD3A8A6DC}" dt="2025-11-10T17:07:36.174" v="0" actId="1076"/>
          <ac:spMkLst>
            <pc:docMk/>
            <pc:sldMk cId="0" sldId="275"/>
            <ac:spMk id="16" creationId="{00000000-0000-0000-0000-000000000000}"/>
          </ac:spMkLst>
        </pc:spChg>
        <pc:spChg chg="mod">
          <ac:chgData name="Saghar Abed (1707252)" userId="e0c6d90e-bdff-4b6c-8423-5056ee1f13eb" providerId="ADAL" clId="{19B7425D-1CB4-50E5-9C89-5BCBD3A8A6DC}" dt="2025-11-10T17:13:15.926" v="52" actId="20577"/>
          <ac:spMkLst>
            <pc:docMk/>
            <pc:sldMk cId="0" sldId="275"/>
            <ac:spMk id="18" creationId="{00000000-0000-0000-0000-000000000000}"/>
          </ac:spMkLst>
        </pc:spChg>
        <pc:spChg chg="mod">
          <ac:chgData name="Saghar Abed (1707252)" userId="e0c6d90e-bdff-4b6c-8423-5056ee1f13eb" providerId="ADAL" clId="{19B7425D-1CB4-50E5-9C89-5BCBD3A8A6DC}" dt="2025-11-10T17:12:20.559" v="47" actId="20577"/>
          <ac:spMkLst>
            <pc:docMk/>
            <pc:sldMk cId="0" sldId="275"/>
            <ac:spMk id="35" creationId="{00000000-0000-0000-0000-000000000000}"/>
          </ac:spMkLst>
        </pc:spChg>
      </pc:sldChg>
    </pc:docChg>
  </pc:docChgLst>
  <pc:docChgLst>
    <pc:chgData name="Saghar Abed (1707252)" userId="S::1707252@student.uwtsd.ac.uk::e0c6d90e-bdff-4b6c-8423-5056ee1f13eb" providerId="AD" clId="Web-{A8181837-EDE7-8EF5-72F2-C25BFF94A984}"/>
    <pc:docChg chg="modSld">
      <pc:chgData name="Saghar Abed (1707252)" userId="S::1707252@student.uwtsd.ac.uk::e0c6d90e-bdff-4b6c-8423-5056ee1f13eb" providerId="AD" clId="Web-{A8181837-EDE7-8EF5-72F2-C25BFF94A984}" dt="2025-11-09T18:33:07.692" v="7" actId="1076"/>
      <pc:docMkLst>
        <pc:docMk/>
      </pc:docMkLst>
      <pc:sldChg chg="modSp">
        <pc:chgData name="Saghar Abed (1707252)" userId="S::1707252@student.uwtsd.ac.uk::e0c6d90e-bdff-4b6c-8423-5056ee1f13eb" providerId="AD" clId="Web-{A8181837-EDE7-8EF5-72F2-C25BFF94A984}" dt="2025-11-09T18:33:07.692" v="7" actId="1076"/>
        <pc:sldMkLst>
          <pc:docMk/>
          <pc:sldMk cId="0" sldId="275"/>
        </pc:sldMkLst>
        <pc:spChg chg="mod">
          <ac:chgData name="Saghar Abed (1707252)" userId="S::1707252@student.uwtsd.ac.uk::e0c6d90e-bdff-4b6c-8423-5056ee1f13eb" providerId="AD" clId="Web-{A8181837-EDE7-8EF5-72F2-C25BFF94A984}" dt="2025-11-09T18:32:41.957" v="6" actId="1076"/>
          <ac:spMkLst>
            <pc:docMk/>
            <pc:sldMk cId="0" sldId="275"/>
            <ac:spMk id="33" creationId="{00000000-0000-0000-0000-000000000000}"/>
          </ac:spMkLst>
        </pc:spChg>
        <pc:spChg chg="mod">
          <ac:chgData name="Saghar Abed (1707252)" userId="S::1707252@student.uwtsd.ac.uk::e0c6d90e-bdff-4b6c-8423-5056ee1f13eb" providerId="AD" clId="Web-{A8181837-EDE7-8EF5-72F2-C25BFF94A984}" dt="2025-11-09T18:32:20.316" v="4" actId="1076"/>
          <ac:spMkLst>
            <pc:docMk/>
            <pc:sldMk cId="0" sldId="275"/>
            <ac:spMk id="36" creationId="{00000000-0000-0000-0000-000000000000}"/>
          </ac:spMkLst>
        </pc:spChg>
        <pc:grpChg chg="mod">
          <ac:chgData name="Saghar Abed (1707252)" userId="S::1707252@student.uwtsd.ac.uk::e0c6d90e-bdff-4b6c-8423-5056ee1f13eb" providerId="AD" clId="Web-{A8181837-EDE7-8EF5-72F2-C25BFF94A984}" dt="2025-11-09T18:33:07.692" v="7" actId="1076"/>
          <ac:grpSpMkLst>
            <pc:docMk/>
            <pc:sldMk cId="0" sldId="275"/>
            <ac:grpSpMk id="26" creationId="{00000000-0000-0000-0000-000000000000}"/>
          </ac:grpSpMkLst>
        </pc:grpChg>
      </pc:sldChg>
    </pc:docChg>
  </pc:docChgLst>
  <pc:docChgLst>
    <pc:chgData name="Megha Sanjaybhai Vaghasiya (2515214)" userId="S::2515214@student.uwtsd.ac.uk::b929d883-505a-4eba-9053-9fd4087f3b53" providerId="AD" clId="Web-{C1D965C1-86A2-C05A-3460-10A3E4FEB4BF}"/>
    <pc:docChg chg="addSld delSld modSld sldOrd">
      <pc:chgData name="Megha Sanjaybhai Vaghasiya (2515214)" userId="S::2515214@student.uwtsd.ac.uk::b929d883-505a-4eba-9053-9fd4087f3b53" providerId="AD" clId="Web-{C1D965C1-86A2-C05A-3460-10A3E4FEB4BF}" dt="2025-11-01T10:13:48.744" v="675" actId="20577"/>
      <pc:docMkLst>
        <pc:docMk/>
      </pc:docMkLst>
      <pc:sldChg chg="addSp modSp new">
        <pc:chgData name="Megha Sanjaybhai Vaghasiya (2515214)" userId="S::2515214@student.uwtsd.ac.uk::b929d883-505a-4eba-9053-9fd4087f3b53" providerId="AD" clId="Web-{C1D965C1-86A2-C05A-3460-10A3E4FEB4BF}" dt="2025-11-01T10:11:44.704" v="665" actId="20577"/>
        <pc:sldMkLst>
          <pc:docMk/>
          <pc:sldMk cId="470960529" sldId="265"/>
        </pc:sldMkLst>
        <pc:spChg chg="mod">
          <ac:chgData name="Megha Sanjaybhai Vaghasiya (2515214)" userId="S::2515214@student.uwtsd.ac.uk::b929d883-505a-4eba-9053-9fd4087f3b53" providerId="AD" clId="Web-{C1D965C1-86A2-C05A-3460-10A3E4FEB4BF}" dt="2025-11-01T08:58:14.602" v="34" actId="1076"/>
          <ac:spMkLst>
            <pc:docMk/>
            <pc:sldMk cId="470960529" sldId="265"/>
            <ac:spMk id="2" creationId="{2CF68F0E-E42A-16C1-B8B8-5D150567D471}"/>
          </ac:spMkLst>
        </pc:spChg>
        <pc:spChg chg="add mod">
          <ac:chgData name="Megha Sanjaybhai Vaghasiya (2515214)" userId="S::2515214@student.uwtsd.ac.uk::b929d883-505a-4eba-9053-9fd4087f3b53" providerId="AD" clId="Web-{C1D965C1-86A2-C05A-3460-10A3E4FEB4BF}" dt="2025-11-01T08:57:07.844" v="32" actId="1076"/>
          <ac:spMkLst>
            <pc:docMk/>
            <pc:sldMk cId="470960529" sldId="265"/>
            <ac:spMk id="3" creationId="{0A398669-864E-4AD1-A367-E57F61A7A679}"/>
          </ac:spMkLst>
        </pc:spChg>
        <pc:spChg chg="add mod">
          <ac:chgData name="Megha Sanjaybhai Vaghasiya (2515214)" userId="S::2515214@student.uwtsd.ac.uk::b929d883-505a-4eba-9053-9fd4087f3b53" providerId="AD" clId="Web-{C1D965C1-86A2-C05A-3460-10A3E4FEB4BF}" dt="2025-11-01T10:11:44.704" v="665" actId="20577"/>
          <ac:spMkLst>
            <pc:docMk/>
            <pc:sldMk cId="470960529" sldId="265"/>
            <ac:spMk id="5" creationId="{77568E1C-3E33-5FF1-AC6E-EDBA5936DFA9}"/>
          </ac:spMkLst>
        </pc:spChg>
        <pc:picChg chg="add mod">
          <ac:chgData name="Megha Sanjaybhai Vaghasiya (2515214)" userId="S::2515214@student.uwtsd.ac.uk::b929d883-505a-4eba-9053-9fd4087f3b53" providerId="AD" clId="Web-{C1D965C1-86A2-C05A-3460-10A3E4FEB4BF}" dt="2025-11-01T09:02:18.837" v="46" actId="1076"/>
          <ac:picMkLst>
            <pc:docMk/>
            <pc:sldMk cId="470960529" sldId="265"/>
            <ac:picMk id="4" creationId="{1C57E9BA-32BB-F8DC-275D-DE0B7CFD3330}"/>
          </ac:picMkLst>
        </pc:picChg>
      </pc:sldChg>
      <pc:sldChg chg="delSp modSp add replId">
        <pc:chgData name="Megha Sanjaybhai Vaghasiya (2515214)" userId="S::2515214@student.uwtsd.ac.uk::b929d883-505a-4eba-9053-9fd4087f3b53" providerId="AD" clId="Web-{C1D965C1-86A2-C05A-3460-10A3E4FEB4BF}" dt="2025-11-01T10:13:48.744" v="675" actId="20577"/>
        <pc:sldMkLst>
          <pc:docMk/>
          <pc:sldMk cId="3575554623" sldId="267"/>
        </pc:sldMkLst>
        <pc:spChg chg="mod">
          <ac:chgData name="Megha Sanjaybhai Vaghasiya (2515214)" userId="S::2515214@student.uwtsd.ac.uk::b929d883-505a-4eba-9053-9fd4087f3b53" providerId="AD" clId="Web-{C1D965C1-86A2-C05A-3460-10A3E4FEB4BF}" dt="2025-11-01T09:37:32.945" v="170" actId="20577"/>
          <ac:spMkLst>
            <pc:docMk/>
            <pc:sldMk cId="3575554623" sldId="267"/>
            <ac:spMk id="2" creationId="{AA01328E-7FD7-7651-5275-386200A7DD4D}"/>
          </ac:spMkLst>
        </pc:spChg>
        <pc:spChg chg="mod">
          <ac:chgData name="Megha Sanjaybhai Vaghasiya (2515214)" userId="S::2515214@student.uwtsd.ac.uk::b929d883-505a-4eba-9053-9fd4087f3b53" providerId="AD" clId="Web-{C1D965C1-86A2-C05A-3460-10A3E4FEB4BF}" dt="2025-11-01T10:13:48.744" v="675" actId="20577"/>
          <ac:spMkLst>
            <pc:docMk/>
            <pc:sldMk cId="3575554623" sldId="267"/>
            <ac:spMk id="5" creationId="{55F22E10-9DCF-3AFE-8286-7409CD28E111}"/>
          </ac:spMkLst>
        </pc:spChg>
      </pc:sldChg>
      <pc:sldChg chg="addSp delSp modSp add replId">
        <pc:chgData name="Megha Sanjaybhai Vaghasiya (2515214)" userId="S::2515214@student.uwtsd.ac.uk::b929d883-505a-4eba-9053-9fd4087f3b53" providerId="AD" clId="Web-{C1D965C1-86A2-C05A-3460-10A3E4FEB4BF}" dt="2025-11-01T09:52:03.418" v="394" actId="1076"/>
        <pc:sldMkLst>
          <pc:docMk/>
          <pc:sldMk cId="510570845" sldId="269"/>
        </pc:sldMkLst>
        <pc:spChg chg="mod">
          <ac:chgData name="Megha Sanjaybhai Vaghasiya (2515214)" userId="S::2515214@student.uwtsd.ac.uk::b929d883-505a-4eba-9053-9fd4087f3b53" providerId="AD" clId="Web-{C1D965C1-86A2-C05A-3460-10A3E4FEB4BF}" dt="2025-11-01T09:45:55.252" v="246" actId="20577"/>
          <ac:spMkLst>
            <pc:docMk/>
            <pc:sldMk cId="510570845" sldId="269"/>
            <ac:spMk id="2" creationId="{2AC7D718-27B3-F1BA-37C1-E5462D3C6154}"/>
          </ac:spMkLst>
        </pc:spChg>
        <pc:graphicFrameChg chg="add mod modGraphic">
          <ac:chgData name="Megha Sanjaybhai Vaghasiya (2515214)" userId="S::2515214@student.uwtsd.ac.uk::b929d883-505a-4eba-9053-9fd4087f3b53" providerId="AD" clId="Web-{C1D965C1-86A2-C05A-3460-10A3E4FEB4BF}" dt="2025-11-01T09:52:03.418" v="394" actId="1076"/>
          <ac:graphicFrameMkLst>
            <pc:docMk/>
            <pc:sldMk cId="510570845" sldId="269"/>
            <ac:graphicFrameMk id="11" creationId="{E201849A-76C4-AF16-3C3A-CF24FBF1E3AE}"/>
          </ac:graphicFrameMkLst>
        </pc:graphicFrameChg>
      </pc:sldChg>
      <pc:sldChg chg="addSp delSp modSp add replId">
        <pc:chgData name="Megha Sanjaybhai Vaghasiya (2515214)" userId="S::2515214@student.uwtsd.ac.uk::b929d883-505a-4eba-9053-9fd4087f3b53" providerId="AD" clId="Web-{C1D965C1-86A2-C05A-3460-10A3E4FEB4BF}" dt="2025-11-01T10:10:16.290" v="655" actId="20577"/>
        <pc:sldMkLst>
          <pc:docMk/>
          <pc:sldMk cId="2285554728" sldId="270"/>
        </pc:sldMkLst>
        <pc:spChg chg="mod">
          <ac:chgData name="Megha Sanjaybhai Vaghasiya (2515214)" userId="S::2515214@student.uwtsd.ac.uk::b929d883-505a-4eba-9053-9fd4087f3b53" providerId="AD" clId="Web-{C1D965C1-86A2-C05A-3460-10A3E4FEB4BF}" dt="2025-11-01T09:53:07.346" v="397" actId="20577"/>
          <ac:spMkLst>
            <pc:docMk/>
            <pc:sldMk cId="2285554728" sldId="270"/>
            <ac:spMk id="2" creationId="{DD75A7DC-AA6C-CBEB-B1E7-F9A538D07B0D}"/>
          </ac:spMkLst>
        </pc:spChg>
        <pc:spChg chg="add mod">
          <ac:chgData name="Megha Sanjaybhai Vaghasiya (2515214)" userId="S::2515214@student.uwtsd.ac.uk::b929d883-505a-4eba-9053-9fd4087f3b53" providerId="AD" clId="Web-{C1D965C1-86A2-C05A-3460-10A3E4FEB4BF}" dt="2025-11-01T10:00:35.404" v="520" actId="1076"/>
          <ac:spMkLst>
            <pc:docMk/>
            <pc:sldMk cId="2285554728" sldId="270"/>
            <ac:spMk id="5" creationId="{C47F399E-D2A0-F5A5-8939-AA7890BD627B}"/>
          </ac:spMkLst>
        </pc:spChg>
        <pc:spChg chg="add mod">
          <ac:chgData name="Megha Sanjaybhai Vaghasiya (2515214)" userId="S::2515214@student.uwtsd.ac.uk::b929d883-505a-4eba-9053-9fd4087f3b53" providerId="AD" clId="Web-{C1D965C1-86A2-C05A-3460-10A3E4FEB4BF}" dt="2025-11-01T10:10:16.290" v="655" actId="20577"/>
          <ac:spMkLst>
            <pc:docMk/>
            <pc:sldMk cId="2285554728" sldId="270"/>
            <ac:spMk id="9" creationId="{4D86AFBF-EB76-E389-3985-79CE774C8A6E}"/>
          </ac:spMkLst>
        </pc:spChg>
        <pc:graphicFrameChg chg="add mod modGraphic">
          <ac:chgData name="Megha Sanjaybhai Vaghasiya (2515214)" userId="S::2515214@student.uwtsd.ac.uk::b929d883-505a-4eba-9053-9fd4087f3b53" providerId="AD" clId="Web-{C1D965C1-86A2-C05A-3460-10A3E4FEB4BF}" dt="2025-11-01T10:01:18.812" v="550"/>
          <ac:graphicFrameMkLst>
            <pc:docMk/>
            <pc:sldMk cId="2285554728" sldId="270"/>
            <ac:graphicFrameMk id="8" creationId="{74AC14A8-490F-872F-3586-64E476753D98}"/>
          </ac:graphicFrameMkLst>
        </pc:graphicFrameChg>
      </pc:sldChg>
    </pc:docChg>
  </pc:docChgLst>
  <pc:docChgLst>
    <pc:chgData name="Saghar Abed (1707252)" userId="S::1707252@student.uwtsd.ac.uk::e0c6d90e-bdff-4b6c-8423-5056ee1f13eb" providerId="AD" clId="Web-{AA431068-4E88-7468-488B-7F89F2CD3E91}"/>
    <pc:docChg chg="addSld delSld modSld sldOrd">
      <pc:chgData name="Saghar Abed (1707252)" userId="S::1707252@student.uwtsd.ac.uk::e0c6d90e-bdff-4b6c-8423-5056ee1f13eb" providerId="AD" clId="Web-{AA431068-4E88-7468-488B-7F89F2CD3E91}" dt="2025-11-06T22:20:12.743" v="74"/>
      <pc:docMkLst>
        <pc:docMk/>
      </pc:docMkLst>
      <pc:sldChg chg="addSp delSp modSp">
        <pc:chgData name="Saghar Abed (1707252)" userId="S::1707252@student.uwtsd.ac.uk::e0c6d90e-bdff-4b6c-8423-5056ee1f13eb" providerId="AD" clId="Web-{AA431068-4E88-7468-488B-7F89F2CD3E91}" dt="2025-11-06T22:06:21.642" v="70"/>
        <pc:sldMkLst>
          <pc:docMk/>
          <pc:sldMk cId="3399766396" sldId="264"/>
        </pc:sldMkLst>
        <pc:spChg chg="add">
          <ac:chgData name="Saghar Abed (1707252)" userId="S::1707252@student.uwtsd.ac.uk::e0c6d90e-bdff-4b6c-8423-5056ee1f13eb" providerId="AD" clId="Web-{AA431068-4E88-7468-488B-7F89F2CD3E91}" dt="2025-11-06T22:05:48.047" v="68"/>
          <ac:spMkLst>
            <pc:docMk/>
            <pc:sldMk cId="3399766396" sldId="264"/>
            <ac:spMk id="52" creationId="{AD50BBC6-5944-49AE-A819-558AB05AB178}"/>
          </ac:spMkLst>
        </pc:spChg>
        <pc:spChg chg="add">
          <ac:chgData name="Saghar Abed (1707252)" userId="S::1707252@student.uwtsd.ac.uk::e0c6d90e-bdff-4b6c-8423-5056ee1f13eb" providerId="AD" clId="Web-{AA431068-4E88-7468-488B-7F89F2CD3E91}" dt="2025-11-06T22:05:48.047" v="68"/>
          <ac:spMkLst>
            <pc:docMk/>
            <pc:sldMk cId="3399766396" sldId="264"/>
            <ac:spMk id="54" creationId="{4F2E428D-A109-43BE-8AC2-C83EF031EF73}"/>
          </ac:spMkLst>
        </pc:spChg>
        <pc:graphicFrameChg chg="mod modGraphic">
          <ac:chgData name="Saghar Abed (1707252)" userId="S::1707252@student.uwtsd.ac.uk::e0c6d90e-bdff-4b6c-8423-5056ee1f13eb" providerId="AD" clId="Web-{AA431068-4E88-7468-488B-7F89F2CD3E91}" dt="2025-11-06T22:05:48.047" v="68"/>
          <ac:graphicFrameMkLst>
            <pc:docMk/>
            <pc:sldMk cId="3399766396" sldId="264"/>
            <ac:graphicFrameMk id="41" creationId="{00000000-0000-0000-0000-000000000000}"/>
          </ac:graphicFrameMkLst>
        </pc:graphicFrameChg>
        <pc:picChg chg="add">
          <ac:chgData name="Saghar Abed (1707252)" userId="S::1707252@student.uwtsd.ac.uk::e0c6d90e-bdff-4b6c-8423-5056ee1f13eb" providerId="AD" clId="Web-{AA431068-4E88-7468-488B-7F89F2CD3E91}" dt="2025-11-06T22:05:48.047" v="68"/>
          <ac:picMkLst>
            <pc:docMk/>
            <pc:sldMk cId="3399766396" sldId="264"/>
            <ac:picMk id="46" creationId="{8100D021-ED8E-4951-8376-73996A82CD4A}"/>
          </ac:picMkLst>
        </pc:picChg>
        <pc:picChg chg="add">
          <ac:chgData name="Saghar Abed (1707252)" userId="S::1707252@student.uwtsd.ac.uk::e0c6d90e-bdff-4b6c-8423-5056ee1f13eb" providerId="AD" clId="Web-{AA431068-4E88-7468-488B-7F89F2CD3E91}" dt="2025-11-06T22:05:48.047" v="68"/>
          <ac:picMkLst>
            <pc:docMk/>
            <pc:sldMk cId="3399766396" sldId="264"/>
            <ac:picMk id="48" creationId="{46FE219C-22F7-4734-B3C1-28E70390CE17}"/>
          </ac:picMkLst>
        </pc:picChg>
        <pc:picChg chg="add">
          <ac:chgData name="Saghar Abed (1707252)" userId="S::1707252@student.uwtsd.ac.uk::e0c6d90e-bdff-4b6c-8423-5056ee1f13eb" providerId="AD" clId="Web-{AA431068-4E88-7468-488B-7F89F2CD3E91}" dt="2025-11-06T22:05:48.047" v="68"/>
          <ac:picMkLst>
            <pc:docMk/>
            <pc:sldMk cId="3399766396" sldId="264"/>
            <ac:picMk id="50" creationId="{EF2EC4B6-5524-4806-8575-59DB6B8F81C0}"/>
          </ac:picMkLst>
        </pc:picChg>
      </pc:sldChg>
      <pc:sldChg chg="addSp modSp mod ord setBg">
        <pc:chgData name="Saghar Abed (1707252)" userId="S::1707252@student.uwtsd.ac.uk::e0c6d90e-bdff-4b6c-8423-5056ee1f13eb" providerId="AD" clId="Web-{AA431068-4E88-7468-488B-7F89F2CD3E91}" dt="2025-11-06T22:05:18.936" v="67"/>
        <pc:sldMkLst>
          <pc:docMk/>
          <pc:sldMk cId="0" sldId="276"/>
        </pc:sldMkLst>
        <pc:spChg chg="mod">
          <ac:chgData name="Saghar Abed (1707252)" userId="S::1707252@student.uwtsd.ac.uk::e0c6d90e-bdff-4b6c-8423-5056ee1f13eb" providerId="AD" clId="Web-{AA431068-4E88-7468-488B-7F89F2CD3E91}" dt="2025-11-06T22:03:20.254" v="66"/>
          <ac:spMkLst>
            <pc:docMk/>
            <pc:sldMk cId="0" sldId="276"/>
            <ac:spMk id="24" creationId="{00000000-0000-0000-0000-000000000000}"/>
          </ac:spMkLst>
        </pc:spChg>
        <pc:spChg chg="add">
          <ac:chgData name="Saghar Abed (1707252)" userId="S::1707252@student.uwtsd.ac.uk::e0c6d90e-bdff-4b6c-8423-5056ee1f13eb" providerId="AD" clId="Web-{AA431068-4E88-7468-488B-7F89F2CD3E91}" dt="2025-11-06T22:03:20.254" v="66"/>
          <ac:spMkLst>
            <pc:docMk/>
            <pc:sldMk cId="0" sldId="276"/>
            <ac:spMk id="45" creationId="{AD50BBC6-5944-49AE-A819-558AB05AB178}"/>
          </ac:spMkLst>
        </pc:spChg>
        <pc:spChg chg="add">
          <ac:chgData name="Saghar Abed (1707252)" userId="S::1707252@student.uwtsd.ac.uk::e0c6d90e-bdff-4b6c-8423-5056ee1f13eb" providerId="AD" clId="Web-{AA431068-4E88-7468-488B-7F89F2CD3E91}" dt="2025-11-06T22:03:20.254" v="66"/>
          <ac:spMkLst>
            <pc:docMk/>
            <pc:sldMk cId="0" sldId="276"/>
            <ac:spMk id="47" creationId="{4F2E428D-A109-43BE-8AC2-C83EF031EF73}"/>
          </ac:spMkLst>
        </pc:spChg>
        <pc:graphicFrameChg chg="mod ord modGraphic">
          <ac:chgData name="Saghar Abed (1707252)" userId="S::1707252@student.uwtsd.ac.uk::e0c6d90e-bdff-4b6c-8423-5056ee1f13eb" providerId="AD" clId="Web-{AA431068-4E88-7468-488B-7F89F2CD3E91}" dt="2025-11-06T22:03:20.254" v="66"/>
          <ac:graphicFrameMkLst>
            <pc:docMk/>
            <pc:sldMk cId="0" sldId="276"/>
            <ac:graphicFrameMk id="34" creationId="{00000000-0000-0000-0000-000000000000}"/>
          </ac:graphicFrameMkLst>
        </pc:graphicFrameChg>
        <pc:picChg chg="add">
          <ac:chgData name="Saghar Abed (1707252)" userId="S::1707252@student.uwtsd.ac.uk::e0c6d90e-bdff-4b6c-8423-5056ee1f13eb" providerId="AD" clId="Web-{AA431068-4E88-7468-488B-7F89F2CD3E91}" dt="2025-11-06T22:03:20.254" v="66"/>
          <ac:picMkLst>
            <pc:docMk/>
            <pc:sldMk cId="0" sldId="276"/>
            <ac:picMk id="39" creationId="{8100D021-ED8E-4951-8376-73996A82CD4A}"/>
          </ac:picMkLst>
        </pc:picChg>
        <pc:picChg chg="add">
          <ac:chgData name="Saghar Abed (1707252)" userId="S::1707252@student.uwtsd.ac.uk::e0c6d90e-bdff-4b6c-8423-5056ee1f13eb" providerId="AD" clId="Web-{AA431068-4E88-7468-488B-7F89F2CD3E91}" dt="2025-11-06T22:03:20.254" v="66"/>
          <ac:picMkLst>
            <pc:docMk/>
            <pc:sldMk cId="0" sldId="276"/>
            <ac:picMk id="41" creationId="{46FE219C-22F7-4734-B3C1-28E70390CE17}"/>
          </ac:picMkLst>
        </pc:picChg>
        <pc:picChg chg="add">
          <ac:chgData name="Saghar Abed (1707252)" userId="S::1707252@student.uwtsd.ac.uk::e0c6d90e-bdff-4b6c-8423-5056ee1f13eb" providerId="AD" clId="Web-{AA431068-4E88-7468-488B-7F89F2CD3E91}" dt="2025-11-06T22:03:20.254" v="66"/>
          <ac:picMkLst>
            <pc:docMk/>
            <pc:sldMk cId="0" sldId="276"/>
            <ac:picMk id="43" creationId="{EF2EC4B6-5524-4806-8575-59DB6B8F81C0}"/>
          </ac:picMkLst>
        </pc:picChg>
      </pc:sldChg>
      <pc:sldChg chg="modSp">
        <pc:chgData name="Saghar Abed (1707252)" userId="S::1707252@student.uwtsd.ac.uk::e0c6d90e-bdff-4b6c-8423-5056ee1f13eb" providerId="AD" clId="Web-{AA431068-4E88-7468-488B-7F89F2CD3E91}" dt="2025-11-06T22:02:25.139" v="65" actId="20577"/>
        <pc:sldMkLst>
          <pc:docMk/>
          <pc:sldMk cId="312876432" sldId="279"/>
        </pc:sldMkLst>
        <pc:spChg chg="mod">
          <ac:chgData name="Saghar Abed (1707252)" userId="S::1707252@student.uwtsd.ac.uk::e0c6d90e-bdff-4b6c-8423-5056ee1f13eb" providerId="AD" clId="Web-{AA431068-4E88-7468-488B-7F89F2CD3E91}" dt="2025-11-06T22:02:25.139" v="65" actId="20577"/>
          <ac:spMkLst>
            <pc:docMk/>
            <pc:sldMk cId="312876432" sldId="279"/>
            <ac:spMk id="2" creationId="{5ADBAD3B-EBFC-B97A-AB12-22842938AA07}"/>
          </ac:spMkLst>
        </pc:spChg>
      </pc:sldChg>
      <pc:sldChg chg="addSp delSp">
        <pc:chgData name="Saghar Abed (1707252)" userId="S::1707252@student.uwtsd.ac.uk::e0c6d90e-bdff-4b6c-8423-5056ee1f13eb" providerId="AD" clId="Web-{AA431068-4E88-7468-488B-7F89F2CD3E91}" dt="2025-11-06T22:17:39.667" v="71"/>
        <pc:sldMkLst>
          <pc:docMk/>
          <pc:sldMk cId="0" sldId="281"/>
        </pc:sldMkLst>
        <pc:graphicFrameChg chg="add">
          <ac:chgData name="Saghar Abed (1707252)" userId="S::1707252@student.uwtsd.ac.uk::e0c6d90e-bdff-4b6c-8423-5056ee1f13eb" providerId="AD" clId="Web-{AA431068-4E88-7468-488B-7F89F2CD3E91}" dt="2025-11-06T22:17:39.667" v="71"/>
          <ac:graphicFrameMkLst>
            <pc:docMk/>
            <pc:sldMk cId="0" sldId="281"/>
            <ac:graphicFrameMk id="12" creationId="{D8C49B9A-9AAB-45D2-929A-C8AE892A68D6}"/>
          </ac:graphicFrameMkLst>
        </pc:graphicFrameChg>
      </pc:sldChg>
      <pc:sldChg chg="addSp delSp">
        <pc:chgData name="Saghar Abed (1707252)" userId="S::1707252@student.uwtsd.ac.uk::e0c6d90e-bdff-4b6c-8423-5056ee1f13eb" providerId="AD" clId="Web-{AA431068-4E88-7468-488B-7F89F2CD3E91}" dt="2025-11-06T22:17:52.418" v="72"/>
        <pc:sldMkLst>
          <pc:docMk/>
          <pc:sldMk cId="0" sldId="282"/>
        </pc:sldMkLst>
        <pc:graphicFrameChg chg="add">
          <ac:chgData name="Saghar Abed (1707252)" userId="S::1707252@student.uwtsd.ac.uk::e0c6d90e-bdff-4b6c-8423-5056ee1f13eb" providerId="AD" clId="Web-{AA431068-4E88-7468-488B-7F89F2CD3E91}" dt="2025-11-06T22:17:52.418" v="72"/>
          <ac:graphicFrameMkLst>
            <pc:docMk/>
            <pc:sldMk cId="0" sldId="282"/>
            <ac:graphicFrameMk id="11" creationId="{517F7BC1-5C02-9AEC-BC36-6C1D6F1ADDA6}"/>
          </ac:graphicFrameMkLst>
        </pc:graphicFrameChg>
      </pc:sldChg>
    </pc:docChg>
  </pc:docChgLst>
  <pc:docChgLst>
    <pc:chgData name="Megha Sanjaybhai Vaghasiya (2515214)" userId="S::2515214@student.uwtsd.ac.uk::b929d883-505a-4eba-9053-9fd4087f3b53" providerId="AD" clId="Web-{01BFDB0E-CFBF-503E-4458-773F502C1F3E}"/>
    <pc:docChg chg="addSld delSld modSld sldOrd">
      <pc:chgData name="Megha Sanjaybhai Vaghasiya (2515214)" userId="S::2515214@student.uwtsd.ac.uk::b929d883-505a-4eba-9053-9fd4087f3b53" providerId="AD" clId="Web-{01BFDB0E-CFBF-503E-4458-773F502C1F3E}" dt="2025-11-06T19:41:22.936" v="56" actId="1076"/>
      <pc:docMkLst>
        <pc:docMk/>
      </pc:docMkLst>
      <pc:sldChg chg="modSp ord">
        <pc:chgData name="Megha Sanjaybhai Vaghasiya (2515214)" userId="S::2515214@student.uwtsd.ac.uk::b929d883-505a-4eba-9053-9fd4087f3b53" providerId="AD" clId="Web-{01BFDB0E-CFBF-503E-4458-773F502C1F3E}" dt="2025-11-06T19:41:22.936" v="56" actId="1076"/>
        <pc:sldMkLst>
          <pc:docMk/>
          <pc:sldMk cId="0" sldId="280"/>
        </pc:sldMkLst>
        <pc:spChg chg="mod">
          <ac:chgData name="Megha Sanjaybhai Vaghasiya (2515214)" userId="S::2515214@student.uwtsd.ac.uk::b929d883-505a-4eba-9053-9fd4087f3b53" providerId="AD" clId="Web-{01BFDB0E-CFBF-503E-4458-773F502C1F3E}" dt="2025-11-06T19:41:22.936" v="56" actId="1076"/>
          <ac:spMkLst>
            <pc:docMk/>
            <pc:sldMk cId="0" sldId="280"/>
            <ac:spMk id="8" creationId="{00000000-0000-0000-0000-000000000000}"/>
          </ac:spMkLst>
        </pc:spChg>
      </pc:sldChg>
      <pc:sldChg chg="modSp add replId">
        <pc:chgData name="Megha Sanjaybhai Vaghasiya (2515214)" userId="S::2515214@student.uwtsd.ac.uk::b929d883-505a-4eba-9053-9fd4087f3b53" providerId="AD" clId="Web-{01BFDB0E-CFBF-503E-4458-773F502C1F3E}" dt="2025-11-06T19:36:22.351" v="22" actId="20577"/>
        <pc:sldMkLst>
          <pc:docMk/>
          <pc:sldMk cId="3756897401" sldId="287"/>
        </pc:sldMkLst>
        <pc:spChg chg="mod">
          <ac:chgData name="Megha Sanjaybhai Vaghasiya (2515214)" userId="S::2515214@student.uwtsd.ac.uk::b929d883-505a-4eba-9053-9fd4087f3b53" providerId="AD" clId="Web-{01BFDB0E-CFBF-503E-4458-773F502C1F3E}" dt="2025-11-06T19:36:22.351" v="22" actId="20577"/>
          <ac:spMkLst>
            <pc:docMk/>
            <pc:sldMk cId="3756897401" sldId="287"/>
            <ac:spMk id="2" creationId="{254E1C20-0631-58C3-F39C-BAB22B47455E}"/>
          </ac:spMkLst>
        </pc:spChg>
        <pc:spChg chg="mod">
          <ac:chgData name="Megha Sanjaybhai Vaghasiya (2515214)" userId="S::2515214@student.uwtsd.ac.uk::b929d883-505a-4eba-9053-9fd4087f3b53" providerId="AD" clId="Web-{01BFDB0E-CFBF-503E-4458-773F502C1F3E}" dt="2025-11-06T19:35:41.005" v="19" actId="20577"/>
          <ac:spMkLst>
            <pc:docMk/>
            <pc:sldMk cId="3756897401" sldId="287"/>
            <ac:spMk id="3" creationId="{4523226B-F179-3EC8-0758-D809976D9651}"/>
          </ac:spMkLst>
        </pc:spChg>
      </pc:sldChg>
      <pc:sldChg chg="add replId">
        <pc:chgData name="Megha Sanjaybhai Vaghasiya (2515214)" userId="S::2515214@student.uwtsd.ac.uk::b929d883-505a-4eba-9053-9fd4087f3b53" providerId="AD" clId="Web-{01BFDB0E-CFBF-503E-4458-773F502C1F3E}" dt="2025-11-06T19:37:29.478" v="24"/>
        <pc:sldMkLst>
          <pc:docMk/>
          <pc:sldMk cId="3574428945" sldId="288"/>
        </pc:sldMkLst>
      </pc:sldChg>
    </pc:docChg>
  </pc:docChgLst>
  <pc:docChgLst>
    <pc:chgData name="Rebekah Jones (2205076)" userId="78102c30-8dd4-477c-92fe-14430fd67a54" providerId="ADAL" clId="{A472D5A2-AA39-4994-888C-CE9D104F43C9}"/>
    <pc:docChg chg="undo custSel addSld delSld modSld">
      <pc:chgData name="Rebekah Jones (2205076)" userId="78102c30-8dd4-477c-92fe-14430fd67a54" providerId="ADAL" clId="{A472D5A2-AA39-4994-888C-CE9D104F43C9}" dt="2025-11-10T18:43:09.369" v="291" actId="20577"/>
      <pc:docMkLst>
        <pc:docMk/>
      </pc:docMkLst>
      <pc:sldChg chg="modSp mod">
        <pc:chgData name="Rebekah Jones (2205076)" userId="78102c30-8dd4-477c-92fe-14430fd67a54" providerId="ADAL" clId="{A472D5A2-AA39-4994-888C-CE9D104F43C9}" dt="2025-11-10T18:43:09.369" v="291" actId="20577"/>
        <pc:sldMkLst>
          <pc:docMk/>
          <pc:sldMk cId="1584224610" sldId="256"/>
        </pc:sldMkLst>
        <pc:spChg chg="mod">
          <ac:chgData name="Rebekah Jones (2205076)" userId="78102c30-8dd4-477c-92fe-14430fd67a54" providerId="ADAL" clId="{A472D5A2-AA39-4994-888C-CE9D104F43C9}" dt="2025-10-24T09:25:13.150" v="9" actId="20577"/>
          <ac:spMkLst>
            <pc:docMk/>
            <pc:sldMk cId="1584224610" sldId="256"/>
            <ac:spMk id="2" creationId="{F31FB0CC-E06B-23C4-1270-15B8D4430F33}"/>
          </ac:spMkLst>
        </pc:spChg>
        <pc:spChg chg="mod">
          <ac:chgData name="Rebekah Jones (2205076)" userId="78102c30-8dd4-477c-92fe-14430fd67a54" providerId="ADAL" clId="{A472D5A2-AA39-4994-888C-CE9D104F43C9}" dt="2025-11-10T18:43:09.369" v="291" actId="20577"/>
          <ac:spMkLst>
            <pc:docMk/>
            <pc:sldMk cId="1584224610" sldId="256"/>
            <ac:spMk id="3" creationId="{AECDBAC8-024C-B610-6597-57DDE28E200F}"/>
          </ac:spMkLst>
        </pc:spChg>
      </pc:sldChg>
      <pc:sldChg chg="new">
        <pc:chgData name="Rebekah Jones (2205076)" userId="78102c30-8dd4-477c-92fe-14430fd67a54" providerId="ADAL" clId="{A472D5A2-AA39-4994-888C-CE9D104F43C9}" dt="2025-10-24T09:37:08.976" v="61" actId="680"/>
        <pc:sldMkLst>
          <pc:docMk/>
          <pc:sldMk cId="3368830978" sldId="257"/>
        </pc:sldMkLst>
      </pc:sldChg>
      <pc:sldChg chg="modSp mod">
        <pc:chgData name="Rebekah Jones (2205076)" userId="78102c30-8dd4-477c-92fe-14430fd67a54" providerId="ADAL" clId="{A472D5A2-AA39-4994-888C-CE9D104F43C9}" dt="2025-11-10T18:41:34.770" v="284" actId="20577"/>
        <pc:sldMkLst>
          <pc:docMk/>
          <pc:sldMk cId="26374009" sldId="258"/>
        </pc:sldMkLst>
        <pc:spChg chg="mod">
          <ac:chgData name="Rebekah Jones (2205076)" userId="78102c30-8dd4-477c-92fe-14430fd67a54" providerId="ADAL" clId="{A472D5A2-AA39-4994-888C-CE9D104F43C9}" dt="2025-11-10T18:41:34.770" v="284" actId="20577"/>
          <ac:spMkLst>
            <pc:docMk/>
            <pc:sldMk cId="26374009" sldId="258"/>
            <ac:spMk id="2" creationId="{29AC9F29-6814-26F4-454E-35F2A015717D}"/>
          </ac:spMkLst>
        </pc:spChg>
      </pc:sldChg>
      <pc:sldChg chg="modSp mod modClrScheme chgLayout">
        <pc:chgData name="Rebekah Jones (2205076)" userId="78102c30-8dd4-477c-92fe-14430fd67a54" providerId="ADAL" clId="{A472D5A2-AA39-4994-888C-CE9D104F43C9}" dt="2025-11-10T18:29:11.603" v="199" actId="20577"/>
        <pc:sldMkLst>
          <pc:docMk/>
          <pc:sldMk cId="2864861627" sldId="260"/>
        </pc:sldMkLst>
        <pc:spChg chg="mod ord">
          <ac:chgData name="Rebekah Jones (2205076)" userId="78102c30-8dd4-477c-92fe-14430fd67a54" providerId="ADAL" clId="{A472D5A2-AA39-4994-888C-CE9D104F43C9}" dt="2025-11-10T10:26:37.481" v="129" actId="700"/>
          <ac:spMkLst>
            <pc:docMk/>
            <pc:sldMk cId="2864861627" sldId="260"/>
            <ac:spMk id="2" creationId="{B24BF91A-8FCA-7563-EBB0-3E32DF1F43A1}"/>
          </ac:spMkLst>
        </pc:spChg>
        <pc:spChg chg="mod ord">
          <ac:chgData name="Rebekah Jones (2205076)" userId="78102c30-8dd4-477c-92fe-14430fd67a54" providerId="ADAL" clId="{A472D5A2-AA39-4994-888C-CE9D104F43C9}" dt="2025-11-10T18:29:11.603" v="199" actId="20577"/>
          <ac:spMkLst>
            <pc:docMk/>
            <pc:sldMk cId="2864861627" sldId="260"/>
            <ac:spMk id="3" creationId="{D76F6CA8-8B07-CD3B-BE45-0D0E7EAC5888}"/>
          </ac:spMkLst>
        </pc:spChg>
      </pc:sldChg>
      <pc:sldChg chg="modSp mod">
        <pc:chgData name="Rebekah Jones (2205076)" userId="78102c30-8dd4-477c-92fe-14430fd67a54" providerId="ADAL" clId="{A472D5A2-AA39-4994-888C-CE9D104F43C9}" dt="2025-11-04T10:31:31.286" v="77" actId="20577"/>
        <pc:sldMkLst>
          <pc:docMk/>
          <pc:sldMk cId="76983021" sldId="262"/>
        </pc:sldMkLst>
        <pc:spChg chg="mod">
          <ac:chgData name="Rebekah Jones (2205076)" userId="78102c30-8dd4-477c-92fe-14430fd67a54" providerId="ADAL" clId="{A472D5A2-AA39-4994-888C-CE9D104F43C9}" dt="2025-11-04T10:31:31.286" v="77" actId="20577"/>
          <ac:spMkLst>
            <pc:docMk/>
            <pc:sldMk cId="76983021" sldId="262"/>
            <ac:spMk id="4" creationId="{2114EF91-7F24-7EC2-84CF-3880594D02D5}"/>
          </ac:spMkLst>
        </pc:spChg>
      </pc:sldChg>
      <pc:sldChg chg="modSp mod">
        <pc:chgData name="Rebekah Jones (2205076)" userId="78102c30-8dd4-477c-92fe-14430fd67a54" providerId="ADAL" clId="{A472D5A2-AA39-4994-888C-CE9D104F43C9}" dt="2025-11-03T10:07:18.935" v="65" actId="20577"/>
        <pc:sldMkLst>
          <pc:docMk/>
          <pc:sldMk cId="0" sldId="275"/>
        </pc:sldMkLst>
        <pc:spChg chg="mod">
          <ac:chgData name="Rebekah Jones (2205076)" userId="78102c30-8dd4-477c-92fe-14430fd67a54" providerId="ADAL" clId="{A472D5A2-AA39-4994-888C-CE9D104F43C9}" dt="2025-11-03T10:07:18.935" v="65" actId="20577"/>
          <ac:spMkLst>
            <pc:docMk/>
            <pc:sldMk cId="0" sldId="275"/>
            <ac:spMk id="31" creationId="{00000000-0000-0000-0000-000000000000}"/>
          </ac:spMkLst>
        </pc:spChg>
      </pc:sldChg>
      <pc:sldChg chg="modSp mod">
        <pc:chgData name="Rebekah Jones (2205076)" userId="78102c30-8dd4-477c-92fe-14430fd67a54" providerId="ADAL" clId="{A472D5A2-AA39-4994-888C-CE9D104F43C9}" dt="2025-11-10T10:23:06.481" v="85" actId="20577"/>
        <pc:sldMkLst>
          <pc:docMk/>
          <pc:sldMk cId="0" sldId="277"/>
        </pc:sldMkLst>
        <pc:spChg chg="mod">
          <ac:chgData name="Rebekah Jones (2205076)" userId="78102c30-8dd4-477c-92fe-14430fd67a54" providerId="ADAL" clId="{A472D5A2-AA39-4994-888C-CE9D104F43C9}" dt="2025-11-10T10:23:06.481" v="85" actId="20577"/>
          <ac:spMkLst>
            <pc:docMk/>
            <pc:sldMk cId="0" sldId="277"/>
            <ac:spMk id="26" creationId="{00000000-0000-0000-0000-000000000000}"/>
          </ac:spMkLst>
        </pc:spChg>
      </pc:sldChg>
      <pc:sldChg chg="addSp modSp mod">
        <pc:chgData name="Rebekah Jones (2205076)" userId="78102c30-8dd4-477c-92fe-14430fd67a54" providerId="ADAL" clId="{A472D5A2-AA39-4994-888C-CE9D104F43C9}" dt="2025-11-10T10:25:05.106" v="87" actId="1076"/>
        <pc:sldMkLst>
          <pc:docMk/>
          <pc:sldMk cId="0" sldId="280"/>
        </pc:sldMkLst>
        <pc:picChg chg="add mod">
          <ac:chgData name="Rebekah Jones (2205076)" userId="78102c30-8dd4-477c-92fe-14430fd67a54" providerId="ADAL" clId="{A472D5A2-AA39-4994-888C-CE9D104F43C9}" dt="2025-11-10T10:25:05.106" v="87" actId="1076"/>
          <ac:picMkLst>
            <pc:docMk/>
            <pc:sldMk cId="0" sldId="280"/>
            <ac:picMk id="2" creationId="{257DAF1D-B8D6-1F94-907F-D6A86D619BC0}"/>
          </ac:picMkLst>
        </pc:picChg>
      </pc:sldChg>
      <pc:sldChg chg="modSp mod">
        <pc:chgData name="Rebekah Jones (2205076)" userId="78102c30-8dd4-477c-92fe-14430fd67a54" providerId="ADAL" clId="{A472D5A2-AA39-4994-888C-CE9D104F43C9}" dt="2025-11-10T10:20:55.707" v="83" actId="1076"/>
        <pc:sldMkLst>
          <pc:docMk/>
          <pc:sldMk cId="0" sldId="283"/>
        </pc:sldMkLst>
        <pc:spChg chg="mod">
          <ac:chgData name="Rebekah Jones (2205076)" userId="78102c30-8dd4-477c-92fe-14430fd67a54" providerId="ADAL" clId="{A472D5A2-AA39-4994-888C-CE9D104F43C9}" dt="2025-11-10T10:20:49.338" v="82" actId="1076"/>
          <ac:spMkLst>
            <pc:docMk/>
            <pc:sldMk cId="0" sldId="283"/>
            <ac:spMk id="3" creationId="{00000000-0000-0000-0000-000000000000}"/>
          </ac:spMkLst>
        </pc:spChg>
        <pc:spChg chg="mod">
          <ac:chgData name="Rebekah Jones (2205076)" userId="78102c30-8dd4-477c-92fe-14430fd67a54" providerId="ADAL" clId="{A472D5A2-AA39-4994-888C-CE9D104F43C9}" dt="2025-11-10T10:20:55.707" v="83" actId="1076"/>
          <ac:spMkLst>
            <pc:docMk/>
            <pc:sldMk cId="0" sldId="283"/>
            <ac:spMk id="7" creationId="{00000000-0000-0000-0000-000000000000}"/>
          </ac:spMkLst>
        </pc:spChg>
        <pc:picChg chg="mod">
          <ac:chgData name="Rebekah Jones (2205076)" userId="78102c30-8dd4-477c-92fe-14430fd67a54" providerId="ADAL" clId="{A472D5A2-AA39-4994-888C-CE9D104F43C9}" dt="2025-11-10T10:20:43.921" v="81" actId="1076"/>
          <ac:picMkLst>
            <pc:docMk/>
            <pc:sldMk cId="0" sldId="283"/>
            <ac:picMk id="2" creationId="{00000000-0000-0000-0000-000000000000}"/>
          </ac:picMkLst>
        </pc:picChg>
      </pc:sldChg>
      <pc:sldChg chg="modSp mod">
        <pc:chgData name="Rebekah Jones (2205076)" userId="78102c30-8dd4-477c-92fe-14430fd67a54" providerId="ADAL" clId="{A472D5A2-AA39-4994-888C-CE9D104F43C9}" dt="2025-11-10T10:20:23.752" v="79" actId="20577"/>
        <pc:sldMkLst>
          <pc:docMk/>
          <pc:sldMk cId="0" sldId="284"/>
        </pc:sldMkLst>
        <pc:spChg chg="mod">
          <ac:chgData name="Rebekah Jones (2205076)" userId="78102c30-8dd4-477c-92fe-14430fd67a54" providerId="ADAL" clId="{A472D5A2-AA39-4994-888C-CE9D104F43C9}" dt="2025-11-10T10:20:23.752" v="79" actId="20577"/>
          <ac:spMkLst>
            <pc:docMk/>
            <pc:sldMk cId="0" sldId="284"/>
            <ac:spMk id="5" creationId="{00000000-0000-0000-0000-000000000000}"/>
          </ac:spMkLst>
        </pc:spChg>
      </pc:sldChg>
      <pc:sldChg chg="addSp modSp mod">
        <pc:chgData name="Rebekah Jones (2205076)" userId="78102c30-8dd4-477c-92fe-14430fd67a54" providerId="ADAL" clId="{A472D5A2-AA39-4994-888C-CE9D104F43C9}" dt="2025-11-10T10:29:16.477" v="189" actId="1076"/>
        <pc:sldMkLst>
          <pc:docMk/>
          <pc:sldMk cId="3574428945" sldId="288"/>
        </pc:sldMkLst>
        <pc:picChg chg="add mod">
          <ac:chgData name="Rebekah Jones (2205076)" userId="78102c30-8dd4-477c-92fe-14430fd67a54" providerId="ADAL" clId="{A472D5A2-AA39-4994-888C-CE9D104F43C9}" dt="2025-11-10T10:29:16.477" v="189" actId="1076"/>
          <ac:picMkLst>
            <pc:docMk/>
            <pc:sldMk cId="3574428945" sldId="288"/>
            <ac:picMk id="2" creationId="{73DEEFDD-95FF-DD41-A8B0-2EFBBD284F56}"/>
          </ac:picMkLst>
        </pc:picChg>
      </pc:sldChg>
      <pc:sldChg chg="modSp mod">
        <pc:chgData name="Rebekah Jones (2205076)" userId="78102c30-8dd4-477c-92fe-14430fd67a54" providerId="ADAL" clId="{A472D5A2-AA39-4994-888C-CE9D104F43C9}" dt="2025-11-10T10:19:34.613" v="78" actId="20577"/>
        <pc:sldMkLst>
          <pc:docMk/>
          <pc:sldMk cId="0" sldId="289"/>
        </pc:sldMkLst>
        <pc:spChg chg="mod">
          <ac:chgData name="Rebekah Jones (2205076)" userId="78102c30-8dd4-477c-92fe-14430fd67a54" providerId="ADAL" clId="{A472D5A2-AA39-4994-888C-CE9D104F43C9}" dt="2025-11-10T10:19:34.613" v="78" actId="20577"/>
          <ac:spMkLst>
            <pc:docMk/>
            <pc:sldMk cId="0" sldId="289"/>
            <ac:spMk id="3" creationId="{00000000-0000-0000-0000-000000000000}"/>
          </ac:spMkLst>
        </pc:spChg>
      </pc:sldChg>
      <pc:sldChg chg="modSp new del mod">
        <pc:chgData name="Rebekah Jones (2205076)" userId="78102c30-8dd4-477c-92fe-14430fd67a54" providerId="ADAL" clId="{A472D5A2-AA39-4994-888C-CE9D104F43C9}" dt="2025-11-10T10:26:23.323" v="125" actId="2696"/>
        <pc:sldMkLst>
          <pc:docMk/>
          <pc:sldMk cId="897011631" sldId="290"/>
        </pc:sldMkLst>
        <pc:spChg chg="mod">
          <ac:chgData name="Rebekah Jones (2205076)" userId="78102c30-8dd4-477c-92fe-14430fd67a54" providerId="ADAL" clId="{A472D5A2-AA39-4994-888C-CE9D104F43C9}" dt="2025-11-10T10:26:17.942" v="124" actId="20577"/>
          <ac:spMkLst>
            <pc:docMk/>
            <pc:sldMk cId="897011631" sldId="290"/>
            <ac:spMk id="2" creationId="{D8AC7F3D-7000-8540-6505-819D06C757D6}"/>
          </ac:spMkLst>
        </pc:spChg>
      </pc:sldChg>
      <pc:sldChg chg="addSp delSp modSp new mod modClrScheme chgLayout">
        <pc:chgData name="Rebekah Jones (2205076)" userId="78102c30-8dd4-477c-92fe-14430fd67a54" providerId="ADAL" clId="{A472D5A2-AA39-4994-888C-CE9D104F43C9}" dt="2025-11-10T10:29:45.379" v="197" actId="1076"/>
        <pc:sldMkLst>
          <pc:docMk/>
          <pc:sldMk cId="2480269888" sldId="290"/>
        </pc:sldMkLst>
        <pc:spChg chg="mod ord">
          <ac:chgData name="Rebekah Jones (2205076)" userId="78102c30-8dd4-477c-92fe-14430fd67a54" providerId="ADAL" clId="{A472D5A2-AA39-4994-888C-CE9D104F43C9}" dt="2025-11-10T10:29:45.379" v="197" actId="1076"/>
          <ac:spMkLst>
            <pc:docMk/>
            <pc:sldMk cId="2480269888" sldId="290"/>
            <ac:spMk id="2" creationId="{D4BD9676-3E16-78F5-052C-BCE8032B0D9D}"/>
          </ac:spMkLst>
        </pc:spChg>
        <pc:spChg chg="mod ord">
          <ac:chgData name="Rebekah Jones (2205076)" userId="78102c30-8dd4-477c-92fe-14430fd67a54" providerId="ADAL" clId="{A472D5A2-AA39-4994-888C-CE9D104F43C9}" dt="2025-11-10T10:27:23.976" v="179" actId="22"/>
          <ac:spMkLst>
            <pc:docMk/>
            <pc:sldMk cId="2480269888" sldId="290"/>
            <ac:spMk id="3" creationId="{E6214601-DC0B-1C79-93A9-9B3532C03CBA}"/>
          </ac:spMkLst>
        </pc:spChg>
        <pc:picChg chg="add del mod">
          <ac:chgData name="Rebekah Jones (2205076)" userId="78102c30-8dd4-477c-92fe-14430fd67a54" providerId="ADAL" clId="{A472D5A2-AA39-4994-888C-CE9D104F43C9}" dt="2025-11-10T10:27:57.254" v="182" actId="478"/>
          <ac:picMkLst>
            <pc:docMk/>
            <pc:sldMk cId="2480269888" sldId="290"/>
            <ac:picMk id="4" creationId="{8D9E6AE4-90DF-B235-38E6-0F3A68E5168A}"/>
          </ac:picMkLst>
        </pc:picChg>
        <pc:picChg chg="add mod">
          <ac:chgData name="Rebekah Jones (2205076)" userId="78102c30-8dd4-477c-92fe-14430fd67a54" providerId="ADAL" clId="{A472D5A2-AA39-4994-888C-CE9D104F43C9}" dt="2025-11-10T10:28:45.590" v="188" actId="14100"/>
          <ac:picMkLst>
            <pc:docMk/>
            <pc:sldMk cId="2480269888" sldId="290"/>
            <ac:picMk id="5" creationId="{E8BEEE97-859B-8F7F-59A6-85949375D54D}"/>
          </ac:picMkLst>
        </pc:picChg>
      </pc:sldChg>
      <pc:sldChg chg="addSp delSp modSp new mod setBg modClrScheme setClrOvrMap chgLayout">
        <pc:chgData name="Rebekah Jones (2205076)" userId="78102c30-8dd4-477c-92fe-14430fd67a54" providerId="ADAL" clId="{A472D5A2-AA39-4994-888C-CE9D104F43C9}" dt="2025-11-10T18:41:13.445" v="271" actId="26606"/>
        <pc:sldMkLst>
          <pc:docMk/>
          <pc:sldMk cId="4260105426" sldId="291"/>
        </pc:sldMkLst>
        <pc:spChg chg="add mod">
          <ac:chgData name="Rebekah Jones (2205076)" userId="78102c30-8dd4-477c-92fe-14430fd67a54" providerId="ADAL" clId="{A472D5A2-AA39-4994-888C-CE9D104F43C9}" dt="2025-11-10T18:41:13.445" v="271" actId="26606"/>
          <ac:spMkLst>
            <pc:docMk/>
            <pc:sldMk cId="4260105426" sldId="291"/>
            <ac:spMk id="2" creationId="{FA8F3FBC-FC5D-1D7B-5235-2865EC503FC6}"/>
          </ac:spMkLst>
        </pc:spChg>
        <pc:spChg chg="add del mod">
          <ac:chgData name="Rebekah Jones (2205076)" userId="78102c30-8dd4-477c-92fe-14430fd67a54" providerId="ADAL" clId="{A472D5A2-AA39-4994-888C-CE9D104F43C9}" dt="2025-11-10T18:41:13.445" v="271" actId="26606"/>
          <ac:spMkLst>
            <pc:docMk/>
            <pc:sldMk cId="4260105426" sldId="291"/>
            <ac:spMk id="3" creationId="{282EC3D5-62BB-1D6F-249F-7C9880292D70}"/>
          </ac:spMkLst>
        </pc:spChg>
        <pc:spChg chg="add del">
          <ac:chgData name="Rebekah Jones (2205076)" userId="78102c30-8dd4-477c-92fe-14430fd67a54" providerId="ADAL" clId="{A472D5A2-AA39-4994-888C-CE9D104F43C9}" dt="2025-11-10T18:39:44.861" v="262" actId="26606"/>
          <ac:spMkLst>
            <pc:docMk/>
            <pc:sldMk cId="4260105426" sldId="291"/>
            <ac:spMk id="9" creationId="{B21E0522-1108-4001-A301-111C15E527D4}"/>
          </ac:spMkLst>
        </pc:spChg>
        <pc:spChg chg="add">
          <ac:chgData name="Rebekah Jones (2205076)" userId="78102c30-8dd4-477c-92fe-14430fd67a54" providerId="ADAL" clId="{A472D5A2-AA39-4994-888C-CE9D104F43C9}" dt="2025-11-10T18:41:13.445" v="271" actId="26606"/>
          <ac:spMkLst>
            <pc:docMk/>
            <pc:sldMk cId="4260105426" sldId="291"/>
            <ac:spMk id="10" creationId="{41704883-D088-4683-A1FD-AEE53B336130}"/>
          </ac:spMkLst>
        </pc:spChg>
        <pc:spChg chg="add">
          <ac:chgData name="Rebekah Jones (2205076)" userId="78102c30-8dd4-477c-92fe-14430fd67a54" providerId="ADAL" clId="{A472D5A2-AA39-4994-888C-CE9D104F43C9}" dt="2025-11-10T18:41:13.445" v="271" actId="26606"/>
          <ac:spMkLst>
            <pc:docMk/>
            <pc:sldMk cId="4260105426" sldId="291"/>
            <ac:spMk id="12" creationId="{A9C04EC1-26B9-40BD-84A6-B2C0A913D0F9}"/>
          </ac:spMkLst>
        </pc:spChg>
        <pc:spChg chg="add del">
          <ac:chgData name="Rebekah Jones (2205076)" userId="78102c30-8dd4-477c-92fe-14430fd67a54" providerId="ADAL" clId="{A472D5A2-AA39-4994-888C-CE9D104F43C9}" dt="2025-11-10T18:39:44.861" v="262" actId="26606"/>
          <ac:spMkLst>
            <pc:docMk/>
            <pc:sldMk cId="4260105426" sldId="291"/>
            <ac:spMk id="13" creationId="{EA317E5C-5650-4E41-8C89-12F1F3001B87}"/>
          </ac:spMkLst>
        </pc:spChg>
        <pc:spChg chg="add">
          <ac:chgData name="Rebekah Jones (2205076)" userId="78102c30-8dd4-477c-92fe-14430fd67a54" providerId="ADAL" clId="{A472D5A2-AA39-4994-888C-CE9D104F43C9}" dt="2025-11-10T18:41:13.445" v="271" actId="26606"/>
          <ac:spMkLst>
            <pc:docMk/>
            <pc:sldMk cId="4260105426" sldId="291"/>
            <ac:spMk id="14" creationId="{9BAB74E2-5A82-47FD-BBB4-BFD47779FFB9}"/>
          </ac:spMkLst>
        </pc:spChg>
        <pc:spChg chg="add">
          <ac:chgData name="Rebekah Jones (2205076)" userId="78102c30-8dd4-477c-92fe-14430fd67a54" providerId="ADAL" clId="{A472D5A2-AA39-4994-888C-CE9D104F43C9}" dt="2025-11-10T18:41:13.445" v="271" actId="26606"/>
          <ac:spMkLst>
            <pc:docMk/>
            <pc:sldMk cId="4260105426" sldId="291"/>
            <ac:spMk id="16" creationId="{9C4FFB60-A034-4994-8F55-E38D4F31C874}"/>
          </ac:spMkLst>
        </pc:spChg>
        <pc:spChg chg="add del">
          <ac:chgData name="Rebekah Jones (2205076)" userId="78102c30-8dd4-477c-92fe-14430fd67a54" providerId="ADAL" clId="{A472D5A2-AA39-4994-888C-CE9D104F43C9}" dt="2025-11-10T18:39:44.861" v="262" actId="26606"/>
          <ac:spMkLst>
            <pc:docMk/>
            <pc:sldMk cId="4260105426" sldId="291"/>
            <ac:spMk id="17" creationId="{7633332F-2199-4741-AE80-5BD79AE67801}"/>
          </ac:spMkLst>
        </pc:spChg>
        <pc:spChg chg="add del">
          <ac:chgData name="Rebekah Jones (2205076)" userId="78102c30-8dd4-477c-92fe-14430fd67a54" providerId="ADAL" clId="{A472D5A2-AA39-4994-888C-CE9D104F43C9}" dt="2025-11-10T18:39:46.708" v="264" actId="26606"/>
          <ac:spMkLst>
            <pc:docMk/>
            <pc:sldMk cId="4260105426" sldId="291"/>
            <ac:spMk id="19" creationId="{00573A24-AD84-4562-A993-7D04E1D18209}"/>
          </ac:spMkLst>
        </pc:spChg>
        <pc:spChg chg="add del">
          <ac:chgData name="Rebekah Jones (2205076)" userId="78102c30-8dd4-477c-92fe-14430fd67a54" providerId="ADAL" clId="{A472D5A2-AA39-4994-888C-CE9D104F43C9}" dt="2025-11-10T18:39:46.708" v="264" actId="26606"/>
          <ac:spMkLst>
            <pc:docMk/>
            <pc:sldMk cId="4260105426" sldId="291"/>
            <ac:spMk id="21" creationId="{FC49D257-5737-4C0D-89EA-9C311AF2B8B5}"/>
          </ac:spMkLst>
        </pc:spChg>
        <pc:spChg chg="add del">
          <ac:chgData name="Rebekah Jones (2205076)" userId="78102c30-8dd4-477c-92fe-14430fd67a54" providerId="ADAL" clId="{A472D5A2-AA39-4994-888C-CE9D104F43C9}" dt="2025-11-10T18:39:46.708" v="264" actId="26606"/>
          <ac:spMkLst>
            <pc:docMk/>
            <pc:sldMk cId="4260105426" sldId="291"/>
            <ac:spMk id="23" creationId="{46CE3EB2-91DF-4F5D-8874-744AAAE311E1}"/>
          </ac:spMkLst>
        </pc:spChg>
        <pc:spChg chg="add del">
          <ac:chgData name="Rebekah Jones (2205076)" userId="78102c30-8dd4-477c-92fe-14430fd67a54" providerId="ADAL" clId="{A472D5A2-AA39-4994-888C-CE9D104F43C9}" dt="2025-11-10T18:39:47.879" v="266" actId="26606"/>
          <ac:spMkLst>
            <pc:docMk/>
            <pc:sldMk cId="4260105426" sldId="291"/>
            <ac:spMk id="25" creationId="{DEDF2838-61BD-4552-A6C3-E3D6763CF3F3}"/>
          </ac:spMkLst>
        </pc:spChg>
        <pc:spChg chg="add del">
          <ac:chgData name="Rebekah Jones (2205076)" userId="78102c30-8dd4-477c-92fe-14430fd67a54" providerId="ADAL" clId="{A472D5A2-AA39-4994-888C-CE9D104F43C9}" dt="2025-11-10T18:39:47.879" v="266" actId="26606"/>
          <ac:spMkLst>
            <pc:docMk/>
            <pc:sldMk cId="4260105426" sldId="291"/>
            <ac:spMk id="27" creationId="{5A35B073-543D-4B7C-85CE-3F6F3F51919B}"/>
          </ac:spMkLst>
        </pc:spChg>
        <pc:spChg chg="add del">
          <ac:chgData name="Rebekah Jones (2205076)" userId="78102c30-8dd4-477c-92fe-14430fd67a54" providerId="ADAL" clId="{A472D5A2-AA39-4994-888C-CE9D104F43C9}" dt="2025-11-10T18:39:47.879" v="266" actId="26606"/>
          <ac:spMkLst>
            <pc:docMk/>
            <pc:sldMk cId="4260105426" sldId="291"/>
            <ac:spMk id="29" creationId="{0505B119-A4E9-4F97-9673-6F51C1C35B9F}"/>
          </ac:spMkLst>
        </pc:spChg>
        <pc:spChg chg="add del">
          <ac:chgData name="Rebekah Jones (2205076)" userId="78102c30-8dd4-477c-92fe-14430fd67a54" providerId="ADAL" clId="{A472D5A2-AA39-4994-888C-CE9D104F43C9}" dt="2025-11-10T18:39:47.879" v="266" actId="26606"/>
          <ac:spMkLst>
            <pc:docMk/>
            <pc:sldMk cId="4260105426" sldId="291"/>
            <ac:spMk id="30" creationId="{3DF5FFB9-6D81-4F3A-AF5B-6F9EC3428A0E}"/>
          </ac:spMkLst>
        </pc:spChg>
        <pc:spChg chg="add del">
          <ac:chgData name="Rebekah Jones (2205076)" userId="78102c30-8dd4-477c-92fe-14430fd67a54" providerId="ADAL" clId="{A472D5A2-AA39-4994-888C-CE9D104F43C9}" dt="2025-11-10T18:39:56.593" v="268" actId="26606"/>
          <ac:spMkLst>
            <pc:docMk/>
            <pc:sldMk cId="4260105426" sldId="291"/>
            <ac:spMk id="32" creationId="{B21E0522-1108-4001-A301-111C15E527D4}"/>
          </ac:spMkLst>
        </pc:spChg>
        <pc:spChg chg="add del">
          <ac:chgData name="Rebekah Jones (2205076)" userId="78102c30-8dd4-477c-92fe-14430fd67a54" providerId="ADAL" clId="{A472D5A2-AA39-4994-888C-CE9D104F43C9}" dt="2025-11-10T18:39:56.593" v="268" actId="26606"/>
          <ac:spMkLst>
            <pc:docMk/>
            <pc:sldMk cId="4260105426" sldId="291"/>
            <ac:spMk id="34" creationId="{EA317E5C-5650-4E41-8C89-12F1F3001B87}"/>
          </ac:spMkLst>
        </pc:spChg>
        <pc:spChg chg="add del">
          <ac:chgData name="Rebekah Jones (2205076)" userId="78102c30-8dd4-477c-92fe-14430fd67a54" providerId="ADAL" clId="{A472D5A2-AA39-4994-888C-CE9D104F43C9}" dt="2025-11-10T18:39:56.593" v="268" actId="26606"/>
          <ac:spMkLst>
            <pc:docMk/>
            <pc:sldMk cId="4260105426" sldId="291"/>
            <ac:spMk id="36" creationId="{7633332F-2199-4741-AE80-5BD79AE67801}"/>
          </ac:spMkLst>
        </pc:spChg>
        <pc:picChg chg="add del mod ord">
          <ac:chgData name="Rebekah Jones (2205076)" userId="78102c30-8dd4-477c-92fe-14430fd67a54" providerId="ADAL" clId="{A472D5A2-AA39-4994-888C-CE9D104F43C9}" dt="2025-11-10T18:40:01.956" v="269" actId="478"/>
          <ac:picMkLst>
            <pc:docMk/>
            <pc:sldMk cId="4260105426" sldId="291"/>
            <ac:picMk id="4" creationId="{A44FEF25-5312-3BD6-DF0E-D277828DC321}"/>
          </ac:picMkLst>
        </pc:picChg>
        <pc:picChg chg="add mod ord">
          <ac:chgData name="Rebekah Jones (2205076)" userId="78102c30-8dd4-477c-92fe-14430fd67a54" providerId="ADAL" clId="{A472D5A2-AA39-4994-888C-CE9D104F43C9}" dt="2025-11-10T18:41:13.445" v="271" actId="26606"/>
          <ac:picMkLst>
            <pc:docMk/>
            <pc:sldMk cId="4260105426" sldId="291"/>
            <ac:picMk id="5" creationId="{E9755A81-0804-F5B2-22BF-74E5AFD0E4AA}"/>
          </ac:picMkLst>
        </pc:picChg>
        <pc:picChg chg="add del">
          <ac:chgData name="Rebekah Jones (2205076)" userId="78102c30-8dd4-477c-92fe-14430fd67a54" providerId="ADAL" clId="{A472D5A2-AA39-4994-888C-CE9D104F43C9}" dt="2025-11-10T18:39:44.861" v="262" actId="26606"/>
          <ac:picMkLst>
            <pc:docMk/>
            <pc:sldMk cId="4260105426" sldId="291"/>
            <ac:picMk id="11" creationId="{77DC65B5-6361-4FF6-BEA2-29220960E0BC}"/>
          </ac:picMkLst>
        </pc:picChg>
        <pc:picChg chg="add del">
          <ac:chgData name="Rebekah Jones (2205076)" userId="78102c30-8dd4-477c-92fe-14430fd67a54" providerId="ADAL" clId="{A472D5A2-AA39-4994-888C-CE9D104F43C9}" dt="2025-11-10T18:39:44.861" v="262" actId="26606"/>
          <ac:picMkLst>
            <pc:docMk/>
            <pc:sldMk cId="4260105426" sldId="291"/>
            <ac:picMk id="15" creationId="{DF94C918-367B-4D19-8333-A8603C3AD824}"/>
          </ac:picMkLst>
        </pc:picChg>
        <pc:picChg chg="add del">
          <ac:chgData name="Rebekah Jones (2205076)" userId="78102c30-8dd4-477c-92fe-14430fd67a54" providerId="ADAL" clId="{A472D5A2-AA39-4994-888C-CE9D104F43C9}" dt="2025-11-10T18:39:46.708" v="264" actId="26606"/>
          <ac:picMkLst>
            <pc:docMk/>
            <pc:sldMk cId="4260105426" sldId="291"/>
            <ac:picMk id="20" creationId="{B3C087F8-F09C-4C07-B55F-6081689A2413}"/>
          </ac:picMkLst>
        </pc:picChg>
        <pc:picChg chg="add del">
          <ac:chgData name="Rebekah Jones (2205076)" userId="78102c30-8dd4-477c-92fe-14430fd67a54" providerId="ADAL" clId="{A472D5A2-AA39-4994-888C-CE9D104F43C9}" dt="2025-11-10T18:39:46.708" v="264" actId="26606"/>
          <ac:picMkLst>
            <pc:docMk/>
            <pc:sldMk cId="4260105426" sldId="291"/>
            <ac:picMk id="22" creationId="{E13D267A-94F5-488A-94C6-5D7156D9AF8C}"/>
          </ac:picMkLst>
        </pc:picChg>
        <pc:picChg chg="add del">
          <ac:chgData name="Rebekah Jones (2205076)" userId="78102c30-8dd4-477c-92fe-14430fd67a54" providerId="ADAL" clId="{A472D5A2-AA39-4994-888C-CE9D104F43C9}" dt="2025-11-10T18:39:47.879" v="266" actId="26606"/>
          <ac:picMkLst>
            <pc:docMk/>
            <pc:sldMk cId="4260105426" sldId="291"/>
            <ac:picMk id="26" creationId="{E7876ED4-577B-4724-914E-42A0567A3814}"/>
          </ac:picMkLst>
        </pc:picChg>
        <pc:picChg chg="add del">
          <ac:chgData name="Rebekah Jones (2205076)" userId="78102c30-8dd4-477c-92fe-14430fd67a54" providerId="ADAL" clId="{A472D5A2-AA39-4994-888C-CE9D104F43C9}" dt="2025-11-10T18:39:47.879" v="266" actId="26606"/>
          <ac:picMkLst>
            <pc:docMk/>
            <pc:sldMk cId="4260105426" sldId="291"/>
            <ac:picMk id="28" creationId="{56C9C24B-A8AA-4E20-9A75-455D96E20087}"/>
          </ac:picMkLst>
        </pc:picChg>
        <pc:picChg chg="add del">
          <ac:chgData name="Rebekah Jones (2205076)" userId="78102c30-8dd4-477c-92fe-14430fd67a54" providerId="ADAL" clId="{A472D5A2-AA39-4994-888C-CE9D104F43C9}" dt="2025-11-10T18:39:56.593" v="268" actId="26606"/>
          <ac:picMkLst>
            <pc:docMk/>
            <pc:sldMk cId="4260105426" sldId="291"/>
            <ac:picMk id="33" creationId="{77DC65B5-6361-4FF6-BEA2-29220960E0BC}"/>
          </ac:picMkLst>
        </pc:picChg>
        <pc:picChg chg="add del">
          <ac:chgData name="Rebekah Jones (2205076)" userId="78102c30-8dd4-477c-92fe-14430fd67a54" providerId="ADAL" clId="{A472D5A2-AA39-4994-888C-CE9D104F43C9}" dt="2025-11-10T18:39:56.593" v="268" actId="26606"/>
          <ac:picMkLst>
            <pc:docMk/>
            <pc:sldMk cId="4260105426" sldId="291"/>
            <ac:picMk id="35" creationId="{DF94C918-367B-4D19-8333-A8603C3AD824}"/>
          </ac:picMkLst>
        </pc:picChg>
      </pc:sldChg>
    </pc:docChg>
  </pc:docChgLst>
  <pc:docChgLst>
    <pc:chgData name="Davood Abbasi (1707099)" userId="S::1707099@student.uwtsd.ac.uk::a8acda3d-0ae5-4cc0-913a-55f6137a22ed" providerId="AD" clId="Web-{B5AC11D9-503C-066E-8579-0DF63A5C6702}"/>
    <pc:docChg chg="mod modSld addMainMaster delMainMaster">
      <pc:chgData name="Davood Abbasi (1707099)" userId="S::1707099@student.uwtsd.ac.uk::a8acda3d-0ae5-4cc0-913a-55f6137a22ed" providerId="AD" clId="Web-{B5AC11D9-503C-066E-8579-0DF63A5C6702}" dt="2025-11-06T10:58:19.249" v="9"/>
      <pc:docMkLst>
        <pc:docMk/>
      </pc:docMkLst>
      <pc:sldChg chg="modSp mod modClrScheme chgLayout">
        <pc:chgData name="Davood Abbasi (1707099)" userId="S::1707099@student.uwtsd.ac.uk::a8acda3d-0ae5-4cc0-913a-55f6137a22ed" providerId="AD" clId="Web-{B5AC11D9-503C-066E-8579-0DF63A5C6702}" dt="2025-11-06T10:56:02.760" v="1"/>
        <pc:sldMkLst>
          <pc:docMk/>
          <pc:sldMk cId="1584224610" sldId="256"/>
        </pc:sldMkLst>
        <pc:spChg chg="mod ord">
          <ac:chgData name="Davood Abbasi (1707099)" userId="S::1707099@student.uwtsd.ac.uk::a8acda3d-0ae5-4cc0-913a-55f6137a22ed" providerId="AD" clId="Web-{B5AC11D9-503C-066E-8579-0DF63A5C6702}" dt="2025-11-06T10:56:02.760" v="1"/>
          <ac:spMkLst>
            <pc:docMk/>
            <pc:sldMk cId="1584224610" sldId="256"/>
            <ac:spMk id="2" creationId="{F31FB0CC-E06B-23C4-1270-15B8D4430F33}"/>
          </ac:spMkLst>
        </pc:spChg>
        <pc:spChg chg="mod ord">
          <ac:chgData name="Davood Abbasi (1707099)" userId="S::1707099@student.uwtsd.ac.uk::a8acda3d-0ae5-4cc0-913a-55f6137a22ed" providerId="AD" clId="Web-{B5AC11D9-503C-066E-8579-0DF63A5C6702}" dt="2025-11-06T10:56:02.760" v="1"/>
          <ac:spMkLst>
            <pc:docMk/>
            <pc:sldMk cId="1584224610" sldId="256"/>
            <ac:spMk id="3" creationId="{AECDBAC8-024C-B610-6597-57DDE28E200F}"/>
          </ac:spMkLst>
        </pc:spChg>
      </pc:sldChg>
      <pc:sldChg chg="modSp mod modClrScheme chgLayout">
        <pc:chgData name="Davood Abbasi (1707099)" userId="S::1707099@student.uwtsd.ac.uk::a8acda3d-0ae5-4cc0-913a-55f6137a22ed" providerId="AD" clId="Web-{B5AC11D9-503C-066E-8579-0DF63A5C6702}" dt="2025-11-06T10:56:02.760" v="1"/>
        <pc:sldMkLst>
          <pc:docMk/>
          <pc:sldMk cId="3368830978" sldId="257"/>
        </pc:sldMkLst>
        <pc:spChg chg="mod ord">
          <ac:chgData name="Davood Abbasi (1707099)" userId="S::1707099@student.uwtsd.ac.uk::a8acda3d-0ae5-4cc0-913a-55f6137a22ed" providerId="AD" clId="Web-{B5AC11D9-503C-066E-8579-0DF63A5C6702}" dt="2025-11-06T10:56:02.760" v="1"/>
          <ac:spMkLst>
            <pc:docMk/>
            <pc:sldMk cId="3368830978" sldId="257"/>
            <ac:spMk id="2" creationId="{F6994797-A88B-5DD2-0518-F65DEED742F3}"/>
          </ac:spMkLst>
        </pc:spChg>
        <pc:spChg chg="mod ord">
          <ac:chgData name="Davood Abbasi (1707099)" userId="S::1707099@student.uwtsd.ac.uk::a8acda3d-0ae5-4cc0-913a-55f6137a22ed" providerId="AD" clId="Web-{B5AC11D9-503C-066E-8579-0DF63A5C6702}" dt="2025-11-06T10:56:02.760" v="1"/>
          <ac:spMkLst>
            <pc:docMk/>
            <pc:sldMk cId="3368830978" sldId="257"/>
            <ac:spMk id="3" creationId="{657585D9-988D-2413-37F6-3E7806A8713D}"/>
          </ac:spMkLst>
        </pc:spChg>
      </pc:sldChg>
      <pc:sldChg chg="modSp mod modClrScheme chgLayout">
        <pc:chgData name="Davood Abbasi (1707099)" userId="S::1707099@student.uwtsd.ac.uk::a8acda3d-0ae5-4cc0-913a-55f6137a22ed" providerId="AD" clId="Web-{B5AC11D9-503C-066E-8579-0DF63A5C6702}" dt="2025-11-06T10:56:02.760" v="1"/>
        <pc:sldMkLst>
          <pc:docMk/>
          <pc:sldMk cId="26374009" sldId="258"/>
        </pc:sldMkLst>
        <pc:spChg chg="mod ord">
          <ac:chgData name="Davood Abbasi (1707099)" userId="S::1707099@student.uwtsd.ac.uk::a8acda3d-0ae5-4cc0-913a-55f6137a22ed" providerId="AD" clId="Web-{B5AC11D9-503C-066E-8579-0DF63A5C6702}" dt="2025-11-06T10:56:02.760" v="1"/>
          <ac:spMkLst>
            <pc:docMk/>
            <pc:sldMk cId="26374009" sldId="258"/>
            <ac:spMk id="2" creationId="{29AC9F29-6814-26F4-454E-35F2A015717D}"/>
          </ac:spMkLst>
        </pc:spChg>
        <pc:spChg chg="mod ord">
          <ac:chgData name="Davood Abbasi (1707099)" userId="S::1707099@student.uwtsd.ac.uk::a8acda3d-0ae5-4cc0-913a-55f6137a22ed" providerId="AD" clId="Web-{B5AC11D9-503C-066E-8579-0DF63A5C6702}" dt="2025-11-06T10:56:02.760" v="1"/>
          <ac:spMkLst>
            <pc:docMk/>
            <pc:sldMk cId="26374009" sldId="258"/>
            <ac:spMk id="3" creationId="{4B199F92-7991-8CC9-15A2-1F836EE557FB}"/>
          </ac:spMkLst>
        </pc:spChg>
      </pc:sldChg>
      <pc:sldChg chg="modSp mod modClrScheme chgLayout">
        <pc:chgData name="Davood Abbasi (1707099)" userId="S::1707099@student.uwtsd.ac.uk::a8acda3d-0ae5-4cc0-913a-55f6137a22ed" providerId="AD" clId="Web-{B5AC11D9-503C-066E-8579-0DF63A5C6702}" dt="2025-11-06T10:56:02.760" v="1"/>
        <pc:sldMkLst>
          <pc:docMk/>
          <pc:sldMk cId="818168913" sldId="259"/>
        </pc:sldMkLst>
        <pc:spChg chg="mod ord">
          <ac:chgData name="Davood Abbasi (1707099)" userId="S::1707099@student.uwtsd.ac.uk::a8acda3d-0ae5-4cc0-913a-55f6137a22ed" providerId="AD" clId="Web-{B5AC11D9-503C-066E-8579-0DF63A5C6702}" dt="2025-11-06T10:56:02.760" v="1"/>
          <ac:spMkLst>
            <pc:docMk/>
            <pc:sldMk cId="818168913" sldId="259"/>
            <ac:spMk id="2" creationId="{9C6DB104-9581-8447-30CA-1247D1F049D1}"/>
          </ac:spMkLst>
        </pc:spChg>
        <pc:spChg chg="mod ord">
          <ac:chgData name="Davood Abbasi (1707099)" userId="S::1707099@student.uwtsd.ac.uk::a8acda3d-0ae5-4cc0-913a-55f6137a22ed" providerId="AD" clId="Web-{B5AC11D9-503C-066E-8579-0DF63A5C6702}" dt="2025-11-06T10:56:02.760" v="1"/>
          <ac:spMkLst>
            <pc:docMk/>
            <pc:sldMk cId="818168913" sldId="259"/>
            <ac:spMk id="3" creationId="{62F1E217-45BA-A103-8207-A17948BC6ED4}"/>
          </ac:spMkLst>
        </pc:spChg>
      </pc:sldChg>
      <pc:sldChg chg="modSp mod modClrScheme chgLayout">
        <pc:chgData name="Davood Abbasi (1707099)" userId="S::1707099@student.uwtsd.ac.uk::a8acda3d-0ae5-4cc0-913a-55f6137a22ed" providerId="AD" clId="Web-{B5AC11D9-503C-066E-8579-0DF63A5C6702}" dt="2025-11-06T10:56:02.760" v="1"/>
        <pc:sldMkLst>
          <pc:docMk/>
          <pc:sldMk cId="2864861627" sldId="260"/>
        </pc:sldMkLst>
        <pc:spChg chg="mod ord">
          <ac:chgData name="Davood Abbasi (1707099)" userId="S::1707099@student.uwtsd.ac.uk::a8acda3d-0ae5-4cc0-913a-55f6137a22ed" providerId="AD" clId="Web-{B5AC11D9-503C-066E-8579-0DF63A5C6702}" dt="2025-11-06T10:56:02.760" v="1"/>
          <ac:spMkLst>
            <pc:docMk/>
            <pc:sldMk cId="2864861627" sldId="260"/>
            <ac:spMk id="2" creationId="{B24BF91A-8FCA-7563-EBB0-3E32DF1F43A1}"/>
          </ac:spMkLst>
        </pc:spChg>
        <pc:spChg chg="mod ord">
          <ac:chgData name="Davood Abbasi (1707099)" userId="S::1707099@student.uwtsd.ac.uk::a8acda3d-0ae5-4cc0-913a-55f6137a22ed" providerId="AD" clId="Web-{B5AC11D9-503C-066E-8579-0DF63A5C6702}" dt="2025-11-06T10:56:02.760" v="1"/>
          <ac:spMkLst>
            <pc:docMk/>
            <pc:sldMk cId="2864861627" sldId="260"/>
            <ac:spMk id="3" creationId="{D76F6CA8-8B07-CD3B-BE45-0D0E7EAC5888}"/>
          </ac:spMkLst>
        </pc:spChg>
      </pc:sldChg>
      <pc:sldChg chg="modSp mod modClrScheme chgLayout">
        <pc:chgData name="Davood Abbasi (1707099)" userId="S::1707099@student.uwtsd.ac.uk::a8acda3d-0ae5-4cc0-913a-55f6137a22ed" providerId="AD" clId="Web-{B5AC11D9-503C-066E-8579-0DF63A5C6702}" dt="2025-11-06T10:56:02.760" v="1"/>
        <pc:sldMkLst>
          <pc:docMk/>
          <pc:sldMk cId="3697412517" sldId="261"/>
        </pc:sldMkLst>
        <pc:spChg chg="mod ord">
          <ac:chgData name="Davood Abbasi (1707099)" userId="S::1707099@student.uwtsd.ac.uk::a8acda3d-0ae5-4cc0-913a-55f6137a22ed" providerId="AD" clId="Web-{B5AC11D9-503C-066E-8579-0DF63A5C6702}" dt="2025-11-06T10:56:02.760" v="1"/>
          <ac:spMkLst>
            <pc:docMk/>
            <pc:sldMk cId="3697412517" sldId="261"/>
            <ac:spMk id="2" creationId="{F7B6C033-4A06-A928-33C5-073D86405417}"/>
          </ac:spMkLst>
        </pc:spChg>
        <pc:spChg chg="mod ord">
          <ac:chgData name="Davood Abbasi (1707099)" userId="S::1707099@student.uwtsd.ac.uk::a8acda3d-0ae5-4cc0-913a-55f6137a22ed" providerId="AD" clId="Web-{B5AC11D9-503C-066E-8579-0DF63A5C6702}" dt="2025-11-06T10:56:02.760" v="1"/>
          <ac:spMkLst>
            <pc:docMk/>
            <pc:sldMk cId="3697412517" sldId="261"/>
            <ac:spMk id="3" creationId="{70B1FCBE-1DDB-2688-4E12-48CEACF16097}"/>
          </ac:spMkLst>
        </pc:spChg>
      </pc:sldChg>
      <pc:sldChg chg="modSp mod modClrScheme chgLayout">
        <pc:chgData name="Davood Abbasi (1707099)" userId="S::1707099@student.uwtsd.ac.uk::a8acda3d-0ae5-4cc0-913a-55f6137a22ed" providerId="AD" clId="Web-{B5AC11D9-503C-066E-8579-0DF63A5C6702}" dt="2025-11-06T10:56:02.760" v="1"/>
        <pc:sldMkLst>
          <pc:docMk/>
          <pc:sldMk cId="76983021" sldId="262"/>
        </pc:sldMkLst>
        <pc:spChg chg="mod ord">
          <ac:chgData name="Davood Abbasi (1707099)" userId="S::1707099@student.uwtsd.ac.uk::a8acda3d-0ae5-4cc0-913a-55f6137a22ed" providerId="AD" clId="Web-{B5AC11D9-503C-066E-8579-0DF63A5C6702}" dt="2025-11-06T10:56:02.760" v="1"/>
          <ac:spMkLst>
            <pc:docMk/>
            <pc:sldMk cId="76983021" sldId="262"/>
            <ac:spMk id="2" creationId="{0D5749B6-3D43-F957-53AF-04CBD0783696}"/>
          </ac:spMkLst>
        </pc:spChg>
      </pc:sldChg>
      <pc:sldChg chg="modSp mod modClrScheme chgLayout">
        <pc:chgData name="Davood Abbasi (1707099)" userId="S::1707099@student.uwtsd.ac.uk::a8acda3d-0ae5-4cc0-913a-55f6137a22ed" providerId="AD" clId="Web-{B5AC11D9-503C-066E-8579-0DF63A5C6702}" dt="2025-11-06T10:56:02.760" v="1"/>
        <pc:sldMkLst>
          <pc:docMk/>
          <pc:sldMk cId="3498161338" sldId="263"/>
        </pc:sldMkLst>
        <pc:spChg chg="mod ord">
          <ac:chgData name="Davood Abbasi (1707099)" userId="S::1707099@student.uwtsd.ac.uk::a8acda3d-0ae5-4cc0-913a-55f6137a22ed" providerId="AD" clId="Web-{B5AC11D9-503C-066E-8579-0DF63A5C6702}" dt="2025-11-06T10:56:02.760" v="1"/>
          <ac:spMkLst>
            <pc:docMk/>
            <pc:sldMk cId="3498161338" sldId="263"/>
            <ac:spMk id="2" creationId="{F955F927-7EB8-6AD8-371D-B911B7054BD2}"/>
          </ac:spMkLst>
        </pc:spChg>
      </pc:sldChg>
      <pc:sldChg chg="mod modClrScheme chgLayout">
        <pc:chgData name="Davood Abbasi (1707099)" userId="S::1707099@student.uwtsd.ac.uk::a8acda3d-0ae5-4cc0-913a-55f6137a22ed" providerId="AD" clId="Web-{B5AC11D9-503C-066E-8579-0DF63A5C6702}" dt="2025-11-06T10:56:02.760" v="1"/>
        <pc:sldMkLst>
          <pc:docMk/>
          <pc:sldMk cId="3399766396" sldId="264"/>
        </pc:sldMkLst>
      </pc:sldChg>
      <pc:sldChg chg="modSp mod modClrScheme chgLayout">
        <pc:chgData name="Davood Abbasi (1707099)" userId="S::1707099@student.uwtsd.ac.uk::a8acda3d-0ae5-4cc0-913a-55f6137a22ed" providerId="AD" clId="Web-{B5AC11D9-503C-066E-8579-0DF63A5C6702}" dt="2025-11-06T10:56:02.760" v="1"/>
        <pc:sldMkLst>
          <pc:docMk/>
          <pc:sldMk cId="470960529" sldId="265"/>
        </pc:sldMkLst>
        <pc:spChg chg="mod ord">
          <ac:chgData name="Davood Abbasi (1707099)" userId="S::1707099@student.uwtsd.ac.uk::a8acda3d-0ae5-4cc0-913a-55f6137a22ed" providerId="AD" clId="Web-{B5AC11D9-503C-066E-8579-0DF63A5C6702}" dt="2025-11-06T10:56:02.760" v="1"/>
          <ac:spMkLst>
            <pc:docMk/>
            <pc:sldMk cId="470960529" sldId="265"/>
            <ac:spMk id="2" creationId="{2CF68F0E-E42A-16C1-B8B8-5D150567D471}"/>
          </ac:spMkLst>
        </pc:spChg>
      </pc:sldChg>
      <pc:sldChg chg="modSp mod modClrScheme chgLayout">
        <pc:chgData name="Davood Abbasi (1707099)" userId="S::1707099@student.uwtsd.ac.uk::a8acda3d-0ae5-4cc0-913a-55f6137a22ed" providerId="AD" clId="Web-{B5AC11D9-503C-066E-8579-0DF63A5C6702}" dt="2025-11-06T10:56:02.760" v="1"/>
        <pc:sldMkLst>
          <pc:docMk/>
          <pc:sldMk cId="3575554623" sldId="267"/>
        </pc:sldMkLst>
        <pc:spChg chg="mod ord">
          <ac:chgData name="Davood Abbasi (1707099)" userId="S::1707099@student.uwtsd.ac.uk::a8acda3d-0ae5-4cc0-913a-55f6137a22ed" providerId="AD" clId="Web-{B5AC11D9-503C-066E-8579-0DF63A5C6702}" dt="2025-11-06T10:56:02.760" v="1"/>
          <ac:spMkLst>
            <pc:docMk/>
            <pc:sldMk cId="3575554623" sldId="267"/>
            <ac:spMk id="2" creationId="{AA01328E-7FD7-7651-5275-386200A7DD4D}"/>
          </ac:spMkLst>
        </pc:spChg>
      </pc:sldChg>
      <pc:sldChg chg="modSp mod modClrScheme chgLayout">
        <pc:chgData name="Davood Abbasi (1707099)" userId="S::1707099@student.uwtsd.ac.uk::a8acda3d-0ae5-4cc0-913a-55f6137a22ed" providerId="AD" clId="Web-{B5AC11D9-503C-066E-8579-0DF63A5C6702}" dt="2025-11-06T10:56:02.760" v="1"/>
        <pc:sldMkLst>
          <pc:docMk/>
          <pc:sldMk cId="510570845" sldId="269"/>
        </pc:sldMkLst>
        <pc:spChg chg="mod ord">
          <ac:chgData name="Davood Abbasi (1707099)" userId="S::1707099@student.uwtsd.ac.uk::a8acda3d-0ae5-4cc0-913a-55f6137a22ed" providerId="AD" clId="Web-{B5AC11D9-503C-066E-8579-0DF63A5C6702}" dt="2025-11-06T10:56:02.760" v="1"/>
          <ac:spMkLst>
            <pc:docMk/>
            <pc:sldMk cId="510570845" sldId="269"/>
            <ac:spMk id="2" creationId="{2AC7D718-27B3-F1BA-37C1-E5462D3C6154}"/>
          </ac:spMkLst>
        </pc:spChg>
      </pc:sldChg>
      <pc:sldChg chg="modSp mod modClrScheme chgLayout">
        <pc:chgData name="Davood Abbasi (1707099)" userId="S::1707099@student.uwtsd.ac.uk::a8acda3d-0ae5-4cc0-913a-55f6137a22ed" providerId="AD" clId="Web-{B5AC11D9-503C-066E-8579-0DF63A5C6702}" dt="2025-11-06T10:56:02.760" v="1"/>
        <pc:sldMkLst>
          <pc:docMk/>
          <pc:sldMk cId="2285554728" sldId="270"/>
        </pc:sldMkLst>
        <pc:spChg chg="mod ord">
          <ac:chgData name="Davood Abbasi (1707099)" userId="S::1707099@student.uwtsd.ac.uk::a8acda3d-0ae5-4cc0-913a-55f6137a22ed" providerId="AD" clId="Web-{B5AC11D9-503C-066E-8579-0DF63A5C6702}" dt="2025-11-06T10:56:02.760" v="1"/>
          <ac:spMkLst>
            <pc:docMk/>
            <pc:sldMk cId="2285554728" sldId="270"/>
            <ac:spMk id="2" creationId="{DD75A7DC-AA6C-CBEB-B1E7-F9A538D07B0D}"/>
          </ac:spMkLst>
        </pc:spChg>
      </pc:sldChg>
      <pc:sldChg chg="modSp mod modClrScheme chgLayout">
        <pc:chgData name="Davood Abbasi (1707099)" userId="S::1707099@student.uwtsd.ac.uk::a8acda3d-0ae5-4cc0-913a-55f6137a22ed" providerId="AD" clId="Web-{B5AC11D9-503C-066E-8579-0DF63A5C6702}" dt="2025-11-06T10:56:02.760" v="1"/>
        <pc:sldMkLst>
          <pc:docMk/>
          <pc:sldMk cId="763565972" sldId="272"/>
        </pc:sldMkLst>
        <pc:spChg chg="mod ord">
          <ac:chgData name="Davood Abbasi (1707099)" userId="S::1707099@student.uwtsd.ac.uk::a8acda3d-0ae5-4cc0-913a-55f6137a22ed" providerId="AD" clId="Web-{B5AC11D9-503C-066E-8579-0DF63A5C6702}" dt="2025-11-06T10:56:02.760" v="1"/>
          <ac:spMkLst>
            <pc:docMk/>
            <pc:sldMk cId="763565972" sldId="272"/>
            <ac:spMk id="2" creationId="{12BE4E38-665A-1C7B-0A46-E2F67399D392}"/>
          </ac:spMkLst>
        </pc:spChg>
        <pc:spChg chg="mod ord">
          <ac:chgData name="Davood Abbasi (1707099)" userId="S::1707099@student.uwtsd.ac.uk::a8acda3d-0ae5-4cc0-913a-55f6137a22ed" providerId="AD" clId="Web-{B5AC11D9-503C-066E-8579-0DF63A5C6702}" dt="2025-11-06T10:56:02.760" v="1"/>
          <ac:spMkLst>
            <pc:docMk/>
            <pc:sldMk cId="763565972" sldId="272"/>
            <ac:spMk id="3" creationId="{E7239FAC-2754-BE51-3224-FDA9C1DD11B5}"/>
          </ac:spMkLst>
        </pc:spChg>
      </pc:sldChg>
      <pc:sldChg chg="addSp delSp mod modClrScheme delDesignElem chgLayout">
        <pc:chgData name="Davood Abbasi (1707099)" userId="S::1707099@student.uwtsd.ac.uk::a8acda3d-0ae5-4cc0-913a-55f6137a22ed" providerId="AD" clId="Web-{B5AC11D9-503C-066E-8579-0DF63A5C6702}" dt="2025-11-06T10:56:02.760" v="1"/>
        <pc:sldMkLst>
          <pc:docMk/>
          <pc:sldMk cId="3334704864" sldId="273"/>
        </pc:sldMkLst>
      </pc:sldChg>
      <pc:sldChg chg="delSp mod modClrScheme chgLayout">
        <pc:chgData name="Davood Abbasi (1707099)" userId="S::1707099@student.uwtsd.ac.uk::a8acda3d-0ae5-4cc0-913a-55f6137a22ed" providerId="AD" clId="Web-{B5AC11D9-503C-066E-8579-0DF63A5C6702}" dt="2025-11-06T10:56:46.902" v="5"/>
        <pc:sldMkLst>
          <pc:docMk/>
          <pc:sldMk cId="0" sldId="274"/>
        </pc:sldMkLst>
      </pc:sldChg>
      <pc:sldChg chg="mod modClrScheme chgLayout">
        <pc:chgData name="Davood Abbasi (1707099)" userId="S::1707099@student.uwtsd.ac.uk::a8acda3d-0ae5-4cc0-913a-55f6137a22ed" providerId="AD" clId="Web-{B5AC11D9-503C-066E-8579-0DF63A5C6702}" dt="2025-11-06T10:56:02.760" v="1"/>
        <pc:sldMkLst>
          <pc:docMk/>
          <pc:sldMk cId="0" sldId="275"/>
        </pc:sldMkLst>
      </pc:sldChg>
      <pc:sldChg chg="mod modClrScheme chgLayout">
        <pc:chgData name="Davood Abbasi (1707099)" userId="S::1707099@student.uwtsd.ac.uk::a8acda3d-0ae5-4cc0-913a-55f6137a22ed" providerId="AD" clId="Web-{B5AC11D9-503C-066E-8579-0DF63A5C6702}" dt="2025-11-06T10:56:02.760" v="1"/>
        <pc:sldMkLst>
          <pc:docMk/>
          <pc:sldMk cId="0" sldId="276"/>
        </pc:sldMkLst>
      </pc:sldChg>
      <pc:sldChg chg="mod modClrScheme chgLayout">
        <pc:chgData name="Davood Abbasi (1707099)" userId="S::1707099@student.uwtsd.ac.uk::a8acda3d-0ae5-4cc0-913a-55f6137a22ed" providerId="AD" clId="Web-{B5AC11D9-503C-066E-8579-0DF63A5C6702}" dt="2025-11-06T10:56:02.760" v="1"/>
        <pc:sldMkLst>
          <pc:docMk/>
          <pc:sldMk cId="0" sldId="277"/>
        </pc:sldMkLst>
      </pc:sldChg>
      <pc:sldChg chg="modSp mod modClrScheme chgLayout">
        <pc:chgData name="Davood Abbasi (1707099)" userId="S::1707099@student.uwtsd.ac.uk::a8acda3d-0ae5-4cc0-913a-55f6137a22ed" providerId="AD" clId="Web-{B5AC11D9-503C-066E-8579-0DF63A5C6702}" dt="2025-11-06T10:56:02.760" v="1"/>
        <pc:sldMkLst>
          <pc:docMk/>
          <pc:sldMk cId="3629790047" sldId="278"/>
        </pc:sldMkLst>
        <pc:spChg chg="mod ord">
          <ac:chgData name="Davood Abbasi (1707099)" userId="S::1707099@student.uwtsd.ac.uk::a8acda3d-0ae5-4cc0-913a-55f6137a22ed" providerId="AD" clId="Web-{B5AC11D9-503C-066E-8579-0DF63A5C6702}" dt="2025-11-06T10:56:02.760" v="1"/>
          <ac:spMkLst>
            <pc:docMk/>
            <pc:sldMk cId="3629790047" sldId="278"/>
            <ac:spMk id="2" creationId="{1F21C71F-8642-AB67-6453-A3D021715385}"/>
          </ac:spMkLst>
        </pc:spChg>
        <pc:spChg chg="mod ord">
          <ac:chgData name="Davood Abbasi (1707099)" userId="S::1707099@student.uwtsd.ac.uk::a8acda3d-0ae5-4cc0-913a-55f6137a22ed" providerId="AD" clId="Web-{B5AC11D9-503C-066E-8579-0DF63A5C6702}" dt="2025-11-06T10:56:02.760" v="1"/>
          <ac:spMkLst>
            <pc:docMk/>
            <pc:sldMk cId="3629790047" sldId="278"/>
            <ac:spMk id="5" creationId="{B9891F11-D62B-C64B-8351-D5C08A6003D2}"/>
          </ac:spMkLst>
        </pc:spChg>
      </pc:sldChg>
      <pc:sldChg chg="modSp mod modClrScheme chgLayout">
        <pc:chgData name="Davood Abbasi (1707099)" userId="S::1707099@student.uwtsd.ac.uk::a8acda3d-0ae5-4cc0-913a-55f6137a22ed" providerId="AD" clId="Web-{B5AC11D9-503C-066E-8579-0DF63A5C6702}" dt="2025-11-06T10:56:02.760" v="1"/>
        <pc:sldMkLst>
          <pc:docMk/>
          <pc:sldMk cId="312876432" sldId="279"/>
        </pc:sldMkLst>
        <pc:spChg chg="mod ord">
          <ac:chgData name="Davood Abbasi (1707099)" userId="S::1707099@student.uwtsd.ac.uk::a8acda3d-0ae5-4cc0-913a-55f6137a22ed" providerId="AD" clId="Web-{B5AC11D9-503C-066E-8579-0DF63A5C6702}" dt="2025-11-06T10:56:02.760" v="1"/>
          <ac:spMkLst>
            <pc:docMk/>
            <pc:sldMk cId="312876432" sldId="279"/>
            <ac:spMk id="2" creationId="{5ADBAD3B-EBFC-B97A-AB12-22842938AA07}"/>
          </ac:spMkLst>
        </pc:spChg>
        <pc:spChg chg="mod ord">
          <ac:chgData name="Davood Abbasi (1707099)" userId="S::1707099@student.uwtsd.ac.uk::a8acda3d-0ae5-4cc0-913a-55f6137a22ed" providerId="AD" clId="Web-{B5AC11D9-503C-066E-8579-0DF63A5C6702}" dt="2025-11-06T10:56:02.760" v="1"/>
          <ac:spMkLst>
            <pc:docMk/>
            <pc:sldMk cId="312876432" sldId="279"/>
            <ac:spMk id="3" creationId="{4FE27C5B-C51F-BCF4-FE07-010566C6F57C}"/>
          </ac:spMkLst>
        </pc:spChg>
        <pc:spChg chg="mod ord">
          <ac:chgData name="Davood Abbasi (1707099)" userId="S::1707099@student.uwtsd.ac.uk::a8acda3d-0ae5-4cc0-913a-55f6137a22ed" providerId="AD" clId="Web-{B5AC11D9-503C-066E-8579-0DF63A5C6702}" dt="2025-11-06T10:56:02.760" v="1"/>
          <ac:spMkLst>
            <pc:docMk/>
            <pc:sldMk cId="312876432" sldId="279"/>
            <ac:spMk id="4" creationId="{C6A93948-27D3-3C7D-A412-EABFEEC4B921}"/>
          </ac:spMkLst>
        </pc:spChg>
      </pc:sldChg>
      <pc:sldChg chg="addSp delSp modSp mod setBg modClrScheme chgLayout">
        <pc:chgData name="Davood Abbasi (1707099)" userId="S::1707099@student.uwtsd.ac.uk::a8acda3d-0ae5-4cc0-913a-55f6137a22ed" providerId="AD" clId="Web-{B5AC11D9-503C-066E-8579-0DF63A5C6702}" dt="2025-11-06T10:58:19.249" v="9"/>
        <pc:sldMkLst>
          <pc:docMk/>
          <pc:sldMk cId="0" sldId="280"/>
        </pc:sldMkLst>
        <pc:spChg chg="mod">
          <ac:chgData name="Davood Abbasi (1707099)" userId="S::1707099@student.uwtsd.ac.uk::a8acda3d-0ae5-4cc0-913a-55f6137a22ed" providerId="AD" clId="Web-{B5AC11D9-503C-066E-8579-0DF63A5C6702}" dt="2025-11-06T10:58:19.249" v="9"/>
          <ac:spMkLst>
            <pc:docMk/>
            <pc:sldMk cId="0" sldId="280"/>
            <ac:spMk id="8" creationId="{00000000-0000-0000-0000-000000000000}"/>
          </ac:spMkLst>
        </pc:spChg>
        <pc:spChg chg="add">
          <ac:chgData name="Davood Abbasi (1707099)" userId="S::1707099@student.uwtsd.ac.uk::a8acda3d-0ae5-4cc0-913a-55f6137a22ed" providerId="AD" clId="Web-{B5AC11D9-503C-066E-8579-0DF63A5C6702}" dt="2025-11-06T10:58:19.249" v="9"/>
          <ac:spMkLst>
            <pc:docMk/>
            <pc:sldMk cId="0" sldId="280"/>
            <ac:spMk id="38" creationId="{7EF5ECB8-D49C-48FB-A93E-88EB2FFDFD42}"/>
          </ac:spMkLst>
        </pc:spChg>
        <pc:spChg chg="add">
          <ac:chgData name="Davood Abbasi (1707099)" userId="S::1707099@student.uwtsd.ac.uk::a8acda3d-0ae5-4cc0-913a-55f6137a22ed" providerId="AD" clId="Web-{B5AC11D9-503C-066E-8579-0DF63A5C6702}" dt="2025-11-06T10:58:19.249" v="9"/>
          <ac:spMkLst>
            <pc:docMk/>
            <pc:sldMk cId="0" sldId="280"/>
            <ac:spMk id="40" creationId="{411B77A2-BD5C-432D-B52E-C12612C74C17}"/>
          </ac:spMkLst>
        </pc:spChg>
        <pc:spChg chg="add">
          <ac:chgData name="Davood Abbasi (1707099)" userId="S::1707099@student.uwtsd.ac.uk::a8acda3d-0ae5-4cc0-913a-55f6137a22ed" providerId="AD" clId="Web-{B5AC11D9-503C-066E-8579-0DF63A5C6702}" dt="2025-11-06T10:58:19.249" v="9"/>
          <ac:spMkLst>
            <pc:docMk/>
            <pc:sldMk cId="0" sldId="280"/>
            <ac:spMk id="42" creationId="{B2E911EF-80F5-4781-A4DF-44EFAF242FB8}"/>
          </ac:spMkLst>
        </pc:spChg>
        <pc:spChg chg="add">
          <ac:chgData name="Davood Abbasi (1707099)" userId="S::1707099@student.uwtsd.ac.uk::a8acda3d-0ae5-4cc0-913a-55f6137a22ed" providerId="AD" clId="Web-{B5AC11D9-503C-066E-8579-0DF63A5C6702}" dt="2025-11-06T10:58:19.249" v="9"/>
          <ac:spMkLst>
            <pc:docMk/>
            <pc:sldMk cId="0" sldId="280"/>
            <ac:spMk id="46" creationId="{EFFB5C33-24B2-4764-BDBD-4C10A21DB1B4}"/>
          </ac:spMkLst>
        </pc:spChg>
      </pc:sldChg>
      <pc:sldChg chg="delSp mod modClrScheme chgLayout">
        <pc:chgData name="Davood Abbasi (1707099)" userId="S::1707099@student.uwtsd.ac.uk::a8acda3d-0ae5-4cc0-913a-55f6137a22ed" providerId="AD" clId="Web-{B5AC11D9-503C-066E-8579-0DF63A5C6702}" dt="2025-11-06T10:56:27.027" v="2"/>
        <pc:sldMkLst>
          <pc:docMk/>
          <pc:sldMk cId="0" sldId="281"/>
        </pc:sldMkLst>
      </pc:sldChg>
      <pc:sldChg chg="delSp mod modClrScheme chgLayout">
        <pc:chgData name="Davood Abbasi (1707099)" userId="S::1707099@student.uwtsd.ac.uk::a8acda3d-0ae5-4cc0-913a-55f6137a22ed" providerId="AD" clId="Web-{B5AC11D9-503C-066E-8579-0DF63A5C6702}" dt="2025-11-06T10:56:34.668" v="3"/>
        <pc:sldMkLst>
          <pc:docMk/>
          <pc:sldMk cId="0" sldId="282"/>
        </pc:sldMkLst>
      </pc:sldChg>
      <pc:sldChg chg="delSp mod modClrScheme chgLayout">
        <pc:chgData name="Davood Abbasi (1707099)" userId="S::1707099@student.uwtsd.ac.uk::a8acda3d-0ae5-4cc0-913a-55f6137a22ed" providerId="AD" clId="Web-{B5AC11D9-503C-066E-8579-0DF63A5C6702}" dt="2025-11-06T10:56:40.308" v="4"/>
        <pc:sldMkLst>
          <pc:docMk/>
          <pc:sldMk cId="0" sldId="283"/>
        </pc:sldMkLst>
      </pc:sldChg>
      <pc:sldChg chg="delSp mod modClrScheme chgLayout">
        <pc:chgData name="Davood Abbasi (1707099)" userId="S::1707099@student.uwtsd.ac.uk::a8acda3d-0ae5-4cc0-913a-55f6137a22ed" providerId="AD" clId="Web-{B5AC11D9-503C-066E-8579-0DF63A5C6702}" dt="2025-11-06T10:56:51.574" v="6"/>
        <pc:sldMkLst>
          <pc:docMk/>
          <pc:sldMk cId="0" sldId="284"/>
        </pc:sldMkLst>
      </pc:sldChg>
      <pc:sldChg chg="modSp mod modClrScheme chgLayout">
        <pc:chgData name="Davood Abbasi (1707099)" userId="S::1707099@student.uwtsd.ac.uk::a8acda3d-0ae5-4cc0-913a-55f6137a22ed" providerId="AD" clId="Web-{B5AC11D9-503C-066E-8579-0DF63A5C6702}" dt="2025-11-06T10:56:02.760" v="1"/>
        <pc:sldMkLst>
          <pc:docMk/>
          <pc:sldMk cId="4173869543" sldId="286"/>
        </pc:sldMkLst>
        <pc:spChg chg="mod ord">
          <ac:chgData name="Davood Abbasi (1707099)" userId="S::1707099@student.uwtsd.ac.uk::a8acda3d-0ae5-4cc0-913a-55f6137a22ed" providerId="AD" clId="Web-{B5AC11D9-503C-066E-8579-0DF63A5C6702}" dt="2025-11-06T10:56:02.760" v="1"/>
          <ac:spMkLst>
            <pc:docMk/>
            <pc:sldMk cId="4173869543" sldId="286"/>
            <ac:spMk id="2" creationId="{A9F69163-F009-1E9A-96F0-7ECF1CF7C095}"/>
          </ac:spMkLst>
        </pc:spChg>
        <pc:spChg chg="mod ord">
          <ac:chgData name="Davood Abbasi (1707099)" userId="S::1707099@student.uwtsd.ac.uk::a8acda3d-0ae5-4cc0-913a-55f6137a22ed" providerId="AD" clId="Web-{B5AC11D9-503C-066E-8579-0DF63A5C6702}" dt="2025-11-06T10:56:02.760" v="1"/>
          <ac:spMkLst>
            <pc:docMk/>
            <pc:sldMk cId="4173869543" sldId="286"/>
            <ac:spMk id="3" creationId="{0A66F7E9-FCEE-8173-F9A1-6B0CB6E2F748}"/>
          </ac:spMkLst>
        </pc:spChg>
      </pc:sldChg>
      <pc:sldMasterChg chg="add del addSldLayout delSldLayout">
        <pc:chgData name="Davood Abbasi (1707099)" userId="S::1707099@student.uwtsd.ac.uk::a8acda3d-0ae5-4cc0-913a-55f6137a22ed" providerId="AD" clId="Web-{B5AC11D9-503C-066E-8579-0DF63A5C6702}" dt="2025-11-06T10:56:02.760" v="1"/>
        <pc:sldMasterMkLst>
          <pc:docMk/>
          <pc:sldMasterMk cId="0" sldId="2147483648"/>
        </pc:sldMasterMkLst>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49"/>
          </pc:sldLayoutMkLst>
        </pc:sldLayoutChg>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50"/>
          </pc:sldLayoutMkLst>
        </pc:sldLayoutChg>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51"/>
          </pc:sldLayoutMkLst>
        </pc:sldLayoutChg>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52"/>
          </pc:sldLayoutMkLst>
        </pc:sldLayoutChg>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53"/>
          </pc:sldLayoutMkLst>
        </pc:sldLayoutChg>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54"/>
          </pc:sldLayoutMkLst>
        </pc:sldLayoutChg>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55"/>
          </pc:sldLayoutMkLst>
        </pc:sldLayoutChg>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56"/>
          </pc:sldLayoutMkLst>
        </pc:sldLayoutChg>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57"/>
          </pc:sldLayoutMkLst>
        </pc:sldLayoutChg>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58"/>
          </pc:sldLayoutMkLst>
        </pc:sldLayoutChg>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59"/>
          </pc:sldLayoutMkLst>
        </pc:sldLayoutChg>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60"/>
          </pc:sldLayoutMkLst>
        </pc:sldLayoutChg>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61"/>
          </pc:sldLayoutMkLst>
        </pc:sldLayoutChg>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63"/>
          </pc:sldLayoutMkLst>
        </pc:sldLayoutChg>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66"/>
          </pc:sldLayoutMkLst>
        </pc:sldLayoutChg>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67"/>
          </pc:sldLayoutMkLst>
        </pc:sldLayoutChg>
        <pc:sldLayoutChg chg="add del">
          <pc:chgData name="Davood Abbasi (1707099)" userId="S::1707099@student.uwtsd.ac.uk::a8acda3d-0ae5-4cc0-913a-55f6137a22ed" providerId="AD" clId="Web-{B5AC11D9-503C-066E-8579-0DF63A5C6702}" dt="2025-11-06T10:56:02.760" v="1"/>
          <pc:sldLayoutMkLst>
            <pc:docMk/>
            <pc:sldMasterMk cId="0" sldId="2147483648"/>
            <pc:sldLayoutMk cId="0" sldId="2147483668"/>
          </pc:sldLayoutMkLst>
        </pc:sldLayoutChg>
      </pc:sldMasterChg>
    </pc:docChg>
  </pc:docChgLst>
  <pc:docChgLst>
    <pc:chgData name="Saghar Abed (1707252)" userId="S::1707252@student.uwtsd.ac.uk::e0c6d90e-bdff-4b6c-8423-5056ee1f13eb" providerId="AD" clId="Web-{EA8DFA48-A025-0CF1-2EF4-2711C15718D7}"/>
    <pc:docChg chg="addSld delSld modSld">
      <pc:chgData name="Saghar Abed (1707252)" userId="S::1707252@student.uwtsd.ac.uk::e0c6d90e-bdff-4b6c-8423-5056ee1f13eb" providerId="AD" clId="Web-{EA8DFA48-A025-0CF1-2EF4-2711C15718D7}" dt="2025-11-04T21:44:32.094" v="79" actId="20577"/>
      <pc:docMkLst>
        <pc:docMk/>
      </pc:docMkLst>
      <pc:sldChg chg="modSp">
        <pc:chgData name="Saghar Abed (1707252)" userId="S::1707252@student.uwtsd.ac.uk::e0c6d90e-bdff-4b6c-8423-5056ee1f13eb" providerId="AD" clId="Web-{EA8DFA48-A025-0CF1-2EF4-2711C15718D7}" dt="2025-11-04T21:15:59.108" v="34" actId="20577"/>
        <pc:sldMkLst>
          <pc:docMk/>
          <pc:sldMk cId="3629790047" sldId="278"/>
        </pc:sldMkLst>
        <pc:spChg chg="mod">
          <ac:chgData name="Saghar Abed (1707252)" userId="S::1707252@student.uwtsd.ac.uk::e0c6d90e-bdff-4b6c-8423-5056ee1f13eb" providerId="AD" clId="Web-{EA8DFA48-A025-0CF1-2EF4-2711C15718D7}" dt="2025-11-04T21:15:59.108" v="34" actId="20577"/>
          <ac:spMkLst>
            <pc:docMk/>
            <pc:sldMk cId="3629790047" sldId="278"/>
            <ac:spMk id="5" creationId="{B9891F11-D62B-C64B-8351-D5C08A6003D2}"/>
          </ac:spMkLst>
        </pc:spChg>
      </pc:sldChg>
      <pc:sldChg chg="addSp modSp new mod modClrScheme chgLayout">
        <pc:chgData name="Saghar Abed (1707252)" userId="S::1707252@student.uwtsd.ac.uk::e0c6d90e-bdff-4b6c-8423-5056ee1f13eb" providerId="AD" clId="Web-{EA8DFA48-A025-0CF1-2EF4-2711C15718D7}" dt="2025-11-04T21:44:32.094" v="79" actId="20577"/>
        <pc:sldMkLst>
          <pc:docMk/>
          <pc:sldMk cId="312876432" sldId="279"/>
        </pc:sldMkLst>
        <pc:spChg chg="add mod">
          <ac:chgData name="Saghar Abed (1707252)" userId="S::1707252@student.uwtsd.ac.uk::e0c6d90e-bdff-4b6c-8423-5056ee1f13eb" providerId="AD" clId="Web-{EA8DFA48-A025-0CF1-2EF4-2711C15718D7}" dt="2025-11-04T21:44:32.094" v="79" actId="20577"/>
          <ac:spMkLst>
            <pc:docMk/>
            <pc:sldMk cId="312876432" sldId="279"/>
            <ac:spMk id="2" creationId="{5ADBAD3B-EBFC-B97A-AB12-22842938AA07}"/>
          </ac:spMkLst>
        </pc:spChg>
        <pc:spChg chg="add mod">
          <ac:chgData name="Saghar Abed (1707252)" userId="S::1707252@student.uwtsd.ac.uk::e0c6d90e-bdff-4b6c-8423-5056ee1f13eb" providerId="AD" clId="Web-{EA8DFA48-A025-0CF1-2EF4-2711C15718D7}" dt="2025-11-04T21:39:56.433" v="76" actId="20577"/>
          <ac:spMkLst>
            <pc:docMk/>
            <pc:sldMk cId="312876432" sldId="279"/>
            <ac:spMk id="3" creationId="{4FE27C5B-C51F-BCF4-FE07-010566C6F57C}"/>
          </ac:spMkLst>
        </pc:spChg>
        <pc:spChg chg="add mod">
          <ac:chgData name="Saghar Abed (1707252)" userId="S::1707252@student.uwtsd.ac.uk::e0c6d90e-bdff-4b6c-8423-5056ee1f13eb" providerId="AD" clId="Web-{EA8DFA48-A025-0CF1-2EF4-2711C15718D7}" dt="2025-11-04T21:39:02.572" v="75" actId="20577"/>
          <ac:spMkLst>
            <pc:docMk/>
            <pc:sldMk cId="312876432" sldId="279"/>
            <ac:spMk id="4" creationId="{C6A93948-27D3-3C7D-A412-EABFEEC4B921}"/>
          </ac:spMkLst>
        </pc:spChg>
      </pc:sldChg>
    </pc:docChg>
  </pc:docChgLst>
  <pc:docChgLst>
    <pc:chgData name="Saghar Abed (1707252)" userId="S::1707252@student.uwtsd.ac.uk::e0c6d90e-bdff-4b6c-8423-5056ee1f13eb" providerId="AD" clId="Web-{8804CD63-881F-CB29-D434-600C6C692023}"/>
    <pc:docChg chg="addSld delSld addSection delSection modSection">
      <pc:chgData name="Saghar Abed (1707252)" userId="S::1707252@student.uwtsd.ac.uk::e0c6d90e-bdff-4b6c-8423-5056ee1f13eb" providerId="AD" clId="Web-{8804CD63-881F-CB29-D434-600C6C692023}" dt="2025-11-01T18:53:10.227" v="3"/>
      <pc:docMkLst>
        <pc:docMk/>
      </pc:docMkLst>
    </pc:docChg>
  </pc:docChgLst>
  <pc:docChgLst>
    <pc:chgData name="Saghar Abed (1707252)" userId="S::1707252@student.uwtsd.ac.uk::e0c6d90e-bdff-4b6c-8423-5056ee1f13eb" providerId="AD" clId="Web-{A168483A-4EBB-5F39-0C30-24F51C5D7BE6}"/>
    <pc:docChg chg="addSld delSld modSld sldOrd">
      <pc:chgData name="Saghar Abed (1707252)" userId="S::1707252@student.uwtsd.ac.uk::e0c6d90e-bdff-4b6c-8423-5056ee1f13eb" providerId="AD" clId="Web-{A168483A-4EBB-5F39-0C30-24F51C5D7BE6}" dt="2025-11-01T18:17:46.861" v="194"/>
      <pc:docMkLst>
        <pc:docMk/>
      </pc:docMkLst>
      <pc:sldChg chg="addSp delSp modSp new mod setBg">
        <pc:chgData name="Saghar Abed (1707252)" userId="S::1707252@student.uwtsd.ac.uk::e0c6d90e-bdff-4b6c-8423-5056ee1f13eb" providerId="AD" clId="Web-{A168483A-4EBB-5F39-0C30-24F51C5D7BE6}" dt="2025-11-01T17:46:53.685" v="62" actId="20577"/>
        <pc:sldMkLst>
          <pc:docMk/>
          <pc:sldMk cId="3334704864" sldId="273"/>
        </pc:sldMkLst>
        <pc:spChg chg="add mod ord">
          <ac:chgData name="Saghar Abed (1707252)" userId="S::1707252@student.uwtsd.ac.uk::e0c6d90e-bdff-4b6c-8423-5056ee1f13eb" providerId="AD" clId="Web-{A168483A-4EBB-5F39-0C30-24F51C5D7BE6}" dt="2025-11-01T17:46:34.058" v="55"/>
          <ac:spMkLst>
            <pc:docMk/>
            <pc:sldMk cId="3334704864" sldId="273"/>
            <ac:spMk id="2" creationId="{409FC702-1496-9952-58E5-8DE6A9137B1A}"/>
          </ac:spMkLst>
        </pc:spChg>
        <pc:spChg chg="add mod">
          <ac:chgData name="Saghar Abed (1707252)" userId="S::1707252@student.uwtsd.ac.uk::e0c6d90e-bdff-4b6c-8423-5056ee1f13eb" providerId="AD" clId="Web-{A168483A-4EBB-5F39-0C30-24F51C5D7BE6}" dt="2025-11-01T17:46:53.685" v="62" actId="20577"/>
          <ac:spMkLst>
            <pc:docMk/>
            <pc:sldMk cId="3334704864" sldId="273"/>
            <ac:spMk id="3" creationId="{F41F34F2-B9D9-520D-9EEF-969FC080BE46}"/>
          </ac:spMkLst>
        </pc:spChg>
      </pc:sldChg>
    </pc:docChg>
  </pc:docChgLst>
  <pc:docChgLst>
    <pc:chgData name="Megha Sanjaybhai Vaghasiya (2515214)" userId="S::2515214@student.uwtsd.ac.uk::b929d883-505a-4eba-9053-9fd4087f3b53" providerId="AD" clId="Web-{16EE3D31-B8F2-6095-FDDD-993E584323FA}"/>
    <pc:docChg chg="addSld modSld">
      <pc:chgData name="Megha Sanjaybhai Vaghasiya (2515214)" userId="S::2515214@student.uwtsd.ac.uk::b929d883-505a-4eba-9053-9fd4087f3b53" providerId="AD" clId="Web-{16EE3D31-B8F2-6095-FDDD-993E584323FA}" dt="2025-11-01T11:10:57.532" v="236"/>
      <pc:docMkLst>
        <pc:docMk/>
      </pc:docMkLst>
      <pc:sldChg chg="modSp">
        <pc:chgData name="Megha Sanjaybhai Vaghasiya (2515214)" userId="S::2515214@student.uwtsd.ac.uk::b929d883-505a-4eba-9053-9fd4087f3b53" providerId="AD" clId="Web-{16EE3D31-B8F2-6095-FDDD-993E584323FA}" dt="2025-11-01T10:19:58.949" v="4" actId="20577"/>
        <pc:sldMkLst>
          <pc:docMk/>
          <pc:sldMk cId="26374009" sldId="258"/>
        </pc:sldMkLst>
        <pc:spChg chg="mod">
          <ac:chgData name="Megha Sanjaybhai Vaghasiya (2515214)" userId="S::2515214@student.uwtsd.ac.uk::b929d883-505a-4eba-9053-9fd4087f3b53" providerId="AD" clId="Web-{16EE3D31-B8F2-6095-FDDD-993E584323FA}" dt="2025-11-01T10:19:58.949" v="4" actId="20577"/>
          <ac:spMkLst>
            <pc:docMk/>
            <pc:sldMk cId="26374009" sldId="258"/>
            <ac:spMk id="2" creationId="{29AC9F29-6814-26F4-454E-35F2A015717D}"/>
          </ac:spMkLst>
        </pc:spChg>
      </pc:sldChg>
      <pc:sldChg chg="addSp modSp">
        <pc:chgData name="Megha Sanjaybhai Vaghasiya (2515214)" userId="S::2515214@student.uwtsd.ac.uk::b929d883-505a-4eba-9053-9fd4087f3b53" providerId="AD" clId="Web-{16EE3D31-B8F2-6095-FDDD-993E584323FA}" dt="2025-11-01T10:49:29.951" v="107" actId="20577"/>
        <pc:sldMkLst>
          <pc:docMk/>
          <pc:sldMk cId="3697412517" sldId="261"/>
        </pc:sldMkLst>
        <pc:spChg chg="add mod">
          <ac:chgData name="Megha Sanjaybhai Vaghasiya (2515214)" userId="S::2515214@student.uwtsd.ac.uk::b929d883-505a-4eba-9053-9fd4087f3b53" providerId="AD" clId="Web-{16EE3D31-B8F2-6095-FDDD-993E584323FA}" dt="2025-11-01T10:49:29.951" v="107" actId="20577"/>
          <ac:spMkLst>
            <pc:docMk/>
            <pc:sldMk cId="3697412517" sldId="261"/>
            <ac:spMk id="5" creationId="{391947A1-DE5C-701A-920F-9B74F0D40F9E}"/>
          </ac:spMkLst>
        </pc:spChg>
      </pc:sldChg>
      <pc:sldChg chg="addSp modSp">
        <pc:chgData name="Megha Sanjaybhai Vaghasiya (2515214)" userId="S::2515214@student.uwtsd.ac.uk::b929d883-505a-4eba-9053-9fd4087f3b53" providerId="AD" clId="Web-{16EE3D31-B8F2-6095-FDDD-993E584323FA}" dt="2025-11-01T10:49:39.701" v="111" actId="20577"/>
        <pc:sldMkLst>
          <pc:docMk/>
          <pc:sldMk cId="76983021" sldId="262"/>
        </pc:sldMkLst>
        <pc:spChg chg="add mod">
          <ac:chgData name="Megha Sanjaybhai Vaghasiya (2515214)" userId="S::2515214@student.uwtsd.ac.uk::b929d883-505a-4eba-9053-9fd4087f3b53" providerId="AD" clId="Web-{16EE3D31-B8F2-6095-FDDD-993E584323FA}" dt="2025-11-01T10:49:39.701" v="111" actId="20577"/>
          <ac:spMkLst>
            <pc:docMk/>
            <pc:sldMk cId="76983021" sldId="262"/>
            <ac:spMk id="5" creationId="{11CAF06C-89D8-1FA6-7854-9115582E09D8}"/>
          </ac:spMkLst>
        </pc:spChg>
      </pc:sldChg>
      <pc:sldChg chg="addSp delSp modSp">
        <pc:chgData name="Megha Sanjaybhai Vaghasiya (2515214)" userId="S::2515214@student.uwtsd.ac.uk::b929d883-505a-4eba-9053-9fd4087f3b53" providerId="AD" clId="Web-{16EE3D31-B8F2-6095-FDDD-993E584323FA}" dt="2025-11-01T11:10:57.532" v="236"/>
        <pc:sldMkLst>
          <pc:docMk/>
          <pc:sldMk cId="3498161338" sldId="263"/>
        </pc:sldMkLst>
        <pc:spChg chg="mod">
          <ac:chgData name="Megha Sanjaybhai Vaghasiya (2515214)" userId="S::2515214@student.uwtsd.ac.uk::b929d883-505a-4eba-9053-9fd4087f3b53" providerId="AD" clId="Web-{16EE3D31-B8F2-6095-FDDD-993E584323FA}" dt="2025-11-01T10:46:25.895" v="90" actId="20577"/>
          <ac:spMkLst>
            <pc:docMk/>
            <pc:sldMk cId="3498161338" sldId="263"/>
            <ac:spMk id="3" creationId="{73498A13-F82F-B02F-60DD-A16482AE4F43}"/>
          </ac:spMkLst>
        </pc:spChg>
        <pc:spChg chg="add">
          <ac:chgData name="Megha Sanjaybhai Vaghasiya (2515214)" userId="S::2515214@student.uwtsd.ac.uk::b929d883-505a-4eba-9053-9fd4087f3b53" providerId="AD" clId="Web-{16EE3D31-B8F2-6095-FDDD-993E584323FA}" dt="2025-11-01T11:10:57.532" v="236"/>
          <ac:spMkLst>
            <pc:docMk/>
            <pc:sldMk cId="3498161338" sldId="263"/>
            <ac:spMk id="7" creationId="{286D4FAA-8240-6F20-5990-F7325F6529D3}"/>
          </ac:spMkLst>
        </pc:spChg>
      </pc:sldChg>
      <pc:sldChg chg="addSp modSp add replId">
        <pc:chgData name="Megha Sanjaybhai Vaghasiya (2515214)" userId="S::2515214@student.uwtsd.ac.uk::b929d883-505a-4eba-9053-9fd4087f3b53" providerId="AD" clId="Web-{16EE3D31-B8F2-6095-FDDD-993E584323FA}" dt="2025-11-01T11:09:08.229" v="229" actId="20577"/>
        <pc:sldMkLst>
          <pc:docMk/>
          <pc:sldMk cId="763565972" sldId="272"/>
        </pc:sldMkLst>
        <pc:spChg chg="mod">
          <ac:chgData name="Megha Sanjaybhai Vaghasiya (2515214)" userId="S::2515214@student.uwtsd.ac.uk::b929d883-505a-4eba-9053-9fd4087f3b53" providerId="AD" clId="Web-{16EE3D31-B8F2-6095-FDDD-993E584323FA}" dt="2025-11-01T10:23:32.904" v="6" actId="20577"/>
          <ac:spMkLst>
            <pc:docMk/>
            <pc:sldMk cId="763565972" sldId="272"/>
            <ac:spMk id="2" creationId="{12BE4E38-665A-1C7B-0A46-E2F67399D392}"/>
          </ac:spMkLst>
        </pc:spChg>
        <pc:spChg chg="mod">
          <ac:chgData name="Megha Sanjaybhai Vaghasiya (2515214)" userId="S::2515214@student.uwtsd.ac.uk::b929d883-505a-4eba-9053-9fd4087f3b53" providerId="AD" clId="Web-{16EE3D31-B8F2-6095-FDDD-993E584323FA}" dt="2025-11-01T11:09:08.229" v="229" actId="20577"/>
          <ac:spMkLst>
            <pc:docMk/>
            <pc:sldMk cId="763565972" sldId="272"/>
            <ac:spMk id="3" creationId="{E7239FAC-2754-BE51-3224-FDA9C1DD11B5}"/>
          </ac:spMkLst>
        </pc:spChg>
        <pc:spChg chg="add">
          <ac:chgData name="Megha Sanjaybhai Vaghasiya (2515214)" userId="S::2515214@student.uwtsd.ac.uk::b929d883-505a-4eba-9053-9fd4087f3b53" providerId="AD" clId="Web-{16EE3D31-B8F2-6095-FDDD-993E584323FA}" dt="2025-11-01T10:23:51.592" v="7"/>
          <ac:spMkLst>
            <pc:docMk/>
            <pc:sldMk cId="763565972" sldId="272"/>
            <ac:spMk id="5" creationId="{7A6DDD40-AC04-0DEC-B2D2-CD905DE3A255}"/>
          </ac:spMkLst>
        </pc:spChg>
      </pc:sldChg>
    </pc:docChg>
  </pc:docChgLst>
  <pc:docChgLst>
    <pc:chgData name="Saghar Abed (1707252)" userId="S::1707252@student.uwtsd.ac.uk::e0c6d90e-bdff-4b6c-8423-5056ee1f13eb" providerId="AD" clId="Web-{6CFDFCD5-9898-9815-87EE-4414BD1A9AE6}"/>
    <pc:docChg chg="modSld">
      <pc:chgData name="Saghar Abed (1707252)" userId="S::1707252@student.uwtsd.ac.uk::e0c6d90e-bdff-4b6c-8423-5056ee1f13eb" providerId="AD" clId="Web-{6CFDFCD5-9898-9815-87EE-4414BD1A9AE6}" dt="2025-11-04T20:55:10.810" v="10" actId="20577"/>
      <pc:docMkLst>
        <pc:docMk/>
      </pc:docMkLst>
    </pc:docChg>
  </pc:docChgLst>
  <pc:docChgLst>
    <pc:chgData name="Shaekaparvin Yusufmiya Kadri (2514895)" userId="fb6ba53d-5b17-45f9-ae8a-04fa4f7d6cc1" providerId="ADAL" clId="{9AE249CB-24AB-5D19-A542-047F358B665A}"/>
    <pc:docChg chg="custSel addSld modSld">
      <pc:chgData name="Shaekaparvin Yusufmiya Kadri (2514895)" userId="fb6ba53d-5b17-45f9-ae8a-04fa4f7d6cc1" providerId="ADAL" clId="{9AE249CB-24AB-5D19-A542-047F358B665A}" dt="2025-10-31T07:09:15.834" v="67" actId="20577"/>
      <pc:docMkLst>
        <pc:docMk/>
      </pc:docMkLst>
      <pc:sldChg chg="modSp mod">
        <pc:chgData name="Shaekaparvin Yusufmiya Kadri (2514895)" userId="fb6ba53d-5b17-45f9-ae8a-04fa4f7d6cc1" providerId="ADAL" clId="{9AE249CB-24AB-5D19-A542-047F358B665A}" dt="2025-10-31T07:07:25.776" v="38" actId="255"/>
        <pc:sldMkLst>
          <pc:docMk/>
          <pc:sldMk cId="3697412517" sldId="261"/>
        </pc:sldMkLst>
        <pc:spChg chg="mod">
          <ac:chgData name="Shaekaparvin Yusufmiya Kadri (2514895)" userId="fb6ba53d-5b17-45f9-ae8a-04fa4f7d6cc1" providerId="ADAL" clId="{9AE249CB-24AB-5D19-A542-047F358B665A}" dt="2025-10-29T18:38:47.233" v="0"/>
          <ac:spMkLst>
            <pc:docMk/>
            <pc:sldMk cId="3697412517" sldId="261"/>
            <ac:spMk id="2" creationId="{F7B6C033-4A06-A928-33C5-073D86405417}"/>
          </ac:spMkLst>
        </pc:spChg>
        <pc:spChg chg="mod">
          <ac:chgData name="Shaekaparvin Yusufmiya Kadri (2514895)" userId="fb6ba53d-5b17-45f9-ae8a-04fa4f7d6cc1" providerId="ADAL" clId="{9AE249CB-24AB-5D19-A542-047F358B665A}" dt="2025-10-31T07:07:25.776" v="38" actId="255"/>
          <ac:spMkLst>
            <pc:docMk/>
            <pc:sldMk cId="3697412517" sldId="261"/>
            <ac:spMk id="3" creationId="{70B1FCBE-1DDB-2688-4E12-48CEACF16097}"/>
          </ac:spMkLst>
        </pc:spChg>
      </pc:sldChg>
      <pc:sldChg chg="addSp delSp modSp new mod">
        <pc:chgData name="Shaekaparvin Yusufmiya Kadri (2514895)" userId="fb6ba53d-5b17-45f9-ae8a-04fa4f7d6cc1" providerId="ADAL" clId="{9AE249CB-24AB-5D19-A542-047F358B665A}" dt="2025-10-31T07:07:13.052" v="36" actId="14100"/>
        <pc:sldMkLst>
          <pc:docMk/>
          <pc:sldMk cId="76983021" sldId="262"/>
        </pc:sldMkLst>
        <pc:spChg chg="mod">
          <ac:chgData name="Shaekaparvin Yusufmiya Kadri (2514895)" userId="fb6ba53d-5b17-45f9-ae8a-04fa4f7d6cc1" providerId="ADAL" clId="{9AE249CB-24AB-5D19-A542-047F358B665A}" dt="2025-10-29T18:41:23.169" v="9"/>
          <ac:spMkLst>
            <pc:docMk/>
            <pc:sldMk cId="76983021" sldId="262"/>
            <ac:spMk id="2" creationId="{0D5749B6-3D43-F957-53AF-04CBD0783696}"/>
          </ac:spMkLst>
        </pc:spChg>
        <pc:spChg chg="add mod">
          <ac:chgData name="Shaekaparvin Yusufmiya Kadri (2514895)" userId="fb6ba53d-5b17-45f9-ae8a-04fa4f7d6cc1" providerId="ADAL" clId="{9AE249CB-24AB-5D19-A542-047F358B665A}" dt="2025-10-31T07:07:13.052" v="36" actId="14100"/>
          <ac:spMkLst>
            <pc:docMk/>
            <pc:sldMk cId="76983021" sldId="262"/>
            <ac:spMk id="4" creationId="{2114EF91-7F24-7EC2-84CF-3880594D02D5}"/>
          </ac:spMkLst>
        </pc:spChg>
      </pc:sldChg>
      <pc:sldChg chg="addSp modSp new mod">
        <pc:chgData name="Shaekaparvin Yusufmiya Kadri (2514895)" userId="fb6ba53d-5b17-45f9-ae8a-04fa4f7d6cc1" providerId="ADAL" clId="{9AE249CB-24AB-5D19-A542-047F358B665A}" dt="2025-10-31T07:09:15.834" v="67" actId="20577"/>
        <pc:sldMkLst>
          <pc:docMk/>
          <pc:sldMk cId="3498161338" sldId="263"/>
        </pc:sldMkLst>
        <pc:spChg chg="mod">
          <ac:chgData name="Shaekaparvin Yusufmiya Kadri (2514895)" userId="fb6ba53d-5b17-45f9-ae8a-04fa4f7d6cc1" providerId="ADAL" clId="{9AE249CB-24AB-5D19-A542-047F358B665A}" dt="2025-10-29T18:43:30.279" v="23"/>
          <ac:spMkLst>
            <pc:docMk/>
            <pc:sldMk cId="3498161338" sldId="263"/>
            <ac:spMk id="2" creationId="{F955F927-7EB8-6AD8-371D-B911B7054BD2}"/>
          </ac:spMkLst>
        </pc:spChg>
        <pc:spChg chg="add mod">
          <ac:chgData name="Shaekaparvin Yusufmiya Kadri (2514895)" userId="fb6ba53d-5b17-45f9-ae8a-04fa4f7d6cc1" providerId="ADAL" clId="{9AE249CB-24AB-5D19-A542-047F358B665A}" dt="2025-10-31T07:09:15.834" v="67" actId="20577"/>
          <ac:spMkLst>
            <pc:docMk/>
            <pc:sldMk cId="3498161338" sldId="263"/>
            <ac:spMk id="3" creationId="{73498A13-F82F-B02F-60DD-A16482AE4F43}"/>
          </ac:spMkLst>
        </pc:spChg>
      </pc:sldChg>
    </pc:docChg>
  </pc:docChgLst>
  <pc:docChgLst>
    <pc:chgData name="Davood Abbasi (1707099)" userId="a8acda3d-0ae5-4cc0-913a-55f6137a22ed" providerId="ADAL" clId="{19B7425D-1CB4-50E5-9C89-5BCBD3A8A6DC}"/>
    <pc:docChg chg="undo custSel addSld delSld modSld sldOrd">
      <pc:chgData name="Davood Abbasi (1707099)" userId="a8acda3d-0ae5-4cc0-913a-55f6137a22ed" providerId="ADAL" clId="{19B7425D-1CB4-50E5-9C89-5BCBD3A8A6DC}" dt="2025-11-06T22:40:55.062" v="523"/>
      <pc:docMkLst>
        <pc:docMk/>
      </pc:docMkLst>
      <pc:sldChg chg="delSp delDesignElem">
        <pc:chgData name="Davood Abbasi (1707099)" userId="a8acda3d-0ae5-4cc0-913a-55f6137a22ed" providerId="ADAL" clId="{19B7425D-1CB4-50E5-9C89-5BCBD3A8A6DC}" dt="2025-11-06T10:46:29.516" v="39"/>
        <pc:sldMkLst>
          <pc:docMk/>
          <pc:sldMk cId="1584224610" sldId="256"/>
        </pc:sldMkLst>
      </pc:sldChg>
      <pc:sldChg chg="delSp delDesignElem">
        <pc:chgData name="Davood Abbasi (1707099)" userId="a8acda3d-0ae5-4cc0-913a-55f6137a22ed" providerId="ADAL" clId="{19B7425D-1CB4-50E5-9C89-5BCBD3A8A6DC}" dt="2025-11-06T10:46:29.516" v="39"/>
        <pc:sldMkLst>
          <pc:docMk/>
          <pc:sldMk cId="3368830978" sldId="257"/>
        </pc:sldMkLst>
      </pc:sldChg>
      <pc:sldChg chg="modSp">
        <pc:chgData name="Davood Abbasi (1707099)" userId="a8acda3d-0ae5-4cc0-913a-55f6137a22ed" providerId="ADAL" clId="{19B7425D-1CB4-50E5-9C89-5BCBD3A8A6DC}" dt="2025-11-06T10:53:09.519" v="117"/>
        <pc:sldMkLst>
          <pc:docMk/>
          <pc:sldMk cId="26374009" sldId="258"/>
        </pc:sldMkLst>
        <pc:spChg chg="mod">
          <ac:chgData name="Davood Abbasi (1707099)" userId="a8acda3d-0ae5-4cc0-913a-55f6137a22ed" providerId="ADAL" clId="{19B7425D-1CB4-50E5-9C89-5BCBD3A8A6DC}" dt="2025-11-06T10:53:09.519" v="117"/>
          <ac:spMkLst>
            <pc:docMk/>
            <pc:sldMk cId="26374009" sldId="258"/>
            <ac:spMk id="2" creationId="{29AC9F29-6814-26F4-454E-35F2A015717D}"/>
          </ac:spMkLst>
        </pc:spChg>
        <pc:spChg chg="mod">
          <ac:chgData name="Davood Abbasi (1707099)" userId="a8acda3d-0ae5-4cc0-913a-55f6137a22ed" providerId="ADAL" clId="{19B7425D-1CB4-50E5-9C89-5BCBD3A8A6DC}" dt="2025-11-06T10:53:09.519" v="117"/>
          <ac:spMkLst>
            <pc:docMk/>
            <pc:sldMk cId="26374009" sldId="258"/>
            <ac:spMk id="3" creationId="{4B199F92-7991-8CC9-15A2-1F836EE557FB}"/>
          </ac:spMkLst>
        </pc:spChg>
      </pc:sldChg>
      <pc:sldChg chg="modSp">
        <pc:chgData name="Davood Abbasi (1707099)" userId="a8acda3d-0ae5-4cc0-913a-55f6137a22ed" providerId="ADAL" clId="{19B7425D-1CB4-50E5-9C89-5BCBD3A8A6DC}" dt="2025-11-06T10:53:09.519" v="117"/>
        <pc:sldMkLst>
          <pc:docMk/>
          <pc:sldMk cId="2864861627" sldId="260"/>
        </pc:sldMkLst>
        <pc:spChg chg="mod">
          <ac:chgData name="Davood Abbasi (1707099)" userId="a8acda3d-0ae5-4cc0-913a-55f6137a22ed" providerId="ADAL" clId="{19B7425D-1CB4-50E5-9C89-5BCBD3A8A6DC}" dt="2025-11-06T10:53:09.519" v="117"/>
          <ac:spMkLst>
            <pc:docMk/>
            <pc:sldMk cId="2864861627" sldId="260"/>
            <ac:spMk id="2" creationId="{B24BF91A-8FCA-7563-EBB0-3E32DF1F43A1}"/>
          </ac:spMkLst>
        </pc:spChg>
      </pc:sldChg>
      <pc:sldChg chg="modSp">
        <pc:chgData name="Davood Abbasi (1707099)" userId="a8acda3d-0ae5-4cc0-913a-55f6137a22ed" providerId="ADAL" clId="{19B7425D-1CB4-50E5-9C89-5BCBD3A8A6DC}" dt="2025-11-06T10:53:09.519" v="117"/>
        <pc:sldMkLst>
          <pc:docMk/>
          <pc:sldMk cId="3697412517" sldId="261"/>
        </pc:sldMkLst>
        <pc:spChg chg="mod">
          <ac:chgData name="Davood Abbasi (1707099)" userId="a8acda3d-0ae5-4cc0-913a-55f6137a22ed" providerId="ADAL" clId="{19B7425D-1CB4-50E5-9C89-5BCBD3A8A6DC}" dt="2025-11-06T10:53:09.519" v="117"/>
          <ac:spMkLst>
            <pc:docMk/>
            <pc:sldMk cId="3697412517" sldId="261"/>
            <ac:spMk id="2" creationId="{F7B6C033-4A06-A928-33C5-073D86405417}"/>
          </ac:spMkLst>
        </pc:spChg>
      </pc:sldChg>
      <pc:sldChg chg="modSp">
        <pc:chgData name="Davood Abbasi (1707099)" userId="a8acda3d-0ae5-4cc0-913a-55f6137a22ed" providerId="ADAL" clId="{19B7425D-1CB4-50E5-9C89-5BCBD3A8A6DC}" dt="2025-11-06T10:53:09.519" v="117"/>
        <pc:sldMkLst>
          <pc:docMk/>
          <pc:sldMk cId="76983021" sldId="262"/>
        </pc:sldMkLst>
        <pc:spChg chg="mod">
          <ac:chgData name="Davood Abbasi (1707099)" userId="a8acda3d-0ae5-4cc0-913a-55f6137a22ed" providerId="ADAL" clId="{19B7425D-1CB4-50E5-9C89-5BCBD3A8A6DC}" dt="2025-11-06T10:53:09.519" v="117"/>
          <ac:spMkLst>
            <pc:docMk/>
            <pc:sldMk cId="76983021" sldId="262"/>
            <ac:spMk id="2" creationId="{0D5749B6-3D43-F957-53AF-04CBD0783696}"/>
          </ac:spMkLst>
        </pc:spChg>
      </pc:sldChg>
      <pc:sldChg chg="modSp">
        <pc:chgData name="Davood Abbasi (1707099)" userId="a8acda3d-0ae5-4cc0-913a-55f6137a22ed" providerId="ADAL" clId="{19B7425D-1CB4-50E5-9C89-5BCBD3A8A6DC}" dt="2025-11-06T10:53:09.519" v="117"/>
        <pc:sldMkLst>
          <pc:docMk/>
          <pc:sldMk cId="3498161338" sldId="263"/>
        </pc:sldMkLst>
        <pc:spChg chg="mod">
          <ac:chgData name="Davood Abbasi (1707099)" userId="a8acda3d-0ae5-4cc0-913a-55f6137a22ed" providerId="ADAL" clId="{19B7425D-1CB4-50E5-9C89-5BCBD3A8A6DC}" dt="2025-11-06T10:53:09.519" v="117"/>
          <ac:spMkLst>
            <pc:docMk/>
            <pc:sldMk cId="3498161338" sldId="263"/>
            <ac:spMk id="2" creationId="{F955F927-7EB8-6AD8-371D-B911B7054BD2}"/>
          </ac:spMkLst>
        </pc:spChg>
      </pc:sldChg>
      <pc:sldChg chg="addSp delSp modSp mod delDesignElem">
        <pc:chgData name="Davood Abbasi (1707099)" userId="a8acda3d-0ae5-4cc0-913a-55f6137a22ed" providerId="ADAL" clId="{19B7425D-1CB4-50E5-9C89-5BCBD3A8A6DC}" dt="2025-11-06T22:31:49.145" v="468" actId="1076"/>
        <pc:sldMkLst>
          <pc:docMk/>
          <pc:sldMk cId="3399766396" sldId="264"/>
        </pc:sldMkLst>
        <pc:spChg chg="add mod">
          <ac:chgData name="Davood Abbasi (1707099)" userId="a8acda3d-0ae5-4cc0-913a-55f6137a22ed" providerId="ADAL" clId="{19B7425D-1CB4-50E5-9C89-5BCBD3A8A6DC}" dt="2025-11-06T22:12:31.787" v="146" actId="207"/>
          <ac:spMkLst>
            <pc:docMk/>
            <pc:sldMk cId="3399766396" sldId="264"/>
            <ac:spMk id="4" creationId="{3F71FC9F-E77C-6DC3-091E-4D0CB8D24079}"/>
          </ac:spMkLst>
        </pc:spChg>
        <pc:spChg chg="add mod">
          <ac:chgData name="Davood Abbasi (1707099)" userId="a8acda3d-0ae5-4cc0-913a-55f6137a22ed" providerId="ADAL" clId="{19B7425D-1CB4-50E5-9C89-5BCBD3A8A6DC}" dt="2025-11-06T22:31:49.145" v="468" actId="1076"/>
          <ac:spMkLst>
            <pc:docMk/>
            <pc:sldMk cId="3399766396" sldId="264"/>
            <ac:spMk id="5" creationId="{BA29F55B-5077-4D66-212F-3659B9B2EFA1}"/>
          </ac:spMkLst>
        </pc:spChg>
      </pc:sldChg>
      <pc:sldChg chg="modSp">
        <pc:chgData name="Davood Abbasi (1707099)" userId="a8acda3d-0ae5-4cc0-913a-55f6137a22ed" providerId="ADAL" clId="{19B7425D-1CB4-50E5-9C89-5BCBD3A8A6DC}" dt="2025-11-06T10:53:09.519" v="117"/>
        <pc:sldMkLst>
          <pc:docMk/>
          <pc:sldMk cId="763565972" sldId="272"/>
        </pc:sldMkLst>
        <pc:spChg chg="mod">
          <ac:chgData name="Davood Abbasi (1707099)" userId="a8acda3d-0ae5-4cc0-913a-55f6137a22ed" providerId="ADAL" clId="{19B7425D-1CB4-50E5-9C89-5BCBD3A8A6DC}" dt="2025-11-06T10:53:09.519" v="117"/>
          <ac:spMkLst>
            <pc:docMk/>
            <pc:sldMk cId="763565972" sldId="272"/>
            <ac:spMk id="2" creationId="{12BE4E38-665A-1C7B-0A46-E2F67399D392}"/>
          </ac:spMkLst>
        </pc:spChg>
      </pc:sldChg>
      <pc:sldChg chg="addSp delSp modSp mod setBg delDesignElem">
        <pc:chgData name="Davood Abbasi (1707099)" userId="a8acda3d-0ae5-4cc0-913a-55f6137a22ed" providerId="ADAL" clId="{19B7425D-1CB4-50E5-9C89-5BCBD3A8A6DC}" dt="2025-11-06T22:37:58.933" v="496" actId="26606"/>
        <pc:sldMkLst>
          <pc:docMk/>
          <pc:sldMk cId="3334704864" sldId="273"/>
        </pc:sldMkLst>
        <pc:spChg chg="mod">
          <ac:chgData name="Davood Abbasi (1707099)" userId="a8acda3d-0ae5-4cc0-913a-55f6137a22ed" providerId="ADAL" clId="{19B7425D-1CB4-50E5-9C89-5BCBD3A8A6DC}" dt="2025-11-06T22:37:58.933" v="496" actId="26606"/>
          <ac:spMkLst>
            <pc:docMk/>
            <pc:sldMk cId="3334704864" sldId="273"/>
            <ac:spMk id="2" creationId="{409FC702-1496-9952-58E5-8DE6A9137B1A}"/>
          </ac:spMkLst>
        </pc:spChg>
        <pc:spChg chg="mod">
          <ac:chgData name="Davood Abbasi (1707099)" userId="a8acda3d-0ae5-4cc0-913a-55f6137a22ed" providerId="ADAL" clId="{19B7425D-1CB4-50E5-9C89-5BCBD3A8A6DC}" dt="2025-11-06T22:37:58.933" v="496" actId="26606"/>
          <ac:spMkLst>
            <pc:docMk/>
            <pc:sldMk cId="3334704864" sldId="273"/>
            <ac:spMk id="3" creationId="{F41F34F2-B9D9-520D-9EEF-969FC080BE46}"/>
          </ac:spMkLst>
        </pc:spChg>
        <pc:spChg chg="add">
          <ac:chgData name="Davood Abbasi (1707099)" userId="a8acda3d-0ae5-4cc0-913a-55f6137a22ed" providerId="ADAL" clId="{19B7425D-1CB4-50E5-9C89-5BCBD3A8A6DC}" dt="2025-11-06T22:37:58.933" v="496" actId="26606"/>
          <ac:spMkLst>
            <pc:docMk/>
            <pc:sldMk cId="3334704864" sldId="273"/>
            <ac:spMk id="131" creationId="{78C9D07A-5A22-4E55-B18A-47CF07E5080D}"/>
          </ac:spMkLst>
        </pc:spChg>
        <pc:spChg chg="add">
          <ac:chgData name="Davood Abbasi (1707099)" userId="a8acda3d-0ae5-4cc0-913a-55f6137a22ed" providerId="ADAL" clId="{19B7425D-1CB4-50E5-9C89-5BCBD3A8A6DC}" dt="2025-11-06T22:37:58.933" v="496" actId="26606"/>
          <ac:spMkLst>
            <pc:docMk/>
            <pc:sldMk cId="3334704864" sldId="273"/>
            <ac:spMk id="132" creationId="{3D71E629-0739-4A59-972B-A9E9A4500E31}"/>
          </ac:spMkLst>
        </pc:spChg>
        <pc:spChg chg="add">
          <ac:chgData name="Davood Abbasi (1707099)" userId="a8acda3d-0ae5-4cc0-913a-55f6137a22ed" providerId="ADAL" clId="{19B7425D-1CB4-50E5-9C89-5BCBD3A8A6DC}" dt="2025-11-06T22:37:58.933" v="496" actId="26606"/>
          <ac:spMkLst>
            <pc:docMk/>
            <pc:sldMk cId="3334704864" sldId="273"/>
            <ac:spMk id="133" creationId="{DFE6DBF9-94F5-4877-B532-D859966E9798}"/>
          </ac:spMkLst>
        </pc:spChg>
        <pc:spChg chg="add">
          <ac:chgData name="Davood Abbasi (1707099)" userId="a8acda3d-0ae5-4cc0-913a-55f6137a22ed" providerId="ADAL" clId="{19B7425D-1CB4-50E5-9C89-5BCBD3A8A6DC}" dt="2025-11-06T22:37:58.933" v="496" actId="26606"/>
          <ac:spMkLst>
            <pc:docMk/>
            <pc:sldMk cId="3334704864" sldId="273"/>
            <ac:spMk id="137" creationId="{D146040E-7E20-4B05-9660-47E254E1A4A8}"/>
          </ac:spMkLst>
        </pc:spChg>
        <pc:picChg chg="add mod">
          <ac:chgData name="Davood Abbasi (1707099)" userId="a8acda3d-0ae5-4cc0-913a-55f6137a22ed" providerId="ADAL" clId="{19B7425D-1CB4-50E5-9C89-5BCBD3A8A6DC}" dt="2025-11-06T22:37:58.907" v="495" actId="26606"/>
          <ac:picMkLst>
            <pc:docMk/>
            <pc:sldMk cId="3334704864" sldId="273"/>
            <ac:picMk id="4" creationId="{4876E00A-3CAD-8D3D-2200-37DF404D9208}"/>
          </ac:picMkLst>
        </pc:picChg>
      </pc:sldChg>
      <pc:sldChg chg="addSp modSp add mod modNotesTx">
        <pc:chgData name="Davood Abbasi (1707099)" userId="a8acda3d-0ae5-4cc0-913a-55f6137a22ed" providerId="ADAL" clId="{19B7425D-1CB4-50E5-9C89-5BCBD3A8A6DC}" dt="2025-11-06T22:31:05.730" v="441" actId="20577"/>
        <pc:sldMkLst>
          <pc:docMk/>
          <pc:sldMk cId="0" sldId="274"/>
        </pc:sldMkLst>
        <pc:spChg chg="add mod">
          <ac:chgData name="Davood Abbasi (1707099)" userId="a8acda3d-0ae5-4cc0-913a-55f6137a22ed" providerId="ADAL" clId="{19B7425D-1CB4-50E5-9C89-5BCBD3A8A6DC}" dt="2025-11-06T22:31:05.730" v="441" actId="20577"/>
          <ac:spMkLst>
            <pc:docMk/>
            <pc:sldMk cId="0" sldId="274"/>
            <ac:spMk id="2" creationId="{B9C6561E-D95B-5B09-CD42-8B9199B2BB6A}"/>
          </ac:spMkLst>
        </pc:spChg>
      </pc:sldChg>
      <pc:sldChg chg="addSp delSp modSp mod">
        <pc:chgData name="Davood Abbasi (1707099)" userId="a8acda3d-0ae5-4cc0-913a-55f6137a22ed" providerId="ADAL" clId="{19B7425D-1CB4-50E5-9C89-5BCBD3A8A6DC}" dt="2025-11-06T22:40:55.062" v="523"/>
        <pc:sldMkLst>
          <pc:docMk/>
          <pc:sldMk cId="0" sldId="275"/>
        </pc:sldMkLst>
        <pc:spChg chg="add del">
          <ac:chgData name="Davood Abbasi (1707099)" userId="a8acda3d-0ae5-4cc0-913a-55f6137a22ed" providerId="ADAL" clId="{19B7425D-1CB4-50E5-9C89-5BCBD3A8A6DC}" dt="2025-11-06T22:40:52.854" v="519" actId="478"/>
          <ac:spMkLst>
            <pc:docMk/>
            <pc:sldMk cId="0" sldId="275"/>
            <ac:spMk id="12" creationId="{00000000-0000-0000-0000-000000000000}"/>
          </ac:spMkLst>
        </pc:spChg>
        <pc:spChg chg="add mod">
          <ac:chgData name="Davood Abbasi (1707099)" userId="a8acda3d-0ae5-4cc0-913a-55f6137a22ed" providerId="ADAL" clId="{19B7425D-1CB4-50E5-9C89-5BCBD3A8A6DC}" dt="2025-11-06T22:28:10.839" v="326" actId="20577"/>
          <ac:spMkLst>
            <pc:docMk/>
            <pc:sldMk cId="0" sldId="275"/>
            <ac:spMk id="20" creationId="{1EC30E0F-7147-560A-40E2-2B01BB28A76D}"/>
          </ac:spMkLst>
        </pc:spChg>
      </pc:sldChg>
      <pc:sldChg chg="addSp modSp mod">
        <pc:chgData name="Davood Abbasi (1707099)" userId="a8acda3d-0ae5-4cc0-913a-55f6137a22ed" providerId="ADAL" clId="{19B7425D-1CB4-50E5-9C89-5BCBD3A8A6DC}" dt="2025-11-06T22:26:35.828" v="273" actId="20577"/>
        <pc:sldMkLst>
          <pc:docMk/>
          <pc:sldMk cId="0" sldId="276"/>
        </pc:sldMkLst>
        <pc:spChg chg="add mod">
          <ac:chgData name="Davood Abbasi (1707099)" userId="a8acda3d-0ae5-4cc0-913a-55f6137a22ed" providerId="ADAL" clId="{19B7425D-1CB4-50E5-9C89-5BCBD3A8A6DC}" dt="2025-11-06T22:26:35.828" v="273" actId="20577"/>
          <ac:spMkLst>
            <pc:docMk/>
            <pc:sldMk cId="0" sldId="276"/>
            <ac:spMk id="3" creationId="{D0869640-E8C0-71AC-9244-54418A395037}"/>
          </ac:spMkLst>
        </pc:spChg>
        <pc:spChg chg="mod">
          <ac:chgData name="Davood Abbasi (1707099)" userId="a8acda3d-0ae5-4cc0-913a-55f6137a22ed" providerId="ADAL" clId="{19B7425D-1CB4-50E5-9C89-5BCBD3A8A6DC}" dt="2025-11-06T22:14:31.217" v="149" actId="122"/>
          <ac:spMkLst>
            <pc:docMk/>
            <pc:sldMk cId="0" sldId="276"/>
            <ac:spMk id="24" creationId="{00000000-0000-0000-0000-000000000000}"/>
          </ac:spMkLst>
        </pc:spChg>
      </pc:sldChg>
      <pc:sldChg chg="addSp modSp mod">
        <pc:chgData name="Davood Abbasi (1707099)" userId="a8acda3d-0ae5-4cc0-913a-55f6137a22ed" providerId="ADAL" clId="{19B7425D-1CB4-50E5-9C89-5BCBD3A8A6DC}" dt="2025-11-06T22:31:56.366" v="469" actId="1076"/>
        <pc:sldMkLst>
          <pc:docMk/>
          <pc:sldMk cId="0" sldId="277"/>
        </pc:sldMkLst>
        <pc:spChg chg="add mod">
          <ac:chgData name="Davood Abbasi (1707099)" userId="a8acda3d-0ae5-4cc0-913a-55f6137a22ed" providerId="ADAL" clId="{19B7425D-1CB4-50E5-9C89-5BCBD3A8A6DC}" dt="2025-11-06T22:31:56.366" v="469" actId="1076"/>
          <ac:spMkLst>
            <pc:docMk/>
            <pc:sldMk cId="0" sldId="277"/>
            <ac:spMk id="28" creationId="{41DE3717-49E3-1ADE-F21A-E1F5D94F0B62}"/>
          </ac:spMkLst>
        </pc:spChg>
      </pc:sldChg>
      <pc:sldChg chg="modSp">
        <pc:chgData name="Davood Abbasi (1707099)" userId="a8acda3d-0ae5-4cc0-913a-55f6137a22ed" providerId="ADAL" clId="{19B7425D-1CB4-50E5-9C89-5BCBD3A8A6DC}" dt="2025-11-06T10:53:09.519" v="117"/>
        <pc:sldMkLst>
          <pc:docMk/>
          <pc:sldMk cId="3629790047" sldId="278"/>
        </pc:sldMkLst>
        <pc:spChg chg="mod">
          <ac:chgData name="Davood Abbasi (1707099)" userId="a8acda3d-0ae5-4cc0-913a-55f6137a22ed" providerId="ADAL" clId="{19B7425D-1CB4-50E5-9C89-5BCBD3A8A6DC}" dt="2025-11-06T10:53:09.519" v="117"/>
          <ac:spMkLst>
            <pc:docMk/>
            <pc:sldMk cId="3629790047" sldId="278"/>
            <ac:spMk id="2" creationId="{1F21C71F-8642-AB67-6453-A3D021715385}"/>
          </ac:spMkLst>
        </pc:spChg>
      </pc:sldChg>
      <pc:sldChg chg="addSp modSp mod">
        <pc:chgData name="Davood Abbasi (1707099)" userId="a8acda3d-0ae5-4cc0-913a-55f6137a22ed" providerId="ADAL" clId="{19B7425D-1CB4-50E5-9C89-5BCBD3A8A6DC}" dt="2025-11-06T22:32:11.396" v="470" actId="1076"/>
        <pc:sldMkLst>
          <pc:docMk/>
          <pc:sldMk cId="312876432" sldId="279"/>
        </pc:sldMkLst>
        <pc:spChg chg="mod">
          <ac:chgData name="Davood Abbasi (1707099)" userId="a8acda3d-0ae5-4cc0-913a-55f6137a22ed" providerId="ADAL" clId="{19B7425D-1CB4-50E5-9C89-5BCBD3A8A6DC}" dt="2025-11-06T10:53:09.519" v="117"/>
          <ac:spMkLst>
            <pc:docMk/>
            <pc:sldMk cId="312876432" sldId="279"/>
            <ac:spMk id="2" creationId="{5ADBAD3B-EBFC-B97A-AB12-22842938AA07}"/>
          </ac:spMkLst>
        </pc:spChg>
        <pc:spChg chg="mod">
          <ac:chgData name="Davood Abbasi (1707099)" userId="a8acda3d-0ae5-4cc0-913a-55f6137a22ed" providerId="ADAL" clId="{19B7425D-1CB4-50E5-9C89-5BCBD3A8A6DC}" dt="2025-11-06T10:53:09.519" v="117"/>
          <ac:spMkLst>
            <pc:docMk/>
            <pc:sldMk cId="312876432" sldId="279"/>
            <ac:spMk id="3" creationId="{4FE27C5B-C51F-BCF4-FE07-010566C6F57C}"/>
          </ac:spMkLst>
        </pc:spChg>
        <pc:spChg chg="mod">
          <ac:chgData name="Davood Abbasi (1707099)" userId="a8acda3d-0ae5-4cc0-913a-55f6137a22ed" providerId="ADAL" clId="{19B7425D-1CB4-50E5-9C89-5BCBD3A8A6DC}" dt="2025-11-06T10:53:09.519" v="117"/>
          <ac:spMkLst>
            <pc:docMk/>
            <pc:sldMk cId="312876432" sldId="279"/>
            <ac:spMk id="4" creationId="{C6A93948-27D3-3C7D-A412-EABFEEC4B921}"/>
          </ac:spMkLst>
        </pc:spChg>
        <pc:spChg chg="add mod">
          <ac:chgData name="Davood Abbasi (1707099)" userId="a8acda3d-0ae5-4cc0-913a-55f6137a22ed" providerId="ADAL" clId="{19B7425D-1CB4-50E5-9C89-5BCBD3A8A6DC}" dt="2025-11-06T22:32:11.396" v="470" actId="1076"/>
          <ac:spMkLst>
            <pc:docMk/>
            <pc:sldMk cId="312876432" sldId="279"/>
            <ac:spMk id="5" creationId="{32D4DF14-9429-2507-3493-424CEFF3D515}"/>
          </ac:spMkLst>
        </pc:spChg>
      </pc:sldChg>
      <pc:sldChg chg="addSp delSp modSp add mod">
        <pc:chgData name="Davood Abbasi (1707099)" userId="a8acda3d-0ae5-4cc0-913a-55f6137a22ed" providerId="ADAL" clId="{19B7425D-1CB4-50E5-9C89-5BCBD3A8A6DC}" dt="2025-11-06T10:53:04.609" v="115" actId="478"/>
        <pc:sldMkLst>
          <pc:docMk/>
          <pc:sldMk cId="0" sldId="280"/>
        </pc:sldMkLst>
        <pc:spChg chg="mod">
          <ac:chgData name="Davood Abbasi (1707099)" userId="a8acda3d-0ae5-4cc0-913a-55f6137a22ed" providerId="ADAL" clId="{19B7425D-1CB4-50E5-9C89-5BCBD3A8A6DC}" dt="2025-11-06T10:43:58.485" v="28" actId="20577"/>
          <ac:spMkLst>
            <pc:docMk/>
            <pc:sldMk cId="0" sldId="280"/>
            <ac:spMk id="8" creationId="{00000000-0000-0000-0000-000000000000}"/>
          </ac:spMkLst>
        </pc:spChg>
      </pc:sldChg>
      <pc:sldChg chg="addSp modSp add mod modNotesTx">
        <pc:chgData name="Davood Abbasi (1707099)" userId="a8acda3d-0ae5-4cc0-913a-55f6137a22ed" providerId="ADAL" clId="{19B7425D-1CB4-50E5-9C89-5BCBD3A8A6DC}" dt="2025-11-06T22:29:56.926" v="361" actId="20577"/>
        <pc:sldMkLst>
          <pc:docMk/>
          <pc:sldMk cId="0" sldId="281"/>
        </pc:sldMkLst>
        <pc:spChg chg="add mod">
          <ac:chgData name="Davood Abbasi (1707099)" userId="a8acda3d-0ae5-4cc0-913a-55f6137a22ed" providerId="ADAL" clId="{19B7425D-1CB4-50E5-9C89-5BCBD3A8A6DC}" dt="2025-11-06T22:29:56.926" v="361" actId="20577"/>
          <ac:spMkLst>
            <pc:docMk/>
            <pc:sldMk cId="0" sldId="281"/>
            <ac:spMk id="4" creationId="{D6025AC0-3550-370A-F41C-7A2CA4238C37}"/>
          </ac:spMkLst>
        </pc:spChg>
      </pc:sldChg>
      <pc:sldChg chg="addSp delSp modSp add mod modNotesTx">
        <pc:chgData name="Davood Abbasi (1707099)" userId="a8acda3d-0ae5-4cc0-913a-55f6137a22ed" providerId="ADAL" clId="{19B7425D-1CB4-50E5-9C89-5BCBD3A8A6DC}" dt="2025-11-06T22:30:28.728" v="389" actId="20577"/>
        <pc:sldMkLst>
          <pc:docMk/>
          <pc:sldMk cId="0" sldId="282"/>
        </pc:sldMkLst>
        <pc:spChg chg="add mod">
          <ac:chgData name="Davood Abbasi (1707099)" userId="a8acda3d-0ae5-4cc0-913a-55f6137a22ed" providerId="ADAL" clId="{19B7425D-1CB4-50E5-9C89-5BCBD3A8A6DC}" dt="2025-11-06T22:30:28.728" v="389" actId="20577"/>
          <ac:spMkLst>
            <pc:docMk/>
            <pc:sldMk cId="0" sldId="282"/>
            <ac:spMk id="6" creationId="{E3C9D8F8-004D-E4E2-892B-72C491889697}"/>
          </ac:spMkLst>
        </pc:spChg>
      </pc:sldChg>
      <pc:sldChg chg="addSp modSp add mod modNotesTx">
        <pc:chgData name="Davood Abbasi (1707099)" userId="a8acda3d-0ae5-4cc0-913a-55f6137a22ed" providerId="ADAL" clId="{19B7425D-1CB4-50E5-9C89-5BCBD3A8A6DC}" dt="2025-11-06T22:30:46.623" v="414" actId="20577"/>
        <pc:sldMkLst>
          <pc:docMk/>
          <pc:sldMk cId="0" sldId="283"/>
        </pc:sldMkLst>
        <pc:spChg chg="add mod">
          <ac:chgData name="Davood Abbasi (1707099)" userId="a8acda3d-0ae5-4cc0-913a-55f6137a22ed" providerId="ADAL" clId="{19B7425D-1CB4-50E5-9C89-5BCBD3A8A6DC}" dt="2025-11-06T22:30:46.623" v="414" actId="20577"/>
          <ac:spMkLst>
            <pc:docMk/>
            <pc:sldMk cId="0" sldId="283"/>
            <ac:spMk id="4" creationId="{FF8EB020-C8D1-A374-7523-F924EF3FDC77}"/>
          </ac:spMkLst>
        </pc:spChg>
      </pc:sldChg>
      <pc:sldChg chg="addSp modSp add mod modNotesTx">
        <pc:chgData name="Davood Abbasi (1707099)" userId="a8acda3d-0ae5-4cc0-913a-55f6137a22ed" providerId="ADAL" clId="{19B7425D-1CB4-50E5-9C89-5BCBD3A8A6DC}" dt="2025-11-06T22:31:29.052" v="467" actId="1076"/>
        <pc:sldMkLst>
          <pc:docMk/>
          <pc:sldMk cId="0" sldId="284"/>
        </pc:sldMkLst>
        <pc:spChg chg="add mod">
          <ac:chgData name="Davood Abbasi (1707099)" userId="a8acda3d-0ae5-4cc0-913a-55f6137a22ed" providerId="ADAL" clId="{19B7425D-1CB4-50E5-9C89-5BCBD3A8A6DC}" dt="2025-11-06T22:31:29.052" v="467" actId="1076"/>
          <ac:spMkLst>
            <pc:docMk/>
            <pc:sldMk cId="0" sldId="284"/>
            <ac:spMk id="2" creationId="{56B3E1BF-EDA4-9650-97E5-1E50AAD1DC4E}"/>
          </ac:spMkLst>
        </pc:spChg>
      </pc:sldChg>
      <pc:sldChg chg="modSp new mod">
        <pc:chgData name="Davood Abbasi (1707099)" userId="a8acda3d-0ae5-4cc0-913a-55f6137a22ed" providerId="ADAL" clId="{19B7425D-1CB4-50E5-9C89-5BCBD3A8A6DC}" dt="2025-11-06T10:53:09.519" v="117"/>
        <pc:sldMkLst>
          <pc:docMk/>
          <pc:sldMk cId="4173869543" sldId="286"/>
        </pc:sldMkLst>
        <pc:spChg chg="mod">
          <ac:chgData name="Davood Abbasi (1707099)" userId="a8acda3d-0ae5-4cc0-913a-55f6137a22ed" providerId="ADAL" clId="{19B7425D-1CB4-50E5-9C89-5BCBD3A8A6DC}" dt="2025-11-06T10:53:09.519" v="117"/>
          <ac:spMkLst>
            <pc:docMk/>
            <pc:sldMk cId="4173869543" sldId="286"/>
            <ac:spMk id="2" creationId="{A9F69163-F009-1E9A-96F0-7ECF1CF7C095}"/>
          </ac:spMkLst>
        </pc:spChg>
        <pc:spChg chg="mod">
          <ac:chgData name="Davood Abbasi (1707099)" userId="a8acda3d-0ae5-4cc0-913a-55f6137a22ed" providerId="ADAL" clId="{19B7425D-1CB4-50E5-9C89-5BCBD3A8A6DC}" dt="2025-11-06T10:50:02.047" v="95" actId="14100"/>
          <ac:spMkLst>
            <pc:docMk/>
            <pc:sldMk cId="4173869543" sldId="286"/>
            <ac:spMk id="3" creationId="{0A66F7E9-FCEE-8173-F9A1-6B0CB6E2F748}"/>
          </ac:spMkLst>
        </pc:spChg>
      </pc:sldChg>
    </pc:docChg>
  </pc:docChgLst>
  <pc:docChgLst>
    <pc:chgData name="Rebekah Jones (2205076)" userId="78102c30-8dd4-477c-92fe-14430fd67a54" providerId="ADAL" clId="{8B3F73A6-DD77-924F-940F-E9D0FB651BB7}"/>
    <pc:docChg chg="undo custSel addSld delSld modSld">
      <pc:chgData name="Rebekah Jones (2205076)" userId="78102c30-8dd4-477c-92fe-14430fd67a54" providerId="ADAL" clId="{8B3F73A6-DD77-924F-940F-E9D0FB651BB7}" dt="2025-10-28T12:35:12.279" v="3057" actId="5793"/>
      <pc:docMkLst>
        <pc:docMk/>
      </pc:docMkLst>
      <pc:sldChg chg="addSp modSp mod setBg">
        <pc:chgData name="Rebekah Jones (2205076)" userId="78102c30-8dd4-477c-92fe-14430fd67a54" providerId="ADAL" clId="{8B3F73A6-DD77-924F-940F-E9D0FB651BB7}" dt="2025-10-28T11:26:41.742" v="217" actId="122"/>
        <pc:sldMkLst>
          <pc:docMk/>
          <pc:sldMk cId="1584224610" sldId="256"/>
        </pc:sldMkLst>
        <pc:spChg chg="mod">
          <ac:chgData name="Rebekah Jones (2205076)" userId="78102c30-8dd4-477c-92fe-14430fd67a54" providerId="ADAL" clId="{8B3F73A6-DD77-924F-940F-E9D0FB651BB7}" dt="2025-10-28T11:26:30.067" v="213" actId="1076"/>
          <ac:spMkLst>
            <pc:docMk/>
            <pc:sldMk cId="1584224610" sldId="256"/>
            <ac:spMk id="2" creationId="{F31FB0CC-E06B-23C4-1270-15B8D4430F33}"/>
          </ac:spMkLst>
        </pc:spChg>
        <pc:spChg chg="mod">
          <ac:chgData name="Rebekah Jones (2205076)" userId="78102c30-8dd4-477c-92fe-14430fd67a54" providerId="ADAL" clId="{8B3F73A6-DD77-924F-940F-E9D0FB651BB7}" dt="2025-10-28T11:26:41.742" v="217" actId="122"/>
          <ac:spMkLst>
            <pc:docMk/>
            <pc:sldMk cId="1584224610" sldId="256"/>
            <ac:spMk id="3" creationId="{AECDBAC8-024C-B610-6597-57DDE28E200F}"/>
          </ac:spMkLst>
        </pc:spChg>
        <pc:spChg chg="add mod">
          <ac:chgData name="Rebekah Jones (2205076)" userId="78102c30-8dd4-477c-92fe-14430fd67a54" providerId="ADAL" clId="{8B3F73A6-DD77-924F-940F-E9D0FB651BB7}" dt="2025-10-28T11:23:04.381" v="7" actId="26606"/>
          <ac:spMkLst>
            <pc:docMk/>
            <pc:sldMk cId="1584224610" sldId="256"/>
            <ac:spMk id="8" creationId="{F0D3C7DE-74D6-0438-D6FC-54BABA1780EC}"/>
          </ac:spMkLst>
        </pc:spChg>
        <pc:picChg chg="add mod ord">
          <ac:chgData name="Rebekah Jones (2205076)" userId="78102c30-8dd4-477c-92fe-14430fd67a54" providerId="ADAL" clId="{8B3F73A6-DD77-924F-940F-E9D0FB651BB7}" dt="2025-10-28T11:23:04.381" v="7" actId="26606"/>
          <ac:picMkLst>
            <pc:docMk/>
            <pc:sldMk cId="1584224610" sldId="256"/>
            <ac:picMk id="5" creationId="{1CB0DE85-17A1-BC14-8EA3-AFF4B6E53595}"/>
          </ac:picMkLst>
        </pc:picChg>
        <pc:picChg chg="add mod">
          <ac:chgData name="Rebekah Jones (2205076)" userId="78102c30-8dd4-477c-92fe-14430fd67a54" providerId="ADAL" clId="{8B3F73A6-DD77-924F-940F-E9D0FB651BB7}" dt="2025-10-28T11:23:04.381" v="7" actId="26606"/>
          <ac:picMkLst>
            <pc:docMk/>
            <pc:sldMk cId="1584224610" sldId="256"/>
            <ac:picMk id="7" creationId="{839FDA7E-349A-0611-3804-A993FD4B73E3}"/>
          </ac:picMkLst>
        </pc:picChg>
      </pc:sldChg>
      <pc:sldChg chg="addSp modSp mod setBg">
        <pc:chgData name="Rebekah Jones (2205076)" userId="78102c30-8dd4-477c-92fe-14430fd67a54" providerId="ADAL" clId="{8B3F73A6-DD77-924F-940F-E9D0FB651BB7}" dt="2025-10-28T12:28:24.598" v="2977" actId="20577"/>
        <pc:sldMkLst>
          <pc:docMk/>
          <pc:sldMk cId="3368830978" sldId="257"/>
        </pc:sldMkLst>
        <pc:spChg chg="mod">
          <ac:chgData name="Rebekah Jones (2205076)" userId="78102c30-8dd4-477c-92fe-14430fd67a54" providerId="ADAL" clId="{8B3F73A6-DD77-924F-940F-E9D0FB651BB7}" dt="2025-10-28T11:57:08.112" v="2863" actId="26606"/>
          <ac:spMkLst>
            <pc:docMk/>
            <pc:sldMk cId="3368830978" sldId="257"/>
            <ac:spMk id="2" creationId="{F6994797-A88B-5DD2-0518-F65DEED742F3}"/>
          </ac:spMkLst>
        </pc:spChg>
        <pc:spChg chg="mod">
          <ac:chgData name="Rebekah Jones (2205076)" userId="78102c30-8dd4-477c-92fe-14430fd67a54" providerId="ADAL" clId="{8B3F73A6-DD77-924F-940F-E9D0FB651BB7}" dt="2025-10-28T12:28:24.598" v="2977" actId="20577"/>
          <ac:spMkLst>
            <pc:docMk/>
            <pc:sldMk cId="3368830978" sldId="257"/>
            <ac:spMk id="3" creationId="{657585D9-988D-2413-37F6-3E7806A8713D}"/>
          </ac:spMkLst>
        </pc:spChg>
        <pc:spChg chg="add mod">
          <ac:chgData name="Rebekah Jones (2205076)" userId="78102c30-8dd4-477c-92fe-14430fd67a54" providerId="ADAL" clId="{8B3F73A6-DD77-924F-940F-E9D0FB651BB7}" dt="2025-10-28T12:07:07.744" v="2916" actId="20577"/>
          <ac:spMkLst>
            <pc:docMk/>
            <pc:sldMk cId="3368830978" sldId="257"/>
            <ac:spMk id="6" creationId="{28F3DB0E-0859-63DD-F42F-315E9DCCF065}"/>
          </ac:spMkLst>
        </pc:spChg>
        <pc:picChg chg="add mod ord">
          <ac:chgData name="Rebekah Jones (2205076)" userId="78102c30-8dd4-477c-92fe-14430fd67a54" providerId="ADAL" clId="{8B3F73A6-DD77-924F-940F-E9D0FB651BB7}" dt="2025-10-28T11:57:08.112" v="2863" actId="26606"/>
          <ac:picMkLst>
            <pc:docMk/>
            <pc:sldMk cId="3368830978" sldId="257"/>
            <ac:picMk id="5" creationId="{102E8ED3-E332-6B7F-B218-61D146DB689C}"/>
          </ac:picMkLst>
        </pc:picChg>
      </pc:sldChg>
      <pc:sldChg chg="modSp new mod">
        <pc:chgData name="Rebekah Jones (2205076)" userId="78102c30-8dd4-477c-92fe-14430fd67a54" providerId="ADAL" clId="{8B3F73A6-DD77-924F-940F-E9D0FB651BB7}" dt="2025-10-28T11:55:41.893" v="2821" actId="20577"/>
        <pc:sldMkLst>
          <pc:docMk/>
          <pc:sldMk cId="26374009" sldId="258"/>
        </pc:sldMkLst>
        <pc:spChg chg="mod">
          <ac:chgData name="Rebekah Jones (2205076)" userId="78102c30-8dd4-477c-92fe-14430fd67a54" providerId="ADAL" clId="{8B3F73A6-DD77-924F-940F-E9D0FB651BB7}" dt="2025-10-28T11:55:27.196" v="2819" actId="20577"/>
          <ac:spMkLst>
            <pc:docMk/>
            <pc:sldMk cId="26374009" sldId="258"/>
            <ac:spMk id="2" creationId="{29AC9F29-6814-26F4-454E-35F2A015717D}"/>
          </ac:spMkLst>
        </pc:spChg>
        <pc:spChg chg="mod">
          <ac:chgData name="Rebekah Jones (2205076)" userId="78102c30-8dd4-477c-92fe-14430fd67a54" providerId="ADAL" clId="{8B3F73A6-DD77-924F-940F-E9D0FB651BB7}" dt="2025-10-28T11:55:41.893" v="2821" actId="20577"/>
          <ac:spMkLst>
            <pc:docMk/>
            <pc:sldMk cId="26374009" sldId="258"/>
            <ac:spMk id="3" creationId="{4B199F92-7991-8CC9-15A2-1F836EE557FB}"/>
          </ac:spMkLst>
        </pc:spChg>
      </pc:sldChg>
      <pc:sldChg chg="addSp delSp modSp new mod setBg">
        <pc:chgData name="Rebekah Jones (2205076)" userId="78102c30-8dd4-477c-92fe-14430fd67a54" providerId="ADAL" clId="{8B3F73A6-DD77-924F-940F-E9D0FB651BB7}" dt="2025-10-28T12:35:12.279" v="3057" actId="5793"/>
        <pc:sldMkLst>
          <pc:docMk/>
          <pc:sldMk cId="818168913" sldId="259"/>
        </pc:sldMkLst>
        <pc:spChg chg="mod">
          <ac:chgData name="Rebekah Jones (2205076)" userId="78102c30-8dd4-477c-92fe-14430fd67a54" providerId="ADAL" clId="{8B3F73A6-DD77-924F-940F-E9D0FB651BB7}" dt="2025-10-28T12:34:54.703" v="3055" actId="14100"/>
          <ac:spMkLst>
            <pc:docMk/>
            <pc:sldMk cId="818168913" sldId="259"/>
            <ac:spMk id="2" creationId="{9C6DB104-9581-8447-30CA-1247D1F049D1}"/>
          </ac:spMkLst>
        </pc:spChg>
        <pc:spChg chg="mod">
          <ac:chgData name="Rebekah Jones (2205076)" userId="78102c30-8dd4-477c-92fe-14430fd67a54" providerId="ADAL" clId="{8B3F73A6-DD77-924F-940F-E9D0FB651BB7}" dt="2025-10-28T12:35:12.279" v="3057" actId="5793"/>
          <ac:spMkLst>
            <pc:docMk/>
            <pc:sldMk cId="818168913" sldId="259"/>
            <ac:spMk id="3" creationId="{62F1E217-45BA-A103-8207-A17948BC6ED4}"/>
          </ac:spMkLst>
        </pc:spChg>
        <pc:spChg chg="add mod">
          <ac:chgData name="Rebekah Jones (2205076)" userId="78102c30-8dd4-477c-92fe-14430fd67a54" providerId="ADAL" clId="{8B3F73A6-DD77-924F-940F-E9D0FB651BB7}" dt="2025-10-28T11:57:45.512" v="2869" actId="26606"/>
          <ac:spMkLst>
            <pc:docMk/>
            <pc:sldMk cId="818168913" sldId="259"/>
            <ac:spMk id="6" creationId="{E130CB4C-E060-2499-E0BD-BD496F8C9450}"/>
          </ac:spMkLst>
        </pc:spChg>
        <pc:spChg chg="add mod">
          <ac:chgData name="Rebekah Jones (2205076)" userId="78102c30-8dd4-477c-92fe-14430fd67a54" providerId="ADAL" clId="{8B3F73A6-DD77-924F-940F-E9D0FB651BB7}" dt="2025-10-28T12:29:03.691" v="2979" actId="1076"/>
          <ac:spMkLst>
            <pc:docMk/>
            <pc:sldMk cId="818168913" sldId="259"/>
            <ac:spMk id="7" creationId="{7DF770D4-4BAA-2BB1-C916-9714C8193DE9}"/>
          </ac:spMkLst>
        </pc:spChg>
        <pc:picChg chg="add mod ord">
          <ac:chgData name="Rebekah Jones (2205076)" userId="78102c30-8dd4-477c-92fe-14430fd67a54" providerId="ADAL" clId="{8B3F73A6-DD77-924F-940F-E9D0FB651BB7}" dt="2025-10-28T11:57:45.512" v="2869" actId="26606"/>
          <ac:picMkLst>
            <pc:docMk/>
            <pc:sldMk cId="818168913" sldId="259"/>
            <ac:picMk id="5" creationId="{058563A9-0414-113F-125F-2EAFCC070DA2}"/>
          </ac:picMkLst>
        </pc:picChg>
      </pc:sldChg>
      <pc:sldChg chg="addSp modSp new mod">
        <pc:chgData name="Rebekah Jones (2205076)" userId="78102c30-8dd4-477c-92fe-14430fd67a54" providerId="ADAL" clId="{8B3F73A6-DD77-924F-940F-E9D0FB651BB7}" dt="2025-10-28T12:07:41.804" v="2967" actId="1076"/>
        <pc:sldMkLst>
          <pc:docMk/>
          <pc:sldMk cId="2864861627" sldId="260"/>
        </pc:sldMkLst>
        <pc:spChg chg="mod">
          <ac:chgData name="Rebekah Jones (2205076)" userId="78102c30-8dd4-477c-92fe-14430fd67a54" providerId="ADAL" clId="{8B3F73A6-DD77-924F-940F-E9D0FB651BB7}" dt="2025-10-28T11:46:11.310" v="1986" actId="20577"/>
          <ac:spMkLst>
            <pc:docMk/>
            <pc:sldMk cId="2864861627" sldId="260"/>
            <ac:spMk id="2" creationId="{B24BF91A-8FCA-7563-EBB0-3E32DF1F43A1}"/>
          </ac:spMkLst>
        </pc:spChg>
        <pc:spChg chg="mod">
          <ac:chgData name="Rebekah Jones (2205076)" userId="78102c30-8dd4-477c-92fe-14430fd67a54" providerId="ADAL" clId="{8B3F73A6-DD77-924F-940F-E9D0FB651BB7}" dt="2025-10-28T11:59:59.167" v="2888" actId="14100"/>
          <ac:spMkLst>
            <pc:docMk/>
            <pc:sldMk cId="2864861627" sldId="260"/>
            <ac:spMk id="3" creationId="{D76F6CA8-8B07-CD3B-BE45-0D0E7EAC5888}"/>
          </ac:spMkLst>
        </pc:spChg>
        <pc:spChg chg="add mod">
          <ac:chgData name="Rebekah Jones (2205076)" userId="78102c30-8dd4-477c-92fe-14430fd67a54" providerId="ADAL" clId="{8B3F73A6-DD77-924F-940F-E9D0FB651BB7}" dt="2025-10-28T12:07:41.804" v="2967" actId="1076"/>
          <ac:spMkLst>
            <pc:docMk/>
            <pc:sldMk cId="2864861627" sldId="260"/>
            <ac:spMk id="4" creationId="{0F78321B-C840-BDC3-A87B-4A2751B87194}"/>
          </ac:spMkLst>
        </pc:spChg>
      </pc:sldChg>
      <pc:sldChg chg="new">
        <pc:chgData name="Rebekah Jones (2205076)" userId="78102c30-8dd4-477c-92fe-14430fd67a54" providerId="ADAL" clId="{8B3F73A6-DD77-924F-940F-E9D0FB651BB7}" dt="2025-10-28T12:00:12.743" v="2889" actId="680"/>
        <pc:sldMkLst>
          <pc:docMk/>
          <pc:sldMk cId="3697412517" sldId="261"/>
        </pc:sldMkLst>
      </pc:sldChg>
    </pc:docChg>
  </pc:docChgLst>
  <pc:docChgLst>
    <pc:chgData name="Megha Sanjaybhai Vaghasiya (2515214)" userId="S::2515214@student.uwtsd.ac.uk::b929d883-505a-4eba-9053-9fd4087f3b53" providerId="AD" clId="Web-{D267BB5C-FA34-157F-7342-E1AA217150C5}"/>
    <pc:docChg chg="modSld">
      <pc:chgData name="Megha Sanjaybhai Vaghasiya (2515214)" userId="S::2515214@student.uwtsd.ac.uk::b929d883-505a-4eba-9053-9fd4087f3b53" providerId="AD" clId="Web-{D267BB5C-FA34-157F-7342-E1AA217150C5}" dt="2025-11-01T11:23:06.683" v="0" actId="20577"/>
      <pc:docMkLst>
        <pc:docMk/>
      </pc:docMkLst>
      <pc:sldChg chg="modSp">
        <pc:chgData name="Megha Sanjaybhai Vaghasiya (2515214)" userId="S::2515214@student.uwtsd.ac.uk::b929d883-505a-4eba-9053-9fd4087f3b53" providerId="AD" clId="Web-{D267BB5C-FA34-157F-7342-E1AA217150C5}" dt="2025-11-01T11:23:06.683" v="0" actId="20577"/>
        <pc:sldMkLst>
          <pc:docMk/>
          <pc:sldMk cId="1584224610" sldId="256"/>
        </pc:sldMkLst>
        <pc:spChg chg="mod">
          <ac:chgData name="Megha Sanjaybhai Vaghasiya (2515214)" userId="S::2515214@student.uwtsd.ac.uk::b929d883-505a-4eba-9053-9fd4087f3b53" providerId="AD" clId="Web-{D267BB5C-FA34-157F-7342-E1AA217150C5}" dt="2025-11-01T11:23:06.683" v="0" actId="20577"/>
          <ac:spMkLst>
            <pc:docMk/>
            <pc:sldMk cId="1584224610" sldId="256"/>
            <ac:spMk id="3" creationId="{AECDBAC8-024C-B610-6597-57DDE28E200F}"/>
          </ac:spMkLst>
        </pc:spChg>
      </pc:sldChg>
    </pc:docChg>
  </pc:docChgLst>
  <pc:docChgLst>
    <pc:chgData name="Saghar Abed (1707252)" userId="S::1707252@student.uwtsd.ac.uk::e0c6d90e-bdff-4b6c-8423-5056ee1f13eb" providerId="AD" clId="Web-{062094A2-2E04-5780-3EDE-6E69A654EDB1}"/>
    <pc:docChg chg="modSld">
      <pc:chgData name="Saghar Abed (1707252)" userId="S::1707252@student.uwtsd.ac.uk::e0c6d90e-bdff-4b6c-8423-5056ee1f13eb" providerId="AD" clId="Web-{062094A2-2E04-5780-3EDE-6E69A654EDB1}" dt="2025-11-01T19:36:09.176" v="0" actId="14100"/>
      <pc:docMkLst>
        <pc:docMk/>
      </pc:docMkLst>
      <pc:sldChg chg="modSp">
        <pc:chgData name="Saghar Abed (1707252)" userId="S::1707252@student.uwtsd.ac.uk::e0c6d90e-bdff-4b6c-8423-5056ee1f13eb" providerId="AD" clId="Web-{062094A2-2E04-5780-3EDE-6E69A654EDB1}" dt="2025-11-01T19:36:09.176" v="0" actId="14100"/>
        <pc:sldMkLst>
          <pc:docMk/>
          <pc:sldMk cId="3399766396" sldId="264"/>
        </pc:sldMkLst>
      </pc:sldChg>
    </pc:docChg>
  </pc:docChgLst>
  <pc:docChgLst>
    <pc:chgData name="Saghar Abed (1707252)" userId="7d2ca30d-8dc7-41bb-a6ad-17640f27d440" providerId="ADAL" clId="{19B7425D-1CB4-50E5-9C89-5BCBD3A8A6DC}"/>
    <pc:docChg chg="undo custSel addSld delSld modSld sldOrd">
      <pc:chgData name="Saghar Abed (1707252)" userId="7d2ca30d-8dc7-41bb-a6ad-17640f27d440" providerId="ADAL" clId="{19B7425D-1CB4-50E5-9C89-5BCBD3A8A6DC}" dt="2025-11-01T19:47:36.134" v="227" actId="20578"/>
      <pc:docMkLst>
        <pc:docMk/>
      </pc:docMkLst>
      <pc:sldChg chg="addSp delSp modSp mod">
        <pc:chgData name="Saghar Abed (1707252)" userId="7d2ca30d-8dc7-41bb-a6ad-17640f27d440" providerId="ADAL" clId="{19B7425D-1CB4-50E5-9C89-5BCBD3A8A6DC}" dt="2025-11-01T19:17:00.635" v="59" actId="22"/>
        <pc:sldMkLst>
          <pc:docMk/>
          <pc:sldMk cId="26374009" sldId="258"/>
        </pc:sldMkLst>
      </pc:sldChg>
      <pc:sldChg chg="addSp delSp modSp add del mod setBg modNotesTx">
        <pc:chgData name="Saghar Abed (1707252)" userId="7d2ca30d-8dc7-41bb-a6ad-17640f27d440" providerId="ADAL" clId="{19B7425D-1CB4-50E5-9C89-5BCBD3A8A6DC}" dt="2025-11-01T19:47:21.932" v="226" actId="27636"/>
        <pc:sldMkLst>
          <pc:docMk/>
          <pc:sldMk cId="3399766396" sldId="264"/>
        </pc:sldMkLst>
        <pc:graphicFrameChg chg="del mod modGraphic">
          <ac:chgData name="Saghar Abed (1707252)" userId="7d2ca30d-8dc7-41bb-a6ad-17640f27d440" providerId="ADAL" clId="{19B7425D-1CB4-50E5-9C89-5BCBD3A8A6DC}" dt="2025-11-01T19:34:10.500" v="121" actId="14100"/>
          <ac:graphicFrameMkLst>
            <pc:docMk/>
            <pc:sldMk cId="3399766396" sldId="264"/>
            <ac:graphicFrameMk id="41" creationId="{00000000-0000-0000-0000-000000000000}"/>
          </ac:graphicFrameMkLst>
        </pc:graphicFrameChg>
      </pc:sldChg>
      <pc:sldChg chg="delSp modSp add mod modNotesTx">
        <pc:chgData name="Saghar Abed (1707252)" userId="7d2ca30d-8dc7-41bb-a6ad-17640f27d440" providerId="ADAL" clId="{19B7425D-1CB4-50E5-9C89-5BCBD3A8A6DC}" dt="2025-11-01T19:22:00.586" v="70" actId="478"/>
        <pc:sldMkLst>
          <pc:docMk/>
          <pc:sldMk cId="0" sldId="275"/>
        </pc:sldMkLst>
        <pc:spChg chg="mod">
          <ac:chgData name="Saghar Abed (1707252)" userId="7d2ca30d-8dc7-41bb-a6ad-17640f27d440" providerId="ADAL" clId="{19B7425D-1CB4-50E5-9C89-5BCBD3A8A6DC}" dt="2025-11-01T18:56:23.022" v="15" actId="12"/>
          <ac:spMkLst>
            <pc:docMk/>
            <pc:sldMk cId="0" sldId="275"/>
            <ac:spMk id="17" creationId="{00000000-0000-0000-0000-000000000000}"/>
          </ac:spMkLst>
        </pc:spChg>
        <pc:spChg chg="mod">
          <ac:chgData name="Saghar Abed (1707252)" userId="7d2ca30d-8dc7-41bb-a6ad-17640f27d440" providerId="ADAL" clId="{19B7425D-1CB4-50E5-9C89-5BCBD3A8A6DC}" dt="2025-11-01T18:56:18.878" v="13" actId="12"/>
          <ac:spMkLst>
            <pc:docMk/>
            <pc:sldMk cId="0" sldId="275"/>
            <ac:spMk id="18" creationId="{00000000-0000-0000-0000-000000000000}"/>
          </ac:spMkLst>
        </pc:spChg>
        <pc:spChg chg="mod">
          <ac:chgData name="Saghar Abed (1707252)" userId="7d2ca30d-8dc7-41bb-a6ad-17640f27d440" providerId="ADAL" clId="{19B7425D-1CB4-50E5-9C89-5BCBD3A8A6DC}" dt="2025-11-01T19:20:04.366" v="62" actId="14100"/>
          <ac:spMkLst>
            <pc:docMk/>
            <pc:sldMk cId="0" sldId="275"/>
            <ac:spMk id="32" creationId="{00000000-0000-0000-0000-000000000000}"/>
          </ac:spMkLst>
        </pc:spChg>
        <pc:spChg chg="mod">
          <ac:chgData name="Saghar Abed (1707252)" userId="7d2ca30d-8dc7-41bb-a6ad-17640f27d440" providerId="ADAL" clId="{19B7425D-1CB4-50E5-9C89-5BCBD3A8A6DC}" dt="2025-11-01T19:21:16.001" v="67" actId="1076"/>
          <ac:spMkLst>
            <pc:docMk/>
            <pc:sldMk cId="0" sldId="275"/>
            <ac:spMk id="35" creationId="{00000000-0000-0000-0000-000000000000}"/>
          </ac:spMkLst>
        </pc:spChg>
        <pc:spChg chg="mod">
          <ac:chgData name="Saghar Abed (1707252)" userId="7d2ca30d-8dc7-41bb-a6ad-17640f27d440" providerId="ADAL" clId="{19B7425D-1CB4-50E5-9C89-5BCBD3A8A6DC}" dt="2025-11-01T19:21:14.201" v="66" actId="313"/>
          <ac:spMkLst>
            <pc:docMk/>
            <pc:sldMk cId="0" sldId="275"/>
            <ac:spMk id="36" creationId="{00000000-0000-0000-0000-000000000000}"/>
          </ac:spMkLst>
        </pc:spChg>
      </pc:sldChg>
      <pc:sldChg chg="modSp add mod ord modNotesTx">
        <pc:chgData name="Saghar Abed (1707252)" userId="7d2ca30d-8dc7-41bb-a6ad-17640f27d440" providerId="ADAL" clId="{19B7425D-1CB4-50E5-9C89-5BCBD3A8A6DC}" dt="2025-11-01T19:47:36.134" v="227" actId="20578"/>
        <pc:sldMkLst>
          <pc:docMk/>
          <pc:sldMk cId="0" sldId="276"/>
        </pc:sldMkLst>
        <pc:spChg chg="mod">
          <ac:chgData name="Saghar Abed (1707252)" userId="7d2ca30d-8dc7-41bb-a6ad-17640f27d440" providerId="ADAL" clId="{19B7425D-1CB4-50E5-9C89-5BCBD3A8A6DC}" dt="2025-11-01T18:54:39.490" v="4" actId="14100"/>
          <ac:spMkLst>
            <pc:docMk/>
            <pc:sldMk cId="0" sldId="276"/>
            <ac:spMk id="2" creationId="{00000000-0000-0000-0000-000000000000}"/>
          </ac:spMkLst>
        </pc:spChg>
        <pc:graphicFrameChg chg="mod modGraphic">
          <ac:chgData name="Saghar Abed (1707252)" userId="7d2ca30d-8dc7-41bb-a6ad-17640f27d440" providerId="ADAL" clId="{19B7425D-1CB4-50E5-9C89-5BCBD3A8A6DC}" dt="2025-11-01T19:08:25.997" v="37" actId="14100"/>
          <ac:graphicFrameMkLst>
            <pc:docMk/>
            <pc:sldMk cId="0" sldId="276"/>
            <ac:graphicFrameMk id="34" creationId="{00000000-0000-0000-0000-000000000000}"/>
          </ac:graphicFrameMkLst>
        </pc:graphicFrameChg>
      </pc:sldChg>
      <pc:sldChg chg="modSp add mod modNotesTx">
        <pc:chgData name="Saghar Abed (1707252)" userId="7d2ca30d-8dc7-41bb-a6ad-17640f27d440" providerId="ADAL" clId="{19B7425D-1CB4-50E5-9C89-5BCBD3A8A6DC}" dt="2025-11-01T19:08:52.146" v="39" actId="20577"/>
        <pc:sldMkLst>
          <pc:docMk/>
          <pc:sldMk cId="0" sldId="277"/>
        </pc:sldMkLst>
        <pc:spChg chg="mod">
          <ac:chgData name="Saghar Abed (1707252)" userId="7d2ca30d-8dc7-41bb-a6ad-17640f27d440" providerId="ADAL" clId="{19B7425D-1CB4-50E5-9C89-5BCBD3A8A6DC}" dt="2025-11-01T18:59:44.786" v="22" actId="33524"/>
          <ac:spMkLst>
            <pc:docMk/>
            <pc:sldMk cId="0" sldId="277"/>
            <ac:spMk id="24" creationId="{00000000-0000-0000-0000-000000000000}"/>
          </ac:spMkLst>
        </pc:spChg>
      </pc:sldChg>
      <pc:sldChg chg="addSp delSp modSp new mod">
        <pc:chgData name="Saghar Abed (1707252)" userId="7d2ca30d-8dc7-41bb-a6ad-17640f27d440" providerId="ADAL" clId="{19B7425D-1CB4-50E5-9C89-5BCBD3A8A6DC}" dt="2025-11-01T19:45:47.333" v="217"/>
        <pc:sldMkLst>
          <pc:docMk/>
          <pc:sldMk cId="3629790047" sldId="278"/>
        </pc:sldMkLst>
        <pc:spChg chg="mod">
          <ac:chgData name="Saghar Abed (1707252)" userId="7d2ca30d-8dc7-41bb-a6ad-17640f27d440" providerId="ADAL" clId="{19B7425D-1CB4-50E5-9C89-5BCBD3A8A6DC}" dt="2025-11-01T19:45:25.560" v="213" actId="20577"/>
          <ac:spMkLst>
            <pc:docMk/>
            <pc:sldMk cId="3629790047" sldId="278"/>
            <ac:spMk id="2" creationId="{1F21C71F-8642-AB67-6453-A3D021715385}"/>
          </ac:spMkLst>
        </pc:spChg>
        <pc:spChg chg="add mod">
          <ac:chgData name="Saghar Abed (1707252)" userId="7d2ca30d-8dc7-41bb-a6ad-17640f27d440" providerId="ADAL" clId="{19B7425D-1CB4-50E5-9C89-5BCBD3A8A6DC}" dt="2025-11-01T19:40:03.666" v="141" actId="255"/>
          <ac:spMkLst>
            <pc:docMk/>
            <pc:sldMk cId="3629790047" sldId="278"/>
            <ac:spMk id="5" creationId="{B9891F11-D62B-C64B-8351-D5C08A6003D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1DAA5B-8B59-496A-8592-C4D0C0B5D5CF}" type="doc">
      <dgm:prSet loTypeId="urn:microsoft.com/office/officeart/2011/layout/TabList" loCatId="list" qsTypeId="urn:microsoft.com/office/officeart/2005/8/quickstyle/simple1" qsCatId="simple" csTypeId="urn:microsoft.com/office/officeart/2005/8/colors/colorful2" csCatId="colorful" phldr="1"/>
      <dgm:spPr/>
      <dgm:t>
        <a:bodyPr/>
        <a:lstStyle/>
        <a:p>
          <a:endParaRPr lang="en-US"/>
        </a:p>
      </dgm:t>
    </dgm:pt>
    <dgm:pt modelId="{157F9CBA-8B51-491C-A293-D5ABB4B5273C}">
      <dgm:prSet phldrT="[Text]"/>
      <dgm:spPr/>
      <dgm:t>
        <a:bodyPr/>
        <a:lstStyle/>
        <a:p>
          <a:r>
            <a:rPr lang="en-US" b="1">
              <a:latin typeface="Arial" panose="020B0604020202020204" pitchFamily="34" charset="0"/>
              <a:ea typeface="Arial"/>
              <a:cs typeface="Arial" panose="020B0604020202020204" pitchFamily="34" charset="0"/>
              <a:sym typeface="Arial Bold"/>
            </a:rPr>
            <a:t>Valuable</a:t>
          </a:r>
          <a:endParaRPr lang="en-US" b="1">
            <a:latin typeface="Arial" panose="020B0604020202020204" pitchFamily="34" charset="0"/>
            <a:ea typeface="Arial"/>
            <a:cs typeface="Arial" panose="020B0604020202020204" pitchFamily="34" charset="0"/>
          </a:endParaRPr>
        </a:p>
      </dgm:t>
    </dgm:pt>
    <dgm:pt modelId="{D54327F0-30BE-4916-9D86-C71857FADD88}" type="parTrans" cxnId="{A6E51596-1B6C-47B8-9F64-547176907303}">
      <dgm:prSet/>
      <dgm:spPr/>
      <dgm:t>
        <a:bodyPr/>
        <a:lstStyle/>
        <a:p>
          <a:endParaRPr lang="en-US" sz="2400">
            <a:latin typeface="Arial" panose="020B0604020202020204" pitchFamily="34" charset="0"/>
            <a:cs typeface="Arial" panose="020B0604020202020204" pitchFamily="34" charset="0"/>
          </a:endParaRPr>
        </a:p>
      </dgm:t>
    </dgm:pt>
    <dgm:pt modelId="{C5CA4A06-3730-4BEC-BEE8-F3DC289F9565}" type="sibTrans" cxnId="{A6E51596-1B6C-47B8-9F64-547176907303}">
      <dgm:prSet/>
      <dgm:spPr/>
      <dgm:t>
        <a:bodyPr/>
        <a:lstStyle/>
        <a:p>
          <a:endParaRPr lang="en-US">
            <a:latin typeface="Arial" panose="020B0604020202020204" pitchFamily="34" charset="0"/>
            <a:cs typeface="Arial" panose="020B0604020202020204" pitchFamily="34" charset="0"/>
          </a:endParaRPr>
        </a:p>
      </dgm:t>
    </dgm:pt>
    <dgm:pt modelId="{5F550EF5-0CD9-4411-B377-75B91DDED935}">
      <dgm:prSet phldrT="[Text]"/>
      <dgm:spPr/>
      <dgm:t>
        <a:bodyPr/>
        <a:lstStyle/>
        <a:p>
          <a:r>
            <a:rPr lang="en-US" b="1">
              <a:latin typeface="Arial" panose="020B0604020202020204" pitchFamily="34" charset="0"/>
              <a:ea typeface="Arial"/>
              <a:cs typeface="Arial" panose="020B0604020202020204" pitchFamily="34" charset="0"/>
              <a:sym typeface="Arial"/>
            </a:rPr>
            <a:t>Organisation</a:t>
          </a:r>
        </a:p>
      </dgm:t>
    </dgm:pt>
    <dgm:pt modelId="{87D13382-561A-44D0-8B51-7CD3AFEB9E5A}" type="parTrans" cxnId="{AD721AA0-712A-4F29-9F51-509782C9A7D1}">
      <dgm:prSet/>
      <dgm:spPr/>
      <dgm:t>
        <a:bodyPr/>
        <a:lstStyle/>
        <a:p>
          <a:endParaRPr lang="en-US" sz="2400">
            <a:latin typeface="Arial" panose="020B0604020202020204" pitchFamily="34" charset="0"/>
            <a:cs typeface="Arial" panose="020B0604020202020204" pitchFamily="34" charset="0"/>
          </a:endParaRPr>
        </a:p>
      </dgm:t>
    </dgm:pt>
    <dgm:pt modelId="{8ED513C7-9918-4F0A-B54C-6262FDE6A70D}" type="sibTrans" cxnId="{AD721AA0-712A-4F29-9F51-509782C9A7D1}">
      <dgm:prSet/>
      <dgm:spPr/>
      <dgm:t>
        <a:bodyPr/>
        <a:lstStyle/>
        <a:p>
          <a:endParaRPr lang="en-US">
            <a:latin typeface="Arial" panose="020B0604020202020204" pitchFamily="34" charset="0"/>
            <a:cs typeface="Arial" panose="020B0604020202020204" pitchFamily="34" charset="0"/>
          </a:endParaRPr>
        </a:p>
      </dgm:t>
    </dgm:pt>
    <dgm:pt modelId="{365BB5CE-DF33-40D7-B190-A026AF57F336}">
      <dgm:prSet/>
      <dgm:spPr/>
      <dgm:t>
        <a:bodyPr/>
        <a:lstStyle/>
        <a:p>
          <a:r>
            <a:rPr lang="en-US" b="1">
              <a:latin typeface="Arial" panose="020B0604020202020204" pitchFamily="34" charset="0"/>
              <a:ea typeface="Arial"/>
              <a:cs typeface="Arial" panose="020B0604020202020204" pitchFamily="34" charset="0"/>
              <a:sym typeface="Arial"/>
            </a:rPr>
            <a:t>Rare</a:t>
          </a:r>
        </a:p>
      </dgm:t>
    </dgm:pt>
    <dgm:pt modelId="{5D2D9190-81DB-4688-BEBA-F9320D206A1E}" type="parTrans" cxnId="{BDA0972C-476A-4635-8651-74D5ADB0C5DC}">
      <dgm:prSet/>
      <dgm:spPr/>
      <dgm:t>
        <a:bodyPr/>
        <a:lstStyle/>
        <a:p>
          <a:endParaRPr lang="en-US" sz="2400">
            <a:latin typeface="Arial" panose="020B0604020202020204" pitchFamily="34" charset="0"/>
            <a:cs typeface="Arial" panose="020B0604020202020204" pitchFamily="34" charset="0"/>
          </a:endParaRPr>
        </a:p>
      </dgm:t>
    </dgm:pt>
    <dgm:pt modelId="{DA37798A-32F6-4CAA-BCAB-B64B6705161D}" type="sibTrans" cxnId="{BDA0972C-476A-4635-8651-74D5ADB0C5DC}">
      <dgm:prSet/>
      <dgm:spPr/>
      <dgm:t>
        <a:bodyPr/>
        <a:lstStyle/>
        <a:p>
          <a:endParaRPr lang="en-US">
            <a:latin typeface="Arial" panose="020B0604020202020204" pitchFamily="34" charset="0"/>
            <a:cs typeface="Arial" panose="020B0604020202020204" pitchFamily="34" charset="0"/>
          </a:endParaRPr>
        </a:p>
      </dgm:t>
    </dgm:pt>
    <dgm:pt modelId="{11E09E3A-0296-4FF4-9CBD-7970557C02CC}">
      <dgm:prSet/>
      <dgm:spPr/>
      <dgm:t>
        <a:bodyPr/>
        <a:lstStyle/>
        <a:p>
          <a:r>
            <a:rPr lang="en-US" i="1">
              <a:latin typeface="Arial" panose="020B0604020202020204" pitchFamily="34" charset="0"/>
              <a:cs typeface="Arial" panose="020B0604020202020204" pitchFamily="34" charset="0"/>
            </a:rPr>
            <a:t>Distinctive marketing leadership position</a:t>
          </a:r>
          <a:endParaRPr lang="en-US" i="1">
            <a:latin typeface="Arial" panose="020B0604020202020204" pitchFamily="34" charset="0"/>
            <a:ea typeface="Arial"/>
            <a:cs typeface="Arial" panose="020B0604020202020204" pitchFamily="34" charset="0"/>
            <a:sym typeface="Arial"/>
          </a:endParaRPr>
        </a:p>
      </dgm:t>
    </dgm:pt>
    <dgm:pt modelId="{2AA0496B-AB27-4701-B456-3A5C5A4C2093}" type="parTrans" cxnId="{A39BEC14-C97D-47F8-A8D8-2E579DA7555B}">
      <dgm:prSet/>
      <dgm:spPr/>
      <dgm:t>
        <a:bodyPr/>
        <a:lstStyle/>
        <a:p>
          <a:endParaRPr lang="en-US" sz="2400">
            <a:latin typeface="Arial" panose="020B0604020202020204" pitchFamily="34" charset="0"/>
            <a:cs typeface="Arial" panose="020B0604020202020204" pitchFamily="34" charset="0"/>
          </a:endParaRPr>
        </a:p>
      </dgm:t>
    </dgm:pt>
    <dgm:pt modelId="{5BEEF1D5-0951-4570-96CB-ABA2B58C3B8F}" type="sibTrans" cxnId="{A39BEC14-C97D-47F8-A8D8-2E579DA7555B}">
      <dgm:prSet/>
      <dgm:spPr/>
      <dgm:t>
        <a:bodyPr/>
        <a:lstStyle/>
        <a:p>
          <a:endParaRPr lang="en-US">
            <a:latin typeface="Arial" panose="020B0604020202020204" pitchFamily="34" charset="0"/>
            <a:cs typeface="Arial" panose="020B0604020202020204" pitchFamily="34" charset="0"/>
          </a:endParaRPr>
        </a:p>
      </dgm:t>
    </dgm:pt>
    <dgm:pt modelId="{6053D431-C622-4BF8-95C7-05EAD473CC07}">
      <dgm:prSet/>
      <dgm:spPr/>
      <dgm:t>
        <a:bodyPr/>
        <a:lstStyle/>
        <a:p>
          <a:r>
            <a:rPr lang="en-GB" b="1">
              <a:latin typeface="Arial" panose="020B0604020202020204" pitchFamily="34" charset="0"/>
              <a:cs typeface="Arial" panose="020B0604020202020204" pitchFamily="34" charset="0"/>
            </a:rPr>
            <a:t>Imitable</a:t>
          </a:r>
          <a:endParaRPr lang="en-US" b="1">
            <a:latin typeface="Arial" panose="020B0604020202020204" pitchFamily="34" charset="0"/>
            <a:ea typeface="Arial"/>
            <a:cs typeface="Arial" panose="020B0604020202020204" pitchFamily="34" charset="0"/>
            <a:sym typeface="Arial"/>
          </a:endParaRPr>
        </a:p>
      </dgm:t>
    </dgm:pt>
    <dgm:pt modelId="{9E60ECD5-9FD7-4BDD-ADC7-4CD9C862045B}" type="parTrans" cxnId="{21592AEA-0ADF-4960-A424-327197AE0530}">
      <dgm:prSet/>
      <dgm:spPr/>
      <dgm:t>
        <a:bodyPr/>
        <a:lstStyle/>
        <a:p>
          <a:endParaRPr lang="en-US" sz="2400">
            <a:latin typeface="Arial" panose="020B0604020202020204" pitchFamily="34" charset="0"/>
            <a:cs typeface="Arial" panose="020B0604020202020204" pitchFamily="34" charset="0"/>
          </a:endParaRPr>
        </a:p>
      </dgm:t>
    </dgm:pt>
    <dgm:pt modelId="{C09F3FFD-B06E-497C-922F-A5658136AC88}" type="sibTrans" cxnId="{21592AEA-0ADF-4960-A424-327197AE0530}">
      <dgm:prSet/>
      <dgm:spPr/>
      <dgm:t>
        <a:bodyPr/>
        <a:lstStyle/>
        <a:p>
          <a:endParaRPr lang="en-US">
            <a:latin typeface="Arial" panose="020B0604020202020204" pitchFamily="34" charset="0"/>
            <a:cs typeface="Arial" panose="020B0604020202020204" pitchFamily="34" charset="0"/>
          </a:endParaRPr>
        </a:p>
      </dgm:t>
    </dgm:pt>
    <dgm:pt modelId="{591FF361-B90C-4726-B48E-EB7B745865CF}">
      <dgm:prSet/>
      <dgm:spPr/>
      <dgm:t>
        <a:bodyPr/>
        <a:lstStyle/>
        <a:p>
          <a:r>
            <a:rPr lang="en-GB">
              <a:latin typeface="Arial" panose="020B0604020202020204" pitchFamily="34" charset="0"/>
              <a:cs typeface="Arial" panose="020B0604020202020204" pitchFamily="34" charset="0"/>
            </a:rPr>
            <a:t>Ability to impact change across the industry</a:t>
          </a:r>
        </a:p>
      </dgm:t>
    </dgm:pt>
    <dgm:pt modelId="{4B9BE089-638D-40C4-9B5E-64BBD9F35D7C}" type="parTrans" cxnId="{32BC4C38-79E9-4FB0-88A8-19029BB782AD}">
      <dgm:prSet/>
      <dgm:spPr/>
      <dgm:t>
        <a:bodyPr/>
        <a:lstStyle/>
        <a:p>
          <a:endParaRPr lang="en-US" sz="2400">
            <a:latin typeface="Arial" panose="020B0604020202020204" pitchFamily="34" charset="0"/>
            <a:cs typeface="Arial" panose="020B0604020202020204" pitchFamily="34" charset="0"/>
          </a:endParaRPr>
        </a:p>
      </dgm:t>
    </dgm:pt>
    <dgm:pt modelId="{0FE849BE-CA85-4FF8-B08B-7F237D3E1151}" type="sibTrans" cxnId="{32BC4C38-79E9-4FB0-88A8-19029BB782AD}">
      <dgm:prSet/>
      <dgm:spPr/>
      <dgm:t>
        <a:bodyPr/>
        <a:lstStyle/>
        <a:p>
          <a:endParaRPr lang="en-US">
            <a:latin typeface="Arial" panose="020B0604020202020204" pitchFamily="34" charset="0"/>
            <a:cs typeface="Arial" panose="020B0604020202020204" pitchFamily="34" charset="0"/>
          </a:endParaRPr>
        </a:p>
      </dgm:t>
    </dgm:pt>
    <dgm:pt modelId="{9F92DE98-F537-400E-9BB2-2BAE1A571B1F}">
      <dgm:prSet phldrT="[Text]"/>
      <dgm:spPr/>
      <dgm:t>
        <a:bodyPr/>
        <a:lstStyle/>
        <a:p>
          <a:r>
            <a:rPr lang="en-US" i="1">
              <a:latin typeface="Arial" panose="020B0604020202020204" pitchFamily="34" charset="0"/>
              <a:cs typeface="Arial" panose="020B0604020202020204" pitchFamily="34" charset="0"/>
            </a:rPr>
            <a:t>Platform for a transformation story and there are believable success stories to be told</a:t>
          </a:r>
          <a:endParaRPr lang="en-GB" i="1">
            <a:latin typeface="Arial" panose="020B0604020202020204" pitchFamily="34" charset="0"/>
            <a:cs typeface="Arial" panose="020B0604020202020204" pitchFamily="34" charset="0"/>
          </a:endParaRPr>
        </a:p>
      </dgm:t>
    </dgm:pt>
    <dgm:pt modelId="{44939544-713F-4569-84FC-FFECEC2799A4}" type="parTrans" cxnId="{48B610A1-34B0-48E4-B34A-09D026DA4551}">
      <dgm:prSet/>
      <dgm:spPr/>
      <dgm:t>
        <a:bodyPr/>
        <a:lstStyle/>
        <a:p>
          <a:endParaRPr lang="en-US" sz="2400">
            <a:latin typeface="Arial" panose="020B0604020202020204" pitchFamily="34" charset="0"/>
            <a:cs typeface="Arial" panose="020B0604020202020204" pitchFamily="34" charset="0"/>
          </a:endParaRPr>
        </a:p>
      </dgm:t>
    </dgm:pt>
    <dgm:pt modelId="{726F3812-A5D8-4283-AF84-2DAA02E629BB}" type="sibTrans" cxnId="{48B610A1-34B0-48E4-B34A-09D026DA4551}">
      <dgm:prSet/>
      <dgm:spPr/>
      <dgm:t>
        <a:bodyPr/>
        <a:lstStyle/>
        <a:p>
          <a:endParaRPr lang="en-US">
            <a:latin typeface="Arial" panose="020B0604020202020204" pitchFamily="34" charset="0"/>
            <a:cs typeface="Arial" panose="020B0604020202020204" pitchFamily="34" charset="0"/>
          </a:endParaRPr>
        </a:p>
      </dgm:t>
    </dgm:pt>
    <dgm:pt modelId="{2F741312-C20F-4F31-9838-F7F24C0463DA}">
      <dgm:prSet phldrT="[Text]"/>
      <dgm:spPr/>
      <dgm:t>
        <a:bodyPr/>
        <a:lstStyle/>
        <a:p>
          <a:r>
            <a:rPr lang="en-GB">
              <a:latin typeface="Arial" panose="020B0604020202020204" pitchFamily="34" charset="0"/>
              <a:cs typeface="Arial" panose="020B0604020202020204" pitchFamily="34" charset="0"/>
            </a:rPr>
            <a:t>World brand recognition (Oceana, 2025)</a:t>
          </a:r>
          <a:endParaRPr lang="en-US">
            <a:latin typeface="Arial" panose="020B0604020202020204" pitchFamily="34" charset="0"/>
            <a:cs typeface="Arial" panose="020B0604020202020204" pitchFamily="34" charset="0"/>
          </a:endParaRPr>
        </a:p>
      </dgm:t>
    </dgm:pt>
    <dgm:pt modelId="{1893DC6A-89DB-424C-A7AE-9520F4DD2AC9}" type="parTrans" cxnId="{47A890E7-614E-4EB8-8A56-70D318DDBC44}">
      <dgm:prSet/>
      <dgm:spPr/>
      <dgm:t>
        <a:bodyPr/>
        <a:lstStyle/>
        <a:p>
          <a:endParaRPr lang="en-US" sz="2400">
            <a:latin typeface="Arial" panose="020B0604020202020204" pitchFamily="34" charset="0"/>
            <a:cs typeface="Arial" panose="020B0604020202020204" pitchFamily="34" charset="0"/>
          </a:endParaRPr>
        </a:p>
      </dgm:t>
    </dgm:pt>
    <dgm:pt modelId="{078025FA-9FA2-4211-AAE6-8E327A3EE2B8}" type="sibTrans" cxnId="{47A890E7-614E-4EB8-8A56-70D318DDBC44}">
      <dgm:prSet/>
      <dgm:spPr/>
      <dgm:t>
        <a:bodyPr/>
        <a:lstStyle/>
        <a:p>
          <a:endParaRPr lang="en-US">
            <a:latin typeface="Arial" panose="020B0604020202020204" pitchFamily="34" charset="0"/>
            <a:cs typeface="Arial" panose="020B0604020202020204" pitchFamily="34" charset="0"/>
          </a:endParaRPr>
        </a:p>
      </dgm:t>
    </dgm:pt>
    <dgm:pt modelId="{9D4E2B77-DED8-4277-AC96-24E1E0F87FF2}">
      <dgm:prSet/>
      <dgm:spPr/>
      <dgm:t>
        <a:bodyPr/>
        <a:lstStyle/>
        <a:p>
          <a:r>
            <a:rPr lang="en-US" i="1">
              <a:latin typeface="Arial" panose="020B0604020202020204" pitchFamily="34" charset="0"/>
              <a:cs typeface="Arial" panose="020B0604020202020204" pitchFamily="34" charset="0"/>
              <a:sym typeface="Arial"/>
            </a:rPr>
            <a:t>There are few recycling campaigns thus Coca- Cola’s Campaign comes out as novel</a:t>
          </a:r>
        </a:p>
      </dgm:t>
    </dgm:pt>
    <dgm:pt modelId="{B025F1CA-98CB-48E0-9BCC-E9F43AF390D3}" type="parTrans" cxnId="{39952A3C-F6A2-4091-A71B-9FF8098D6854}">
      <dgm:prSet/>
      <dgm:spPr/>
      <dgm:t>
        <a:bodyPr/>
        <a:lstStyle/>
        <a:p>
          <a:endParaRPr lang="en-US" sz="2400">
            <a:latin typeface="Arial" panose="020B0604020202020204" pitchFamily="34" charset="0"/>
            <a:cs typeface="Arial" panose="020B0604020202020204" pitchFamily="34" charset="0"/>
          </a:endParaRPr>
        </a:p>
      </dgm:t>
    </dgm:pt>
    <dgm:pt modelId="{8826CE16-92F8-4787-A623-A96ECC0D2EBF}" type="sibTrans" cxnId="{39952A3C-F6A2-4091-A71B-9FF8098D6854}">
      <dgm:prSet/>
      <dgm:spPr/>
      <dgm:t>
        <a:bodyPr/>
        <a:lstStyle/>
        <a:p>
          <a:endParaRPr lang="en-US">
            <a:latin typeface="Arial" panose="020B0604020202020204" pitchFamily="34" charset="0"/>
            <a:cs typeface="Arial" panose="020B0604020202020204" pitchFamily="34" charset="0"/>
          </a:endParaRPr>
        </a:p>
      </dgm:t>
    </dgm:pt>
    <dgm:pt modelId="{7BC72423-CE33-4A65-A23B-A8891672A659}">
      <dgm:prSet phldrT="[Text]"/>
      <dgm:spPr/>
      <dgm:t>
        <a:bodyPr/>
        <a:lstStyle/>
        <a:p>
          <a:r>
            <a:rPr lang="en-US" i="1">
              <a:latin typeface="Arial" panose="020B0604020202020204" pitchFamily="34" charset="0"/>
              <a:cs typeface="Arial" panose="020B0604020202020204" pitchFamily="34" charset="0"/>
            </a:rPr>
            <a:t>Inability to fulfil commitments which kills brand credibility</a:t>
          </a:r>
        </a:p>
      </dgm:t>
    </dgm:pt>
    <dgm:pt modelId="{A0B8A7A0-BB16-4C9D-A93B-6D33BB002EB9}" type="parTrans" cxnId="{C57FD0C1-56E3-40C1-ABE8-DE7F121DDC20}">
      <dgm:prSet/>
      <dgm:spPr/>
      <dgm:t>
        <a:bodyPr/>
        <a:lstStyle/>
        <a:p>
          <a:endParaRPr lang="en-US" sz="2400">
            <a:latin typeface="Arial" panose="020B0604020202020204" pitchFamily="34" charset="0"/>
            <a:cs typeface="Arial" panose="020B0604020202020204" pitchFamily="34" charset="0"/>
          </a:endParaRPr>
        </a:p>
      </dgm:t>
    </dgm:pt>
    <dgm:pt modelId="{843616D0-4F54-473F-8553-4C7F37A4F6D4}" type="sibTrans" cxnId="{C57FD0C1-56E3-40C1-ABE8-DE7F121DDC20}">
      <dgm:prSet/>
      <dgm:spPr/>
      <dgm:t>
        <a:bodyPr/>
        <a:lstStyle/>
        <a:p>
          <a:endParaRPr lang="en-US">
            <a:latin typeface="Arial" panose="020B0604020202020204" pitchFamily="34" charset="0"/>
            <a:cs typeface="Arial" panose="020B0604020202020204" pitchFamily="34" charset="0"/>
          </a:endParaRPr>
        </a:p>
      </dgm:t>
    </dgm:pt>
    <dgm:pt modelId="{E60353F4-8593-4206-B041-5C86BDDFB8D3}">
      <dgm:prSet/>
      <dgm:spPr/>
      <dgm:t>
        <a:bodyPr/>
        <a:lstStyle/>
        <a:p>
          <a:pPr marL="228600" lvl="1" indent="0" defTabSz="1066800">
            <a:spcBef>
              <a:spcPct val="0"/>
            </a:spcBef>
            <a:spcAft>
              <a:spcPct val="15000"/>
            </a:spcAft>
            <a:buNone/>
          </a:pPr>
          <a:r>
            <a:rPr lang="en-GB">
              <a:latin typeface="Arial" panose="020B0604020202020204" pitchFamily="34" charset="0"/>
              <a:cs typeface="Arial" panose="020B0604020202020204" pitchFamily="34" charset="0"/>
            </a:rPr>
            <a:t>Recycling initiatives that can be easily imitated by the competitors</a:t>
          </a:r>
        </a:p>
      </dgm:t>
    </dgm:pt>
    <dgm:pt modelId="{5F1EAE47-1492-4B65-B9C2-56B09719A35B}" type="parTrans" cxnId="{D83D2B2C-C3A1-4686-BE02-C5A2BB4FF777}">
      <dgm:prSet/>
      <dgm:spPr/>
      <dgm:t>
        <a:bodyPr/>
        <a:lstStyle/>
        <a:p>
          <a:endParaRPr lang="en-US" sz="2400">
            <a:latin typeface="Arial" panose="020B0604020202020204" pitchFamily="34" charset="0"/>
            <a:cs typeface="Arial" panose="020B0604020202020204" pitchFamily="34" charset="0"/>
          </a:endParaRPr>
        </a:p>
      </dgm:t>
    </dgm:pt>
    <dgm:pt modelId="{F801FB9F-C9D9-4B75-B015-86AC2701BD1A}" type="sibTrans" cxnId="{D83D2B2C-C3A1-4686-BE02-C5A2BB4FF777}">
      <dgm:prSet/>
      <dgm:spPr/>
      <dgm:t>
        <a:bodyPr/>
        <a:lstStyle/>
        <a:p>
          <a:endParaRPr lang="en-US">
            <a:latin typeface="Arial" panose="020B0604020202020204" pitchFamily="34" charset="0"/>
            <a:cs typeface="Arial" panose="020B0604020202020204" pitchFamily="34" charset="0"/>
          </a:endParaRPr>
        </a:p>
      </dgm:t>
    </dgm:pt>
    <dgm:pt modelId="{7CE45F0F-CFD9-4F31-BE48-5BAA84AE72AE}">
      <dgm:prSet/>
      <dgm:spPr/>
      <dgm:t>
        <a:bodyPr/>
        <a:lstStyle/>
        <a:p>
          <a:r>
            <a:rPr lang="en-GB">
              <a:latin typeface="Arial" panose="020B0604020202020204" pitchFamily="34" charset="0"/>
              <a:cs typeface="Arial" panose="020B0604020202020204" pitchFamily="34" charset="0"/>
            </a:rPr>
            <a:t>58% collection rates (Oceana, 2025)</a:t>
          </a:r>
        </a:p>
      </dgm:t>
    </dgm:pt>
    <dgm:pt modelId="{4B874932-133D-4738-838A-F1C593E6161B}" type="parTrans" cxnId="{FBBBF921-89F9-454B-AE15-0085F1E082DD}">
      <dgm:prSet/>
      <dgm:spPr/>
      <dgm:t>
        <a:bodyPr/>
        <a:lstStyle/>
        <a:p>
          <a:endParaRPr lang="en-US" sz="2400">
            <a:latin typeface="Arial" panose="020B0604020202020204" pitchFamily="34" charset="0"/>
            <a:cs typeface="Arial" panose="020B0604020202020204" pitchFamily="34" charset="0"/>
          </a:endParaRPr>
        </a:p>
      </dgm:t>
    </dgm:pt>
    <dgm:pt modelId="{F0B1857A-05ED-41FB-8683-A6C29A567386}" type="sibTrans" cxnId="{FBBBF921-89F9-454B-AE15-0085F1E082DD}">
      <dgm:prSet/>
      <dgm:spPr/>
      <dgm:t>
        <a:bodyPr/>
        <a:lstStyle/>
        <a:p>
          <a:endParaRPr lang="en-US">
            <a:latin typeface="Arial" panose="020B0604020202020204" pitchFamily="34" charset="0"/>
            <a:cs typeface="Arial" panose="020B0604020202020204" pitchFamily="34" charset="0"/>
          </a:endParaRPr>
        </a:p>
      </dgm:t>
    </dgm:pt>
    <dgm:pt modelId="{FDE3A835-4F48-4B2F-974C-8B71DC7A95C7}">
      <dgm:prSet phldrT="[Text]"/>
      <dgm:spPr/>
      <dgm:t>
        <a:bodyPr/>
        <a:lstStyle/>
        <a:p>
          <a:r>
            <a:rPr lang="en-GB">
              <a:latin typeface="Arial" panose="020B0604020202020204" pitchFamily="34" charset="0"/>
              <a:cs typeface="Arial" panose="020B0604020202020204" pitchFamily="34" charset="0"/>
            </a:rPr>
            <a:t>Experience of replacing packaging in Latin America</a:t>
          </a:r>
          <a:endParaRPr lang="en-US">
            <a:latin typeface="Arial" panose="020B0604020202020204" pitchFamily="34" charset="0"/>
            <a:cs typeface="Arial" panose="020B0604020202020204" pitchFamily="34" charset="0"/>
          </a:endParaRPr>
        </a:p>
      </dgm:t>
    </dgm:pt>
    <dgm:pt modelId="{C440B7E3-90FB-42E1-92A1-3B04FACF8F1F}" type="parTrans" cxnId="{B06D8B81-5FB9-4CF6-B06A-C95450A5C046}">
      <dgm:prSet/>
      <dgm:spPr/>
      <dgm:t>
        <a:bodyPr/>
        <a:lstStyle/>
        <a:p>
          <a:endParaRPr lang="en-US" sz="2400">
            <a:latin typeface="Arial" panose="020B0604020202020204" pitchFamily="34" charset="0"/>
            <a:cs typeface="Arial" panose="020B0604020202020204" pitchFamily="34" charset="0"/>
          </a:endParaRPr>
        </a:p>
      </dgm:t>
    </dgm:pt>
    <dgm:pt modelId="{9BFAFF3F-67A3-4706-B1F3-E101CFBE916E}" type="sibTrans" cxnId="{B06D8B81-5FB9-4CF6-B06A-C95450A5C046}">
      <dgm:prSet/>
      <dgm:spPr/>
      <dgm:t>
        <a:bodyPr/>
        <a:lstStyle/>
        <a:p>
          <a:endParaRPr lang="en-US">
            <a:latin typeface="Arial" panose="020B0604020202020204" pitchFamily="34" charset="0"/>
            <a:cs typeface="Arial" panose="020B0604020202020204" pitchFamily="34" charset="0"/>
          </a:endParaRPr>
        </a:p>
      </dgm:t>
    </dgm:pt>
    <dgm:pt modelId="{B961F917-C5D3-4C86-8E03-F6282447BA1D}">
      <dgm:prSet/>
      <dgm:spPr/>
      <dgm:t>
        <a:bodyPr/>
        <a:lstStyle/>
        <a:p>
          <a:r>
            <a:rPr lang="en-GB">
              <a:latin typeface="Arial" panose="020B0604020202020204" pitchFamily="34" charset="0"/>
              <a:cs typeface="Arial" panose="020B0604020202020204" pitchFamily="34" charset="0"/>
            </a:rPr>
            <a:t>Available budget on infrastructure transformation (Oceana, 2025)</a:t>
          </a:r>
        </a:p>
      </dgm:t>
    </dgm:pt>
    <dgm:pt modelId="{D89FCC57-457A-433B-AB6E-B1E022CD6136}" type="parTrans" cxnId="{34F52DA4-CBA0-4810-BA72-FC2189B4C394}">
      <dgm:prSet/>
      <dgm:spPr/>
      <dgm:t>
        <a:bodyPr/>
        <a:lstStyle/>
        <a:p>
          <a:endParaRPr lang="en-US" sz="2400">
            <a:latin typeface="Arial" panose="020B0604020202020204" pitchFamily="34" charset="0"/>
            <a:cs typeface="Arial" panose="020B0604020202020204" pitchFamily="34" charset="0"/>
          </a:endParaRPr>
        </a:p>
      </dgm:t>
    </dgm:pt>
    <dgm:pt modelId="{95E6E25C-56D0-4D23-9569-BFA8C875EC91}" type="sibTrans" cxnId="{34F52DA4-CBA0-4810-BA72-FC2189B4C394}">
      <dgm:prSet/>
      <dgm:spPr/>
      <dgm:t>
        <a:bodyPr/>
        <a:lstStyle/>
        <a:p>
          <a:endParaRPr lang="en-US">
            <a:latin typeface="Arial" panose="020B0604020202020204" pitchFamily="34" charset="0"/>
            <a:cs typeface="Arial" panose="020B0604020202020204" pitchFamily="34" charset="0"/>
          </a:endParaRPr>
        </a:p>
      </dgm:t>
    </dgm:pt>
    <dgm:pt modelId="{9F410591-3F65-4BDE-BADE-E9DE6539F59C}">
      <dgm:prSet/>
      <dgm:spPr/>
      <dgm:t>
        <a:bodyPr/>
        <a:lstStyle/>
        <a:p>
          <a:pPr marL="228600" lvl="1" indent="0" defTabSz="1066800">
            <a:spcBef>
              <a:spcPct val="0"/>
            </a:spcBef>
            <a:spcAft>
              <a:spcPct val="15000"/>
            </a:spcAft>
            <a:buNone/>
          </a:pPr>
          <a:endParaRPr lang="en-GB">
            <a:latin typeface="Arial" panose="020B0604020202020204" pitchFamily="34" charset="0"/>
            <a:cs typeface="Arial" panose="020B0604020202020204" pitchFamily="34" charset="0"/>
          </a:endParaRPr>
        </a:p>
      </dgm:t>
    </dgm:pt>
    <dgm:pt modelId="{7193294A-0982-441C-A2D0-5963853739F2}" type="parTrans" cxnId="{B863D020-8BEC-4DC1-98F7-5A730D149DA2}">
      <dgm:prSet/>
      <dgm:spPr/>
      <dgm:t>
        <a:bodyPr/>
        <a:lstStyle/>
        <a:p>
          <a:endParaRPr lang="en-US" sz="2400">
            <a:latin typeface="Arial" panose="020B0604020202020204" pitchFamily="34" charset="0"/>
            <a:cs typeface="Arial" panose="020B0604020202020204" pitchFamily="34" charset="0"/>
          </a:endParaRPr>
        </a:p>
      </dgm:t>
    </dgm:pt>
    <dgm:pt modelId="{45CA8523-CBDB-4055-88CC-A36441CB50B4}" type="sibTrans" cxnId="{B863D020-8BEC-4DC1-98F7-5A730D149DA2}">
      <dgm:prSet/>
      <dgm:spPr/>
      <dgm:t>
        <a:bodyPr/>
        <a:lstStyle/>
        <a:p>
          <a:endParaRPr lang="en-US">
            <a:latin typeface="Arial" panose="020B0604020202020204" pitchFamily="34" charset="0"/>
            <a:cs typeface="Arial" panose="020B0604020202020204" pitchFamily="34" charset="0"/>
          </a:endParaRPr>
        </a:p>
      </dgm:t>
    </dgm:pt>
    <dgm:pt modelId="{B3603186-0ED1-4DE5-9B86-91D39EEFB550}">
      <dgm:prSet/>
      <dgm:spPr/>
      <dgm:t>
        <a:bodyPr/>
        <a:lstStyle/>
        <a:p>
          <a:r>
            <a:rPr lang="en-GB">
              <a:latin typeface="Arial" panose="020B0604020202020204" pitchFamily="34" charset="0"/>
              <a:cs typeface="Arial" panose="020B0604020202020204" pitchFamily="34" charset="0"/>
            </a:rPr>
            <a:t>Discarded 25% reuse objective (reduced to 14%) (Oceana, 2025)</a:t>
          </a:r>
        </a:p>
      </dgm:t>
    </dgm:pt>
    <dgm:pt modelId="{BE281E9C-D44D-48B8-8972-1DE94B933E24}" type="parTrans" cxnId="{56F4A99A-859B-4915-9CA0-477205B9DE6D}">
      <dgm:prSet/>
      <dgm:spPr/>
      <dgm:t>
        <a:bodyPr/>
        <a:lstStyle/>
        <a:p>
          <a:endParaRPr lang="en-US" sz="2400">
            <a:latin typeface="Arial" panose="020B0604020202020204" pitchFamily="34" charset="0"/>
            <a:cs typeface="Arial" panose="020B0604020202020204" pitchFamily="34" charset="0"/>
          </a:endParaRPr>
        </a:p>
      </dgm:t>
    </dgm:pt>
    <dgm:pt modelId="{BFCFE045-3407-49E0-8D9E-5BC5FAE86D9E}" type="sibTrans" cxnId="{56F4A99A-859B-4915-9CA0-477205B9DE6D}">
      <dgm:prSet/>
      <dgm:spPr/>
      <dgm:t>
        <a:bodyPr/>
        <a:lstStyle/>
        <a:p>
          <a:endParaRPr lang="en-US">
            <a:latin typeface="Arial" panose="020B0604020202020204" pitchFamily="34" charset="0"/>
            <a:cs typeface="Arial" panose="020B0604020202020204" pitchFamily="34" charset="0"/>
          </a:endParaRPr>
        </a:p>
      </dgm:t>
    </dgm:pt>
    <dgm:pt modelId="{67516DC1-E427-4F57-8A2E-0AF02BE69E25}">
      <dgm:prSet/>
      <dgm:spPr/>
      <dgm:t>
        <a:bodyPr/>
        <a:lstStyle/>
        <a:p>
          <a:pPr marL="228600" lvl="1" indent="0" defTabSz="1066800">
            <a:spcBef>
              <a:spcPct val="0"/>
            </a:spcBef>
            <a:spcAft>
              <a:spcPct val="15000"/>
            </a:spcAft>
            <a:buNone/>
          </a:pPr>
          <a:r>
            <a:rPr lang="en-GB">
              <a:latin typeface="Arial" panose="020B0604020202020204" pitchFamily="34" charset="0"/>
              <a:cs typeface="Arial" panose="020B0604020202020204" pitchFamily="34" charset="0"/>
            </a:rPr>
            <a:t>ESG governance frameworks (Kalyanam, 2024)</a:t>
          </a:r>
        </a:p>
      </dgm:t>
    </dgm:pt>
    <dgm:pt modelId="{A7BEF12C-1B21-48EA-8994-029B4D5D31C9}" type="parTrans" cxnId="{1AAB22BC-8261-478C-847A-54E75532E3B5}">
      <dgm:prSet/>
      <dgm:spPr/>
      <dgm:t>
        <a:bodyPr/>
        <a:lstStyle/>
        <a:p>
          <a:endParaRPr lang="en-US"/>
        </a:p>
      </dgm:t>
    </dgm:pt>
    <dgm:pt modelId="{79E87E5C-9EA0-4F3E-B16B-6F331772D8ED}" type="sibTrans" cxnId="{1AAB22BC-8261-478C-847A-54E75532E3B5}">
      <dgm:prSet/>
      <dgm:spPr/>
      <dgm:t>
        <a:bodyPr/>
        <a:lstStyle/>
        <a:p>
          <a:endParaRPr lang="en-US"/>
        </a:p>
      </dgm:t>
    </dgm:pt>
    <dgm:pt modelId="{1089BEEA-F750-4640-A7FD-5202A0D0A867}" type="pres">
      <dgm:prSet presAssocID="{FC1DAA5B-8B59-496A-8592-C4D0C0B5D5CF}" presName="Name0" presStyleCnt="0">
        <dgm:presLayoutVars>
          <dgm:chMax/>
          <dgm:chPref val="3"/>
          <dgm:dir/>
          <dgm:animOne val="branch"/>
          <dgm:animLvl val="lvl"/>
        </dgm:presLayoutVars>
      </dgm:prSet>
      <dgm:spPr/>
    </dgm:pt>
    <dgm:pt modelId="{2D0956D4-4B75-4B8B-8EBB-4F58C06294B2}" type="pres">
      <dgm:prSet presAssocID="{157F9CBA-8B51-491C-A293-D5ABB4B5273C}" presName="composite" presStyleCnt="0"/>
      <dgm:spPr/>
    </dgm:pt>
    <dgm:pt modelId="{D2E17456-C202-4EF3-A266-DFF87F1470A0}" type="pres">
      <dgm:prSet presAssocID="{157F9CBA-8B51-491C-A293-D5ABB4B5273C}" presName="FirstChild" presStyleLbl="revTx" presStyleIdx="0" presStyleCnt="8">
        <dgm:presLayoutVars>
          <dgm:chMax val="0"/>
          <dgm:chPref val="0"/>
          <dgm:bulletEnabled val="1"/>
        </dgm:presLayoutVars>
      </dgm:prSet>
      <dgm:spPr/>
    </dgm:pt>
    <dgm:pt modelId="{884E9EC5-B836-446F-901A-E95CBED66DCA}" type="pres">
      <dgm:prSet presAssocID="{157F9CBA-8B51-491C-A293-D5ABB4B5273C}" presName="Parent" presStyleLbl="alignNode1" presStyleIdx="0" presStyleCnt="4">
        <dgm:presLayoutVars>
          <dgm:chMax val="3"/>
          <dgm:chPref val="3"/>
          <dgm:bulletEnabled val="1"/>
        </dgm:presLayoutVars>
      </dgm:prSet>
      <dgm:spPr/>
    </dgm:pt>
    <dgm:pt modelId="{EAC92A98-A4E1-45DB-8836-EDF4796A1FDB}" type="pres">
      <dgm:prSet presAssocID="{157F9CBA-8B51-491C-A293-D5ABB4B5273C}" presName="Accent" presStyleLbl="parChTrans1D1" presStyleIdx="0" presStyleCnt="4"/>
      <dgm:spPr/>
    </dgm:pt>
    <dgm:pt modelId="{810FE60B-BC3E-4D5E-B2DC-0AB97A2CC3CA}" type="pres">
      <dgm:prSet presAssocID="{157F9CBA-8B51-491C-A293-D5ABB4B5273C}" presName="Child" presStyleLbl="revTx" presStyleIdx="1" presStyleCnt="8">
        <dgm:presLayoutVars>
          <dgm:chMax val="0"/>
          <dgm:chPref val="0"/>
          <dgm:bulletEnabled val="1"/>
        </dgm:presLayoutVars>
      </dgm:prSet>
      <dgm:spPr/>
    </dgm:pt>
    <dgm:pt modelId="{03DF3526-E35D-475B-A1CD-CBA8DC41BE05}" type="pres">
      <dgm:prSet presAssocID="{C5CA4A06-3730-4BEC-BEE8-F3DC289F9565}" presName="sibTrans" presStyleCnt="0"/>
      <dgm:spPr/>
    </dgm:pt>
    <dgm:pt modelId="{DB008671-A9A9-46BB-9026-19BC579B2603}" type="pres">
      <dgm:prSet presAssocID="{365BB5CE-DF33-40D7-B190-A026AF57F336}" presName="composite" presStyleCnt="0"/>
      <dgm:spPr/>
    </dgm:pt>
    <dgm:pt modelId="{CB46AF5C-89F8-44A3-A738-ECD70CD82A17}" type="pres">
      <dgm:prSet presAssocID="{365BB5CE-DF33-40D7-B190-A026AF57F336}" presName="FirstChild" presStyleLbl="revTx" presStyleIdx="2" presStyleCnt="8">
        <dgm:presLayoutVars>
          <dgm:chMax val="0"/>
          <dgm:chPref val="0"/>
          <dgm:bulletEnabled val="1"/>
        </dgm:presLayoutVars>
      </dgm:prSet>
      <dgm:spPr/>
    </dgm:pt>
    <dgm:pt modelId="{ADDBB172-0755-4B3A-AE92-0375D381E2F4}" type="pres">
      <dgm:prSet presAssocID="{365BB5CE-DF33-40D7-B190-A026AF57F336}" presName="Parent" presStyleLbl="alignNode1" presStyleIdx="1" presStyleCnt="4">
        <dgm:presLayoutVars>
          <dgm:chMax val="3"/>
          <dgm:chPref val="3"/>
          <dgm:bulletEnabled val="1"/>
        </dgm:presLayoutVars>
      </dgm:prSet>
      <dgm:spPr/>
    </dgm:pt>
    <dgm:pt modelId="{4415E5EA-25E0-4E2A-BF3A-FA69D8F093CD}" type="pres">
      <dgm:prSet presAssocID="{365BB5CE-DF33-40D7-B190-A026AF57F336}" presName="Accent" presStyleLbl="parChTrans1D1" presStyleIdx="1" presStyleCnt="4"/>
      <dgm:spPr/>
    </dgm:pt>
    <dgm:pt modelId="{AFB061A4-571F-4B2B-94A9-B84F366234FD}" type="pres">
      <dgm:prSet presAssocID="{365BB5CE-DF33-40D7-B190-A026AF57F336}" presName="Child" presStyleLbl="revTx" presStyleIdx="3" presStyleCnt="8">
        <dgm:presLayoutVars>
          <dgm:chMax val="0"/>
          <dgm:chPref val="0"/>
          <dgm:bulletEnabled val="1"/>
        </dgm:presLayoutVars>
      </dgm:prSet>
      <dgm:spPr/>
    </dgm:pt>
    <dgm:pt modelId="{9FF4DC30-2BDD-41BD-8D33-2A72222C2444}" type="pres">
      <dgm:prSet presAssocID="{DA37798A-32F6-4CAA-BCAB-B64B6705161D}" presName="sibTrans" presStyleCnt="0"/>
      <dgm:spPr/>
    </dgm:pt>
    <dgm:pt modelId="{26484744-ACC7-4D32-819F-1B92460C844C}" type="pres">
      <dgm:prSet presAssocID="{6053D431-C622-4BF8-95C7-05EAD473CC07}" presName="composite" presStyleCnt="0"/>
      <dgm:spPr/>
    </dgm:pt>
    <dgm:pt modelId="{87F3D58B-160F-4855-982C-7A7EAC254741}" type="pres">
      <dgm:prSet presAssocID="{6053D431-C622-4BF8-95C7-05EAD473CC07}" presName="FirstChild" presStyleLbl="revTx" presStyleIdx="4" presStyleCnt="8">
        <dgm:presLayoutVars>
          <dgm:chMax val="0"/>
          <dgm:chPref val="0"/>
          <dgm:bulletEnabled val="1"/>
        </dgm:presLayoutVars>
      </dgm:prSet>
      <dgm:spPr/>
    </dgm:pt>
    <dgm:pt modelId="{16091115-67CD-4EB4-A4FF-BDD361FDF69F}" type="pres">
      <dgm:prSet presAssocID="{6053D431-C622-4BF8-95C7-05EAD473CC07}" presName="Parent" presStyleLbl="alignNode1" presStyleIdx="2" presStyleCnt="4">
        <dgm:presLayoutVars>
          <dgm:chMax val="3"/>
          <dgm:chPref val="3"/>
          <dgm:bulletEnabled val="1"/>
        </dgm:presLayoutVars>
      </dgm:prSet>
      <dgm:spPr/>
    </dgm:pt>
    <dgm:pt modelId="{537AF568-9080-469D-A853-B2678F8B96C5}" type="pres">
      <dgm:prSet presAssocID="{6053D431-C622-4BF8-95C7-05EAD473CC07}" presName="Accent" presStyleLbl="parChTrans1D1" presStyleIdx="2" presStyleCnt="4"/>
      <dgm:spPr/>
    </dgm:pt>
    <dgm:pt modelId="{02C44F95-C8D8-463F-898F-794A5BEEA766}" type="pres">
      <dgm:prSet presAssocID="{6053D431-C622-4BF8-95C7-05EAD473CC07}" presName="Child" presStyleLbl="revTx" presStyleIdx="5" presStyleCnt="8">
        <dgm:presLayoutVars>
          <dgm:chMax val="0"/>
          <dgm:chPref val="0"/>
          <dgm:bulletEnabled val="1"/>
        </dgm:presLayoutVars>
      </dgm:prSet>
      <dgm:spPr/>
    </dgm:pt>
    <dgm:pt modelId="{9248FF91-1463-4246-A837-AA5B9270B53A}" type="pres">
      <dgm:prSet presAssocID="{C09F3FFD-B06E-497C-922F-A5658136AC88}" presName="sibTrans" presStyleCnt="0"/>
      <dgm:spPr/>
    </dgm:pt>
    <dgm:pt modelId="{597B7C60-777F-49FE-8C4A-8E1EF7A359CD}" type="pres">
      <dgm:prSet presAssocID="{5F550EF5-0CD9-4411-B377-75B91DDED935}" presName="composite" presStyleCnt="0"/>
      <dgm:spPr/>
    </dgm:pt>
    <dgm:pt modelId="{7F40B7CA-1DD4-4CC8-8C4F-C3593B4A0DE4}" type="pres">
      <dgm:prSet presAssocID="{5F550EF5-0CD9-4411-B377-75B91DDED935}" presName="FirstChild" presStyleLbl="revTx" presStyleIdx="6" presStyleCnt="8">
        <dgm:presLayoutVars>
          <dgm:chMax val="0"/>
          <dgm:chPref val="0"/>
          <dgm:bulletEnabled val="1"/>
        </dgm:presLayoutVars>
      </dgm:prSet>
      <dgm:spPr/>
    </dgm:pt>
    <dgm:pt modelId="{57817904-A568-4360-A3F1-BB8081BCF669}" type="pres">
      <dgm:prSet presAssocID="{5F550EF5-0CD9-4411-B377-75B91DDED935}" presName="Parent" presStyleLbl="alignNode1" presStyleIdx="3" presStyleCnt="4">
        <dgm:presLayoutVars>
          <dgm:chMax val="3"/>
          <dgm:chPref val="3"/>
          <dgm:bulletEnabled val="1"/>
        </dgm:presLayoutVars>
      </dgm:prSet>
      <dgm:spPr/>
    </dgm:pt>
    <dgm:pt modelId="{72CDEACC-269A-4944-AAC0-223A4ECAA451}" type="pres">
      <dgm:prSet presAssocID="{5F550EF5-0CD9-4411-B377-75B91DDED935}" presName="Accent" presStyleLbl="parChTrans1D1" presStyleIdx="3" presStyleCnt="4"/>
      <dgm:spPr/>
    </dgm:pt>
    <dgm:pt modelId="{D2B87F6E-D078-40CA-B190-089A872283D8}" type="pres">
      <dgm:prSet presAssocID="{5F550EF5-0CD9-4411-B377-75B91DDED935}" presName="Child" presStyleLbl="revTx" presStyleIdx="7" presStyleCnt="8">
        <dgm:presLayoutVars>
          <dgm:chMax val="0"/>
          <dgm:chPref val="0"/>
          <dgm:bulletEnabled val="1"/>
        </dgm:presLayoutVars>
      </dgm:prSet>
      <dgm:spPr/>
    </dgm:pt>
  </dgm:ptLst>
  <dgm:cxnLst>
    <dgm:cxn modelId="{A39BEC14-C97D-47F8-A8D8-2E579DA7555B}" srcId="{365BB5CE-DF33-40D7-B190-A026AF57F336}" destId="{11E09E3A-0296-4FF4-9CBD-7970557C02CC}" srcOrd="0" destOrd="0" parTransId="{2AA0496B-AB27-4701-B456-3A5C5A4C2093}" sibTransId="{5BEEF1D5-0951-4570-96CB-ABA2B58C3B8F}"/>
    <dgm:cxn modelId="{B863D020-8BEC-4DC1-98F7-5A730D149DA2}" srcId="{6053D431-C622-4BF8-95C7-05EAD473CC07}" destId="{9F410591-3F65-4BDE-BADE-E9DE6539F59C}" srcOrd="3" destOrd="0" parTransId="{7193294A-0982-441C-A2D0-5963853739F2}" sibTransId="{45CA8523-CBDB-4055-88CC-A36441CB50B4}"/>
    <dgm:cxn modelId="{FBBBF921-89F9-454B-AE15-0085F1E082DD}" srcId="{5F550EF5-0CD9-4411-B377-75B91DDED935}" destId="{7CE45F0F-CFD9-4F31-BE48-5BAA84AE72AE}" srcOrd="1" destOrd="0" parTransId="{4B874932-133D-4738-838A-F1C593E6161B}" sibTransId="{F0B1857A-05ED-41FB-8683-A6C29A567386}"/>
    <dgm:cxn modelId="{BC4F0C28-2216-CB42-8758-110772241E5C}" type="presOf" srcId="{7CE45F0F-CFD9-4F31-BE48-5BAA84AE72AE}" destId="{D2B87F6E-D078-40CA-B190-089A872283D8}" srcOrd="0" destOrd="0" presId="urn:microsoft.com/office/officeart/2011/layout/TabList"/>
    <dgm:cxn modelId="{D83D2B2C-C3A1-4686-BE02-C5A2BB4FF777}" srcId="{6053D431-C622-4BF8-95C7-05EAD473CC07}" destId="{E60353F4-8593-4206-B041-5C86BDDFB8D3}" srcOrd="1" destOrd="0" parTransId="{5F1EAE47-1492-4B65-B9C2-56B09719A35B}" sibTransId="{F801FB9F-C9D9-4B75-B015-86AC2701BD1A}"/>
    <dgm:cxn modelId="{BDA0972C-476A-4635-8651-74D5ADB0C5DC}" srcId="{FC1DAA5B-8B59-496A-8592-C4D0C0B5D5CF}" destId="{365BB5CE-DF33-40D7-B190-A026AF57F336}" srcOrd="1" destOrd="0" parTransId="{5D2D9190-81DB-4688-BEBA-F9320D206A1E}" sibTransId="{DA37798A-32F6-4CAA-BCAB-B64B6705161D}"/>
    <dgm:cxn modelId="{5505122E-7B80-4E48-9C07-CC1F6CD5D83D}" type="presOf" srcId="{7BC72423-CE33-4A65-A23B-A8891672A659}" destId="{7F40B7CA-1DD4-4CC8-8C4F-C3593B4A0DE4}" srcOrd="0" destOrd="0" presId="urn:microsoft.com/office/officeart/2011/layout/TabList"/>
    <dgm:cxn modelId="{5B1B0D37-BCDC-D647-8EA3-F2D75AACD127}" type="presOf" srcId="{11E09E3A-0296-4FF4-9CBD-7970557C02CC}" destId="{CB46AF5C-89F8-44A3-A738-ECD70CD82A17}" srcOrd="0" destOrd="0" presId="urn:microsoft.com/office/officeart/2011/layout/TabList"/>
    <dgm:cxn modelId="{32BC4C38-79E9-4FB0-88A8-19029BB782AD}" srcId="{365BB5CE-DF33-40D7-B190-A026AF57F336}" destId="{591FF361-B90C-4726-B48E-EB7B745865CF}" srcOrd="1" destOrd="0" parTransId="{4B9BE089-638D-40C4-9B5E-64BBD9F35D7C}" sibTransId="{0FE849BE-CA85-4FF8-B08B-7F237D3E1151}"/>
    <dgm:cxn modelId="{39952A3C-F6A2-4091-A71B-9FF8098D6854}" srcId="{6053D431-C622-4BF8-95C7-05EAD473CC07}" destId="{9D4E2B77-DED8-4277-AC96-24E1E0F87FF2}" srcOrd="0" destOrd="0" parTransId="{B025F1CA-98CB-48E0-9BCC-E9F43AF390D3}" sibTransId="{8826CE16-92F8-4787-A623-A96ECC0D2EBF}"/>
    <dgm:cxn modelId="{F9DCB74D-BE46-4146-8CED-D4300033E042}" type="presOf" srcId="{FDE3A835-4F48-4B2F-974C-8B71DC7A95C7}" destId="{810FE60B-BC3E-4D5E-B2DC-0AB97A2CC3CA}" srcOrd="0" destOrd="1" presId="urn:microsoft.com/office/officeart/2011/layout/TabList"/>
    <dgm:cxn modelId="{13D5FF4E-A3A3-BD44-BD84-E639AF31CAA4}" type="presOf" srcId="{2F741312-C20F-4F31-9838-F7F24C0463DA}" destId="{810FE60B-BC3E-4D5E-B2DC-0AB97A2CC3CA}" srcOrd="0" destOrd="0" presId="urn:microsoft.com/office/officeart/2011/layout/TabList"/>
    <dgm:cxn modelId="{43113F5A-D45B-4349-BA34-EE1E2632957F}" type="presOf" srcId="{B961F917-C5D3-4C86-8E03-F6282447BA1D}" destId="{AFB061A4-571F-4B2B-94A9-B84F366234FD}" srcOrd="0" destOrd="1" presId="urn:microsoft.com/office/officeart/2011/layout/TabList"/>
    <dgm:cxn modelId="{08D8425C-E501-4B42-B9FC-A613F297304F}" type="presOf" srcId="{5F550EF5-0CD9-4411-B377-75B91DDED935}" destId="{57817904-A568-4360-A3F1-BB8081BCF669}" srcOrd="0" destOrd="0" presId="urn:microsoft.com/office/officeart/2011/layout/TabList"/>
    <dgm:cxn modelId="{B544BB5E-6783-9046-9E4E-E5759E3C85FC}" type="presOf" srcId="{157F9CBA-8B51-491C-A293-D5ABB4B5273C}" destId="{884E9EC5-B836-446F-901A-E95CBED66DCA}" srcOrd="0" destOrd="0" presId="urn:microsoft.com/office/officeart/2011/layout/TabList"/>
    <dgm:cxn modelId="{707DA167-06FC-B647-93BF-B7D21F74479F}" type="presOf" srcId="{B3603186-0ED1-4DE5-9B86-91D39EEFB550}" destId="{D2B87F6E-D078-40CA-B190-089A872283D8}" srcOrd="0" destOrd="1" presId="urn:microsoft.com/office/officeart/2011/layout/TabList"/>
    <dgm:cxn modelId="{44835A69-97A6-8F48-B587-2DBF81152A72}" type="presOf" srcId="{67516DC1-E427-4F57-8A2E-0AF02BE69E25}" destId="{02C44F95-C8D8-463F-898F-794A5BEEA766}" srcOrd="0" destOrd="1" presId="urn:microsoft.com/office/officeart/2011/layout/TabList"/>
    <dgm:cxn modelId="{0D821C71-694E-E441-93A8-8E59374FAD35}" type="presOf" srcId="{365BB5CE-DF33-40D7-B190-A026AF57F336}" destId="{ADDBB172-0755-4B3A-AE92-0375D381E2F4}" srcOrd="0" destOrd="0" presId="urn:microsoft.com/office/officeart/2011/layout/TabList"/>
    <dgm:cxn modelId="{86A78871-9382-A847-A48D-42D3D975EEFD}" type="presOf" srcId="{6053D431-C622-4BF8-95C7-05EAD473CC07}" destId="{16091115-67CD-4EB4-A4FF-BDD361FDF69F}" srcOrd="0" destOrd="0" presId="urn:microsoft.com/office/officeart/2011/layout/TabList"/>
    <dgm:cxn modelId="{B06D8B81-5FB9-4CF6-B06A-C95450A5C046}" srcId="{157F9CBA-8B51-491C-A293-D5ABB4B5273C}" destId="{FDE3A835-4F48-4B2F-974C-8B71DC7A95C7}" srcOrd="2" destOrd="0" parTransId="{C440B7E3-90FB-42E1-92A1-3B04FACF8F1F}" sibTransId="{9BFAFF3F-67A3-4706-B1F3-E101CFBE916E}"/>
    <dgm:cxn modelId="{669C248A-F0EC-DF4C-B05F-3EFEF8239423}" type="presOf" srcId="{FC1DAA5B-8B59-496A-8592-C4D0C0B5D5CF}" destId="{1089BEEA-F750-4640-A7FD-5202A0D0A867}" srcOrd="0" destOrd="0" presId="urn:microsoft.com/office/officeart/2011/layout/TabList"/>
    <dgm:cxn modelId="{A6E51596-1B6C-47B8-9F64-547176907303}" srcId="{FC1DAA5B-8B59-496A-8592-C4D0C0B5D5CF}" destId="{157F9CBA-8B51-491C-A293-D5ABB4B5273C}" srcOrd="0" destOrd="0" parTransId="{D54327F0-30BE-4916-9D86-C71857FADD88}" sibTransId="{C5CA4A06-3730-4BEC-BEE8-F3DC289F9565}"/>
    <dgm:cxn modelId="{56F4A99A-859B-4915-9CA0-477205B9DE6D}" srcId="{5F550EF5-0CD9-4411-B377-75B91DDED935}" destId="{B3603186-0ED1-4DE5-9B86-91D39EEFB550}" srcOrd="2" destOrd="0" parTransId="{BE281E9C-D44D-48B8-8972-1DE94B933E24}" sibTransId="{BFCFE045-3407-49E0-8D9E-5BC5FAE86D9E}"/>
    <dgm:cxn modelId="{AD721AA0-712A-4F29-9F51-509782C9A7D1}" srcId="{FC1DAA5B-8B59-496A-8592-C4D0C0B5D5CF}" destId="{5F550EF5-0CD9-4411-B377-75B91DDED935}" srcOrd="3" destOrd="0" parTransId="{87D13382-561A-44D0-8B51-7CD3AFEB9E5A}" sibTransId="{8ED513C7-9918-4F0A-B54C-6262FDE6A70D}"/>
    <dgm:cxn modelId="{48B610A1-34B0-48E4-B34A-09D026DA4551}" srcId="{157F9CBA-8B51-491C-A293-D5ABB4B5273C}" destId="{9F92DE98-F537-400E-9BB2-2BAE1A571B1F}" srcOrd="0" destOrd="0" parTransId="{44939544-713F-4569-84FC-FFECEC2799A4}" sibTransId="{726F3812-A5D8-4283-AF84-2DAA02E629BB}"/>
    <dgm:cxn modelId="{34F52DA4-CBA0-4810-BA72-FC2189B4C394}" srcId="{365BB5CE-DF33-40D7-B190-A026AF57F336}" destId="{B961F917-C5D3-4C86-8E03-F6282447BA1D}" srcOrd="2" destOrd="0" parTransId="{D89FCC57-457A-433B-AB6E-B1E022CD6136}" sibTransId="{95E6E25C-56D0-4D23-9569-BFA8C875EC91}"/>
    <dgm:cxn modelId="{454C21B1-F278-734F-B92B-AEE995138DD6}" type="presOf" srcId="{9F92DE98-F537-400E-9BB2-2BAE1A571B1F}" destId="{D2E17456-C202-4EF3-A266-DFF87F1470A0}" srcOrd="0" destOrd="0" presId="urn:microsoft.com/office/officeart/2011/layout/TabList"/>
    <dgm:cxn modelId="{1AAB22BC-8261-478C-847A-54E75532E3B5}" srcId="{6053D431-C622-4BF8-95C7-05EAD473CC07}" destId="{67516DC1-E427-4F57-8A2E-0AF02BE69E25}" srcOrd="2" destOrd="0" parTransId="{A7BEF12C-1B21-48EA-8994-029B4D5D31C9}" sibTransId="{79E87E5C-9EA0-4F3E-B16B-6F331772D8ED}"/>
    <dgm:cxn modelId="{C57FD0C1-56E3-40C1-ABE8-DE7F121DDC20}" srcId="{5F550EF5-0CD9-4411-B377-75B91DDED935}" destId="{7BC72423-CE33-4A65-A23B-A8891672A659}" srcOrd="0" destOrd="0" parTransId="{A0B8A7A0-BB16-4C9D-A93B-6D33BB002EB9}" sibTransId="{843616D0-4F54-473F-8553-4C7F37A4F6D4}"/>
    <dgm:cxn modelId="{62D3DCC4-DD36-244E-A23E-2BA1B39DE42D}" type="presOf" srcId="{E60353F4-8593-4206-B041-5C86BDDFB8D3}" destId="{02C44F95-C8D8-463F-898F-794A5BEEA766}" srcOrd="0" destOrd="0" presId="urn:microsoft.com/office/officeart/2011/layout/TabList"/>
    <dgm:cxn modelId="{47A890E7-614E-4EB8-8A56-70D318DDBC44}" srcId="{157F9CBA-8B51-491C-A293-D5ABB4B5273C}" destId="{2F741312-C20F-4F31-9838-F7F24C0463DA}" srcOrd="1" destOrd="0" parTransId="{1893DC6A-89DB-424C-A7AE-9520F4DD2AC9}" sibTransId="{078025FA-9FA2-4211-AAE6-8E327A3EE2B8}"/>
    <dgm:cxn modelId="{21592AEA-0ADF-4960-A424-327197AE0530}" srcId="{FC1DAA5B-8B59-496A-8592-C4D0C0B5D5CF}" destId="{6053D431-C622-4BF8-95C7-05EAD473CC07}" srcOrd="2" destOrd="0" parTransId="{9E60ECD5-9FD7-4BDD-ADC7-4CD9C862045B}" sibTransId="{C09F3FFD-B06E-497C-922F-A5658136AC88}"/>
    <dgm:cxn modelId="{79BDD9EA-EAB2-6B45-9732-12E2938410DC}" type="presOf" srcId="{591FF361-B90C-4726-B48E-EB7B745865CF}" destId="{AFB061A4-571F-4B2B-94A9-B84F366234FD}" srcOrd="0" destOrd="0" presId="urn:microsoft.com/office/officeart/2011/layout/TabList"/>
    <dgm:cxn modelId="{5E1957EF-8D64-C944-BC41-0659FD4BEBC5}" type="presOf" srcId="{9F410591-3F65-4BDE-BADE-E9DE6539F59C}" destId="{02C44F95-C8D8-463F-898F-794A5BEEA766}" srcOrd="0" destOrd="2" presId="urn:microsoft.com/office/officeart/2011/layout/TabList"/>
    <dgm:cxn modelId="{376E22FD-984A-A44B-83C8-BDAD63DDAC2D}" type="presOf" srcId="{9D4E2B77-DED8-4277-AC96-24E1E0F87FF2}" destId="{87F3D58B-160F-4855-982C-7A7EAC254741}" srcOrd="0" destOrd="0" presId="urn:microsoft.com/office/officeart/2011/layout/TabList"/>
    <dgm:cxn modelId="{12B83C87-B03E-7E40-8A4E-3297C09CBCCD}" type="presParOf" srcId="{1089BEEA-F750-4640-A7FD-5202A0D0A867}" destId="{2D0956D4-4B75-4B8B-8EBB-4F58C06294B2}" srcOrd="0" destOrd="0" presId="urn:microsoft.com/office/officeart/2011/layout/TabList"/>
    <dgm:cxn modelId="{82BBC98D-A715-EB4F-B051-C9C076B8E53F}" type="presParOf" srcId="{2D0956D4-4B75-4B8B-8EBB-4F58C06294B2}" destId="{D2E17456-C202-4EF3-A266-DFF87F1470A0}" srcOrd="0" destOrd="0" presId="urn:microsoft.com/office/officeart/2011/layout/TabList"/>
    <dgm:cxn modelId="{4C68C6DB-A061-744C-A948-16D6B3821356}" type="presParOf" srcId="{2D0956D4-4B75-4B8B-8EBB-4F58C06294B2}" destId="{884E9EC5-B836-446F-901A-E95CBED66DCA}" srcOrd="1" destOrd="0" presId="urn:microsoft.com/office/officeart/2011/layout/TabList"/>
    <dgm:cxn modelId="{7A2B060F-99F7-7741-ACDE-0A52701668F8}" type="presParOf" srcId="{2D0956D4-4B75-4B8B-8EBB-4F58C06294B2}" destId="{EAC92A98-A4E1-45DB-8836-EDF4796A1FDB}" srcOrd="2" destOrd="0" presId="urn:microsoft.com/office/officeart/2011/layout/TabList"/>
    <dgm:cxn modelId="{0D54825E-0361-8B47-83BD-F7AD4F49A104}" type="presParOf" srcId="{1089BEEA-F750-4640-A7FD-5202A0D0A867}" destId="{810FE60B-BC3E-4D5E-B2DC-0AB97A2CC3CA}" srcOrd="1" destOrd="0" presId="urn:microsoft.com/office/officeart/2011/layout/TabList"/>
    <dgm:cxn modelId="{227ED3E2-5D08-9D45-9965-BC263F1CB0E3}" type="presParOf" srcId="{1089BEEA-F750-4640-A7FD-5202A0D0A867}" destId="{03DF3526-E35D-475B-A1CD-CBA8DC41BE05}" srcOrd="2" destOrd="0" presId="urn:microsoft.com/office/officeart/2011/layout/TabList"/>
    <dgm:cxn modelId="{A886F34A-CCAF-4141-B20E-9494AAD5BFB3}" type="presParOf" srcId="{1089BEEA-F750-4640-A7FD-5202A0D0A867}" destId="{DB008671-A9A9-46BB-9026-19BC579B2603}" srcOrd="3" destOrd="0" presId="urn:microsoft.com/office/officeart/2011/layout/TabList"/>
    <dgm:cxn modelId="{1137D3BB-BABF-3942-AB03-8E7175004CAB}" type="presParOf" srcId="{DB008671-A9A9-46BB-9026-19BC579B2603}" destId="{CB46AF5C-89F8-44A3-A738-ECD70CD82A17}" srcOrd="0" destOrd="0" presId="urn:microsoft.com/office/officeart/2011/layout/TabList"/>
    <dgm:cxn modelId="{1DE75FD1-4F4F-6E4E-BCD0-E2C2DCB6DE4F}" type="presParOf" srcId="{DB008671-A9A9-46BB-9026-19BC579B2603}" destId="{ADDBB172-0755-4B3A-AE92-0375D381E2F4}" srcOrd="1" destOrd="0" presId="urn:microsoft.com/office/officeart/2011/layout/TabList"/>
    <dgm:cxn modelId="{433B8BAD-0D73-8742-866B-2CBA93DB498C}" type="presParOf" srcId="{DB008671-A9A9-46BB-9026-19BC579B2603}" destId="{4415E5EA-25E0-4E2A-BF3A-FA69D8F093CD}" srcOrd="2" destOrd="0" presId="urn:microsoft.com/office/officeart/2011/layout/TabList"/>
    <dgm:cxn modelId="{2ABDAB70-E328-714C-952B-190F24D2CA8A}" type="presParOf" srcId="{1089BEEA-F750-4640-A7FD-5202A0D0A867}" destId="{AFB061A4-571F-4B2B-94A9-B84F366234FD}" srcOrd="4" destOrd="0" presId="urn:microsoft.com/office/officeart/2011/layout/TabList"/>
    <dgm:cxn modelId="{2687BB1A-16B8-FF46-AEDD-82126A98954E}" type="presParOf" srcId="{1089BEEA-F750-4640-A7FD-5202A0D0A867}" destId="{9FF4DC30-2BDD-41BD-8D33-2A72222C2444}" srcOrd="5" destOrd="0" presId="urn:microsoft.com/office/officeart/2011/layout/TabList"/>
    <dgm:cxn modelId="{3571BBDB-08C7-0A4E-AD63-758E71186583}" type="presParOf" srcId="{1089BEEA-F750-4640-A7FD-5202A0D0A867}" destId="{26484744-ACC7-4D32-819F-1B92460C844C}" srcOrd="6" destOrd="0" presId="urn:microsoft.com/office/officeart/2011/layout/TabList"/>
    <dgm:cxn modelId="{2C4A1BF2-99F5-3C4C-A945-3C830EEBAE1E}" type="presParOf" srcId="{26484744-ACC7-4D32-819F-1B92460C844C}" destId="{87F3D58B-160F-4855-982C-7A7EAC254741}" srcOrd="0" destOrd="0" presId="urn:microsoft.com/office/officeart/2011/layout/TabList"/>
    <dgm:cxn modelId="{15FCD56D-6461-574B-88B4-8DA1729E8C14}" type="presParOf" srcId="{26484744-ACC7-4D32-819F-1B92460C844C}" destId="{16091115-67CD-4EB4-A4FF-BDD361FDF69F}" srcOrd="1" destOrd="0" presId="urn:microsoft.com/office/officeart/2011/layout/TabList"/>
    <dgm:cxn modelId="{5B8DE86C-1E52-DA40-A2A0-235CA79FEBF3}" type="presParOf" srcId="{26484744-ACC7-4D32-819F-1B92460C844C}" destId="{537AF568-9080-469D-A853-B2678F8B96C5}" srcOrd="2" destOrd="0" presId="urn:microsoft.com/office/officeart/2011/layout/TabList"/>
    <dgm:cxn modelId="{92B48369-FDE0-C644-834E-DD4C48A21FAC}" type="presParOf" srcId="{1089BEEA-F750-4640-A7FD-5202A0D0A867}" destId="{02C44F95-C8D8-463F-898F-794A5BEEA766}" srcOrd="7" destOrd="0" presId="urn:microsoft.com/office/officeart/2011/layout/TabList"/>
    <dgm:cxn modelId="{BA11019E-22DD-2F46-966B-8D2F84BABDD8}" type="presParOf" srcId="{1089BEEA-F750-4640-A7FD-5202A0D0A867}" destId="{9248FF91-1463-4246-A837-AA5B9270B53A}" srcOrd="8" destOrd="0" presId="urn:microsoft.com/office/officeart/2011/layout/TabList"/>
    <dgm:cxn modelId="{9891E237-2574-2548-B52B-95F09A1CAF44}" type="presParOf" srcId="{1089BEEA-F750-4640-A7FD-5202A0D0A867}" destId="{597B7C60-777F-49FE-8C4A-8E1EF7A359CD}" srcOrd="9" destOrd="0" presId="urn:microsoft.com/office/officeart/2011/layout/TabList"/>
    <dgm:cxn modelId="{CC60A063-65F8-5946-A263-A74ABCEFA000}" type="presParOf" srcId="{597B7C60-777F-49FE-8C4A-8E1EF7A359CD}" destId="{7F40B7CA-1DD4-4CC8-8C4F-C3593B4A0DE4}" srcOrd="0" destOrd="0" presId="urn:microsoft.com/office/officeart/2011/layout/TabList"/>
    <dgm:cxn modelId="{402E2390-8393-4A42-9BA3-5350FF5B9953}" type="presParOf" srcId="{597B7C60-777F-49FE-8C4A-8E1EF7A359CD}" destId="{57817904-A568-4360-A3F1-BB8081BCF669}" srcOrd="1" destOrd="0" presId="urn:microsoft.com/office/officeart/2011/layout/TabList"/>
    <dgm:cxn modelId="{CBF2131A-F387-DB43-A62F-B90A6D255A10}" type="presParOf" srcId="{597B7C60-777F-49FE-8C4A-8E1EF7A359CD}" destId="{72CDEACC-269A-4944-AAC0-223A4ECAA451}" srcOrd="2" destOrd="0" presId="urn:microsoft.com/office/officeart/2011/layout/TabList"/>
    <dgm:cxn modelId="{20DC133E-447C-B64E-8C5C-676BB74A3C24}" type="presParOf" srcId="{1089BEEA-F750-4640-A7FD-5202A0D0A867}" destId="{D2B87F6E-D078-40CA-B190-089A872283D8}" srcOrd="10" destOrd="0" presId="urn:microsoft.com/office/officeart/2011/layout/Tab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1DAA5B-8B59-496A-8592-C4D0C0B5D5CF}"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US"/>
        </a:p>
      </dgm:t>
    </dgm:pt>
    <dgm:pt modelId="{157F9CBA-8B51-491C-A293-D5ABB4B5273C}">
      <dgm:prSet phldrT="[Text]"/>
      <dgm:spPr/>
      <dgm:t>
        <a:bodyPr/>
        <a:lstStyle/>
        <a:p>
          <a:r>
            <a:rPr lang="en-US" b="1">
              <a:latin typeface="Arial" panose="020B0604020202020204" pitchFamily="34" charset="0"/>
              <a:ea typeface="Arial"/>
              <a:cs typeface="Arial" panose="020B0604020202020204" pitchFamily="34" charset="0"/>
              <a:sym typeface="Arial Bold"/>
            </a:rPr>
            <a:t>Strengths</a:t>
          </a:r>
          <a:endParaRPr lang="en-US" b="1">
            <a:latin typeface="Arial" panose="020B0604020202020204" pitchFamily="34" charset="0"/>
            <a:ea typeface="Arial"/>
            <a:cs typeface="Arial" panose="020B0604020202020204" pitchFamily="34" charset="0"/>
          </a:endParaRPr>
        </a:p>
      </dgm:t>
    </dgm:pt>
    <dgm:pt modelId="{D54327F0-30BE-4916-9D86-C71857FADD88}" type="parTrans" cxnId="{A6E51596-1B6C-47B8-9F64-547176907303}">
      <dgm:prSet/>
      <dgm:spPr/>
      <dgm:t>
        <a:bodyPr/>
        <a:lstStyle/>
        <a:p>
          <a:endParaRPr lang="en-US" sz="2400">
            <a:latin typeface="Arial" panose="020B0604020202020204" pitchFamily="34" charset="0"/>
            <a:cs typeface="Arial" panose="020B0604020202020204" pitchFamily="34" charset="0"/>
          </a:endParaRPr>
        </a:p>
      </dgm:t>
    </dgm:pt>
    <dgm:pt modelId="{C5CA4A06-3730-4BEC-BEE8-F3DC289F9565}" type="sibTrans" cxnId="{A6E51596-1B6C-47B8-9F64-547176907303}">
      <dgm:prSet/>
      <dgm:spPr/>
      <dgm:t>
        <a:bodyPr/>
        <a:lstStyle/>
        <a:p>
          <a:endParaRPr lang="en-US">
            <a:latin typeface="Arial" panose="020B0604020202020204" pitchFamily="34" charset="0"/>
            <a:cs typeface="Arial" panose="020B0604020202020204" pitchFamily="34" charset="0"/>
          </a:endParaRPr>
        </a:p>
      </dgm:t>
    </dgm:pt>
    <dgm:pt modelId="{5F550EF5-0CD9-4411-B377-75B91DDED935}">
      <dgm:prSet phldrT="[Text]"/>
      <dgm:spPr/>
      <dgm:t>
        <a:bodyPr/>
        <a:lstStyle/>
        <a:p>
          <a:r>
            <a:rPr lang="en-US" b="1">
              <a:latin typeface="Arial" panose="020B0604020202020204" pitchFamily="34" charset="0"/>
              <a:ea typeface="Arial"/>
              <a:cs typeface="Arial" panose="020B0604020202020204" pitchFamily="34" charset="0"/>
              <a:sym typeface="Arial"/>
            </a:rPr>
            <a:t>Threats</a:t>
          </a:r>
        </a:p>
      </dgm:t>
    </dgm:pt>
    <dgm:pt modelId="{87D13382-561A-44D0-8B51-7CD3AFEB9E5A}" type="parTrans" cxnId="{AD721AA0-712A-4F29-9F51-509782C9A7D1}">
      <dgm:prSet/>
      <dgm:spPr/>
      <dgm:t>
        <a:bodyPr/>
        <a:lstStyle/>
        <a:p>
          <a:endParaRPr lang="en-US" sz="2400">
            <a:latin typeface="Arial" panose="020B0604020202020204" pitchFamily="34" charset="0"/>
            <a:cs typeface="Arial" panose="020B0604020202020204" pitchFamily="34" charset="0"/>
          </a:endParaRPr>
        </a:p>
      </dgm:t>
    </dgm:pt>
    <dgm:pt modelId="{8ED513C7-9918-4F0A-B54C-6262FDE6A70D}" type="sibTrans" cxnId="{AD721AA0-712A-4F29-9F51-509782C9A7D1}">
      <dgm:prSet/>
      <dgm:spPr/>
      <dgm:t>
        <a:bodyPr/>
        <a:lstStyle/>
        <a:p>
          <a:endParaRPr lang="en-US">
            <a:latin typeface="Arial" panose="020B0604020202020204" pitchFamily="34" charset="0"/>
            <a:cs typeface="Arial" panose="020B0604020202020204" pitchFamily="34" charset="0"/>
          </a:endParaRPr>
        </a:p>
      </dgm:t>
    </dgm:pt>
    <dgm:pt modelId="{365BB5CE-DF33-40D7-B190-A026AF57F336}">
      <dgm:prSet/>
      <dgm:spPr/>
      <dgm:t>
        <a:bodyPr/>
        <a:lstStyle/>
        <a:p>
          <a:r>
            <a:rPr lang="en-US" b="1">
              <a:latin typeface="Arial" panose="020B0604020202020204" pitchFamily="34" charset="0"/>
              <a:ea typeface="Arial"/>
              <a:cs typeface="Arial" panose="020B0604020202020204" pitchFamily="34" charset="0"/>
              <a:sym typeface="Arial"/>
            </a:rPr>
            <a:t>Weakness</a:t>
          </a:r>
        </a:p>
      </dgm:t>
    </dgm:pt>
    <dgm:pt modelId="{5D2D9190-81DB-4688-BEBA-F9320D206A1E}" type="parTrans" cxnId="{BDA0972C-476A-4635-8651-74D5ADB0C5DC}">
      <dgm:prSet/>
      <dgm:spPr/>
      <dgm:t>
        <a:bodyPr/>
        <a:lstStyle/>
        <a:p>
          <a:endParaRPr lang="en-US" sz="2400">
            <a:latin typeface="Arial" panose="020B0604020202020204" pitchFamily="34" charset="0"/>
            <a:cs typeface="Arial" panose="020B0604020202020204" pitchFamily="34" charset="0"/>
          </a:endParaRPr>
        </a:p>
      </dgm:t>
    </dgm:pt>
    <dgm:pt modelId="{DA37798A-32F6-4CAA-BCAB-B64B6705161D}" type="sibTrans" cxnId="{BDA0972C-476A-4635-8651-74D5ADB0C5DC}">
      <dgm:prSet/>
      <dgm:spPr/>
      <dgm:t>
        <a:bodyPr/>
        <a:lstStyle/>
        <a:p>
          <a:endParaRPr lang="en-US">
            <a:latin typeface="Arial" panose="020B0604020202020204" pitchFamily="34" charset="0"/>
            <a:cs typeface="Arial" panose="020B0604020202020204" pitchFamily="34" charset="0"/>
          </a:endParaRPr>
        </a:p>
      </dgm:t>
    </dgm:pt>
    <dgm:pt modelId="{11E09E3A-0296-4FF4-9CBD-7970557C02CC}">
      <dgm:prSet/>
      <dgm:spPr/>
      <dgm:t>
        <a:bodyPr/>
        <a:lstStyle/>
        <a:p>
          <a:r>
            <a:rPr lang="en-GB">
              <a:latin typeface="Arial" panose="020B0604020202020204" pitchFamily="34" charset="0"/>
              <a:cs typeface="Arial" panose="020B0604020202020204" pitchFamily="34" charset="0"/>
            </a:rPr>
            <a:t>Plastic waste: Increase in annual usage from 2.96M to 3.45M metric tonnes (2018-2023)</a:t>
          </a:r>
          <a:endParaRPr lang="en-US">
            <a:latin typeface="Arial" panose="020B0604020202020204" pitchFamily="34" charset="0"/>
            <a:ea typeface="Arial"/>
            <a:cs typeface="Arial" panose="020B0604020202020204" pitchFamily="34" charset="0"/>
            <a:sym typeface="Arial"/>
          </a:endParaRPr>
        </a:p>
      </dgm:t>
    </dgm:pt>
    <dgm:pt modelId="{2AA0496B-AB27-4701-B456-3A5C5A4C2093}" type="parTrans" cxnId="{A39BEC14-C97D-47F8-A8D8-2E579DA7555B}">
      <dgm:prSet/>
      <dgm:spPr/>
      <dgm:t>
        <a:bodyPr/>
        <a:lstStyle/>
        <a:p>
          <a:endParaRPr lang="en-US" sz="2400">
            <a:latin typeface="Arial" panose="020B0604020202020204" pitchFamily="34" charset="0"/>
            <a:cs typeface="Arial" panose="020B0604020202020204" pitchFamily="34" charset="0"/>
          </a:endParaRPr>
        </a:p>
      </dgm:t>
    </dgm:pt>
    <dgm:pt modelId="{5BEEF1D5-0951-4570-96CB-ABA2B58C3B8F}" type="sibTrans" cxnId="{A39BEC14-C97D-47F8-A8D8-2E579DA7555B}">
      <dgm:prSet/>
      <dgm:spPr/>
      <dgm:t>
        <a:bodyPr/>
        <a:lstStyle/>
        <a:p>
          <a:endParaRPr lang="en-US">
            <a:latin typeface="Arial" panose="020B0604020202020204" pitchFamily="34" charset="0"/>
            <a:cs typeface="Arial" panose="020B0604020202020204" pitchFamily="34" charset="0"/>
          </a:endParaRPr>
        </a:p>
      </dgm:t>
    </dgm:pt>
    <dgm:pt modelId="{6053D431-C622-4BF8-95C7-05EAD473CC07}">
      <dgm:prSet/>
      <dgm:spPr/>
      <dgm:t>
        <a:bodyPr/>
        <a:lstStyle/>
        <a:p>
          <a:r>
            <a:rPr lang="en-US" b="1">
              <a:latin typeface="Arial" panose="020B0604020202020204" pitchFamily="34" charset="0"/>
              <a:ea typeface="Arial"/>
              <a:cs typeface="Arial" panose="020B0604020202020204" pitchFamily="34" charset="0"/>
              <a:sym typeface="Arial"/>
            </a:rPr>
            <a:t>Opportunity</a:t>
          </a:r>
        </a:p>
      </dgm:t>
    </dgm:pt>
    <dgm:pt modelId="{9E60ECD5-9FD7-4BDD-ADC7-4CD9C862045B}" type="parTrans" cxnId="{21592AEA-0ADF-4960-A424-327197AE0530}">
      <dgm:prSet/>
      <dgm:spPr/>
      <dgm:t>
        <a:bodyPr/>
        <a:lstStyle/>
        <a:p>
          <a:endParaRPr lang="en-US" sz="2400">
            <a:latin typeface="Arial" panose="020B0604020202020204" pitchFamily="34" charset="0"/>
            <a:cs typeface="Arial" panose="020B0604020202020204" pitchFamily="34" charset="0"/>
          </a:endParaRPr>
        </a:p>
      </dgm:t>
    </dgm:pt>
    <dgm:pt modelId="{C09F3FFD-B06E-497C-922F-A5658136AC88}" type="sibTrans" cxnId="{21592AEA-0ADF-4960-A424-327197AE0530}">
      <dgm:prSet/>
      <dgm:spPr/>
      <dgm:t>
        <a:bodyPr/>
        <a:lstStyle/>
        <a:p>
          <a:endParaRPr lang="en-US">
            <a:latin typeface="Arial" panose="020B0604020202020204" pitchFamily="34" charset="0"/>
            <a:cs typeface="Arial" panose="020B0604020202020204" pitchFamily="34" charset="0"/>
          </a:endParaRPr>
        </a:p>
      </dgm:t>
    </dgm:pt>
    <dgm:pt modelId="{7D0A6173-E129-4A81-87AB-4342D67E8A4E}">
      <dgm:prSet/>
      <dgm:spPr/>
      <dgm:t>
        <a:bodyPr/>
        <a:lstStyle/>
        <a:p>
          <a:r>
            <a:rPr lang="en-GB">
              <a:latin typeface="Arial" panose="020B0604020202020204" pitchFamily="34" charset="0"/>
              <a:cs typeface="Arial" panose="020B0604020202020204" pitchFamily="34" charset="0"/>
            </a:rPr>
            <a:t>Poor collection rates: 58% worldwide PET collection (Oceana, 2025)</a:t>
          </a:r>
        </a:p>
      </dgm:t>
    </dgm:pt>
    <dgm:pt modelId="{E7097DE2-78F7-4F24-8D40-9B205CB7981E}" type="parTrans" cxnId="{5801E860-4FE9-440F-8E60-4E9A6A810ECC}">
      <dgm:prSet/>
      <dgm:spPr/>
      <dgm:t>
        <a:bodyPr/>
        <a:lstStyle/>
        <a:p>
          <a:endParaRPr lang="en-US" sz="2400">
            <a:latin typeface="Arial" panose="020B0604020202020204" pitchFamily="34" charset="0"/>
            <a:cs typeface="Arial" panose="020B0604020202020204" pitchFamily="34" charset="0"/>
          </a:endParaRPr>
        </a:p>
      </dgm:t>
    </dgm:pt>
    <dgm:pt modelId="{79F54095-1479-46D3-A547-02D4B4A2D22C}" type="sibTrans" cxnId="{5801E860-4FE9-440F-8E60-4E9A6A810ECC}">
      <dgm:prSet/>
      <dgm:spPr/>
      <dgm:t>
        <a:bodyPr/>
        <a:lstStyle/>
        <a:p>
          <a:endParaRPr lang="en-US">
            <a:latin typeface="Arial" panose="020B0604020202020204" pitchFamily="34" charset="0"/>
            <a:cs typeface="Arial" panose="020B0604020202020204" pitchFamily="34" charset="0"/>
          </a:endParaRPr>
        </a:p>
      </dgm:t>
    </dgm:pt>
    <dgm:pt modelId="{9F92DE98-F537-400E-9BB2-2BAE1A571B1F}">
      <dgm:prSet phldrT="[Text]"/>
      <dgm:spPr/>
      <dgm:t>
        <a:bodyPr/>
        <a:lstStyle/>
        <a:p>
          <a:r>
            <a:rPr lang="en-GB">
              <a:latin typeface="Arial" panose="020B0604020202020204" pitchFamily="34" charset="0"/>
              <a:cs typeface="Arial" panose="020B0604020202020204" pitchFamily="34" charset="0"/>
            </a:rPr>
            <a:t>International brand identity and dominance.</a:t>
          </a:r>
        </a:p>
      </dgm:t>
    </dgm:pt>
    <dgm:pt modelId="{44939544-713F-4569-84FC-FFECEC2799A4}" type="parTrans" cxnId="{48B610A1-34B0-48E4-B34A-09D026DA4551}">
      <dgm:prSet/>
      <dgm:spPr/>
      <dgm:t>
        <a:bodyPr/>
        <a:lstStyle/>
        <a:p>
          <a:endParaRPr lang="en-US" sz="2400">
            <a:latin typeface="Arial" panose="020B0604020202020204" pitchFamily="34" charset="0"/>
            <a:cs typeface="Arial" panose="020B0604020202020204" pitchFamily="34" charset="0"/>
          </a:endParaRPr>
        </a:p>
      </dgm:t>
    </dgm:pt>
    <dgm:pt modelId="{726F3812-A5D8-4283-AF84-2DAA02E629BB}" type="sibTrans" cxnId="{48B610A1-34B0-48E4-B34A-09D026DA4551}">
      <dgm:prSet/>
      <dgm:spPr/>
      <dgm:t>
        <a:bodyPr/>
        <a:lstStyle/>
        <a:p>
          <a:endParaRPr lang="en-US">
            <a:latin typeface="Arial" panose="020B0604020202020204" pitchFamily="34" charset="0"/>
            <a:cs typeface="Arial" panose="020B0604020202020204" pitchFamily="34" charset="0"/>
          </a:endParaRPr>
        </a:p>
      </dgm:t>
    </dgm:pt>
    <dgm:pt modelId="{1B322D86-8117-458C-B93C-060895557C34}">
      <dgm:prSet phldrT="[Text]"/>
      <dgm:spPr/>
      <dgm:t>
        <a:bodyPr/>
        <a:lstStyle/>
        <a:p>
          <a:pPr>
            <a:buFont typeface="Courier New" panose="02070309020205020404" pitchFamily="49" charset="0"/>
            <a:buChar char="o"/>
          </a:pPr>
          <a:r>
            <a:rPr lang="en-US">
              <a:latin typeface="Arial" panose="020B0604020202020204" pitchFamily="34" charset="0"/>
              <a:cs typeface="Arial" panose="020B0604020202020204" pitchFamily="34" charset="0"/>
            </a:rPr>
            <a:t>Impact: It's a good </a:t>
          </a:r>
          <a:r>
            <a:rPr lang="en-US" i="1">
              <a:latin typeface="Arial" panose="020B0604020202020204" pitchFamily="34" charset="0"/>
              <a:cs typeface="Arial" panose="020B0604020202020204" pitchFamily="34" charset="0"/>
            </a:rPr>
            <a:t>platform to change things</a:t>
          </a:r>
        </a:p>
      </dgm:t>
    </dgm:pt>
    <dgm:pt modelId="{00839A7A-7857-4AC2-BB6E-E0A6BABB1958}" type="parTrans" cxnId="{B0740498-5EF5-4D3A-AB51-FF2A073DCC82}">
      <dgm:prSet/>
      <dgm:spPr/>
      <dgm:t>
        <a:bodyPr/>
        <a:lstStyle/>
        <a:p>
          <a:endParaRPr lang="en-US" sz="2400">
            <a:latin typeface="Arial" panose="020B0604020202020204" pitchFamily="34" charset="0"/>
            <a:cs typeface="Arial" panose="020B0604020202020204" pitchFamily="34" charset="0"/>
          </a:endParaRPr>
        </a:p>
      </dgm:t>
    </dgm:pt>
    <dgm:pt modelId="{DCCBA75A-07BD-430E-9D14-29E2E9FEF5B0}" type="sibTrans" cxnId="{B0740498-5EF5-4D3A-AB51-FF2A073DCC82}">
      <dgm:prSet/>
      <dgm:spPr/>
      <dgm:t>
        <a:bodyPr/>
        <a:lstStyle/>
        <a:p>
          <a:endParaRPr lang="en-US">
            <a:latin typeface="Arial" panose="020B0604020202020204" pitchFamily="34" charset="0"/>
            <a:cs typeface="Arial" panose="020B0604020202020204" pitchFamily="34" charset="0"/>
          </a:endParaRPr>
        </a:p>
      </dgm:t>
    </dgm:pt>
    <dgm:pt modelId="{590C7A66-B8EB-4EC7-B434-AC560B6D97A5}">
      <dgm:prSet phldrT="[Text]"/>
      <dgm:spPr/>
      <dgm:t>
        <a:bodyPr/>
        <a:lstStyle/>
        <a:p>
          <a:r>
            <a:rPr lang="en-GB">
              <a:latin typeface="Arial" panose="020B0604020202020204" pitchFamily="34" charset="0"/>
              <a:cs typeface="Arial" panose="020B0604020202020204" pitchFamily="34" charset="0"/>
            </a:rPr>
            <a:t>Reusable packaging experience: Excellent exposure in the Latin American markets</a:t>
          </a:r>
        </a:p>
      </dgm:t>
    </dgm:pt>
    <dgm:pt modelId="{94897A49-7FCB-4C75-8717-2AB8E588A287}" type="parTrans" cxnId="{E4FFC7B8-CD71-4375-8D4A-C84CAC4BF7C5}">
      <dgm:prSet/>
      <dgm:spPr/>
      <dgm:t>
        <a:bodyPr/>
        <a:lstStyle/>
        <a:p>
          <a:endParaRPr lang="en-US" sz="2400">
            <a:latin typeface="Arial" panose="020B0604020202020204" pitchFamily="34" charset="0"/>
            <a:cs typeface="Arial" panose="020B0604020202020204" pitchFamily="34" charset="0"/>
          </a:endParaRPr>
        </a:p>
      </dgm:t>
    </dgm:pt>
    <dgm:pt modelId="{6B5E195C-BFFC-4674-AE46-1E332309C98F}" type="sibTrans" cxnId="{E4FFC7B8-CD71-4375-8D4A-C84CAC4BF7C5}">
      <dgm:prSet/>
      <dgm:spPr/>
      <dgm:t>
        <a:bodyPr/>
        <a:lstStyle/>
        <a:p>
          <a:endParaRPr lang="en-US">
            <a:latin typeface="Arial" panose="020B0604020202020204" pitchFamily="34" charset="0"/>
            <a:cs typeface="Arial" panose="020B0604020202020204" pitchFamily="34" charset="0"/>
          </a:endParaRPr>
        </a:p>
      </dgm:t>
    </dgm:pt>
    <dgm:pt modelId="{9D4E2B77-DED8-4277-AC96-24E1E0F87FF2}">
      <dgm:prSet/>
      <dgm:spPr/>
      <dgm:t>
        <a:bodyPr/>
        <a:lstStyle/>
        <a:p>
          <a:r>
            <a:rPr lang="en-GB">
              <a:latin typeface="Arial" panose="020B0604020202020204" pitchFamily="34" charset="0"/>
              <a:cs typeface="Arial" panose="020B0604020202020204" pitchFamily="34" charset="0"/>
            </a:rPr>
            <a:t>Competitive edge in reusable packaging: lowest carbon footprint option (Oceana, 2025)</a:t>
          </a:r>
          <a:endParaRPr lang="en-US">
            <a:latin typeface="Arial" panose="020B0604020202020204" pitchFamily="34" charset="0"/>
            <a:cs typeface="Arial" panose="020B0604020202020204" pitchFamily="34" charset="0"/>
            <a:sym typeface="Arial"/>
          </a:endParaRPr>
        </a:p>
      </dgm:t>
    </dgm:pt>
    <dgm:pt modelId="{B025F1CA-98CB-48E0-9BCC-E9F43AF390D3}" type="parTrans" cxnId="{39952A3C-F6A2-4091-A71B-9FF8098D6854}">
      <dgm:prSet/>
      <dgm:spPr/>
      <dgm:t>
        <a:bodyPr/>
        <a:lstStyle/>
        <a:p>
          <a:endParaRPr lang="en-US" sz="2400">
            <a:latin typeface="Arial" panose="020B0604020202020204" pitchFamily="34" charset="0"/>
            <a:cs typeface="Arial" panose="020B0604020202020204" pitchFamily="34" charset="0"/>
          </a:endParaRPr>
        </a:p>
      </dgm:t>
    </dgm:pt>
    <dgm:pt modelId="{8826CE16-92F8-4787-A623-A96ECC0D2EBF}" type="sibTrans" cxnId="{39952A3C-F6A2-4091-A71B-9FF8098D6854}">
      <dgm:prSet/>
      <dgm:spPr/>
      <dgm:t>
        <a:bodyPr/>
        <a:lstStyle/>
        <a:p>
          <a:endParaRPr lang="en-US">
            <a:latin typeface="Arial" panose="020B0604020202020204" pitchFamily="34" charset="0"/>
            <a:cs typeface="Arial" panose="020B0604020202020204" pitchFamily="34" charset="0"/>
          </a:endParaRPr>
        </a:p>
      </dgm:t>
    </dgm:pt>
    <dgm:pt modelId="{7BC72423-CE33-4A65-A23B-A8891672A659}">
      <dgm:prSet phldrT="[Text]"/>
      <dgm:spPr/>
      <dgm:t>
        <a:bodyPr/>
        <a:lstStyle/>
        <a:p>
          <a:r>
            <a:rPr lang="en-GB">
              <a:latin typeface="Arial" panose="020B0604020202020204" pitchFamily="34" charset="0"/>
              <a:cs typeface="Arial" panose="020B0604020202020204" pitchFamily="34" charset="0"/>
            </a:rPr>
            <a:t>Creeping lawsuits: Greenwashing cases across various jurisdictions (Oceana, 2025)</a:t>
          </a:r>
          <a:endParaRPr lang="en-US">
            <a:latin typeface="Arial" panose="020B0604020202020204" pitchFamily="34" charset="0"/>
            <a:cs typeface="Arial" panose="020B0604020202020204" pitchFamily="34" charset="0"/>
          </a:endParaRPr>
        </a:p>
      </dgm:t>
    </dgm:pt>
    <dgm:pt modelId="{A0B8A7A0-BB16-4C9D-A93B-6D33BB002EB9}" type="parTrans" cxnId="{C57FD0C1-56E3-40C1-ABE8-DE7F121DDC20}">
      <dgm:prSet/>
      <dgm:spPr/>
      <dgm:t>
        <a:bodyPr/>
        <a:lstStyle/>
        <a:p>
          <a:endParaRPr lang="en-US" sz="2400">
            <a:latin typeface="Arial" panose="020B0604020202020204" pitchFamily="34" charset="0"/>
            <a:cs typeface="Arial" panose="020B0604020202020204" pitchFamily="34" charset="0"/>
          </a:endParaRPr>
        </a:p>
      </dgm:t>
    </dgm:pt>
    <dgm:pt modelId="{843616D0-4F54-473F-8553-4C7F37A4F6D4}" type="sibTrans" cxnId="{C57FD0C1-56E3-40C1-ABE8-DE7F121DDC20}">
      <dgm:prSet/>
      <dgm:spPr/>
      <dgm:t>
        <a:bodyPr/>
        <a:lstStyle/>
        <a:p>
          <a:endParaRPr lang="en-US">
            <a:latin typeface="Arial" panose="020B0604020202020204" pitchFamily="34" charset="0"/>
            <a:cs typeface="Arial" panose="020B0604020202020204" pitchFamily="34" charset="0"/>
          </a:endParaRPr>
        </a:p>
      </dgm:t>
    </dgm:pt>
    <dgm:pt modelId="{263A39F9-266E-4432-A6C3-CFBA3A2BD101}">
      <dgm:prSet/>
      <dgm:spPr/>
      <dgm:t>
        <a:bodyPr/>
        <a:lstStyle/>
        <a:p>
          <a:r>
            <a:rPr lang="en-GB">
              <a:latin typeface="Arial" panose="020B0604020202020204" pitchFamily="34" charset="0"/>
              <a:cs typeface="Arial" panose="020B0604020202020204" pitchFamily="34" charset="0"/>
            </a:rPr>
            <a:t>Technology integration: IoT-based transparency restores confidence (Kalyanam, 2024). </a:t>
          </a:r>
        </a:p>
      </dgm:t>
    </dgm:pt>
    <dgm:pt modelId="{B70E7048-FD8C-42E1-94D2-5823BCECBEF1}" type="parTrans" cxnId="{68832B81-E719-4A32-B062-4D7C94F668F5}">
      <dgm:prSet/>
      <dgm:spPr/>
      <dgm:t>
        <a:bodyPr/>
        <a:lstStyle/>
        <a:p>
          <a:endParaRPr lang="en-US" sz="2400">
            <a:latin typeface="Arial" panose="020B0604020202020204" pitchFamily="34" charset="0"/>
            <a:cs typeface="Arial" panose="020B0604020202020204" pitchFamily="34" charset="0"/>
          </a:endParaRPr>
        </a:p>
      </dgm:t>
    </dgm:pt>
    <dgm:pt modelId="{6AFC7A0A-C195-4FB3-B8DF-50F3BC25508C}" type="sibTrans" cxnId="{68832B81-E719-4A32-B062-4D7C94F668F5}">
      <dgm:prSet/>
      <dgm:spPr/>
      <dgm:t>
        <a:bodyPr/>
        <a:lstStyle/>
        <a:p>
          <a:endParaRPr lang="en-US">
            <a:latin typeface="Arial" panose="020B0604020202020204" pitchFamily="34" charset="0"/>
            <a:cs typeface="Arial" panose="020B0604020202020204" pitchFamily="34" charset="0"/>
          </a:endParaRPr>
        </a:p>
      </dgm:t>
    </dgm:pt>
    <dgm:pt modelId="{5DFD957B-71EF-4DF5-937F-0A05053677BF}">
      <dgm:prSet/>
      <dgm:spPr/>
      <dgm:t>
        <a:bodyPr/>
        <a:lstStyle/>
        <a:p>
          <a:r>
            <a:rPr lang="en-GB">
              <a:latin typeface="Arial" panose="020B0604020202020204" pitchFamily="34" charset="0"/>
              <a:cs typeface="Arial" panose="020B0604020202020204" pitchFamily="34" charset="0"/>
            </a:rPr>
            <a:t>26.4% reuse goal: May lower annual plastic to less than present levels by 2030.</a:t>
          </a:r>
        </a:p>
      </dgm:t>
    </dgm:pt>
    <dgm:pt modelId="{3BC5D59A-952B-411E-A6F0-922D0AAA48F3}" type="parTrans" cxnId="{784EFB8A-2461-49F9-B1ED-AA827D9B5079}">
      <dgm:prSet/>
      <dgm:spPr/>
      <dgm:t>
        <a:bodyPr/>
        <a:lstStyle/>
        <a:p>
          <a:endParaRPr lang="en-US" sz="2400">
            <a:latin typeface="Arial" panose="020B0604020202020204" pitchFamily="34" charset="0"/>
            <a:cs typeface="Arial" panose="020B0604020202020204" pitchFamily="34" charset="0"/>
          </a:endParaRPr>
        </a:p>
      </dgm:t>
    </dgm:pt>
    <dgm:pt modelId="{2C8E21E6-50F6-4758-A911-22478912B6BD}" type="sibTrans" cxnId="{784EFB8A-2461-49F9-B1ED-AA827D9B5079}">
      <dgm:prSet/>
      <dgm:spPr/>
      <dgm:t>
        <a:bodyPr/>
        <a:lstStyle/>
        <a:p>
          <a:endParaRPr lang="en-US">
            <a:latin typeface="Arial" panose="020B0604020202020204" pitchFamily="34" charset="0"/>
            <a:cs typeface="Arial" panose="020B0604020202020204" pitchFamily="34" charset="0"/>
          </a:endParaRPr>
        </a:p>
      </dgm:t>
    </dgm:pt>
    <dgm:pt modelId="{7CE45F0F-CFD9-4F31-BE48-5BAA84AE72AE}">
      <dgm:prSet/>
      <dgm:spPr/>
      <dgm:t>
        <a:bodyPr/>
        <a:lstStyle/>
        <a:p>
          <a:r>
            <a:rPr lang="en-GB">
              <a:latin typeface="Arial" panose="020B0604020202020204" pitchFamily="34" charset="0"/>
              <a:cs typeface="Arial" panose="020B0604020202020204" pitchFamily="34" charset="0"/>
            </a:rPr>
            <a:t>Penalties by regulating bodies: EU and international regulations impose reuse policies.</a:t>
          </a:r>
        </a:p>
      </dgm:t>
    </dgm:pt>
    <dgm:pt modelId="{4B874932-133D-4738-838A-F1C593E6161B}" type="parTrans" cxnId="{FBBBF921-89F9-454B-AE15-0085F1E082DD}">
      <dgm:prSet/>
      <dgm:spPr/>
      <dgm:t>
        <a:bodyPr/>
        <a:lstStyle/>
        <a:p>
          <a:endParaRPr lang="en-US" sz="2400">
            <a:latin typeface="Arial" panose="020B0604020202020204" pitchFamily="34" charset="0"/>
            <a:cs typeface="Arial" panose="020B0604020202020204" pitchFamily="34" charset="0"/>
          </a:endParaRPr>
        </a:p>
      </dgm:t>
    </dgm:pt>
    <dgm:pt modelId="{F0B1857A-05ED-41FB-8683-A6C29A567386}" type="sibTrans" cxnId="{FBBBF921-89F9-454B-AE15-0085F1E082DD}">
      <dgm:prSet/>
      <dgm:spPr/>
      <dgm:t>
        <a:bodyPr/>
        <a:lstStyle/>
        <a:p>
          <a:endParaRPr lang="en-US">
            <a:latin typeface="Arial" panose="020B0604020202020204" pitchFamily="34" charset="0"/>
            <a:cs typeface="Arial" panose="020B0604020202020204" pitchFamily="34" charset="0"/>
          </a:endParaRPr>
        </a:p>
      </dgm:t>
    </dgm:pt>
    <dgm:pt modelId="{8AAEDDDB-5EEA-473C-ACD6-AC936E41D84C}">
      <dgm:prSet/>
      <dgm:spPr/>
      <dgm:t>
        <a:bodyPr/>
        <a:lstStyle/>
        <a:p>
          <a:pPr>
            <a:buFont typeface="Courier New" panose="02070309020205020404" pitchFamily="49" charset="0"/>
            <a:buChar char="o"/>
          </a:pPr>
          <a:r>
            <a:rPr lang="en-GB" i="1">
              <a:latin typeface="Arial" panose="020B0604020202020204" pitchFamily="34" charset="0"/>
              <a:cs typeface="Arial" panose="020B0604020202020204" pitchFamily="34" charset="0"/>
            </a:rPr>
            <a:t>Impact: The loss of brand value due to a credibility crisis</a:t>
          </a:r>
        </a:p>
      </dgm:t>
    </dgm:pt>
    <dgm:pt modelId="{EE341434-83F5-47FD-8B31-D78793B672EE}" type="parTrans" cxnId="{D638EF98-3678-4DE9-AFFE-E4B8BD756043}">
      <dgm:prSet/>
      <dgm:spPr/>
      <dgm:t>
        <a:bodyPr/>
        <a:lstStyle/>
        <a:p>
          <a:endParaRPr lang="en-US" sz="2400">
            <a:latin typeface="Arial" panose="020B0604020202020204" pitchFamily="34" charset="0"/>
            <a:cs typeface="Arial" panose="020B0604020202020204" pitchFamily="34" charset="0"/>
          </a:endParaRPr>
        </a:p>
      </dgm:t>
    </dgm:pt>
    <dgm:pt modelId="{4E3FFF5B-A6E9-4136-9656-46C97D26BEC9}" type="sibTrans" cxnId="{D638EF98-3678-4DE9-AFFE-E4B8BD756043}">
      <dgm:prSet/>
      <dgm:spPr/>
      <dgm:t>
        <a:bodyPr/>
        <a:lstStyle/>
        <a:p>
          <a:endParaRPr lang="en-US">
            <a:latin typeface="Arial" panose="020B0604020202020204" pitchFamily="34" charset="0"/>
            <a:cs typeface="Arial" panose="020B0604020202020204" pitchFamily="34" charset="0"/>
          </a:endParaRPr>
        </a:p>
      </dgm:t>
    </dgm:pt>
    <dgm:pt modelId="{B3DFB635-93D1-47A3-820E-A2BA402D8862}">
      <dgm:prSet/>
      <dgm:spPr/>
      <dgm:t>
        <a:bodyPr/>
        <a:lstStyle/>
        <a:p>
          <a:pPr>
            <a:buFont typeface="Courier New" panose="02070309020205020404" pitchFamily="49" charset="0"/>
            <a:buChar char="o"/>
          </a:pPr>
          <a:r>
            <a:rPr lang="en-US" i="1">
              <a:latin typeface="Arial" panose="020B0604020202020204" pitchFamily="34" charset="0"/>
              <a:cs typeface="Arial" panose="020B0604020202020204" pitchFamily="34" charset="0"/>
            </a:rPr>
            <a:t>Impact: Poor credibility of claims resulting in skepticism of the consumer and </a:t>
          </a:r>
          <a:r>
            <a:rPr lang="en-US" u="none" strike="noStrike">
              <a:solidFill>
                <a:srgbClr val="1C1C1C"/>
              </a:solidFill>
              <a:latin typeface="Arial"/>
              <a:ea typeface="Arial"/>
              <a:cs typeface="Arial"/>
              <a:sym typeface="Arial"/>
            </a:rPr>
            <a:t>Damage to the reputation of greenwashing (Zervoudi et al., 2025; Oceana, 2025)</a:t>
          </a:r>
          <a:endParaRPr lang="en-GB" i="1">
            <a:latin typeface="Arial" panose="020B0604020202020204" pitchFamily="34" charset="0"/>
            <a:cs typeface="Arial" panose="020B0604020202020204" pitchFamily="34" charset="0"/>
          </a:endParaRPr>
        </a:p>
      </dgm:t>
    </dgm:pt>
    <dgm:pt modelId="{69A7A7C1-409D-465D-A5F2-B82C0A21134F}" type="parTrans" cxnId="{11DFBACA-6F56-4D71-B117-5AB10E246824}">
      <dgm:prSet/>
      <dgm:spPr/>
      <dgm:t>
        <a:bodyPr/>
        <a:lstStyle/>
        <a:p>
          <a:endParaRPr lang="en-US" sz="2400">
            <a:latin typeface="Arial" panose="020B0604020202020204" pitchFamily="34" charset="0"/>
            <a:cs typeface="Arial" panose="020B0604020202020204" pitchFamily="34" charset="0"/>
          </a:endParaRPr>
        </a:p>
      </dgm:t>
    </dgm:pt>
    <dgm:pt modelId="{A02E6726-8818-495F-A62F-988995EF65CB}" type="sibTrans" cxnId="{11DFBACA-6F56-4D71-B117-5AB10E246824}">
      <dgm:prSet/>
      <dgm:spPr/>
      <dgm:t>
        <a:bodyPr/>
        <a:lstStyle/>
        <a:p>
          <a:endParaRPr lang="en-US">
            <a:latin typeface="Arial" panose="020B0604020202020204" pitchFamily="34" charset="0"/>
            <a:cs typeface="Arial" panose="020B0604020202020204" pitchFamily="34" charset="0"/>
          </a:endParaRPr>
        </a:p>
      </dgm:t>
    </dgm:pt>
    <dgm:pt modelId="{1DA03CF8-B7E4-674D-B967-4C826BAE8988}">
      <dgm:prSet phldrT="[Text]"/>
      <dgm:spPr/>
      <dgm:t>
        <a:bodyPr/>
        <a:lstStyle/>
        <a:p>
          <a:r>
            <a:rPr lang="en-US">
              <a:solidFill>
                <a:srgbClr val="1C1C1C"/>
              </a:solidFill>
              <a:latin typeface="Arial"/>
              <a:ea typeface="Arial"/>
              <a:cs typeface="Arial"/>
              <a:sym typeface="Arial"/>
            </a:rPr>
            <a:t>Financial Capability of a similar nature (Oceana, 2025) (1B recycled PET)</a:t>
          </a:r>
          <a:endParaRPr lang="en-GB">
            <a:latin typeface="Arial" panose="020B0604020202020204" pitchFamily="34" charset="0"/>
            <a:cs typeface="Arial" panose="020B0604020202020204" pitchFamily="34" charset="0"/>
          </a:endParaRPr>
        </a:p>
      </dgm:t>
    </dgm:pt>
    <dgm:pt modelId="{5DE67311-40F5-964A-B165-777D4BF1F936}" type="parTrans" cxnId="{F84C5E99-1144-F540-BABC-3CDD916999AC}">
      <dgm:prSet/>
      <dgm:spPr/>
      <dgm:t>
        <a:bodyPr/>
        <a:lstStyle/>
        <a:p>
          <a:endParaRPr lang="en-GB"/>
        </a:p>
      </dgm:t>
    </dgm:pt>
    <dgm:pt modelId="{E78497FA-6D00-1C48-B06E-35A86624F83D}" type="sibTrans" cxnId="{F84C5E99-1144-F540-BABC-3CDD916999AC}">
      <dgm:prSet/>
      <dgm:spPr/>
      <dgm:t>
        <a:bodyPr/>
        <a:lstStyle/>
        <a:p>
          <a:endParaRPr lang="en-GB"/>
        </a:p>
      </dgm:t>
    </dgm:pt>
    <dgm:pt modelId="{BBFD9AA1-6902-D346-BC7E-4CE1DE974F32}">
      <dgm:prSet/>
      <dgm:spPr/>
      <dgm:t>
        <a:bodyPr/>
        <a:lstStyle/>
        <a:p>
          <a:pPr>
            <a:buFont typeface="Arial" panose="020B0604020202020204" pitchFamily="34" charset="0"/>
            <a:buChar char="•"/>
          </a:pPr>
          <a:r>
            <a:rPr lang="en-US" u="none" strike="noStrike">
              <a:solidFill>
                <a:srgbClr val="1C1C1C"/>
              </a:solidFill>
              <a:latin typeface="Arial"/>
              <a:ea typeface="Arial"/>
              <a:cs typeface="Arial"/>
              <a:sym typeface="Arial"/>
            </a:rPr>
            <a:t>The first-mover advantage in a circular economy (de Souza Barbosa et al., 2023).</a:t>
          </a:r>
          <a:endParaRPr lang="en-GB" i="1">
            <a:latin typeface="Arial" panose="020B0604020202020204" pitchFamily="34" charset="0"/>
            <a:cs typeface="Arial" panose="020B0604020202020204" pitchFamily="34" charset="0"/>
          </a:endParaRPr>
        </a:p>
      </dgm:t>
    </dgm:pt>
    <dgm:pt modelId="{A19C308F-8D04-BD44-ACDB-CA14A9AD3D9D}" type="parTrans" cxnId="{FDEAB5BD-89F8-CE45-B720-3DE72385C542}">
      <dgm:prSet/>
      <dgm:spPr/>
      <dgm:t>
        <a:bodyPr/>
        <a:lstStyle/>
        <a:p>
          <a:endParaRPr lang="en-GB"/>
        </a:p>
      </dgm:t>
    </dgm:pt>
    <dgm:pt modelId="{2AF5D983-B30D-B643-AE0D-B6B869D4B180}" type="sibTrans" cxnId="{FDEAB5BD-89F8-CE45-B720-3DE72385C542}">
      <dgm:prSet/>
      <dgm:spPr/>
      <dgm:t>
        <a:bodyPr/>
        <a:lstStyle/>
        <a:p>
          <a:endParaRPr lang="en-GB"/>
        </a:p>
      </dgm:t>
    </dgm:pt>
    <dgm:pt modelId="{33E7834A-0473-2A4C-8CB4-8B8FAB970417}">
      <dgm:prSet/>
      <dgm:spPr/>
      <dgm:t>
        <a:bodyPr/>
        <a:lstStyle/>
        <a:p>
          <a:pPr>
            <a:buFont typeface="Courier New" panose="02070309020205020404" pitchFamily="49" charset="0"/>
            <a:buChar char="o"/>
          </a:pPr>
          <a:r>
            <a:rPr lang="en-US" i="1">
              <a:latin typeface="Arial" panose="020B0604020202020204" pitchFamily="34" charset="0"/>
              <a:cs typeface="Arial" panose="020B0604020202020204" pitchFamily="34" charset="0"/>
            </a:rPr>
            <a:t>Impact: Marketing these may win the ESG sensitive market/investors</a:t>
          </a:r>
          <a:endParaRPr lang="en-GB" i="1">
            <a:latin typeface="Arial" panose="020B0604020202020204" pitchFamily="34" charset="0"/>
            <a:cs typeface="Arial" panose="020B0604020202020204" pitchFamily="34" charset="0"/>
          </a:endParaRPr>
        </a:p>
      </dgm:t>
    </dgm:pt>
    <dgm:pt modelId="{8C1BB181-461F-714A-AB6E-975CDCE10BB7}" type="parTrans" cxnId="{A3F214CE-B44D-4141-B58B-0FF8F9265538}">
      <dgm:prSet/>
      <dgm:spPr/>
      <dgm:t>
        <a:bodyPr/>
        <a:lstStyle/>
        <a:p>
          <a:endParaRPr lang="en-GB"/>
        </a:p>
      </dgm:t>
    </dgm:pt>
    <dgm:pt modelId="{874E7276-7B58-0847-B103-B9A8C4571055}" type="sibTrans" cxnId="{A3F214CE-B44D-4141-B58B-0FF8F9265538}">
      <dgm:prSet/>
      <dgm:spPr/>
      <dgm:t>
        <a:bodyPr/>
        <a:lstStyle/>
        <a:p>
          <a:endParaRPr lang="en-GB"/>
        </a:p>
      </dgm:t>
    </dgm:pt>
    <dgm:pt modelId="{BA12F3D4-1AB6-2948-976A-26D7FEAE1C8F}">
      <dgm:prSet/>
      <dgm:spPr/>
      <dgm:t>
        <a:bodyPr/>
        <a:lstStyle/>
        <a:p>
          <a:r>
            <a:rPr lang="en-US" u="none" strike="noStrike">
              <a:solidFill>
                <a:srgbClr val="1C1C1C"/>
              </a:solidFill>
              <a:latin typeface="Arial"/>
              <a:ea typeface="Arial"/>
              <a:cs typeface="Arial"/>
              <a:sym typeface="Arial"/>
            </a:rPr>
            <a:t>Entry competitors using aggressive reuse</a:t>
          </a:r>
          <a:endParaRPr lang="en-GB">
            <a:latin typeface="Arial" panose="020B0604020202020204" pitchFamily="34" charset="0"/>
            <a:cs typeface="Arial" panose="020B0604020202020204" pitchFamily="34" charset="0"/>
          </a:endParaRPr>
        </a:p>
      </dgm:t>
    </dgm:pt>
    <dgm:pt modelId="{492A195B-F677-E74B-B867-FCC901AE5F58}" type="parTrans" cxnId="{DBA99AEE-09A3-F647-A483-CBE80AB680A8}">
      <dgm:prSet/>
      <dgm:spPr/>
      <dgm:t>
        <a:bodyPr/>
        <a:lstStyle/>
        <a:p>
          <a:endParaRPr lang="en-GB"/>
        </a:p>
      </dgm:t>
    </dgm:pt>
    <dgm:pt modelId="{75058DCF-9948-9945-A1C4-D53C46BFFE4F}" type="sibTrans" cxnId="{DBA99AEE-09A3-F647-A483-CBE80AB680A8}">
      <dgm:prSet/>
      <dgm:spPr/>
      <dgm:t>
        <a:bodyPr/>
        <a:lstStyle/>
        <a:p>
          <a:endParaRPr lang="en-GB"/>
        </a:p>
      </dgm:t>
    </dgm:pt>
    <dgm:pt modelId="{66EDABE1-FEC0-4C54-A2A2-9C45CAD0F160}" type="pres">
      <dgm:prSet presAssocID="{FC1DAA5B-8B59-496A-8592-C4D0C0B5D5CF}" presName="Name0" presStyleCnt="0">
        <dgm:presLayoutVars>
          <dgm:dir/>
          <dgm:animLvl val="lvl"/>
          <dgm:resizeHandles val="exact"/>
        </dgm:presLayoutVars>
      </dgm:prSet>
      <dgm:spPr/>
    </dgm:pt>
    <dgm:pt modelId="{5172E921-6CA6-41FB-8CA6-53C302DA867F}" type="pres">
      <dgm:prSet presAssocID="{157F9CBA-8B51-491C-A293-D5ABB4B5273C}" presName="composite" presStyleCnt="0"/>
      <dgm:spPr/>
    </dgm:pt>
    <dgm:pt modelId="{585CB330-79B4-45A7-BF3C-62488249AA0D}" type="pres">
      <dgm:prSet presAssocID="{157F9CBA-8B51-491C-A293-D5ABB4B5273C}" presName="parTx" presStyleLbl="alignNode1" presStyleIdx="0" presStyleCnt="4">
        <dgm:presLayoutVars>
          <dgm:chMax val="0"/>
          <dgm:chPref val="0"/>
          <dgm:bulletEnabled val="1"/>
        </dgm:presLayoutVars>
      </dgm:prSet>
      <dgm:spPr/>
    </dgm:pt>
    <dgm:pt modelId="{D622416B-79E5-43CC-9148-F6AF51DFDA50}" type="pres">
      <dgm:prSet presAssocID="{157F9CBA-8B51-491C-A293-D5ABB4B5273C}" presName="desTx" presStyleLbl="alignAccFollowNode1" presStyleIdx="0" presStyleCnt="4">
        <dgm:presLayoutVars>
          <dgm:bulletEnabled val="1"/>
        </dgm:presLayoutVars>
      </dgm:prSet>
      <dgm:spPr/>
    </dgm:pt>
    <dgm:pt modelId="{217DC96E-D3BA-48D3-8F31-2A55E4DB5B4A}" type="pres">
      <dgm:prSet presAssocID="{C5CA4A06-3730-4BEC-BEE8-F3DC289F9565}" presName="space" presStyleCnt="0"/>
      <dgm:spPr/>
    </dgm:pt>
    <dgm:pt modelId="{C7C2ED73-62C6-49F5-B795-DF0231F47600}" type="pres">
      <dgm:prSet presAssocID="{365BB5CE-DF33-40D7-B190-A026AF57F336}" presName="composite" presStyleCnt="0"/>
      <dgm:spPr/>
    </dgm:pt>
    <dgm:pt modelId="{EE634684-6689-45E4-A80F-C647C8A411BF}" type="pres">
      <dgm:prSet presAssocID="{365BB5CE-DF33-40D7-B190-A026AF57F336}" presName="parTx" presStyleLbl="alignNode1" presStyleIdx="1" presStyleCnt="4">
        <dgm:presLayoutVars>
          <dgm:chMax val="0"/>
          <dgm:chPref val="0"/>
          <dgm:bulletEnabled val="1"/>
        </dgm:presLayoutVars>
      </dgm:prSet>
      <dgm:spPr/>
    </dgm:pt>
    <dgm:pt modelId="{AD7554F2-60D4-4324-B957-2CA0C9845A8B}" type="pres">
      <dgm:prSet presAssocID="{365BB5CE-DF33-40D7-B190-A026AF57F336}" presName="desTx" presStyleLbl="alignAccFollowNode1" presStyleIdx="1" presStyleCnt="4">
        <dgm:presLayoutVars>
          <dgm:bulletEnabled val="1"/>
        </dgm:presLayoutVars>
      </dgm:prSet>
      <dgm:spPr/>
    </dgm:pt>
    <dgm:pt modelId="{86CCFAA9-52EB-4E9E-9F51-C537AF32B575}" type="pres">
      <dgm:prSet presAssocID="{DA37798A-32F6-4CAA-BCAB-B64B6705161D}" presName="space" presStyleCnt="0"/>
      <dgm:spPr/>
    </dgm:pt>
    <dgm:pt modelId="{6DA9ECD4-DA8E-41D2-9C1B-48A67BC0619C}" type="pres">
      <dgm:prSet presAssocID="{6053D431-C622-4BF8-95C7-05EAD473CC07}" presName="composite" presStyleCnt="0"/>
      <dgm:spPr/>
    </dgm:pt>
    <dgm:pt modelId="{68A9FF21-124E-438F-BC83-BF878A4056ED}" type="pres">
      <dgm:prSet presAssocID="{6053D431-C622-4BF8-95C7-05EAD473CC07}" presName="parTx" presStyleLbl="alignNode1" presStyleIdx="2" presStyleCnt="4">
        <dgm:presLayoutVars>
          <dgm:chMax val="0"/>
          <dgm:chPref val="0"/>
          <dgm:bulletEnabled val="1"/>
        </dgm:presLayoutVars>
      </dgm:prSet>
      <dgm:spPr/>
    </dgm:pt>
    <dgm:pt modelId="{69A39B91-72F3-4F90-87FE-E0346DB87078}" type="pres">
      <dgm:prSet presAssocID="{6053D431-C622-4BF8-95C7-05EAD473CC07}" presName="desTx" presStyleLbl="alignAccFollowNode1" presStyleIdx="2" presStyleCnt="4">
        <dgm:presLayoutVars>
          <dgm:bulletEnabled val="1"/>
        </dgm:presLayoutVars>
      </dgm:prSet>
      <dgm:spPr/>
    </dgm:pt>
    <dgm:pt modelId="{A751D896-49BB-4EF9-8CDF-658A892A6AD3}" type="pres">
      <dgm:prSet presAssocID="{C09F3FFD-B06E-497C-922F-A5658136AC88}" presName="space" presStyleCnt="0"/>
      <dgm:spPr/>
    </dgm:pt>
    <dgm:pt modelId="{1C6296EB-B9FD-4F88-9E1C-081B67C148E1}" type="pres">
      <dgm:prSet presAssocID="{5F550EF5-0CD9-4411-B377-75B91DDED935}" presName="composite" presStyleCnt="0"/>
      <dgm:spPr/>
    </dgm:pt>
    <dgm:pt modelId="{D69590E0-3AFB-478B-91DD-162E256B3679}" type="pres">
      <dgm:prSet presAssocID="{5F550EF5-0CD9-4411-B377-75B91DDED935}" presName="parTx" presStyleLbl="alignNode1" presStyleIdx="3" presStyleCnt="4">
        <dgm:presLayoutVars>
          <dgm:chMax val="0"/>
          <dgm:chPref val="0"/>
          <dgm:bulletEnabled val="1"/>
        </dgm:presLayoutVars>
      </dgm:prSet>
      <dgm:spPr/>
    </dgm:pt>
    <dgm:pt modelId="{8117DAE2-7E7A-404A-9614-80769F5869A1}" type="pres">
      <dgm:prSet presAssocID="{5F550EF5-0CD9-4411-B377-75B91DDED935}" presName="desTx" presStyleLbl="alignAccFollowNode1" presStyleIdx="3" presStyleCnt="4">
        <dgm:presLayoutVars>
          <dgm:bulletEnabled val="1"/>
        </dgm:presLayoutVars>
      </dgm:prSet>
      <dgm:spPr/>
    </dgm:pt>
  </dgm:ptLst>
  <dgm:cxnLst>
    <dgm:cxn modelId="{A7D72C10-A94B-5344-82CC-F9854C5183D2}" type="presOf" srcId="{BBFD9AA1-6902-D346-BC7E-4CE1DE974F32}" destId="{69A39B91-72F3-4F90-87FE-E0346DB87078}" srcOrd="0" destOrd="3" presId="urn:microsoft.com/office/officeart/2005/8/layout/hList1"/>
    <dgm:cxn modelId="{A39BEC14-C97D-47F8-A8D8-2E579DA7555B}" srcId="{365BB5CE-DF33-40D7-B190-A026AF57F336}" destId="{11E09E3A-0296-4FF4-9CBD-7970557C02CC}" srcOrd="0" destOrd="0" parTransId="{2AA0496B-AB27-4701-B456-3A5C5A4C2093}" sibTransId="{5BEEF1D5-0951-4570-96CB-ABA2B58C3B8F}"/>
    <dgm:cxn modelId="{3C40401B-6F84-604C-80D0-90940FD821EA}" type="presOf" srcId="{9F92DE98-F537-400E-9BB2-2BAE1A571B1F}" destId="{D622416B-79E5-43CC-9148-F6AF51DFDA50}" srcOrd="0" destOrd="0" presId="urn:microsoft.com/office/officeart/2005/8/layout/hList1"/>
    <dgm:cxn modelId="{FBBBF921-89F9-454B-AE15-0085F1E082DD}" srcId="{5F550EF5-0CD9-4411-B377-75B91DDED935}" destId="{7CE45F0F-CFD9-4F31-BE48-5BAA84AE72AE}" srcOrd="1" destOrd="0" parTransId="{4B874932-133D-4738-838A-F1C593E6161B}" sibTransId="{F0B1857A-05ED-41FB-8683-A6C29A567386}"/>
    <dgm:cxn modelId="{16716B29-5F0A-AB4B-ABE1-7E7EB85794B1}" type="presOf" srcId="{33E7834A-0473-2A4C-8CB4-8B8FAB970417}" destId="{69A39B91-72F3-4F90-87FE-E0346DB87078}" srcOrd="0" destOrd="4" presId="urn:microsoft.com/office/officeart/2005/8/layout/hList1"/>
    <dgm:cxn modelId="{5AAF132C-919C-0A4F-9836-C354FDEA2110}" type="presOf" srcId="{7CE45F0F-CFD9-4F31-BE48-5BAA84AE72AE}" destId="{8117DAE2-7E7A-404A-9614-80769F5869A1}" srcOrd="0" destOrd="1" presId="urn:microsoft.com/office/officeart/2005/8/layout/hList1"/>
    <dgm:cxn modelId="{BDA0972C-476A-4635-8651-74D5ADB0C5DC}" srcId="{FC1DAA5B-8B59-496A-8592-C4D0C0B5D5CF}" destId="{365BB5CE-DF33-40D7-B190-A026AF57F336}" srcOrd="1" destOrd="0" parTransId="{5D2D9190-81DB-4688-BEBA-F9320D206A1E}" sibTransId="{DA37798A-32F6-4CAA-BCAB-B64B6705161D}"/>
    <dgm:cxn modelId="{39952A3C-F6A2-4091-A71B-9FF8098D6854}" srcId="{6053D431-C622-4BF8-95C7-05EAD473CC07}" destId="{9D4E2B77-DED8-4277-AC96-24E1E0F87FF2}" srcOrd="0" destOrd="0" parTransId="{B025F1CA-98CB-48E0-9BCC-E9F43AF390D3}" sibTransId="{8826CE16-92F8-4787-A623-A96ECC0D2EBF}"/>
    <dgm:cxn modelId="{2885C143-A194-6947-94BF-A93B7572B469}" type="presOf" srcId="{1DA03CF8-B7E4-674D-B967-4C826BAE8988}" destId="{D622416B-79E5-43CC-9148-F6AF51DFDA50}" srcOrd="0" destOrd="2" presId="urn:microsoft.com/office/officeart/2005/8/layout/hList1"/>
    <dgm:cxn modelId="{B361B14A-B5FB-E342-B603-EC109CD07992}" type="presOf" srcId="{6053D431-C622-4BF8-95C7-05EAD473CC07}" destId="{68A9FF21-124E-438F-BC83-BF878A4056ED}" srcOrd="0" destOrd="0" presId="urn:microsoft.com/office/officeart/2005/8/layout/hList1"/>
    <dgm:cxn modelId="{5801E860-4FE9-440F-8E60-4E9A6A810ECC}" srcId="{365BB5CE-DF33-40D7-B190-A026AF57F336}" destId="{7D0A6173-E129-4A81-87AB-4342D67E8A4E}" srcOrd="1" destOrd="0" parTransId="{E7097DE2-78F7-4F24-8D40-9B205CB7981E}" sibTransId="{79F54095-1479-46D3-A547-02D4B4A2D22C}"/>
    <dgm:cxn modelId="{877F3762-6552-944A-8944-AF6B40FCB0AB}" type="presOf" srcId="{BA12F3D4-1AB6-2948-976A-26D7FEAE1C8F}" destId="{8117DAE2-7E7A-404A-9614-80769F5869A1}" srcOrd="0" destOrd="2" presId="urn:microsoft.com/office/officeart/2005/8/layout/hList1"/>
    <dgm:cxn modelId="{9A10C966-C629-7444-B2EF-84BF5E00B708}" type="presOf" srcId="{5F550EF5-0CD9-4411-B377-75B91DDED935}" destId="{D69590E0-3AFB-478B-91DD-162E256B3679}" srcOrd="0" destOrd="0" presId="urn:microsoft.com/office/officeart/2005/8/layout/hList1"/>
    <dgm:cxn modelId="{DF098A67-F26E-C84A-9668-71DC772EB04C}" type="presOf" srcId="{157F9CBA-8B51-491C-A293-D5ABB4B5273C}" destId="{585CB330-79B4-45A7-BF3C-62488249AA0D}" srcOrd="0" destOrd="0" presId="urn:microsoft.com/office/officeart/2005/8/layout/hList1"/>
    <dgm:cxn modelId="{746B4D6A-C5B6-1842-8ADD-0388F9F08964}" type="presOf" srcId="{9D4E2B77-DED8-4277-AC96-24E1E0F87FF2}" destId="{69A39B91-72F3-4F90-87FE-E0346DB87078}" srcOrd="0" destOrd="0" presId="urn:microsoft.com/office/officeart/2005/8/layout/hList1"/>
    <dgm:cxn modelId="{68832B81-E719-4A32-B062-4D7C94F668F5}" srcId="{6053D431-C622-4BF8-95C7-05EAD473CC07}" destId="{263A39F9-266E-4432-A6C3-CFBA3A2BD101}" srcOrd="1" destOrd="0" parTransId="{B70E7048-FD8C-42E1-94D2-5823BCECBEF1}" sibTransId="{6AFC7A0A-C195-4FB3-B8DF-50F3BC25508C}"/>
    <dgm:cxn modelId="{BC883184-7750-7048-9603-FA0C240618DA}" type="presOf" srcId="{FC1DAA5B-8B59-496A-8592-C4D0C0B5D5CF}" destId="{66EDABE1-FEC0-4C54-A2A2-9C45CAD0F160}" srcOrd="0" destOrd="0" presId="urn:microsoft.com/office/officeart/2005/8/layout/hList1"/>
    <dgm:cxn modelId="{787D2B87-D194-E145-8F7C-0ED25B8F8FB8}" type="presOf" srcId="{1B322D86-8117-458C-B93C-060895557C34}" destId="{D622416B-79E5-43CC-9148-F6AF51DFDA50}" srcOrd="0" destOrd="3" presId="urn:microsoft.com/office/officeart/2005/8/layout/hList1"/>
    <dgm:cxn modelId="{784EFB8A-2461-49F9-B1ED-AA827D9B5079}" srcId="{6053D431-C622-4BF8-95C7-05EAD473CC07}" destId="{5DFD957B-71EF-4DF5-937F-0A05053677BF}" srcOrd="2" destOrd="0" parTransId="{3BC5D59A-952B-411E-A6F0-922D0AAA48F3}" sibTransId="{2C8E21E6-50F6-4758-A911-22478912B6BD}"/>
    <dgm:cxn modelId="{A0158D8F-0CB4-D44A-9829-15C53F27F2A1}" type="presOf" srcId="{263A39F9-266E-4432-A6C3-CFBA3A2BD101}" destId="{69A39B91-72F3-4F90-87FE-E0346DB87078}" srcOrd="0" destOrd="1" presId="urn:microsoft.com/office/officeart/2005/8/layout/hList1"/>
    <dgm:cxn modelId="{A6E51596-1B6C-47B8-9F64-547176907303}" srcId="{FC1DAA5B-8B59-496A-8592-C4D0C0B5D5CF}" destId="{157F9CBA-8B51-491C-A293-D5ABB4B5273C}" srcOrd="0" destOrd="0" parTransId="{D54327F0-30BE-4916-9D86-C71857FADD88}" sibTransId="{C5CA4A06-3730-4BEC-BEE8-F3DC289F9565}"/>
    <dgm:cxn modelId="{B2607E97-14D8-8F4B-BF80-F3D713EC635A}" type="presOf" srcId="{7D0A6173-E129-4A81-87AB-4342D67E8A4E}" destId="{AD7554F2-60D4-4324-B957-2CA0C9845A8B}" srcOrd="0" destOrd="1" presId="urn:microsoft.com/office/officeart/2005/8/layout/hList1"/>
    <dgm:cxn modelId="{B0740498-5EF5-4D3A-AB51-FF2A073DCC82}" srcId="{157F9CBA-8B51-491C-A293-D5ABB4B5273C}" destId="{1B322D86-8117-458C-B93C-060895557C34}" srcOrd="3" destOrd="0" parTransId="{00839A7A-7857-4AC2-BB6E-E0A6BABB1958}" sibTransId="{DCCBA75A-07BD-430E-9D14-29E2E9FEF5B0}"/>
    <dgm:cxn modelId="{D638EF98-3678-4DE9-AFFE-E4B8BD756043}" srcId="{5F550EF5-0CD9-4411-B377-75B91DDED935}" destId="{8AAEDDDB-5EEA-473C-ACD6-AC936E41D84C}" srcOrd="3" destOrd="0" parTransId="{EE341434-83F5-47FD-8B31-D78793B672EE}" sibTransId="{4E3FFF5B-A6E9-4136-9656-46C97D26BEC9}"/>
    <dgm:cxn modelId="{F84C5E99-1144-F540-BABC-3CDD916999AC}" srcId="{157F9CBA-8B51-491C-A293-D5ABB4B5273C}" destId="{1DA03CF8-B7E4-674D-B967-4C826BAE8988}" srcOrd="2" destOrd="0" parTransId="{5DE67311-40F5-964A-B165-777D4BF1F936}" sibTransId="{E78497FA-6D00-1C48-B06E-35A86624F83D}"/>
    <dgm:cxn modelId="{6C0F989E-F87A-434F-B0F4-E99DCBB07028}" type="presOf" srcId="{11E09E3A-0296-4FF4-9CBD-7970557C02CC}" destId="{AD7554F2-60D4-4324-B957-2CA0C9845A8B}" srcOrd="0" destOrd="0" presId="urn:microsoft.com/office/officeart/2005/8/layout/hList1"/>
    <dgm:cxn modelId="{AD721AA0-712A-4F29-9F51-509782C9A7D1}" srcId="{FC1DAA5B-8B59-496A-8592-C4D0C0B5D5CF}" destId="{5F550EF5-0CD9-4411-B377-75B91DDED935}" srcOrd="3" destOrd="0" parTransId="{87D13382-561A-44D0-8B51-7CD3AFEB9E5A}" sibTransId="{8ED513C7-9918-4F0A-B54C-6262FDE6A70D}"/>
    <dgm:cxn modelId="{48B610A1-34B0-48E4-B34A-09D026DA4551}" srcId="{157F9CBA-8B51-491C-A293-D5ABB4B5273C}" destId="{9F92DE98-F537-400E-9BB2-2BAE1A571B1F}" srcOrd="0" destOrd="0" parTransId="{44939544-713F-4569-84FC-FFECEC2799A4}" sibTransId="{726F3812-A5D8-4283-AF84-2DAA02E629BB}"/>
    <dgm:cxn modelId="{17910AA2-23C8-1C4B-AC02-4C01F7C9F48A}" type="presOf" srcId="{365BB5CE-DF33-40D7-B190-A026AF57F336}" destId="{EE634684-6689-45E4-A80F-C647C8A411BF}" srcOrd="0" destOrd="0" presId="urn:microsoft.com/office/officeart/2005/8/layout/hList1"/>
    <dgm:cxn modelId="{E4FFC7B8-CD71-4375-8D4A-C84CAC4BF7C5}" srcId="{157F9CBA-8B51-491C-A293-D5ABB4B5273C}" destId="{590C7A66-B8EB-4EC7-B434-AC560B6D97A5}" srcOrd="1" destOrd="0" parTransId="{94897A49-7FCB-4C75-8717-2AB8E588A287}" sibTransId="{6B5E195C-BFFC-4674-AE46-1E332309C98F}"/>
    <dgm:cxn modelId="{FDEAB5BD-89F8-CE45-B720-3DE72385C542}" srcId="{6053D431-C622-4BF8-95C7-05EAD473CC07}" destId="{BBFD9AA1-6902-D346-BC7E-4CE1DE974F32}" srcOrd="3" destOrd="0" parTransId="{A19C308F-8D04-BD44-ACDB-CA14A9AD3D9D}" sibTransId="{2AF5D983-B30D-B643-AE0D-B6B869D4B180}"/>
    <dgm:cxn modelId="{344FAFC1-CDCA-1A49-A0A2-291EE26C8E8D}" type="presOf" srcId="{5DFD957B-71EF-4DF5-937F-0A05053677BF}" destId="{69A39B91-72F3-4F90-87FE-E0346DB87078}" srcOrd="0" destOrd="2" presId="urn:microsoft.com/office/officeart/2005/8/layout/hList1"/>
    <dgm:cxn modelId="{C57FD0C1-56E3-40C1-ABE8-DE7F121DDC20}" srcId="{5F550EF5-0CD9-4411-B377-75B91DDED935}" destId="{7BC72423-CE33-4A65-A23B-A8891672A659}" srcOrd="0" destOrd="0" parTransId="{A0B8A7A0-BB16-4C9D-A93B-6D33BB002EB9}" sibTransId="{843616D0-4F54-473F-8553-4C7F37A4F6D4}"/>
    <dgm:cxn modelId="{11DFBACA-6F56-4D71-B117-5AB10E246824}" srcId="{365BB5CE-DF33-40D7-B190-A026AF57F336}" destId="{B3DFB635-93D1-47A3-820E-A2BA402D8862}" srcOrd="2" destOrd="0" parTransId="{69A7A7C1-409D-465D-A5F2-B82C0A21134F}" sibTransId="{A02E6726-8818-495F-A62F-988995EF65CB}"/>
    <dgm:cxn modelId="{A3F214CE-B44D-4141-B58B-0FF8F9265538}" srcId="{6053D431-C622-4BF8-95C7-05EAD473CC07}" destId="{33E7834A-0473-2A4C-8CB4-8B8FAB970417}" srcOrd="4" destOrd="0" parTransId="{8C1BB181-461F-714A-AB6E-975CDCE10BB7}" sibTransId="{874E7276-7B58-0847-B103-B9A8C4571055}"/>
    <dgm:cxn modelId="{9884AAD2-860C-144D-B769-9138D05B2204}" type="presOf" srcId="{590C7A66-B8EB-4EC7-B434-AC560B6D97A5}" destId="{D622416B-79E5-43CC-9148-F6AF51DFDA50}" srcOrd="0" destOrd="1" presId="urn:microsoft.com/office/officeart/2005/8/layout/hList1"/>
    <dgm:cxn modelId="{FAB2B7DD-01FE-574A-A579-BB99F18DAC05}" type="presOf" srcId="{8AAEDDDB-5EEA-473C-ACD6-AC936E41D84C}" destId="{8117DAE2-7E7A-404A-9614-80769F5869A1}" srcOrd="0" destOrd="3" presId="urn:microsoft.com/office/officeart/2005/8/layout/hList1"/>
    <dgm:cxn modelId="{75359DE7-1A87-554A-BE0A-87E30092C558}" type="presOf" srcId="{7BC72423-CE33-4A65-A23B-A8891672A659}" destId="{8117DAE2-7E7A-404A-9614-80769F5869A1}" srcOrd="0" destOrd="0" presId="urn:microsoft.com/office/officeart/2005/8/layout/hList1"/>
    <dgm:cxn modelId="{21592AEA-0ADF-4960-A424-327197AE0530}" srcId="{FC1DAA5B-8B59-496A-8592-C4D0C0B5D5CF}" destId="{6053D431-C622-4BF8-95C7-05EAD473CC07}" srcOrd="2" destOrd="0" parTransId="{9E60ECD5-9FD7-4BDD-ADC7-4CD9C862045B}" sibTransId="{C09F3FFD-B06E-497C-922F-A5658136AC88}"/>
    <dgm:cxn modelId="{DBA99AEE-09A3-F647-A483-CBE80AB680A8}" srcId="{5F550EF5-0CD9-4411-B377-75B91DDED935}" destId="{BA12F3D4-1AB6-2948-976A-26D7FEAE1C8F}" srcOrd="2" destOrd="0" parTransId="{492A195B-F677-E74B-B867-FCC901AE5F58}" sibTransId="{75058DCF-9948-9945-A1C4-D53C46BFFE4F}"/>
    <dgm:cxn modelId="{81ADE6EE-24CF-014F-944B-BF9682D7CD9D}" type="presOf" srcId="{B3DFB635-93D1-47A3-820E-A2BA402D8862}" destId="{AD7554F2-60D4-4324-B957-2CA0C9845A8B}" srcOrd="0" destOrd="2" presId="urn:microsoft.com/office/officeart/2005/8/layout/hList1"/>
    <dgm:cxn modelId="{EB5FFF14-8D36-7643-9157-3848B2037BB5}" type="presParOf" srcId="{66EDABE1-FEC0-4C54-A2A2-9C45CAD0F160}" destId="{5172E921-6CA6-41FB-8CA6-53C302DA867F}" srcOrd="0" destOrd="0" presId="urn:microsoft.com/office/officeart/2005/8/layout/hList1"/>
    <dgm:cxn modelId="{B0CE3755-78D8-BC4E-B31A-2321E8659316}" type="presParOf" srcId="{5172E921-6CA6-41FB-8CA6-53C302DA867F}" destId="{585CB330-79B4-45A7-BF3C-62488249AA0D}" srcOrd="0" destOrd="0" presId="urn:microsoft.com/office/officeart/2005/8/layout/hList1"/>
    <dgm:cxn modelId="{C9B43616-2473-2B4D-B005-0685276AF1D3}" type="presParOf" srcId="{5172E921-6CA6-41FB-8CA6-53C302DA867F}" destId="{D622416B-79E5-43CC-9148-F6AF51DFDA50}" srcOrd="1" destOrd="0" presId="urn:microsoft.com/office/officeart/2005/8/layout/hList1"/>
    <dgm:cxn modelId="{97D7251A-ED5C-E746-97A5-50EABE05DBCC}" type="presParOf" srcId="{66EDABE1-FEC0-4C54-A2A2-9C45CAD0F160}" destId="{217DC96E-D3BA-48D3-8F31-2A55E4DB5B4A}" srcOrd="1" destOrd="0" presId="urn:microsoft.com/office/officeart/2005/8/layout/hList1"/>
    <dgm:cxn modelId="{5415315D-C3CB-9142-AED1-AF6958E85B20}" type="presParOf" srcId="{66EDABE1-FEC0-4C54-A2A2-9C45CAD0F160}" destId="{C7C2ED73-62C6-49F5-B795-DF0231F47600}" srcOrd="2" destOrd="0" presId="urn:microsoft.com/office/officeart/2005/8/layout/hList1"/>
    <dgm:cxn modelId="{D8DB9F4B-DE8C-DA4A-8A7B-BB6A0445B312}" type="presParOf" srcId="{C7C2ED73-62C6-49F5-B795-DF0231F47600}" destId="{EE634684-6689-45E4-A80F-C647C8A411BF}" srcOrd="0" destOrd="0" presId="urn:microsoft.com/office/officeart/2005/8/layout/hList1"/>
    <dgm:cxn modelId="{2BF9295A-49E6-A54D-B15C-53D64D3A7BD9}" type="presParOf" srcId="{C7C2ED73-62C6-49F5-B795-DF0231F47600}" destId="{AD7554F2-60D4-4324-B957-2CA0C9845A8B}" srcOrd="1" destOrd="0" presId="urn:microsoft.com/office/officeart/2005/8/layout/hList1"/>
    <dgm:cxn modelId="{49013E0B-5219-9E46-8C55-BEE9F713D00F}" type="presParOf" srcId="{66EDABE1-FEC0-4C54-A2A2-9C45CAD0F160}" destId="{86CCFAA9-52EB-4E9E-9F51-C537AF32B575}" srcOrd="3" destOrd="0" presId="urn:microsoft.com/office/officeart/2005/8/layout/hList1"/>
    <dgm:cxn modelId="{546CA9C7-B8FA-174C-B4B7-562FE4E1800A}" type="presParOf" srcId="{66EDABE1-FEC0-4C54-A2A2-9C45CAD0F160}" destId="{6DA9ECD4-DA8E-41D2-9C1B-48A67BC0619C}" srcOrd="4" destOrd="0" presId="urn:microsoft.com/office/officeart/2005/8/layout/hList1"/>
    <dgm:cxn modelId="{6D4E48C8-76FB-DC4F-BD5D-BA3C64835824}" type="presParOf" srcId="{6DA9ECD4-DA8E-41D2-9C1B-48A67BC0619C}" destId="{68A9FF21-124E-438F-BC83-BF878A4056ED}" srcOrd="0" destOrd="0" presId="urn:microsoft.com/office/officeart/2005/8/layout/hList1"/>
    <dgm:cxn modelId="{EC2951FD-D8A4-F544-A25C-35B7E8D154DE}" type="presParOf" srcId="{6DA9ECD4-DA8E-41D2-9C1B-48A67BC0619C}" destId="{69A39B91-72F3-4F90-87FE-E0346DB87078}" srcOrd="1" destOrd="0" presId="urn:microsoft.com/office/officeart/2005/8/layout/hList1"/>
    <dgm:cxn modelId="{C79F5085-8061-E544-BB20-565BF1ED66CE}" type="presParOf" srcId="{66EDABE1-FEC0-4C54-A2A2-9C45CAD0F160}" destId="{A751D896-49BB-4EF9-8CDF-658A892A6AD3}" srcOrd="5" destOrd="0" presId="urn:microsoft.com/office/officeart/2005/8/layout/hList1"/>
    <dgm:cxn modelId="{ECB0CC3E-076C-C64E-9212-94190526305E}" type="presParOf" srcId="{66EDABE1-FEC0-4C54-A2A2-9C45CAD0F160}" destId="{1C6296EB-B9FD-4F88-9E1C-081B67C148E1}" srcOrd="6" destOrd="0" presId="urn:microsoft.com/office/officeart/2005/8/layout/hList1"/>
    <dgm:cxn modelId="{29663DA8-01B5-9843-BE0D-3BB61E919A88}" type="presParOf" srcId="{1C6296EB-B9FD-4F88-9E1C-081B67C148E1}" destId="{D69590E0-3AFB-478B-91DD-162E256B3679}" srcOrd="0" destOrd="0" presId="urn:microsoft.com/office/officeart/2005/8/layout/hList1"/>
    <dgm:cxn modelId="{6DBB2427-A8B0-8048-B5EF-A2EEAB1ABBB1}" type="presParOf" srcId="{1C6296EB-B9FD-4F88-9E1C-081B67C148E1}" destId="{8117DAE2-7E7A-404A-9614-80769F5869A1}" srcOrd="1" destOrd="0" presId="urn:microsoft.com/office/officeart/2005/8/layout/hList1"/>
  </dgm:cxnLst>
  <dgm:bg/>
  <dgm:whole/>
  <dgm:extLst>
    <a:ext uri="http://schemas.microsoft.com/office/drawing/2008/diagram">
      <dsp:dataModelExt xmlns:dsp="http://schemas.microsoft.com/office/drawing/2008/diagram" relId="rId10"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6D51E399-5923-4A02-A3F2-899AD29406EC}"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E20BA3D8-D73A-431F-B24D-6EAEDF7F5D2F}">
      <dgm:prSet/>
      <dgm:spPr/>
      <dgm:t>
        <a:bodyPr/>
        <a:lstStyle/>
        <a:p>
          <a:r>
            <a:rPr lang="en-US"/>
            <a:t>Easy to implement politically (low resistance).</a:t>
          </a:r>
        </a:p>
      </dgm:t>
    </dgm:pt>
    <dgm:pt modelId="{2F2882F9-634A-4EC7-9D95-9E094E346D85}" type="parTrans" cxnId="{D8360351-CC60-4496-A4B3-34EBD38087E6}">
      <dgm:prSet/>
      <dgm:spPr/>
      <dgm:t>
        <a:bodyPr/>
        <a:lstStyle/>
        <a:p>
          <a:endParaRPr lang="en-US"/>
        </a:p>
      </dgm:t>
    </dgm:pt>
    <dgm:pt modelId="{28CF02E5-656F-4DAF-A0AF-D9FBE471A891}" type="sibTrans" cxnId="{D8360351-CC60-4496-A4B3-34EBD38087E6}">
      <dgm:prSet/>
      <dgm:spPr/>
      <dgm:t>
        <a:bodyPr/>
        <a:lstStyle/>
        <a:p>
          <a:endParaRPr lang="en-US"/>
        </a:p>
      </dgm:t>
    </dgm:pt>
    <dgm:pt modelId="{7A9908BE-58AA-48E7-8B8F-F9443CEE923A}">
      <dgm:prSet/>
      <dgm:spPr/>
      <dgm:t>
        <a:bodyPr/>
        <a:lstStyle/>
        <a:p>
          <a:r>
            <a:rPr lang="en-US"/>
            <a:t>Pursues the status quo business model and stakeholder interests (Buchanan and Badham, 2020).</a:t>
          </a:r>
        </a:p>
      </dgm:t>
    </dgm:pt>
    <dgm:pt modelId="{6736B9B2-E032-4C66-B14E-B9EA1C99FCAF}" type="parTrans" cxnId="{6A2FC3A9-8A0D-4535-B5C4-55A49F3C0482}">
      <dgm:prSet/>
      <dgm:spPr/>
      <dgm:t>
        <a:bodyPr/>
        <a:lstStyle/>
        <a:p>
          <a:endParaRPr lang="en-US"/>
        </a:p>
      </dgm:t>
    </dgm:pt>
    <dgm:pt modelId="{AE63BDA0-7F44-46FD-942F-2C282141451D}" type="sibTrans" cxnId="{6A2FC3A9-8A0D-4535-B5C4-55A49F3C0482}">
      <dgm:prSet/>
      <dgm:spPr/>
      <dgm:t>
        <a:bodyPr/>
        <a:lstStyle/>
        <a:p>
          <a:endParaRPr lang="en-US"/>
        </a:p>
      </dgm:t>
    </dgm:pt>
    <dgm:pt modelId="{F0775F27-EFB3-43A1-AFC1-980931B9174F}">
      <dgm:prSet/>
      <dgm:spPr/>
      <dgm:t>
        <a:bodyPr/>
        <a:lstStyle/>
        <a:p>
          <a:r>
            <a:rPr lang="en-US"/>
            <a:t>Capitalises on Outsourcing.</a:t>
          </a:r>
        </a:p>
      </dgm:t>
    </dgm:pt>
    <dgm:pt modelId="{3228D80C-6E4B-4ED5-9AA0-3DE06DEBA976}" type="parTrans" cxnId="{62ECA9D1-DCC4-4C47-9C74-D2974D834964}">
      <dgm:prSet/>
      <dgm:spPr/>
      <dgm:t>
        <a:bodyPr/>
        <a:lstStyle/>
        <a:p>
          <a:endParaRPr lang="en-US"/>
        </a:p>
      </dgm:t>
    </dgm:pt>
    <dgm:pt modelId="{F17E4316-4847-4687-B554-991D087F80F6}" type="sibTrans" cxnId="{62ECA9D1-DCC4-4C47-9C74-D2974D834964}">
      <dgm:prSet/>
      <dgm:spPr/>
      <dgm:t>
        <a:bodyPr/>
        <a:lstStyle/>
        <a:p>
          <a:endParaRPr lang="en-US"/>
        </a:p>
      </dgm:t>
    </dgm:pt>
    <dgm:pt modelId="{CD558F09-82A3-4DA2-9AF3-A40125870CEF}">
      <dgm:prSet/>
      <dgm:spPr/>
      <dgm:t>
        <a:bodyPr/>
        <a:lstStyle/>
        <a:p>
          <a:r>
            <a:rPr lang="en-US"/>
            <a:t>Lessens the operational pressure on Coca-Cola.</a:t>
          </a:r>
        </a:p>
      </dgm:t>
    </dgm:pt>
    <dgm:pt modelId="{13312A8C-F746-4C1E-8686-30E7666689E9}" type="parTrans" cxnId="{440AF8F0-3083-4C1D-86D6-8D8EE301F244}">
      <dgm:prSet/>
      <dgm:spPr/>
      <dgm:t>
        <a:bodyPr/>
        <a:lstStyle/>
        <a:p>
          <a:endParaRPr lang="en-US"/>
        </a:p>
      </dgm:t>
    </dgm:pt>
    <dgm:pt modelId="{05A31F11-0234-4BB2-8C67-FE839BA1C60B}" type="sibTrans" cxnId="{440AF8F0-3083-4C1D-86D6-8D8EE301F244}">
      <dgm:prSet/>
      <dgm:spPr/>
      <dgm:t>
        <a:bodyPr/>
        <a:lstStyle/>
        <a:p>
          <a:endParaRPr lang="en-US"/>
        </a:p>
      </dgm:t>
    </dgm:pt>
    <dgm:pt modelId="{13C71A09-D101-4A89-82FC-E4B7DA979603}">
      <dgm:prSet/>
      <dgm:spPr/>
      <dgm:t>
        <a:bodyPr/>
        <a:lstStyle/>
        <a:p>
          <a:r>
            <a:rPr lang="en-US"/>
            <a:t>Distributed the responsibility among value chain partners.</a:t>
          </a:r>
        </a:p>
      </dgm:t>
    </dgm:pt>
    <dgm:pt modelId="{41B285FF-BD62-4ED2-AB7B-C784906ABB53}" type="parTrans" cxnId="{354EAE35-7C4B-4D8E-99F4-EEC927D9B210}">
      <dgm:prSet/>
      <dgm:spPr/>
      <dgm:t>
        <a:bodyPr/>
        <a:lstStyle/>
        <a:p>
          <a:endParaRPr lang="en-US"/>
        </a:p>
      </dgm:t>
    </dgm:pt>
    <dgm:pt modelId="{C15C4BFD-0A34-4932-A8D7-CF3214A324B2}" type="sibTrans" cxnId="{354EAE35-7C4B-4D8E-99F4-EEC927D9B210}">
      <dgm:prSet/>
      <dgm:spPr/>
      <dgm:t>
        <a:bodyPr/>
        <a:lstStyle/>
        <a:p>
          <a:endParaRPr lang="en-US"/>
        </a:p>
      </dgm:t>
    </dgm:pt>
    <dgm:pt modelId="{E00B34EA-9D9C-42F3-A806-802B5E9E9F81}">
      <dgm:prSet/>
      <dgm:spPr/>
      <dgm:t>
        <a:bodyPr/>
        <a:lstStyle/>
        <a:p>
          <a:r>
            <a:rPr lang="en-US"/>
            <a:t>It involves governments, the non-governmental organizations, and waste management (The Coca-Cola Company, 2023).</a:t>
          </a:r>
        </a:p>
      </dgm:t>
    </dgm:pt>
    <dgm:pt modelId="{E1A583D6-F911-4173-B59B-E962F5E04494}" type="parTrans" cxnId="{B8C9522E-AD32-42EF-9CDE-C27C55437148}">
      <dgm:prSet/>
      <dgm:spPr/>
      <dgm:t>
        <a:bodyPr/>
        <a:lstStyle/>
        <a:p>
          <a:endParaRPr lang="en-US"/>
        </a:p>
      </dgm:t>
    </dgm:pt>
    <dgm:pt modelId="{B022327B-67FA-4439-B761-65608F3B6DE8}" type="sibTrans" cxnId="{B8C9522E-AD32-42EF-9CDE-C27C55437148}">
      <dgm:prSet/>
      <dgm:spPr/>
      <dgm:t>
        <a:bodyPr/>
        <a:lstStyle/>
        <a:p>
          <a:endParaRPr lang="en-US"/>
        </a:p>
      </dgm:t>
    </dgm:pt>
    <dgm:pt modelId="{7C024980-AB6E-4E2C-96A0-3F5600DF748B}">
      <dgm:prSet/>
      <dgm:spPr/>
      <dgm:t>
        <a:bodyPr/>
        <a:lstStyle/>
        <a:p>
          <a:r>
            <a:rPr lang="en-US"/>
            <a:t>Meets Short-term Regulatory Squeeze.</a:t>
          </a:r>
        </a:p>
      </dgm:t>
    </dgm:pt>
    <dgm:pt modelId="{19998C2D-DCED-4064-84FC-496732EF9E4F}" type="parTrans" cxnId="{BE4E82A6-9793-4036-9E61-6662C66855DE}">
      <dgm:prSet/>
      <dgm:spPr/>
      <dgm:t>
        <a:bodyPr/>
        <a:lstStyle/>
        <a:p>
          <a:endParaRPr lang="en-US"/>
        </a:p>
      </dgm:t>
    </dgm:pt>
    <dgm:pt modelId="{0A40F53C-B3A2-4647-9E3C-C9696A4DDD27}" type="sibTrans" cxnId="{BE4E82A6-9793-4036-9E61-6662C66855DE}">
      <dgm:prSet/>
      <dgm:spPr/>
      <dgm:t>
        <a:bodyPr/>
        <a:lstStyle/>
        <a:p>
          <a:endParaRPr lang="en-US"/>
        </a:p>
      </dgm:t>
    </dgm:pt>
    <dgm:pt modelId="{C43E152B-BC22-4388-AFBB-ADC90C1270DB}">
      <dgm:prSet/>
      <dgm:spPr/>
      <dgm:t>
        <a:bodyPr/>
        <a:lstStyle/>
        <a:p>
          <a:r>
            <a:rPr lang="en-US"/>
            <a:t>Reacts to packaging laws that demand the use of recycled materials.</a:t>
          </a:r>
        </a:p>
      </dgm:t>
    </dgm:pt>
    <dgm:pt modelId="{ED008E2F-960D-486E-89F9-CC9C1E33EFC7}" type="parTrans" cxnId="{54092BF5-7D70-4C8F-A4AD-C27E1823DA9E}">
      <dgm:prSet/>
      <dgm:spPr/>
      <dgm:t>
        <a:bodyPr/>
        <a:lstStyle/>
        <a:p>
          <a:endParaRPr lang="en-US"/>
        </a:p>
      </dgm:t>
    </dgm:pt>
    <dgm:pt modelId="{9AE37629-9323-4E9D-8B54-57701CA45D70}" type="sibTrans" cxnId="{54092BF5-7D70-4C8F-A4AD-C27E1823DA9E}">
      <dgm:prSet/>
      <dgm:spPr/>
      <dgm:t>
        <a:bodyPr/>
        <a:lstStyle/>
        <a:p>
          <a:endParaRPr lang="en-US"/>
        </a:p>
      </dgm:t>
    </dgm:pt>
    <dgm:pt modelId="{417AB46A-BA72-4B81-BDA9-9922B3D70BBC}">
      <dgm:prSet/>
      <dgm:spPr/>
      <dgm:t>
        <a:bodyPr/>
        <a:lstStyle/>
        <a:p>
          <a:r>
            <a:rPr lang="en-US"/>
            <a:t>Shows corporate social responsibility activities.</a:t>
          </a:r>
        </a:p>
      </dgm:t>
    </dgm:pt>
    <dgm:pt modelId="{E53E14C0-CF1A-4551-9F62-053DFFF701D6}" type="parTrans" cxnId="{954ADE2B-7F5C-42EC-AC04-52AEF5EE44BC}">
      <dgm:prSet/>
      <dgm:spPr/>
      <dgm:t>
        <a:bodyPr/>
        <a:lstStyle/>
        <a:p>
          <a:endParaRPr lang="en-US"/>
        </a:p>
      </dgm:t>
    </dgm:pt>
    <dgm:pt modelId="{B3769F5B-F3A6-4012-8474-6039CE2AA45F}" type="sibTrans" cxnId="{954ADE2B-7F5C-42EC-AC04-52AEF5EE44BC}">
      <dgm:prSet/>
      <dgm:spPr/>
      <dgm:t>
        <a:bodyPr/>
        <a:lstStyle/>
        <a:p>
          <a:endParaRPr lang="en-US"/>
        </a:p>
      </dgm:t>
    </dgm:pt>
    <dgm:pt modelId="{C10A1578-D692-49A5-80C8-1669A3DA057E}">
      <dgm:prSet/>
      <dgm:spPr/>
      <dgm:t>
        <a:bodyPr/>
        <a:lstStyle/>
        <a:p>
          <a:r>
            <a:rPr lang="en-US"/>
            <a:t>Retains approval to do business in major markets.</a:t>
          </a:r>
        </a:p>
      </dgm:t>
    </dgm:pt>
    <dgm:pt modelId="{497F7479-5451-4723-89AD-D46FFBA51381}" type="parTrans" cxnId="{5FDA6EC3-4CB4-40C4-90C2-F0F7599580C9}">
      <dgm:prSet/>
      <dgm:spPr/>
      <dgm:t>
        <a:bodyPr/>
        <a:lstStyle/>
        <a:p>
          <a:endParaRPr lang="en-US"/>
        </a:p>
      </dgm:t>
    </dgm:pt>
    <dgm:pt modelId="{E0A78CE9-084A-4358-8A82-257A16D6ADE0}" type="sibTrans" cxnId="{5FDA6EC3-4CB4-40C4-90C2-F0F7599580C9}">
      <dgm:prSet/>
      <dgm:spPr/>
      <dgm:t>
        <a:bodyPr/>
        <a:lstStyle/>
        <a:p>
          <a:endParaRPr lang="en-US"/>
        </a:p>
      </dgm:t>
    </dgm:pt>
    <dgm:pt modelId="{3023AB4B-768B-4D6D-BF3D-18C4CF668B9D}" type="pres">
      <dgm:prSet presAssocID="{6D51E399-5923-4A02-A3F2-899AD29406EC}" presName="linear" presStyleCnt="0">
        <dgm:presLayoutVars>
          <dgm:dir/>
          <dgm:animLvl val="lvl"/>
          <dgm:resizeHandles val="exact"/>
        </dgm:presLayoutVars>
      </dgm:prSet>
      <dgm:spPr/>
    </dgm:pt>
    <dgm:pt modelId="{0F71D89F-B716-40A4-8A6C-F852355D52D5}" type="pres">
      <dgm:prSet presAssocID="{E20BA3D8-D73A-431F-B24D-6EAEDF7F5D2F}" presName="parentLin" presStyleCnt="0"/>
      <dgm:spPr/>
    </dgm:pt>
    <dgm:pt modelId="{C219C28D-5557-48C1-A21B-A00B7216A964}" type="pres">
      <dgm:prSet presAssocID="{E20BA3D8-D73A-431F-B24D-6EAEDF7F5D2F}" presName="parentLeftMargin" presStyleLbl="node1" presStyleIdx="0" presStyleCnt="3"/>
      <dgm:spPr/>
    </dgm:pt>
    <dgm:pt modelId="{525BFBAA-8E1A-4C97-A808-DFDDCC44DE61}" type="pres">
      <dgm:prSet presAssocID="{E20BA3D8-D73A-431F-B24D-6EAEDF7F5D2F}" presName="parentText" presStyleLbl="node1" presStyleIdx="0" presStyleCnt="3">
        <dgm:presLayoutVars>
          <dgm:chMax val="0"/>
          <dgm:bulletEnabled val="1"/>
        </dgm:presLayoutVars>
      </dgm:prSet>
      <dgm:spPr/>
    </dgm:pt>
    <dgm:pt modelId="{C0549DA1-483E-40D1-96C0-C597DF6FC0CC}" type="pres">
      <dgm:prSet presAssocID="{E20BA3D8-D73A-431F-B24D-6EAEDF7F5D2F}" presName="negativeSpace" presStyleCnt="0"/>
      <dgm:spPr/>
    </dgm:pt>
    <dgm:pt modelId="{9C0256E2-D7FE-419F-837F-85C8D26BFD3C}" type="pres">
      <dgm:prSet presAssocID="{E20BA3D8-D73A-431F-B24D-6EAEDF7F5D2F}" presName="childText" presStyleLbl="conFgAcc1" presStyleIdx="0" presStyleCnt="3">
        <dgm:presLayoutVars>
          <dgm:bulletEnabled val="1"/>
        </dgm:presLayoutVars>
      </dgm:prSet>
      <dgm:spPr/>
    </dgm:pt>
    <dgm:pt modelId="{F16966A0-5B8D-4499-BAF8-5CC1297E10E8}" type="pres">
      <dgm:prSet presAssocID="{28CF02E5-656F-4DAF-A0AF-D9FBE471A891}" presName="spaceBetweenRectangles" presStyleCnt="0"/>
      <dgm:spPr/>
    </dgm:pt>
    <dgm:pt modelId="{2FBB1722-86A6-4E17-AA91-A233E48CFAC0}" type="pres">
      <dgm:prSet presAssocID="{F0775F27-EFB3-43A1-AFC1-980931B9174F}" presName="parentLin" presStyleCnt="0"/>
      <dgm:spPr/>
    </dgm:pt>
    <dgm:pt modelId="{2D8F7D40-233C-4F15-9759-F9828BE3581F}" type="pres">
      <dgm:prSet presAssocID="{F0775F27-EFB3-43A1-AFC1-980931B9174F}" presName="parentLeftMargin" presStyleLbl="node1" presStyleIdx="0" presStyleCnt="3"/>
      <dgm:spPr/>
    </dgm:pt>
    <dgm:pt modelId="{5A801C2D-D3C7-454D-90EF-90B526A72A72}" type="pres">
      <dgm:prSet presAssocID="{F0775F27-EFB3-43A1-AFC1-980931B9174F}" presName="parentText" presStyleLbl="node1" presStyleIdx="1" presStyleCnt="3">
        <dgm:presLayoutVars>
          <dgm:chMax val="0"/>
          <dgm:bulletEnabled val="1"/>
        </dgm:presLayoutVars>
      </dgm:prSet>
      <dgm:spPr/>
    </dgm:pt>
    <dgm:pt modelId="{80AAD201-C4FB-4267-9425-4D1023963EE2}" type="pres">
      <dgm:prSet presAssocID="{F0775F27-EFB3-43A1-AFC1-980931B9174F}" presName="negativeSpace" presStyleCnt="0"/>
      <dgm:spPr/>
    </dgm:pt>
    <dgm:pt modelId="{DE10BA81-2642-46F7-8735-92279F82337E}" type="pres">
      <dgm:prSet presAssocID="{F0775F27-EFB3-43A1-AFC1-980931B9174F}" presName="childText" presStyleLbl="conFgAcc1" presStyleIdx="1" presStyleCnt="3">
        <dgm:presLayoutVars>
          <dgm:bulletEnabled val="1"/>
        </dgm:presLayoutVars>
      </dgm:prSet>
      <dgm:spPr/>
    </dgm:pt>
    <dgm:pt modelId="{35294715-11CE-4BF3-8823-2B7714ADBAE7}" type="pres">
      <dgm:prSet presAssocID="{F17E4316-4847-4687-B554-991D087F80F6}" presName="spaceBetweenRectangles" presStyleCnt="0"/>
      <dgm:spPr/>
    </dgm:pt>
    <dgm:pt modelId="{8CE9AF48-DA91-4ACC-B23A-E0005372AC98}" type="pres">
      <dgm:prSet presAssocID="{7C024980-AB6E-4E2C-96A0-3F5600DF748B}" presName="parentLin" presStyleCnt="0"/>
      <dgm:spPr/>
    </dgm:pt>
    <dgm:pt modelId="{8E64A730-C82F-4B55-A521-38D5A66D8E11}" type="pres">
      <dgm:prSet presAssocID="{7C024980-AB6E-4E2C-96A0-3F5600DF748B}" presName="parentLeftMargin" presStyleLbl="node1" presStyleIdx="1" presStyleCnt="3"/>
      <dgm:spPr/>
    </dgm:pt>
    <dgm:pt modelId="{3FB7C7B7-4CF6-4B56-BBE5-D2FF28405597}" type="pres">
      <dgm:prSet presAssocID="{7C024980-AB6E-4E2C-96A0-3F5600DF748B}" presName="parentText" presStyleLbl="node1" presStyleIdx="2" presStyleCnt="3">
        <dgm:presLayoutVars>
          <dgm:chMax val="0"/>
          <dgm:bulletEnabled val="1"/>
        </dgm:presLayoutVars>
      </dgm:prSet>
      <dgm:spPr/>
    </dgm:pt>
    <dgm:pt modelId="{FCA5B375-BB29-48DA-9813-F844B86A7664}" type="pres">
      <dgm:prSet presAssocID="{7C024980-AB6E-4E2C-96A0-3F5600DF748B}" presName="negativeSpace" presStyleCnt="0"/>
      <dgm:spPr/>
    </dgm:pt>
    <dgm:pt modelId="{7A5F14EE-B0BE-44DE-BE4D-0C7A34DEB31E}" type="pres">
      <dgm:prSet presAssocID="{7C024980-AB6E-4E2C-96A0-3F5600DF748B}" presName="childText" presStyleLbl="conFgAcc1" presStyleIdx="2" presStyleCnt="3">
        <dgm:presLayoutVars>
          <dgm:bulletEnabled val="1"/>
        </dgm:presLayoutVars>
      </dgm:prSet>
      <dgm:spPr/>
    </dgm:pt>
  </dgm:ptLst>
  <dgm:cxnLst>
    <dgm:cxn modelId="{4FCC2011-3AB7-4C94-BBFA-66AC2B8B7ED0}" type="presOf" srcId="{7A9908BE-58AA-48E7-8B8F-F9443CEE923A}" destId="{9C0256E2-D7FE-419F-837F-85C8D26BFD3C}" srcOrd="0" destOrd="0" presId="urn:microsoft.com/office/officeart/2005/8/layout/list1"/>
    <dgm:cxn modelId="{954ADE2B-7F5C-42EC-AC04-52AEF5EE44BC}" srcId="{7C024980-AB6E-4E2C-96A0-3F5600DF748B}" destId="{417AB46A-BA72-4B81-BDA9-9922B3D70BBC}" srcOrd="1" destOrd="0" parTransId="{E53E14C0-CF1A-4551-9F62-053DFFF701D6}" sibTransId="{B3769F5B-F3A6-4012-8474-6039CE2AA45F}"/>
    <dgm:cxn modelId="{B8C9522E-AD32-42EF-9CDE-C27C55437148}" srcId="{F0775F27-EFB3-43A1-AFC1-980931B9174F}" destId="{E00B34EA-9D9C-42F3-A806-802B5E9E9F81}" srcOrd="2" destOrd="0" parTransId="{E1A583D6-F911-4173-B59B-E962F5E04494}" sibTransId="{B022327B-67FA-4439-B761-65608F3B6DE8}"/>
    <dgm:cxn modelId="{354EAE35-7C4B-4D8E-99F4-EEC927D9B210}" srcId="{F0775F27-EFB3-43A1-AFC1-980931B9174F}" destId="{13C71A09-D101-4A89-82FC-E4B7DA979603}" srcOrd="1" destOrd="0" parTransId="{41B285FF-BD62-4ED2-AB7B-C784906ABB53}" sibTransId="{C15C4BFD-0A34-4932-A8D7-CF3214A324B2}"/>
    <dgm:cxn modelId="{9D833742-9619-40DB-9140-C9478C29C122}" type="presOf" srcId="{6D51E399-5923-4A02-A3F2-899AD29406EC}" destId="{3023AB4B-768B-4D6D-BF3D-18C4CF668B9D}" srcOrd="0" destOrd="0" presId="urn:microsoft.com/office/officeart/2005/8/layout/list1"/>
    <dgm:cxn modelId="{D8360351-CC60-4496-A4B3-34EBD38087E6}" srcId="{6D51E399-5923-4A02-A3F2-899AD29406EC}" destId="{E20BA3D8-D73A-431F-B24D-6EAEDF7F5D2F}" srcOrd="0" destOrd="0" parTransId="{2F2882F9-634A-4EC7-9D95-9E094E346D85}" sibTransId="{28CF02E5-656F-4DAF-A0AF-D9FBE471A891}"/>
    <dgm:cxn modelId="{13824559-A693-4F47-BEB9-2EF18B547672}" type="presOf" srcId="{CD558F09-82A3-4DA2-9AF3-A40125870CEF}" destId="{DE10BA81-2642-46F7-8735-92279F82337E}" srcOrd="0" destOrd="0" presId="urn:microsoft.com/office/officeart/2005/8/layout/list1"/>
    <dgm:cxn modelId="{C3505D73-0AE3-487C-874E-C37DD781DAB4}" type="presOf" srcId="{7C024980-AB6E-4E2C-96A0-3F5600DF748B}" destId="{3FB7C7B7-4CF6-4B56-BBE5-D2FF28405597}" srcOrd="1" destOrd="0" presId="urn:microsoft.com/office/officeart/2005/8/layout/list1"/>
    <dgm:cxn modelId="{E39F6B76-D093-4BA5-9182-EE24217314BC}" type="presOf" srcId="{13C71A09-D101-4A89-82FC-E4B7DA979603}" destId="{DE10BA81-2642-46F7-8735-92279F82337E}" srcOrd="0" destOrd="1" presId="urn:microsoft.com/office/officeart/2005/8/layout/list1"/>
    <dgm:cxn modelId="{B4623379-6CB4-44DB-9E15-5C761AA65650}" type="presOf" srcId="{F0775F27-EFB3-43A1-AFC1-980931B9174F}" destId="{2D8F7D40-233C-4F15-9759-F9828BE3581F}" srcOrd="0" destOrd="0" presId="urn:microsoft.com/office/officeart/2005/8/layout/list1"/>
    <dgm:cxn modelId="{A5B6C59A-CCB3-44CB-A33B-481FFD150CA5}" type="presOf" srcId="{C43E152B-BC22-4388-AFBB-ADC90C1270DB}" destId="{7A5F14EE-B0BE-44DE-BE4D-0C7A34DEB31E}" srcOrd="0" destOrd="0" presId="urn:microsoft.com/office/officeart/2005/8/layout/list1"/>
    <dgm:cxn modelId="{BE4E82A6-9793-4036-9E61-6662C66855DE}" srcId="{6D51E399-5923-4A02-A3F2-899AD29406EC}" destId="{7C024980-AB6E-4E2C-96A0-3F5600DF748B}" srcOrd="2" destOrd="0" parTransId="{19998C2D-DCED-4064-84FC-496732EF9E4F}" sibTransId="{0A40F53C-B3A2-4647-9E3C-C9696A4DDD27}"/>
    <dgm:cxn modelId="{6A2FC3A9-8A0D-4535-B5C4-55A49F3C0482}" srcId="{E20BA3D8-D73A-431F-B24D-6EAEDF7F5D2F}" destId="{7A9908BE-58AA-48E7-8B8F-F9443CEE923A}" srcOrd="0" destOrd="0" parTransId="{6736B9B2-E032-4C66-B14E-B9EA1C99FCAF}" sibTransId="{AE63BDA0-7F44-46FD-942F-2C282141451D}"/>
    <dgm:cxn modelId="{C7B56EB2-7815-4741-9046-3DC88A1BA626}" type="presOf" srcId="{E00B34EA-9D9C-42F3-A806-802B5E9E9F81}" destId="{DE10BA81-2642-46F7-8735-92279F82337E}" srcOrd="0" destOrd="2" presId="urn:microsoft.com/office/officeart/2005/8/layout/list1"/>
    <dgm:cxn modelId="{5FDA6EC3-4CB4-40C4-90C2-F0F7599580C9}" srcId="{7C024980-AB6E-4E2C-96A0-3F5600DF748B}" destId="{C10A1578-D692-49A5-80C8-1669A3DA057E}" srcOrd="2" destOrd="0" parTransId="{497F7479-5451-4723-89AD-D46FFBA51381}" sibTransId="{E0A78CE9-084A-4358-8A82-257A16D6ADE0}"/>
    <dgm:cxn modelId="{C0A16FC7-7820-44F4-95B0-B93D40B406F6}" type="presOf" srcId="{E20BA3D8-D73A-431F-B24D-6EAEDF7F5D2F}" destId="{525BFBAA-8E1A-4C97-A808-DFDDCC44DE61}" srcOrd="1" destOrd="0" presId="urn:microsoft.com/office/officeart/2005/8/layout/list1"/>
    <dgm:cxn modelId="{62ECA9D1-DCC4-4C47-9C74-D2974D834964}" srcId="{6D51E399-5923-4A02-A3F2-899AD29406EC}" destId="{F0775F27-EFB3-43A1-AFC1-980931B9174F}" srcOrd="1" destOrd="0" parTransId="{3228D80C-6E4B-4ED5-9AA0-3DE06DEBA976}" sibTransId="{F17E4316-4847-4687-B554-991D087F80F6}"/>
    <dgm:cxn modelId="{2096F1E0-5ED4-4A4B-B95D-52F46DEB8960}" type="presOf" srcId="{E20BA3D8-D73A-431F-B24D-6EAEDF7F5D2F}" destId="{C219C28D-5557-48C1-A21B-A00B7216A964}" srcOrd="0" destOrd="0" presId="urn:microsoft.com/office/officeart/2005/8/layout/list1"/>
    <dgm:cxn modelId="{E2215AEA-61BD-49AB-956A-E5F1058FAB97}" type="presOf" srcId="{7C024980-AB6E-4E2C-96A0-3F5600DF748B}" destId="{8E64A730-C82F-4B55-A521-38D5A66D8E11}" srcOrd="0" destOrd="0" presId="urn:microsoft.com/office/officeart/2005/8/layout/list1"/>
    <dgm:cxn modelId="{DC09A5EC-2EB2-4157-A95D-3512E560A18E}" type="presOf" srcId="{417AB46A-BA72-4B81-BDA9-9922B3D70BBC}" destId="{7A5F14EE-B0BE-44DE-BE4D-0C7A34DEB31E}" srcOrd="0" destOrd="1" presId="urn:microsoft.com/office/officeart/2005/8/layout/list1"/>
    <dgm:cxn modelId="{9727CDEC-EB17-4129-8592-337A2BF42A6A}" type="presOf" srcId="{F0775F27-EFB3-43A1-AFC1-980931B9174F}" destId="{5A801C2D-D3C7-454D-90EF-90B526A72A72}" srcOrd="1" destOrd="0" presId="urn:microsoft.com/office/officeart/2005/8/layout/list1"/>
    <dgm:cxn modelId="{440AF8F0-3083-4C1D-86D6-8D8EE301F244}" srcId="{F0775F27-EFB3-43A1-AFC1-980931B9174F}" destId="{CD558F09-82A3-4DA2-9AF3-A40125870CEF}" srcOrd="0" destOrd="0" parTransId="{13312A8C-F746-4C1E-8686-30E7666689E9}" sibTransId="{05A31F11-0234-4BB2-8C67-FE839BA1C60B}"/>
    <dgm:cxn modelId="{BC1C77F1-8F03-4904-8BEB-4B9AABD45DC4}" type="presOf" srcId="{C10A1578-D692-49A5-80C8-1669A3DA057E}" destId="{7A5F14EE-B0BE-44DE-BE4D-0C7A34DEB31E}" srcOrd="0" destOrd="2" presId="urn:microsoft.com/office/officeart/2005/8/layout/list1"/>
    <dgm:cxn modelId="{54092BF5-7D70-4C8F-A4AD-C27E1823DA9E}" srcId="{7C024980-AB6E-4E2C-96A0-3F5600DF748B}" destId="{C43E152B-BC22-4388-AFBB-ADC90C1270DB}" srcOrd="0" destOrd="0" parTransId="{ED008E2F-960D-486E-89F9-CC9C1E33EFC7}" sibTransId="{9AE37629-9323-4E9D-8B54-57701CA45D70}"/>
    <dgm:cxn modelId="{73B054C2-A8E9-45C8-8D58-ECCFDAE03949}" type="presParOf" srcId="{3023AB4B-768B-4D6D-BF3D-18C4CF668B9D}" destId="{0F71D89F-B716-40A4-8A6C-F852355D52D5}" srcOrd="0" destOrd="0" presId="urn:microsoft.com/office/officeart/2005/8/layout/list1"/>
    <dgm:cxn modelId="{168E8C4C-09C9-4E5B-BEAD-346B31B335D0}" type="presParOf" srcId="{0F71D89F-B716-40A4-8A6C-F852355D52D5}" destId="{C219C28D-5557-48C1-A21B-A00B7216A964}" srcOrd="0" destOrd="0" presId="urn:microsoft.com/office/officeart/2005/8/layout/list1"/>
    <dgm:cxn modelId="{1C3A75E7-2738-4F9C-940F-EF06E071398C}" type="presParOf" srcId="{0F71D89F-B716-40A4-8A6C-F852355D52D5}" destId="{525BFBAA-8E1A-4C97-A808-DFDDCC44DE61}" srcOrd="1" destOrd="0" presId="urn:microsoft.com/office/officeart/2005/8/layout/list1"/>
    <dgm:cxn modelId="{7820D158-98C2-4F2E-B0F4-A674B4F01373}" type="presParOf" srcId="{3023AB4B-768B-4D6D-BF3D-18C4CF668B9D}" destId="{C0549DA1-483E-40D1-96C0-C597DF6FC0CC}" srcOrd="1" destOrd="0" presId="urn:microsoft.com/office/officeart/2005/8/layout/list1"/>
    <dgm:cxn modelId="{8DE94FFA-FA3E-4B41-AE7D-4021355BEA92}" type="presParOf" srcId="{3023AB4B-768B-4D6D-BF3D-18C4CF668B9D}" destId="{9C0256E2-D7FE-419F-837F-85C8D26BFD3C}" srcOrd="2" destOrd="0" presId="urn:microsoft.com/office/officeart/2005/8/layout/list1"/>
    <dgm:cxn modelId="{13840F7D-D93B-49D9-B0DF-4F51B6DF2561}" type="presParOf" srcId="{3023AB4B-768B-4D6D-BF3D-18C4CF668B9D}" destId="{F16966A0-5B8D-4499-BAF8-5CC1297E10E8}" srcOrd="3" destOrd="0" presId="urn:microsoft.com/office/officeart/2005/8/layout/list1"/>
    <dgm:cxn modelId="{4C5F4B6D-7E43-46C3-AD7F-C0128A1159BA}" type="presParOf" srcId="{3023AB4B-768B-4D6D-BF3D-18C4CF668B9D}" destId="{2FBB1722-86A6-4E17-AA91-A233E48CFAC0}" srcOrd="4" destOrd="0" presId="urn:microsoft.com/office/officeart/2005/8/layout/list1"/>
    <dgm:cxn modelId="{BDE65AD9-90DE-4DE8-8992-46243D532C6E}" type="presParOf" srcId="{2FBB1722-86A6-4E17-AA91-A233E48CFAC0}" destId="{2D8F7D40-233C-4F15-9759-F9828BE3581F}" srcOrd="0" destOrd="0" presId="urn:microsoft.com/office/officeart/2005/8/layout/list1"/>
    <dgm:cxn modelId="{C5657E44-F8AE-4D63-82C4-799C9096793E}" type="presParOf" srcId="{2FBB1722-86A6-4E17-AA91-A233E48CFAC0}" destId="{5A801C2D-D3C7-454D-90EF-90B526A72A72}" srcOrd="1" destOrd="0" presId="urn:microsoft.com/office/officeart/2005/8/layout/list1"/>
    <dgm:cxn modelId="{53C47548-0A30-4C1E-AE0A-0A5D7592CCFD}" type="presParOf" srcId="{3023AB4B-768B-4D6D-BF3D-18C4CF668B9D}" destId="{80AAD201-C4FB-4267-9425-4D1023963EE2}" srcOrd="5" destOrd="0" presId="urn:microsoft.com/office/officeart/2005/8/layout/list1"/>
    <dgm:cxn modelId="{7B8A6F56-18B0-413A-AEF0-B7609E296CBB}" type="presParOf" srcId="{3023AB4B-768B-4D6D-BF3D-18C4CF668B9D}" destId="{DE10BA81-2642-46F7-8735-92279F82337E}" srcOrd="6" destOrd="0" presId="urn:microsoft.com/office/officeart/2005/8/layout/list1"/>
    <dgm:cxn modelId="{FEB17DBE-0D7E-4A76-8CCC-D71530B2F0D5}" type="presParOf" srcId="{3023AB4B-768B-4D6D-BF3D-18C4CF668B9D}" destId="{35294715-11CE-4BF3-8823-2B7714ADBAE7}" srcOrd="7" destOrd="0" presId="urn:microsoft.com/office/officeart/2005/8/layout/list1"/>
    <dgm:cxn modelId="{C98EFE51-980F-468B-95C7-353602B3F0C7}" type="presParOf" srcId="{3023AB4B-768B-4D6D-BF3D-18C4CF668B9D}" destId="{8CE9AF48-DA91-4ACC-B23A-E0005372AC98}" srcOrd="8" destOrd="0" presId="urn:microsoft.com/office/officeart/2005/8/layout/list1"/>
    <dgm:cxn modelId="{A7E7E34E-A67D-4A4C-BFF3-DC0566C7CEB2}" type="presParOf" srcId="{8CE9AF48-DA91-4ACC-B23A-E0005372AC98}" destId="{8E64A730-C82F-4B55-A521-38D5A66D8E11}" srcOrd="0" destOrd="0" presId="urn:microsoft.com/office/officeart/2005/8/layout/list1"/>
    <dgm:cxn modelId="{4E525CDB-8C68-43D8-A851-7E1CA754EEB4}" type="presParOf" srcId="{8CE9AF48-DA91-4ACC-B23A-E0005372AC98}" destId="{3FB7C7B7-4CF6-4B56-BBE5-D2FF28405597}" srcOrd="1" destOrd="0" presId="urn:microsoft.com/office/officeart/2005/8/layout/list1"/>
    <dgm:cxn modelId="{3F0C5343-9FB4-4514-89F5-829F77C772A3}" type="presParOf" srcId="{3023AB4B-768B-4D6D-BF3D-18C4CF668B9D}" destId="{FCA5B375-BB29-48DA-9813-F844B86A7664}" srcOrd="9" destOrd="0" presId="urn:microsoft.com/office/officeart/2005/8/layout/list1"/>
    <dgm:cxn modelId="{B78582FB-1822-4271-BE9A-14F8DE0CD5F3}" type="presParOf" srcId="{3023AB4B-768B-4D6D-BF3D-18C4CF668B9D}" destId="{7A5F14EE-B0BE-44DE-BE4D-0C7A34DEB31E}" srcOrd="10"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641DAC-308E-4527-8840-47F09461F50D}"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E822982D-8F83-419E-A14C-B5B60AEACACC}">
      <dgm:prSet/>
      <dgm:spPr/>
      <dgm:t>
        <a:bodyPr/>
        <a:lstStyle/>
        <a:p>
          <a:r>
            <a:rPr lang="en-US"/>
            <a:t>Does Not Address Root Cause (Single-Use Dependency).</a:t>
          </a:r>
        </a:p>
      </dgm:t>
    </dgm:pt>
    <dgm:pt modelId="{CD71B297-37FF-4180-8002-164197E14403}" type="parTrans" cxnId="{070B1D28-AA4C-4E77-9E2E-967610D0F8F8}">
      <dgm:prSet/>
      <dgm:spPr/>
      <dgm:t>
        <a:bodyPr/>
        <a:lstStyle/>
        <a:p>
          <a:endParaRPr lang="en-US"/>
        </a:p>
      </dgm:t>
    </dgm:pt>
    <dgm:pt modelId="{1DFDF651-B660-4EEA-9DA3-7DDE6F1DF6AD}" type="sibTrans" cxnId="{070B1D28-AA4C-4E77-9E2E-967610D0F8F8}">
      <dgm:prSet/>
      <dgm:spPr/>
      <dgm:t>
        <a:bodyPr/>
        <a:lstStyle/>
        <a:p>
          <a:endParaRPr lang="en-US"/>
        </a:p>
      </dgm:t>
    </dgm:pt>
    <dgm:pt modelId="{2036B034-0B8F-4EBD-8FE8-854093BDC9A5}">
      <dgm:prSet/>
      <dgm:spPr/>
      <dgm:t>
        <a:bodyPr/>
        <a:lstStyle/>
        <a:p>
          <a:r>
            <a:rPr lang="en-US"/>
            <a:t>Plastic footprint changed to 3.45M (2018-2023) up against 2.96M metric tonnes (2018-2023) (Oceana, 2025).</a:t>
          </a:r>
        </a:p>
      </dgm:t>
    </dgm:pt>
    <dgm:pt modelId="{8063B040-88EC-462D-8376-56E5DE7E8B93}" type="parTrans" cxnId="{D6FFD665-38FA-43D1-AA40-9E97C8D3EF92}">
      <dgm:prSet/>
      <dgm:spPr/>
      <dgm:t>
        <a:bodyPr/>
        <a:lstStyle/>
        <a:p>
          <a:endParaRPr lang="en-US"/>
        </a:p>
      </dgm:t>
    </dgm:pt>
    <dgm:pt modelId="{0F34D968-75F7-4A1C-9DAE-29C8CC3CC94F}" type="sibTrans" cxnId="{D6FFD665-38FA-43D1-AA40-9E97C8D3EF92}">
      <dgm:prSet/>
      <dgm:spPr/>
      <dgm:t>
        <a:bodyPr/>
        <a:lstStyle/>
        <a:p>
          <a:endParaRPr lang="en-US"/>
        </a:p>
      </dgm:t>
    </dgm:pt>
    <dgm:pt modelId="{FC0A7BB8-EFE2-4AFA-8475-8C5DF1A75738}">
      <dgm:prSet/>
      <dgm:spPr/>
      <dgm:t>
        <a:bodyPr/>
        <a:lstStyle/>
        <a:p>
          <a:r>
            <a:rPr lang="en-US"/>
            <a:t>It is projected that it will hit 4.13M metric tonnes in 2030 (Oceana, 2025).</a:t>
          </a:r>
        </a:p>
      </dgm:t>
    </dgm:pt>
    <dgm:pt modelId="{CFD2B6EB-2010-44C8-A43D-F944CFA0C45B}" type="parTrans" cxnId="{7E6CE446-0CF0-4E37-B877-1FDF861C5F32}">
      <dgm:prSet/>
      <dgm:spPr/>
      <dgm:t>
        <a:bodyPr/>
        <a:lstStyle/>
        <a:p>
          <a:endParaRPr lang="en-US"/>
        </a:p>
      </dgm:t>
    </dgm:pt>
    <dgm:pt modelId="{B85AEB96-6AD2-4FD6-BE31-422022A95408}" type="sibTrans" cxnId="{7E6CE446-0CF0-4E37-B877-1FDF861C5F32}">
      <dgm:prSet/>
      <dgm:spPr/>
      <dgm:t>
        <a:bodyPr/>
        <a:lstStyle/>
        <a:p>
          <a:endParaRPr lang="en-US"/>
        </a:p>
      </dgm:t>
    </dgm:pt>
    <dgm:pt modelId="{42614F56-63F0-404E-BD3B-97EDE72D0A18}">
      <dgm:prSet/>
      <dgm:spPr/>
      <dgm:t>
        <a:bodyPr/>
        <a:lstStyle/>
        <a:p>
          <a:r>
            <a:rPr lang="en-US"/>
            <a:t>Develops "Crap Gap" (Rhetoric vs. Reality) (Buchanan and Badham, 2020)</a:t>
          </a:r>
        </a:p>
      </dgm:t>
    </dgm:pt>
    <dgm:pt modelId="{CC2E48FA-45A0-4806-A008-B65E077DED27}" type="parTrans" cxnId="{CD9B750C-0523-43C5-8971-4734F89DFA34}">
      <dgm:prSet/>
      <dgm:spPr/>
      <dgm:t>
        <a:bodyPr/>
        <a:lstStyle/>
        <a:p>
          <a:endParaRPr lang="en-US"/>
        </a:p>
      </dgm:t>
    </dgm:pt>
    <dgm:pt modelId="{F481986B-9374-4654-A07B-BC96B1C87277}" type="sibTrans" cxnId="{CD9B750C-0523-43C5-8971-4734F89DFA34}">
      <dgm:prSet/>
      <dgm:spPr/>
      <dgm:t>
        <a:bodyPr/>
        <a:lstStyle/>
        <a:p>
          <a:endParaRPr lang="en-US"/>
        </a:p>
      </dgm:t>
    </dgm:pt>
    <dgm:pt modelId="{E0306423-EBAD-4CD8-AB49-0C63BFE35B35}">
      <dgm:prSet/>
      <dgm:spPr/>
      <dgm:t>
        <a:bodyPr/>
        <a:lstStyle/>
        <a:p>
          <a:r>
            <a:rPr lang="en-US"/>
            <a:t>Greenwashing claims and lawsuits in various jurisdictions (Oceana, 2025).</a:t>
          </a:r>
        </a:p>
      </dgm:t>
    </dgm:pt>
    <dgm:pt modelId="{F5CF44EE-0FE2-453D-BAD6-8C7BC2F3BFCA}" type="parTrans" cxnId="{5BE0905B-43B6-446C-B77E-53AD13679882}">
      <dgm:prSet/>
      <dgm:spPr/>
      <dgm:t>
        <a:bodyPr/>
        <a:lstStyle/>
        <a:p>
          <a:endParaRPr lang="en-US"/>
        </a:p>
      </dgm:t>
    </dgm:pt>
    <dgm:pt modelId="{49B0D73E-993C-457D-B357-0038E4CDBCFA}" type="sibTrans" cxnId="{5BE0905B-43B6-446C-B77E-53AD13679882}">
      <dgm:prSet/>
      <dgm:spPr/>
      <dgm:t>
        <a:bodyPr/>
        <a:lstStyle/>
        <a:p>
          <a:endParaRPr lang="en-US"/>
        </a:p>
      </dgm:t>
    </dgm:pt>
    <dgm:pt modelId="{99A04EE9-3A4B-42BC-9584-84AD5B314AAB}">
      <dgm:prSet/>
      <dgm:spPr/>
      <dgm:t>
        <a:bodyPr/>
        <a:lstStyle/>
        <a:p>
          <a:r>
            <a:rPr lang="en-US"/>
            <a:t>Inadequate due to Emerging Regulatory/Market Environment.</a:t>
          </a:r>
        </a:p>
      </dgm:t>
    </dgm:pt>
    <dgm:pt modelId="{51DAA2D5-C922-4607-A506-6748CEBC7A25}" type="parTrans" cxnId="{BA27AC19-D3F2-435D-90F0-9115AE4DA562}">
      <dgm:prSet/>
      <dgm:spPr/>
      <dgm:t>
        <a:bodyPr/>
        <a:lstStyle/>
        <a:p>
          <a:endParaRPr lang="en-US"/>
        </a:p>
      </dgm:t>
    </dgm:pt>
    <dgm:pt modelId="{1C476AB2-CE88-4ABA-9832-9B8D2EFFB830}" type="sibTrans" cxnId="{BA27AC19-D3F2-435D-90F0-9115AE4DA562}">
      <dgm:prSet/>
      <dgm:spPr/>
      <dgm:t>
        <a:bodyPr/>
        <a:lstStyle/>
        <a:p>
          <a:endParaRPr lang="en-US"/>
        </a:p>
      </dgm:t>
    </dgm:pt>
    <dgm:pt modelId="{AA92FA65-362A-4453-9968-D274C8A97F20}">
      <dgm:prSet/>
      <dgm:spPr/>
      <dgm:t>
        <a:bodyPr/>
        <a:lstStyle/>
        <a:p>
          <a:r>
            <a:rPr lang="en-US"/>
            <a:t>EU requirement: 10 percent of reusable packaging in 2030 (Oceana, 2025)</a:t>
          </a:r>
        </a:p>
      </dgm:t>
    </dgm:pt>
    <dgm:pt modelId="{5E89C5E0-8C6A-4D38-8E6E-9111210BE731}" type="parTrans" cxnId="{7D95C2F1-A69D-40B1-A6F9-56E5E580D31B}">
      <dgm:prSet/>
      <dgm:spPr/>
      <dgm:t>
        <a:bodyPr/>
        <a:lstStyle/>
        <a:p>
          <a:endParaRPr lang="en-US"/>
        </a:p>
      </dgm:t>
    </dgm:pt>
    <dgm:pt modelId="{7582C760-4585-4DF5-A9A2-8D8708F87A12}" type="sibTrans" cxnId="{7D95C2F1-A69D-40B1-A6F9-56E5E580D31B}">
      <dgm:prSet/>
      <dgm:spPr/>
      <dgm:t>
        <a:bodyPr/>
        <a:lstStyle/>
        <a:p>
          <a:endParaRPr lang="en-US"/>
        </a:p>
      </dgm:t>
    </dgm:pt>
    <dgm:pt modelId="{2C4E16AB-BAE5-4E81-B87D-8E444EDB9CE9}">
      <dgm:prSet/>
      <dgm:spPr/>
      <dgm:t>
        <a:bodyPr/>
        <a:lstStyle/>
        <a:p>
          <a:r>
            <a:rPr lang="en-US"/>
            <a:t>Improperly uses Change Management Theory.</a:t>
          </a:r>
        </a:p>
      </dgm:t>
    </dgm:pt>
    <dgm:pt modelId="{6112694F-CCDA-432D-97F7-0B12FEC76DEA}" type="parTrans" cxnId="{32D20DB3-CEE3-41D1-9189-36CB1C153CDD}">
      <dgm:prSet/>
      <dgm:spPr/>
      <dgm:t>
        <a:bodyPr/>
        <a:lstStyle/>
        <a:p>
          <a:endParaRPr lang="en-US"/>
        </a:p>
      </dgm:t>
    </dgm:pt>
    <dgm:pt modelId="{4D13C520-248A-4601-9A58-9F4722F74CC3}" type="sibTrans" cxnId="{32D20DB3-CEE3-41D1-9189-36CB1C153CDD}">
      <dgm:prSet/>
      <dgm:spPr/>
      <dgm:t>
        <a:bodyPr/>
        <a:lstStyle/>
        <a:p>
          <a:endParaRPr lang="en-US"/>
        </a:p>
      </dgm:t>
    </dgm:pt>
    <dgm:pt modelId="{B0FCF2F3-EDFA-4283-B55C-DC9D60EEEF62}">
      <dgm:prSet/>
      <dgm:spPr/>
      <dgm:t>
        <a:bodyPr/>
        <a:lstStyle/>
        <a:p>
          <a:r>
            <a:rPr lang="en-US"/>
            <a:t>The incremental approach does not accommodate basic challenges (Cameron and Green, 2016).</a:t>
          </a:r>
        </a:p>
      </dgm:t>
    </dgm:pt>
    <dgm:pt modelId="{CD6B6D06-217C-49B3-BE22-50C861A7A733}" type="parTrans" cxnId="{2810C797-36A6-4DCD-8D4C-166B76D06FB0}">
      <dgm:prSet/>
      <dgm:spPr/>
      <dgm:t>
        <a:bodyPr/>
        <a:lstStyle/>
        <a:p>
          <a:endParaRPr lang="en-US"/>
        </a:p>
      </dgm:t>
    </dgm:pt>
    <dgm:pt modelId="{4388EB01-DF3A-47DC-A353-6782879CAAD7}" type="sibTrans" cxnId="{2810C797-36A6-4DCD-8D4C-166B76D06FB0}">
      <dgm:prSet/>
      <dgm:spPr/>
      <dgm:t>
        <a:bodyPr/>
        <a:lstStyle/>
        <a:p>
          <a:endParaRPr lang="en-US"/>
        </a:p>
      </dgm:t>
    </dgm:pt>
    <dgm:pt modelId="{F3FAEB49-2D9E-4631-9E8F-F24FFC7DD05E}">
      <dgm:prSet/>
      <dgm:spPr/>
      <dgm:t>
        <a:bodyPr/>
        <a:lstStyle/>
        <a:p>
          <a:r>
            <a:rPr lang="en-US"/>
            <a:t>Lacks urgency creation (unfreeze phase)</a:t>
          </a:r>
        </a:p>
      </dgm:t>
    </dgm:pt>
    <dgm:pt modelId="{8E260758-BC10-4FC8-A168-359FDCAB7F1B}" type="parTrans" cxnId="{E583306D-B0B3-4CE9-89D0-F90178494F25}">
      <dgm:prSet/>
      <dgm:spPr/>
      <dgm:t>
        <a:bodyPr/>
        <a:lstStyle/>
        <a:p>
          <a:endParaRPr lang="en-US"/>
        </a:p>
      </dgm:t>
    </dgm:pt>
    <dgm:pt modelId="{54280569-E953-4DF8-A159-0C1ED9D0A26A}" type="sibTrans" cxnId="{E583306D-B0B3-4CE9-89D0-F90178494F25}">
      <dgm:prSet/>
      <dgm:spPr/>
      <dgm:t>
        <a:bodyPr/>
        <a:lstStyle/>
        <a:p>
          <a:endParaRPr lang="en-US"/>
        </a:p>
      </dgm:t>
    </dgm:pt>
    <dgm:pt modelId="{4285B014-E132-4D4B-991F-315CE443BC13}" type="pres">
      <dgm:prSet presAssocID="{DE641DAC-308E-4527-8840-47F09461F50D}" presName="Name0" presStyleCnt="0">
        <dgm:presLayoutVars>
          <dgm:dir/>
          <dgm:animLvl val="lvl"/>
          <dgm:resizeHandles val="exact"/>
        </dgm:presLayoutVars>
      </dgm:prSet>
      <dgm:spPr/>
    </dgm:pt>
    <dgm:pt modelId="{9ACCB7E1-9FC3-4F84-9F67-FE1A95079607}" type="pres">
      <dgm:prSet presAssocID="{E822982D-8F83-419E-A14C-B5B60AEACACC}" presName="linNode" presStyleCnt="0"/>
      <dgm:spPr/>
    </dgm:pt>
    <dgm:pt modelId="{C1D718D6-5D31-4BE8-B07D-E134F77DE3A0}" type="pres">
      <dgm:prSet presAssocID="{E822982D-8F83-419E-A14C-B5B60AEACACC}" presName="parentText" presStyleLbl="node1" presStyleIdx="0" presStyleCnt="4">
        <dgm:presLayoutVars>
          <dgm:chMax val="1"/>
          <dgm:bulletEnabled val="1"/>
        </dgm:presLayoutVars>
      </dgm:prSet>
      <dgm:spPr/>
    </dgm:pt>
    <dgm:pt modelId="{BF182438-51A2-4442-8EBC-79CB5ECCBA2A}" type="pres">
      <dgm:prSet presAssocID="{E822982D-8F83-419E-A14C-B5B60AEACACC}" presName="descendantText" presStyleLbl="alignAccFollowNode1" presStyleIdx="0" presStyleCnt="4">
        <dgm:presLayoutVars>
          <dgm:bulletEnabled val="1"/>
        </dgm:presLayoutVars>
      </dgm:prSet>
      <dgm:spPr/>
    </dgm:pt>
    <dgm:pt modelId="{A6260065-1236-4907-8DB3-9BECB6E67046}" type="pres">
      <dgm:prSet presAssocID="{1DFDF651-B660-4EEA-9DA3-7DDE6F1DF6AD}" presName="sp" presStyleCnt="0"/>
      <dgm:spPr/>
    </dgm:pt>
    <dgm:pt modelId="{0037AFFB-12A6-4AA3-94C1-1FEC85B4EC3A}" type="pres">
      <dgm:prSet presAssocID="{42614F56-63F0-404E-BD3B-97EDE72D0A18}" presName="linNode" presStyleCnt="0"/>
      <dgm:spPr/>
    </dgm:pt>
    <dgm:pt modelId="{D30648FF-803F-4241-95D6-6E5491E4080C}" type="pres">
      <dgm:prSet presAssocID="{42614F56-63F0-404E-BD3B-97EDE72D0A18}" presName="parentText" presStyleLbl="node1" presStyleIdx="1" presStyleCnt="4">
        <dgm:presLayoutVars>
          <dgm:chMax val="1"/>
          <dgm:bulletEnabled val="1"/>
        </dgm:presLayoutVars>
      </dgm:prSet>
      <dgm:spPr/>
    </dgm:pt>
    <dgm:pt modelId="{A8E7804D-35F3-4F71-97E7-041D3C24E10F}" type="pres">
      <dgm:prSet presAssocID="{42614F56-63F0-404E-BD3B-97EDE72D0A18}" presName="descendantText" presStyleLbl="alignAccFollowNode1" presStyleIdx="1" presStyleCnt="4">
        <dgm:presLayoutVars>
          <dgm:bulletEnabled val="1"/>
        </dgm:presLayoutVars>
      </dgm:prSet>
      <dgm:spPr/>
    </dgm:pt>
    <dgm:pt modelId="{FBFF4FB9-FFE4-4069-95B6-85054F10B497}" type="pres">
      <dgm:prSet presAssocID="{F481986B-9374-4654-A07B-BC96B1C87277}" presName="sp" presStyleCnt="0"/>
      <dgm:spPr/>
    </dgm:pt>
    <dgm:pt modelId="{6CB2943C-5765-4972-8D71-25675B09BCF5}" type="pres">
      <dgm:prSet presAssocID="{99A04EE9-3A4B-42BC-9584-84AD5B314AAB}" presName="linNode" presStyleCnt="0"/>
      <dgm:spPr/>
    </dgm:pt>
    <dgm:pt modelId="{AC336CEB-3F6B-440D-B208-197CA7268DC9}" type="pres">
      <dgm:prSet presAssocID="{99A04EE9-3A4B-42BC-9584-84AD5B314AAB}" presName="parentText" presStyleLbl="node1" presStyleIdx="2" presStyleCnt="4">
        <dgm:presLayoutVars>
          <dgm:chMax val="1"/>
          <dgm:bulletEnabled val="1"/>
        </dgm:presLayoutVars>
      </dgm:prSet>
      <dgm:spPr/>
    </dgm:pt>
    <dgm:pt modelId="{2763A256-5E0B-42C9-AC92-C3117FC7F8E1}" type="pres">
      <dgm:prSet presAssocID="{99A04EE9-3A4B-42BC-9584-84AD5B314AAB}" presName="descendantText" presStyleLbl="alignAccFollowNode1" presStyleIdx="2" presStyleCnt="4">
        <dgm:presLayoutVars>
          <dgm:bulletEnabled val="1"/>
        </dgm:presLayoutVars>
      </dgm:prSet>
      <dgm:spPr/>
    </dgm:pt>
    <dgm:pt modelId="{51674034-A859-4926-ACCD-984FD53B8081}" type="pres">
      <dgm:prSet presAssocID="{1C476AB2-CE88-4ABA-9832-9B8D2EFFB830}" presName="sp" presStyleCnt="0"/>
      <dgm:spPr/>
    </dgm:pt>
    <dgm:pt modelId="{FEC7A548-EA03-4791-B66D-289A41656B75}" type="pres">
      <dgm:prSet presAssocID="{2C4E16AB-BAE5-4E81-B87D-8E444EDB9CE9}" presName="linNode" presStyleCnt="0"/>
      <dgm:spPr/>
    </dgm:pt>
    <dgm:pt modelId="{4B03C905-E331-41DD-AB1F-415D64022911}" type="pres">
      <dgm:prSet presAssocID="{2C4E16AB-BAE5-4E81-B87D-8E444EDB9CE9}" presName="parentText" presStyleLbl="node1" presStyleIdx="3" presStyleCnt="4">
        <dgm:presLayoutVars>
          <dgm:chMax val="1"/>
          <dgm:bulletEnabled val="1"/>
        </dgm:presLayoutVars>
      </dgm:prSet>
      <dgm:spPr/>
    </dgm:pt>
    <dgm:pt modelId="{830FF754-3DE5-4CBC-8F50-2A952BE9E11F}" type="pres">
      <dgm:prSet presAssocID="{2C4E16AB-BAE5-4E81-B87D-8E444EDB9CE9}" presName="descendantText" presStyleLbl="alignAccFollowNode1" presStyleIdx="3" presStyleCnt="4">
        <dgm:presLayoutVars>
          <dgm:bulletEnabled val="1"/>
        </dgm:presLayoutVars>
      </dgm:prSet>
      <dgm:spPr/>
    </dgm:pt>
  </dgm:ptLst>
  <dgm:cxnLst>
    <dgm:cxn modelId="{CD9B750C-0523-43C5-8971-4734F89DFA34}" srcId="{DE641DAC-308E-4527-8840-47F09461F50D}" destId="{42614F56-63F0-404E-BD3B-97EDE72D0A18}" srcOrd="1" destOrd="0" parTransId="{CC2E48FA-45A0-4806-A008-B65E077DED27}" sibTransId="{F481986B-9374-4654-A07B-BC96B1C87277}"/>
    <dgm:cxn modelId="{022DE313-6E7F-4313-8C6A-CED05E61A0D8}" type="presOf" srcId="{FC0A7BB8-EFE2-4AFA-8475-8C5DF1A75738}" destId="{BF182438-51A2-4442-8EBC-79CB5ECCBA2A}" srcOrd="0" destOrd="1" presId="urn:microsoft.com/office/officeart/2005/8/layout/vList5"/>
    <dgm:cxn modelId="{76B97D19-E30F-4FBA-8684-79DB33DFADAB}" type="presOf" srcId="{E822982D-8F83-419E-A14C-B5B60AEACACC}" destId="{C1D718D6-5D31-4BE8-B07D-E134F77DE3A0}" srcOrd="0" destOrd="0" presId="urn:microsoft.com/office/officeart/2005/8/layout/vList5"/>
    <dgm:cxn modelId="{BA27AC19-D3F2-435D-90F0-9115AE4DA562}" srcId="{DE641DAC-308E-4527-8840-47F09461F50D}" destId="{99A04EE9-3A4B-42BC-9584-84AD5B314AAB}" srcOrd="2" destOrd="0" parTransId="{51DAA2D5-C922-4607-A506-6748CEBC7A25}" sibTransId="{1C476AB2-CE88-4ABA-9832-9B8D2EFFB830}"/>
    <dgm:cxn modelId="{070B1D28-AA4C-4E77-9E2E-967610D0F8F8}" srcId="{DE641DAC-308E-4527-8840-47F09461F50D}" destId="{E822982D-8F83-419E-A14C-B5B60AEACACC}" srcOrd="0" destOrd="0" parTransId="{CD71B297-37FF-4180-8002-164197E14403}" sibTransId="{1DFDF651-B660-4EEA-9DA3-7DDE6F1DF6AD}"/>
    <dgm:cxn modelId="{D64FF83A-A7B1-4A8B-B321-684B1AD460AD}" type="presOf" srcId="{F3FAEB49-2D9E-4631-9E8F-F24FFC7DD05E}" destId="{830FF754-3DE5-4CBC-8F50-2A952BE9E11F}" srcOrd="0" destOrd="1" presId="urn:microsoft.com/office/officeart/2005/8/layout/vList5"/>
    <dgm:cxn modelId="{7E6CE446-0CF0-4E37-B877-1FDF861C5F32}" srcId="{E822982D-8F83-419E-A14C-B5B60AEACACC}" destId="{FC0A7BB8-EFE2-4AFA-8475-8C5DF1A75738}" srcOrd="1" destOrd="0" parTransId="{CFD2B6EB-2010-44C8-A43D-F944CFA0C45B}" sibTransId="{B85AEB96-6AD2-4FD6-BE31-422022A95408}"/>
    <dgm:cxn modelId="{CFFBCC55-2332-4D25-93CC-8E283E8903C2}" type="presOf" srcId="{DE641DAC-308E-4527-8840-47F09461F50D}" destId="{4285B014-E132-4D4B-991F-315CE443BC13}" srcOrd="0" destOrd="0" presId="urn:microsoft.com/office/officeart/2005/8/layout/vList5"/>
    <dgm:cxn modelId="{5BE0905B-43B6-446C-B77E-53AD13679882}" srcId="{42614F56-63F0-404E-BD3B-97EDE72D0A18}" destId="{E0306423-EBAD-4CD8-AB49-0C63BFE35B35}" srcOrd="0" destOrd="0" parTransId="{F5CF44EE-0FE2-453D-BAD6-8C7BC2F3BFCA}" sibTransId="{49B0D73E-993C-457D-B357-0038E4CDBCFA}"/>
    <dgm:cxn modelId="{D6FFD665-38FA-43D1-AA40-9E97C8D3EF92}" srcId="{E822982D-8F83-419E-A14C-B5B60AEACACC}" destId="{2036B034-0B8F-4EBD-8FE8-854093BDC9A5}" srcOrd="0" destOrd="0" parTransId="{8063B040-88EC-462D-8376-56E5DE7E8B93}" sibTransId="{0F34D968-75F7-4A1C-9DAE-29C8CC3CC94F}"/>
    <dgm:cxn modelId="{E583306D-B0B3-4CE9-89D0-F90178494F25}" srcId="{2C4E16AB-BAE5-4E81-B87D-8E444EDB9CE9}" destId="{F3FAEB49-2D9E-4631-9E8F-F24FFC7DD05E}" srcOrd="1" destOrd="0" parTransId="{8E260758-BC10-4FC8-A168-359FDCAB7F1B}" sibTransId="{54280569-E953-4DF8-A159-0C1ED9D0A26A}"/>
    <dgm:cxn modelId="{2810C797-36A6-4DCD-8D4C-166B76D06FB0}" srcId="{2C4E16AB-BAE5-4E81-B87D-8E444EDB9CE9}" destId="{B0FCF2F3-EDFA-4283-B55C-DC9D60EEEF62}" srcOrd="0" destOrd="0" parTransId="{CD6B6D06-217C-49B3-BE22-50C861A7A733}" sibTransId="{4388EB01-DF3A-47DC-A353-6782879CAAD7}"/>
    <dgm:cxn modelId="{7779069E-3200-4239-922C-17F80B363E64}" type="presOf" srcId="{42614F56-63F0-404E-BD3B-97EDE72D0A18}" destId="{D30648FF-803F-4241-95D6-6E5491E4080C}" srcOrd="0" destOrd="0" presId="urn:microsoft.com/office/officeart/2005/8/layout/vList5"/>
    <dgm:cxn modelId="{A07476A6-BBA6-4D7B-974C-57BCC0DA8123}" type="presOf" srcId="{99A04EE9-3A4B-42BC-9584-84AD5B314AAB}" destId="{AC336CEB-3F6B-440D-B208-197CA7268DC9}" srcOrd="0" destOrd="0" presId="urn:microsoft.com/office/officeart/2005/8/layout/vList5"/>
    <dgm:cxn modelId="{32D20DB3-CEE3-41D1-9189-36CB1C153CDD}" srcId="{DE641DAC-308E-4527-8840-47F09461F50D}" destId="{2C4E16AB-BAE5-4E81-B87D-8E444EDB9CE9}" srcOrd="3" destOrd="0" parTransId="{6112694F-CCDA-432D-97F7-0B12FEC76DEA}" sibTransId="{4D13C520-248A-4601-9A58-9F4722F74CC3}"/>
    <dgm:cxn modelId="{6FDFB5B5-5F8A-40B9-AE34-AEF99493402F}" type="presOf" srcId="{2C4E16AB-BAE5-4E81-B87D-8E444EDB9CE9}" destId="{4B03C905-E331-41DD-AB1F-415D64022911}" srcOrd="0" destOrd="0" presId="urn:microsoft.com/office/officeart/2005/8/layout/vList5"/>
    <dgm:cxn modelId="{6181C4BA-E46C-47EC-AAEC-FE86BB577872}" type="presOf" srcId="{E0306423-EBAD-4CD8-AB49-0C63BFE35B35}" destId="{A8E7804D-35F3-4F71-97E7-041D3C24E10F}" srcOrd="0" destOrd="0" presId="urn:microsoft.com/office/officeart/2005/8/layout/vList5"/>
    <dgm:cxn modelId="{A62F79DC-9C08-4185-BD5A-0738B05D79F2}" type="presOf" srcId="{2036B034-0B8F-4EBD-8FE8-854093BDC9A5}" destId="{BF182438-51A2-4442-8EBC-79CB5ECCBA2A}" srcOrd="0" destOrd="0" presId="urn:microsoft.com/office/officeart/2005/8/layout/vList5"/>
    <dgm:cxn modelId="{7D95C2F1-A69D-40B1-A6F9-56E5E580D31B}" srcId="{99A04EE9-3A4B-42BC-9584-84AD5B314AAB}" destId="{AA92FA65-362A-4453-9968-D274C8A97F20}" srcOrd="0" destOrd="0" parTransId="{5E89C5E0-8C6A-4D38-8E6E-9111210BE731}" sibTransId="{7582C760-4585-4DF5-A9A2-8D8708F87A12}"/>
    <dgm:cxn modelId="{084498F9-D531-4047-A39B-20E2BEA2733E}" type="presOf" srcId="{AA92FA65-362A-4453-9968-D274C8A97F20}" destId="{2763A256-5E0B-42C9-AC92-C3117FC7F8E1}" srcOrd="0" destOrd="0" presId="urn:microsoft.com/office/officeart/2005/8/layout/vList5"/>
    <dgm:cxn modelId="{90D5B5FE-8407-4ABB-B439-308042859E01}" type="presOf" srcId="{B0FCF2F3-EDFA-4283-B55C-DC9D60EEEF62}" destId="{830FF754-3DE5-4CBC-8F50-2A952BE9E11F}" srcOrd="0" destOrd="0" presId="urn:microsoft.com/office/officeart/2005/8/layout/vList5"/>
    <dgm:cxn modelId="{391E7A7B-FB4A-4FE5-B2F3-A6FF2F899656}" type="presParOf" srcId="{4285B014-E132-4D4B-991F-315CE443BC13}" destId="{9ACCB7E1-9FC3-4F84-9F67-FE1A95079607}" srcOrd="0" destOrd="0" presId="urn:microsoft.com/office/officeart/2005/8/layout/vList5"/>
    <dgm:cxn modelId="{3047F383-B697-4E88-A524-DA390DDD481F}" type="presParOf" srcId="{9ACCB7E1-9FC3-4F84-9F67-FE1A95079607}" destId="{C1D718D6-5D31-4BE8-B07D-E134F77DE3A0}" srcOrd="0" destOrd="0" presId="urn:microsoft.com/office/officeart/2005/8/layout/vList5"/>
    <dgm:cxn modelId="{56C5B629-CB01-487E-BBC0-34170E314D42}" type="presParOf" srcId="{9ACCB7E1-9FC3-4F84-9F67-FE1A95079607}" destId="{BF182438-51A2-4442-8EBC-79CB5ECCBA2A}" srcOrd="1" destOrd="0" presId="urn:microsoft.com/office/officeart/2005/8/layout/vList5"/>
    <dgm:cxn modelId="{8CDAFC60-7EDD-45B8-B9E1-4F492BA79A37}" type="presParOf" srcId="{4285B014-E132-4D4B-991F-315CE443BC13}" destId="{A6260065-1236-4907-8DB3-9BECB6E67046}" srcOrd="1" destOrd="0" presId="urn:microsoft.com/office/officeart/2005/8/layout/vList5"/>
    <dgm:cxn modelId="{B8722874-6400-4B1D-A488-4D414F5CE254}" type="presParOf" srcId="{4285B014-E132-4D4B-991F-315CE443BC13}" destId="{0037AFFB-12A6-4AA3-94C1-1FEC85B4EC3A}" srcOrd="2" destOrd="0" presId="urn:microsoft.com/office/officeart/2005/8/layout/vList5"/>
    <dgm:cxn modelId="{F04E67B8-D6C7-4293-B3D8-32314916BDE7}" type="presParOf" srcId="{0037AFFB-12A6-4AA3-94C1-1FEC85B4EC3A}" destId="{D30648FF-803F-4241-95D6-6E5491E4080C}" srcOrd="0" destOrd="0" presId="urn:microsoft.com/office/officeart/2005/8/layout/vList5"/>
    <dgm:cxn modelId="{B8B32D07-AC42-4FC7-BCB3-0810F8B22F80}" type="presParOf" srcId="{0037AFFB-12A6-4AA3-94C1-1FEC85B4EC3A}" destId="{A8E7804D-35F3-4F71-97E7-041D3C24E10F}" srcOrd="1" destOrd="0" presId="urn:microsoft.com/office/officeart/2005/8/layout/vList5"/>
    <dgm:cxn modelId="{BEE13B63-6FA9-425C-92DC-1B4FD32020F2}" type="presParOf" srcId="{4285B014-E132-4D4B-991F-315CE443BC13}" destId="{FBFF4FB9-FFE4-4069-95B6-85054F10B497}" srcOrd="3" destOrd="0" presId="urn:microsoft.com/office/officeart/2005/8/layout/vList5"/>
    <dgm:cxn modelId="{6DCABA9F-B258-4A3D-B7E2-2EC5FA150423}" type="presParOf" srcId="{4285B014-E132-4D4B-991F-315CE443BC13}" destId="{6CB2943C-5765-4972-8D71-25675B09BCF5}" srcOrd="4" destOrd="0" presId="urn:microsoft.com/office/officeart/2005/8/layout/vList5"/>
    <dgm:cxn modelId="{D01E8A69-7263-4512-90D3-99A587569DC5}" type="presParOf" srcId="{6CB2943C-5765-4972-8D71-25675B09BCF5}" destId="{AC336CEB-3F6B-440D-B208-197CA7268DC9}" srcOrd="0" destOrd="0" presId="urn:microsoft.com/office/officeart/2005/8/layout/vList5"/>
    <dgm:cxn modelId="{35161344-961E-4209-80EA-F03A6E37D2DD}" type="presParOf" srcId="{6CB2943C-5765-4972-8D71-25675B09BCF5}" destId="{2763A256-5E0B-42C9-AC92-C3117FC7F8E1}" srcOrd="1" destOrd="0" presId="urn:microsoft.com/office/officeart/2005/8/layout/vList5"/>
    <dgm:cxn modelId="{876955A4-3C0E-43EC-A713-501B918990FD}" type="presParOf" srcId="{4285B014-E132-4D4B-991F-315CE443BC13}" destId="{51674034-A859-4926-ACCD-984FD53B8081}" srcOrd="5" destOrd="0" presId="urn:microsoft.com/office/officeart/2005/8/layout/vList5"/>
    <dgm:cxn modelId="{7C8C35CB-98C4-493B-A835-949AFD51B067}" type="presParOf" srcId="{4285B014-E132-4D4B-991F-315CE443BC13}" destId="{FEC7A548-EA03-4791-B66D-289A41656B75}" srcOrd="6" destOrd="0" presId="urn:microsoft.com/office/officeart/2005/8/layout/vList5"/>
    <dgm:cxn modelId="{F2C1D561-70CF-4088-AE8E-4E41176F11B3}" type="presParOf" srcId="{FEC7A548-EA03-4791-B66D-289A41656B75}" destId="{4B03C905-E331-41DD-AB1F-415D64022911}" srcOrd="0" destOrd="0" presId="urn:microsoft.com/office/officeart/2005/8/layout/vList5"/>
    <dgm:cxn modelId="{37D18537-DF1A-4A1D-A8B1-76C3B32FC305}" type="presParOf" srcId="{FEC7A548-EA03-4791-B66D-289A41656B75}" destId="{830FF754-3DE5-4CBC-8F50-2A952BE9E11F}" srcOrd="1" destOrd="0" presId="urn:microsoft.com/office/officeart/2005/8/layout/vList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80092E-52D4-4EA4-B20E-C32E85FA13F2}"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7B689368-0446-4482-9AFA-39F32210CFEA}">
      <dgm:prSet phldrT="[Text]" custT="1"/>
      <dgm:spPr/>
      <dgm:t>
        <a:bodyPr/>
        <a:lstStyle/>
        <a:p>
          <a:pPr rtl="0"/>
          <a:r>
            <a:rPr lang="en-US" sz="2200" b="1">
              <a:solidFill>
                <a:schemeClr val="bg1"/>
              </a:solidFill>
              <a:latin typeface="Arial" panose="020B0604020202020204" pitchFamily="34" charset="0"/>
              <a:cs typeface="Arial" panose="020B0604020202020204" pitchFamily="34" charset="0"/>
            </a:rPr>
            <a:t>Current State</a:t>
          </a:r>
          <a:endParaRPr lang="en-GB" sz="2200" b="1">
            <a:solidFill>
              <a:schemeClr val="bg1"/>
            </a:solidFill>
            <a:latin typeface="Arial" panose="020B0604020202020204" pitchFamily="34" charset="0"/>
            <a:cs typeface="Arial" panose="020B0604020202020204" pitchFamily="34" charset="0"/>
          </a:endParaRPr>
        </a:p>
        <a:p>
          <a:pPr rtl="0"/>
          <a:r>
            <a:rPr lang="en-US" sz="2200">
              <a:solidFill>
                <a:schemeClr val="bg1"/>
              </a:solidFill>
              <a:latin typeface="Arial" panose="020B0604020202020204" pitchFamily="34" charset="0"/>
              <a:cs typeface="Arial" panose="020B0604020202020204" pitchFamily="34" charset="0"/>
            </a:rPr>
            <a:t>Incremental change management strategy.</a:t>
          </a:r>
          <a:endParaRPr lang="en-GB" sz="2200">
            <a:solidFill>
              <a:schemeClr val="bg1"/>
            </a:solidFill>
            <a:latin typeface="Arial" panose="020B0604020202020204" pitchFamily="34" charset="0"/>
            <a:cs typeface="Arial" panose="020B0604020202020204" pitchFamily="34" charset="0"/>
          </a:endParaRPr>
        </a:p>
        <a:p>
          <a:pPr rtl="0"/>
          <a:r>
            <a:rPr lang="en-US" sz="2200">
              <a:solidFill>
                <a:schemeClr val="bg1"/>
              </a:solidFill>
              <a:latin typeface="Arial" panose="020B0604020202020204" pitchFamily="34" charset="0"/>
              <a:cs typeface="Arial" panose="020B0604020202020204" pitchFamily="34" charset="0"/>
            </a:rPr>
            <a:t>Recycling-focused strategy</a:t>
          </a:r>
          <a:endParaRPr lang="en-GB" sz="2200">
            <a:solidFill>
              <a:schemeClr val="bg1"/>
            </a:solidFill>
            <a:latin typeface="Arial" panose="020B0604020202020204" pitchFamily="34" charset="0"/>
            <a:cs typeface="Arial" panose="020B0604020202020204" pitchFamily="34" charset="0"/>
          </a:endParaRPr>
        </a:p>
        <a:p>
          <a:pPr rtl="0"/>
          <a:r>
            <a:rPr lang="en-US" sz="2200">
              <a:solidFill>
                <a:schemeClr val="bg1"/>
              </a:solidFill>
              <a:latin typeface="Arial" panose="020B0604020202020204" pitchFamily="34" charset="0"/>
              <a:cs typeface="Arial" panose="020B0604020202020204" pitchFamily="34" charset="0"/>
            </a:rPr>
            <a:t>Expanding plastic footprint and lack of credibility.</a:t>
          </a:r>
          <a:endParaRPr lang="en-GB" sz="2200">
            <a:solidFill>
              <a:schemeClr val="bg1"/>
            </a:solidFill>
            <a:latin typeface="Arial" panose="020B0604020202020204" pitchFamily="34" charset="0"/>
            <a:cs typeface="Arial" panose="020B0604020202020204" pitchFamily="34" charset="0"/>
          </a:endParaRPr>
        </a:p>
        <a:p>
          <a:pPr rtl="0"/>
          <a:r>
            <a:rPr lang="en-US" sz="2200">
              <a:solidFill>
                <a:schemeClr val="bg1"/>
              </a:solidFill>
              <a:latin typeface="Arial" panose="020B0604020202020204" pitchFamily="34" charset="0"/>
              <a:cs typeface="Arial" panose="020B0604020202020204" pitchFamily="34" charset="0"/>
            </a:rPr>
            <a:t>Effectiveness is less important than political feasibility.</a:t>
          </a:r>
          <a:endParaRPr lang="en-GB" sz="2200">
            <a:solidFill>
              <a:schemeClr val="bg1"/>
            </a:solidFill>
            <a:latin typeface="Arial" panose="020B0604020202020204" pitchFamily="34" charset="0"/>
            <a:cs typeface="Arial" panose="020B0604020202020204" pitchFamily="34" charset="0"/>
          </a:endParaRPr>
        </a:p>
      </dgm:t>
    </dgm:pt>
    <dgm:pt modelId="{A5A8953B-140C-4913-A6FC-0B338AD6DC1B}" type="parTrans" cxnId="{67862A7D-953A-4549-A613-52782E3C50E6}">
      <dgm:prSet/>
      <dgm:spPr/>
      <dgm:t>
        <a:bodyPr/>
        <a:lstStyle/>
        <a:p>
          <a:endParaRPr lang="en-US"/>
        </a:p>
      </dgm:t>
    </dgm:pt>
    <dgm:pt modelId="{1564BE8B-4AE4-4A73-9C37-2B828DBBF635}" type="sibTrans" cxnId="{67862A7D-953A-4549-A613-52782E3C50E6}">
      <dgm:prSet/>
      <dgm:spPr/>
      <dgm:t>
        <a:bodyPr/>
        <a:lstStyle/>
        <a:p>
          <a:endParaRPr lang="en-US"/>
        </a:p>
      </dgm:t>
    </dgm:pt>
    <dgm:pt modelId="{30EDC5B2-ECB3-45AD-9887-94D8D59CB93E}">
      <dgm:prSet phldrT="[Text]" custT="1"/>
      <dgm:spPr/>
      <dgm:t>
        <a:bodyPr/>
        <a:lstStyle/>
        <a:p>
          <a:r>
            <a:rPr lang="en-US" sz="2200" b="1">
              <a:solidFill>
                <a:schemeClr val="bg1"/>
              </a:solidFill>
              <a:latin typeface="Arial" panose="020B0604020202020204" pitchFamily="34" charset="0"/>
              <a:cs typeface="Arial" panose="020B0604020202020204" pitchFamily="34" charset="0"/>
              <a:sym typeface="Arial Bold"/>
            </a:rPr>
            <a:t>Required State</a:t>
          </a:r>
        </a:p>
        <a:p>
          <a:r>
            <a:rPr lang="en-US" sz="2200">
              <a:solidFill>
                <a:schemeClr val="bg1"/>
              </a:solidFill>
              <a:latin typeface="Arial" panose="020B0604020202020204" pitchFamily="34" charset="0"/>
              <a:cs typeface="Arial" panose="020B0604020202020204" pitchFamily="34" charset="0"/>
              <a:sym typeface="Arial"/>
            </a:rPr>
            <a:t>Transformational change management strategy.</a:t>
          </a:r>
        </a:p>
        <a:p>
          <a:r>
            <a:rPr lang="en-US" sz="2200">
              <a:solidFill>
                <a:schemeClr val="bg1"/>
              </a:solidFill>
              <a:latin typeface="Arial" panose="020B0604020202020204" pitchFamily="34" charset="0"/>
              <a:cs typeface="Arial" panose="020B0604020202020204" pitchFamily="34" charset="0"/>
              <a:sym typeface="Arial"/>
            </a:rPr>
            <a:t>Reuse-focused strategy</a:t>
          </a:r>
        </a:p>
        <a:p>
          <a:r>
            <a:rPr lang="en-US" sz="2200">
              <a:solidFill>
                <a:schemeClr val="bg1"/>
              </a:solidFill>
              <a:latin typeface="Arial" panose="020B0604020202020204" pitchFamily="34" charset="0"/>
              <a:cs typeface="Arial" panose="020B0604020202020204" pitchFamily="34" charset="0"/>
              <a:sym typeface="Arial"/>
            </a:rPr>
            <a:t>True ESG practice in E-S-G dimensions.</a:t>
          </a:r>
        </a:p>
        <a:p>
          <a:r>
            <a:rPr lang="en-US" sz="2200">
              <a:solidFill>
                <a:schemeClr val="bg1"/>
              </a:solidFill>
              <a:latin typeface="Arial" panose="020B0604020202020204" pitchFamily="34" charset="0"/>
              <a:cs typeface="Arial" panose="020B0604020202020204" pitchFamily="34" charset="0"/>
              <a:sym typeface="Arial"/>
            </a:rPr>
            <a:t>Put political challenges aside for strategic effectiveness.</a:t>
          </a:r>
          <a:endParaRPr lang="en-US" sz="2200">
            <a:solidFill>
              <a:schemeClr val="bg1"/>
            </a:solidFill>
            <a:latin typeface="Arial" panose="020B0604020202020204" pitchFamily="34" charset="0"/>
            <a:cs typeface="Arial" panose="020B0604020202020204" pitchFamily="34" charset="0"/>
          </a:endParaRPr>
        </a:p>
      </dgm:t>
    </dgm:pt>
    <dgm:pt modelId="{0800ED1A-A1CF-4461-BD8B-DFCB54962F90}" type="parTrans" cxnId="{EADB6376-8D9C-45F1-BB4A-EA422096E99C}">
      <dgm:prSet/>
      <dgm:spPr/>
      <dgm:t>
        <a:bodyPr/>
        <a:lstStyle/>
        <a:p>
          <a:endParaRPr lang="en-US"/>
        </a:p>
      </dgm:t>
    </dgm:pt>
    <dgm:pt modelId="{1A41854E-455C-4878-A164-6373C0015E2B}" type="sibTrans" cxnId="{EADB6376-8D9C-45F1-BB4A-EA422096E99C}">
      <dgm:prSet/>
      <dgm:spPr/>
      <dgm:t>
        <a:bodyPr/>
        <a:lstStyle/>
        <a:p>
          <a:endParaRPr lang="en-US"/>
        </a:p>
      </dgm:t>
    </dgm:pt>
    <dgm:pt modelId="{8A7D2FBB-3201-1244-B17B-400B9484939E}" type="pres">
      <dgm:prSet presAssocID="{BE80092E-52D4-4EA4-B20E-C32E85FA13F2}" presName="diagram" presStyleCnt="0">
        <dgm:presLayoutVars>
          <dgm:dir/>
          <dgm:resizeHandles val="exact"/>
        </dgm:presLayoutVars>
      </dgm:prSet>
      <dgm:spPr/>
    </dgm:pt>
    <dgm:pt modelId="{18923449-BAEB-9646-81BF-C7660AB42D97}" type="pres">
      <dgm:prSet presAssocID="{7B689368-0446-4482-9AFA-39F32210CFEA}" presName="node" presStyleLbl="node1" presStyleIdx="0" presStyleCnt="2">
        <dgm:presLayoutVars>
          <dgm:bulletEnabled val="1"/>
        </dgm:presLayoutVars>
      </dgm:prSet>
      <dgm:spPr/>
    </dgm:pt>
    <dgm:pt modelId="{9B5D1C5E-8370-1748-8991-7203D72E4EF4}" type="pres">
      <dgm:prSet presAssocID="{1564BE8B-4AE4-4A73-9C37-2B828DBBF635}" presName="sibTrans" presStyleCnt="0"/>
      <dgm:spPr/>
    </dgm:pt>
    <dgm:pt modelId="{EEA408B5-D448-8544-8F46-3A0526D02819}" type="pres">
      <dgm:prSet presAssocID="{30EDC5B2-ECB3-45AD-9887-94D8D59CB93E}" presName="node" presStyleLbl="node1" presStyleIdx="1" presStyleCnt="2">
        <dgm:presLayoutVars>
          <dgm:bulletEnabled val="1"/>
        </dgm:presLayoutVars>
      </dgm:prSet>
      <dgm:spPr/>
    </dgm:pt>
  </dgm:ptLst>
  <dgm:cxnLst>
    <dgm:cxn modelId="{361E0E22-65D2-0B48-9E98-A94AC0F9EBC1}" type="presOf" srcId="{30EDC5B2-ECB3-45AD-9887-94D8D59CB93E}" destId="{EEA408B5-D448-8544-8F46-3A0526D02819}" srcOrd="0" destOrd="0" presId="urn:microsoft.com/office/officeart/2005/8/layout/default"/>
    <dgm:cxn modelId="{9B8E285C-AE5D-E843-9C8F-EE1573F64472}" type="presOf" srcId="{7B689368-0446-4482-9AFA-39F32210CFEA}" destId="{18923449-BAEB-9646-81BF-C7660AB42D97}" srcOrd="0" destOrd="0" presId="urn:microsoft.com/office/officeart/2005/8/layout/default"/>
    <dgm:cxn modelId="{EADB6376-8D9C-45F1-BB4A-EA422096E99C}" srcId="{BE80092E-52D4-4EA4-B20E-C32E85FA13F2}" destId="{30EDC5B2-ECB3-45AD-9887-94D8D59CB93E}" srcOrd="1" destOrd="0" parTransId="{0800ED1A-A1CF-4461-BD8B-DFCB54962F90}" sibTransId="{1A41854E-455C-4878-A164-6373C0015E2B}"/>
    <dgm:cxn modelId="{67862A7D-953A-4549-A613-52782E3C50E6}" srcId="{BE80092E-52D4-4EA4-B20E-C32E85FA13F2}" destId="{7B689368-0446-4482-9AFA-39F32210CFEA}" srcOrd="0" destOrd="0" parTransId="{A5A8953B-140C-4913-A6FC-0B338AD6DC1B}" sibTransId="{1564BE8B-4AE4-4A73-9C37-2B828DBBF635}"/>
    <dgm:cxn modelId="{A2ECD79D-75CE-EF42-BD3E-AFDFBCF11F87}" type="presOf" srcId="{BE80092E-52D4-4EA4-B20E-C32E85FA13F2}" destId="{8A7D2FBB-3201-1244-B17B-400B9484939E}" srcOrd="0" destOrd="0" presId="urn:microsoft.com/office/officeart/2005/8/layout/default"/>
    <dgm:cxn modelId="{C067D932-BC6C-FE42-89DC-A60654709C8F}" type="presParOf" srcId="{8A7D2FBB-3201-1244-B17B-400B9484939E}" destId="{18923449-BAEB-9646-81BF-C7660AB42D97}" srcOrd="0" destOrd="0" presId="urn:microsoft.com/office/officeart/2005/8/layout/default"/>
    <dgm:cxn modelId="{048C5692-C0DB-9F4B-9B4D-DAF22DA58BA6}" type="presParOf" srcId="{8A7D2FBB-3201-1244-B17B-400B9484939E}" destId="{9B5D1C5E-8370-1748-8991-7203D72E4EF4}" srcOrd="1" destOrd="0" presId="urn:microsoft.com/office/officeart/2005/8/layout/default"/>
    <dgm:cxn modelId="{01A7A4C9-54B6-CA47-9450-6B9B65734231}" type="presParOf" srcId="{8A7D2FBB-3201-1244-B17B-400B9484939E}" destId="{EEA408B5-D448-8544-8F46-3A0526D02819}" srcOrd="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CDEACC-269A-4944-AAC0-223A4ECAA451}">
      <dsp:nvSpPr>
        <dsp:cNvPr id="0" name=""/>
        <dsp:cNvSpPr/>
      </dsp:nvSpPr>
      <dsp:spPr>
        <a:xfrm>
          <a:off x="0" y="3005998"/>
          <a:ext cx="10830641" cy="0"/>
        </a:xfrm>
        <a:prstGeom prst="line">
          <a:avLst/>
        </a:prstGeom>
        <a:noFill/>
        <a:ln w="127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37AF568-9080-469D-A853-B2678F8B96C5}">
      <dsp:nvSpPr>
        <dsp:cNvPr id="0" name=""/>
        <dsp:cNvSpPr/>
      </dsp:nvSpPr>
      <dsp:spPr>
        <a:xfrm>
          <a:off x="0" y="2102901"/>
          <a:ext cx="10830641" cy="0"/>
        </a:xfrm>
        <a:prstGeom prst="line">
          <a:avLst/>
        </a:prstGeom>
        <a:noFill/>
        <a:ln w="127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415E5EA-25E0-4E2A-BF3A-FA69D8F093CD}">
      <dsp:nvSpPr>
        <dsp:cNvPr id="0" name=""/>
        <dsp:cNvSpPr/>
      </dsp:nvSpPr>
      <dsp:spPr>
        <a:xfrm>
          <a:off x="0" y="1199804"/>
          <a:ext cx="10830641" cy="0"/>
        </a:xfrm>
        <a:prstGeom prst="line">
          <a:avLst/>
        </a:prstGeom>
        <a:noFill/>
        <a:ln w="127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AC92A98-A4E1-45DB-8836-EDF4796A1FDB}">
      <dsp:nvSpPr>
        <dsp:cNvPr id="0" name=""/>
        <dsp:cNvSpPr/>
      </dsp:nvSpPr>
      <dsp:spPr>
        <a:xfrm>
          <a:off x="0" y="296707"/>
          <a:ext cx="10830641" cy="0"/>
        </a:xfrm>
        <a:prstGeom prst="line">
          <a:avLst/>
        </a:prstGeom>
        <a:noFill/>
        <a:ln w="127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2E17456-C202-4EF3-A266-DFF87F1470A0}">
      <dsp:nvSpPr>
        <dsp:cNvPr id="0" name=""/>
        <dsp:cNvSpPr/>
      </dsp:nvSpPr>
      <dsp:spPr>
        <a:xfrm>
          <a:off x="2815966" y="639"/>
          <a:ext cx="8014674" cy="296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711200">
            <a:lnSpc>
              <a:spcPct val="90000"/>
            </a:lnSpc>
            <a:spcBef>
              <a:spcPct val="0"/>
            </a:spcBef>
            <a:spcAft>
              <a:spcPct val="35000"/>
            </a:spcAft>
            <a:buNone/>
          </a:pPr>
          <a:r>
            <a:rPr lang="en-US" sz="1600" i="1" kern="1200">
              <a:latin typeface="Arial" panose="020B0604020202020204" pitchFamily="34" charset="0"/>
              <a:cs typeface="Arial" panose="020B0604020202020204" pitchFamily="34" charset="0"/>
            </a:rPr>
            <a:t>Platform for a transformation story and there are believable success stories to be told</a:t>
          </a:r>
          <a:endParaRPr lang="en-GB" sz="1600" i="1" kern="1200">
            <a:latin typeface="Arial" panose="020B0604020202020204" pitchFamily="34" charset="0"/>
            <a:cs typeface="Arial" panose="020B0604020202020204" pitchFamily="34" charset="0"/>
          </a:endParaRPr>
        </a:p>
      </dsp:txBody>
      <dsp:txXfrm>
        <a:off x="2815966" y="639"/>
        <a:ext cx="8014674" cy="296068"/>
      </dsp:txXfrm>
    </dsp:sp>
    <dsp:sp modelId="{884E9EC5-B836-446F-901A-E95CBED66DCA}">
      <dsp:nvSpPr>
        <dsp:cNvPr id="0" name=""/>
        <dsp:cNvSpPr/>
      </dsp:nvSpPr>
      <dsp:spPr>
        <a:xfrm>
          <a:off x="0" y="639"/>
          <a:ext cx="2815966" cy="296068"/>
        </a:xfrm>
        <a:prstGeom prst="round2SameRect">
          <a:avLst>
            <a:gd name="adj1" fmla="val 16670"/>
            <a:gd name="adj2" fmla="val 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US" sz="1600" b="1" kern="1200">
              <a:latin typeface="Arial" panose="020B0604020202020204" pitchFamily="34" charset="0"/>
              <a:ea typeface="Arial"/>
              <a:cs typeface="Arial" panose="020B0604020202020204" pitchFamily="34" charset="0"/>
              <a:sym typeface="Arial Bold"/>
            </a:rPr>
            <a:t>Valuable</a:t>
          </a:r>
          <a:endParaRPr lang="en-US" sz="1600" b="1" kern="1200">
            <a:latin typeface="Arial" panose="020B0604020202020204" pitchFamily="34" charset="0"/>
            <a:ea typeface="Arial"/>
            <a:cs typeface="Arial" panose="020B0604020202020204" pitchFamily="34" charset="0"/>
          </a:endParaRPr>
        </a:p>
      </dsp:txBody>
      <dsp:txXfrm>
        <a:off x="14455" y="15094"/>
        <a:ext cx="2787056" cy="281613"/>
      </dsp:txXfrm>
    </dsp:sp>
    <dsp:sp modelId="{810FE60B-BC3E-4D5E-B2DC-0AB97A2CC3CA}">
      <dsp:nvSpPr>
        <dsp:cNvPr id="0" name=""/>
        <dsp:cNvSpPr/>
      </dsp:nvSpPr>
      <dsp:spPr>
        <a:xfrm>
          <a:off x="0" y="296707"/>
          <a:ext cx="10830641" cy="592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14300" lvl="1" indent="-114300" algn="l" defTabSz="533400">
            <a:lnSpc>
              <a:spcPct val="90000"/>
            </a:lnSpc>
            <a:spcBef>
              <a:spcPct val="0"/>
            </a:spcBef>
            <a:spcAft>
              <a:spcPct val="15000"/>
            </a:spcAft>
            <a:buChar char="•"/>
          </a:pPr>
          <a:r>
            <a:rPr lang="en-GB" sz="1200" kern="1200">
              <a:latin typeface="Arial" panose="020B0604020202020204" pitchFamily="34" charset="0"/>
              <a:cs typeface="Arial" panose="020B0604020202020204" pitchFamily="34" charset="0"/>
            </a:rPr>
            <a:t>World brand recognition (Oceana, 2025)</a:t>
          </a:r>
          <a:endParaRPr lang="en-US" sz="1200" kern="120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GB" sz="1200" kern="1200">
              <a:latin typeface="Arial" panose="020B0604020202020204" pitchFamily="34" charset="0"/>
              <a:cs typeface="Arial" panose="020B0604020202020204" pitchFamily="34" charset="0"/>
            </a:rPr>
            <a:t>Experience of replacing packaging in Latin America</a:t>
          </a:r>
          <a:endParaRPr lang="en-US" sz="1200" kern="1200">
            <a:latin typeface="Arial" panose="020B0604020202020204" pitchFamily="34" charset="0"/>
            <a:cs typeface="Arial" panose="020B0604020202020204" pitchFamily="34" charset="0"/>
          </a:endParaRPr>
        </a:p>
      </dsp:txBody>
      <dsp:txXfrm>
        <a:off x="0" y="296707"/>
        <a:ext cx="10830641" cy="592225"/>
      </dsp:txXfrm>
    </dsp:sp>
    <dsp:sp modelId="{CB46AF5C-89F8-44A3-A738-ECD70CD82A17}">
      <dsp:nvSpPr>
        <dsp:cNvPr id="0" name=""/>
        <dsp:cNvSpPr/>
      </dsp:nvSpPr>
      <dsp:spPr>
        <a:xfrm>
          <a:off x="2815966" y="903736"/>
          <a:ext cx="8014674" cy="296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711200">
            <a:lnSpc>
              <a:spcPct val="90000"/>
            </a:lnSpc>
            <a:spcBef>
              <a:spcPct val="0"/>
            </a:spcBef>
            <a:spcAft>
              <a:spcPct val="35000"/>
            </a:spcAft>
            <a:buNone/>
          </a:pPr>
          <a:r>
            <a:rPr lang="en-US" sz="1600" i="1" kern="1200">
              <a:latin typeface="Arial" panose="020B0604020202020204" pitchFamily="34" charset="0"/>
              <a:cs typeface="Arial" panose="020B0604020202020204" pitchFamily="34" charset="0"/>
            </a:rPr>
            <a:t>Distinctive marketing leadership position</a:t>
          </a:r>
          <a:endParaRPr lang="en-US" sz="1600" i="1" kern="1200">
            <a:latin typeface="Arial" panose="020B0604020202020204" pitchFamily="34" charset="0"/>
            <a:ea typeface="Arial"/>
            <a:cs typeface="Arial" panose="020B0604020202020204" pitchFamily="34" charset="0"/>
            <a:sym typeface="Arial"/>
          </a:endParaRPr>
        </a:p>
      </dsp:txBody>
      <dsp:txXfrm>
        <a:off x="2815966" y="903736"/>
        <a:ext cx="8014674" cy="296068"/>
      </dsp:txXfrm>
    </dsp:sp>
    <dsp:sp modelId="{ADDBB172-0755-4B3A-AE92-0375D381E2F4}">
      <dsp:nvSpPr>
        <dsp:cNvPr id="0" name=""/>
        <dsp:cNvSpPr/>
      </dsp:nvSpPr>
      <dsp:spPr>
        <a:xfrm>
          <a:off x="0" y="903736"/>
          <a:ext cx="2815966" cy="296068"/>
        </a:xfrm>
        <a:prstGeom prst="round2SameRect">
          <a:avLst>
            <a:gd name="adj1" fmla="val 16670"/>
            <a:gd name="adj2" fmla="val 0"/>
          </a:avLst>
        </a:prstGeom>
        <a:solidFill>
          <a:schemeClr val="accent2">
            <a:hueOff val="1847440"/>
            <a:satOff val="-318"/>
            <a:lumOff val="-3268"/>
            <a:alphaOff val="0"/>
          </a:schemeClr>
        </a:solidFill>
        <a:ln w="12700" cap="flat" cmpd="sng" algn="ctr">
          <a:solidFill>
            <a:schemeClr val="accent2">
              <a:hueOff val="1847440"/>
              <a:satOff val="-318"/>
              <a:lumOff val="-326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US" sz="1600" b="1" kern="1200">
              <a:latin typeface="Arial" panose="020B0604020202020204" pitchFamily="34" charset="0"/>
              <a:ea typeface="Arial"/>
              <a:cs typeface="Arial" panose="020B0604020202020204" pitchFamily="34" charset="0"/>
              <a:sym typeface="Arial"/>
            </a:rPr>
            <a:t>Rare</a:t>
          </a:r>
        </a:p>
      </dsp:txBody>
      <dsp:txXfrm>
        <a:off x="14455" y="918191"/>
        <a:ext cx="2787056" cy="281613"/>
      </dsp:txXfrm>
    </dsp:sp>
    <dsp:sp modelId="{AFB061A4-571F-4B2B-94A9-B84F366234FD}">
      <dsp:nvSpPr>
        <dsp:cNvPr id="0" name=""/>
        <dsp:cNvSpPr/>
      </dsp:nvSpPr>
      <dsp:spPr>
        <a:xfrm>
          <a:off x="0" y="1199804"/>
          <a:ext cx="10830641" cy="592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14300" lvl="1" indent="-114300" algn="l" defTabSz="533400">
            <a:lnSpc>
              <a:spcPct val="90000"/>
            </a:lnSpc>
            <a:spcBef>
              <a:spcPct val="0"/>
            </a:spcBef>
            <a:spcAft>
              <a:spcPct val="15000"/>
            </a:spcAft>
            <a:buChar char="•"/>
          </a:pPr>
          <a:r>
            <a:rPr lang="en-GB" sz="1200" kern="1200">
              <a:latin typeface="Arial" panose="020B0604020202020204" pitchFamily="34" charset="0"/>
              <a:cs typeface="Arial" panose="020B0604020202020204" pitchFamily="34" charset="0"/>
            </a:rPr>
            <a:t>Ability to impact change across the industry</a:t>
          </a:r>
        </a:p>
        <a:p>
          <a:pPr marL="114300" lvl="1" indent="-114300" algn="l" defTabSz="533400">
            <a:lnSpc>
              <a:spcPct val="90000"/>
            </a:lnSpc>
            <a:spcBef>
              <a:spcPct val="0"/>
            </a:spcBef>
            <a:spcAft>
              <a:spcPct val="15000"/>
            </a:spcAft>
            <a:buChar char="•"/>
          </a:pPr>
          <a:r>
            <a:rPr lang="en-GB" sz="1200" kern="1200">
              <a:latin typeface="Arial" panose="020B0604020202020204" pitchFamily="34" charset="0"/>
              <a:cs typeface="Arial" panose="020B0604020202020204" pitchFamily="34" charset="0"/>
            </a:rPr>
            <a:t>Available budget on infrastructure transformation (Oceana, 2025)</a:t>
          </a:r>
        </a:p>
      </dsp:txBody>
      <dsp:txXfrm>
        <a:off x="0" y="1199804"/>
        <a:ext cx="10830641" cy="592225"/>
      </dsp:txXfrm>
    </dsp:sp>
    <dsp:sp modelId="{87F3D58B-160F-4855-982C-7A7EAC254741}">
      <dsp:nvSpPr>
        <dsp:cNvPr id="0" name=""/>
        <dsp:cNvSpPr/>
      </dsp:nvSpPr>
      <dsp:spPr>
        <a:xfrm>
          <a:off x="2815966" y="1806833"/>
          <a:ext cx="8014674" cy="296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711200">
            <a:lnSpc>
              <a:spcPct val="90000"/>
            </a:lnSpc>
            <a:spcBef>
              <a:spcPct val="0"/>
            </a:spcBef>
            <a:spcAft>
              <a:spcPct val="35000"/>
            </a:spcAft>
            <a:buNone/>
          </a:pPr>
          <a:r>
            <a:rPr lang="en-US" sz="1600" i="1" kern="1200">
              <a:latin typeface="Arial" panose="020B0604020202020204" pitchFamily="34" charset="0"/>
              <a:cs typeface="Arial" panose="020B0604020202020204" pitchFamily="34" charset="0"/>
              <a:sym typeface="Arial"/>
            </a:rPr>
            <a:t>There are few recycling campaigns thus Coca- Cola’s Campaign comes out as novel</a:t>
          </a:r>
        </a:p>
      </dsp:txBody>
      <dsp:txXfrm>
        <a:off x="2815966" y="1806833"/>
        <a:ext cx="8014674" cy="296068"/>
      </dsp:txXfrm>
    </dsp:sp>
    <dsp:sp modelId="{16091115-67CD-4EB4-A4FF-BDD361FDF69F}">
      <dsp:nvSpPr>
        <dsp:cNvPr id="0" name=""/>
        <dsp:cNvSpPr/>
      </dsp:nvSpPr>
      <dsp:spPr>
        <a:xfrm>
          <a:off x="0" y="1806833"/>
          <a:ext cx="2815966" cy="296068"/>
        </a:xfrm>
        <a:prstGeom prst="round2SameRect">
          <a:avLst>
            <a:gd name="adj1" fmla="val 16670"/>
            <a:gd name="adj2" fmla="val 0"/>
          </a:avLst>
        </a:prstGeom>
        <a:solidFill>
          <a:schemeClr val="accent2">
            <a:hueOff val="3694879"/>
            <a:satOff val="-635"/>
            <a:lumOff val="-6536"/>
            <a:alphaOff val="0"/>
          </a:schemeClr>
        </a:solidFill>
        <a:ln w="12700" cap="flat" cmpd="sng" algn="ctr">
          <a:solidFill>
            <a:schemeClr val="accent2">
              <a:hueOff val="3694879"/>
              <a:satOff val="-635"/>
              <a:lumOff val="-653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b="1" kern="1200">
              <a:latin typeface="Arial" panose="020B0604020202020204" pitchFamily="34" charset="0"/>
              <a:cs typeface="Arial" panose="020B0604020202020204" pitchFamily="34" charset="0"/>
            </a:rPr>
            <a:t>Imitable</a:t>
          </a:r>
          <a:endParaRPr lang="en-US" sz="1600" b="1" kern="1200">
            <a:latin typeface="Arial" panose="020B0604020202020204" pitchFamily="34" charset="0"/>
            <a:ea typeface="Arial"/>
            <a:cs typeface="Arial" panose="020B0604020202020204" pitchFamily="34" charset="0"/>
            <a:sym typeface="Arial"/>
          </a:endParaRPr>
        </a:p>
      </dsp:txBody>
      <dsp:txXfrm>
        <a:off x="14455" y="1821288"/>
        <a:ext cx="2787056" cy="281613"/>
      </dsp:txXfrm>
    </dsp:sp>
    <dsp:sp modelId="{02C44F95-C8D8-463F-898F-794A5BEEA766}">
      <dsp:nvSpPr>
        <dsp:cNvPr id="0" name=""/>
        <dsp:cNvSpPr/>
      </dsp:nvSpPr>
      <dsp:spPr>
        <a:xfrm>
          <a:off x="0" y="2102901"/>
          <a:ext cx="10830641" cy="592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228600" lvl="1" indent="0" algn="l" defTabSz="1066800">
            <a:lnSpc>
              <a:spcPct val="90000"/>
            </a:lnSpc>
            <a:spcBef>
              <a:spcPct val="0"/>
            </a:spcBef>
            <a:spcAft>
              <a:spcPct val="15000"/>
            </a:spcAft>
            <a:buNone/>
          </a:pPr>
          <a:r>
            <a:rPr lang="en-GB" sz="1200" kern="1200">
              <a:latin typeface="Arial" panose="020B0604020202020204" pitchFamily="34" charset="0"/>
              <a:cs typeface="Arial" panose="020B0604020202020204" pitchFamily="34" charset="0"/>
            </a:rPr>
            <a:t>Recycling initiatives that can be easily imitated by the competitors</a:t>
          </a:r>
        </a:p>
        <a:p>
          <a:pPr marL="228600" lvl="1" indent="0" algn="l" defTabSz="1066800">
            <a:lnSpc>
              <a:spcPct val="90000"/>
            </a:lnSpc>
            <a:spcBef>
              <a:spcPct val="0"/>
            </a:spcBef>
            <a:spcAft>
              <a:spcPct val="15000"/>
            </a:spcAft>
            <a:buNone/>
          </a:pPr>
          <a:r>
            <a:rPr lang="en-GB" sz="1200" kern="1200">
              <a:latin typeface="Arial" panose="020B0604020202020204" pitchFamily="34" charset="0"/>
              <a:cs typeface="Arial" panose="020B0604020202020204" pitchFamily="34" charset="0"/>
            </a:rPr>
            <a:t>ESG governance frameworks (Kalyanam, 2024)</a:t>
          </a:r>
        </a:p>
        <a:p>
          <a:pPr marL="228600" lvl="1" indent="0" algn="l" defTabSz="1066800">
            <a:lnSpc>
              <a:spcPct val="90000"/>
            </a:lnSpc>
            <a:spcBef>
              <a:spcPct val="0"/>
            </a:spcBef>
            <a:spcAft>
              <a:spcPct val="15000"/>
            </a:spcAft>
            <a:buNone/>
          </a:pPr>
          <a:endParaRPr lang="en-GB" sz="1200" kern="1200">
            <a:latin typeface="Arial" panose="020B0604020202020204" pitchFamily="34" charset="0"/>
            <a:cs typeface="Arial" panose="020B0604020202020204" pitchFamily="34" charset="0"/>
          </a:endParaRPr>
        </a:p>
      </dsp:txBody>
      <dsp:txXfrm>
        <a:off x="0" y="2102901"/>
        <a:ext cx="10830641" cy="592225"/>
      </dsp:txXfrm>
    </dsp:sp>
    <dsp:sp modelId="{7F40B7CA-1DD4-4CC8-8C4F-C3593B4A0DE4}">
      <dsp:nvSpPr>
        <dsp:cNvPr id="0" name=""/>
        <dsp:cNvSpPr/>
      </dsp:nvSpPr>
      <dsp:spPr>
        <a:xfrm>
          <a:off x="2815966" y="2709930"/>
          <a:ext cx="8014674" cy="296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b" anchorCtr="0">
          <a:noAutofit/>
        </a:bodyPr>
        <a:lstStyle/>
        <a:p>
          <a:pPr marL="0" lvl="0" indent="0" algn="l" defTabSz="711200">
            <a:lnSpc>
              <a:spcPct val="90000"/>
            </a:lnSpc>
            <a:spcBef>
              <a:spcPct val="0"/>
            </a:spcBef>
            <a:spcAft>
              <a:spcPct val="35000"/>
            </a:spcAft>
            <a:buNone/>
          </a:pPr>
          <a:r>
            <a:rPr lang="en-US" sz="1600" i="1" kern="1200">
              <a:latin typeface="Arial" panose="020B0604020202020204" pitchFamily="34" charset="0"/>
              <a:cs typeface="Arial" panose="020B0604020202020204" pitchFamily="34" charset="0"/>
            </a:rPr>
            <a:t>Inability to fulfil commitments which kills brand credibility</a:t>
          </a:r>
        </a:p>
      </dsp:txBody>
      <dsp:txXfrm>
        <a:off x="2815966" y="2709930"/>
        <a:ext cx="8014674" cy="296068"/>
      </dsp:txXfrm>
    </dsp:sp>
    <dsp:sp modelId="{57817904-A568-4360-A3F1-BB8081BCF669}">
      <dsp:nvSpPr>
        <dsp:cNvPr id="0" name=""/>
        <dsp:cNvSpPr/>
      </dsp:nvSpPr>
      <dsp:spPr>
        <a:xfrm>
          <a:off x="0" y="2709930"/>
          <a:ext cx="2815966" cy="296068"/>
        </a:xfrm>
        <a:prstGeom prst="round2SameRect">
          <a:avLst>
            <a:gd name="adj1" fmla="val 16670"/>
            <a:gd name="adj2" fmla="val 0"/>
          </a:avLst>
        </a:prstGeom>
        <a:solidFill>
          <a:schemeClr val="accent2">
            <a:hueOff val="5542319"/>
            <a:satOff val="-953"/>
            <a:lumOff val="-9804"/>
            <a:alphaOff val="0"/>
          </a:schemeClr>
        </a:solidFill>
        <a:ln w="12700" cap="flat" cmpd="sng" algn="ctr">
          <a:solidFill>
            <a:schemeClr val="accent2">
              <a:hueOff val="5542319"/>
              <a:satOff val="-953"/>
              <a:lumOff val="-980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US" sz="1600" b="1" kern="1200">
              <a:latin typeface="Arial" panose="020B0604020202020204" pitchFamily="34" charset="0"/>
              <a:ea typeface="Arial"/>
              <a:cs typeface="Arial" panose="020B0604020202020204" pitchFamily="34" charset="0"/>
              <a:sym typeface="Arial"/>
            </a:rPr>
            <a:t>Organisation</a:t>
          </a:r>
        </a:p>
      </dsp:txBody>
      <dsp:txXfrm>
        <a:off x="14455" y="2724385"/>
        <a:ext cx="2787056" cy="281613"/>
      </dsp:txXfrm>
    </dsp:sp>
    <dsp:sp modelId="{D2B87F6E-D078-40CA-B190-089A872283D8}">
      <dsp:nvSpPr>
        <dsp:cNvPr id="0" name=""/>
        <dsp:cNvSpPr/>
      </dsp:nvSpPr>
      <dsp:spPr>
        <a:xfrm>
          <a:off x="0" y="3005998"/>
          <a:ext cx="10830641" cy="592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t" anchorCtr="0">
          <a:noAutofit/>
        </a:bodyPr>
        <a:lstStyle/>
        <a:p>
          <a:pPr marL="114300" lvl="1" indent="-114300" algn="l" defTabSz="533400">
            <a:lnSpc>
              <a:spcPct val="90000"/>
            </a:lnSpc>
            <a:spcBef>
              <a:spcPct val="0"/>
            </a:spcBef>
            <a:spcAft>
              <a:spcPct val="15000"/>
            </a:spcAft>
            <a:buChar char="•"/>
          </a:pPr>
          <a:r>
            <a:rPr lang="en-GB" sz="1200" kern="1200">
              <a:latin typeface="Arial" panose="020B0604020202020204" pitchFamily="34" charset="0"/>
              <a:cs typeface="Arial" panose="020B0604020202020204" pitchFamily="34" charset="0"/>
            </a:rPr>
            <a:t>58% collection rates (Oceana, 2025)</a:t>
          </a:r>
        </a:p>
        <a:p>
          <a:pPr marL="114300" lvl="1" indent="-114300" algn="l" defTabSz="533400">
            <a:lnSpc>
              <a:spcPct val="90000"/>
            </a:lnSpc>
            <a:spcBef>
              <a:spcPct val="0"/>
            </a:spcBef>
            <a:spcAft>
              <a:spcPct val="15000"/>
            </a:spcAft>
            <a:buChar char="•"/>
          </a:pPr>
          <a:r>
            <a:rPr lang="en-GB" sz="1200" kern="1200">
              <a:latin typeface="Arial" panose="020B0604020202020204" pitchFamily="34" charset="0"/>
              <a:cs typeface="Arial" panose="020B0604020202020204" pitchFamily="34" charset="0"/>
            </a:rPr>
            <a:t>Discarded 25% reuse objective (reduced to 14%) (Oceana, 2025)</a:t>
          </a:r>
        </a:p>
      </dsp:txBody>
      <dsp:txXfrm>
        <a:off x="0" y="3005998"/>
        <a:ext cx="10830641" cy="5922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CB330-79B4-45A7-BF3C-62488249AA0D}">
      <dsp:nvSpPr>
        <dsp:cNvPr id="0" name=""/>
        <dsp:cNvSpPr/>
      </dsp:nvSpPr>
      <dsp:spPr>
        <a:xfrm>
          <a:off x="4072" y="293590"/>
          <a:ext cx="2448528" cy="345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en-US" sz="1200" b="1" kern="1200">
              <a:latin typeface="Arial" panose="020B0604020202020204" pitchFamily="34" charset="0"/>
              <a:ea typeface="Arial"/>
              <a:cs typeface="Arial" panose="020B0604020202020204" pitchFamily="34" charset="0"/>
              <a:sym typeface="Arial Bold"/>
            </a:rPr>
            <a:t>Strengths</a:t>
          </a:r>
          <a:endParaRPr lang="en-US" sz="1200" b="1" kern="1200">
            <a:latin typeface="Arial" panose="020B0604020202020204" pitchFamily="34" charset="0"/>
            <a:ea typeface="Arial"/>
            <a:cs typeface="Arial" panose="020B0604020202020204" pitchFamily="34" charset="0"/>
          </a:endParaRPr>
        </a:p>
      </dsp:txBody>
      <dsp:txXfrm>
        <a:off x="4072" y="293590"/>
        <a:ext cx="2448528" cy="345600"/>
      </dsp:txXfrm>
    </dsp:sp>
    <dsp:sp modelId="{D622416B-79E5-43CC-9148-F6AF51DFDA50}">
      <dsp:nvSpPr>
        <dsp:cNvPr id="0" name=""/>
        <dsp:cNvSpPr/>
      </dsp:nvSpPr>
      <dsp:spPr>
        <a:xfrm>
          <a:off x="4072" y="639190"/>
          <a:ext cx="2448528" cy="266608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Char char="•"/>
          </a:pPr>
          <a:r>
            <a:rPr lang="en-GB" sz="1200" kern="1200">
              <a:latin typeface="Arial" panose="020B0604020202020204" pitchFamily="34" charset="0"/>
              <a:cs typeface="Arial" panose="020B0604020202020204" pitchFamily="34" charset="0"/>
            </a:rPr>
            <a:t>International brand identity and dominance.</a:t>
          </a:r>
        </a:p>
        <a:p>
          <a:pPr marL="114300" lvl="1" indent="-114300" algn="l" defTabSz="533400">
            <a:lnSpc>
              <a:spcPct val="90000"/>
            </a:lnSpc>
            <a:spcBef>
              <a:spcPct val="0"/>
            </a:spcBef>
            <a:spcAft>
              <a:spcPct val="15000"/>
            </a:spcAft>
            <a:buChar char="•"/>
          </a:pPr>
          <a:r>
            <a:rPr lang="en-GB" sz="1200" kern="1200">
              <a:latin typeface="Arial" panose="020B0604020202020204" pitchFamily="34" charset="0"/>
              <a:cs typeface="Arial" panose="020B0604020202020204" pitchFamily="34" charset="0"/>
            </a:rPr>
            <a:t>Reusable packaging experience: Excellent exposure in the Latin American markets</a:t>
          </a:r>
        </a:p>
        <a:p>
          <a:pPr marL="114300" lvl="1" indent="-114300" algn="l" defTabSz="533400">
            <a:lnSpc>
              <a:spcPct val="90000"/>
            </a:lnSpc>
            <a:spcBef>
              <a:spcPct val="0"/>
            </a:spcBef>
            <a:spcAft>
              <a:spcPct val="15000"/>
            </a:spcAft>
            <a:buChar char="•"/>
          </a:pPr>
          <a:r>
            <a:rPr lang="en-US" sz="1200" kern="1200">
              <a:solidFill>
                <a:srgbClr val="1C1C1C"/>
              </a:solidFill>
              <a:latin typeface="Arial"/>
              <a:ea typeface="Arial"/>
              <a:cs typeface="Arial"/>
              <a:sym typeface="Arial"/>
            </a:rPr>
            <a:t>Financial Capability of a similar nature (Oceana, 2025) (1B recycled PET)</a:t>
          </a:r>
          <a:endParaRPr lang="en-GB" sz="1200" kern="120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Font typeface="Courier New" panose="02070309020205020404" pitchFamily="49" charset="0"/>
            <a:buChar char="o"/>
          </a:pPr>
          <a:r>
            <a:rPr lang="en-US" sz="1200" kern="1200">
              <a:latin typeface="Arial" panose="020B0604020202020204" pitchFamily="34" charset="0"/>
              <a:cs typeface="Arial" panose="020B0604020202020204" pitchFamily="34" charset="0"/>
            </a:rPr>
            <a:t>Impact: It's a good </a:t>
          </a:r>
          <a:r>
            <a:rPr lang="en-US" sz="1200" i="1" kern="1200">
              <a:latin typeface="Arial" panose="020B0604020202020204" pitchFamily="34" charset="0"/>
              <a:cs typeface="Arial" panose="020B0604020202020204" pitchFamily="34" charset="0"/>
            </a:rPr>
            <a:t>platform to change things</a:t>
          </a:r>
        </a:p>
      </dsp:txBody>
      <dsp:txXfrm>
        <a:off x="4072" y="639190"/>
        <a:ext cx="2448528" cy="2666081"/>
      </dsp:txXfrm>
    </dsp:sp>
    <dsp:sp modelId="{EE634684-6689-45E4-A80F-C647C8A411BF}">
      <dsp:nvSpPr>
        <dsp:cNvPr id="0" name=""/>
        <dsp:cNvSpPr/>
      </dsp:nvSpPr>
      <dsp:spPr>
        <a:xfrm>
          <a:off x="2795394" y="293590"/>
          <a:ext cx="2448528" cy="345600"/>
        </a:xfrm>
        <a:prstGeom prst="rect">
          <a:avLst/>
        </a:prstGeom>
        <a:solidFill>
          <a:schemeClr val="accent2">
            <a:hueOff val="1847440"/>
            <a:satOff val="-318"/>
            <a:lumOff val="-3268"/>
            <a:alphaOff val="0"/>
          </a:schemeClr>
        </a:solidFill>
        <a:ln w="12700" cap="flat" cmpd="sng" algn="ctr">
          <a:solidFill>
            <a:schemeClr val="accent2">
              <a:hueOff val="1847440"/>
              <a:satOff val="-318"/>
              <a:lumOff val="-326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en-US" sz="1200" b="1" kern="1200">
              <a:latin typeface="Arial" panose="020B0604020202020204" pitchFamily="34" charset="0"/>
              <a:ea typeface="Arial"/>
              <a:cs typeface="Arial" panose="020B0604020202020204" pitchFamily="34" charset="0"/>
              <a:sym typeface="Arial"/>
            </a:rPr>
            <a:t>Weakness</a:t>
          </a:r>
        </a:p>
      </dsp:txBody>
      <dsp:txXfrm>
        <a:off x="2795394" y="293590"/>
        <a:ext cx="2448528" cy="345600"/>
      </dsp:txXfrm>
    </dsp:sp>
    <dsp:sp modelId="{AD7554F2-60D4-4324-B957-2CA0C9845A8B}">
      <dsp:nvSpPr>
        <dsp:cNvPr id="0" name=""/>
        <dsp:cNvSpPr/>
      </dsp:nvSpPr>
      <dsp:spPr>
        <a:xfrm>
          <a:off x="2795394" y="639190"/>
          <a:ext cx="2448528" cy="2666081"/>
        </a:xfrm>
        <a:prstGeom prst="rect">
          <a:avLst/>
        </a:prstGeom>
        <a:solidFill>
          <a:schemeClr val="accent2">
            <a:tint val="40000"/>
            <a:alpha val="90000"/>
            <a:hueOff val="1763960"/>
            <a:satOff val="-1802"/>
            <a:lumOff val="-642"/>
            <a:alphaOff val="0"/>
          </a:schemeClr>
        </a:solidFill>
        <a:ln w="12700" cap="flat" cmpd="sng" algn="ctr">
          <a:solidFill>
            <a:schemeClr val="accent2">
              <a:tint val="40000"/>
              <a:alpha val="90000"/>
              <a:hueOff val="1763960"/>
              <a:satOff val="-1802"/>
              <a:lumOff val="-6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Char char="•"/>
          </a:pPr>
          <a:r>
            <a:rPr lang="en-GB" sz="1200" kern="1200">
              <a:latin typeface="Arial" panose="020B0604020202020204" pitchFamily="34" charset="0"/>
              <a:cs typeface="Arial" panose="020B0604020202020204" pitchFamily="34" charset="0"/>
            </a:rPr>
            <a:t>Plastic waste: Increase in annual usage from 2.96M to 3.45M metric tonnes (2018-2023)</a:t>
          </a:r>
          <a:endParaRPr lang="en-US" sz="1200" kern="1200">
            <a:latin typeface="Arial" panose="020B0604020202020204" pitchFamily="34" charset="0"/>
            <a:ea typeface="Arial"/>
            <a:cs typeface="Arial" panose="020B0604020202020204" pitchFamily="34" charset="0"/>
            <a:sym typeface="Arial"/>
          </a:endParaRPr>
        </a:p>
        <a:p>
          <a:pPr marL="114300" lvl="1" indent="-114300" algn="l" defTabSz="533400">
            <a:lnSpc>
              <a:spcPct val="90000"/>
            </a:lnSpc>
            <a:spcBef>
              <a:spcPct val="0"/>
            </a:spcBef>
            <a:spcAft>
              <a:spcPct val="15000"/>
            </a:spcAft>
            <a:buChar char="•"/>
          </a:pPr>
          <a:r>
            <a:rPr lang="en-GB" sz="1200" kern="1200">
              <a:latin typeface="Arial" panose="020B0604020202020204" pitchFamily="34" charset="0"/>
              <a:cs typeface="Arial" panose="020B0604020202020204" pitchFamily="34" charset="0"/>
            </a:rPr>
            <a:t>Poor collection rates: 58% worldwide PET collection (Oceana, 2025)</a:t>
          </a:r>
        </a:p>
        <a:p>
          <a:pPr marL="114300" lvl="1" indent="-114300" algn="l" defTabSz="533400">
            <a:lnSpc>
              <a:spcPct val="90000"/>
            </a:lnSpc>
            <a:spcBef>
              <a:spcPct val="0"/>
            </a:spcBef>
            <a:spcAft>
              <a:spcPct val="15000"/>
            </a:spcAft>
            <a:buFont typeface="Courier New" panose="02070309020205020404" pitchFamily="49" charset="0"/>
            <a:buChar char="o"/>
          </a:pPr>
          <a:r>
            <a:rPr lang="en-US" sz="1200" i="1" kern="1200">
              <a:latin typeface="Arial" panose="020B0604020202020204" pitchFamily="34" charset="0"/>
              <a:cs typeface="Arial" panose="020B0604020202020204" pitchFamily="34" charset="0"/>
            </a:rPr>
            <a:t>Impact: Poor credibility of claims resulting in skepticism of the consumer and </a:t>
          </a:r>
          <a:r>
            <a:rPr lang="en-US" sz="1200" u="none" strike="noStrike" kern="1200">
              <a:solidFill>
                <a:srgbClr val="1C1C1C"/>
              </a:solidFill>
              <a:latin typeface="Arial"/>
              <a:ea typeface="Arial"/>
              <a:cs typeface="Arial"/>
              <a:sym typeface="Arial"/>
            </a:rPr>
            <a:t>Damage to the reputation of greenwashing (Zervoudi et al., 2025; Oceana, 2025)</a:t>
          </a:r>
          <a:endParaRPr lang="en-GB" sz="1200" i="1" kern="1200">
            <a:latin typeface="Arial" panose="020B0604020202020204" pitchFamily="34" charset="0"/>
            <a:cs typeface="Arial" panose="020B0604020202020204" pitchFamily="34" charset="0"/>
          </a:endParaRPr>
        </a:p>
      </dsp:txBody>
      <dsp:txXfrm>
        <a:off x="2795394" y="639190"/>
        <a:ext cx="2448528" cy="2666081"/>
      </dsp:txXfrm>
    </dsp:sp>
    <dsp:sp modelId="{68A9FF21-124E-438F-BC83-BF878A4056ED}">
      <dsp:nvSpPr>
        <dsp:cNvPr id="0" name=""/>
        <dsp:cNvSpPr/>
      </dsp:nvSpPr>
      <dsp:spPr>
        <a:xfrm>
          <a:off x="5586717" y="293590"/>
          <a:ext cx="2448528" cy="345600"/>
        </a:xfrm>
        <a:prstGeom prst="rect">
          <a:avLst/>
        </a:prstGeom>
        <a:solidFill>
          <a:schemeClr val="accent2">
            <a:hueOff val="3694879"/>
            <a:satOff val="-635"/>
            <a:lumOff val="-6536"/>
            <a:alphaOff val="0"/>
          </a:schemeClr>
        </a:solidFill>
        <a:ln w="12700" cap="flat" cmpd="sng" algn="ctr">
          <a:solidFill>
            <a:schemeClr val="accent2">
              <a:hueOff val="3694879"/>
              <a:satOff val="-635"/>
              <a:lumOff val="-653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en-US" sz="1200" b="1" kern="1200">
              <a:latin typeface="Arial" panose="020B0604020202020204" pitchFamily="34" charset="0"/>
              <a:ea typeface="Arial"/>
              <a:cs typeface="Arial" panose="020B0604020202020204" pitchFamily="34" charset="0"/>
              <a:sym typeface="Arial"/>
            </a:rPr>
            <a:t>Opportunity</a:t>
          </a:r>
        </a:p>
      </dsp:txBody>
      <dsp:txXfrm>
        <a:off x="5586717" y="293590"/>
        <a:ext cx="2448528" cy="345600"/>
      </dsp:txXfrm>
    </dsp:sp>
    <dsp:sp modelId="{69A39B91-72F3-4F90-87FE-E0346DB87078}">
      <dsp:nvSpPr>
        <dsp:cNvPr id="0" name=""/>
        <dsp:cNvSpPr/>
      </dsp:nvSpPr>
      <dsp:spPr>
        <a:xfrm>
          <a:off x="5586717" y="639190"/>
          <a:ext cx="2448528" cy="2666081"/>
        </a:xfrm>
        <a:prstGeom prst="rect">
          <a:avLst/>
        </a:prstGeom>
        <a:solidFill>
          <a:schemeClr val="accent2">
            <a:tint val="40000"/>
            <a:alpha val="90000"/>
            <a:hueOff val="3527921"/>
            <a:satOff val="-3604"/>
            <a:lumOff val="-1283"/>
            <a:alphaOff val="0"/>
          </a:schemeClr>
        </a:solidFill>
        <a:ln w="12700" cap="flat" cmpd="sng" algn="ctr">
          <a:solidFill>
            <a:schemeClr val="accent2">
              <a:tint val="40000"/>
              <a:alpha val="90000"/>
              <a:hueOff val="3527921"/>
              <a:satOff val="-3604"/>
              <a:lumOff val="-12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Char char="•"/>
          </a:pPr>
          <a:r>
            <a:rPr lang="en-GB" sz="1200" kern="1200">
              <a:latin typeface="Arial" panose="020B0604020202020204" pitchFamily="34" charset="0"/>
              <a:cs typeface="Arial" panose="020B0604020202020204" pitchFamily="34" charset="0"/>
            </a:rPr>
            <a:t>Competitive edge in reusable packaging: lowest carbon footprint option (Oceana, 2025)</a:t>
          </a:r>
          <a:endParaRPr lang="en-US" sz="1200" kern="1200">
            <a:latin typeface="Arial" panose="020B0604020202020204" pitchFamily="34" charset="0"/>
            <a:cs typeface="Arial" panose="020B0604020202020204" pitchFamily="34" charset="0"/>
            <a:sym typeface="Arial"/>
          </a:endParaRPr>
        </a:p>
        <a:p>
          <a:pPr marL="114300" lvl="1" indent="-114300" algn="l" defTabSz="533400">
            <a:lnSpc>
              <a:spcPct val="90000"/>
            </a:lnSpc>
            <a:spcBef>
              <a:spcPct val="0"/>
            </a:spcBef>
            <a:spcAft>
              <a:spcPct val="15000"/>
            </a:spcAft>
            <a:buChar char="•"/>
          </a:pPr>
          <a:r>
            <a:rPr lang="en-GB" sz="1200" kern="1200">
              <a:latin typeface="Arial" panose="020B0604020202020204" pitchFamily="34" charset="0"/>
              <a:cs typeface="Arial" panose="020B0604020202020204" pitchFamily="34" charset="0"/>
            </a:rPr>
            <a:t>Technology integration: IoT-based transparency restores confidence (Kalyanam, 2024). </a:t>
          </a:r>
        </a:p>
        <a:p>
          <a:pPr marL="114300" lvl="1" indent="-114300" algn="l" defTabSz="533400">
            <a:lnSpc>
              <a:spcPct val="90000"/>
            </a:lnSpc>
            <a:spcBef>
              <a:spcPct val="0"/>
            </a:spcBef>
            <a:spcAft>
              <a:spcPct val="15000"/>
            </a:spcAft>
            <a:buChar char="•"/>
          </a:pPr>
          <a:r>
            <a:rPr lang="en-GB" sz="1200" kern="1200">
              <a:latin typeface="Arial" panose="020B0604020202020204" pitchFamily="34" charset="0"/>
              <a:cs typeface="Arial" panose="020B0604020202020204" pitchFamily="34" charset="0"/>
            </a:rPr>
            <a:t>26.4% reuse goal: May lower annual plastic to less than present levels by 2030.</a:t>
          </a:r>
        </a:p>
        <a:p>
          <a:pPr marL="114300" lvl="1" indent="-114300" algn="l" defTabSz="533400">
            <a:lnSpc>
              <a:spcPct val="90000"/>
            </a:lnSpc>
            <a:spcBef>
              <a:spcPct val="0"/>
            </a:spcBef>
            <a:spcAft>
              <a:spcPct val="15000"/>
            </a:spcAft>
            <a:buFont typeface="Arial" panose="020B0604020202020204" pitchFamily="34" charset="0"/>
            <a:buChar char="•"/>
          </a:pPr>
          <a:r>
            <a:rPr lang="en-US" sz="1200" u="none" strike="noStrike" kern="1200">
              <a:solidFill>
                <a:srgbClr val="1C1C1C"/>
              </a:solidFill>
              <a:latin typeface="Arial"/>
              <a:ea typeface="Arial"/>
              <a:cs typeface="Arial"/>
              <a:sym typeface="Arial"/>
            </a:rPr>
            <a:t>The first-mover advantage in a circular economy (de Souza Barbosa et al., 2023).</a:t>
          </a:r>
          <a:endParaRPr lang="en-GB" sz="1200" i="1" kern="120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Font typeface="Courier New" panose="02070309020205020404" pitchFamily="49" charset="0"/>
            <a:buChar char="o"/>
          </a:pPr>
          <a:r>
            <a:rPr lang="en-US" sz="1200" i="1" kern="1200">
              <a:latin typeface="Arial" panose="020B0604020202020204" pitchFamily="34" charset="0"/>
              <a:cs typeface="Arial" panose="020B0604020202020204" pitchFamily="34" charset="0"/>
            </a:rPr>
            <a:t>Impact: Marketing these may win the ESG sensitive market/investors</a:t>
          </a:r>
          <a:endParaRPr lang="en-GB" sz="1200" i="1" kern="1200">
            <a:latin typeface="Arial" panose="020B0604020202020204" pitchFamily="34" charset="0"/>
            <a:cs typeface="Arial" panose="020B0604020202020204" pitchFamily="34" charset="0"/>
          </a:endParaRPr>
        </a:p>
      </dsp:txBody>
      <dsp:txXfrm>
        <a:off x="5586717" y="639190"/>
        <a:ext cx="2448528" cy="2666081"/>
      </dsp:txXfrm>
    </dsp:sp>
    <dsp:sp modelId="{D69590E0-3AFB-478B-91DD-162E256B3679}">
      <dsp:nvSpPr>
        <dsp:cNvPr id="0" name=""/>
        <dsp:cNvSpPr/>
      </dsp:nvSpPr>
      <dsp:spPr>
        <a:xfrm>
          <a:off x="8378040" y="293590"/>
          <a:ext cx="2448528" cy="345600"/>
        </a:xfrm>
        <a:prstGeom prst="rect">
          <a:avLst/>
        </a:prstGeom>
        <a:solidFill>
          <a:schemeClr val="accent2">
            <a:hueOff val="5542319"/>
            <a:satOff val="-953"/>
            <a:lumOff val="-9804"/>
            <a:alphaOff val="0"/>
          </a:schemeClr>
        </a:solidFill>
        <a:ln w="12700" cap="flat" cmpd="sng" algn="ctr">
          <a:solidFill>
            <a:schemeClr val="accent2">
              <a:hueOff val="5542319"/>
              <a:satOff val="-953"/>
              <a:lumOff val="-980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8768" rIns="85344" bIns="48768" numCol="1" spcCol="1270" anchor="ctr" anchorCtr="0">
          <a:noAutofit/>
        </a:bodyPr>
        <a:lstStyle/>
        <a:p>
          <a:pPr marL="0" lvl="0" indent="0" algn="ctr" defTabSz="533400">
            <a:lnSpc>
              <a:spcPct val="90000"/>
            </a:lnSpc>
            <a:spcBef>
              <a:spcPct val="0"/>
            </a:spcBef>
            <a:spcAft>
              <a:spcPct val="35000"/>
            </a:spcAft>
            <a:buNone/>
          </a:pPr>
          <a:r>
            <a:rPr lang="en-US" sz="1200" b="1" kern="1200">
              <a:latin typeface="Arial" panose="020B0604020202020204" pitchFamily="34" charset="0"/>
              <a:ea typeface="Arial"/>
              <a:cs typeface="Arial" panose="020B0604020202020204" pitchFamily="34" charset="0"/>
              <a:sym typeface="Arial"/>
            </a:rPr>
            <a:t>Threats</a:t>
          </a:r>
        </a:p>
      </dsp:txBody>
      <dsp:txXfrm>
        <a:off x="8378040" y="293590"/>
        <a:ext cx="2448528" cy="345600"/>
      </dsp:txXfrm>
    </dsp:sp>
    <dsp:sp modelId="{8117DAE2-7E7A-404A-9614-80769F5869A1}">
      <dsp:nvSpPr>
        <dsp:cNvPr id="0" name=""/>
        <dsp:cNvSpPr/>
      </dsp:nvSpPr>
      <dsp:spPr>
        <a:xfrm>
          <a:off x="8378040" y="639190"/>
          <a:ext cx="2448528" cy="2666081"/>
        </a:xfrm>
        <a:prstGeom prst="rect">
          <a:avLst/>
        </a:prstGeom>
        <a:solidFill>
          <a:schemeClr val="accent2">
            <a:tint val="40000"/>
            <a:alpha val="90000"/>
            <a:hueOff val="5291881"/>
            <a:satOff val="-5406"/>
            <a:lumOff val="-1925"/>
            <a:alphaOff val="0"/>
          </a:schemeClr>
        </a:solidFill>
        <a:ln w="12700" cap="flat" cmpd="sng" algn="ctr">
          <a:solidFill>
            <a:schemeClr val="accent2">
              <a:tint val="40000"/>
              <a:alpha val="90000"/>
              <a:hueOff val="5291881"/>
              <a:satOff val="-5406"/>
              <a:lumOff val="-192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008" tIns="64008" rIns="85344" bIns="96012" numCol="1" spcCol="1270" anchor="t" anchorCtr="0">
          <a:noAutofit/>
        </a:bodyPr>
        <a:lstStyle/>
        <a:p>
          <a:pPr marL="114300" lvl="1" indent="-114300" algn="l" defTabSz="533400">
            <a:lnSpc>
              <a:spcPct val="90000"/>
            </a:lnSpc>
            <a:spcBef>
              <a:spcPct val="0"/>
            </a:spcBef>
            <a:spcAft>
              <a:spcPct val="15000"/>
            </a:spcAft>
            <a:buChar char="•"/>
          </a:pPr>
          <a:r>
            <a:rPr lang="en-GB" sz="1200" kern="1200">
              <a:latin typeface="Arial" panose="020B0604020202020204" pitchFamily="34" charset="0"/>
              <a:cs typeface="Arial" panose="020B0604020202020204" pitchFamily="34" charset="0"/>
            </a:rPr>
            <a:t>Creeping lawsuits: Greenwashing cases across various jurisdictions (Oceana, 2025)</a:t>
          </a:r>
          <a:endParaRPr lang="en-US" sz="1200" kern="120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GB" sz="1200" kern="1200">
              <a:latin typeface="Arial" panose="020B0604020202020204" pitchFamily="34" charset="0"/>
              <a:cs typeface="Arial" panose="020B0604020202020204" pitchFamily="34" charset="0"/>
            </a:rPr>
            <a:t>Penalties by regulating bodies: EU and international regulations impose reuse policies.</a:t>
          </a:r>
        </a:p>
        <a:p>
          <a:pPr marL="114300" lvl="1" indent="-114300" algn="l" defTabSz="533400">
            <a:lnSpc>
              <a:spcPct val="90000"/>
            </a:lnSpc>
            <a:spcBef>
              <a:spcPct val="0"/>
            </a:spcBef>
            <a:spcAft>
              <a:spcPct val="15000"/>
            </a:spcAft>
            <a:buChar char="•"/>
          </a:pPr>
          <a:r>
            <a:rPr lang="en-US" sz="1200" u="none" strike="noStrike" kern="1200">
              <a:solidFill>
                <a:srgbClr val="1C1C1C"/>
              </a:solidFill>
              <a:latin typeface="Arial"/>
              <a:ea typeface="Arial"/>
              <a:cs typeface="Arial"/>
              <a:sym typeface="Arial"/>
            </a:rPr>
            <a:t>Entry competitors using aggressive reuse</a:t>
          </a:r>
          <a:endParaRPr lang="en-GB" sz="1200" kern="120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Font typeface="Courier New" panose="02070309020205020404" pitchFamily="49" charset="0"/>
            <a:buChar char="o"/>
          </a:pPr>
          <a:r>
            <a:rPr lang="en-GB" sz="1200" i="1" kern="1200">
              <a:latin typeface="Arial" panose="020B0604020202020204" pitchFamily="34" charset="0"/>
              <a:cs typeface="Arial" panose="020B0604020202020204" pitchFamily="34" charset="0"/>
            </a:rPr>
            <a:t>Impact: The loss of brand value due to a credibility crisis</a:t>
          </a:r>
        </a:p>
      </dsp:txBody>
      <dsp:txXfrm>
        <a:off x="8378040" y="639190"/>
        <a:ext cx="2448528" cy="26660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0256E2-D7FE-419F-837F-85C8D26BFD3C}">
      <dsp:nvSpPr>
        <dsp:cNvPr id="0" name=""/>
        <dsp:cNvSpPr/>
      </dsp:nvSpPr>
      <dsp:spPr>
        <a:xfrm>
          <a:off x="0" y="268968"/>
          <a:ext cx="7286160" cy="8268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5487" tIns="312420" rIns="565487"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Pursues the status quo business model and stakeholder interests (Buchanan and Badham, 2020).</a:t>
          </a:r>
        </a:p>
      </dsp:txBody>
      <dsp:txXfrm>
        <a:off x="0" y="268968"/>
        <a:ext cx="7286160" cy="826875"/>
      </dsp:txXfrm>
    </dsp:sp>
    <dsp:sp modelId="{525BFBAA-8E1A-4C97-A808-DFDDCC44DE61}">
      <dsp:nvSpPr>
        <dsp:cNvPr id="0" name=""/>
        <dsp:cNvSpPr/>
      </dsp:nvSpPr>
      <dsp:spPr>
        <a:xfrm>
          <a:off x="364308" y="47568"/>
          <a:ext cx="5100312"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780" tIns="0" rIns="192780" bIns="0" numCol="1" spcCol="1270" anchor="ctr" anchorCtr="0">
          <a:noAutofit/>
        </a:bodyPr>
        <a:lstStyle/>
        <a:p>
          <a:pPr marL="0" lvl="0" indent="0" algn="l" defTabSz="666750">
            <a:lnSpc>
              <a:spcPct val="90000"/>
            </a:lnSpc>
            <a:spcBef>
              <a:spcPct val="0"/>
            </a:spcBef>
            <a:spcAft>
              <a:spcPct val="35000"/>
            </a:spcAft>
            <a:buNone/>
          </a:pPr>
          <a:r>
            <a:rPr lang="en-US" sz="1500" kern="1200"/>
            <a:t>Easy to implement politically (low resistance).</a:t>
          </a:r>
        </a:p>
      </dsp:txBody>
      <dsp:txXfrm>
        <a:off x="385924" y="69184"/>
        <a:ext cx="5057080" cy="399568"/>
      </dsp:txXfrm>
    </dsp:sp>
    <dsp:sp modelId="{DE10BA81-2642-46F7-8735-92279F82337E}">
      <dsp:nvSpPr>
        <dsp:cNvPr id="0" name=""/>
        <dsp:cNvSpPr/>
      </dsp:nvSpPr>
      <dsp:spPr>
        <a:xfrm>
          <a:off x="0" y="1398243"/>
          <a:ext cx="7286160" cy="129937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5487" tIns="312420" rIns="565487"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Lessens the operational pressure on Coca-Cola.</a:t>
          </a:r>
        </a:p>
        <a:p>
          <a:pPr marL="114300" lvl="1" indent="-114300" algn="l" defTabSz="666750">
            <a:lnSpc>
              <a:spcPct val="90000"/>
            </a:lnSpc>
            <a:spcBef>
              <a:spcPct val="0"/>
            </a:spcBef>
            <a:spcAft>
              <a:spcPct val="15000"/>
            </a:spcAft>
            <a:buChar char="•"/>
          </a:pPr>
          <a:r>
            <a:rPr lang="en-US" sz="1500" kern="1200"/>
            <a:t>Distributed the responsibility among value chain partners.</a:t>
          </a:r>
        </a:p>
        <a:p>
          <a:pPr marL="114300" lvl="1" indent="-114300" algn="l" defTabSz="666750">
            <a:lnSpc>
              <a:spcPct val="90000"/>
            </a:lnSpc>
            <a:spcBef>
              <a:spcPct val="0"/>
            </a:spcBef>
            <a:spcAft>
              <a:spcPct val="15000"/>
            </a:spcAft>
            <a:buChar char="•"/>
          </a:pPr>
          <a:r>
            <a:rPr lang="en-US" sz="1500" kern="1200"/>
            <a:t>It involves governments, the non-governmental organizations, and waste management (The Coca-Cola Company, 2023).</a:t>
          </a:r>
        </a:p>
      </dsp:txBody>
      <dsp:txXfrm>
        <a:off x="0" y="1398243"/>
        <a:ext cx="7286160" cy="1299375"/>
      </dsp:txXfrm>
    </dsp:sp>
    <dsp:sp modelId="{5A801C2D-D3C7-454D-90EF-90B526A72A72}">
      <dsp:nvSpPr>
        <dsp:cNvPr id="0" name=""/>
        <dsp:cNvSpPr/>
      </dsp:nvSpPr>
      <dsp:spPr>
        <a:xfrm>
          <a:off x="364308" y="1176843"/>
          <a:ext cx="5100312"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780" tIns="0" rIns="192780" bIns="0" numCol="1" spcCol="1270" anchor="ctr" anchorCtr="0">
          <a:noAutofit/>
        </a:bodyPr>
        <a:lstStyle/>
        <a:p>
          <a:pPr marL="0" lvl="0" indent="0" algn="l" defTabSz="666750">
            <a:lnSpc>
              <a:spcPct val="90000"/>
            </a:lnSpc>
            <a:spcBef>
              <a:spcPct val="0"/>
            </a:spcBef>
            <a:spcAft>
              <a:spcPct val="35000"/>
            </a:spcAft>
            <a:buNone/>
          </a:pPr>
          <a:r>
            <a:rPr lang="en-US" sz="1500" kern="1200"/>
            <a:t>Capitalises on Outsourcing.</a:t>
          </a:r>
        </a:p>
      </dsp:txBody>
      <dsp:txXfrm>
        <a:off x="385924" y="1198459"/>
        <a:ext cx="5057080" cy="399568"/>
      </dsp:txXfrm>
    </dsp:sp>
    <dsp:sp modelId="{7A5F14EE-B0BE-44DE-BE4D-0C7A34DEB31E}">
      <dsp:nvSpPr>
        <dsp:cNvPr id="0" name=""/>
        <dsp:cNvSpPr/>
      </dsp:nvSpPr>
      <dsp:spPr>
        <a:xfrm>
          <a:off x="0" y="3000018"/>
          <a:ext cx="7286160" cy="108675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65487" tIns="312420" rIns="565487"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a:t>Reacts to packaging laws that demand the use of recycled materials.</a:t>
          </a:r>
        </a:p>
        <a:p>
          <a:pPr marL="114300" lvl="1" indent="-114300" algn="l" defTabSz="666750">
            <a:lnSpc>
              <a:spcPct val="90000"/>
            </a:lnSpc>
            <a:spcBef>
              <a:spcPct val="0"/>
            </a:spcBef>
            <a:spcAft>
              <a:spcPct val="15000"/>
            </a:spcAft>
            <a:buChar char="•"/>
          </a:pPr>
          <a:r>
            <a:rPr lang="en-US" sz="1500" kern="1200"/>
            <a:t>Shows corporate social responsibility activities.</a:t>
          </a:r>
        </a:p>
        <a:p>
          <a:pPr marL="114300" lvl="1" indent="-114300" algn="l" defTabSz="666750">
            <a:lnSpc>
              <a:spcPct val="90000"/>
            </a:lnSpc>
            <a:spcBef>
              <a:spcPct val="0"/>
            </a:spcBef>
            <a:spcAft>
              <a:spcPct val="15000"/>
            </a:spcAft>
            <a:buChar char="•"/>
          </a:pPr>
          <a:r>
            <a:rPr lang="en-US" sz="1500" kern="1200"/>
            <a:t>Retains approval to do business in major markets.</a:t>
          </a:r>
        </a:p>
      </dsp:txBody>
      <dsp:txXfrm>
        <a:off x="0" y="3000018"/>
        <a:ext cx="7286160" cy="1086750"/>
      </dsp:txXfrm>
    </dsp:sp>
    <dsp:sp modelId="{3FB7C7B7-4CF6-4B56-BBE5-D2FF28405597}">
      <dsp:nvSpPr>
        <dsp:cNvPr id="0" name=""/>
        <dsp:cNvSpPr/>
      </dsp:nvSpPr>
      <dsp:spPr>
        <a:xfrm>
          <a:off x="364308" y="2778618"/>
          <a:ext cx="5100312"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780" tIns="0" rIns="192780" bIns="0" numCol="1" spcCol="1270" anchor="ctr" anchorCtr="0">
          <a:noAutofit/>
        </a:bodyPr>
        <a:lstStyle/>
        <a:p>
          <a:pPr marL="0" lvl="0" indent="0" algn="l" defTabSz="666750">
            <a:lnSpc>
              <a:spcPct val="90000"/>
            </a:lnSpc>
            <a:spcBef>
              <a:spcPct val="0"/>
            </a:spcBef>
            <a:spcAft>
              <a:spcPct val="35000"/>
            </a:spcAft>
            <a:buNone/>
          </a:pPr>
          <a:r>
            <a:rPr lang="en-US" sz="1500" kern="1200"/>
            <a:t>Meets Short-term Regulatory Squeeze.</a:t>
          </a:r>
        </a:p>
      </dsp:txBody>
      <dsp:txXfrm>
        <a:off x="385924" y="2800234"/>
        <a:ext cx="5057080" cy="3995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182438-51A2-4442-8EBC-79CB5ECCBA2A}">
      <dsp:nvSpPr>
        <dsp:cNvPr id="0" name=""/>
        <dsp:cNvSpPr/>
      </dsp:nvSpPr>
      <dsp:spPr>
        <a:xfrm rot="5400000">
          <a:off x="4614462" y="-1834944"/>
          <a:ext cx="857923" cy="4746751"/>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a:t>Plastic footprint changed to 3.45M (2018-2023) up against 2.96M metric tonnes (2018-2023) (Oceana, 2025).</a:t>
          </a:r>
        </a:p>
        <a:p>
          <a:pPr marL="114300" lvl="1" indent="-114300" algn="l" defTabSz="577850">
            <a:lnSpc>
              <a:spcPct val="90000"/>
            </a:lnSpc>
            <a:spcBef>
              <a:spcPct val="0"/>
            </a:spcBef>
            <a:spcAft>
              <a:spcPct val="15000"/>
            </a:spcAft>
            <a:buChar char="•"/>
          </a:pPr>
          <a:r>
            <a:rPr lang="en-US" sz="1300" kern="1200"/>
            <a:t>It is projected that it will hit 4.13M metric tonnes in 2030 (Oceana, 2025).</a:t>
          </a:r>
        </a:p>
      </dsp:txBody>
      <dsp:txXfrm rot="-5400000">
        <a:off x="2670048" y="151350"/>
        <a:ext cx="4704871" cy="774163"/>
      </dsp:txXfrm>
    </dsp:sp>
    <dsp:sp modelId="{C1D718D6-5D31-4BE8-B07D-E134F77DE3A0}">
      <dsp:nvSpPr>
        <dsp:cNvPr id="0" name=""/>
        <dsp:cNvSpPr/>
      </dsp:nvSpPr>
      <dsp:spPr>
        <a:xfrm>
          <a:off x="0" y="2229"/>
          <a:ext cx="2670047" cy="10724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Does Not Address Root Cause (Single-Use Dependency).</a:t>
          </a:r>
        </a:p>
      </dsp:txBody>
      <dsp:txXfrm>
        <a:off x="52350" y="54579"/>
        <a:ext cx="2565347" cy="967704"/>
      </dsp:txXfrm>
    </dsp:sp>
    <dsp:sp modelId="{A8E7804D-35F3-4F71-97E7-041D3C24E10F}">
      <dsp:nvSpPr>
        <dsp:cNvPr id="0" name=""/>
        <dsp:cNvSpPr/>
      </dsp:nvSpPr>
      <dsp:spPr>
        <a:xfrm rot="5400000">
          <a:off x="4614462" y="-708919"/>
          <a:ext cx="857923" cy="4746751"/>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a:t>Greenwashing claims and lawsuits in various jurisdictions (Oceana, 2025).</a:t>
          </a:r>
        </a:p>
      </dsp:txBody>
      <dsp:txXfrm rot="-5400000">
        <a:off x="2670048" y="1277375"/>
        <a:ext cx="4704871" cy="774163"/>
      </dsp:txXfrm>
    </dsp:sp>
    <dsp:sp modelId="{D30648FF-803F-4241-95D6-6E5491E4080C}">
      <dsp:nvSpPr>
        <dsp:cNvPr id="0" name=""/>
        <dsp:cNvSpPr/>
      </dsp:nvSpPr>
      <dsp:spPr>
        <a:xfrm>
          <a:off x="0" y="1128254"/>
          <a:ext cx="2670047" cy="10724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Develops "Crap Gap" (Rhetoric vs. Reality) (Buchanan and Badham, 2020)</a:t>
          </a:r>
        </a:p>
      </dsp:txBody>
      <dsp:txXfrm>
        <a:off x="52350" y="1180604"/>
        <a:ext cx="2565347" cy="967704"/>
      </dsp:txXfrm>
    </dsp:sp>
    <dsp:sp modelId="{2763A256-5E0B-42C9-AC92-C3117FC7F8E1}">
      <dsp:nvSpPr>
        <dsp:cNvPr id="0" name=""/>
        <dsp:cNvSpPr/>
      </dsp:nvSpPr>
      <dsp:spPr>
        <a:xfrm rot="5400000">
          <a:off x="4614462" y="417105"/>
          <a:ext cx="857923" cy="4746751"/>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a:t>EU requirement: 10 percent of reusable packaging in 2030 (Oceana, 2025)</a:t>
          </a:r>
        </a:p>
      </dsp:txBody>
      <dsp:txXfrm rot="-5400000">
        <a:off x="2670048" y="2403399"/>
        <a:ext cx="4704871" cy="774163"/>
      </dsp:txXfrm>
    </dsp:sp>
    <dsp:sp modelId="{AC336CEB-3F6B-440D-B208-197CA7268DC9}">
      <dsp:nvSpPr>
        <dsp:cNvPr id="0" name=""/>
        <dsp:cNvSpPr/>
      </dsp:nvSpPr>
      <dsp:spPr>
        <a:xfrm>
          <a:off x="0" y="2254279"/>
          <a:ext cx="2670047" cy="10724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Inadequate due to Emerging Regulatory/Market Environment.</a:t>
          </a:r>
        </a:p>
      </dsp:txBody>
      <dsp:txXfrm>
        <a:off x="52350" y="2306629"/>
        <a:ext cx="2565347" cy="967704"/>
      </dsp:txXfrm>
    </dsp:sp>
    <dsp:sp modelId="{830FF754-3DE5-4CBC-8F50-2A952BE9E11F}">
      <dsp:nvSpPr>
        <dsp:cNvPr id="0" name=""/>
        <dsp:cNvSpPr/>
      </dsp:nvSpPr>
      <dsp:spPr>
        <a:xfrm rot="5400000">
          <a:off x="4614462" y="1543130"/>
          <a:ext cx="857923" cy="4746751"/>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a:t>The incremental approach does not accommodate basic challenges (Cameron and Green, 2016).</a:t>
          </a:r>
        </a:p>
        <a:p>
          <a:pPr marL="114300" lvl="1" indent="-114300" algn="l" defTabSz="577850">
            <a:lnSpc>
              <a:spcPct val="90000"/>
            </a:lnSpc>
            <a:spcBef>
              <a:spcPct val="0"/>
            </a:spcBef>
            <a:spcAft>
              <a:spcPct val="15000"/>
            </a:spcAft>
            <a:buChar char="•"/>
          </a:pPr>
          <a:r>
            <a:rPr lang="en-US" sz="1300" kern="1200"/>
            <a:t>Lacks urgency creation (unfreeze phase)</a:t>
          </a:r>
        </a:p>
      </dsp:txBody>
      <dsp:txXfrm rot="-5400000">
        <a:off x="2670048" y="3529424"/>
        <a:ext cx="4704871" cy="774163"/>
      </dsp:txXfrm>
    </dsp:sp>
    <dsp:sp modelId="{4B03C905-E331-41DD-AB1F-415D64022911}">
      <dsp:nvSpPr>
        <dsp:cNvPr id="0" name=""/>
        <dsp:cNvSpPr/>
      </dsp:nvSpPr>
      <dsp:spPr>
        <a:xfrm>
          <a:off x="0" y="3380303"/>
          <a:ext cx="2670047" cy="10724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Improperly uses Change Management Theory.</a:t>
          </a:r>
        </a:p>
      </dsp:txBody>
      <dsp:txXfrm>
        <a:off x="52350" y="3432653"/>
        <a:ext cx="2565347" cy="9677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923449-BAEB-9646-81BF-C7660AB42D97}">
      <dsp:nvSpPr>
        <dsp:cNvPr id="0" name=""/>
        <dsp:cNvSpPr/>
      </dsp:nvSpPr>
      <dsp:spPr>
        <a:xfrm>
          <a:off x="1167" y="936377"/>
          <a:ext cx="4552938" cy="273176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b="1" kern="1200">
              <a:solidFill>
                <a:schemeClr val="bg1"/>
              </a:solidFill>
              <a:latin typeface="Arial" panose="020B0604020202020204" pitchFamily="34" charset="0"/>
              <a:cs typeface="Arial" panose="020B0604020202020204" pitchFamily="34" charset="0"/>
            </a:rPr>
            <a:t>Current State</a:t>
          </a:r>
          <a:endParaRPr lang="en-GB" sz="2200" b="1" kern="1200">
            <a:solidFill>
              <a:schemeClr val="bg1"/>
            </a:solidFill>
            <a:latin typeface="Arial" panose="020B0604020202020204" pitchFamily="34" charset="0"/>
            <a:cs typeface="Arial" panose="020B0604020202020204" pitchFamily="34" charset="0"/>
          </a:endParaRPr>
        </a:p>
        <a:p>
          <a:pPr marL="0" lvl="0" indent="0" algn="ctr" defTabSz="977900" rtl="0">
            <a:lnSpc>
              <a:spcPct val="90000"/>
            </a:lnSpc>
            <a:spcBef>
              <a:spcPct val="0"/>
            </a:spcBef>
            <a:spcAft>
              <a:spcPct val="35000"/>
            </a:spcAft>
            <a:buNone/>
          </a:pPr>
          <a:r>
            <a:rPr lang="en-US" sz="2200" kern="1200">
              <a:solidFill>
                <a:schemeClr val="bg1"/>
              </a:solidFill>
              <a:latin typeface="Arial" panose="020B0604020202020204" pitchFamily="34" charset="0"/>
              <a:cs typeface="Arial" panose="020B0604020202020204" pitchFamily="34" charset="0"/>
            </a:rPr>
            <a:t>Incremental change management strategy.</a:t>
          </a:r>
          <a:endParaRPr lang="en-GB" sz="2200" kern="1200">
            <a:solidFill>
              <a:schemeClr val="bg1"/>
            </a:solidFill>
            <a:latin typeface="Arial" panose="020B0604020202020204" pitchFamily="34" charset="0"/>
            <a:cs typeface="Arial" panose="020B0604020202020204" pitchFamily="34" charset="0"/>
          </a:endParaRPr>
        </a:p>
        <a:p>
          <a:pPr marL="0" lvl="0" indent="0" algn="ctr" defTabSz="977900" rtl="0">
            <a:lnSpc>
              <a:spcPct val="90000"/>
            </a:lnSpc>
            <a:spcBef>
              <a:spcPct val="0"/>
            </a:spcBef>
            <a:spcAft>
              <a:spcPct val="35000"/>
            </a:spcAft>
            <a:buNone/>
          </a:pPr>
          <a:r>
            <a:rPr lang="en-US" sz="2200" kern="1200">
              <a:solidFill>
                <a:schemeClr val="bg1"/>
              </a:solidFill>
              <a:latin typeface="Arial" panose="020B0604020202020204" pitchFamily="34" charset="0"/>
              <a:cs typeface="Arial" panose="020B0604020202020204" pitchFamily="34" charset="0"/>
            </a:rPr>
            <a:t>Recycling-focused strategy</a:t>
          </a:r>
          <a:endParaRPr lang="en-GB" sz="2200" kern="1200">
            <a:solidFill>
              <a:schemeClr val="bg1"/>
            </a:solidFill>
            <a:latin typeface="Arial" panose="020B0604020202020204" pitchFamily="34" charset="0"/>
            <a:cs typeface="Arial" panose="020B0604020202020204" pitchFamily="34" charset="0"/>
          </a:endParaRPr>
        </a:p>
        <a:p>
          <a:pPr marL="0" lvl="0" indent="0" algn="ctr" defTabSz="977900" rtl="0">
            <a:lnSpc>
              <a:spcPct val="90000"/>
            </a:lnSpc>
            <a:spcBef>
              <a:spcPct val="0"/>
            </a:spcBef>
            <a:spcAft>
              <a:spcPct val="35000"/>
            </a:spcAft>
            <a:buNone/>
          </a:pPr>
          <a:r>
            <a:rPr lang="en-US" sz="2200" kern="1200">
              <a:solidFill>
                <a:schemeClr val="bg1"/>
              </a:solidFill>
              <a:latin typeface="Arial" panose="020B0604020202020204" pitchFamily="34" charset="0"/>
              <a:cs typeface="Arial" panose="020B0604020202020204" pitchFamily="34" charset="0"/>
            </a:rPr>
            <a:t>Expanding plastic footprint and lack of credibility.</a:t>
          </a:r>
          <a:endParaRPr lang="en-GB" sz="2200" kern="1200">
            <a:solidFill>
              <a:schemeClr val="bg1"/>
            </a:solidFill>
            <a:latin typeface="Arial" panose="020B0604020202020204" pitchFamily="34" charset="0"/>
            <a:cs typeface="Arial" panose="020B0604020202020204" pitchFamily="34" charset="0"/>
          </a:endParaRPr>
        </a:p>
        <a:p>
          <a:pPr marL="0" lvl="0" indent="0" algn="ctr" defTabSz="977900" rtl="0">
            <a:lnSpc>
              <a:spcPct val="90000"/>
            </a:lnSpc>
            <a:spcBef>
              <a:spcPct val="0"/>
            </a:spcBef>
            <a:spcAft>
              <a:spcPct val="35000"/>
            </a:spcAft>
            <a:buNone/>
          </a:pPr>
          <a:r>
            <a:rPr lang="en-US" sz="2200" kern="1200">
              <a:solidFill>
                <a:schemeClr val="bg1"/>
              </a:solidFill>
              <a:latin typeface="Arial" panose="020B0604020202020204" pitchFamily="34" charset="0"/>
              <a:cs typeface="Arial" panose="020B0604020202020204" pitchFamily="34" charset="0"/>
            </a:rPr>
            <a:t>Effectiveness is less important than political feasibility.</a:t>
          </a:r>
          <a:endParaRPr lang="en-GB" sz="2200" kern="1200">
            <a:solidFill>
              <a:schemeClr val="bg1"/>
            </a:solidFill>
            <a:latin typeface="Arial" panose="020B0604020202020204" pitchFamily="34" charset="0"/>
            <a:cs typeface="Arial" panose="020B0604020202020204" pitchFamily="34" charset="0"/>
          </a:endParaRPr>
        </a:p>
      </dsp:txBody>
      <dsp:txXfrm>
        <a:off x="1167" y="936377"/>
        <a:ext cx="4552938" cy="2731762"/>
      </dsp:txXfrm>
    </dsp:sp>
    <dsp:sp modelId="{EEA408B5-D448-8544-8F46-3A0526D02819}">
      <dsp:nvSpPr>
        <dsp:cNvPr id="0" name=""/>
        <dsp:cNvSpPr/>
      </dsp:nvSpPr>
      <dsp:spPr>
        <a:xfrm>
          <a:off x="5009399" y="936377"/>
          <a:ext cx="4552938" cy="273176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solidFill>
                <a:schemeClr val="bg1"/>
              </a:solidFill>
              <a:latin typeface="Arial" panose="020B0604020202020204" pitchFamily="34" charset="0"/>
              <a:cs typeface="Arial" panose="020B0604020202020204" pitchFamily="34" charset="0"/>
              <a:sym typeface="Arial Bold"/>
            </a:rPr>
            <a:t>Required State</a:t>
          </a:r>
        </a:p>
        <a:p>
          <a:pPr marL="0" lvl="0" indent="0" algn="ctr" defTabSz="977900">
            <a:lnSpc>
              <a:spcPct val="90000"/>
            </a:lnSpc>
            <a:spcBef>
              <a:spcPct val="0"/>
            </a:spcBef>
            <a:spcAft>
              <a:spcPct val="35000"/>
            </a:spcAft>
            <a:buNone/>
          </a:pPr>
          <a:r>
            <a:rPr lang="en-US" sz="2200" kern="1200">
              <a:solidFill>
                <a:schemeClr val="bg1"/>
              </a:solidFill>
              <a:latin typeface="Arial" panose="020B0604020202020204" pitchFamily="34" charset="0"/>
              <a:cs typeface="Arial" panose="020B0604020202020204" pitchFamily="34" charset="0"/>
              <a:sym typeface="Arial"/>
            </a:rPr>
            <a:t>Transformational change management strategy.</a:t>
          </a:r>
        </a:p>
        <a:p>
          <a:pPr marL="0" lvl="0" indent="0" algn="ctr" defTabSz="977900">
            <a:lnSpc>
              <a:spcPct val="90000"/>
            </a:lnSpc>
            <a:spcBef>
              <a:spcPct val="0"/>
            </a:spcBef>
            <a:spcAft>
              <a:spcPct val="35000"/>
            </a:spcAft>
            <a:buNone/>
          </a:pPr>
          <a:r>
            <a:rPr lang="en-US" sz="2200" kern="1200">
              <a:solidFill>
                <a:schemeClr val="bg1"/>
              </a:solidFill>
              <a:latin typeface="Arial" panose="020B0604020202020204" pitchFamily="34" charset="0"/>
              <a:cs typeface="Arial" panose="020B0604020202020204" pitchFamily="34" charset="0"/>
              <a:sym typeface="Arial"/>
            </a:rPr>
            <a:t>Reuse-focused strategy</a:t>
          </a:r>
        </a:p>
        <a:p>
          <a:pPr marL="0" lvl="0" indent="0" algn="ctr" defTabSz="977900">
            <a:lnSpc>
              <a:spcPct val="90000"/>
            </a:lnSpc>
            <a:spcBef>
              <a:spcPct val="0"/>
            </a:spcBef>
            <a:spcAft>
              <a:spcPct val="35000"/>
            </a:spcAft>
            <a:buNone/>
          </a:pPr>
          <a:r>
            <a:rPr lang="en-US" sz="2200" kern="1200">
              <a:solidFill>
                <a:schemeClr val="bg1"/>
              </a:solidFill>
              <a:latin typeface="Arial" panose="020B0604020202020204" pitchFamily="34" charset="0"/>
              <a:cs typeface="Arial" panose="020B0604020202020204" pitchFamily="34" charset="0"/>
              <a:sym typeface="Arial"/>
            </a:rPr>
            <a:t>True ESG practice in E-S-G dimensions.</a:t>
          </a:r>
        </a:p>
        <a:p>
          <a:pPr marL="0" lvl="0" indent="0" algn="ctr" defTabSz="977900">
            <a:lnSpc>
              <a:spcPct val="90000"/>
            </a:lnSpc>
            <a:spcBef>
              <a:spcPct val="0"/>
            </a:spcBef>
            <a:spcAft>
              <a:spcPct val="35000"/>
            </a:spcAft>
            <a:buNone/>
          </a:pPr>
          <a:r>
            <a:rPr lang="en-US" sz="2200" kern="1200">
              <a:solidFill>
                <a:schemeClr val="bg1"/>
              </a:solidFill>
              <a:latin typeface="Arial" panose="020B0604020202020204" pitchFamily="34" charset="0"/>
              <a:cs typeface="Arial" panose="020B0604020202020204" pitchFamily="34" charset="0"/>
              <a:sym typeface="Arial"/>
            </a:rPr>
            <a:t>Put political challenges aside for strategic effectiveness.</a:t>
          </a:r>
          <a:endParaRPr lang="en-US" sz="2200" kern="1200">
            <a:solidFill>
              <a:schemeClr val="bg1"/>
            </a:solidFill>
            <a:latin typeface="Arial" panose="020B0604020202020204" pitchFamily="34" charset="0"/>
            <a:cs typeface="Arial" panose="020B0604020202020204" pitchFamily="34" charset="0"/>
          </a:endParaRPr>
        </a:p>
      </dsp:txBody>
      <dsp:txXfrm>
        <a:off x="5009399" y="936377"/>
        <a:ext cx="4552938" cy="2731762"/>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1BBD90-0D95-8F4F-96A1-C40B8122907E}"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6CDF38-7EDA-C343-BCB0-03C6C05E47C9}" type="slidenum">
              <a:rPr lang="en-GB" smtClean="0"/>
              <a:t>‹#›</a:t>
            </a:fld>
            <a:endParaRPr lang="en-GB"/>
          </a:p>
        </p:txBody>
      </p:sp>
    </p:spTree>
    <p:extLst>
      <p:ext uri="{BB962C8B-B14F-4D97-AF65-F5344CB8AC3E}">
        <p14:creationId xmlns:p14="http://schemas.microsoft.com/office/powerpoint/2010/main" val="3544041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C738D06-47FE-4CE8-BA7E-58DA765651EF}" type="slidenum">
              <a:rPr lang="en-GB" smtClean="0"/>
              <a:t>10</a:t>
            </a:fld>
            <a:endParaRPr lang="en-GB"/>
          </a:p>
        </p:txBody>
      </p:sp>
    </p:spTree>
    <p:extLst>
      <p:ext uri="{BB962C8B-B14F-4D97-AF65-F5344CB8AC3E}">
        <p14:creationId xmlns:p14="http://schemas.microsoft.com/office/powerpoint/2010/main" val="6111635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C738D06-47FE-4CE8-BA7E-58DA765651EF}" type="slidenum">
              <a:rPr lang="en-GB" smtClean="0"/>
              <a:t>11</a:t>
            </a:fld>
            <a:endParaRPr lang="en-GB"/>
          </a:p>
        </p:txBody>
      </p:sp>
    </p:spTree>
    <p:extLst>
      <p:ext uri="{BB962C8B-B14F-4D97-AF65-F5344CB8AC3E}">
        <p14:creationId xmlns:p14="http://schemas.microsoft.com/office/powerpoint/2010/main" val="725452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C738D06-47FE-4CE8-BA7E-58DA765651EF}" type="slidenum">
              <a:rPr lang="en-GB" smtClean="0"/>
              <a:t>12</a:t>
            </a:fld>
            <a:endParaRPr lang="en-GB"/>
          </a:p>
        </p:txBody>
      </p:sp>
    </p:spTree>
    <p:extLst>
      <p:ext uri="{BB962C8B-B14F-4D97-AF65-F5344CB8AC3E}">
        <p14:creationId xmlns:p14="http://schemas.microsoft.com/office/powerpoint/2010/main" val="3693939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T</a:t>
            </a:r>
          </a:p>
        </p:txBody>
      </p:sp>
      <p:sp>
        <p:nvSpPr>
          <p:cNvPr id="4" name="Slide Number Placeholder 3"/>
          <p:cNvSpPr>
            <a:spLocks noGrp="1"/>
          </p:cNvSpPr>
          <p:nvPr>
            <p:ph type="sldNum" sz="quarter" idx="10"/>
          </p:nvPr>
        </p:nvSpPr>
        <p:spPr/>
        <p:txBody>
          <a:bodyPr/>
          <a:lstStyle/>
          <a:p>
            <a:fld id="{3C738D06-47FE-4CE8-BA7E-58DA765651EF}" type="slidenum">
              <a:rPr lang="en-GB" smtClean="0"/>
              <a:t>13</a:t>
            </a:fld>
            <a:endParaRPr lang="en-GB"/>
          </a:p>
        </p:txBody>
      </p:sp>
    </p:spTree>
    <p:extLst>
      <p:ext uri="{BB962C8B-B14F-4D97-AF65-F5344CB8AC3E}">
        <p14:creationId xmlns:p14="http://schemas.microsoft.com/office/powerpoint/2010/main" val="3307440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Times New Roman" panose="02020603050405020304" pitchFamily="18" charset="0"/>
                <a:ea typeface="Times New Roman" panose="02020603050405020304" pitchFamily="18" charset="0"/>
              </a:rPr>
              <a:t>Hello everyone. I will in this section critically evaluate the existing change management strategy that is being embraced by Coca-Cola in adjusting to the ESG-driven marketing issues.</a:t>
            </a:r>
          </a:p>
          <a:p>
            <a:endParaRPr lang="en-GB"/>
          </a:p>
        </p:txBody>
      </p:sp>
      <p:sp>
        <p:nvSpPr>
          <p:cNvPr id="4" name="Slide Number Placeholder 3"/>
          <p:cNvSpPr>
            <a:spLocks noGrp="1"/>
          </p:cNvSpPr>
          <p:nvPr>
            <p:ph type="sldNum" sz="quarter" idx="10"/>
          </p:nvPr>
        </p:nvSpPr>
        <p:spPr/>
        <p:txBody>
          <a:bodyPr/>
          <a:lstStyle/>
          <a:p>
            <a:fld id="{E78A0C93-66B0-4B8C-B853-BDDDED492690}" type="slidenum">
              <a:rPr lang="en-GB" smtClean="0"/>
              <a:t>15</a:t>
            </a:fld>
            <a:endParaRPr lang="en-GB"/>
          </a:p>
        </p:txBody>
      </p:sp>
    </p:spTree>
    <p:extLst>
      <p:ext uri="{BB962C8B-B14F-4D97-AF65-F5344CB8AC3E}">
        <p14:creationId xmlns:p14="http://schemas.microsoft.com/office/powerpoint/2010/main" val="3498501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24E8AA-C3EB-CF99-A499-6F334DB553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096862-8F0E-035A-49D1-AD5A682218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2023AE-235E-F6CE-85E1-FA5DFF23201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Times New Roman" panose="02020603050405020304" pitchFamily="18" charset="0"/>
                <a:ea typeface="Times New Roman" panose="02020603050405020304" pitchFamily="18" charset="0"/>
              </a:rPr>
              <a:t>Hello everyone. I will in this section critically evaluate the existing change management strategy that is being embraced by Coca-Cola in adjusting to the ESG-driven marketing issues.</a:t>
            </a:r>
          </a:p>
          <a:p>
            <a:endParaRPr lang="en-GB"/>
          </a:p>
        </p:txBody>
      </p:sp>
      <p:sp>
        <p:nvSpPr>
          <p:cNvPr id="4" name="Slide Number Placeholder 3">
            <a:extLst>
              <a:ext uri="{FF2B5EF4-FFF2-40B4-BE49-F238E27FC236}">
                <a16:creationId xmlns:a16="http://schemas.microsoft.com/office/drawing/2014/main" id="{175539A5-3ADC-E19F-051E-89D207A7DD1A}"/>
              </a:ext>
            </a:extLst>
          </p:cNvPr>
          <p:cNvSpPr>
            <a:spLocks noGrp="1"/>
          </p:cNvSpPr>
          <p:nvPr>
            <p:ph type="sldNum" sz="quarter" idx="10"/>
          </p:nvPr>
        </p:nvSpPr>
        <p:spPr/>
        <p:txBody>
          <a:bodyPr/>
          <a:lstStyle/>
          <a:p>
            <a:fld id="{E78A0C93-66B0-4B8C-B853-BDDDED492690}" type="slidenum">
              <a:rPr lang="en-GB" smtClean="0"/>
              <a:t>20</a:t>
            </a:fld>
            <a:endParaRPr lang="en-GB"/>
          </a:p>
        </p:txBody>
      </p:sp>
    </p:spTree>
    <p:extLst>
      <p:ext uri="{BB962C8B-B14F-4D97-AF65-F5344CB8AC3E}">
        <p14:creationId xmlns:p14="http://schemas.microsoft.com/office/powerpoint/2010/main" val="24529529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78A0C93-66B0-4B8C-B853-BDDDED492690}" type="slidenum">
              <a:rPr lang="en-GB" smtClean="0"/>
              <a:t>21</a:t>
            </a:fld>
            <a:endParaRPr lang="en-GB"/>
          </a:p>
        </p:txBody>
      </p:sp>
    </p:spTree>
    <p:extLst>
      <p:ext uri="{BB962C8B-B14F-4D97-AF65-F5344CB8AC3E}">
        <p14:creationId xmlns:p14="http://schemas.microsoft.com/office/powerpoint/2010/main" val="22557293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78A0C93-66B0-4B8C-B853-BDDDED492690}" type="slidenum">
              <a:rPr lang="en-GB" smtClean="0"/>
              <a:t>22</a:t>
            </a:fld>
            <a:endParaRPr lang="en-GB"/>
          </a:p>
        </p:txBody>
      </p:sp>
    </p:spTree>
    <p:extLst>
      <p:ext uri="{BB962C8B-B14F-4D97-AF65-F5344CB8AC3E}">
        <p14:creationId xmlns:p14="http://schemas.microsoft.com/office/powerpoint/2010/main" val="39689704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78A0C93-66B0-4B8C-B853-BDDDED492690}" type="slidenum">
              <a:rPr lang="en-GB" smtClean="0"/>
              <a:t>23</a:t>
            </a:fld>
            <a:endParaRPr lang="en-GB"/>
          </a:p>
        </p:txBody>
      </p:sp>
    </p:spTree>
    <p:extLst>
      <p:ext uri="{BB962C8B-B14F-4D97-AF65-F5344CB8AC3E}">
        <p14:creationId xmlns:p14="http://schemas.microsoft.com/office/powerpoint/2010/main" val="26963788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78A0C93-66B0-4B8C-B853-BDDDED492690}" type="slidenum">
              <a:rPr lang="en-GB" smtClean="0"/>
              <a:t>24</a:t>
            </a:fld>
            <a:endParaRPr lang="en-GB"/>
          </a:p>
        </p:txBody>
      </p:sp>
    </p:spTree>
    <p:extLst>
      <p:ext uri="{BB962C8B-B14F-4D97-AF65-F5344CB8AC3E}">
        <p14:creationId xmlns:p14="http://schemas.microsoft.com/office/powerpoint/2010/main" val="3076612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78A0C93-66B0-4B8C-B853-BDDDED492690}" type="slidenum">
              <a:rPr lang="en-GB" smtClean="0"/>
              <a:t>25</a:t>
            </a:fld>
            <a:endParaRPr lang="en-GB"/>
          </a:p>
        </p:txBody>
      </p:sp>
    </p:spTree>
    <p:extLst>
      <p:ext uri="{BB962C8B-B14F-4D97-AF65-F5344CB8AC3E}">
        <p14:creationId xmlns:p14="http://schemas.microsoft.com/office/powerpoint/2010/main" val="41677045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78A0C93-66B0-4B8C-B853-BDDDED492690}" type="slidenum">
              <a:rPr lang="en-GB" smtClean="0"/>
              <a:t>26</a:t>
            </a:fld>
            <a:endParaRPr lang="en-GB"/>
          </a:p>
        </p:txBody>
      </p:sp>
    </p:spTree>
    <p:extLst>
      <p:ext uri="{BB962C8B-B14F-4D97-AF65-F5344CB8AC3E}">
        <p14:creationId xmlns:p14="http://schemas.microsoft.com/office/powerpoint/2010/main" val="32128783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6CDF38-7EDA-C343-BCB0-03C6C05E47C9}" type="slidenum">
              <a:rPr lang="en-GB" smtClean="0"/>
              <a:t>32</a:t>
            </a:fld>
            <a:endParaRPr lang="en-GB"/>
          </a:p>
        </p:txBody>
      </p:sp>
    </p:spTree>
    <p:extLst>
      <p:ext uri="{BB962C8B-B14F-4D97-AF65-F5344CB8AC3E}">
        <p14:creationId xmlns:p14="http://schemas.microsoft.com/office/powerpoint/2010/main" val="380240471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8ABE3C1-DBE1-495D-B57B-2849774B866A}" type="datetimeFigureOut">
              <a:rPr lang="en-US" dirty="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2DE42F4-6EEF-4EF7-8ED4-2208F0F89A08}" type="datetimeFigureOut">
              <a:rPr lang="en-US" dirty="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E5A6C69-6797-4E8A-BF37-F2C3751466E9}" type="datetimeFigureOut">
              <a:rPr lang="en-US" dirty="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D82014A1-A632-4878-A0D3-F52BA7563730}" type="datetimeFigureOut">
              <a:rPr lang="en-US" dirty="0"/>
              <a:t>11/10/25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E99F462-093F-4566-844B-4C71F2739DA5}" type="datetimeFigureOut">
              <a:rPr lang="en-US" dirty="0"/>
              <a:t>11/10/25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Date Placeholder 1"/>
          <p:cNvSpPr>
            <a:spLocks noGrp="1"/>
          </p:cNvSpPr>
          <p:nvPr>
            <p:ph type="dt" sz="half" idx="10"/>
          </p:nvPr>
        </p:nvSpPr>
        <p:spPr/>
        <p:txBody>
          <a:bodyPr/>
          <a:lstStyle/>
          <a:p>
            <a:fld id="{3D24A7AC-904D-4781-85BA-7D10C17ED021}" type="datetimeFigureOut">
              <a:rPr lang="en-US" dirty="0"/>
              <a:t>11/10/25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11/10/25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11/10/25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FA3F48C-C7C6-4055-9F49-3777875E72AE}" type="datetimeFigureOut">
              <a:rPr lang="en-US" dirty="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11/10/25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11/10/25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deviantart.com/favsco/art/Coca-Cola-Wallpaper-Tutorial-260836955" TargetMode="External"/><Relationship Id="rId2" Type="http://schemas.openxmlformats.org/officeDocument/2006/relationships/image" Target="../media/image4.jpeg"/><Relationship Id="rId1" Type="http://schemas.openxmlformats.org/officeDocument/2006/relationships/slideLayout" Target="../slideLayouts/slideLayout1.xml"/><Relationship Id="rId6" Type="http://schemas.openxmlformats.org/officeDocument/2006/relationships/hyperlink" Target="https://creativecommons.org/licenses/by-nc-nd/3.0/" TargetMode="External"/><Relationship Id="rId5" Type="http://schemas.openxmlformats.org/officeDocument/2006/relationships/hyperlink" Target="https://www.peakpx.com/482623/coca-cola-bottle-cap-lot" TargetMode="Externa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en/photo/952591"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nonperfect.com/tag/coca-cola/"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brandaudit.breakfreefromplastic.org/brand-audit-2023/" TargetMode="Externa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1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1.xml"/><Relationship Id="rId3" Type="http://schemas.openxmlformats.org/officeDocument/2006/relationships/image" Target="../media/image9.png"/><Relationship Id="rId7" Type="http://schemas.openxmlformats.org/officeDocument/2006/relationships/image" Target="../media/image20.svg"/><Relationship Id="rId12"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diagramColors" Target="../diagrams/colors1.xml"/><Relationship Id="rId5" Type="http://schemas.openxmlformats.org/officeDocument/2006/relationships/image" Target="../media/image3.png"/><Relationship Id="rId10" Type="http://schemas.openxmlformats.org/officeDocument/2006/relationships/diagramQuickStyle" Target="../diagrams/quickStyle1.xml"/><Relationship Id="rId4" Type="http://schemas.openxmlformats.org/officeDocument/2006/relationships/image" Target="../media/image2.png"/><Relationship Id="rId9"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9.png"/><Relationship Id="rId7" Type="http://schemas.openxmlformats.org/officeDocument/2006/relationships/diagramLayout" Target="../diagrams/layout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Data" Target="../diagrams/data2.xml"/><Relationship Id="rId5" Type="http://schemas.openxmlformats.org/officeDocument/2006/relationships/image" Target="../media/image3.png"/><Relationship Id="rId10" Type="http://schemas.microsoft.com/office/2007/relationships/diagramDrawing" Target="../diagrams/drawing2.xml"/><Relationship Id="rId4" Type="http://schemas.openxmlformats.org/officeDocument/2006/relationships/image" Target="../media/image2.png"/><Relationship Id="rId9" Type="http://schemas.openxmlformats.org/officeDocument/2006/relationships/diagramColors" Target="../diagrams/colors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3.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slides/_rels/slide22.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26.png"/><Relationship Id="rId7" Type="http://schemas.openxmlformats.org/officeDocument/2006/relationships/diagramLayout" Target="../diagrams/layout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Data" Target="../diagrams/data3.xml"/><Relationship Id="rId5" Type="http://schemas.openxmlformats.org/officeDocument/2006/relationships/image" Target="../media/image30.jpeg"/><Relationship Id="rId10" Type="http://schemas.microsoft.com/office/2007/relationships/diagramDrawing" Target="../diagrams/drawing3.xml"/><Relationship Id="rId4" Type="http://schemas.openxmlformats.org/officeDocument/2006/relationships/image" Target="../media/image29.svg"/><Relationship Id="rId9" Type="http://schemas.openxmlformats.org/officeDocument/2006/relationships/diagramColors" Target="../diagrams/colors3.xml"/></Relationships>
</file>

<file path=ppt/slides/_rels/slide23.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26.png"/><Relationship Id="rId7" Type="http://schemas.openxmlformats.org/officeDocument/2006/relationships/diagramLayout" Target="../diagrams/layout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Data" Target="../diagrams/data4.xml"/><Relationship Id="rId5" Type="http://schemas.openxmlformats.org/officeDocument/2006/relationships/image" Target="../media/image31.jpeg"/><Relationship Id="rId10" Type="http://schemas.microsoft.com/office/2007/relationships/diagramDrawing" Target="../diagrams/drawing4.xml"/><Relationship Id="rId4" Type="http://schemas.openxmlformats.org/officeDocument/2006/relationships/image" Target="../media/image27.svg"/><Relationship Id="rId9" Type="http://schemas.openxmlformats.org/officeDocument/2006/relationships/diagramColors" Target="../diagrams/colors4.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32.jpeg"/><Relationship Id="rId4" Type="http://schemas.openxmlformats.org/officeDocument/2006/relationships/image" Target="../media/image27.svg"/></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26.png"/><Relationship Id="rId7" Type="http://schemas.openxmlformats.org/officeDocument/2006/relationships/diagramQuickStyle" Target="../diagrams/quickStyle5.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27.svg"/><Relationship Id="rId9" Type="http://schemas.microsoft.com/office/2007/relationships/diagramDrawing" Target="../diagrams/drawing5.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7.svg"/></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057/s41599-023-01919-0" TargetMode="External"/><Relationship Id="rId7" Type="http://schemas.openxmlformats.org/officeDocument/2006/relationships/hyperlink" Target="https://doi.org/10.3390/su17052222" TargetMode="External"/><Relationship Id="rId2" Type="http://schemas.openxmlformats.org/officeDocument/2006/relationships/hyperlink" Target="https://doi.org/10.23925/2179-3565.2022v13i4p18-31" TargetMode="External"/><Relationship Id="rId1" Type="http://schemas.openxmlformats.org/officeDocument/2006/relationships/slideLayout" Target="../slideLayouts/slideLayout2.xml"/><Relationship Id="rId6" Type="http://schemas.openxmlformats.org/officeDocument/2006/relationships/hyperlink" Target="https://investors.coca-colacompany.com/_assets/_a0e0c3a9d9071d77ba5a7423f39c2360/cocacolacompany/db/1015/11072/file/Presentation_IR+Sustainability+Deck_Update_Sept+2025.pdf" TargetMode="External"/><Relationship Id="rId5" Type="http://schemas.openxmlformats.org/officeDocument/2006/relationships/hyperlink" Target="https://doi.org/10.1080/23311975.2023.2297446" TargetMode="External"/><Relationship Id="rId4" Type="http://schemas.openxmlformats.org/officeDocument/2006/relationships/hyperlink" Target="https://oceana.org/wp-content/uploads/sites/18/2025/03/Coca-Colas-World-With-Waste-Oceana-Report-2025_reduced-size-1.pdf"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oceana.org/wp-content/uploads/sites/18/2025/03/Coca-Colas-World-With-Waste-Oceana-Report-2025_reduced-size-1.pd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doi.org/10.3390/su170522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B0CC-E06B-23C4-1270-15B8D4430F33}"/>
              </a:ext>
            </a:extLst>
          </p:cNvPr>
          <p:cNvSpPr>
            <a:spLocks noGrp="1"/>
          </p:cNvSpPr>
          <p:nvPr>
            <p:ph type="ctrTitle"/>
          </p:nvPr>
        </p:nvSpPr>
        <p:spPr>
          <a:xfrm>
            <a:off x="680322" y="4340979"/>
            <a:ext cx="8133478" cy="940240"/>
          </a:xfrm>
        </p:spPr>
        <p:txBody>
          <a:bodyPr>
            <a:normAutofit/>
          </a:bodyPr>
          <a:lstStyle/>
          <a:p>
            <a:r>
              <a:rPr lang="en-GB" sz="4800"/>
              <a:t>Managing Marketing Change </a:t>
            </a:r>
            <a:endParaRPr lang="en-US" sz="4800"/>
          </a:p>
        </p:txBody>
      </p:sp>
      <p:sp>
        <p:nvSpPr>
          <p:cNvPr id="3" name="Subtitle 2">
            <a:extLst>
              <a:ext uri="{FF2B5EF4-FFF2-40B4-BE49-F238E27FC236}">
                <a16:creationId xmlns:a16="http://schemas.microsoft.com/office/drawing/2014/main" id="{AECDBAC8-024C-B610-6597-57DDE28E200F}"/>
              </a:ext>
            </a:extLst>
          </p:cNvPr>
          <p:cNvSpPr>
            <a:spLocks noGrp="1"/>
          </p:cNvSpPr>
          <p:nvPr>
            <p:ph type="subTitle" idx="1"/>
          </p:nvPr>
        </p:nvSpPr>
        <p:spPr>
          <a:xfrm>
            <a:off x="-6354" y="5281219"/>
            <a:ext cx="8820154" cy="712533"/>
          </a:xfrm>
        </p:spPr>
        <p:txBody>
          <a:bodyPr vert="horz" lIns="91440" tIns="45720" rIns="91440" bIns="45720" rtlCol="0" anchor="t">
            <a:normAutofit/>
          </a:bodyPr>
          <a:lstStyle/>
          <a:p>
            <a:pPr algn="ctr"/>
            <a:r>
              <a:rPr lang="en-GB" sz="1800" dirty="0"/>
              <a:t>Group Presentation – Rebekah Jones 2205076, </a:t>
            </a:r>
            <a:r>
              <a:rPr lang="en-GB" sz="1800" dirty="0" err="1"/>
              <a:t>Shaekaparvin</a:t>
            </a:r>
            <a:r>
              <a:rPr lang="en-GB" sz="1800" dirty="0"/>
              <a:t> </a:t>
            </a:r>
            <a:r>
              <a:rPr lang="en-GB" sz="1800" dirty="0" err="1"/>
              <a:t>Kadri</a:t>
            </a:r>
            <a:r>
              <a:rPr lang="en-GB" sz="1800" dirty="0"/>
              <a:t> 2514895, </a:t>
            </a:r>
            <a:r>
              <a:rPr lang="en-GB" sz="1800" dirty="0" err="1"/>
              <a:t>Saghar</a:t>
            </a:r>
            <a:r>
              <a:rPr lang="en-GB" sz="1800" dirty="0"/>
              <a:t> Abed 1707252, Megha </a:t>
            </a:r>
            <a:r>
              <a:rPr lang="en-GB" sz="1800" dirty="0" err="1"/>
              <a:t>Vaghasiya</a:t>
            </a:r>
            <a:r>
              <a:rPr lang="en-GB" sz="1800" dirty="0"/>
              <a:t> 2515214, </a:t>
            </a:r>
            <a:r>
              <a:rPr lang="en-GB" sz="1800" dirty="0" err="1"/>
              <a:t>Davood</a:t>
            </a:r>
            <a:r>
              <a:rPr lang="en-GB" sz="1800" dirty="0"/>
              <a:t> </a:t>
            </a:r>
            <a:r>
              <a:rPr lang="en-GB" sz="1800" dirty="0" err="1"/>
              <a:t>Abbasi</a:t>
            </a:r>
            <a:r>
              <a:rPr lang="en-GB" sz="1800" dirty="0"/>
              <a:t> 1707099.</a:t>
            </a:r>
            <a:endParaRPr lang="en-US" sz="1800" dirty="0"/>
          </a:p>
        </p:txBody>
      </p:sp>
      <p:pic>
        <p:nvPicPr>
          <p:cNvPr id="7" name="Picture 6" descr="A red background with white text&#10;&#10;Description automatically generated">
            <a:extLst>
              <a:ext uri="{FF2B5EF4-FFF2-40B4-BE49-F238E27FC236}">
                <a16:creationId xmlns:a16="http://schemas.microsoft.com/office/drawing/2014/main" id="{839FDA7E-349A-0611-3804-A993FD4B73E3}"/>
              </a:ext>
            </a:extLst>
          </p:cNvPr>
          <p:cNvPicPr>
            <a:picLocks noChangeAspect="1"/>
          </p:cNvPicPr>
          <p:nvPr/>
        </p:nvPicPr>
        <p:blipFill>
          <a:blip r:embed="rId2">
            <a:extLst>
              <a:ext uri="{837473B0-CC2E-450A-ABE3-18F120FF3D39}">
                <a1611:picAttrSrcUrl xmlns:a1611="http://schemas.microsoft.com/office/drawing/2016/11/main" r:id="rId3"/>
              </a:ext>
            </a:extLst>
          </a:blip>
          <a:srcRect t="10908" r="2" b="13255"/>
          <a:stretch>
            <a:fillRect/>
          </a:stretch>
        </p:blipFill>
        <p:spPr>
          <a:xfrm>
            <a:off x="-2" y="10"/>
            <a:ext cx="8966200" cy="4198928"/>
          </a:xfrm>
          <a:prstGeom prst="rect">
            <a:avLst/>
          </a:prstGeom>
          <a:ln>
            <a:noFill/>
          </a:ln>
          <a:effectLst>
            <a:outerShdw blurRad="76200" dist="63500" dir="5040000" algn="tl" rotWithShape="0">
              <a:srgbClr val="000000">
                <a:alpha val="41000"/>
              </a:srgbClr>
            </a:outerShdw>
          </a:effectLst>
        </p:spPr>
      </p:pic>
      <p:pic>
        <p:nvPicPr>
          <p:cNvPr id="5" name="Picture 4" descr="A pile of red caps&#10;&#10;Description automatically generated">
            <a:extLst>
              <a:ext uri="{FF2B5EF4-FFF2-40B4-BE49-F238E27FC236}">
                <a16:creationId xmlns:a16="http://schemas.microsoft.com/office/drawing/2014/main" id="{1CB0DE85-17A1-BC14-8EA3-AFF4B6E53595}"/>
              </a:ext>
            </a:extLst>
          </p:cNvPr>
          <p:cNvPicPr>
            <a:picLocks noChangeAspect="1"/>
          </p:cNvPicPr>
          <p:nvPr/>
        </p:nvPicPr>
        <p:blipFill>
          <a:blip r:embed="rId4">
            <a:extLst>
              <a:ext uri="{837473B0-CC2E-450A-ABE3-18F120FF3D39}">
                <a1611:picAttrSrcUrl xmlns:a1611="http://schemas.microsoft.com/office/drawing/2016/11/main" r:id="rId5"/>
              </a:ext>
            </a:extLst>
          </a:blip>
          <a:srcRect l="22352" r="28918" b="-1"/>
          <a:stretch>
            <a:fillRect/>
          </a:stretch>
        </p:blipFill>
        <p:spPr>
          <a:xfrm>
            <a:off x="9111717" y="15514"/>
            <a:ext cx="3080285" cy="4172020"/>
          </a:xfrm>
          <a:prstGeom prst="rect">
            <a:avLst/>
          </a:prstGeom>
          <a:ln>
            <a:noFill/>
          </a:ln>
          <a:effectLst>
            <a:outerShdw blurRad="76200" dist="63500" dir="5040000" algn="tl" rotWithShape="0">
              <a:srgbClr val="000000">
                <a:alpha val="41000"/>
              </a:srgbClr>
            </a:outerShdw>
          </a:effectLst>
        </p:spPr>
      </p:pic>
      <p:sp>
        <p:nvSpPr>
          <p:cNvPr id="8" name="TextBox 7">
            <a:extLst>
              <a:ext uri="{FF2B5EF4-FFF2-40B4-BE49-F238E27FC236}">
                <a16:creationId xmlns:a16="http://schemas.microsoft.com/office/drawing/2014/main" id="{F0D3C7DE-74D6-0438-D6FC-54BABA1780EC}"/>
              </a:ext>
            </a:extLst>
          </p:cNvPr>
          <p:cNvSpPr txBox="1"/>
          <p:nvPr/>
        </p:nvSpPr>
        <p:spPr>
          <a:xfrm>
            <a:off x="6279245" y="3998883"/>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deviantart.com/favsco/art/Coca-Cola-Wallpaper-Tutorial-26083695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584224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5" name="Picture 4" descr="A glass of brown liquid being poured into a glass&#10;&#10;Description automatically generated">
            <a:extLst>
              <a:ext uri="{FF2B5EF4-FFF2-40B4-BE49-F238E27FC236}">
                <a16:creationId xmlns:a16="http://schemas.microsoft.com/office/drawing/2014/main" id="{102E8ED3-E332-6B7F-B218-61D146DB689C}"/>
              </a:ext>
            </a:extLst>
          </p:cNvPr>
          <p:cNvPicPr>
            <a:picLocks noChangeAspect="1"/>
          </p:cNvPicPr>
          <p:nvPr/>
        </p:nvPicPr>
        <p:blipFill>
          <a:blip r:embed="rId2">
            <a:extLst>
              <a:ext uri="{837473B0-CC2E-450A-ABE3-18F120FF3D39}">
                <a1611:picAttrSrcUrl xmlns:a1611="http://schemas.microsoft.com/office/drawing/2016/11/main" r:id="rId3"/>
              </a:ext>
            </a:extLst>
          </a:blip>
          <a:srcRect t="2127" r="-1" b="-1"/>
          <a:stretch>
            <a:fillRect/>
          </a:stretch>
        </p:blipFill>
        <p:spPr>
          <a:xfrm>
            <a:off x="7547810" y="10"/>
            <a:ext cx="4641013" cy="6856310"/>
          </a:xfrm>
          <a:prstGeom prst="rect">
            <a:avLst/>
          </a:prstGeom>
          <a:ln>
            <a:noFill/>
          </a:ln>
          <a:effectLst/>
        </p:spPr>
      </p:pic>
      <p:sp>
        <p:nvSpPr>
          <p:cNvPr id="2" name="Title 1">
            <a:extLst>
              <a:ext uri="{FF2B5EF4-FFF2-40B4-BE49-F238E27FC236}">
                <a16:creationId xmlns:a16="http://schemas.microsoft.com/office/drawing/2014/main" id="{F6994797-A88B-5DD2-0518-F65DEED742F3}"/>
              </a:ext>
            </a:extLst>
          </p:cNvPr>
          <p:cNvSpPr>
            <a:spLocks noGrp="1"/>
          </p:cNvSpPr>
          <p:nvPr>
            <p:ph type="title"/>
          </p:nvPr>
        </p:nvSpPr>
        <p:spPr>
          <a:xfrm>
            <a:off x="680321" y="753228"/>
            <a:ext cx="7087552" cy="1080938"/>
          </a:xfrm>
        </p:spPr>
        <p:txBody>
          <a:bodyPr>
            <a:normAutofit/>
          </a:bodyPr>
          <a:lstStyle/>
          <a:p>
            <a:r>
              <a:rPr lang="en-US"/>
              <a:t>Coca-Cola &amp; Marketing Change</a:t>
            </a:r>
          </a:p>
        </p:txBody>
      </p:sp>
      <p:sp>
        <p:nvSpPr>
          <p:cNvPr id="3" name="Content Placeholder 2">
            <a:extLst>
              <a:ext uri="{FF2B5EF4-FFF2-40B4-BE49-F238E27FC236}">
                <a16:creationId xmlns:a16="http://schemas.microsoft.com/office/drawing/2014/main" id="{657585D9-988D-2413-37F6-3E7806A8713D}"/>
              </a:ext>
            </a:extLst>
          </p:cNvPr>
          <p:cNvSpPr>
            <a:spLocks noGrp="1"/>
          </p:cNvSpPr>
          <p:nvPr>
            <p:ph idx="1"/>
          </p:nvPr>
        </p:nvSpPr>
        <p:spPr>
          <a:xfrm>
            <a:off x="680321" y="2336872"/>
            <a:ext cx="6423211" cy="4349677"/>
          </a:xfrm>
        </p:spPr>
        <p:txBody>
          <a:bodyPr>
            <a:normAutofit fontScale="92500" lnSpcReduction="10000"/>
          </a:bodyPr>
          <a:lstStyle/>
          <a:p>
            <a:r>
              <a:rPr lang="en-US"/>
              <a:t>Coca-Cola: The world’s leading beverage company, operating in 200+ countries.</a:t>
            </a:r>
          </a:p>
          <a:p>
            <a:r>
              <a:rPr lang="en-US"/>
              <a:t>It faces growing consumer and regulatory pressure to act sustainably. </a:t>
            </a:r>
          </a:p>
          <a:p>
            <a:r>
              <a:rPr lang="en-US"/>
              <a:t>Key issue? Environmental sustainability and ESG responsibility.</a:t>
            </a:r>
          </a:p>
          <a:p>
            <a:r>
              <a:rPr lang="en-US"/>
              <a:t>Climate change and waste management drive a shift in marketing strategy. Coca-Cola must adapt their brand image to align with eco-conscious values. </a:t>
            </a:r>
          </a:p>
          <a:p>
            <a:r>
              <a:rPr lang="en-US"/>
              <a:t>Kotler &amp; Keller mentioned that marketing is evolving from product promotion to purpose-driven engagement. (2022)</a:t>
            </a:r>
          </a:p>
        </p:txBody>
      </p:sp>
      <p:sp>
        <p:nvSpPr>
          <p:cNvPr id="6" name="TextBox 5">
            <a:extLst>
              <a:ext uri="{FF2B5EF4-FFF2-40B4-BE49-F238E27FC236}">
                <a16:creationId xmlns:a16="http://schemas.microsoft.com/office/drawing/2014/main" id="{28F3DB0E-0859-63DD-F42F-315E9DCCF065}"/>
              </a:ext>
            </a:extLst>
          </p:cNvPr>
          <p:cNvSpPr txBox="1"/>
          <p:nvPr/>
        </p:nvSpPr>
        <p:spPr>
          <a:xfrm>
            <a:off x="357188" y="114300"/>
            <a:ext cx="3286125" cy="369332"/>
          </a:xfrm>
          <a:prstGeom prst="rect">
            <a:avLst/>
          </a:prstGeom>
          <a:noFill/>
        </p:spPr>
        <p:txBody>
          <a:bodyPr wrap="square" rtlCol="0">
            <a:spAutoFit/>
          </a:bodyPr>
          <a:lstStyle/>
          <a:p>
            <a:r>
              <a:rPr lang="en-GB"/>
              <a:t>Rebekah Jones - 2205076</a:t>
            </a:r>
          </a:p>
        </p:txBody>
      </p:sp>
    </p:spTree>
    <p:extLst>
      <p:ext uri="{BB962C8B-B14F-4D97-AF65-F5344CB8AC3E}">
        <p14:creationId xmlns:p14="http://schemas.microsoft.com/office/powerpoint/2010/main" val="3368830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DB104-9581-8447-30CA-1247D1F049D1}"/>
              </a:ext>
            </a:extLst>
          </p:cNvPr>
          <p:cNvSpPr>
            <a:spLocks noGrp="1"/>
          </p:cNvSpPr>
          <p:nvPr>
            <p:ph type="title"/>
          </p:nvPr>
        </p:nvSpPr>
        <p:spPr>
          <a:xfrm>
            <a:off x="242889" y="753228"/>
            <a:ext cx="10051294" cy="1080938"/>
          </a:xfrm>
        </p:spPr>
        <p:txBody>
          <a:bodyPr>
            <a:normAutofit/>
          </a:bodyPr>
          <a:lstStyle/>
          <a:p>
            <a:r>
              <a:rPr lang="en-GB"/>
              <a:t>Mission, Vision, Core Values &amp; Strategic Intent</a:t>
            </a:r>
          </a:p>
        </p:txBody>
      </p:sp>
      <p:sp>
        <p:nvSpPr>
          <p:cNvPr id="3" name="Content Placeholder 2">
            <a:extLst>
              <a:ext uri="{FF2B5EF4-FFF2-40B4-BE49-F238E27FC236}">
                <a16:creationId xmlns:a16="http://schemas.microsoft.com/office/drawing/2014/main" id="{62F1E217-45BA-A103-8207-A17948BC6ED4}"/>
              </a:ext>
            </a:extLst>
          </p:cNvPr>
          <p:cNvSpPr>
            <a:spLocks noGrp="1"/>
          </p:cNvSpPr>
          <p:nvPr>
            <p:ph idx="1"/>
          </p:nvPr>
        </p:nvSpPr>
        <p:spPr>
          <a:xfrm>
            <a:off x="3777672" y="2336872"/>
            <a:ext cx="7852353" cy="4349677"/>
          </a:xfrm>
        </p:spPr>
        <p:txBody>
          <a:bodyPr>
            <a:normAutofit fontScale="92500"/>
          </a:bodyPr>
          <a:lstStyle/>
          <a:p>
            <a:r>
              <a:rPr lang="en-GB"/>
              <a:t>“To refresh the world and make a difference” – Mission</a:t>
            </a:r>
          </a:p>
          <a:p>
            <a:r>
              <a:rPr lang="en-GB"/>
              <a:t>“To craft the brands and choice of drinks that people love, to refresh them in body and spirit – and done in ways that create a more sustainable business and better shaped future” – Vision</a:t>
            </a:r>
          </a:p>
          <a:p>
            <a:r>
              <a:rPr lang="en-GB"/>
              <a:t>Core Values: Leadership | Integrity | Accountability |  Passion | Diversity | Quality.</a:t>
            </a:r>
          </a:p>
          <a:p>
            <a:r>
              <a:rPr lang="en-GB"/>
              <a:t>Analysis? Vision integrates sustainability and shared value – aligns with triple bottom line thinking (Elkington, 1997)</a:t>
            </a:r>
          </a:p>
          <a:p>
            <a:r>
              <a:rPr lang="en-GB"/>
              <a:t>Critics may argue there is a gap between mission and practice, with ongoing plastic waste concerns. (The Guardian, 2024)</a:t>
            </a:r>
          </a:p>
        </p:txBody>
      </p:sp>
      <p:pic>
        <p:nvPicPr>
          <p:cNvPr id="5" name="Picture 4" descr="A wooden crate full of soda bottles&#10;&#10;Description automatically generated">
            <a:extLst>
              <a:ext uri="{FF2B5EF4-FFF2-40B4-BE49-F238E27FC236}">
                <a16:creationId xmlns:a16="http://schemas.microsoft.com/office/drawing/2014/main" id="{058563A9-0414-113F-125F-2EAFCC070DA2}"/>
              </a:ext>
            </a:extLst>
          </p:cNvPr>
          <p:cNvPicPr>
            <a:picLocks noChangeAspect="1"/>
          </p:cNvPicPr>
          <p:nvPr/>
        </p:nvPicPr>
        <p:blipFill>
          <a:blip r:embed="rId2">
            <a:extLst>
              <a:ext uri="{837473B0-CC2E-450A-ABE3-18F120FF3D39}">
                <a1611:picAttrSrcUrl xmlns:a1611="http://schemas.microsoft.com/office/drawing/2016/11/main" r:id="rId3"/>
              </a:ext>
            </a:extLst>
          </a:blip>
          <a:srcRect l="28882" r="24350" b="-1"/>
          <a:stretch>
            <a:fillRect/>
          </a:stretch>
        </p:blipFill>
        <p:spPr>
          <a:xfrm>
            <a:off x="794325" y="2336872"/>
            <a:ext cx="2692907" cy="3598789"/>
          </a:xfrm>
          <a:prstGeom prst="rect">
            <a:avLst/>
          </a:prstGeom>
          <a:ln>
            <a:noFill/>
          </a:ln>
          <a:effectLst>
            <a:outerShdw blurRad="76200" dist="63500" dir="5040000" algn="tl" rotWithShape="0">
              <a:srgbClr val="000000">
                <a:alpha val="41000"/>
              </a:srgbClr>
            </a:outerShdw>
          </a:effectLst>
        </p:spPr>
      </p:pic>
      <p:sp>
        <p:nvSpPr>
          <p:cNvPr id="6" name="TextBox 5">
            <a:extLst>
              <a:ext uri="{FF2B5EF4-FFF2-40B4-BE49-F238E27FC236}">
                <a16:creationId xmlns:a16="http://schemas.microsoft.com/office/drawing/2014/main" id="{E130CB4C-E060-2499-E0BD-BD496F8C9450}"/>
              </a:ext>
            </a:extLst>
          </p:cNvPr>
          <p:cNvSpPr txBox="1"/>
          <p:nvPr/>
        </p:nvSpPr>
        <p:spPr>
          <a:xfrm>
            <a:off x="800279" y="5735606"/>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nonperfect.com/tag/coca-col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7" name="TextBox 6">
            <a:extLst>
              <a:ext uri="{FF2B5EF4-FFF2-40B4-BE49-F238E27FC236}">
                <a16:creationId xmlns:a16="http://schemas.microsoft.com/office/drawing/2014/main" id="{7DF770D4-4BAA-2BB1-C916-9714C8193DE9}"/>
              </a:ext>
            </a:extLst>
          </p:cNvPr>
          <p:cNvSpPr txBox="1"/>
          <p:nvPr/>
        </p:nvSpPr>
        <p:spPr>
          <a:xfrm>
            <a:off x="242888" y="132543"/>
            <a:ext cx="3534784" cy="369332"/>
          </a:xfrm>
          <a:prstGeom prst="rect">
            <a:avLst/>
          </a:prstGeom>
          <a:noFill/>
        </p:spPr>
        <p:txBody>
          <a:bodyPr wrap="square" rtlCol="0">
            <a:spAutoFit/>
          </a:bodyPr>
          <a:lstStyle/>
          <a:p>
            <a:r>
              <a:rPr lang="en-GB"/>
              <a:t>Rebekah Jones - 2205076</a:t>
            </a:r>
          </a:p>
        </p:txBody>
      </p:sp>
    </p:spTree>
    <p:extLst>
      <p:ext uri="{BB962C8B-B14F-4D97-AF65-F5344CB8AC3E}">
        <p14:creationId xmlns:p14="http://schemas.microsoft.com/office/powerpoint/2010/main" val="818168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BF91A-8FCA-7563-EBB0-3E32DF1F43A1}"/>
              </a:ext>
            </a:extLst>
          </p:cNvPr>
          <p:cNvSpPr>
            <a:spLocks noGrp="1"/>
          </p:cNvSpPr>
          <p:nvPr>
            <p:ph type="title"/>
          </p:nvPr>
        </p:nvSpPr>
        <p:spPr/>
        <p:txBody>
          <a:bodyPr/>
          <a:lstStyle/>
          <a:p>
            <a:r>
              <a:rPr lang="en-GB"/>
              <a:t>Marketing Implications &amp; Strategic Response</a:t>
            </a:r>
          </a:p>
        </p:txBody>
      </p:sp>
      <p:sp>
        <p:nvSpPr>
          <p:cNvPr id="3" name="Content Placeholder 2">
            <a:extLst>
              <a:ext uri="{FF2B5EF4-FFF2-40B4-BE49-F238E27FC236}">
                <a16:creationId xmlns:a16="http://schemas.microsoft.com/office/drawing/2014/main" id="{D76F6CA8-8B07-CD3B-BE45-0D0E7EAC5888}"/>
              </a:ext>
            </a:extLst>
          </p:cNvPr>
          <p:cNvSpPr>
            <a:spLocks noGrp="1"/>
          </p:cNvSpPr>
          <p:nvPr>
            <p:ph idx="1"/>
          </p:nvPr>
        </p:nvSpPr>
        <p:spPr>
          <a:xfrm>
            <a:off x="0" y="2114550"/>
            <a:ext cx="12192000" cy="4743449"/>
          </a:xfrm>
        </p:spPr>
        <p:txBody>
          <a:bodyPr>
            <a:normAutofit fontScale="92500" lnSpcReduction="10000"/>
          </a:bodyPr>
          <a:lstStyle/>
          <a:p>
            <a:r>
              <a:rPr lang="en-GB" dirty="0"/>
              <a:t>Impact on Marketing?</a:t>
            </a:r>
          </a:p>
          <a:p>
            <a:r>
              <a:rPr lang="en-GB" dirty="0"/>
              <a:t>Consumers expect authentic environmental action, not slogans. </a:t>
            </a:r>
          </a:p>
          <a:p>
            <a:r>
              <a:rPr lang="en-GB" dirty="0"/>
              <a:t>ESG commitments shape brand positioning and consumer loyalty.</a:t>
            </a:r>
          </a:p>
          <a:p>
            <a:r>
              <a:rPr lang="en-GB" dirty="0"/>
              <a:t>Sustainability influences product design, promotion and story-telling, (Marketing Week 2024)</a:t>
            </a:r>
          </a:p>
          <a:p>
            <a:r>
              <a:rPr lang="en-GB" dirty="0"/>
              <a:t>Recommendations?</a:t>
            </a:r>
          </a:p>
          <a:p>
            <a:r>
              <a:rPr lang="en-GB" dirty="0"/>
              <a:t>Hyper-Transparent Reporting </a:t>
            </a:r>
          </a:p>
          <a:p>
            <a:r>
              <a:rPr lang="en-GB" dirty="0"/>
              <a:t>Personalised Eco-Marketing </a:t>
            </a:r>
          </a:p>
          <a:p>
            <a:r>
              <a:rPr lang="en-GB" dirty="0"/>
              <a:t>Collaborative Innovation </a:t>
            </a:r>
          </a:p>
          <a:p>
            <a:r>
              <a:rPr lang="en-GB" dirty="0"/>
              <a:t>Embed Circular Economy Models </a:t>
            </a:r>
          </a:p>
          <a:p>
            <a:r>
              <a:rPr lang="en-GB" dirty="0"/>
              <a:t>Coca-Cola’s success in future marketing lies in bridging the gap between sustainability promises and performance, turning environmental responsibility into a source of competitive advantage. (Coca-Cola ESG Report 2024)</a:t>
            </a:r>
          </a:p>
        </p:txBody>
      </p:sp>
      <p:sp>
        <p:nvSpPr>
          <p:cNvPr id="4" name="TextBox 3">
            <a:extLst>
              <a:ext uri="{FF2B5EF4-FFF2-40B4-BE49-F238E27FC236}">
                <a16:creationId xmlns:a16="http://schemas.microsoft.com/office/drawing/2014/main" id="{0F78321B-C840-BDC3-A87B-4A2751B87194}"/>
              </a:ext>
            </a:extLst>
          </p:cNvPr>
          <p:cNvSpPr txBox="1"/>
          <p:nvPr/>
        </p:nvSpPr>
        <p:spPr>
          <a:xfrm>
            <a:off x="271463" y="103512"/>
            <a:ext cx="2914650" cy="369332"/>
          </a:xfrm>
          <a:prstGeom prst="rect">
            <a:avLst/>
          </a:prstGeom>
          <a:noFill/>
        </p:spPr>
        <p:txBody>
          <a:bodyPr wrap="square" rtlCol="0">
            <a:spAutoFit/>
          </a:bodyPr>
          <a:lstStyle/>
          <a:p>
            <a:r>
              <a:rPr lang="en-GB"/>
              <a:t>Rebekah Jones 2205076</a:t>
            </a:r>
          </a:p>
        </p:txBody>
      </p:sp>
    </p:spTree>
    <p:extLst>
      <p:ext uri="{BB962C8B-B14F-4D97-AF65-F5344CB8AC3E}">
        <p14:creationId xmlns:p14="http://schemas.microsoft.com/office/powerpoint/2010/main" val="2864861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D9676-3E16-78F5-052C-BCE8032B0D9D}"/>
              </a:ext>
            </a:extLst>
          </p:cNvPr>
          <p:cNvSpPr>
            <a:spLocks noGrp="1"/>
          </p:cNvSpPr>
          <p:nvPr>
            <p:ph type="ctrTitle"/>
          </p:nvPr>
        </p:nvSpPr>
        <p:spPr>
          <a:xfrm>
            <a:off x="680322" y="2323791"/>
            <a:ext cx="7786345" cy="1424026"/>
          </a:xfrm>
        </p:spPr>
        <p:txBody>
          <a:bodyPr/>
          <a:lstStyle/>
          <a:p>
            <a:r>
              <a:rPr lang="en-GB" sz="4700" dirty="0"/>
              <a:t>Marketing Issues &amp; Solutions</a:t>
            </a:r>
            <a:endParaRPr lang="en-US" sz="4700" dirty="0"/>
          </a:p>
        </p:txBody>
      </p:sp>
      <p:sp>
        <p:nvSpPr>
          <p:cNvPr id="3" name="Content Placeholder 2">
            <a:extLst>
              <a:ext uri="{FF2B5EF4-FFF2-40B4-BE49-F238E27FC236}">
                <a16:creationId xmlns:a16="http://schemas.microsoft.com/office/drawing/2014/main" id="{E6214601-DC0B-1C79-93A9-9B3532C03CBA}"/>
              </a:ext>
            </a:extLst>
          </p:cNvPr>
          <p:cNvSpPr>
            <a:spLocks noGrp="1"/>
          </p:cNvSpPr>
          <p:nvPr>
            <p:ph type="subTitle" idx="1"/>
          </p:nvPr>
        </p:nvSpPr>
        <p:spPr/>
        <p:txBody>
          <a:bodyPr/>
          <a:lstStyle/>
          <a:p>
            <a:r>
              <a:rPr lang="en-GB" dirty="0" err="1">
                <a:solidFill>
                  <a:srgbClr val="FFFFFF"/>
                </a:solidFill>
                <a:latin typeface="Trebuchet MS"/>
              </a:rPr>
              <a:t>Shaekaparvin</a:t>
            </a:r>
            <a:r>
              <a:rPr lang="en-GB" dirty="0">
                <a:solidFill>
                  <a:srgbClr val="FFFFFF"/>
                </a:solidFill>
                <a:ea typeface="+mn-lt"/>
                <a:cs typeface="+mn-lt"/>
              </a:rPr>
              <a:t> </a:t>
            </a:r>
            <a:r>
              <a:rPr lang="en-GB" dirty="0" err="1">
                <a:solidFill>
                  <a:srgbClr val="FFFFFF"/>
                </a:solidFill>
                <a:ea typeface="+mn-lt"/>
                <a:cs typeface="+mn-lt"/>
              </a:rPr>
              <a:t>Kadri</a:t>
            </a:r>
            <a:r>
              <a:rPr lang="en-GB" dirty="0">
                <a:solidFill>
                  <a:srgbClr val="FFFFFF"/>
                </a:solidFill>
                <a:ea typeface="+mn-lt"/>
                <a:cs typeface="+mn-lt"/>
              </a:rPr>
              <a:t> - 2514895</a:t>
            </a:r>
            <a:endParaRPr lang="en-US" dirty="0"/>
          </a:p>
        </p:txBody>
      </p:sp>
      <p:pic>
        <p:nvPicPr>
          <p:cNvPr id="5" name="Picture 4" descr="HD wallpaper: Coca-cola, Brand, Drinks, Bank, Snow, New year, red ...">
            <a:extLst>
              <a:ext uri="{FF2B5EF4-FFF2-40B4-BE49-F238E27FC236}">
                <a16:creationId xmlns:a16="http://schemas.microsoft.com/office/drawing/2014/main" id="{E8BEEE97-859B-8F7F-59A6-85949375D54D}"/>
              </a:ext>
            </a:extLst>
          </p:cNvPr>
          <p:cNvPicPr>
            <a:picLocks noChangeAspect="1"/>
          </p:cNvPicPr>
          <p:nvPr/>
        </p:nvPicPr>
        <p:blipFill>
          <a:blip r:embed="rId2"/>
          <a:stretch>
            <a:fillRect/>
          </a:stretch>
        </p:blipFill>
        <p:spPr>
          <a:xfrm>
            <a:off x="8824457" y="2323791"/>
            <a:ext cx="3367544" cy="2210417"/>
          </a:xfrm>
          <a:prstGeom prst="rect">
            <a:avLst/>
          </a:prstGeom>
        </p:spPr>
      </p:pic>
    </p:spTree>
    <p:extLst>
      <p:ext uri="{BB962C8B-B14F-4D97-AF65-F5344CB8AC3E}">
        <p14:creationId xmlns:p14="http://schemas.microsoft.com/office/powerpoint/2010/main" val="2480269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6C033-4A06-A928-33C5-073D86405417}"/>
              </a:ext>
            </a:extLst>
          </p:cNvPr>
          <p:cNvSpPr>
            <a:spLocks noGrp="1"/>
          </p:cNvSpPr>
          <p:nvPr>
            <p:ph type="title"/>
          </p:nvPr>
        </p:nvSpPr>
        <p:spPr/>
        <p:txBody>
          <a:bodyPr/>
          <a:lstStyle/>
          <a:p>
            <a:r>
              <a:rPr lang="en-US"/>
              <a:t>MARKETING ISSUES</a:t>
            </a:r>
            <a:endParaRPr lang="en-GB"/>
          </a:p>
        </p:txBody>
      </p:sp>
      <p:sp>
        <p:nvSpPr>
          <p:cNvPr id="3" name="Content Placeholder 2">
            <a:extLst>
              <a:ext uri="{FF2B5EF4-FFF2-40B4-BE49-F238E27FC236}">
                <a16:creationId xmlns:a16="http://schemas.microsoft.com/office/drawing/2014/main" id="{70B1FCBE-1DDB-2688-4E12-48CEACF16097}"/>
              </a:ext>
            </a:extLst>
          </p:cNvPr>
          <p:cNvSpPr>
            <a:spLocks noGrp="1"/>
          </p:cNvSpPr>
          <p:nvPr>
            <p:ph idx="1"/>
          </p:nvPr>
        </p:nvSpPr>
        <p:spPr>
          <a:xfrm>
            <a:off x="680321" y="2336873"/>
            <a:ext cx="9613861" cy="4392540"/>
          </a:xfrm>
        </p:spPr>
        <p:txBody>
          <a:bodyPr>
            <a:normAutofit/>
          </a:bodyPr>
          <a:lstStyle/>
          <a:p>
            <a:pPr>
              <a:spcAft>
                <a:spcPts val="750"/>
              </a:spcAft>
            </a:pPr>
            <a:r>
              <a:rPr lang="en-GB" sz="2200"/>
              <a:t>Coca-Cola faces marketing challenges related to historical missteps like the "New Coke" failure, criticism for marketing unhealthy products to children, and the potential for political polarization in its messaging. The company also faces the challenge of adapting its marketing to new technologies like AI, while also managing environmental concerns that can be linked to its global marketing and distribution. .</a:t>
            </a:r>
          </a:p>
          <a:p>
            <a:pPr marL="285750" indent="-285750">
              <a:buFont typeface="Wingdings" pitchFamily="2" charset="2"/>
              <a:buChar char="Ø"/>
            </a:pPr>
            <a:r>
              <a:rPr lang="en-US" sz="2200"/>
              <a:t>ENVIRONMENTAL</a:t>
            </a:r>
          </a:p>
          <a:p>
            <a:pPr marL="285750" indent="-285750">
              <a:buFont typeface="Wingdings" pitchFamily="2" charset="2"/>
              <a:buChar char="Ø"/>
            </a:pPr>
            <a:r>
              <a:rPr lang="en-US" sz="2200"/>
              <a:t>SOCIAL</a:t>
            </a:r>
          </a:p>
          <a:p>
            <a:pPr marL="285750" indent="-285750">
              <a:buFont typeface="Wingdings" pitchFamily="2" charset="2"/>
              <a:buChar char="Ø"/>
            </a:pPr>
            <a:r>
              <a:rPr lang="en-US" sz="2200"/>
              <a:t>GOVERNANCE</a:t>
            </a:r>
          </a:p>
          <a:p>
            <a:pPr marL="285750" indent="-285750">
              <a:buFont typeface="Wingdings" pitchFamily="2" charset="2"/>
              <a:buChar char="Ø"/>
            </a:pPr>
            <a:r>
              <a:rPr lang="en-GB" sz="2200"/>
              <a:t>HEALTH AND ETHICAL CONCERN</a:t>
            </a:r>
          </a:p>
          <a:p>
            <a:endParaRPr lang="en-US" sz="2200"/>
          </a:p>
          <a:p>
            <a:pPr marL="285750" indent="-285750">
              <a:buFont typeface="Wingdings" pitchFamily="2" charset="2"/>
              <a:buChar char="Ø"/>
            </a:pPr>
            <a:endParaRPr lang="en-US" sz="2200"/>
          </a:p>
          <a:p>
            <a:pPr marL="0" indent="0">
              <a:buNone/>
            </a:pPr>
            <a:endParaRPr lang="en-US" sz="2200"/>
          </a:p>
          <a:p>
            <a:endParaRPr lang="en-GB" sz="2200"/>
          </a:p>
        </p:txBody>
      </p:sp>
      <p:sp>
        <p:nvSpPr>
          <p:cNvPr id="5" name="TextBox 4">
            <a:extLst>
              <a:ext uri="{FF2B5EF4-FFF2-40B4-BE49-F238E27FC236}">
                <a16:creationId xmlns:a16="http://schemas.microsoft.com/office/drawing/2014/main" id="{391947A1-DE5C-701A-920F-9B74F0D40F9E}"/>
              </a:ext>
            </a:extLst>
          </p:cNvPr>
          <p:cNvSpPr txBox="1"/>
          <p:nvPr/>
        </p:nvSpPr>
        <p:spPr>
          <a:xfrm>
            <a:off x="187890" y="140918"/>
            <a:ext cx="8381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solidFill>
                  <a:srgbClr val="FFFFFF"/>
                </a:solidFill>
                <a:latin typeface="Trebuchet MS"/>
              </a:rPr>
              <a:t>Shaekaparvin</a:t>
            </a:r>
            <a:r>
              <a:rPr lang="en-GB" dirty="0">
                <a:solidFill>
                  <a:srgbClr val="FFFFFF"/>
                </a:solidFill>
                <a:ea typeface="+mn-lt"/>
                <a:cs typeface="+mn-lt"/>
              </a:rPr>
              <a:t> </a:t>
            </a:r>
            <a:r>
              <a:rPr lang="en-GB" dirty="0" err="1">
                <a:solidFill>
                  <a:srgbClr val="FFFFFF"/>
                </a:solidFill>
                <a:ea typeface="+mn-lt"/>
                <a:cs typeface="+mn-lt"/>
              </a:rPr>
              <a:t>Kadri</a:t>
            </a:r>
            <a:r>
              <a:rPr lang="en-GB" dirty="0">
                <a:solidFill>
                  <a:srgbClr val="FFFFFF"/>
                </a:solidFill>
                <a:ea typeface="+mn-lt"/>
                <a:cs typeface="+mn-lt"/>
              </a:rPr>
              <a:t> - 2514895</a:t>
            </a:r>
            <a:endParaRPr lang="en-GB" dirty="0">
              <a:solidFill>
                <a:srgbClr val="000000"/>
              </a:solidFill>
              <a:ea typeface="+mn-lt"/>
              <a:cs typeface="+mn-lt"/>
            </a:endParaRPr>
          </a:p>
        </p:txBody>
      </p:sp>
    </p:spTree>
    <p:extLst>
      <p:ext uri="{BB962C8B-B14F-4D97-AF65-F5344CB8AC3E}">
        <p14:creationId xmlns:p14="http://schemas.microsoft.com/office/powerpoint/2010/main" val="3697412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749B6-3D43-F957-53AF-04CBD0783696}"/>
              </a:ext>
            </a:extLst>
          </p:cNvPr>
          <p:cNvSpPr>
            <a:spLocks noGrp="1"/>
          </p:cNvSpPr>
          <p:nvPr>
            <p:ph type="title"/>
          </p:nvPr>
        </p:nvSpPr>
        <p:spPr/>
        <p:txBody>
          <a:bodyPr/>
          <a:lstStyle/>
          <a:p>
            <a:r>
              <a:rPr lang="en-US" b="1"/>
              <a:t>MARKETING ISSUES</a:t>
            </a:r>
            <a:endParaRPr lang="en-US"/>
          </a:p>
        </p:txBody>
      </p:sp>
      <p:sp>
        <p:nvSpPr>
          <p:cNvPr id="4" name="TextBox 3">
            <a:extLst>
              <a:ext uri="{FF2B5EF4-FFF2-40B4-BE49-F238E27FC236}">
                <a16:creationId xmlns:a16="http://schemas.microsoft.com/office/drawing/2014/main" id="{2114EF91-7F24-7EC2-84CF-3880594D02D5}"/>
              </a:ext>
            </a:extLst>
          </p:cNvPr>
          <p:cNvSpPr txBox="1"/>
          <p:nvPr/>
        </p:nvSpPr>
        <p:spPr>
          <a:xfrm>
            <a:off x="328612" y="2128837"/>
            <a:ext cx="11658601" cy="4832092"/>
          </a:xfrm>
          <a:prstGeom prst="rect">
            <a:avLst/>
          </a:prstGeom>
          <a:noFill/>
        </p:spPr>
        <p:txBody>
          <a:bodyPr wrap="square" rtlCol="0">
            <a:spAutoFit/>
          </a:bodyPr>
          <a:lstStyle/>
          <a:p>
            <a:pPr lvl="0">
              <a:buFont typeface="Wingdings" pitchFamily="2" charset="2"/>
              <a:buChar char="Ø"/>
            </a:pPr>
            <a:r>
              <a:rPr lang="en-US" sz="2200" dirty="0"/>
              <a:t>ENVIRONMENTAL</a:t>
            </a:r>
          </a:p>
          <a:p>
            <a:pPr lvl="1"/>
            <a:r>
              <a:rPr lang="en-US" sz="2200" dirty="0"/>
              <a:t>	Coca-Cola has been named the world's largest plastic polluter for several years in a row by </a:t>
            </a:r>
            <a:r>
              <a:rPr lang="en-US" sz="2200" dirty="0" err="1"/>
              <a:t>organi</a:t>
            </a:r>
            <a:r>
              <a:rPr lang="en-GB" sz="2200" dirty="0"/>
              <a:t>s</a:t>
            </a:r>
            <a:r>
              <a:rPr lang="en-US" sz="2200" dirty="0" err="1"/>
              <a:t>ations</a:t>
            </a:r>
            <a:r>
              <a:rPr lang="en-US" sz="2200" dirty="0"/>
              <a:t> like </a:t>
            </a:r>
            <a:r>
              <a:rPr lang="en-US" sz="2200" u="sng" dirty="0">
                <a:hlinkClick r:id="rId2"/>
              </a:rPr>
              <a:t>Break Free From Plastic</a:t>
            </a:r>
            <a:r>
              <a:rPr lang="en-US" sz="2200" dirty="0"/>
              <a:t>. The company's significant water usage has been a source of criticism for decades, particularly impacting communities where its bottling plants operate.</a:t>
            </a:r>
          </a:p>
          <a:p>
            <a:pPr lvl="0">
              <a:buFont typeface="Wingdings" pitchFamily="2" charset="2"/>
              <a:buChar char="Ø"/>
            </a:pPr>
            <a:r>
              <a:rPr lang="en-US" sz="2200" dirty="0"/>
              <a:t>SOCIAL</a:t>
            </a:r>
          </a:p>
          <a:p>
            <a:pPr lvl="1"/>
            <a:r>
              <a:rPr lang="en-US" sz="2200" dirty="0"/>
              <a:t>	Coca-Cola has been accused of forced labor, particularly of seasonal workers, and of intimidating or suppressing unions and workers' rights to freedom of association.</a:t>
            </a:r>
          </a:p>
          <a:p>
            <a:pPr lvl="0">
              <a:buFont typeface="Wingdings" pitchFamily="2" charset="2"/>
              <a:buChar char="Ø"/>
            </a:pPr>
            <a:r>
              <a:rPr lang="en-US" sz="2200" dirty="0"/>
              <a:t>GOVERNANCE</a:t>
            </a:r>
          </a:p>
          <a:p>
            <a:pPr lvl="0"/>
            <a:r>
              <a:rPr lang="en-US" sz="2200" dirty="0"/>
              <a:t>       	Coca-Cola has faced accusations of intimidating union workers and engaging in other unethical behavior related to labor rights in various countries    </a:t>
            </a:r>
          </a:p>
          <a:p>
            <a:pPr lvl="0">
              <a:buFont typeface="Wingdings" pitchFamily="2" charset="2"/>
              <a:buChar char="Ø"/>
            </a:pPr>
            <a:r>
              <a:rPr lang="en-US" sz="2200" dirty="0"/>
              <a:t>HEALTH AND ETHICAL CONCERN</a:t>
            </a:r>
          </a:p>
          <a:p>
            <a:pPr lvl="0"/>
            <a:r>
              <a:rPr lang="en-US" sz="2200" dirty="0"/>
              <a:t>	Obesity, Type 2 Diabetes, Heart Disease, Dental Problems, Bone Health,Liver Disease, Cancer.</a:t>
            </a:r>
          </a:p>
        </p:txBody>
      </p:sp>
      <p:sp>
        <p:nvSpPr>
          <p:cNvPr id="5" name="TextBox 4">
            <a:extLst>
              <a:ext uri="{FF2B5EF4-FFF2-40B4-BE49-F238E27FC236}">
                <a16:creationId xmlns:a16="http://schemas.microsoft.com/office/drawing/2014/main" id="{11CAF06C-89D8-1FA6-7854-9115582E09D8}"/>
              </a:ext>
            </a:extLst>
          </p:cNvPr>
          <p:cNvSpPr txBox="1"/>
          <p:nvPr/>
        </p:nvSpPr>
        <p:spPr>
          <a:xfrm>
            <a:off x="187890" y="140918"/>
            <a:ext cx="8381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solidFill>
                  <a:srgbClr val="FFFFFF"/>
                </a:solidFill>
                <a:latin typeface="Trebuchet MS"/>
              </a:rPr>
              <a:t>Shaekaparvin</a:t>
            </a:r>
            <a:r>
              <a:rPr lang="en-GB">
                <a:solidFill>
                  <a:srgbClr val="FFFFFF"/>
                </a:solidFill>
                <a:ea typeface="+mn-lt"/>
                <a:cs typeface="+mn-lt"/>
              </a:rPr>
              <a:t> Kadri - 2514895</a:t>
            </a:r>
            <a:endParaRPr lang="en-GB">
              <a:solidFill>
                <a:srgbClr val="000000"/>
              </a:solidFill>
              <a:latin typeface="Trebuchet MS"/>
            </a:endParaRPr>
          </a:p>
        </p:txBody>
      </p:sp>
    </p:spTree>
    <p:extLst>
      <p:ext uri="{BB962C8B-B14F-4D97-AF65-F5344CB8AC3E}">
        <p14:creationId xmlns:p14="http://schemas.microsoft.com/office/powerpoint/2010/main" val="76983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5F927-7EB8-6AD8-371D-B911B7054BD2}"/>
              </a:ext>
            </a:extLst>
          </p:cNvPr>
          <p:cNvSpPr>
            <a:spLocks noGrp="1"/>
          </p:cNvSpPr>
          <p:nvPr>
            <p:ph type="title"/>
          </p:nvPr>
        </p:nvSpPr>
        <p:spPr/>
        <p:txBody>
          <a:bodyPr/>
          <a:lstStyle/>
          <a:p>
            <a:r>
              <a:rPr lang="en-US" b="1"/>
              <a:t>MARKETING ISSUES SOLUTIONS</a:t>
            </a:r>
            <a:endParaRPr lang="en-US"/>
          </a:p>
        </p:txBody>
      </p:sp>
      <p:sp>
        <p:nvSpPr>
          <p:cNvPr id="3" name="TextBox 2">
            <a:extLst>
              <a:ext uri="{FF2B5EF4-FFF2-40B4-BE49-F238E27FC236}">
                <a16:creationId xmlns:a16="http://schemas.microsoft.com/office/drawing/2014/main" id="{73498A13-F82F-B02F-60DD-A16482AE4F43}"/>
              </a:ext>
            </a:extLst>
          </p:cNvPr>
          <p:cNvSpPr txBox="1"/>
          <p:nvPr/>
        </p:nvSpPr>
        <p:spPr>
          <a:xfrm>
            <a:off x="257176" y="2099957"/>
            <a:ext cx="11029950" cy="4832092"/>
          </a:xfrm>
          <a:prstGeom prst="rect">
            <a:avLst/>
          </a:prstGeom>
          <a:noFill/>
        </p:spPr>
        <p:txBody>
          <a:bodyPr wrap="square" lIns="91440" tIns="45720" rIns="91440" bIns="45720" rtlCol="0" anchor="t">
            <a:spAutoFit/>
          </a:bodyPr>
          <a:lstStyle/>
          <a:p>
            <a:pPr marL="285750" indent="-285750">
              <a:buFont typeface="Wingdings" pitchFamily="2" charset="2"/>
              <a:buChar char="Ø"/>
            </a:pPr>
            <a:r>
              <a:rPr lang="en-US" sz="2200"/>
              <a:t>ENVIRONMENTAL</a:t>
            </a:r>
          </a:p>
          <a:p>
            <a:pPr lvl="0" eaLnBrk="0" fontAlgn="base" hangingPunct="0">
              <a:spcBef>
                <a:spcPct val="0"/>
              </a:spcBef>
              <a:spcAft>
                <a:spcPct val="0"/>
              </a:spcAft>
            </a:pPr>
            <a:r>
              <a:rPr lang="en-US" altLang="en-US" sz="2200">
                <a:latin typeface="Arial"/>
                <a:cs typeface="Arial"/>
              </a:rPr>
              <a:t>	Invest in innovative packaging, such as lighter bottles, bottles made from recycled materials and completely plant-based bottles. </a:t>
            </a:r>
          </a:p>
          <a:p>
            <a:pPr marL="285750" indent="-285750">
              <a:buFont typeface="Wingdings" pitchFamily="2" charset="2"/>
              <a:buChar char="Ø"/>
            </a:pPr>
            <a:r>
              <a:rPr lang="en-US" sz="2200"/>
              <a:t>SOCIAL</a:t>
            </a:r>
          </a:p>
          <a:p>
            <a:r>
              <a:rPr lang="en-US" sz="2200"/>
              <a:t>     </a:t>
            </a:r>
            <a:r>
              <a:rPr lang="en-GB" sz="2200"/>
              <a:t>Strengthen internal communication to better foster innovation and address employee concerns. </a:t>
            </a:r>
          </a:p>
          <a:p>
            <a:pPr marL="342900" lvl="0" indent="-342900" eaLnBrk="0" fontAlgn="base" hangingPunct="0">
              <a:spcBef>
                <a:spcPct val="0"/>
              </a:spcBef>
              <a:spcAft>
                <a:spcPct val="0"/>
              </a:spcAft>
              <a:buFont typeface="Wingdings"/>
              <a:buChar char="Ø"/>
            </a:pPr>
            <a:r>
              <a:rPr lang="en-US" sz="2200"/>
              <a:t>GOVERNANCE</a:t>
            </a:r>
            <a:br>
              <a:rPr lang="en-US" sz="2200"/>
            </a:br>
            <a:r>
              <a:rPr lang="en-US" sz="2200">
                <a:latin typeface="Arial"/>
                <a:cs typeface="Arial"/>
              </a:rPr>
              <a:t>	</a:t>
            </a:r>
            <a:r>
              <a:rPr lang="en-US" altLang="en-US" sz="2200">
                <a:latin typeface="Google Sans"/>
              </a:rPr>
              <a:t>Implement AI to optimize sustainability efforts and improve efficiency in areas like data analysis for watershed restoration. </a:t>
            </a:r>
            <a:endParaRPr lang="en-US" altLang="en-US" sz="2200">
              <a:latin typeface="Arial" panose="020B0604020202020204" pitchFamily="34" charset="0"/>
              <a:cs typeface="Arial" panose="020B0604020202020204" pitchFamily="34" charset="0"/>
            </a:endParaRPr>
          </a:p>
          <a:p>
            <a:pPr marL="285750" indent="-285750">
              <a:buFont typeface="Wingdings" pitchFamily="2" charset="2"/>
              <a:buChar char="Ø"/>
            </a:pPr>
            <a:r>
              <a:rPr lang="en-US" sz="2200"/>
              <a:t>HEALTH AND ETHICAL CONCERN</a:t>
            </a:r>
            <a:endParaRPr lang="en-US" sz="2200">
              <a:latin typeface="Arial" panose="020B0604020202020204" pitchFamily="34" charset="0"/>
            </a:endParaRPr>
          </a:p>
          <a:p>
            <a:r>
              <a:rPr lang="en-US" altLang="en-US" sz="2200">
                <a:latin typeface="Arial"/>
                <a:cs typeface="Arial"/>
              </a:rPr>
              <a:t>	</a:t>
            </a:r>
            <a:r>
              <a:rPr lang="en-US" altLang="en-US" sz="2200">
                <a:latin typeface="Google Sans"/>
              </a:rPr>
              <a:t>Develop and promote healthier options like low-sugar or sugar-free drinks. </a:t>
            </a:r>
          </a:p>
          <a:p>
            <a:pPr lvl="1" eaLnBrk="0" fontAlgn="base" hangingPunct="0">
              <a:spcBef>
                <a:spcPct val="0"/>
              </a:spcBef>
              <a:spcAft>
                <a:spcPct val="0"/>
              </a:spcAft>
            </a:pPr>
            <a:r>
              <a:rPr lang="en-US" altLang="en-US" sz="2200">
                <a:latin typeface="Google Sans"/>
              </a:rPr>
              <a:t>Introduce new product lines such as flavored water, teas, and natural </a:t>
            </a:r>
            <a:r>
              <a:rPr lang="en-US" altLang="en-US" sz="2200" err="1">
                <a:latin typeface="Google Sans"/>
              </a:rPr>
              <a:t>juices.Acquire</a:t>
            </a:r>
            <a:r>
              <a:rPr lang="en-US" altLang="en-US" sz="2200">
                <a:latin typeface="Google Sans"/>
              </a:rPr>
              <a:t> or partner with existing health-focused beverage brands. </a:t>
            </a:r>
            <a:endParaRPr lang="en-US" altLang="en-US" sz="2200">
              <a:latin typeface="Arial" panose="020B0604020202020204" pitchFamily="34" charset="0"/>
            </a:endParaRPr>
          </a:p>
          <a:p>
            <a:pPr marL="285750" indent="-285750">
              <a:buFont typeface="Wingdings" pitchFamily="2" charset="2"/>
              <a:buChar char="Ø"/>
            </a:pPr>
            <a:endParaRPr lang="en-US" sz="2200"/>
          </a:p>
        </p:txBody>
      </p:sp>
      <p:sp>
        <p:nvSpPr>
          <p:cNvPr id="7" name="TextBox 6">
            <a:extLst>
              <a:ext uri="{FF2B5EF4-FFF2-40B4-BE49-F238E27FC236}">
                <a16:creationId xmlns:a16="http://schemas.microsoft.com/office/drawing/2014/main" id="{286D4FAA-8240-6F20-5990-F7325F6529D3}"/>
              </a:ext>
            </a:extLst>
          </p:cNvPr>
          <p:cNvSpPr txBox="1"/>
          <p:nvPr/>
        </p:nvSpPr>
        <p:spPr>
          <a:xfrm>
            <a:off x="187890" y="140918"/>
            <a:ext cx="8381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solidFill>
                  <a:srgbClr val="FFFFFF"/>
                </a:solidFill>
                <a:latin typeface="Trebuchet MS"/>
              </a:rPr>
              <a:t>Shaekaparvin</a:t>
            </a:r>
            <a:r>
              <a:rPr lang="en-GB">
                <a:solidFill>
                  <a:srgbClr val="FFFFFF"/>
                </a:solidFill>
                <a:ea typeface="+mn-lt"/>
                <a:cs typeface="+mn-lt"/>
              </a:rPr>
              <a:t> Kadri - 2514895</a:t>
            </a:r>
            <a:endParaRPr lang="en-GB">
              <a:solidFill>
                <a:srgbClr val="000000"/>
              </a:solidFill>
              <a:latin typeface="Trebuchet MS"/>
            </a:endParaRPr>
          </a:p>
        </p:txBody>
      </p:sp>
    </p:spTree>
    <p:extLst>
      <p:ext uri="{BB962C8B-B14F-4D97-AF65-F5344CB8AC3E}">
        <p14:creationId xmlns:p14="http://schemas.microsoft.com/office/powerpoint/2010/main" val="3498161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28" name="Picture 127">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29" name="Picture 128">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30" name="Picture 129">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31" name="Rectangle 130">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2" name="Rectangle 131">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33" name="Rectangle 132">
            <a:extLst>
              <a:ext uri="{FF2B5EF4-FFF2-40B4-BE49-F238E27FC236}">
                <a16:creationId xmlns:a16="http://schemas.microsoft.com/office/drawing/2014/main" id="{DFE6DBF9-94F5-4877-B532-D859966E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4" name="Picture 133">
            <a:extLst>
              <a:ext uri="{FF2B5EF4-FFF2-40B4-BE49-F238E27FC236}">
                <a16:creationId xmlns:a16="http://schemas.microsoft.com/office/drawing/2014/main" id="{65EBA155-CB71-48F7-8A85-0B293C77395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35" name="Rectangle 134">
            <a:extLst>
              <a:ext uri="{FF2B5EF4-FFF2-40B4-BE49-F238E27FC236}">
                <a16:creationId xmlns:a16="http://schemas.microsoft.com/office/drawing/2014/main" id="{7A9A3980-304B-4116-B0FB-155B054B0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6" name="Picture 135">
            <a:extLst>
              <a:ext uri="{FF2B5EF4-FFF2-40B4-BE49-F238E27FC236}">
                <a16:creationId xmlns:a16="http://schemas.microsoft.com/office/drawing/2014/main" id="{924FA7CC-8015-40C6-9D92-644E30DCCA6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2"/>
            <a:ext cx="7767872" cy="225365"/>
          </a:xfrm>
          <a:prstGeom prst="rect">
            <a:avLst/>
          </a:prstGeom>
        </p:spPr>
      </p:pic>
      <p:sp>
        <p:nvSpPr>
          <p:cNvPr id="137" name="Rectangle 136">
            <a:extLst>
              <a:ext uri="{FF2B5EF4-FFF2-40B4-BE49-F238E27FC236}">
                <a16:creationId xmlns:a16="http://schemas.microsoft.com/office/drawing/2014/main" id="{D146040E-7E20-4B05-9660-47E254E1A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0078"/>
            <a:ext cx="786817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409FC702-1496-9952-58E5-8DE6A9137B1A}"/>
              </a:ext>
            </a:extLst>
          </p:cNvPr>
          <p:cNvSpPr txBox="1"/>
          <p:nvPr/>
        </p:nvSpPr>
        <p:spPr>
          <a:xfrm>
            <a:off x="680322" y="2733709"/>
            <a:ext cx="6752110" cy="137307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0" algn="r" defTabSz="914400">
              <a:lnSpc>
                <a:spcPct val="90000"/>
              </a:lnSpc>
              <a:spcBef>
                <a:spcPct val="0"/>
              </a:spcBef>
              <a:spcAft>
                <a:spcPts val="600"/>
              </a:spcAft>
            </a:pPr>
            <a:endParaRPr lang="en-US" sz="2600" b="1">
              <a:latin typeface="+mj-lt"/>
              <a:ea typeface="+mj-ea"/>
              <a:cs typeface="+mj-cs"/>
            </a:endParaRPr>
          </a:p>
          <a:p>
            <a:pPr marL="0" algn="r" defTabSz="914400">
              <a:lnSpc>
                <a:spcPct val="90000"/>
              </a:lnSpc>
              <a:spcBef>
                <a:spcPct val="0"/>
              </a:spcBef>
              <a:spcAft>
                <a:spcPts val="600"/>
              </a:spcAft>
            </a:pPr>
            <a:r>
              <a:rPr lang="en-US" sz="2600" b="1">
                <a:latin typeface="+mj-lt"/>
                <a:ea typeface="+mj-ea"/>
                <a:cs typeface="+mj-cs"/>
              </a:rPr>
              <a:t>CHALLENGES FACED BY THE COCA-COLA COMPANY AS A RESULT OF ESG PRINCIPLES</a:t>
            </a:r>
          </a:p>
          <a:p>
            <a:pPr algn="r" defTabSz="914400">
              <a:lnSpc>
                <a:spcPct val="90000"/>
              </a:lnSpc>
              <a:spcBef>
                <a:spcPct val="0"/>
              </a:spcBef>
              <a:spcAft>
                <a:spcPts val="600"/>
              </a:spcAft>
            </a:pPr>
            <a:endParaRPr lang="en-US" sz="2600">
              <a:latin typeface="+mj-lt"/>
              <a:ea typeface="+mj-ea"/>
              <a:cs typeface="+mj-cs"/>
            </a:endParaRPr>
          </a:p>
        </p:txBody>
      </p:sp>
      <p:sp>
        <p:nvSpPr>
          <p:cNvPr id="3" name="TextBox 2">
            <a:extLst>
              <a:ext uri="{FF2B5EF4-FFF2-40B4-BE49-F238E27FC236}">
                <a16:creationId xmlns:a16="http://schemas.microsoft.com/office/drawing/2014/main" id="{F41F34F2-B9D9-520D-9EEF-969FC080BE46}"/>
              </a:ext>
            </a:extLst>
          </p:cNvPr>
          <p:cNvSpPr txBox="1"/>
          <p:nvPr/>
        </p:nvSpPr>
        <p:spPr>
          <a:xfrm>
            <a:off x="680322" y="4394039"/>
            <a:ext cx="6752109" cy="111768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gn="r" defTabSz="914400">
              <a:lnSpc>
                <a:spcPct val="90000"/>
              </a:lnSpc>
              <a:spcBef>
                <a:spcPts val="1000"/>
              </a:spcBef>
            </a:pPr>
            <a:r>
              <a:rPr lang="en-US" sz="2000"/>
              <a:t>Saghar Abed/1707252</a:t>
            </a:r>
          </a:p>
        </p:txBody>
      </p:sp>
      <p:pic>
        <p:nvPicPr>
          <p:cNvPr id="4" name="Picture 3" descr="A plastic bottle with a red label&#10;&#10;AI-generated content may be incorrect.">
            <a:extLst>
              <a:ext uri="{FF2B5EF4-FFF2-40B4-BE49-F238E27FC236}">
                <a16:creationId xmlns:a16="http://schemas.microsoft.com/office/drawing/2014/main" id="{4876E00A-3CAD-8D3D-2200-37DF404D9208}"/>
              </a:ext>
            </a:extLst>
          </p:cNvPr>
          <p:cNvPicPr>
            <a:picLocks noChangeAspect="1"/>
          </p:cNvPicPr>
          <p:nvPr/>
        </p:nvPicPr>
        <p:blipFill>
          <a:blip r:embed="rId5"/>
          <a:srcRect l="20696" r="20696"/>
          <a:stretch/>
        </p:blipFill>
        <p:spPr>
          <a:xfrm>
            <a:off x="8187091" y="1546447"/>
            <a:ext cx="3358478" cy="3765106"/>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3347048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flipV="1">
            <a:off x="1054070" y="1648057"/>
            <a:ext cx="0" cy="3464594"/>
          </a:xfrm>
          <a:prstGeom prst="line">
            <a:avLst/>
          </a:prstGeom>
          <a:ln w="85725" cap="flat">
            <a:solidFill>
              <a:srgbClr val="000000"/>
            </a:solidFill>
            <a:prstDash val="solid"/>
            <a:headEnd type="none" w="sm" len="sm"/>
            <a:tailEnd type="none" w="sm" len="sm"/>
          </a:ln>
        </p:spPr>
        <p:txBody>
          <a:bodyPr/>
          <a:lstStyle/>
          <a:p>
            <a:endParaRPr lang="en-GB" sz="1200"/>
          </a:p>
        </p:txBody>
      </p:sp>
      <p:grpSp>
        <p:nvGrpSpPr>
          <p:cNvPr id="3" name="Group 3"/>
          <p:cNvGrpSpPr/>
          <p:nvPr/>
        </p:nvGrpSpPr>
        <p:grpSpPr>
          <a:xfrm>
            <a:off x="649916" y="1037946"/>
            <a:ext cx="756539" cy="792002"/>
            <a:chOff x="0" y="-33178"/>
            <a:chExt cx="812800" cy="8509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B1B1B"/>
            </a:solidFill>
          </p:spPr>
          <p:txBody>
            <a:bodyPr/>
            <a:lstStyle/>
            <a:p>
              <a:endParaRPr lang="en-GB" sz="1200"/>
            </a:p>
          </p:txBody>
        </p:sp>
        <p:sp>
          <p:nvSpPr>
            <p:cNvPr id="5" name="TextBox 5"/>
            <p:cNvSpPr txBox="1"/>
            <p:nvPr/>
          </p:nvSpPr>
          <p:spPr>
            <a:xfrm>
              <a:off x="76199" y="-33178"/>
              <a:ext cx="660400" cy="850900"/>
            </a:xfrm>
            <a:prstGeom prst="rect">
              <a:avLst/>
            </a:prstGeom>
          </p:spPr>
          <p:txBody>
            <a:bodyPr lIns="33867" tIns="33867" rIns="33867" bIns="33867" rtlCol="0" anchor="ctr"/>
            <a:lstStyle/>
            <a:p>
              <a:pPr algn="ctr">
                <a:lnSpc>
                  <a:spcPts val="3720"/>
                </a:lnSpc>
              </a:pPr>
              <a:r>
                <a:rPr lang="en-US" sz="2066" b="1">
                  <a:solidFill>
                    <a:srgbClr val="FFFFFF"/>
                  </a:solidFill>
                  <a:latin typeface="Arial Bold"/>
                  <a:ea typeface="Arial Bold"/>
                  <a:cs typeface="Arial Bold"/>
                  <a:sym typeface="Arial Bold"/>
                </a:rPr>
                <a:t>P</a:t>
              </a:r>
            </a:p>
          </p:txBody>
        </p:sp>
      </p:grpSp>
      <p:grpSp>
        <p:nvGrpSpPr>
          <p:cNvPr id="6" name="Group 6"/>
          <p:cNvGrpSpPr/>
          <p:nvPr/>
        </p:nvGrpSpPr>
        <p:grpSpPr>
          <a:xfrm>
            <a:off x="668205" y="2576092"/>
            <a:ext cx="756539" cy="792002"/>
            <a:chOff x="-18905" y="-114300"/>
            <a:chExt cx="812800" cy="850900"/>
          </a:xfrm>
        </p:grpSpPr>
        <p:sp>
          <p:nvSpPr>
            <p:cNvPr id="7" name="Freeform 7"/>
            <p:cNvSpPr/>
            <p:nvPr/>
          </p:nvSpPr>
          <p:spPr>
            <a:xfrm>
              <a:off x="-18905" y="-95251"/>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97777"/>
            </a:solidFill>
          </p:spPr>
          <p:txBody>
            <a:bodyPr/>
            <a:lstStyle/>
            <a:p>
              <a:endParaRPr lang="en-GB" sz="1200"/>
            </a:p>
          </p:txBody>
        </p:sp>
        <p:sp>
          <p:nvSpPr>
            <p:cNvPr id="8" name="TextBox 8"/>
            <p:cNvSpPr txBox="1"/>
            <p:nvPr/>
          </p:nvSpPr>
          <p:spPr>
            <a:xfrm>
              <a:off x="76200" y="-114300"/>
              <a:ext cx="660400" cy="850900"/>
            </a:xfrm>
            <a:prstGeom prst="rect">
              <a:avLst/>
            </a:prstGeom>
          </p:spPr>
          <p:txBody>
            <a:bodyPr lIns="33867" tIns="33867" rIns="33867" bIns="33867" rtlCol="0" anchor="ctr"/>
            <a:lstStyle/>
            <a:p>
              <a:pPr algn="ctr">
                <a:lnSpc>
                  <a:spcPts val="3720"/>
                </a:lnSpc>
              </a:pPr>
              <a:r>
                <a:rPr lang="en-US" sz="2066">
                  <a:solidFill>
                    <a:srgbClr val="FFFFFF"/>
                  </a:solidFill>
                  <a:latin typeface="Arial"/>
                  <a:ea typeface="Arial"/>
                  <a:cs typeface="Arial"/>
                  <a:sym typeface="Arial"/>
                </a:rPr>
                <a:t>E</a:t>
              </a:r>
            </a:p>
          </p:txBody>
        </p:sp>
      </p:grpSp>
      <p:grpSp>
        <p:nvGrpSpPr>
          <p:cNvPr id="9" name="Group 9"/>
          <p:cNvGrpSpPr/>
          <p:nvPr/>
        </p:nvGrpSpPr>
        <p:grpSpPr>
          <a:xfrm>
            <a:off x="685799" y="4241744"/>
            <a:ext cx="756539" cy="853111"/>
            <a:chOff x="0" y="-103754"/>
            <a:chExt cx="812800" cy="916554"/>
          </a:xfrm>
        </p:grpSpPr>
        <p:sp>
          <p:nvSpPr>
            <p:cNvPr id="10" name="Freeform 10"/>
            <p:cNvSpPr/>
            <p:nvPr/>
          </p:nvSpPr>
          <p:spPr>
            <a:xfrm>
              <a:off x="0" y="-43407"/>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B1B1B"/>
            </a:solidFill>
          </p:spPr>
          <p:txBody>
            <a:bodyPr/>
            <a:lstStyle/>
            <a:p>
              <a:endParaRPr lang="en-GB" sz="1200"/>
            </a:p>
          </p:txBody>
        </p:sp>
        <p:sp>
          <p:nvSpPr>
            <p:cNvPr id="11" name="TextBox 11"/>
            <p:cNvSpPr txBox="1"/>
            <p:nvPr/>
          </p:nvSpPr>
          <p:spPr>
            <a:xfrm>
              <a:off x="69594" y="-103754"/>
              <a:ext cx="660400" cy="916554"/>
            </a:xfrm>
            <a:prstGeom prst="rect">
              <a:avLst/>
            </a:prstGeom>
          </p:spPr>
          <p:txBody>
            <a:bodyPr lIns="33867" tIns="33867" rIns="33867" bIns="33867" rtlCol="0" anchor="ctr"/>
            <a:lstStyle/>
            <a:p>
              <a:pPr algn="ctr">
                <a:lnSpc>
                  <a:spcPts val="3720"/>
                </a:lnSpc>
                <a:spcBef>
                  <a:spcPct val="0"/>
                </a:spcBef>
              </a:pPr>
              <a:r>
                <a:rPr lang="en-US" sz="2066" b="1">
                  <a:solidFill>
                    <a:srgbClr val="FFFFFF"/>
                  </a:solidFill>
                  <a:latin typeface="Arial Bold"/>
                  <a:ea typeface="Arial Bold"/>
                  <a:cs typeface="Arial Bold"/>
                  <a:sym typeface="Arial Bold"/>
                </a:rPr>
                <a:t>S</a:t>
              </a:r>
            </a:p>
          </p:txBody>
        </p:sp>
      </p:grpSp>
      <p:sp>
        <p:nvSpPr>
          <p:cNvPr id="12" name="Freeform 12"/>
          <p:cNvSpPr/>
          <p:nvPr/>
        </p:nvSpPr>
        <p:spPr>
          <a:xfrm>
            <a:off x="10246873" y="4622398"/>
            <a:ext cx="1945127" cy="2110098"/>
          </a:xfrm>
          <a:custGeom>
            <a:avLst/>
            <a:gdLst/>
            <a:ahLst/>
            <a:cxnLst/>
            <a:rect l="l" t="t" r="r" b="b"/>
            <a:pathLst>
              <a:path w="2917690" h="3165147">
                <a:moveTo>
                  <a:pt x="0" y="0"/>
                </a:moveTo>
                <a:lnTo>
                  <a:pt x="2917690" y="0"/>
                </a:lnTo>
                <a:lnTo>
                  <a:pt x="2917690" y="3165148"/>
                </a:lnTo>
                <a:lnTo>
                  <a:pt x="0" y="316514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
        <p:nvSpPr>
          <p:cNvPr id="13" name="TextBox 13"/>
          <p:cNvSpPr txBox="1"/>
          <p:nvPr/>
        </p:nvSpPr>
        <p:spPr>
          <a:xfrm>
            <a:off x="1192301" y="494242"/>
            <a:ext cx="9577299" cy="669158"/>
          </a:xfrm>
          <a:prstGeom prst="rect">
            <a:avLst/>
          </a:prstGeom>
        </p:spPr>
        <p:txBody>
          <a:bodyPr wrap="square" lIns="0" tIns="0" rIns="0" bIns="0" rtlCol="0" anchor="t">
            <a:spAutoFit/>
          </a:bodyPr>
          <a:lstStyle/>
          <a:p>
            <a:pPr algn="ctr">
              <a:lnSpc>
                <a:spcPts val="2713"/>
              </a:lnSpc>
            </a:pPr>
            <a:r>
              <a:rPr lang="en-US" sz="2933" b="1">
                <a:solidFill>
                  <a:srgbClr val="0B0A0A"/>
                </a:solidFill>
                <a:latin typeface="Arial Bold"/>
                <a:ea typeface="Arial Bold"/>
                <a:cs typeface="Arial Bold"/>
                <a:sym typeface="Arial Bold"/>
              </a:rPr>
              <a:t>PESTEL ANALYSIS</a:t>
            </a:r>
          </a:p>
          <a:p>
            <a:pPr algn="ctr">
              <a:lnSpc>
                <a:spcPts val="2713"/>
              </a:lnSpc>
            </a:pPr>
            <a:r>
              <a:rPr lang="en-US" sz="1867">
                <a:latin typeface="Arial Bold" panose="020B0704020202020204" pitchFamily="34" charset="0"/>
                <a:cs typeface="Arial Bold" panose="020B0704020202020204" pitchFamily="34" charset="0"/>
              </a:rPr>
              <a:t>External Pressures and Impact on Marketing</a:t>
            </a:r>
            <a:endParaRPr lang="en-US" sz="1867" b="1">
              <a:solidFill>
                <a:srgbClr val="0B0A0A"/>
              </a:solidFill>
              <a:latin typeface="Arial Bold" panose="020B0704020202020204" pitchFamily="34" charset="0"/>
              <a:ea typeface="Arial Bold"/>
              <a:cs typeface="Arial Bold" panose="020B0704020202020204" pitchFamily="34" charset="0"/>
              <a:sym typeface="Arial Bold"/>
            </a:endParaRPr>
          </a:p>
        </p:txBody>
      </p:sp>
      <p:sp>
        <p:nvSpPr>
          <p:cNvPr id="14" name="TextBox 14"/>
          <p:cNvSpPr txBox="1"/>
          <p:nvPr/>
        </p:nvSpPr>
        <p:spPr>
          <a:xfrm>
            <a:off x="1576379" y="1292558"/>
            <a:ext cx="3908898" cy="520912"/>
          </a:xfrm>
          <a:prstGeom prst="rect">
            <a:avLst/>
          </a:prstGeom>
        </p:spPr>
        <p:txBody>
          <a:bodyPr wrap="square" lIns="0" tIns="0" rIns="0" bIns="0" rtlCol="0" anchor="t">
            <a:spAutoFit/>
          </a:bodyPr>
          <a:lstStyle/>
          <a:p>
            <a:pPr>
              <a:lnSpc>
                <a:spcPts val="2053"/>
              </a:lnSpc>
            </a:pPr>
            <a:r>
              <a:rPr lang="en-US" sz="1466" b="1">
                <a:solidFill>
                  <a:srgbClr val="0B0A0A"/>
                </a:solidFill>
                <a:latin typeface="Arial Bold"/>
                <a:ea typeface="Arial Bold"/>
                <a:cs typeface="Arial Bold"/>
                <a:sym typeface="Arial Bold"/>
              </a:rPr>
              <a:t>Political: Government laws and regulations</a:t>
            </a:r>
          </a:p>
          <a:p>
            <a:pPr>
              <a:lnSpc>
                <a:spcPts val="2053"/>
              </a:lnSpc>
            </a:pPr>
            <a:endParaRPr lang="en-US" sz="1466" b="1">
              <a:solidFill>
                <a:srgbClr val="0B0A0A"/>
              </a:solidFill>
              <a:latin typeface="Arial Bold"/>
              <a:ea typeface="Arial Bold"/>
              <a:cs typeface="Arial Bold"/>
              <a:sym typeface="Arial Bold"/>
            </a:endParaRPr>
          </a:p>
        </p:txBody>
      </p:sp>
      <p:sp>
        <p:nvSpPr>
          <p:cNvPr id="15" name="TextBox 15"/>
          <p:cNvSpPr txBox="1"/>
          <p:nvPr/>
        </p:nvSpPr>
        <p:spPr>
          <a:xfrm>
            <a:off x="1610536" y="2841617"/>
            <a:ext cx="4238370" cy="520912"/>
          </a:xfrm>
          <a:prstGeom prst="rect">
            <a:avLst/>
          </a:prstGeom>
        </p:spPr>
        <p:txBody>
          <a:bodyPr wrap="square" lIns="0" tIns="0" rIns="0" bIns="0" rtlCol="0" anchor="t">
            <a:spAutoFit/>
          </a:bodyPr>
          <a:lstStyle/>
          <a:p>
            <a:pPr>
              <a:lnSpc>
                <a:spcPts val="2053"/>
              </a:lnSpc>
            </a:pPr>
            <a:r>
              <a:rPr lang="en-US" sz="1466" b="1">
                <a:solidFill>
                  <a:srgbClr val="0B0A0A"/>
                </a:solidFill>
                <a:latin typeface="Arial Bold"/>
                <a:ea typeface="Arial Bold"/>
                <a:cs typeface="Arial Bold"/>
                <a:sym typeface="Arial Bold"/>
              </a:rPr>
              <a:t>Economic: </a:t>
            </a:r>
            <a:r>
              <a:rPr lang="en-US" sz="1466" b="1" dirty="0">
                <a:solidFill>
                  <a:srgbClr val="0B0A0A"/>
                </a:solidFill>
                <a:latin typeface="Arial Bold"/>
                <a:ea typeface="Arial Bold"/>
                <a:cs typeface="Arial Bold"/>
                <a:sym typeface="Arial Bold"/>
              </a:rPr>
              <a:t>Resource </a:t>
            </a:r>
            <a:r>
              <a:rPr lang="en-US" sz="1466" b="1">
                <a:solidFill>
                  <a:srgbClr val="0B0A0A"/>
                </a:solidFill>
                <a:latin typeface="Arial Bold"/>
                <a:ea typeface="Arial Bold"/>
                <a:cs typeface="Arial Bold"/>
                <a:sym typeface="Arial Bold"/>
              </a:rPr>
              <a:t>cost </a:t>
            </a:r>
          </a:p>
          <a:p>
            <a:pPr>
              <a:lnSpc>
                <a:spcPts val="2053"/>
              </a:lnSpc>
            </a:pPr>
            <a:endParaRPr lang="en-US" sz="1466" b="1">
              <a:solidFill>
                <a:srgbClr val="0B0A0A"/>
              </a:solidFill>
              <a:latin typeface="Arial Bold"/>
              <a:ea typeface="Arial Bold"/>
              <a:cs typeface="Arial Bold"/>
              <a:sym typeface="Arial Bold"/>
            </a:endParaRPr>
          </a:p>
        </p:txBody>
      </p:sp>
      <p:sp>
        <p:nvSpPr>
          <p:cNvPr id="16" name="TextBox 16"/>
          <p:cNvSpPr txBox="1"/>
          <p:nvPr/>
        </p:nvSpPr>
        <p:spPr>
          <a:xfrm>
            <a:off x="1600469" y="4073777"/>
            <a:ext cx="3254038" cy="783356"/>
          </a:xfrm>
          <a:prstGeom prst="rect">
            <a:avLst/>
          </a:prstGeom>
        </p:spPr>
        <p:txBody>
          <a:bodyPr lIns="0" tIns="0" rIns="0" bIns="0" rtlCol="0" anchor="t">
            <a:spAutoFit/>
          </a:bodyPr>
          <a:lstStyle/>
          <a:p>
            <a:pPr>
              <a:lnSpc>
                <a:spcPts val="2053"/>
              </a:lnSpc>
            </a:pPr>
            <a:r>
              <a:rPr lang="en-US" sz="1466" b="1">
                <a:solidFill>
                  <a:srgbClr val="0B0A0A"/>
                </a:solidFill>
                <a:latin typeface="Arial Bold"/>
                <a:ea typeface="Arial Bold"/>
                <a:cs typeface="Arial Bold"/>
                <a:sym typeface="Arial Bold"/>
              </a:rPr>
              <a:t>Social: Health </a:t>
            </a:r>
            <a:r>
              <a:rPr lang="en-US" sz="1466" b="1" dirty="0">
                <a:solidFill>
                  <a:srgbClr val="0B0A0A"/>
                </a:solidFill>
                <a:latin typeface="Arial Bold"/>
                <a:ea typeface="Arial Bold"/>
                <a:cs typeface="Arial Bold"/>
                <a:sym typeface="Arial Bold"/>
              </a:rPr>
              <a:t>issue </a:t>
            </a:r>
            <a:r>
              <a:rPr lang="en-US" sz="1466" b="1">
                <a:solidFill>
                  <a:srgbClr val="0B0A0A"/>
                </a:solidFill>
                <a:latin typeface="Arial Bold"/>
                <a:ea typeface="Arial Bold"/>
                <a:cs typeface="Arial Bold"/>
                <a:sym typeface="Arial Bold"/>
              </a:rPr>
              <a:t>and human rights</a:t>
            </a:r>
          </a:p>
          <a:p>
            <a:pPr>
              <a:lnSpc>
                <a:spcPts val="2053"/>
              </a:lnSpc>
            </a:pPr>
            <a:endParaRPr lang="en-US" sz="1466" b="1">
              <a:solidFill>
                <a:srgbClr val="0B0A0A"/>
              </a:solidFill>
              <a:latin typeface="Arial Bold"/>
              <a:ea typeface="Arial Bold"/>
              <a:cs typeface="Arial Bold"/>
              <a:sym typeface="Arial Bold"/>
            </a:endParaRPr>
          </a:p>
        </p:txBody>
      </p:sp>
      <p:sp>
        <p:nvSpPr>
          <p:cNvPr id="17" name="TextBox 17"/>
          <p:cNvSpPr txBox="1"/>
          <p:nvPr/>
        </p:nvSpPr>
        <p:spPr>
          <a:xfrm>
            <a:off x="1614388" y="1702181"/>
            <a:ext cx="4145316" cy="738664"/>
          </a:xfrm>
          <a:prstGeom prst="rect">
            <a:avLst/>
          </a:prstGeom>
        </p:spPr>
        <p:txBody>
          <a:bodyPr wrap="square" lIns="0" tIns="0" rIns="0" bIns="0" rtlCol="0" anchor="t">
            <a:spAutoFit/>
          </a:bodyPr>
          <a:lstStyle/>
          <a:p>
            <a:pPr marL="228611" indent="-228611">
              <a:buFont typeface="Arial" panose="020B0604020202020204" pitchFamily="34" charset="0"/>
              <a:buChar char="•"/>
            </a:pPr>
            <a:r>
              <a:rPr lang="en-US" sz="1200" dirty="0">
                <a:solidFill>
                  <a:srgbClr val="0B0A0A"/>
                </a:solidFill>
                <a:latin typeface="Arial"/>
                <a:ea typeface="Arial"/>
                <a:cs typeface="Arial"/>
                <a:sym typeface="Arial"/>
              </a:rPr>
              <a:t>International treaties are coming into existence</a:t>
            </a:r>
          </a:p>
          <a:p>
            <a:pPr marL="228611" indent="-228611">
              <a:buFont typeface="Arial" panose="020B0604020202020204" pitchFamily="34" charset="0"/>
              <a:buChar char="•"/>
            </a:pPr>
            <a:r>
              <a:rPr lang="en-US" sz="1200" dirty="0">
                <a:solidFill>
                  <a:srgbClr val="0B0A0A"/>
                </a:solidFill>
                <a:latin typeface="Arial"/>
                <a:ea typeface="Arial"/>
                <a:cs typeface="Arial"/>
                <a:sym typeface="Arial"/>
              </a:rPr>
              <a:t>EU requirement of10% reusable packaging in 2030 (Oceana, 2025)</a:t>
            </a:r>
          </a:p>
          <a:p>
            <a:pPr marL="285750" indent="-285750">
              <a:buFont typeface="Arial" panose="020B0604020202020204" pitchFamily="34" charset="0"/>
              <a:buChar char="•"/>
            </a:pPr>
            <a:r>
              <a:rPr lang="en-US" sz="1200" i="1" dirty="0">
                <a:solidFill>
                  <a:srgbClr val="0B0A0A"/>
                </a:solidFill>
                <a:latin typeface="Arial"/>
                <a:ea typeface="Arial"/>
                <a:cs typeface="Arial"/>
                <a:sym typeface="Arial"/>
              </a:rPr>
              <a:t>Marketing communications are subjected to compliance</a:t>
            </a:r>
          </a:p>
        </p:txBody>
      </p:sp>
      <p:sp>
        <p:nvSpPr>
          <p:cNvPr id="18" name="TextBox 18"/>
          <p:cNvSpPr txBox="1"/>
          <p:nvPr/>
        </p:nvSpPr>
        <p:spPr>
          <a:xfrm>
            <a:off x="1598079" y="3117361"/>
            <a:ext cx="3941440" cy="738664"/>
          </a:xfrm>
          <a:prstGeom prst="rect">
            <a:avLst/>
          </a:prstGeom>
        </p:spPr>
        <p:txBody>
          <a:bodyPr wrap="square" lIns="0" tIns="0" rIns="0" bIns="0" rtlCol="0" anchor="t">
            <a:spAutoFit/>
          </a:bodyPr>
          <a:lstStyle/>
          <a:p>
            <a:pPr marL="228611" indent="-228611">
              <a:buFont typeface="Arial" panose="020B0604020202020204" pitchFamily="34" charset="0"/>
              <a:buChar char="•"/>
            </a:pPr>
            <a:r>
              <a:rPr lang="en-US" sz="1200" dirty="0">
                <a:solidFill>
                  <a:srgbClr val="0B0A0A"/>
                </a:solidFill>
                <a:latin typeface="Arial"/>
                <a:ea typeface="Arial"/>
                <a:cs typeface="Arial"/>
                <a:sym typeface="Arial"/>
              </a:rPr>
              <a:t>Increased prices, premiums on recycles PET</a:t>
            </a:r>
          </a:p>
          <a:p>
            <a:pPr marL="171450" indent="-171450">
              <a:buFont typeface="Arial" panose="020B0604020202020204" pitchFamily="34" charset="0"/>
              <a:buChar char="•"/>
            </a:pPr>
            <a:r>
              <a:rPr lang="en-US" sz="1200" dirty="0">
                <a:solidFill>
                  <a:srgbClr val="0B0A0A"/>
                </a:solidFill>
                <a:latin typeface="Arial"/>
                <a:ea typeface="Arial"/>
                <a:cs typeface="Arial"/>
                <a:sym typeface="Arial"/>
              </a:rPr>
              <a:t>Commodity volatilities and disruption of supply chains (The Coca-Cola Company, 2025)</a:t>
            </a:r>
          </a:p>
          <a:p>
            <a:pPr marL="171450" indent="-171450">
              <a:buFont typeface="Arial" panose="020B0604020202020204" pitchFamily="34" charset="0"/>
              <a:buChar char="•"/>
            </a:pPr>
            <a:r>
              <a:rPr lang="en-US" sz="1200" i="1" dirty="0">
                <a:solidFill>
                  <a:srgbClr val="0B0A0A"/>
                </a:solidFill>
                <a:latin typeface="Arial"/>
                <a:ea typeface="Arial"/>
                <a:cs typeface="Arial"/>
                <a:sym typeface="Arial"/>
              </a:rPr>
              <a:t>Possible income loss </a:t>
            </a:r>
            <a:endParaRPr lang="en-US" sz="1200" dirty="0">
              <a:solidFill>
                <a:srgbClr val="0B0A0A"/>
              </a:solidFill>
              <a:latin typeface="Arial"/>
              <a:ea typeface="Arial"/>
              <a:cs typeface="Arial"/>
              <a:sym typeface="Arial"/>
            </a:endParaRPr>
          </a:p>
        </p:txBody>
      </p:sp>
      <p:sp>
        <p:nvSpPr>
          <p:cNvPr id="19" name="TextBox 19"/>
          <p:cNvSpPr txBox="1"/>
          <p:nvPr/>
        </p:nvSpPr>
        <p:spPr>
          <a:xfrm>
            <a:off x="1568851" y="4676184"/>
            <a:ext cx="3967823" cy="1477328"/>
          </a:xfrm>
          <a:prstGeom prst="rect">
            <a:avLst/>
          </a:prstGeom>
        </p:spPr>
        <p:txBody>
          <a:bodyPr wrap="square" lIns="0" tIns="0" rIns="0" bIns="0" rtlCol="0" anchor="t">
            <a:spAutoFit/>
          </a:bodyPr>
          <a:lstStyle/>
          <a:p>
            <a:pPr marL="171450" lvl="0" indent="-171450">
              <a:spcBef>
                <a:spcPct val="0"/>
              </a:spcBef>
              <a:buFont typeface="Arial" panose="020B0604020202020204" pitchFamily="34" charset="0"/>
              <a:buChar char="•"/>
            </a:pPr>
            <a:r>
              <a:rPr lang="en-US" sz="1200" dirty="0">
                <a:solidFill>
                  <a:srgbClr val="0B0A0A"/>
                </a:solidFill>
                <a:latin typeface="Arial"/>
                <a:ea typeface="Arial"/>
                <a:cs typeface="Arial"/>
                <a:sym typeface="Arial"/>
              </a:rPr>
              <a:t>Authentic sustainability as required by consumers (</a:t>
            </a:r>
            <a:r>
              <a:rPr lang="en-US" sz="1200" dirty="0" err="1">
                <a:solidFill>
                  <a:srgbClr val="0B0A0A"/>
                </a:solidFill>
                <a:latin typeface="Arial"/>
                <a:ea typeface="Arial"/>
                <a:cs typeface="Arial"/>
                <a:sym typeface="Arial"/>
              </a:rPr>
              <a:t>Zervoudi</a:t>
            </a:r>
            <a:r>
              <a:rPr lang="en-US" sz="1200" dirty="0">
                <a:solidFill>
                  <a:srgbClr val="0B0A0A"/>
                </a:solidFill>
                <a:latin typeface="Arial"/>
                <a:ea typeface="Arial"/>
                <a:cs typeface="Arial"/>
                <a:sym typeface="Arial"/>
              </a:rPr>
              <a:t> et al., 2025).</a:t>
            </a:r>
          </a:p>
          <a:p>
            <a:pPr marL="171450" lvl="0" indent="-171450">
              <a:spcBef>
                <a:spcPct val="0"/>
              </a:spcBef>
              <a:buFont typeface="Arial" panose="020B0604020202020204" pitchFamily="34" charset="0"/>
              <a:buChar char="•"/>
            </a:pPr>
            <a:r>
              <a:rPr lang="en-US" sz="1200" dirty="0">
                <a:solidFill>
                  <a:srgbClr val="0B0A0A"/>
                </a:solidFill>
                <a:latin typeface="Arial"/>
                <a:ea typeface="Arial"/>
                <a:cs typeface="Arial"/>
                <a:sym typeface="Arial"/>
              </a:rPr>
              <a:t>Health issues from microplastics (Oceana, 2025).</a:t>
            </a:r>
          </a:p>
          <a:p>
            <a:pPr marL="171450" lvl="0" indent="-171450">
              <a:spcBef>
                <a:spcPct val="0"/>
              </a:spcBef>
              <a:buFont typeface="Arial" panose="020B0604020202020204" pitchFamily="34" charset="0"/>
              <a:buChar char="•"/>
            </a:pPr>
            <a:r>
              <a:rPr lang="en-US" sz="1200" dirty="0">
                <a:solidFill>
                  <a:srgbClr val="0B0A0A"/>
                </a:solidFill>
                <a:latin typeface="Arial"/>
                <a:ea typeface="Arial"/>
                <a:cs typeface="Arial"/>
                <a:sym typeface="Arial"/>
              </a:rPr>
              <a:t>Informal waste collection (child </a:t>
            </a:r>
            <a:r>
              <a:rPr lang="en-US" sz="1200" dirty="0" err="1">
                <a:solidFill>
                  <a:srgbClr val="0B0A0A"/>
                </a:solidFill>
                <a:latin typeface="Arial"/>
                <a:ea typeface="Arial"/>
                <a:cs typeface="Arial"/>
                <a:sym typeface="Arial"/>
              </a:rPr>
              <a:t>labour</a:t>
            </a:r>
            <a:r>
              <a:rPr lang="en-US" sz="1200" dirty="0">
                <a:solidFill>
                  <a:srgbClr val="0B0A0A"/>
                </a:solidFill>
                <a:latin typeface="Arial"/>
                <a:ea typeface="Arial"/>
                <a:cs typeface="Arial"/>
                <a:sym typeface="Arial"/>
              </a:rPr>
              <a:t>) has a risk of human rights violations (Oceana, 2025; </a:t>
            </a:r>
            <a:r>
              <a:rPr lang="en-US" sz="1200" dirty="0" err="1">
                <a:solidFill>
                  <a:srgbClr val="0B0A0A"/>
                </a:solidFill>
                <a:latin typeface="Arial"/>
                <a:ea typeface="Arial"/>
                <a:cs typeface="Arial"/>
                <a:sym typeface="Arial"/>
              </a:rPr>
              <a:t>Rohendi</a:t>
            </a:r>
            <a:r>
              <a:rPr lang="en-US" sz="1200" dirty="0">
                <a:solidFill>
                  <a:srgbClr val="0B0A0A"/>
                </a:solidFill>
                <a:latin typeface="Arial"/>
                <a:ea typeface="Arial"/>
                <a:cs typeface="Arial"/>
                <a:sym typeface="Arial"/>
              </a:rPr>
              <a:t> et al., 2024).</a:t>
            </a:r>
            <a:endParaRPr lang="en-US" sz="1200" i="1" dirty="0">
              <a:solidFill>
                <a:srgbClr val="0B0A0A"/>
              </a:solidFill>
              <a:latin typeface="Arial"/>
              <a:ea typeface="Arial"/>
              <a:cs typeface="Arial"/>
              <a:sym typeface="Arial"/>
            </a:endParaRPr>
          </a:p>
          <a:p>
            <a:pPr marL="228611" indent="-228611">
              <a:spcBef>
                <a:spcPct val="0"/>
              </a:spcBef>
              <a:buFont typeface="Arial" panose="020B0604020202020204" pitchFamily="34" charset="0"/>
              <a:buChar char="•"/>
            </a:pPr>
            <a:r>
              <a:rPr lang="en-US" sz="1200" i="1" dirty="0">
                <a:solidFill>
                  <a:srgbClr val="0B0A0A"/>
                </a:solidFill>
                <a:latin typeface="Arial"/>
                <a:ea typeface="Arial"/>
                <a:cs typeface="Arial"/>
                <a:sym typeface="Arial"/>
              </a:rPr>
              <a:t>The claims result in the loss of consumer trust that influences brand loyalty</a:t>
            </a:r>
          </a:p>
        </p:txBody>
      </p:sp>
      <p:sp>
        <p:nvSpPr>
          <p:cNvPr id="22" name="AutoShape 22"/>
          <p:cNvSpPr/>
          <p:nvPr/>
        </p:nvSpPr>
        <p:spPr>
          <a:xfrm flipV="1">
            <a:off x="6099961" y="1696703"/>
            <a:ext cx="0" cy="3464594"/>
          </a:xfrm>
          <a:prstGeom prst="line">
            <a:avLst/>
          </a:prstGeom>
          <a:ln w="85725" cap="flat">
            <a:solidFill>
              <a:srgbClr val="000000"/>
            </a:solidFill>
            <a:prstDash val="solid"/>
            <a:headEnd type="none" w="sm" len="sm"/>
            <a:tailEnd type="none" w="sm" len="sm"/>
          </a:ln>
        </p:spPr>
        <p:txBody>
          <a:bodyPr/>
          <a:lstStyle/>
          <a:p>
            <a:endParaRPr lang="en-GB" sz="1200"/>
          </a:p>
        </p:txBody>
      </p:sp>
      <p:grpSp>
        <p:nvGrpSpPr>
          <p:cNvPr id="23" name="Group 23"/>
          <p:cNvGrpSpPr/>
          <p:nvPr/>
        </p:nvGrpSpPr>
        <p:grpSpPr>
          <a:xfrm>
            <a:off x="5724651" y="1163400"/>
            <a:ext cx="756539" cy="862927"/>
            <a:chOff x="0" y="-114300"/>
            <a:chExt cx="812800" cy="9271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B1B1B"/>
            </a:solidFill>
          </p:spPr>
          <p:txBody>
            <a:bodyPr/>
            <a:lstStyle/>
            <a:p>
              <a:endParaRPr lang="en-GB" sz="1200"/>
            </a:p>
          </p:txBody>
        </p:sp>
        <p:sp>
          <p:nvSpPr>
            <p:cNvPr id="25" name="TextBox 25"/>
            <p:cNvSpPr txBox="1"/>
            <p:nvPr/>
          </p:nvSpPr>
          <p:spPr>
            <a:xfrm>
              <a:off x="76200" y="-114300"/>
              <a:ext cx="660400" cy="850900"/>
            </a:xfrm>
            <a:prstGeom prst="rect">
              <a:avLst/>
            </a:prstGeom>
          </p:spPr>
          <p:txBody>
            <a:bodyPr lIns="33867" tIns="33867" rIns="33867" bIns="33867" rtlCol="0" anchor="ctr"/>
            <a:lstStyle/>
            <a:p>
              <a:pPr algn="ctr">
                <a:lnSpc>
                  <a:spcPts val="3720"/>
                </a:lnSpc>
              </a:pPr>
              <a:r>
                <a:rPr lang="en-US" sz="2066" b="1">
                  <a:solidFill>
                    <a:srgbClr val="FFFFFF"/>
                  </a:solidFill>
                  <a:latin typeface="Arial Bold"/>
                  <a:ea typeface="Arial Bold"/>
                  <a:cs typeface="Arial Bold"/>
                  <a:sym typeface="Arial Bold"/>
                </a:rPr>
                <a:t>T</a:t>
              </a:r>
            </a:p>
          </p:txBody>
        </p:sp>
      </p:grpSp>
      <p:grpSp>
        <p:nvGrpSpPr>
          <p:cNvPr id="26" name="Group 26"/>
          <p:cNvGrpSpPr/>
          <p:nvPr/>
        </p:nvGrpSpPr>
        <p:grpSpPr>
          <a:xfrm>
            <a:off x="5743658" y="2243981"/>
            <a:ext cx="756539" cy="876339"/>
            <a:chOff x="0" y="-204910"/>
            <a:chExt cx="812800" cy="941510"/>
          </a:xfrm>
        </p:grpSpPr>
        <p:sp>
          <p:nvSpPr>
            <p:cNvPr id="27" name="Freeform 27"/>
            <p:cNvSpPr/>
            <p:nvPr/>
          </p:nvSpPr>
          <p:spPr>
            <a:xfrm>
              <a:off x="0" y="-7620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97777"/>
            </a:solidFill>
          </p:spPr>
          <p:txBody>
            <a:bodyPr/>
            <a:lstStyle/>
            <a:p>
              <a:endParaRPr lang="en-GB" sz="1200"/>
            </a:p>
          </p:txBody>
        </p:sp>
        <p:sp>
          <p:nvSpPr>
            <p:cNvPr id="28" name="TextBox 28"/>
            <p:cNvSpPr txBox="1"/>
            <p:nvPr/>
          </p:nvSpPr>
          <p:spPr>
            <a:xfrm>
              <a:off x="76201" y="-204910"/>
              <a:ext cx="660400" cy="941510"/>
            </a:xfrm>
            <a:prstGeom prst="rect">
              <a:avLst/>
            </a:prstGeom>
          </p:spPr>
          <p:txBody>
            <a:bodyPr lIns="33867" tIns="33867" rIns="33867" bIns="33867" rtlCol="0" anchor="ctr"/>
            <a:lstStyle/>
            <a:p>
              <a:pPr algn="ctr">
                <a:lnSpc>
                  <a:spcPts val="3720"/>
                </a:lnSpc>
                <a:spcBef>
                  <a:spcPct val="0"/>
                </a:spcBef>
              </a:pPr>
              <a:r>
                <a:rPr lang="en-US" sz="2066">
                  <a:solidFill>
                    <a:srgbClr val="FFFFFF"/>
                  </a:solidFill>
                  <a:latin typeface="Arial"/>
                  <a:ea typeface="Arial"/>
                  <a:cs typeface="Arial"/>
                  <a:sym typeface="Arial"/>
                </a:rPr>
                <a:t>E</a:t>
              </a:r>
            </a:p>
          </p:txBody>
        </p:sp>
      </p:grpSp>
      <p:grpSp>
        <p:nvGrpSpPr>
          <p:cNvPr id="29" name="Group 29"/>
          <p:cNvGrpSpPr/>
          <p:nvPr/>
        </p:nvGrpSpPr>
        <p:grpSpPr>
          <a:xfrm>
            <a:off x="5738752" y="4157983"/>
            <a:ext cx="756539" cy="862927"/>
            <a:chOff x="0" y="-114300"/>
            <a:chExt cx="812800" cy="9271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B1B1B"/>
            </a:solidFill>
          </p:spPr>
          <p:txBody>
            <a:bodyPr/>
            <a:lstStyle/>
            <a:p>
              <a:endParaRPr lang="en-GB" sz="1200"/>
            </a:p>
          </p:txBody>
        </p:sp>
        <p:sp>
          <p:nvSpPr>
            <p:cNvPr id="31" name="TextBox 31"/>
            <p:cNvSpPr txBox="1"/>
            <p:nvPr/>
          </p:nvSpPr>
          <p:spPr>
            <a:xfrm>
              <a:off x="76200" y="-114300"/>
              <a:ext cx="660400" cy="850900"/>
            </a:xfrm>
            <a:prstGeom prst="rect">
              <a:avLst/>
            </a:prstGeom>
          </p:spPr>
          <p:txBody>
            <a:bodyPr lIns="33867" tIns="33867" rIns="33867" bIns="33867" rtlCol="0" anchor="ctr"/>
            <a:lstStyle/>
            <a:p>
              <a:pPr algn="ctr">
                <a:lnSpc>
                  <a:spcPts val="3720"/>
                </a:lnSpc>
                <a:spcBef>
                  <a:spcPct val="0"/>
                </a:spcBef>
              </a:pPr>
              <a:r>
                <a:rPr lang="en-GB" sz="2066" b="1">
                  <a:solidFill>
                    <a:srgbClr val="FFFFFF"/>
                  </a:solidFill>
                  <a:latin typeface="Arial Bold"/>
                  <a:ea typeface="Arial Bold"/>
                  <a:cs typeface="Arial Bold"/>
                  <a:sym typeface="Arial Bold"/>
                </a:rPr>
                <a:t>L</a:t>
              </a:r>
              <a:endParaRPr lang="en-US" sz="2066" b="1">
                <a:solidFill>
                  <a:srgbClr val="FFFFFF"/>
                </a:solidFill>
                <a:latin typeface="Arial Bold"/>
                <a:ea typeface="Arial Bold"/>
                <a:cs typeface="Arial Bold"/>
                <a:sym typeface="Arial Bold"/>
              </a:endParaRPr>
            </a:p>
          </p:txBody>
        </p:sp>
      </p:grpSp>
      <p:sp>
        <p:nvSpPr>
          <p:cNvPr id="32" name="TextBox 32"/>
          <p:cNvSpPr txBox="1"/>
          <p:nvPr/>
        </p:nvSpPr>
        <p:spPr>
          <a:xfrm>
            <a:off x="6645763" y="1346050"/>
            <a:ext cx="4624532" cy="520912"/>
          </a:xfrm>
          <a:prstGeom prst="rect">
            <a:avLst/>
          </a:prstGeom>
        </p:spPr>
        <p:txBody>
          <a:bodyPr wrap="square" lIns="0" tIns="0" rIns="0" bIns="0" rtlCol="0" anchor="t">
            <a:spAutoFit/>
          </a:bodyPr>
          <a:lstStyle/>
          <a:p>
            <a:pPr>
              <a:lnSpc>
                <a:spcPts val="2053"/>
              </a:lnSpc>
            </a:pPr>
            <a:r>
              <a:rPr lang="en-US" sz="1466" b="1">
                <a:solidFill>
                  <a:srgbClr val="0B0A0A"/>
                </a:solidFill>
                <a:latin typeface="Arial Bold"/>
                <a:ea typeface="Arial Bold"/>
                <a:cs typeface="Arial Bold"/>
                <a:sym typeface="Arial Bold"/>
              </a:rPr>
              <a:t>Technological: Call for new technologies</a:t>
            </a:r>
          </a:p>
          <a:p>
            <a:pPr>
              <a:lnSpc>
                <a:spcPts val="2053"/>
              </a:lnSpc>
            </a:pPr>
            <a:endParaRPr lang="en-US" sz="1466" b="1">
              <a:solidFill>
                <a:srgbClr val="0B0A0A"/>
              </a:solidFill>
              <a:latin typeface="Arial Bold"/>
              <a:ea typeface="Arial Bold"/>
              <a:cs typeface="Arial Bold"/>
              <a:sym typeface="Arial Bold"/>
            </a:endParaRPr>
          </a:p>
        </p:txBody>
      </p:sp>
      <p:sp>
        <p:nvSpPr>
          <p:cNvPr id="33" name="TextBox 33"/>
          <p:cNvSpPr txBox="1"/>
          <p:nvPr/>
        </p:nvSpPr>
        <p:spPr>
          <a:xfrm>
            <a:off x="6565269" y="2442946"/>
            <a:ext cx="4333830" cy="1052660"/>
          </a:xfrm>
          <a:prstGeom prst="rect">
            <a:avLst/>
          </a:prstGeom>
        </p:spPr>
        <p:txBody>
          <a:bodyPr wrap="square" lIns="0" tIns="0" rIns="0" bIns="0" rtlCol="0" anchor="t">
            <a:spAutoFit/>
          </a:bodyPr>
          <a:lstStyle/>
          <a:p>
            <a:pPr>
              <a:lnSpc>
                <a:spcPts val="2053"/>
              </a:lnSpc>
            </a:pPr>
            <a:r>
              <a:rPr lang="en-US" sz="1466" b="1">
                <a:solidFill>
                  <a:srgbClr val="0B0A0A"/>
                </a:solidFill>
                <a:latin typeface="Arial Bold"/>
                <a:ea typeface="Arial Bold"/>
                <a:cs typeface="Arial Bold"/>
                <a:sym typeface="Arial Bold"/>
              </a:rPr>
              <a:t>Environmental: </a:t>
            </a:r>
            <a:r>
              <a:rPr lang="en-US" sz="1466" b="1" dirty="0">
                <a:solidFill>
                  <a:srgbClr val="0B0A0A"/>
                </a:solidFill>
                <a:latin typeface="Arial Bold"/>
                <a:ea typeface="Arial Bold"/>
                <a:cs typeface="Arial Bold"/>
                <a:sym typeface="Arial Bold"/>
              </a:rPr>
              <a:t> </a:t>
            </a:r>
            <a:r>
              <a:rPr lang="en-US" sz="1466" b="1">
                <a:solidFill>
                  <a:srgbClr val="0B0A0A"/>
                </a:solidFill>
                <a:latin typeface="Arial Bold"/>
                <a:ea typeface="Arial Bold"/>
                <a:cs typeface="Arial Bold"/>
                <a:sym typeface="Arial Bold"/>
              </a:rPr>
              <a:t>Waste collection</a:t>
            </a:r>
            <a:r>
              <a:rPr lang="en-US" sz="1466" b="1" dirty="0">
                <a:solidFill>
                  <a:srgbClr val="0B0A0A"/>
                </a:solidFill>
                <a:latin typeface="Arial Bold"/>
                <a:ea typeface="Arial Bold"/>
                <a:cs typeface="Arial Bold"/>
                <a:sym typeface="Arial Bold"/>
              </a:rPr>
              <a:t> and plastic pollution</a:t>
            </a:r>
          </a:p>
          <a:p>
            <a:pPr>
              <a:lnSpc>
                <a:spcPts val="2053"/>
              </a:lnSpc>
            </a:pPr>
            <a:endParaRPr lang="en-US" sz="1450" b="1">
              <a:solidFill>
                <a:srgbClr val="0B0A0A"/>
              </a:solidFill>
              <a:latin typeface="Arial Bold"/>
              <a:ea typeface="Arial Bold"/>
              <a:cs typeface="Arial Bold"/>
            </a:endParaRPr>
          </a:p>
          <a:p>
            <a:pPr>
              <a:lnSpc>
                <a:spcPts val="2053"/>
              </a:lnSpc>
            </a:pPr>
            <a:endParaRPr lang="en-US" sz="1466" b="1">
              <a:solidFill>
                <a:srgbClr val="0B0A0A"/>
              </a:solidFill>
              <a:latin typeface="Arial Bold"/>
              <a:ea typeface="Arial Bold"/>
              <a:cs typeface="Arial Bold"/>
            </a:endParaRPr>
          </a:p>
        </p:txBody>
      </p:sp>
      <p:sp>
        <p:nvSpPr>
          <p:cNvPr id="34" name="TextBox 34"/>
          <p:cNvSpPr txBox="1"/>
          <p:nvPr/>
        </p:nvSpPr>
        <p:spPr>
          <a:xfrm>
            <a:off x="6651962" y="4443430"/>
            <a:ext cx="3254038" cy="520912"/>
          </a:xfrm>
          <a:prstGeom prst="rect">
            <a:avLst/>
          </a:prstGeom>
        </p:spPr>
        <p:txBody>
          <a:bodyPr lIns="0" tIns="0" rIns="0" bIns="0" rtlCol="0" anchor="t">
            <a:spAutoFit/>
          </a:bodyPr>
          <a:lstStyle/>
          <a:p>
            <a:pPr>
              <a:lnSpc>
                <a:spcPts val="2053"/>
              </a:lnSpc>
            </a:pPr>
            <a:r>
              <a:rPr lang="en-US" sz="1466" b="1">
                <a:solidFill>
                  <a:srgbClr val="0B0A0A"/>
                </a:solidFill>
                <a:latin typeface="Arial Bold"/>
                <a:ea typeface="Arial Bold"/>
                <a:cs typeface="Arial Bold"/>
                <a:sym typeface="Arial Bold"/>
              </a:rPr>
              <a:t>Legal: Lawsuits</a:t>
            </a:r>
          </a:p>
          <a:p>
            <a:pPr>
              <a:lnSpc>
                <a:spcPts val="2053"/>
              </a:lnSpc>
            </a:pPr>
            <a:endParaRPr lang="en-US" sz="1466" b="1">
              <a:solidFill>
                <a:srgbClr val="0B0A0A"/>
              </a:solidFill>
              <a:latin typeface="Arial Bold"/>
              <a:ea typeface="Arial Bold"/>
              <a:cs typeface="Arial Bold"/>
              <a:sym typeface="Arial Bold"/>
            </a:endParaRPr>
          </a:p>
        </p:txBody>
      </p:sp>
      <p:sp>
        <p:nvSpPr>
          <p:cNvPr id="35" name="TextBox 35"/>
          <p:cNvSpPr txBox="1"/>
          <p:nvPr/>
        </p:nvSpPr>
        <p:spPr>
          <a:xfrm>
            <a:off x="6614574" y="1682610"/>
            <a:ext cx="5367911" cy="960263"/>
          </a:xfrm>
          <a:prstGeom prst="rect">
            <a:avLst/>
          </a:prstGeom>
        </p:spPr>
        <p:txBody>
          <a:bodyPr wrap="square" lIns="0" tIns="0" rIns="0" bIns="0" rtlCol="0" anchor="t">
            <a:spAutoFit/>
          </a:bodyPr>
          <a:lstStyle/>
          <a:p>
            <a:pPr marL="228611" indent="-228611">
              <a:spcBef>
                <a:spcPct val="0"/>
              </a:spcBef>
              <a:buFont typeface="Arial" panose="020B0604020202020204" pitchFamily="34" charset="0"/>
              <a:buChar char="•"/>
            </a:pPr>
            <a:r>
              <a:rPr lang="en-US" sz="1200">
                <a:solidFill>
                  <a:srgbClr val="0B0A0A"/>
                </a:solidFill>
                <a:latin typeface="Arial"/>
                <a:ea typeface="Arial"/>
                <a:cs typeface="Arial"/>
                <a:sym typeface="Arial"/>
              </a:rPr>
              <a:t>Stakeholders need for IoT in supply chain (Kalyanam, 2024)</a:t>
            </a:r>
          </a:p>
          <a:p>
            <a:pPr marL="228611" indent="-228611">
              <a:spcBef>
                <a:spcPct val="0"/>
              </a:spcBef>
              <a:buFont typeface="Arial" panose="020B0604020202020204" pitchFamily="34" charset="0"/>
              <a:buChar char="•"/>
            </a:pPr>
            <a:r>
              <a:rPr lang="en-US" sz="1200">
                <a:solidFill>
                  <a:srgbClr val="0B0A0A"/>
                </a:solidFill>
                <a:latin typeface="Arial"/>
                <a:ea typeface="Arial"/>
                <a:cs typeface="Arial"/>
                <a:sym typeface="Arial"/>
              </a:rPr>
              <a:t>Tracking supply chain and logistics processes</a:t>
            </a:r>
          </a:p>
          <a:p>
            <a:pPr marL="228611" indent="-228611">
              <a:spcBef>
                <a:spcPct val="0"/>
              </a:spcBef>
              <a:buFont typeface="Arial" panose="020B0604020202020204" pitchFamily="34" charset="0"/>
              <a:buChar char="•"/>
            </a:pPr>
            <a:r>
              <a:rPr lang="en-US" sz="1200" i="1">
                <a:solidFill>
                  <a:srgbClr val="0B0A0A"/>
                </a:solidFill>
                <a:latin typeface="Arial"/>
                <a:ea typeface="Arial"/>
                <a:cs typeface="Arial"/>
                <a:sym typeface="Arial"/>
              </a:rPr>
              <a:t>Transparency brought about by technology</a:t>
            </a:r>
            <a:r>
              <a:rPr lang="en-US" sz="1200" i="1" dirty="0">
                <a:solidFill>
                  <a:srgbClr val="0B0A0A"/>
                </a:solidFill>
                <a:latin typeface="Arial"/>
                <a:ea typeface="Arial"/>
                <a:cs typeface="Arial"/>
                <a:sym typeface="Arial"/>
              </a:rPr>
              <a:t>,</a:t>
            </a:r>
            <a:r>
              <a:rPr lang="en-US" sz="1200" i="1">
                <a:solidFill>
                  <a:srgbClr val="0B0A0A"/>
                </a:solidFill>
                <a:latin typeface="Arial"/>
                <a:ea typeface="Arial"/>
                <a:cs typeface="Arial"/>
                <a:sym typeface="Arial"/>
              </a:rPr>
              <a:t> promotes trust but </a:t>
            </a:r>
            <a:r>
              <a:rPr lang="en-GB" sz="1200" i="1">
                <a:solidFill>
                  <a:srgbClr val="0B0A0A"/>
                </a:solidFill>
                <a:latin typeface="Arial"/>
                <a:ea typeface="Arial"/>
                <a:cs typeface="Arial"/>
              </a:rPr>
              <a:t>reveals the setbacks </a:t>
            </a:r>
            <a:endParaRPr lang="en-US" sz="1200" i="1">
              <a:solidFill>
                <a:srgbClr val="0B0A0A"/>
              </a:solidFill>
              <a:latin typeface="Arial"/>
              <a:ea typeface="Arial"/>
              <a:cs typeface="Arial"/>
              <a:sym typeface="Arial"/>
            </a:endParaRPr>
          </a:p>
          <a:p>
            <a:pPr>
              <a:lnSpc>
                <a:spcPts val="1866"/>
              </a:lnSpc>
              <a:spcBef>
                <a:spcPct val="0"/>
              </a:spcBef>
            </a:pPr>
            <a:endParaRPr lang="en-US" sz="1333">
              <a:solidFill>
                <a:srgbClr val="0B0A0A"/>
              </a:solidFill>
              <a:latin typeface="Arial"/>
              <a:ea typeface="Arial"/>
              <a:cs typeface="Arial"/>
              <a:sym typeface="Arial"/>
            </a:endParaRPr>
          </a:p>
        </p:txBody>
      </p:sp>
      <p:sp>
        <p:nvSpPr>
          <p:cNvPr id="36" name="TextBox 36"/>
          <p:cNvSpPr txBox="1"/>
          <p:nvPr/>
        </p:nvSpPr>
        <p:spPr>
          <a:xfrm>
            <a:off x="6508767" y="3064928"/>
            <a:ext cx="5573815" cy="1329595"/>
          </a:xfrm>
          <a:prstGeom prst="rect">
            <a:avLst/>
          </a:prstGeom>
        </p:spPr>
        <p:txBody>
          <a:bodyPr wrap="square" lIns="0" tIns="0" rIns="0" bIns="0" rtlCol="0" anchor="t">
            <a:spAutoFit/>
          </a:bodyPr>
          <a:lstStyle/>
          <a:p>
            <a:pPr marL="171450" lvl="0" indent="-171450">
              <a:spcBef>
                <a:spcPct val="0"/>
              </a:spcBef>
              <a:buFont typeface="Arial" panose="020B0604020202020204" pitchFamily="34" charset="0"/>
              <a:buChar char="•"/>
            </a:pPr>
            <a:r>
              <a:rPr lang="en-US" sz="1200" dirty="0">
                <a:solidFill>
                  <a:srgbClr val="0B0A0A"/>
                </a:solidFill>
                <a:latin typeface="Arial"/>
                <a:ea typeface="Arial"/>
                <a:cs typeface="Arial"/>
                <a:sym typeface="Arial"/>
              </a:rPr>
              <a:t>Projected plastic consumption: 4.13M metric tones in the year 2030 (Oceana, 2025)</a:t>
            </a:r>
          </a:p>
          <a:p>
            <a:pPr marL="171450" indent="-171450">
              <a:spcBef>
                <a:spcPct val="0"/>
              </a:spcBef>
              <a:buFont typeface="Arial" panose="020B0604020202020204" pitchFamily="34" charset="0"/>
              <a:buChar char="•"/>
            </a:pPr>
            <a:r>
              <a:rPr lang="en-US" sz="1200" dirty="0">
                <a:solidFill>
                  <a:srgbClr val="0B0A0A"/>
                </a:solidFill>
                <a:latin typeface="Arial"/>
                <a:ea typeface="Arial"/>
                <a:cs typeface="Arial"/>
                <a:sym typeface="Arial"/>
              </a:rPr>
              <a:t>The PET collection rate in the world is only 58% (Oceana, 2025).</a:t>
            </a:r>
          </a:p>
          <a:p>
            <a:pPr marL="228611" indent="-228611">
              <a:spcBef>
                <a:spcPct val="0"/>
              </a:spcBef>
              <a:buFont typeface="Arial" panose="020B0604020202020204" pitchFamily="34" charset="0"/>
              <a:buChar char="•"/>
            </a:pPr>
            <a:r>
              <a:rPr lang="en-US" sz="1200" dirty="0">
                <a:solidFill>
                  <a:srgbClr val="0B0A0A"/>
                </a:solidFill>
                <a:latin typeface="Arial"/>
                <a:ea typeface="Arial"/>
                <a:cs typeface="Arial"/>
                <a:sym typeface="Arial"/>
              </a:rPr>
              <a:t>Climate change is posing a risk to operations and supply chains </a:t>
            </a:r>
          </a:p>
          <a:p>
            <a:pPr marL="228611" indent="-228611">
              <a:spcBef>
                <a:spcPct val="0"/>
              </a:spcBef>
              <a:buFont typeface="Arial" panose="020B0604020202020204" pitchFamily="34" charset="0"/>
              <a:buChar char="•"/>
            </a:pPr>
            <a:r>
              <a:rPr lang="en-US" sz="1200" i="1" dirty="0">
                <a:solidFill>
                  <a:srgbClr val="0B0A0A"/>
                </a:solidFill>
                <a:latin typeface="Arial"/>
                <a:ea typeface="Arial"/>
                <a:cs typeface="Arial"/>
                <a:sym typeface="Arial"/>
              </a:rPr>
              <a:t>Green marketing programmed do not succeed without supporting data or achievable action</a:t>
            </a:r>
          </a:p>
          <a:p>
            <a:pPr marL="285750" indent="-285750">
              <a:lnSpc>
                <a:spcPts val="1866"/>
              </a:lnSpc>
              <a:spcBef>
                <a:spcPct val="0"/>
              </a:spcBef>
              <a:buFont typeface="Arial" panose="020B0604020202020204" pitchFamily="34" charset="0"/>
              <a:buChar char="•"/>
            </a:pPr>
            <a:endParaRPr lang="en-US" sz="1333" dirty="0">
              <a:solidFill>
                <a:srgbClr val="0B0A0A"/>
              </a:solidFill>
              <a:latin typeface="Arial"/>
              <a:ea typeface="Arial"/>
              <a:cs typeface="Arial"/>
              <a:sym typeface="Arial"/>
            </a:endParaRPr>
          </a:p>
        </p:txBody>
      </p:sp>
      <p:sp>
        <p:nvSpPr>
          <p:cNvPr id="37" name="TextBox 37"/>
          <p:cNvSpPr txBox="1"/>
          <p:nvPr/>
        </p:nvSpPr>
        <p:spPr>
          <a:xfrm>
            <a:off x="6566217" y="4668299"/>
            <a:ext cx="3690523" cy="1514261"/>
          </a:xfrm>
          <a:prstGeom prst="rect">
            <a:avLst/>
          </a:prstGeom>
        </p:spPr>
        <p:txBody>
          <a:bodyPr wrap="square" lIns="0" tIns="0" rIns="0" bIns="0" rtlCol="0" anchor="t">
            <a:spAutoFit/>
          </a:bodyPr>
          <a:lstStyle/>
          <a:p>
            <a:pPr marL="228611" indent="-228611">
              <a:spcBef>
                <a:spcPct val="0"/>
              </a:spcBef>
              <a:buFont typeface="Arial" panose="020B0604020202020204" pitchFamily="34" charset="0"/>
              <a:buChar char="•"/>
            </a:pPr>
            <a:r>
              <a:rPr lang="en-US" sz="1200">
                <a:solidFill>
                  <a:srgbClr val="0B0A0A"/>
                </a:solidFill>
                <a:latin typeface="Arial"/>
                <a:ea typeface="Arial"/>
                <a:cs typeface="Arial"/>
                <a:sym typeface="Arial"/>
              </a:rPr>
              <a:t>Cases of greenwashing lawsuits .The Los Angeles, Baltimore, France, and Hungary (Oceana, 2025) greenwashing lawsuits.</a:t>
            </a:r>
          </a:p>
          <a:p>
            <a:pPr marL="171450" lvl="0" indent="-171450">
              <a:spcBef>
                <a:spcPct val="0"/>
              </a:spcBef>
              <a:buFont typeface="Arial" panose="020B0604020202020204" pitchFamily="34" charset="0"/>
              <a:buChar char="•"/>
            </a:pPr>
            <a:r>
              <a:rPr lang="en-US" sz="1200">
                <a:solidFill>
                  <a:srgbClr val="0B0A0A"/>
                </a:solidFill>
                <a:latin typeface="Arial"/>
                <a:ea typeface="Arial"/>
                <a:cs typeface="Arial"/>
                <a:sym typeface="Arial"/>
              </a:rPr>
              <a:t>Costs of regulatory compliance are on the rise.</a:t>
            </a:r>
          </a:p>
          <a:p>
            <a:pPr marL="171450" lvl="0" indent="-171450">
              <a:spcBef>
                <a:spcPct val="0"/>
              </a:spcBef>
              <a:buFont typeface="Arial" panose="020B0604020202020204" pitchFamily="34" charset="0"/>
              <a:buChar char="•"/>
            </a:pPr>
            <a:r>
              <a:rPr lang="en-US" sz="1200">
                <a:solidFill>
                  <a:srgbClr val="0B0A0A"/>
                </a:solidFill>
                <a:latin typeface="Arial"/>
                <a:ea typeface="Arial"/>
                <a:cs typeface="Arial"/>
                <a:sym typeface="Arial"/>
              </a:rPr>
              <a:t>Enquiries into false recycling (Oceana, 2025)</a:t>
            </a:r>
          </a:p>
          <a:p>
            <a:pPr marL="228611" indent="-228611">
              <a:spcBef>
                <a:spcPct val="0"/>
              </a:spcBef>
              <a:buFont typeface="Arial" panose="020B0604020202020204" pitchFamily="34" charset="0"/>
              <a:buChar char="•"/>
            </a:pPr>
            <a:r>
              <a:rPr lang="en-US" sz="1200" i="1">
                <a:solidFill>
                  <a:srgbClr val="0B0A0A"/>
                </a:solidFill>
                <a:latin typeface="Arial"/>
                <a:ea typeface="Arial"/>
                <a:cs typeface="Arial"/>
                <a:sym typeface="Arial"/>
              </a:rPr>
              <a:t>Advertisements have to be vetted by the legal team to avoid lawsuits, which delays marketing.</a:t>
            </a:r>
          </a:p>
          <a:p>
            <a:pPr marL="285750" indent="-285750">
              <a:lnSpc>
                <a:spcPts val="1866"/>
              </a:lnSpc>
              <a:spcBef>
                <a:spcPct val="0"/>
              </a:spcBef>
              <a:buFont typeface="Arial" panose="020B0604020202020204" pitchFamily="34" charset="0"/>
              <a:buChar char="•"/>
            </a:pPr>
            <a:endParaRPr lang="en-US" sz="1333">
              <a:solidFill>
                <a:srgbClr val="0B0A0A"/>
              </a:solidFill>
              <a:latin typeface="Arial"/>
              <a:ea typeface="Arial"/>
              <a:cs typeface="Arial"/>
              <a:sym typeface="Arial"/>
            </a:endParaRPr>
          </a:p>
        </p:txBody>
      </p:sp>
      <p:sp>
        <p:nvSpPr>
          <p:cNvPr id="20" name="TextBox 19">
            <a:extLst>
              <a:ext uri="{FF2B5EF4-FFF2-40B4-BE49-F238E27FC236}">
                <a16:creationId xmlns:a16="http://schemas.microsoft.com/office/drawing/2014/main" id="{1EC30E0F-7147-560A-40E2-2B01BB28A76D}"/>
              </a:ext>
            </a:extLst>
          </p:cNvPr>
          <p:cNvSpPr txBox="1"/>
          <p:nvPr/>
        </p:nvSpPr>
        <p:spPr>
          <a:xfrm>
            <a:off x="-32482" y="4558"/>
            <a:ext cx="2998104" cy="369332"/>
          </a:xfrm>
          <a:prstGeom prst="rect">
            <a:avLst/>
          </a:prstGeom>
          <a:noFill/>
        </p:spPr>
        <p:txBody>
          <a:bodyPr wrap="square" rtlCol="0">
            <a:spAutoFit/>
          </a:bodyPr>
          <a:lstStyle/>
          <a:p>
            <a:r>
              <a:rPr lang="en-GB"/>
              <a:t>Saghar Abed-1707252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52400" y="4688380"/>
            <a:ext cx="2784614" cy="1885743"/>
          </a:xfrm>
          <a:custGeom>
            <a:avLst/>
            <a:gdLst/>
            <a:ahLst/>
            <a:cxnLst/>
            <a:rect l="l" t="t" r="r" b="b"/>
            <a:pathLst>
              <a:path w="4414173" h="4261683">
                <a:moveTo>
                  <a:pt x="0" y="0"/>
                </a:moveTo>
                <a:lnTo>
                  <a:pt x="4414173" y="0"/>
                </a:lnTo>
                <a:lnTo>
                  <a:pt x="4414173" y="4261683"/>
                </a:lnTo>
                <a:lnTo>
                  <a:pt x="0" y="426168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sz="1200"/>
          </a:p>
        </p:txBody>
      </p:sp>
      <p:sp>
        <p:nvSpPr>
          <p:cNvPr id="3" name="Freeform 3"/>
          <p:cNvSpPr/>
          <p:nvPr/>
        </p:nvSpPr>
        <p:spPr>
          <a:xfrm flipV="1">
            <a:off x="700312" y="1453882"/>
            <a:ext cx="561260" cy="561260"/>
          </a:xfrm>
          <a:custGeom>
            <a:avLst/>
            <a:gdLst/>
            <a:ahLst/>
            <a:cxnLst/>
            <a:rect l="l" t="t" r="r" b="b"/>
            <a:pathLst>
              <a:path w="841890" h="841890">
                <a:moveTo>
                  <a:pt x="0" y="841890"/>
                </a:moveTo>
                <a:lnTo>
                  <a:pt x="841890" y="841890"/>
                </a:lnTo>
                <a:lnTo>
                  <a:pt x="841890" y="0"/>
                </a:lnTo>
                <a:lnTo>
                  <a:pt x="0" y="0"/>
                </a:lnTo>
                <a:lnTo>
                  <a:pt x="0" y="84189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sz="1200"/>
          </a:p>
        </p:txBody>
      </p:sp>
      <p:grpSp>
        <p:nvGrpSpPr>
          <p:cNvPr id="4" name="Group 4"/>
          <p:cNvGrpSpPr/>
          <p:nvPr/>
        </p:nvGrpSpPr>
        <p:grpSpPr>
          <a:xfrm>
            <a:off x="700312" y="685800"/>
            <a:ext cx="2236702" cy="916443"/>
            <a:chOff x="0" y="0"/>
            <a:chExt cx="883635" cy="362051"/>
          </a:xfrm>
        </p:grpSpPr>
        <p:sp>
          <p:nvSpPr>
            <p:cNvPr id="5" name="Freeform 5"/>
            <p:cNvSpPr/>
            <p:nvPr/>
          </p:nvSpPr>
          <p:spPr>
            <a:xfrm>
              <a:off x="0" y="0"/>
              <a:ext cx="883635" cy="362051"/>
            </a:xfrm>
            <a:custGeom>
              <a:avLst/>
              <a:gdLst/>
              <a:ahLst/>
              <a:cxnLst/>
              <a:rect l="l" t="t" r="r" b="b"/>
              <a:pathLst>
                <a:path w="883635" h="362051">
                  <a:moveTo>
                    <a:pt x="0" y="0"/>
                  </a:moveTo>
                  <a:lnTo>
                    <a:pt x="883635" y="0"/>
                  </a:lnTo>
                  <a:lnTo>
                    <a:pt x="883635" y="362051"/>
                  </a:lnTo>
                  <a:lnTo>
                    <a:pt x="0" y="362051"/>
                  </a:lnTo>
                  <a:close/>
                </a:path>
              </a:pathLst>
            </a:custGeom>
            <a:solidFill>
              <a:srgbClr val="774141"/>
            </a:solidFill>
          </p:spPr>
          <p:txBody>
            <a:bodyPr/>
            <a:lstStyle/>
            <a:p>
              <a:endParaRPr lang="en-GB" sz="1200"/>
            </a:p>
          </p:txBody>
        </p:sp>
        <p:sp>
          <p:nvSpPr>
            <p:cNvPr id="6" name="TextBox 6"/>
            <p:cNvSpPr txBox="1"/>
            <p:nvPr/>
          </p:nvSpPr>
          <p:spPr>
            <a:xfrm>
              <a:off x="0" y="-123825"/>
              <a:ext cx="883635" cy="485876"/>
            </a:xfrm>
            <a:prstGeom prst="rect">
              <a:avLst/>
            </a:prstGeom>
          </p:spPr>
          <p:txBody>
            <a:bodyPr lIns="33867" tIns="33867" rIns="33867" bIns="33867" rtlCol="0" anchor="ctr"/>
            <a:lstStyle/>
            <a:p>
              <a:pPr algn="ctr">
                <a:lnSpc>
                  <a:spcPts val="2160"/>
                </a:lnSpc>
              </a:pPr>
              <a:endParaRPr sz="1200"/>
            </a:p>
          </p:txBody>
        </p:sp>
      </p:grpSp>
      <p:sp>
        <p:nvSpPr>
          <p:cNvPr id="7" name="Freeform 7"/>
          <p:cNvSpPr/>
          <p:nvPr/>
        </p:nvSpPr>
        <p:spPr>
          <a:xfrm flipV="1">
            <a:off x="3429935" y="1772591"/>
            <a:ext cx="561260" cy="561260"/>
          </a:xfrm>
          <a:custGeom>
            <a:avLst/>
            <a:gdLst/>
            <a:ahLst/>
            <a:cxnLst/>
            <a:rect l="l" t="t" r="r" b="b"/>
            <a:pathLst>
              <a:path w="841890" h="841890">
                <a:moveTo>
                  <a:pt x="0" y="841889"/>
                </a:moveTo>
                <a:lnTo>
                  <a:pt x="841889" y="841889"/>
                </a:lnTo>
                <a:lnTo>
                  <a:pt x="841889" y="0"/>
                </a:lnTo>
                <a:lnTo>
                  <a:pt x="0" y="0"/>
                </a:lnTo>
                <a:lnTo>
                  <a:pt x="0" y="841889"/>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sz="1200"/>
          </a:p>
        </p:txBody>
      </p:sp>
      <p:grpSp>
        <p:nvGrpSpPr>
          <p:cNvPr id="8" name="Group 8"/>
          <p:cNvGrpSpPr/>
          <p:nvPr/>
        </p:nvGrpSpPr>
        <p:grpSpPr>
          <a:xfrm>
            <a:off x="3429935" y="1144021"/>
            <a:ext cx="2236702" cy="916443"/>
            <a:chOff x="0" y="0"/>
            <a:chExt cx="883635" cy="362051"/>
          </a:xfrm>
        </p:grpSpPr>
        <p:sp>
          <p:nvSpPr>
            <p:cNvPr id="9" name="Freeform 9"/>
            <p:cNvSpPr/>
            <p:nvPr/>
          </p:nvSpPr>
          <p:spPr>
            <a:xfrm>
              <a:off x="0" y="0"/>
              <a:ext cx="883635" cy="362051"/>
            </a:xfrm>
            <a:custGeom>
              <a:avLst/>
              <a:gdLst/>
              <a:ahLst/>
              <a:cxnLst/>
              <a:rect l="l" t="t" r="r" b="b"/>
              <a:pathLst>
                <a:path w="883635" h="362051">
                  <a:moveTo>
                    <a:pt x="0" y="0"/>
                  </a:moveTo>
                  <a:lnTo>
                    <a:pt x="883635" y="0"/>
                  </a:lnTo>
                  <a:lnTo>
                    <a:pt x="883635" y="362051"/>
                  </a:lnTo>
                  <a:lnTo>
                    <a:pt x="0" y="362051"/>
                  </a:lnTo>
                  <a:close/>
                </a:path>
              </a:pathLst>
            </a:custGeom>
            <a:solidFill>
              <a:srgbClr val="3B1B1B"/>
            </a:solidFill>
          </p:spPr>
          <p:txBody>
            <a:bodyPr/>
            <a:lstStyle/>
            <a:p>
              <a:endParaRPr lang="en-GB" sz="1200"/>
            </a:p>
          </p:txBody>
        </p:sp>
        <p:sp>
          <p:nvSpPr>
            <p:cNvPr id="10" name="TextBox 10"/>
            <p:cNvSpPr txBox="1"/>
            <p:nvPr/>
          </p:nvSpPr>
          <p:spPr>
            <a:xfrm>
              <a:off x="0" y="-123825"/>
              <a:ext cx="883635" cy="485876"/>
            </a:xfrm>
            <a:prstGeom prst="rect">
              <a:avLst/>
            </a:prstGeom>
          </p:spPr>
          <p:txBody>
            <a:bodyPr lIns="33867" tIns="33867" rIns="33867" bIns="33867" rtlCol="0" anchor="ctr"/>
            <a:lstStyle/>
            <a:p>
              <a:pPr algn="ctr">
                <a:lnSpc>
                  <a:spcPts val="2160"/>
                </a:lnSpc>
              </a:pPr>
              <a:endParaRPr sz="1200"/>
            </a:p>
          </p:txBody>
        </p:sp>
      </p:grpSp>
      <p:sp>
        <p:nvSpPr>
          <p:cNvPr id="11" name="Freeform 11"/>
          <p:cNvSpPr/>
          <p:nvPr/>
        </p:nvSpPr>
        <p:spPr>
          <a:xfrm flipV="1">
            <a:off x="6096000" y="2272164"/>
            <a:ext cx="561260" cy="561260"/>
          </a:xfrm>
          <a:custGeom>
            <a:avLst/>
            <a:gdLst/>
            <a:ahLst/>
            <a:cxnLst/>
            <a:rect l="l" t="t" r="r" b="b"/>
            <a:pathLst>
              <a:path w="841890" h="841890">
                <a:moveTo>
                  <a:pt x="0" y="841889"/>
                </a:moveTo>
                <a:lnTo>
                  <a:pt x="841890" y="841889"/>
                </a:lnTo>
                <a:lnTo>
                  <a:pt x="841890" y="0"/>
                </a:lnTo>
                <a:lnTo>
                  <a:pt x="0" y="0"/>
                </a:lnTo>
                <a:lnTo>
                  <a:pt x="0" y="841889"/>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sz="1200"/>
          </a:p>
        </p:txBody>
      </p:sp>
      <p:grpSp>
        <p:nvGrpSpPr>
          <p:cNvPr id="12" name="Group 12"/>
          <p:cNvGrpSpPr/>
          <p:nvPr/>
        </p:nvGrpSpPr>
        <p:grpSpPr>
          <a:xfrm>
            <a:off x="6102350" y="1602243"/>
            <a:ext cx="2236702" cy="916443"/>
            <a:chOff x="0" y="0"/>
            <a:chExt cx="883635" cy="362051"/>
          </a:xfrm>
        </p:grpSpPr>
        <p:sp>
          <p:nvSpPr>
            <p:cNvPr id="13" name="Freeform 13"/>
            <p:cNvSpPr/>
            <p:nvPr/>
          </p:nvSpPr>
          <p:spPr>
            <a:xfrm>
              <a:off x="0" y="0"/>
              <a:ext cx="883635" cy="362051"/>
            </a:xfrm>
            <a:custGeom>
              <a:avLst/>
              <a:gdLst/>
              <a:ahLst/>
              <a:cxnLst/>
              <a:rect l="l" t="t" r="r" b="b"/>
              <a:pathLst>
                <a:path w="883635" h="362051">
                  <a:moveTo>
                    <a:pt x="0" y="0"/>
                  </a:moveTo>
                  <a:lnTo>
                    <a:pt x="883635" y="0"/>
                  </a:lnTo>
                  <a:lnTo>
                    <a:pt x="883635" y="362051"/>
                  </a:lnTo>
                  <a:lnTo>
                    <a:pt x="0" y="362051"/>
                  </a:lnTo>
                  <a:close/>
                </a:path>
              </a:pathLst>
            </a:custGeom>
            <a:solidFill>
              <a:srgbClr val="774141"/>
            </a:solidFill>
          </p:spPr>
          <p:txBody>
            <a:bodyPr/>
            <a:lstStyle/>
            <a:p>
              <a:endParaRPr lang="en-GB" sz="1200"/>
            </a:p>
          </p:txBody>
        </p:sp>
        <p:sp>
          <p:nvSpPr>
            <p:cNvPr id="14" name="TextBox 14"/>
            <p:cNvSpPr txBox="1"/>
            <p:nvPr/>
          </p:nvSpPr>
          <p:spPr>
            <a:xfrm>
              <a:off x="0" y="-123825"/>
              <a:ext cx="883635" cy="485876"/>
            </a:xfrm>
            <a:prstGeom prst="rect">
              <a:avLst/>
            </a:prstGeom>
          </p:spPr>
          <p:txBody>
            <a:bodyPr lIns="33867" tIns="33867" rIns="33867" bIns="33867" rtlCol="0" anchor="ctr"/>
            <a:lstStyle/>
            <a:p>
              <a:pPr algn="ctr">
                <a:lnSpc>
                  <a:spcPts val="2160"/>
                </a:lnSpc>
              </a:pPr>
              <a:endParaRPr sz="1200"/>
            </a:p>
          </p:txBody>
        </p:sp>
      </p:grpSp>
      <p:sp>
        <p:nvSpPr>
          <p:cNvPr id="15" name="Freeform 15"/>
          <p:cNvSpPr/>
          <p:nvPr/>
        </p:nvSpPr>
        <p:spPr>
          <a:xfrm flipV="1">
            <a:off x="8984903" y="2614281"/>
            <a:ext cx="561260" cy="561260"/>
          </a:xfrm>
          <a:custGeom>
            <a:avLst/>
            <a:gdLst/>
            <a:ahLst/>
            <a:cxnLst/>
            <a:rect l="l" t="t" r="r" b="b"/>
            <a:pathLst>
              <a:path w="841890" h="841890">
                <a:moveTo>
                  <a:pt x="0" y="841889"/>
                </a:moveTo>
                <a:lnTo>
                  <a:pt x="841890" y="841889"/>
                </a:lnTo>
                <a:lnTo>
                  <a:pt x="841890" y="0"/>
                </a:lnTo>
                <a:lnTo>
                  <a:pt x="0" y="0"/>
                </a:lnTo>
                <a:lnTo>
                  <a:pt x="0" y="841889"/>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sz="1200"/>
          </a:p>
        </p:txBody>
      </p:sp>
      <p:grpSp>
        <p:nvGrpSpPr>
          <p:cNvPr id="16" name="Group 16"/>
          <p:cNvGrpSpPr/>
          <p:nvPr/>
        </p:nvGrpSpPr>
        <p:grpSpPr>
          <a:xfrm>
            <a:off x="8984903" y="1959417"/>
            <a:ext cx="2236702" cy="916443"/>
            <a:chOff x="0" y="0"/>
            <a:chExt cx="883635" cy="362051"/>
          </a:xfrm>
        </p:grpSpPr>
        <p:sp>
          <p:nvSpPr>
            <p:cNvPr id="17" name="Freeform 17"/>
            <p:cNvSpPr/>
            <p:nvPr/>
          </p:nvSpPr>
          <p:spPr>
            <a:xfrm>
              <a:off x="0" y="0"/>
              <a:ext cx="883635" cy="362051"/>
            </a:xfrm>
            <a:custGeom>
              <a:avLst/>
              <a:gdLst/>
              <a:ahLst/>
              <a:cxnLst/>
              <a:rect l="l" t="t" r="r" b="b"/>
              <a:pathLst>
                <a:path w="883635" h="362051">
                  <a:moveTo>
                    <a:pt x="0" y="0"/>
                  </a:moveTo>
                  <a:lnTo>
                    <a:pt x="883635" y="0"/>
                  </a:lnTo>
                  <a:lnTo>
                    <a:pt x="883635" y="362051"/>
                  </a:lnTo>
                  <a:lnTo>
                    <a:pt x="0" y="362051"/>
                  </a:lnTo>
                  <a:close/>
                </a:path>
              </a:pathLst>
            </a:custGeom>
            <a:solidFill>
              <a:srgbClr val="3B1B1B"/>
            </a:solidFill>
          </p:spPr>
          <p:txBody>
            <a:bodyPr/>
            <a:lstStyle/>
            <a:p>
              <a:endParaRPr lang="en-GB" sz="1200"/>
            </a:p>
          </p:txBody>
        </p:sp>
        <p:sp>
          <p:nvSpPr>
            <p:cNvPr id="18" name="TextBox 18"/>
            <p:cNvSpPr txBox="1"/>
            <p:nvPr/>
          </p:nvSpPr>
          <p:spPr>
            <a:xfrm>
              <a:off x="0" y="-123825"/>
              <a:ext cx="883635" cy="485876"/>
            </a:xfrm>
            <a:prstGeom prst="rect">
              <a:avLst/>
            </a:prstGeom>
          </p:spPr>
          <p:txBody>
            <a:bodyPr lIns="33867" tIns="33867" rIns="33867" bIns="33867" rtlCol="0" anchor="ctr"/>
            <a:lstStyle/>
            <a:p>
              <a:pPr algn="ctr">
                <a:lnSpc>
                  <a:spcPts val="2160"/>
                </a:lnSpc>
              </a:pPr>
              <a:endParaRPr sz="1200"/>
            </a:p>
          </p:txBody>
        </p:sp>
      </p:grpSp>
      <p:sp>
        <p:nvSpPr>
          <p:cNvPr id="19" name="TextBox 19"/>
          <p:cNvSpPr txBox="1"/>
          <p:nvPr/>
        </p:nvSpPr>
        <p:spPr>
          <a:xfrm>
            <a:off x="893074" y="884533"/>
            <a:ext cx="2043941" cy="540341"/>
          </a:xfrm>
          <a:prstGeom prst="rect">
            <a:avLst/>
          </a:prstGeom>
        </p:spPr>
        <p:txBody>
          <a:bodyPr lIns="0" tIns="0" rIns="0" bIns="0" rtlCol="0" anchor="t">
            <a:spAutoFit/>
          </a:bodyPr>
          <a:lstStyle/>
          <a:p>
            <a:pPr>
              <a:lnSpc>
                <a:spcPts val="2239"/>
              </a:lnSpc>
            </a:pPr>
            <a:r>
              <a:rPr lang="en-US" sz="1599">
                <a:solidFill>
                  <a:srgbClr val="FFFFFF"/>
                </a:solidFill>
                <a:latin typeface="Arial"/>
                <a:ea typeface="Arial"/>
                <a:cs typeface="Arial"/>
                <a:sym typeface="Arial"/>
              </a:rPr>
              <a:t>Volatility</a:t>
            </a:r>
          </a:p>
          <a:p>
            <a:pPr>
              <a:lnSpc>
                <a:spcPts val="2239"/>
              </a:lnSpc>
            </a:pPr>
            <a:endParaRPr lang="en-US" sz="1599">
              <a:solidFill>
                <a:srgbClr val="FFFFFF"/>
              </a:solidFill>
              <a:latin typeface="Arial"/>
              <a:ea typeface="Arial"/>
              <a:cs typeface="Arial"/>
              <a:sym typeface="Arial"/>
            </a:endParaRPr>
          </a:p>
        </p:txBody>
      </p:sp>
      <p:sp>
        <p:nvSpPr>
          <p:cNvPr id="20" name="TextBox 20"/>
          <p:cNvSpPr txBox="1"/>
          <p:nvPr/>
        </p:nvSpPr>
        <p:spPr>
          <a:xfrm>
            <a:off x="3526316" y="1305034"/>
            <a:ext cx="2043941" cy="540341"/>
          </a:xfrm>
          <a:prstGeom prst="rect">
            <a:avLst/>
          </a:prstGeom>
        </p:spPr>
        <p:txBody>
          <a:bodyPr lIns="0" tIns="0" rIns="0" bIns="0" rtlCol="0" anchor="t">
            <a:spAutoFit/>
          </a:bodyPr>
          <a:lstStyle/>
          <a:p>
            <a:pPr>
              <a:lnSpc>
                <a:spcPts val="2239"/>
              </a:lnSpc>
              <a:spcBef>
                <a:spcPct val="0"/>
              </a:spcBef>
            </a:pPr>
            <a:r>
              <a:rPr lang="en-US" sz="1599">
                <a:solidFill>
                  <a:srgbClr val="FFFFFF"/>
                </a:solidFill>
                <a:latin typeface="Arial"/>
                <a:ea typeface="Arial"/>
                <a:cs typeface="Arial"/>
                <a:sym typeface="Arial"/>
              </a:rPr>
              <a:t>Uncertainty</a:t>
            </a:r>
          </a:p>
          <a:p>
            <a:pPr>
              <a:lnSpc>
                <a:spcPts val="2239"/>
              </a:lnSpc>
              <a:spcBef>
                <a:spcPct val="0"/>
              </a:spcBef>
            </a:pPr>
            <a:endParaRPr lang="en-US" sz="1599">
              <a:solidFill>
                <a:srgbClr val="FFFFFF"/>
              </a:solidFill>
              <a:latin typeface="Arial"/>
              <a:ea typeface="Arial"/>
              <a:cs typeface="Arial"/>
              <a:sym typeface="Arial"/>
            </a:endParaRPr>
          </a:p>
        </p:txBody>
      </p:sp>
      <p:sp>
        <p:nvSpPr>
          <p:cNvPr id="21" name="TextBox 21"/>
          <p:cNvSpPr txBox="1"/>
          <p:nvPr/>
        </p:nvSpPr>
        <p:spPr>
          <a:xfrm>
            <a:off x="6445662" y="1804315"/>
            <a:ext cx="2043941" cy="540341"/>
          </a:xfrm>
          <a:prstGeom prst="rect">
            <a:avLst/>
          </a:prstGeom>
        </p:spPr>
        <p:txBody>
          <a:bodyPr lIns="0" tIns="0" rIns="0" bIns="0" rtlCol="0" anchor="t">
            <a:spAutoFit/>
          </a:bodyPr>
          <a:lstStyle/>
          <a:p>
            <a:pPr>
              <a:lnSpc>
                <a:spcPts val="2239"/>
              </a:lnSpc>
              <a:spcBef>
                <a:spcPct val="0"/>
              </a:spcBef>
            </a:pPr>
            <a:r>
              <a:rPr lang="en-US" sz="1599">
                <a:solidFill>
                  <a:srgbClr val="FFFFFF"/>
                </a:solidFill>
                <a:latin typeface="Arial"/>
                <a:ea typeface="Arial"/>
                <a:cs typeface="Arial"/>
                <a:sym typeface="Arial"/>
              </a:rPr>
              <a:t>Complexity</a:t>
            </a:r>
          </a:p>
          <a:p>
            <a:pPr>
              <a:lnSpc>
                <a:spcPts val="2239"/>
              </a:lnSpc>
              <a:spcBef>
                <a:spcPct val="0"/>
              </a:spcBef>
            </a:pPr>
            <a:endParaRPr lang="en-US" sz="1599">
              <a:solidFill>
                <a:srgbClr val="FFFFFF"/>
              </a:solidFill>
              <a:latin typeface="Arial"/>
              <a:ea typeface="Arial"/>
              <a:cs typeface="Arial"/>
              <a:sym typeface="Arial"/>
            </a:endParaRPr>
          </a:p>
        </p:txBody>
      </p:sp>
      <p:sp>
        <p:nvSpPr>
          <p:cNvPr id="22" name="TextBox 22"/>
          <p:cNvSpPr txBox="1"/>
          <p:nvPr/>
        </p:nvSpPr>
        <p:spPr>
          <a:xfrm>
            <a:off x="9163834" y="2161490"/>
            <a:ext cx="2043941" cy="540341"/>
          </a:xfrm>
          <a:prstGeom prst="rect">
            <a:avLst/>
          </a:prstGeom>
        </p:spPr>
        <p:txBody>
          <a:bodyPr lIns="0" tIns="0" rIns="0" bIns="0" rtlCol="0" anchor="t">
            <a:spAutoFit/>
          </a:bodyPr>
          <a:lstStyle/>
          <a:p>
            <a:pPr>
              <a:lnSpc>
                <a:spcPts val="2239"/>
              </a:lnSpc>
              <a:spcBef>
                <a:spcPct val="0"/>
              </a:spcBef>
            </a:pPr>
            <a:r>
              <a:rPr lang="en-US" sz="1599">
                <a:solidFill>
                  <a:srgbClr val="FFFFFF"/>
                </a:solidFill>
                <a:latin typeface="Arial"/>
                <a:ea typeface="Arial"/>
                <a:cs typeface="Arial"/>
                <a:sym typeface="Arial"/>
              </a:rPr>
              <a:t>Ambiguity</a:t>
            </a:r>
          </a:p>
          <a:p>
            <a:pPr>
              <a:lnSpc>
                <a:spcPts val="2239"/>
              </a:lnSpc>
              <a:spcBef>
                <a:spcPct val="0"/>
              </a:spcBef>
            </a:pPr>
            <a:endParaRPr lang="en-US" sz="1599">
              <a:solidFill>
                <a:srgbClr val="FFFFFF"/>
              </a:solidFill>
              <a:latin typeface="Arial"/>
              <a:ea typeface="Arial"/>
              <a:cs typeface="Arial"/>
              <a:sym typeface="Arial"/>
            </a:endParaRPr>
          </a:p>
        </p:txBody>
      </p:sp>
      <p:sp>
        <p:nvSpPr>
          <p:cNvPr id="23" name="TextBox 23"/>
          <p:cNvSpPr txBox="1"/>
          <p:nvPr/>
        </p:nvSpPr>
        <p:spPr>
          <a:xfrm>
            <a:off x="3419336" y="372368"/>
            <a:ext cx="5353329" cy="564257"/>
          </a:xfrm>
          <a:prstGeom prst="rect">
            <a:avLst/>
          </a:prstGeom>
        </p:spPr>
        <p:txBody>
          <a:bodyPr lIns="0" tIns="0" rIns="0" bIns="0" rtlCol="0" anchor="t">
            <a:spAutoFit/>
          </a:bodyPr>
          <a:lstStyle/>
          <a:p>
            <a:pPr algn="ctr">
              <a:lnSpc>
                <a:spcPts val="2240"/>
              </a:lnSpc>
            </a:pPr>
            <a:r>
              <a:rPr lang="en-US" sz="2933" b="1">
                <a:solidFill>
                  <a:srgbClr val="1C1C1C"/>
                </a:solidFill>
                <a:latin typeface="Arial Bold"/>
                <a:ea typeface="Arial Bold"/>
                <a:cs typeface="Arial Bold"/>
                <a:sym typeface="Arial Bold"/>
              </a:rPr>
              <a:t>VUCA ANALYSIS</a:t>
            </a:r>
          </a:p>
          <a:p>
            <a:pPr algn="ctr">
              <a:lnSpc>
                <a:spcPts val="2240"/>
              </a:lnSpc>
            </a:pPr>
            <a:r>
              <a:rPr lang="en-US" sz="1867" b="1">
                <a:solidFill>
                  <a:srgbClr val="1C1C1C"/>
                </a:solidFill>
                <a:latin typeface="Arial Bold"/>
                <a:ea typeface="Arial Bold"/>
                <a:cs typeface="Arial Bold"/>
                <a:sym typeface="Arial Bold"/>
              </a:rPr>
              <a:t>Turbulent Conditions </a:t>
            </a:r>
          </a:p>
        </p:txBody>
      </p:sp>
      <p:sp>
        <p:nvSpPr>
          <p:cNvPr id="24" name="TextBox 24"/>
          <p:cNvSpPr txBox="1"/>
          <p:nvPr/>
        </p:nvSpPr>
        <p:spPr>
          <a:xfrm>
            <a:off x="700312" y="2179895"/>
            <a:ext cx="2370390" cy="1314271"/>
          </a:xfrm>
          <a:prstGeom prst="rect">
            <a:avLst/>
          </a:prstGeom>
        </p:spPr>
        <p:txBody>
          <a:bodyPr wrap="square" lIns="0" tIns="0" rIns="0" bIns="0" rtlCol="0" anchor="t">
            <a:spAutoFit/>
          </a:bodyPr>
          <a:lstStyle/>
          <a:p>
            <a:pPr marL="316668" lvl="1" indent="-158334">
              <a:lnSpc>
                <a:spcPts val="2053"/>
              </a:lnSpc>
              <a:buFont typeface="Arial"/>
              <a:buChar char="•"/>
            </a:pPr>
            <a:r>
              <a:rPr lang="en-US" sz="1200">
                <a:solidFill>
                  <a:srgbClr val="0B0A0A"/>
                </a:solidFill>
                <a:latin typeface="Arial"/>
                <a:ea typeface="Arial"/>
                <a:cs typeface="Arial"/>
                <a:sym typeface="Arial"/>
              </a:rPr>
              <a:t>The sudden change in consumer attitude to plastic.</a:t>
            </a:r>
          </a:p>
          <a:p>
            <a:pPr marL="316668" lvl="1" indent="-158334">
              <a:lnSpc>
                <a:spcPts val="2053"/>
              </a:lnSpc>
              <a:buFont typeface="Arial"/>
              <a:buChar char="•"/>
            </a:pPr>
            <a:r>
              <a:rPr lang="en-US" sz="1200">
                <a:solidFill>
                  <a:srgbClr val="0B0A0A"/>
                </a:solidFill>
                <a:latin typeface="Arial"/>
                <a:ea typeface="Arial"/>
                <a:cs typeface="Arial"/>
                <a:sym typeface="Arial"/>
              </a:rPr>
              <a:t>Changes in regulations.</a:t>
            </a:r>
          </a:p>
          <a:p>
            <a:pPr marL="316668" lvl="1" indent="-158334">
              <a:lnSpc>
                <a:spcPts val="2053"/>
              </a:lnSpc>
              <a:buFont typeface="Arial"/>
              <a:buChar char="•"/>
            </a:pPr>
            <a:r>
              <a:rPr lang="en-US" sz="1200" i="1">
                <a:solidFill>
                  <a:srgbClr val="0B0A0A"/>
                </a:solidFill>
                <a:latin typeface="Arial"/>
                <a:ea typeface="Arial"/>
                <a:cs typeface="Arial"/>
                <a:sym typeface="Arial"/>
              </a:rPr>
              <a:t>Limits planning of long-term marketing campaigns </a:t>
            </a:r>
          </a:p>
        </p:txBody>
      </p:sp>
      <p:sp>
        <p:nvSpPr>
          <p:cNvPr id="25" name="TextBox 25"/>
          <p:cNvSpPr txBox="1"/>
          <p:nvPr/>
        </p:nvSpPr>
        <p:spPr>
          <a:xfrm>
            <a:off x="3419336" y="2417638"/>
            <a:ext cx="2361043" cy="3199402"/>
          </a:xfrm>
          <a:prstGeom prst="rect">
            <a:avLst/>
          </a:prstGeom>
        </p:spPr>
        <p:txBody>
          <a:bodyPr wrap="square" lIns="0" tIns="0" rIns="0" bIns="0" rtlCol="0" anchor="t">
            <a:spAutoFit/>
          </a:bodyPr>
          <a:lstStyle/>
          <a:p>
            <a:pPr marL="316668" lvl="1" indent="-158334">
              <a:lnSpc>
                <a:spcPts val="2053"/>
              </a:lnSpc>
              <a:spcBef>
                <a:spcPct val="0"/>
              </a:spcBef>
              <a:buFont typeface="Arial"/>
              <a:buChar char="•"/>
            </a:pPr>
            <a:r>
              <a:rPr lang="en-US" sz="1200">
                <a:solidFill>
                  <a:srgbClr val="0B0A0A"/>
                </a:solidFill>
                <a:latin typeface="Arial"/>
                <a:ea typeface="Arial"/>
                <a:cs typeface="Arial"/>
                <a:sym typeface="Arial"/>
              </a:rPr>
              <a:t>The changing standards and definitions of sustainability (The Coca-Cola Company, 2025).</a:t>
            </a:r>
          </a:p>
          <a:p>
            <a:pPr marL="316668" lvl="1" indent="-158334">
              <a:lnSpc>
                <a:spcPts val="2053"/>
              </a:lnSpc>
              <a:spcBef>
                <a:spcPct val="0"/>
              </a:spcBef>
              <a:buFont typeface="Arial"/>
              <a:buChar char="•"/>
            </a:pPr>
            <a:r>
              <a:rPr lang="en-US" sz="1200">
                <a:solidFill>
                  <a:srgbClr val="0B0A0A"/>
                </a:solidFill>
                <a:latin typeface="Arial"/>
                <a:ea typeface="Arial"/>
                <a:cs typeface="Arial"/>
                <a:sym typeface="Arial"/>
              </a:rPr>
              <a:t>Circular economy regulation in the future.</a:t>
            </a:r>
          </a:p>
          <a:p>
            <a:pPr marL="316668" lvl="1" indent="-158334">
              <a:lnSpc>
                <a:spcPts val="2053"/>
              </a:lnSpc>
              <a:spcBef>
                <a:spcPct val="0"/>
              </a:spcBef>
              <a:buFont typeface="Arial"/>
              <a:buChar char="•"/>
            </a:pPr>
            <a:r>
              <a:rPr lang="en-US" sz="1200">
                <a:solidFill>
                  <a:srgbClr val="0B0A0A"/>
                </a:solidFill>
                <a:latin typeface="Arial"/>
                <a:ea typeface="Arial"/>
                <a:cs typeface="Arial"/>
                <a:sym typeface="Arial"/>
              </a:rPr>
              <a:t>Emerging health effects of microplastics in the long term (Oceana, 2025).</a:t>
            </a:r>
          </a:p>
          <a:p>
            <a:pPr marL="316668" lvl="1" indent="-158334">
              <a:lnSpc>
                <a:spcPts val="2053"/>
              </a:lnSpc>
              <a:spcBef>
                <a:spcPct val="0"/>
              </a:spcBef>
              <a:buFont typeface="Arial"/>
              <a:buChar char="•"/>
            </a:pPr>
            <a:r>
              <a:rPr lang="en-US" sz="1200" i="1">
                <a:solidFill>
                  <a:srgbClr val="0B0A0A"/>
                </a:solidFill>
                <a:latin typeface="Arial"/>
                <a:ea typeface="Arial"/>
                <a:cs typeface="Arial"/>
                <a:sym typeface="Arial"/>
              </a:rPr>
              <a:t>The marketing team is reluctant to invest on sustainability</a:t>
            </a:r>
          </a:p>
        </p:txBody>
      </p:sp>
      <p:sp>
        <p:nvSpPr>
          <p:cNvPr id="26" name="TextBox 26"/>
          <p:cNvSpPr txBox="1"/>
          <p:nvPr/>
        </p:nvSpPr>
        <p:spPr>
          <a:xfrm>
            <a:off x="6096000" y="2644339"/>
            <a:ext cx="2513795" cy="3738011"/>
          </a:xfrm>
          <a:prstGeom prst="rect">
            <a:avLst/>
          </a:prstGeom>
        </p:spPr>
        <p:txBody>
          <a:bodyPr wrap="square" lIns="0" tIns="0" rIns="0" bIns="0" rtlCol="0" anchor="t">
            <a:spAutoFit/>
          </a:bodyPr>
          <a:lstStyle/>
          <a:p>
            <a:pPr marL="316668" lvl="1" indent="-158334">
              <a:lnSpc>
                <a:spcPts val="2053"/>
              </a:lnSpc>
              <a:spcBef>
                <a:spcPct val="0"/>
              </a:spcBef>
              <a:buFont typeface="Arial"/>
              <a:buChar char="•"/>
            </a:pPr>
            <a:r>
              <a:rPr lang="en-US" sz="1200" dirty="0">
                <a:solidFill>
                  <a:srgbClr val="0B0A0A"/>
                </a:solidFill>
                <a:latin typeface="Arial"/>
                <a:ea typeface="Arial"/>
                <a:cs typeface="Arial"/>
                <a:sym typeface="Arial"/>
              </a:rPr>
              <a:t>Contradicting demands of multi-stakeholder (investors, consumers, NGOs, and governments) demands (de Souza Barbosa et al., 2023).</a:t>
            </a:r>
          </a:p>
          <a:p>
            <a:pPr marL="316668" lvl="1" indent="-158334">
              <a:lnSpc>
                <a:spcPts val="2053"/>
              </a:lnSpc>
              <a:spcBef>
                <a:spcPct val="0"/>
              </a:spcBef>
              <a:buFont typeface="Arial"/>
              <a:buChar char="•"/>
            </a:pPr>
            <a:r>
              <a:rPr lang="en-US" sz="1200" dirty="0">
                <a:solidFill>
                  <a:srgbClr val="0B0A0A"/>
                </a:solidFill>
                <a:latin typeface="Arial"/>
                <a:ea typeface="Arial"/>
                <a:cs typeface="Arial"/>
                <a:sym typeface="Arial"/>
              </a:rPr>
              <a:t>Informal involvement in the global supply chain (</a:t>
            </a:r>
            <a:r>
              <a:rPr lang="en-US" sz="1200" dirty="0" err="1">
                <a:solidFill>
                  <a:srgbClr val="0B0A0A"/>
                </a:solidFill>
                <a:latin typeface="Arial"/>
                <a:ea typeface="Arial"/>
                <a:cs typeface="Arial"/>
                <a:sym typeface="Arial"/>
              </a:rPr>
              <a:t>Rohendi</a:t>
            </a:r>
            <a:r>
              <a:rPr lang="en-US" sz="1200" dirty="0">
                <a:solidFill>
                  <a:srgbClr val="0B0A0A"/>
                </a:solidFill>
                <a:latin typeface="Arial"/>
                <a:ea typeface="Arial"/>
                <a:cs typeface="Arial"/>
                <a:sym typeface="Arial"/>
              </a:rPr>
              <a:t> et al., 2024) </a:t>
            </a:r>
          </a:p>
          <a:p>
            <a:pPr marL="316668" lvl="1" indent="-158334">
              <a:lnSpc>
                <a:spcPts val="2053"/>
              </a:lnSpc>
              <a:spcBef>
                <a:spcPct val="0"/>
              </a:spcBef>
              <a:buFont typeface="Arial"/>
              <a:buChar char="•"/>
            </a:pPr>
            <a:r>
              <a:rPr lang="en-GB" sz="1200" dirty="0">
                <a:solidFill>
                  <a:srgbClr val="0B0A0A"/>
                </a:solidFill>
                <a:latin typeface="Arial"/>
                <a:ea typeface="Arial"/>
                <a:cs typeface="Arial"/>
                <a:sym typeface="Arial"/>
              </a:rPr>
              <a:t>Striking</a:t>
            </a:r>
            <a:r>
              <a:rPr lang="en-US" sz="1200" dirty="0">
                <a:solidFill>
                  <a:srgbClr val="0B0A0A"/>
                </a:solidFill>
                <a:latin typeface="Arial"/>
                <a:ea typeface="Arial"/>
                <a:cs typeface="Arial"/>
                <a:sym typeface="Arial"/>
              </a:rPr>
              <a:t> a balance between growth , </a:t>
            </a:r>
            <a:r>
              <a:rPr lang="en-GB" sz="1200" dirty="0">
                <a:solidFill>
                  <a:srgbClr val="0B0A0A"/>
                </a:solidFill>
                <a:latin typeface="Arial"/>
                <a:ea typeface="Arial"/>
                <a:cs typeface="Arial"/>
                <a:sym typeface="Arial"/>
              </a:rPr>
              <a:t>profitability</a:t>
            </a:r>
            <a:r>
              <a:rPr lang="en-US" sz="1200" dirty="0">
                <a:solidFill>
                  <a:srgbClr val="0B0A0A"/>
                </a:solidFill>
                <a:latin typeface="Arial"/>
                <a:ea typeface="Arial"/>
                <a:cs typeface="Arial"/>
                <a:sym typeface="Arial"/>
              </a:rPr>
              <a:t> and sustainability</a:t>
            </a:r>
            <a:endParaRPr lang="en-US" sz="1200" i="1" dirty="0">
              <a:solidFill>
                <a:srgbClr val="0B0A0A"/>
              </a:solidFill>
              <a:latin typeface="Arial"/>
              <a:ea typeface="Arial"/>
              <a:cs typeface="Arial"/>
              <a:sym typeface="Arial"/>
            </a:endParaRPr>
          </a:p>
          <a:p>
            <a:pPr marL="316668" lvl="1" indent="-158334">
              <a:lnSpc>
                <a:spcPts val="2053"/>
              </a:lnSpc>
              <a:spcBef>
                <a:spcPct val="0"/>
              </a:spcBef>
              <a:buFont typeface="Arial"/>
              <a:buChar char="•"/>
            </a:pPr>
            <a:r>
              <a:rPr lang="en-US" sz="1200" i="1" dirty="0">
                <a:solidFill>
                  <a:srgbClr val="0B0A0A"/>
                </a:solidFill>
                <a:latin typeface="Arial"/>
                <a:ea typeface="Arial"/>
                <a:cs typeface="Arial"/>
                <a:sym typeface="Arial"/>
              </a:rPr>
              <a:t>Results in marketing strategies that are alien/ unappealing to some stakeholders</a:t>
            </a:r>
          </a:p>
        </p:txBody>
      </p:sp>
      <p:sp>
        <p:nvSpPr>
          <p:cNvPr id="27" name="TextBox 27"/>
          <p:cNvSpPr txBox="1"/>
          <p:nvPr/>
        </p:nvSpPr>
        <p:spPr>
          <a:xfrm>
            <a:off x="8941291" y="3212665"/>
            <a:ext cx="2873267" cy="2668487"/>
          </a:xfrm>
          <a:prstGeom prst="rect">
            <a:avLst/>
          </a:prstGeom>
        </p:spPr>
        <p:txBody>
          <a:bodyPr lIns="0" tIns="0" rIns="0" bIns="0" rtlCol="0" anchor="t">
            <a:spAutoFit/>
          </a:bodyPr>
          <a:lstStyle/>
          <a:p>
            <a:pPr marL="316668" lvl="1" indent="-158334">
              <a:lnSpc>
                <a:spcPts val="2053"/>
              </a:lnSpc>
              <a:spcBef>
                <a:spcPct val="0"/>
              </a:spcBef>
              <a:buFont typeface="Arial"/>
              <a:buChar char="•"/>
            </a:pPr>
            <a:r>
              <a:rPr lang="en-US" sz="1200">
                <a:solidFill>
                  <a:srgbClr val="0B0A0A"/>
                </a:solidFill>
                <a:latin typeface="Arial"/>
                <a:ea typeface="Arial"/>
                <a:cs typeface="Arial"/>
                <a:sym typeface="Arial"/>
              </a:rPr>
              <a:t>The contradictory meaning of "recyclable" and "sustainable" (de Hoyos Guevara and Dib, 2022)</a:t>
            </a:r>
          </a:p>
          <a:p>
            <a:pPr marL="316668" lvl="1" indent="-158334">
              <a:lnSpc>
                <a:spcPts val="2053"/>
              </a:lnSpc>
              <a:spcBef>
                <a:spcPct val="0"/>
              </a:spcBef>
              <a:buFont typeface="Arial"/>
              <a:buChar char="•"/>
            </a:pPr>
            <a:r>
              <a:rPr lang="en-US" sz="1200">
                <a:solidFill>
                  <a:srgbClr val="0B0A0A"/>
                </a:solidFill>
                <a:latin typeface="Arial"/>
                <a:ea typeface="Arial"/>
                <a:cs typeface="Arial"/>
                <a:sym typeface="Arial"/>
              </a:rPr>
              <a:t>Misunderstanding exists due to the gap between rhetoric and reality (called the "crap gap") (Buchanan and Badham, 2020).</a:t>
            </a:r>
          </a:p>
          <a:p>
            <a:pPr marL="316668" lvl="1" indent="-158334">
              <a:lnSpc>
                <a:spcPts val="2053"/>
              </a:lnSpc>
              <a:spcBef>
                <a:spcPct val="0"/>
              </a:spcBef>
              <a:buFont typeface="Arial"/>
              <a:buChar char="•"/>
            </a:pPr>
            <a:r>
              <a:rPr lang="en-US" sz="1200" i="1">
                <a:solidFill>
                  <a:srgbClr val="0B0A0A"/>
                </a:solidFill>
                <a:latin typeface="Arial"/>
                <a:ea typeface="Arial"/>
                <a:cs typeface="Arial"/>
              </a:rPr>
              <a:t>Lack of understanding of what can be defended when marketing the brand</a:t>
            </a:r>
            <a:endParaRPr lang="en-US" sz="1200" i="1">
              <a:solidFill>
                <a:srgbClr val="0B0A0A"/>
              </a:solidFill>
              <a:latin typeface="Arial"/>
              <a:ea typeface="Arial"/>
              <a:cs typeface="Arial"/>
              <a:sym typeface="Arial"/>
            </a:endParaRPr>
          </a:p>
          <a:p>
            <a:pPr>
              <a:lnSpc>
                <a:spcPts val="2053"/>
              </a:lnSpc>
              <a:spcBef>
                <a:spcPct val="0"/>
              </a:spcBef>
            </a:pPr>
            <a:endParaRPr lang="en-US" sz="1466">
              <a:solidFill>
                <a:srgbClr val="0B0A0A"/>
              </a:solidFill>
              <a:latin typeface="Arial"/>
              <a:ea typeface="Arial"/>
              <a:cs typeface="Arial"/>
              <a:sym typeface="Arial"/>
            </a:endParaRPr>
          </a:p>
        </p:txBody>
      </p:sp>
      <p:sp>
        <p:nvSpPr>
          <p:cNvPr id="28" name="TextBox 27">
            <a:extLst>
              <a:ext uri="{FF2B5EF4-FFF2-40B4-BE49-F238E27FC236}">
                <a16:creationId xmlns:a16="http://schemas.microsoft.com/office/drawing/2014/main" id="{41DE3717-49E3-1ADE-F21A-E1F5D94F0B62}"/>
              </a:ext>
            </a:extLst>
          </p:cNvPr>
          <p:cNvSpPr txBox="1"/>
          <p:nvPr/>
        </p:nvSpPr>
        <p:spPr>
          <a:xfrm>
            <a:off x="35082" y="0"/>
            <a:ext cx="2452979" cy="369332"/>
          </a:xfrm>
          <a:prstGeom prst="rect">
            <a:avLst/>
          </a:prstGeom>
          <a:noFill/>
        </p:spPr>
        <p:txBody>
          <a:bodyPr wrap="none" rtlCol="0">
            <a:spAutoFit/>
          </a:bodyPr>
          <a:lstStyle/>
          <a:p>
            <a:r>
              <a:rPr lang="en-GB"/>
              <a:t>Saghar Abed-1707252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39" name="Picture 38">
            <a:extLst>
              <a:ext uri="{FF2B5EF4-FFF2-40B4-BE49-F238E27FC236}">
                <a16:creationId xmlns:a16="http://schemas.microsoft.com/office/drawing/2014/main" id="{8100D021-ED8E-4951-8376-73996A82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1" name="Picture 40">
            <a:extLst>
              <a:ext uri="{FF2B5EF4-FFF2-40B4-BE49-F238E27FC236}">
                <a16:creationId xmlns:a16="http://schemas.microsoft.com/office/drawing/2014/main" id="{46FE219C-22F7-4734-B3C1-28E70390CE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43" name="Picture 42">
            <a:extLst>
              <a:ext uri="{FF2B5EF4-FFF2-40B4-BE49-F238E27FC236}">
                <a16:creationId xmlns:a16="http://schemas.microsoft.com/office/drawing/2014/main" id="{EF2EC4B6-5524-4806-8575-59DB6B8F81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45" name="Rectangle 44">
            <a:extLst>
              <a:ext uri="{FF2B5EF4-FFF2-40B4-BE49-F238E27FC236}">
                <a16:creationId xmlns:a16="http://schemas.microsoft.com/office/drawing/2014/main" id="{AD50BBC6-5944-49AE-A819-558AB05AB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7" name="Rectangle 46">
            <a:extLst>
              <a:ext uri="{FF2B5EF4-FFF2-40B4-BE49-F238E27FC236}">
                <a16:creationId xmlns:a16="http://schemas.microsoft.com/office/drawing/2014/main" id="{4F2E428D-A109-43BE-8AC2-C83EF031E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TextBox 24"/>
          <p:cNvSpPr txBox="1"/>
          <p:nvPr/>
        </p:nvSpPr>
        <p:spPr>
          <a:xfrm>
            <a:off x="680321" y="753228"/>
            <a:ext cx="9613861" cy="1080938"/>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2000" b="1">
                <a:latin typeface="+mj-lt"/>
                <a:ea typeface="+mj-ea"/>
                <a:cs typeface="+mj-cs"/>
                <a:sym typeface="Arial Bold"/>
              </a:rPr>
              <a:t>VRIO ANALYSIS</a:t>
            </a:r>
          </a:p>
          <a:p>
            <a:pPr algn="ctr" defTabSz="914400">
              <a:lnSpc>
                <a:spcPct val="90000"/>
              </a:lnSpc>
              <a:spcBef>
                <a:spcPct val="0"/>
              </a:spcBef>
              <a:spcAft>
                <a:spcPts val="600"/>
              </a:spcAft>
            </a:pPr>
            <a:r>
              <a:rPr lang="en-US" sz="2000">
                <a:latin typeface="+mj-lt"/>
                <a:ea typeface="+mj-ea"/>
                <a:cs typeface="+mj-cs"/>
              </a:rPr>
              <a:t>Internal Pressures and Impact on Marketing</a:t>
            </a:r>
            <a:endParaRPr lang="en-US" sz="2000" b="1">
              <a:latin typeface="+mj-lt"/>
              <a:ea typeface="+mj-ea"/>
              <a:cs typeface="+mj-cs"/>
              <a:sym typeface="Arial Bold"/>
            </a:endParaRPr>
          </a:p>
          <a:p>
            <a:pPr defTabSz="914400">
              <a:lnSpc>
                <a:spcPct val="90000"/>
              </a:lnSpc>
              <a:spcBef>
                <a:spcPct val="0"/>
              </a:spcBef>
              <a:spcAft>
                <a:spcPts val="600"/>
              </a:spcAft>
            </a:pPr>
            <a:r>
              <a:rPr lang="en-US" sz="2000" b="1">
                <a:latin typeface="+mj-lt"/>
                <a:ea typeface="+mj-ea"/>
                <a:cs typeface="+mj-cs"/>
                <a:sym typeface="Arial Bold"/>
              </a:rPr>
              <a:t> </a:t>
            </a:r>
          </a:p>
        </p:txBody>
      </p:sp>
      <p:sp>
        <p:nvSpPr>
          <p:cNvPr id="2" name="Freeform 2"/>
          <p:cNvSpPr/>
          <p:nvPr/>
        </p:nvSpPr>
        <p:spPr>
          <a:xfrm>
            <a:off x="10088447" y="5762847"/>
            <a:ext cx="2103553" cy="1069753"/>
          </a:xfrm>
          <a:custGeom>
            <a:avLst/>
            <a:gdLst/>
            <a:ahLst/>
            <a:cxnLst/>
            <a:rect l="l" t="t" r="r" b="b"/>
            <a:pathLst>
              <a:path w="5922291" h="5082403">
                <a:moveTo>
                  <a:pt x="0" y="0"/>
                </a:moveTo>
                <a:lnTo>
                  <a:pt x="5922291" y="0"/>
                </a:lnTo>
                <a:lnTo>
                  <a:pt x="5922291" y="5082403"/>
                </a:lnTo>
                <a:lnTo>
                  <a:pt x="0" y="508240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sz="1200"/>
          </a:p>
        </p:txBody>
      </p:sp>
      <p:graphicFrame>
        <p:nvGraphicFramePr>
          <p:cNvPr id="34" name="Diagram 33"/>
          <p:cNvGraphicFramePr/>
          <p:nvPr>
            <p:extLst>
              <p:ext uri="{D42A27DB-BD31-4B8C-83A1-F6EECF244321}">
                <p14:modId xmlns:p14="http://schemas.microsoft.com/office/powerpoint/2010/main" val="4044995136"/>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 name="TextBox 2">
            <a:extLst>
              <a:ext uri="{FF2B5EF4-FFF2-40B4-BE49-F238E27FC236}">
                <a16:creationId xmlns:a16="http://schemas.microsoft.com/office/drawing/2014/main" id="{D0869640-E8C0-71AC-9244-54418A395037}"/>
              </a:ext>
            </a:extLst>
          </p:cNvPr>
          <p:cNvSpPr txBox="1"/>
          <p:nvPr/>
        </p:nvSpPr>
        <p:spPr>
          <a:xfrm>
            <a:off x="0" y="0"/>
            <a:ext cx="2452979" cy="369332"/>
          </a:xfrm>
          <a:prstGeom prst="rect">
            <a:avLst/>
          </a:prstGeom>
          <a:noFill/>
        </p:spPr>
        <p:txBody>
          <a:bodyPr wrap="none" rtlCol="0">
            <a:spAutoFit/>
          </a:bodyPr>
          <a:lstStyle/>
          <a:p>
            <a:r>
              <a:rPr lang="en-GB"/>
              <a:t>Saghar Abed-1707252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46" name="Picture 45">
            <a:extLst>
              <a:ext uri="{FF2B5EF4-FFF2-40B4-BE49-F238E27FC236}">
                <a16:creationId xmlns:a16="http://schemas.microsoft.com/office/drawing/2014/main" id="{8100D021-ED8E-4951-8376-73996A82CD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8" name="Picture 47">
            <a:extLst>
              <a:ext uri="{FF2B5EF4-FFF2-40B4-BE49-F238E27FC236}">
                <a16:creationId xmlns:a16="http://schemas.microsoft.com/office/drawing/2014/main" id="{46FE219C-22F7-4734-B3C1-28E70390CE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50" name="Picture 49">
            <a:extLst>
              <a:ext uri="{FF2B5EF4-FFF2-40B4-BE49-F238E27FC236}">
                <a16:creationId xmlns:a16="http://schemas.microsoft.com/office/drawing/2014/main" id="{EF2EC4B6-5524-4806-8575-59DB6B8F81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52" name="Rectangle 51">
            <a:extLst>
              <a:ext uri="{FF2B5EF4-FFF2-40B4-BE49-F238E27FC236}">
                <a16:creationId xmlns:a16="http://schemas.microsoft.com/office/drawing/2014/main" id="{AD50BBC6-5944-49AE-A819-558AB05AB1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4" name="Rectangle 53">
            <a:extLst>
              <a:ext uri="{FF2B5EF4-FFF2-40B4-BE49-F238E27FC236}">
                <a16:creationId xmlns:a16="http://schemas.microsoft.com/office/drawing/2014/main" id="{4F2E428D-A109-43BE-8AC2-C83EF031E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1" name="Diagram 40"/>
          <p:cNvGraphicFramePr/>
          <p:nvPr>
            <p:extLst>
              <p:ext uri="{D42A27DB-BD31-4B8C-83A1-F6EECF244321}">
                <p14:modId xmlns:p14="http://schemas.microsoft.com/office/powerpoint/2010/main" val="3978937837"/>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TextBox 3">
            <a:extLst>
              <a:ext uri="{FF2B5EF4-FFF2-40B4-BE49-F238E27FC236}">
                <a16:creationId xmlns:a16="http://schemas.microsoft.com/office/drawing/2014/main" id="{3F71FC9F-E77C-6DC3-091E-4D0CB8D24079}"/>
              </a:ext>
            </a:extLst>
          </p:cNvPr>
          <p:cNvSpPr txBox="1"/>
          <p:nvPr/>
        </p:nvSpPr>
        <p:spPr>
          <a:xfrm>
            <a:off x="2262220" y="729771"/>
            <a:ext cx="6098058" cy="728405"/>
          </a:xfrm>
          <a:prstGeom prst="rect">
            <a:avLst/>
          </a:prstGeom>
          <a:noFill/>
        </p:spPr>
        <p:txBody>
          <a:bodyPr wrap="square">
            <a:spAutoFit/>
          </a:bodyPr>
          <a:lstStyle/>
          <a:p>
            <a:pPr algn="ctr">
              <a:lnSpc>
                <a:spcPts val="2560"/>
              </a:lnSpc>
            </a:pPr>
            <a:r>
              <a:rPr lang="en-US" sz="2800" b="1">
                <a:latin typeface="Arial Bold"/>
                <a:ea typeface="Arial Bold"/>
                <a:cs typeface="Arial Bold"/>
                <a:sym typeface="Arial Bold"/>
              </a:rPr>
              <a:t>SWOT ANALYSIS</a:t>
            </a:r>
          </a:p>
          <a:p>
            <a:pPr algn="ctr">
              <a:lnSpc>
                <a:spcPts val="2560"/>
              </a:lnSpc>
            </a:pPr>
            <a:r>
              <a:rPr lang="en-US" sz="1800">
                <a:latin typeface="Arial Bold" panose="020B0704020202020204" pitchFamily="34" charset="0"/>
                <a:cs typeface="Arial Bold" panose="020B0704020202020204" pitchFamily="34" charset="0"/>
              </a:rPr>
              <a:t>Strategic Position and Marketing Implications</a:t>
            </a:r>
            <a:endParaRPr lang="en-US" sz="1800" b="1">
              <a:solidFill>
                <a:srgbClr val="1C1C1C"/>
              </a:solidFill>
              <a:latin typeface="Arial Bold" panose="020B0704020202020204" pitchFamily="34" charset="0"/>
              <a:ea typeface="Arial Bold"/>
              <a:cs typeface="Arial Bold" panose="020B0704020202020204" pitchFamily="34" charset="0"/>
              <a:sym typeface="Arial Bold"/>
            </a:endParaRPr>
          </a:p>
        </p:txBody>
      </p:sp>
      <p:sp>
        <p:nvSpPr>
          <p:cNvPr id="5" name="TextBox 4">
            <a:extLst>
              <a:ext uri="{FF2B5EF4-FFF2-40B4-BE49-F238E27FC236}">
                <a16:creationId xmlns:a16="http://schemas.microsoft.com/office/drawing/2014/main" id="{BA29F55B-5077-4D66-212F-3659B9B2EFA1}"/>
              </a:ext>
            </a:extLst>
          </p:cNvPr>
          <p:cNvSpPr txBox="1"/>
          <p:nvPr/>
        </p:nvSpPr>
        <p:spPr>
          <a:xfrm>
            <a:off x="0" y="-4483"/>
            <a:ext cx="2940908" cy="369332"/>
          </a:xfrm>
          <a:prstGeom prst="rect">
            <a:avLst/>
          </a:prstGeom>
          <a:noFill/>
        </p:spPr>
        <p:txBody>
          <a:bodyPr wrap="square" rtlCol="0">
            <a:spAutoFit/>
          </a:bodyPr>
          <a:lstStyle/>
          <a:p>
            <a:r>
              <a:rPr lang="en-GB"/>
              <a:t>Saghar Abed-1707252</a:t>
            </a:r>
          </a:p>
        </p:txBody>
      </p:sp>
    </p:spTree>
    <p:extLst>
      <p:ext uri="{BB962C8B-B14F-4D97-AF65-F5344CB8AC3E}">
        <p14:creationId xmlns:p14="http://schemas.microsoft.com/office/powerpoint/2010/main" val="3399766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BAD3B-EBFC-B97A-AB12-22842938AA07}"/>
              </a:ext>
            </a:extLst>
          </p:cNvPr>
          <p:cNvSpPr>
            <a:spLocks noGrp="1"/>
          </p:cNvSpPr>
          <p:nvPr>
            <p:ph type="title"/>
          </p:nvPr>
        </p:nvSpPr>
        <p:spPr/>
        <p:txBody>
          <a:bodyPr/>
          <a:lstStyle/>
          <a:p>
            <a:pPr algn="ctr"/>
            <a:r>
              <a:rPr lang="en-GB" sz="2900" b="1">
                <a:latin typeface="Arial Bold"/>
                <a:cs typeface="Arial Bold"/>
              </a:rPr>
              <a:t>OBSTACLE AFFECTING MARKETING</a:t>
            </a:r>
            <a:endParaRPr lang="en-US"/>
          </a:p>
          <a:p>
            <a:pPr algn="ctr"/>
            <a:r>
              <a:rPr lang="en-GB" sz="1900" b="1">
                <a:latin typeface="Arial Bold"/>
                <a:cs typeface="Arial Bold"/>
              </a:rPr>
              <a:t>Credibility Gap: Greenwashing and Reputation Crisis</a:t>
            </a:r>
          </a:p>
        </p:txBody>
      </p:sp>
      <p:sp>
        <p:nvSpPr>
          <p:cNvPr id="3" name="Content Placeholder 2">
            <a:extLst>
              <a:ext uri="{FF2B5EF4-FFF2-40B4-BE49-F238E27FC236}">
                <a16:creationId xmlns:a16="http://schemas.microsoft.com/office/drawing/2014/main" id="{4FE27C5B-C51F-BCF4-FE07-010566C6F57C}"/>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sz="2000" b="1" dirty="0">
                <a:latin typeface="Arial Bold"/>
                <a:cs typeface="Arial Bold"/>
              </a:rPr>
              <a:t>Marketing Implications</a:t>
            </a:r>
            <a:endParaRPr lang="en-GB" sz="2000" dirty="0"/>
          </a:p>
          <a:p>
            <a:pPr marL="0" indent="0">
              <a:buNone/>
            </a:pPr>
            <a:r>
              <a:rPr lang="en-GB" sz="1600" b="1" dirty="0">
                <a:ea typeface="+mn-lt"/>
                <a:cs typeface="+mn-lt"/>
              </a:rPr>
              <a:t>Legal Exposure</a:t>
            </a:r>
            <a:endParaRPr lang="en-GB" dirty="0"/>
          </a:p>
          <a:p>
            <a:r>
              <a:rPr lang="en-GB" sz="1600" dirty="0">
                <a:ea typeface="+mn-lt"/>
                <a:cs typeface="+mn-lt"/>
              </a:rPr>
              <a:t>Cases against false advertising (100% recyclable, bottle to bottle) (Oceana, 2025)</a:t>
            </a:r>
            <a:endParaRPr lang="en-GB" dirty="0"/>
          </a:p>
          <a:p>
            <a:r>
              <a:rPr lang="en-GB" sz="1600" dirty="0">
                <a:ea typeface="+mn-lt"/>
                <a:cs typeface="+mn-lt"/>
              </a:rPr>
              <a:t>Commercial practice regulatory enquiries.</a:t>
            </a:r>
            <a:endParaRPr lang="en-GB" dirty="0"/>
          </a:p>
          <a:p>
            <a:pPr marL="0" indent="0">
              <a:buNone/>
            </a:pPr>
            <a:r>
              <a:rPr lang="en-GB" sz="1600" b="1" dirty="0">
                <a:ea typeface="+mn-lt"/>
                <a:cs typeface="+mn-lt"/>
              </a:rPr>
              <a:t>Erosion of Trust</a:t>
            </a:r>
            <a:endParaRPr lang="en-GB" dirty="0"/>
          </a:p>
          <a:p>
            <a:r>
              <a:rPr lang="en-GB" sz="1600" dirty="0">
                <a:ea typeface="+mn-lt"/>
                <a:cs typeface="+mn-lt"/>
              </a:rPr>
              <a:t>Massive loss of consumer confidence (</a:t>
            </a:r>
            <a:r>
              <a:rPr lang="en-GB" sz="1600" dirty="0" err="1">
                <a:ea typeface="+mn-lt"/>
                <a:cs typeface="+mn-lt"/>
              </a:rPr>
              <a:t>Zervoudi</a:t>
            </a:r>
            <a:r>
              <a:rPr lang="en-GB" sz="1600" dirty="0">
                <a:ea typeface="+mn-lt"/>
                <a:cs typeface="+mn-lt"/>
              </a:rPr>
              <a:t> et al., 2025)</a:t>
            </a:r>
            <a:endParaRPr lang="en-GB" dirty="0"/>
          </a:p>
          <a:p>
            <a:r>
              <a:rPr lang="en-GB" sz="1600" dirty="0">
                <a:ea typeface="+mn-lt"/>
                <a:cs typeface="+mn-lt"/>
              </a:rPr>
              <a:t>Scepticism of the environmental claims across the industry (</a:t>
            </a:r>
            <a:r>
              <a:rPr lang="en-GB" sz="1600" dirty="0" err="1">
                <a:ea typeface="+mn-lt"/>
                <a:cs typeface="+mn-lt"/>
              </a:rPr>
              <a:t>Zervoudi</a:t>
            </a:r>
            <a:r>
              <a:rPr lang="en-GB" sz="1600" dirty="0">
                <a:ea typeface="+mn-lt"/>
                <a:cs typeface="+mn-lt"/>
              </a:rPr>
              <a:t> et al., 2025).</a:t>
            </a:r>
            <a:endParaRPr lang="en-GB" dirty="0"/>
          </a:p>
          <a:p>
            <a:r>
              <a:rPr lang="en-GB" sz="1600" dirty="0">
                <a:ea typeface="+mn-lt"/>
                <a:cs typeface="+mn-lt"/>
              </a:rPr>
              <a:t>Brand promise turns into the liability (Cameron and Green, 2016).</a:t>
            </a:r>
            <a:endParaRPr lang="en-GB" dirty="0"/>
          </a:p>
          <a:p>
            <a:pPr marL="0" indent="0">
              <a:buNone/>
            </a:pPr>
            <a:r>
              <a:rPr lang="en-GB" sz="1600" b="1" dirty="0">
                <a:ea typeface="+mn-lt"/>
                <a:cs typeface="+mn-lt"/>
              </a:rPr>
              <a:t>Competitive Disadvantage</a:t>
            </a:r>
            <a:endParaRPr lang="en-GB" dirty="0"/>
          </a:p>
          <a:p>
            <a:r>
              <a:rPr lang="en-GB" sz="1600" dirty="0">
                <a:ea typeface="+mn-lt"/>
                <a:cs typeface="+mn-lt"/>
              </a:rPr>
              <a:t>The investments in marketing transform into reputation management (</a:t>
            </a:r>
            <a:r>
              <a:rPr lang="en-GB" sz="1600" dirty="0" err="1">
                <a:ea typeface="+mn-lt"/>
                <a:cs typeface="+mn-lt"/>
              </a:rPr>
              <a:t>Rohendiet</a:t>
            </a:r>
            <a:r>
              <a:rPr lang="en-GB" sz="1600" dirty="0">
                <a:ea typeface="+mn-lt"/>
                <a:cs typeface="+mn-lt"/>
              </a:rPr>
              <a:t> al., 2024).</a:t>
            </a:r>
            <a:endParaRPr lang="en-GB" dirty="0"/>
          </a:p>
          <a:p>
            <a:r>
              <a:rPr lang="en-GB" sz="1600" dirty="0">
                <a:ea typeface="+mn-lt"/>
                <a:cs typeface="+mn-lt"/>
              </a:rPr>
              <a:t>Health risks (microplastics) cause demand reduction (The Coca-Cola Company, 2025).</a:t>
            </a:r>
            <a:endParaRPr lang="en-GB" dirty="0"/>
          </a:p>
          <a:p>
            <a:r>
              <a:rPr lang="en-GB" sz="1600" dirty="0">
                <a:ea typeface="+mn-lt"/>
                <a:cs typeface="+mn-lt"/>
              </a:rPr>
              <a:t>Failure to conquer ESG-seeking market segments (de Souza Barbosa et al., 2023)</a:t>
            </a:r>
            <a:endParaRPr lang="en-GB" dirty="0"/>
          </a:p>
          <a:p>
            <a:endParaRPr lang="en-GB" dirty="0"/>
          </a:p>
        </p:txBody>
      </p:sp>
      <p:sp>
        <p:nvSpPr>
          <p:cNvPr id="4" name="Text Placeholder 3">
            <a:extLst>
              <a:ext uri="{FF2B5EF4-FFF2-40B4-BE49-F238E27FC236}">
                <a16:creationId xmlns:a16="http://schemas.microsoft.com/office/drawing/2014/main" id="{C6A93948-27D3-3C7D-A412-EABFEEC4B921}"/>
              </a:ext>
            </a:extLst>
          </p:cNvPr>
          <p:cNvSpPr>
            <a:spLocks noGrp="1"/>
          </p:cNvSpPr>
          <p:nvPr>
            <p:ph type="body" sz="half" idx="2"/>
          </p:nvPr>
        </p:nvSpPr>
        <p:spPr/>
        <p:txBody>
          <a:bodyPr/>
          <a:lstStyle/>
          <a:p>
            <a:r>
              <a:rPr lang="en-GB" b="1" dirty="0">
                <a:latin typeface="Arial Bold"/>
                <a:cs typeface="Arial Bold"/>
              </a:rPr>
              <a:t>The Crap Gap Problems</a:t>
            </a:r>
            <a:endParaRPr lang="en-US" dirty="0"/>
          </a:p>
          <a:p>
            <a:r>
              <a:rPr lang="en-GB" sz="1200" dirty="0">
                <a:latin typeface="Arial"/>
                <a:cs typeface="Arial"/>
              </a:rPr>
              <a:t>(Buchanan and Badham, 2020)</a:t>
            </a:r>
            <a:endParaRPr lang="en-GB" sz="1200" dirty="0"/>
          </a:p>
          <a:p>
            <a:pPr marL="171450" indent="-171450">
              <a:buChar char="•"/>
            </a:pPr>
            <a:r>
              <a:rPr lang="en-GB" sz="1200" dirty="0">
                <a:latin typeface="Arial"/>
                <a:cs typeface="Arial"/>
              </a:rPr>
              <a:t>Lack of connection between sustainability discourse and deterioration.</a:t>
            </a:r>
            <a:endParaRPr lang="en-GB" sz="1200" dirty="0">
              <a:latin typeface="Trebuchet MS" panose="020B0603020202020204"/>
              <a:cs typeface="Arial"/>
            </a:endParaRPr>
          </a:p>
          <a:p>
            <a:pPr marL="171450" indent="-171450">
              <a:buChar char="•"/>
            </a:pPr>
            <a:r>
              <a:rPr lang="en-GB" sz="1200" dirty="0">
                <a:latin typeface="Arial"/>
                <a:cs typeface="Arial"/>
              </a:rPr>
              <a:t> The legitimacy of World Without Waste is undermined by a greater number of cases of using plastics (Oceana, 2025).</a:t>
            </a:r>
            <a:endParaRPr lang="en-GB" sz="1200" dirty="0"/>
          </a:p>
          <a:p>
            <a:pPr marL="171450" indent="-171450">
              <a:buChar char="•"/>
            </a:pPr>
            <a:r>
              <a:rPr lang="en-GB" sz="1200" dirty="0">
                <a:latin typeface="Arial"/>
                <a:cs typeface="Arial"/>
              </a:rPr>
              <a:t> Abandoned reuse objectives are an indication of the absence of sincerity.</a:t>
            </a:r>
            <a:endParaRPr lang="en-GB" sz="1200" dirty="0"/>
          </a:p>
          <a:p>
            <a:endParaRPr lang="en-GB" dirty="0"/>
          </a:p>
        </p:txBody>
      </p:sp>
      <p:sp>
        <p:nvSpPr>
          <p:cNvPr id="5" name="TextBox 4">
            <a:extLst>
              <a:ext uri="{FF2B5EF4-FFF2-40B4-BE49-F238E27FC236}">
                <a16:creationId xmlns:a16="http://schemas.microsoft.com/office/drawing/2014/main" id="{32D4DF14-9429-2507-3493-424CEFF3D515}"/>
              </a:ext>
            </a:extLst>
          </p:cNvPr>
          <p:cNvSpPr txBox="1"/>
          <p:nvPr/>
        </p:nvSpPr>
        <p:spPr>
          <a:xfrm>
            <a:off x="0" y="0"/>
            <a:ext cx="2452979" cy="369332"/>
          </a:xfrm>
          <a:prstGeom prst="rect">
            <a:avLst/>
          </a:prstGeom>
          <a:noFill/>
        </p:spPr>
        <p:txBody>
          <a:bodyPr wrap="none" rtlCol="0">
            <a:spAutoFit/>
          </a:bodyPr>
          <a:lstStyle/>
          <a:p>
            <a:r>
              <a:rPr lang="en-GB"/>
              <a:t>Saghar Abed -1707252</a:t>
            </a:r>
          </a:p>
        </p:txBody>
      </p:sp>
    </p:spTree>
    <p:extLst>
      <p:ext uri="{BB962C8B-B14F-4D97-AF65-F5344CB8AC3E}">
        <p14:creationId xmlns:p14="http://schemas.microsoft.com/office/powerpoint/2010/main" val="312876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4" name="Picture 33">
            <a:extLst>
              <a:ext uri="{FF2B5EF4-FFF2-40B4-BE49-F238E27FC236}">
                <a16:creationId xmlns:a16="http://schemas.microsoft.com/office/drawing/2014/main" id="{17B2B42C-0777-4D6E-9432-535281803A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36" name="Picture 35">
            <a:extLst>
              <a:ext uri="{FF2B5EF4-FFF2-40B4-BE49-F238E27FC236}">
                <a16:creationId xmlns:a16="http://schemas.microsoft.com/office/drawing/2014/main" id="{EFEAAB60-93E2-4DC6-99AC-939637BCE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38" name="Rectangle 37">
            <a:extLst>
              <a:ext uri="{FF2B5EF4-FFF2-40B4-BE49-F238E27FC236}">
                <a16:creationId xmlns:a16="http://schemas.microsoft.com/office/drawing/2014/main" id="{7EF5ECB8-D49C-48FB-A93E-88EB2FFDF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411B77A2-BD5C-432D-B52E-C12612C74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42" name="Rectangle 41">
            <a:extLst>
              <a:ext uri="{FF2B5EF4-FFF2-40B4-BE49-F238E27FC236}">
                <a16:creationId xmlns:a16="http://schemas.microsoft.com/office/drawing/2014/main" id="{B2E911EF-80F5-4781-A4DF-44EFAF242F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a:extLst>
              <a:ext uri="{FF2B5EF4-FFF2-40B4-BE49-F238E27FC236}">
                <a16:creationId xmlns:a16="http://schemas.microsoft.com/office/drawing/2014/main" id="{B0A2A734-17E4-44D5-9630-D54D6AF746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6" name="Rectangle 45">
            <a:extLst>
              <a:ext uri="{FF2B5EF4-FFF2-40B4-BE49-F238E27FC236}">
                <a16:creationId xmlns:a16="http://schemas.microsoft.com/office/drawing/2014/main" id="{EFFB5C33-24B2-4764-BDBD-4C10A21DB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8808" y="0"/>
            <a:ext cx="340319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8" name="Picture 47">
            <a:extLst>
              <a:ext uri="{FF2B5EF4-FFF2-40B4-BE49-F238E27FC236}">
                <a16:creationId xmlns:a16="http://schemas.microsoft.com/office/drawing/2014/main" id="{FEB601E2-EFED-4313-BEE4-9E27B94FC6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242852"/>
            <a:ext cx="9110541" cy="246557"/>
          </a:xfrm>
          <a:prstGeom prst="rect">
            <a:avLst/>
          </a:prstGeom>
        </p:spPr>
      </p:pic>
      <p:sp>
        <p:nvSpPr>
          <p:cNvPr id="50" name="Rectangle 49">
            <a:extLst>
              <a:ext uri="{FF2B5EF4-FFF2-40B4-BE49-F238E27FC236}">
                <a16:creationId xmlns:a16="http://schemas.microsoft.com/office/drawing/2014/main" id="{1425DB5A-CEE1-4EE1-8C4A-689E49D354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0078"/>
            <a:ext cx="9110542" cy="1660332"/>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TextBox 8"/>
          <p:cNvSpPr txBox="1"/>
          <p:nvPr/>
        </p:nvSpPr>
        <p:spPr>
          <a:xfrm>
            <a:off x="257804" y="2319093"/>
            <a:ext cx="9114556" cy="2235923"/>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2800" b="1">
                <a:solidFill>
                  <a:schemeClr val="tx1">
                    <a:lumMod val="95000"/>
                  </a:schemeClr>
                </a:solidFill>
                <a:ea typeface="+mn-lt"/>
                <a:cs typeface="+mn-lt"/>
                <a:sym typeface="Arial Bold"/>
              </a:rPr>
              <a:t>Task 3: Change Management Approach</a:t>
            </a:r>
            <a:endParaRPr lang="en-US" sz="2800">
              <a:solidFill>
                <a:schemeClr val="tx1">
                  <a:lumMod val="95000"/>
                </a:schemeClr>
              </a:solidFill>
              <a:ea typeface="+mj-ea"/>
              <a:cs typeface="+mj-cs"/>
            </a:endParaRPr>
          </a:p>
          <a:p>
            <a:pPr defTabSz="914400"/>
            <a:r>
              <a:rPr lang="en-US" sz="2000">
                <a:solidFill>
                  <a:schemeClr val="tx1">
                    <a:lumMod val="95000"/>
                  </a:schemeClr>
                </a:solidFill>
                <a:latin typeface="Open Sans"/>
                <a:ea typeface="Open Sans"/>
                <a:cs typeface="Open Sans"/>
                <a:sym typeface="Arial Bold"/>
              </a:rPr>
              <a:t>Prepared By: </a:t>
            </a:r>
            <a:r>
              <a:rPr lang="en-US" sz="2000" b="1">
                <a:solidFill>
                  <a:schemeClr val="tx1">
                    <a:lumMod val="95000"/>
                  </a:schemeClr>
                </a:solidFill>
                <a:latin typeface="Open Sans"/>
                <a:ea typeface="Open Sans"/>
                <a:cs typeface="Open Sans"/>
                <a:sym typeface="Arial Bold"/>
              </a:rPr>
              <a:t>Megha </a:t>
            </a:r>
            <a:r>
              <a:rPr lang="en-US" sz="2000" b="1" err="1">
                <a:solidFill>
                  <a:schemeClr val="tx1">
                    <a:lumMod val="95000"/>
                  </a:schemeClr>
                </a:solidFill>
                <a:latin typeface="Open Sans"/>
                <a:ea typeface="Open Sans"/>
                <a:cs typeface="Open Sans"/>
                <a:sym typeface="Arial Bold"/>
              </a:rPr>
              <a:t>Vaghasiya</a:t>
            </a:r>
            <a:endParaRPr lang="en-US" sz="2000">
              <a:solidFill>
                <a:schemeClr val="tx1">
                  <a:lumMod val="95000"/>
                </a:schemeClr>
              </a:solidFill>
            </a:endParaRPr>
          </a:p>
          <a:p>
            <a:pPr defTabSz="914400"/>
            <a:r>
              <a:rPr lang="en-US" sz="2000">
                <a:solidFill>
                  <a:schemeClr val="tx1">
                    <a:lumMod val="95000"/>
                  </a:schemeClr>
                </a:solidFill>
                <a:latin typeface="Open Sans"/>
                <a:ea typeface="Open Sans"/>
                <a:cs typeface="Open Sans"/>
                <a:sym typeface="Arial Bold"/>
              </a:rPr>
              <a:t>Student ID: </a:t>
            </a:r>
            <a:r>
              <a:rPr lang="en-US" sz="2000" b="1">
                <a:solidFill>
                  <a:schemeClr val="tx1">
                    <a:lumMod val="95000"/>
                  </a:schemeClr>
                </a:solidFill>
                <a:latin typeface="Open Sans"/>
                <a:ea typeface="Open Sans"/>
                <a:cs typeface="Open Sans"/>
                <a:sym typeface="Arial Bold"/>
              </a:rPr>
              <a:t>2515214</a:t>
            </a:r>
            <a:endParaRPr lang="en-US" sz="2000">
              <a:solidFill>
                <a:schemeClr val="tx1">
                  <a:lumMod val="95000"/>
                </a:schemeClr>
              </a:solidFill>
              <a:ea typeface="+mj-ea"/>
              <a:cs typeface="+mj-cs"/>
            </a:endParaRPr>
          </a:p>
          <a:p>
            <a:pPr defTabSz="914400">
              <a:lnSpc>
                <a:spcPct val="90000"/>
              </a:lnSpc>
              <a:spcBef>
                <a:spcPct val="0"/>
              </a:spcBef>
              <a:spcAft>
                <a:spcPts val="600"/>
              </a:spcAft>
            </a:pPr>
            <a:endParaRPr lang="en-US" b="1">
              <a:solidFill>
                <a:schemeClr val="tx1">
                  <a:lumMod val="95000"/>
                </a:schemeClr>
              </a:solidFill>
              <a:latin typeface="+mj-lt"/>
              <a:ea typeface="+mj-ea"/>
              <a:cs typeface="+mj-cs"/>
            </a:endParaRPr>
          </a:p>
          <a:p>
            <a:pPr defTabSz="914400">
              <a:lnSpc>
                <a:spcPct val="90000"/>
              </a:lnSpc>
              <a:spcBef>
                <a:spcPct val="0"/>
              </a:spcBef>
              <a:spcAft>
                <a:spcPts val="600"/>
              </a:spcAft>
            </a:pPr>
            <a:endParaRPr lang="en-US" b="1">
              <a:solidFill>
                <a:schemeClr val="tx1">
                  <a:lumMod val="95000"/>
                </a:schemeClr>
              </a:solidFill>
              <a:latin typeface="+mj-lt"/>
              <a:ea typeface="+mj-ea"/>
              <a:cs typeface="+mj-cs"/>
            </a:endParaRPr>
          </a:p>
        </p:txBody>
      </p:sp>
      <p:pic>
        <p:nvPicPr>
          <p:cNvPr id="2" name="Picture 1" descr="Can of Coca-Cola (1980s) by TheLadyBlackWolf on DeviantArt">
            <a:extLst>
              <a:ext uri="{FF2B5EF4-FFF2-40B4-BE49-F238E27FC236}">
                <a16:creationId xmlns:a16="http://schemas.microsoft.com/office/drawing/2014/main" id="{257DAF1D-B8D6-1F94-907F-D6A86D619BC0}"/>
              </a:ext>
            </a:extLst>
          </p:cNvPr>
          <p:cNvPicPr>
            <a:picLocks noChangeAspect="1"/>
          </p:cNvPicPr>
          <p:nvPr/>
        </p:nvPicPr>
        <p:blipFill>
          <a:blip r:embed="rId6"/>
          <a:stretch>
            <a:fillRect/>
          </a:stretch>
        </p:blipFill>
        <p:spPr>
          <a:xfrm>
            <a:off x="8062189" y="964753"/>
            <a:ext cx="4975565" cy="5418667"/>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8F0E-E42A-16C1-B8B8-5D150567D471}"/>
              </a:ext>
            </a:extLst>
          </p:cNvPr>
          <p:cNvSpPr>
            <a:spLocks noGrp="1"/>
          </p:cNvSpPr>
          <p:nvPr>
            <p:ph type="title"/>
          </p:nvPr>
        </p:nvSpPr>
        <p:spPr>
          <a:xfrm>
            <a:off x="481992" y="763666"/>
            <a:ext cx="9613861" cy="1080938"/>
          </a:xfrm>
        </p:spPr>
        <p:txBody>
          <a:bodyPr/>
          <a:lstStyle/>
          <a:p>
            <a:r>
              <a:rPr lang="en-GB">
                <a:ea typeface="+mj-lt"/>
                <a:cs typeface="+mj-lt"/>
              </a:rPr>
              <a:t>Applying Change Management at Coca-Cola </a:t>
            </a:r>
            <a:endParaRPr lang="en-US"/>
          </a:p>
        </p:txBody>
      </p:sp>
      <p:sp>
        <p:nvSpPr>
          <p:cNvPr id="3" name="TextBox 2">
            <a:extLst>
              <a:ext uri="{FF2B5EF4-FFF2-40B4-BE49-F238E27FC236}">
                <a16:creationId xmlns:a16="http://schemas.microsoft.com/office/drawing/2014/main" id="{0A398669-864E-4AD1-A367-E57F61A7A679}"/>
              </a:ext>
            </a:extLst>
          </p:cNvPr>
          <p:cNvSpPr txBox="1"/>
          <p:nvPr/>
        </p:nvSpPr>
        <p:spPr>
          <a:xfrm>
            <a:off x="187890" y="140918"/>
            <a:ext cx="8381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latin typeface="Trebuchet MS"/>
              </a:rPr>
              <a:t>Megha </a:t>
            </a:r>
            <a:r>
              <a:rPr lang="en-GB" err="1">
                <a:solidFill>
                  <a:srgbClr val="FFFFFF"/>
                </a:solidFill>
                <a:latin typeface="Trebuchet MS"/>
              </a:rPr>
              <a:t>Vaghasiya</a:t>
            </a:r>
            <a:r>
              <a:rPr lang="en-GB">
                <a:solidFill>
                  <a:srgbClr val="FFFFFF"/>
                </a:solidFill>
                <a:latin typeface="Trebuchet MS"/>
              </a:rPr>
              <a:t> – 2515214 (</a:t>
            </a:r>
            <a:r>
              <a:rPr lang="en-GB">
                <a:solidFill>
                  <a:srgbClr val="FFFFFF"/>
                </a:solidFill>
                <a:ea typeface="+mn-lt"/>
                <a:cs typeface="+mn-lt"/>
              </a:rPr>
              <a:t>Task 3: Change Management Approach</a:t>
            </a:r>
            <a:r>
              <a:rPr lang="en-GB">
                <a:solidFill>
                  <a:srgbClr val="FFFFFF"/>
                </a:solidFill>
                <a:latin typeface="Trebuchet MS"/>
              </a:rPr>
              <a:t>)</a:t>
            </a:r>
            <a:endParaRPr lang="en-US"/>
          </a:p>
        </p:txBody>
      </p:sp>
      <p:pic>
        <p:nvPicPr>
          <p:cNvPr id="4" name="Picture 3" descr="A diagram of a company&#10;&#10;AI-generated content may be incorrect.">
            <a:extLst>
              <a:ext uri="{FF2B5EF4-FFF2-40B4-BE49-F238E27FC236}">
                <a16:creationId xmlns:a16="http://schemas.microsoft.com/office/drawing/2014/main" id="{1C57E9BA-32BB-F8DC-275D-DE0B7CFD3330}"/>
              </a:ext>
            </a:extLst>
          </p:cNvPr>
          <p:cNvPicPr>
            <a:picLocks noChangeAspect="1"/>
          </p:cNvPicPr>
          <p:nvPr/>
        </p:nvPicPr>
        <p:blipFill>
          <a:blip r:embed="rId2"/>
          <a:stretch>
            <a:fillRect/>
          </a:stretch>
        </p:blipFill>
        <p:spPr>
          <a:xfrm>
            <a:off x="7415163" y="2192056"/>
            <a:ext cx="4553700" cy="4436301"/>
          </a:xfrm>
          <a:prstGeom prst="rect">
            <a:avLst/>
          </a:prstGeom>
        </p:spPr>
      </p:pic>
      <p:sp>
        <p:nvSpPr>
          <p:cNvPr id="5" name="TextBox 4">
            <a:extLst>
              <a:ext uri="{FF2B5EF4-FFF2-40B4-BE49-F238E27FC236}">
                <a16:creationId xmlns:a16="http://schemas.microsoft.com/office/drawing/2014/main" id="{77568E1C-3E33-5FF1-AC6E-EDBA5936DFA9}"/>
              </a:ext>
            </a:extLst>
          </p:cNvPr>
          <p:cNvSpPr txBox="1"/>
          <p:nvPr/>
        </p:nvSpPr>
        <p:spPr>
          <a:xfrm>
            <a:off x="313151" y="2186836"/>
            <a:ext cx="6868437" cy="43293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342900">
              <a:spcBef>
                <a:spcPts val="400"/>
              </a:spcBef>
              <a:spcAft>
                <a:spcPts val="400"/>
              </a:spcAft>
              <a:buFont typeface="Arial"/>
              <a:buChar char="•"/>
            </a:pPr>
            <a:r>
              <a:rPr lang="en-US" sz="2200">
                <a:solidFill>
                  <a:srgbClr val="FFFFFF"/>
                </a:solidFill>
                <a:ea typeface="+mn-lt"/>
                <a:cs typeface="+mn-lt"/>
              </a:rPr>
              <a:t>Coca-Cola applies </a:t>
            </a:r>
            <a:r>
              <a:rPr lang="en-US" sz="2200" b="1">
                <a:solidFill>
                  <a:srgbClr val="FFFFFF"/>
                </a:solidFill>
                <a:ea typeface="+mn-lt"/>
                <a:cs typeface="+mn-lt"/>
              </a:rPr>
              <a:t>change management theories</a:t>
            </a:r>
            <a:r>
              <a:rPr lang="en-US" sz="2200">
                <a:solidFill>
                  <a:srgbClr val="FFFFFF"/>
                </a:solidFill>
                <a:ea typeface="+mn-lt"/>
                <a:cs typeface="+mn-lt"/>
              </a:rPr>
              <a:t> to adapt to global market shifts</a:t>
            </a:r>
            <a:r>
              <a:rPr lang="en-US" sz="2200" b="0" i="0" u="none" strike="noStrike" baseline="0">
                <a:solidFill>
                  <a:srgbClr val="FFFFFF"/>
                </a:solidFill>
                <a:ea typeface="+mn-lt"/>
                <a:cs typeface="+mn-lt"/>
              </a:rPr>
              <a:t>.</a:t>
            </a:r>
            <a:endParaRPr lang="en-US"/>
          </a:p>
          <a:p>
            <a:pPr marL="571500" indent="-342900">
              <a:spcBef>
                <a:spcPts val="400"/>
              </a:spcBef>
              <a:spcAft>
                <a:spcPts val="400"/>
              </a:spcAft>
              <a:buFont typeface="Arial"/>
              <a:buChar char="•"/>
            </a:pPr>
            <a:r>
              <a:rPr lang="en-US" sz="2200">
                <a:ea typeface="+mn-lt"/>
                <a:cs typeface="+mn-lt"/>
              </a:rPr>
              <a:t>Uses both:</a:t>
            </a:r>
            <a:endParaRPr lang="en-US" sz="2200">
              <a:cs typeface="Arial"/>
            </a:endParaRPr>
          </a:p>
          <a:p>
            <a:pPr marL="1143000" lvl="1" indent="-342900">
              <a:spcBef>
                <a:spcPts val="400"/>
              </a:spcBef>
              <a:spcAft>
                <a:spcPts val="400"/>
              </a:spcAft>
              <a:buFont typeface="Arial"/>
              <a:buChar char="•"/>
            </a:pPr>
            <a:r>
              <a:rPr lang="en-US" sz="2200" b="1">
                <a:ea typeface="+mn-lt"/>
                <a:cs typeface="+mn-lt"/>
              </a:rPr>
              <a:t>Kurt Lewin’s Three-Step Model</a:t>
            </a:r>
            <a:r>
              <a:rPr lang="en-US" sz="2200">
                <a:ea typeface="+mn-lt"/>
                <a:cs typeface="+mn-lt"/>
              </a:rPr>
              <a:t> – for organizational change.</a:t>
            </a:r>
            <a:endParaRPr lang="en-US" sz="2200"/>
          </a:p>
          <a:p>
            <a:pPr marL="1143000" lvl="1" indent="-342900">
              <a:spcBef>
                <a:spcPts val="400"/>
              </a:spcBef>
              <a:spcAft>
                <a:spcPts val="400"/>
              </a:spcAft>
              <a:buFont typeface="Arial"/>
              <a:buChar char="•"/>
            </a:pPr>
            <a:r>
              <a:rPr lang="en-US" sz="2200" b="1" err="1">
                <a:ea typeface="+mn-lt"/>
                <a:cs typeface="+mn-lt"/>
              </a:rPr>
              <a:t>Prosci</a:t>
            </a:r>
            <a:r>
              <a:rPr lang="en-US" sz="2200" b="1">
                <a:ea typeface="+mn-lt"/>
                <a:cs typeface="+mn-lt"/>
              </a:rPr>
              <a:t> ADKAR Model</a:t>
            </a:r>
            <a:r>
              <a:rPr lang="en-US" sz="2200">
                <a:ea typeface="+mn-lt"/>
                <a:cs typeface="+mn-lt"/>
              </a:rPr>
              <a:t> – for individual employee level change.</a:t>
            </a:r>
          </a:p>
          <a:p>
            <a:pPr marL="685800" indent="-342900">
              <a:spcBef>
                <a:spcPts val="400"/>
              </a:spcBef>
              <a:spcAft>
                <a:spcPts val="400"/>
              </a:spcAft>
              <a:buFont typeface="Arial"/>
              <a:buChar char="•"/>
            </a:pPr>
            <a:r>
              <a:rPr lang="en-US" sz="2200">
                <a:ea typeface="+mn-lt"/>
                <a:cs typeface="+mn-lt"/>
              </a:rPr>
              <a:t>Focus on </a:t>
            </a:r>
            <a:r>
              <a:rPr lang="en-US" sz="2200" b="1">
                <a:ea typeface="+mn-lt"/>
                <a:cs typeface="+mn-lt"/>
              </a:rPr>
              <a:t>consumer taste shifts, sustainability, and international operations.</a:t>
            </a:r>
            <a:r>
              <a:rPr lang="en-US" sz="2200">
                <a:ea typeface="+mn-lt"/>
                <a:cs typeface="+mn-lt"/>
              </a:rPr>
              <a:t> </a:t>
            </a:r>
          </a:p>
          <a:p>
            <a:pPr marL="685800" indent="-342900">
              <a:spcBef>
                <a:spcPts val="400"/>
              </a:spcBef>
              <a:spcAft>
                <a:spcPts val="400"/>
              </a:spcAft>
              <a:buFont typeface="Arial"/>
              <a:buChar char="•"/>
            </a:pPr>
            <a:r>
              <a:rPr lang="en-US" sz="2200">
                <a:ea typeface="+mn-lt"/>
                <a:cs typeface="+mn-lt"/>
              </a:rPr>
              <a:t>Previous success with change (e.g., New Coke reversal) shows practical learning.</a:t>
            </a:r>
            <a:endParaRPr lang="en-US" sz="2200"/>
          </a:p>
        </p:txBody>
      </p:sp>
    </p:spTree>
    <p:extLst>
      <p:ext uri="{BB962C8B-B14F-4D97-AF65-F5344CB8AC3E}">
        <p14:creationId xmlns:p14="http://schemas.microsoft.com/office/powerpoint/2010/main" val="4709605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0D0590-B59C-26FD-8D80-52CBE20770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01328E-7FD7-7651-5275-386200A7DD4D}"/>
              </a:ext>
            </a:extLst>
          </p:cNvPr>
          <p:cNvSpPr>
            <a:spLocks noGrp="1"/>
          </p:cNvSpPr>
          <p:nvPr>
            <p:ph type="title"/>
          </p:nvPr>
        </p:nvSpPr>
        <p:spPr>
          <a:xfrm>
            <a:off x="481992" y="763666"/>
            <a:ext cx="9613861" cy="1080938"/>
          </a:xfrm>
        </p:spPr>
        <p:txBody>
          <a:bodyPr/>
          <a:lstStyle/>
          <a:p>
            <a:r>
              <a:rPr lang="en-GB">
                <a:ea typeface="+mj-lt"/>
                <a:cs typeface="+mj-lt"/>
              </a:rPr>
              <a:t>Lewin’s Three-Step Model in Coca-Cola </a:t>
            </a:r>
            <a:endParaRPr lang="en-US">
              <a:ea typeface="+mj-lt"/>
              <a:cs typeface="+mj-lt"/>
            </a:endParaRPr>
          </a:p>
        </p:txBody>
      </p:sp>
      <p:sp>
        <p:nvSpPr>
          <p:cNvPr id="3" name="TextBox 2">
            <a:extLst>
              <a:ext uri="{FF2B5EF4-FFF2-40B4-BE49-F238E27FC236}">
                <a16:creationId xmlns:a16="http://schemas.microsoft.com/office/drawing/2014/main" id="{4F14E00B-FA82-3B3A-B461-348684151884}"/>
              </a:ext>
            </a:extLst>
          </p:cNvPr>
          <p:cNvSpPr txBox="1"/>
          <p:nvPr/>
        </p:nvSpPr>
        <p:spPr>
          <a:xfrm>
            <a:off x="187890" y="140918"/>
            <a:ext cx="8381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latin typeface="Trebuchet MS"/>
              </a:rPr>
              <a:t>Megha </a:t>
            </a:r>
            <a:r>
              <a:rPr lang="en-GB" err="1">
                <a:solidFill>
                  <a:srgbClr val="FFFFFF"/>
                </a:solidFill>
                <a:latin typeface="Trebuchet MS"/>
              </a:rPr>
              <a:t>Vaghasiya</a:t>
            </a:r>
            <a:r>
              <a:rPr lang="en-GB">
                <a:solidFill>
                  <a:srgbClr val="FFFFFF"/>
                </a:solidFill>
                <a:latin typeface="Trebuchet MS"/>
              </a:rPr>
              <a:t> – 2515214 (</a:t>
            </a:r>
            <a:r>
              <a:rPr lang="en-GB">
                <a:solidFill>
                  <a:srgbClr val="FFFFFF"/>
                </a:solidFill>
                <a:ea typeface="+mn-lt"/>
                <a:cs typeface="+mn-lt"/>
              </a:rPr>
              <a:t>Task 3: Change Management Approach</a:t>
            </a:r>
            <a:r>
              <a:rPr lang="en-GB">
                <a:solidFill>
                  <a:srgbClr val="FFFFFF"/>
                </a:solidFill>
                <a:latin typeface="Trebuchet MS"/>
              </a:rPr>
              <a:t>)</a:t>
            </a:r>
            <a:endParaRPr lang="en-US"/>
          </a:p>
        </p:txBody>
      </p:sp>
      <p:sp>
        <p:nvSpPr>
          <p:cNvPr id="5" name="TextBox 4">
            <a:extLst>
              <a:ext uri="{FF2B5EF4-FFF2-40B4-BE49-F238E27FC236}">
                <a16:creationId xmlns:a16="http://schemas.microsoft.com/office/drawing/2014/main" id="{55F22E10-9DCF-3AFE-8286-7409CD28E111}"/>
              </a:ext>
            </a:extLst>
          </p:cNvPr>
          <p:cNvSpPr txBox="1"/>
          <p:nvPr/>
        </p:nvSpPr>
        <p:spPr>
          <a:xfrm>
            <a:off x="219206" y="2019822"/>
            <a:ext cx="11805779" cy="48474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a:spcBef>
                <a:spcPts val="400"/>
              </a:spcBef>
              <a:spcAft>
                <a:spcPts val="400"/>
              </a:spcAft>
            </a:pPr>
            <a:r>
              <a:rPr lang="en-US" sz="2200" b="1">
                <a:solidFill>
                  <a:srgbClr val="262626"/>
                </a:solidFill>
                <a:ea typeface="+mn-lt"/>
                <a:cs typeface="+mn-lt"/>
              </a:rPr>
              <a:t>1</a:t>
            </a:r>
            <a:r>
              <a:rPr lang="en-US" sz="2200" b="1" i="0" u="none" strike="noStrike" baseline="0">
                <a:solidFill>
                  <a:srgbClr val="262626"/>
                </a:solidFill>
                <a:ea typeface="+mn-lt"/>
                <a:cs typeface="+mn-lt"/>
              </a:rPr>
              <a:t>.</a:t>
            </a:r>
            <a:r>
              <a:rPr lang="en-US" sz="2200" b="1">
                <a:solidFill>
                  <a:srgbClr val="262626"/>
                </a:solidFill>
                <a:ea typeface="+mn-lt"/>
                <a:cs typeface="+mn-lt"/>
              </a:rPr>
              <a:t> Unfreeze: </a:t>
            </a:r>
            <a:endParaRPr lang="en-US" b="1">
              <a:solidFill>
                <a:srgbClr val="262626"/>
              </a:solidFill>
            </a:endParaRPr>
          </a:p>
          <a:p>
            <a:pPr marL="571500" indent="-342900">
              <a:spcBef>
                <a:spcPts val="400"/>
              </a:spcBef>
              <a:spcAft>
                <a:spcPts val="400"/>
              </a:spcAft>
              <a:buFont typeface="Arial"/>
              <a:buChar char="•"/>
            </a:pPr>
            <a:r>
              <a:rPr lang="en-US" sz="2200" err="1">
                <a:ea typeface="+mn-lt"/>
                <a:cs typeface="+mn-lt"/>
              </a:rPr>
              <a:t>Recognised</a:t>
            </a:r>
            <a:r>
              <a:rPr lang="en-US" sz="2200">
                <a:ea typeface="+mn-lt"/>
                <a:cs typeface="+mn-lt"/>
              </a:rPr>
              <a:t> need for change in response to consumer health trends &amp; environmental pressures.</a:t>
            </a:r>
            <a:endParaRPr lang="en-US">
              <a:ea typeface="+mn-lt"/>
              <a:cs typeface="+mn-lt"/>
            </a:endParaRPr>
          </a:p>
          <a:p>
            <a:pPr marL="571500" indent="-342900">
              <a:spcBef>
                <a:spcPts val="400"/>
              </a:spcBef>
              <a:spcAft>
                <a:spcPts val="400"/>
              </a:spcAft>
              <a:buFont typeface="Arial"/>
              <a:buChar char="•"/>
            </a:pPr>
            <a:r>
              <a:rPr lang="en-US" sz="2200">
                <a:ea typeface="+mn-lt"/>
                <a:cs typeface="+mn-lt"/>
              </a:rPr>
              <a:t>Built awareness among leaders &amp; employees about the need for sustainable operations.</a:t>
            </a:r>
          </a:p>
          <a:p>
            <a:pPr marL="228600">
              <a:spcBef>
                <a:spcPts val="400"/>
              </a:spcBef>
              <a:spcAft>
                <a:spcPts val="400"/>
              </a:spcAft>
            </a:pPr>
            <a:r>
              <a:rPr lang="en-US" sz="2200" b="1">
                <a:solidFill>
                  <a:srgbClr val="262626"/>
                </a:solidFill>
                <a:ea typeface="+mn-lt"/>
                <a:cs typeface="+mn-lt"/>
              </a:rPr>
              <a:t>2. Change:</a:t>
            </a:r>
          </a:p>
          <a:p>
            <a:pPr marL="571500" indent="-342900">
              <a:spcBef>
                <a:spcPts val="400"/>
              </a:spcBef>
              <a:spcAft>
                <a:spcPts val="400"/>
              </a:spcAft>
              <a:buFont typeface="Arial"/>
              <a:buChar char="•"/>
            </a:pPr>
            <a:r>
              <a:rPr lang="en-US" sz="2200">
                <a:ea typeface="+mn-lt"/>
                <a:cs typeface="+mn-lt"/>
              </a:rPr>
              <a:t>Implemented World Without Waste initiative.</a:t>
            </a:r>
            <a:endParaRPr lang="en-US">
              <a:ea typeface="+mn-lt"/>
              <a:cs typeface="+mn-lt"/>
            </a:endParaRPr>
          </a:p>
          <a:p>
            <a:pPr marL="571500" indent="-342900">
              <a:spcBef>
                <a:spcPts val="400"/>
              </a:spcBef>
              <a:spcAft>
                <a:spcPts val="400"/>
              </a:spcAft>
              <a:buFont typeface="Arial"/>
              <a:buChar char="•"/>
            </a:pPr>
            <a:r>
              <a:rPr lang="en-US" sz="2200">
                <a:ea typeface="+mn-lt"/>
                <a:cs typeface="+mn-lt"/>
              </a:rPr>
              <a:t>Adopted digital systems (e.g., KORE) for efficiency &amp; transparency. </a:t>
            </a:r>
            <a:endParaRPr lang="en-US">
              <a:ea typeface="+mn-lt"/>
              <a:cs typeface="+mn-lt"/>
            </a:endParaRPr>
          </a:p>
          <a:p>
            <a:pPr marL="571500" indent="-342900">
              <a:spcBef>
                <a:spcPts val="400"/>
              </a:spcBef>
              <a:spcAft>
                <a:spcPts val="400"/>
              </a:spcAft>
              <a:buFont typeface="Arial"/>
              <a:buChar char="•"/>
            </a:pPr>
            <a:r>
              <a:rPr lang="en-US" sz="2200">
                <a:ea typeface="+mn-lt"/>
                <a:cs typeface="+mn-lt"/>
              </a:rPr>
              <a:t>Launched new healthier and zero-sugar products.</a:t>
            </a:r>
            <a:endParaRPr lang="en-US">
              <a:ea typeface="+mn-lt"/>
              <a:cs typeface="+mn-lt"/>
            </a:endParaRPr>
          </a:p>
          <a:p>
            <a:pPr marL="228600">
              <a:spcBef>
                <a:spcPts val="400"/>
              </a:spcBef>
              <a:spcAft>
                <a:spcPts val="400"/>
              </a:spcAft>
            </a:pPr>
            <a:r>
              <a:rPr lang="en-US" sz="2200" b="1">
                <a:solidFill>
                  <a:srgbClr val="262626"/>
                </a:solidFill>
                <a:ea typeface="+mn-lt"/>
                <a:cs typeface="+mn-lt"/>
              </a:rPr>
              <a:t>3. Refreeze: </a:t>
            </a:r>
          </a:p>
          <a:p>
            <a:pPr marL="571500" indent="-342900">
              <a:spcBef>
                <a:spcPts val="400"/>
              </a:spcBef>
              <a:spcAft>
                <a:spcPts val="400"/>
              </a:spcAft>
              <a:buFont typeface="Arial"/>
              <a:buChar char="•"/>
            </a:pPr>
            <a:r>
              <a:rPr lang="en-US" sz="2200">
                <a:ea typeface="+mn-lt"/>
                <a:cs typeface="+mn-lt"/>
              </a:rPr>
              <a:t>Reinforced the new culture through global campaigns. </a:t>
            </a:r>
            <a:endParaRPr lang="en-US">
              <a:ea typeface="+mn-lt"/>
              <a:cs typeface="+mn-lt"/>
            </a:endParaRPr>
          </a:p>
          <a:p>
            <a:pPr marL="571500" indent="-342900">
              <a:spcBef>
                <a:spcPts val="400"/>
              </a:spcBef>
              <a:spcAft>
                <a:spcPts val="400"/>
              </a:spcAft>
              <a:buFont typeface="Arial"/>
              <a:buChar char="•"/>
            </a:pPr>
            <a:r>
              <a:rPr lang="en-US" sz="2200">
                <a:ea typeface="+mn-lt"/>
                <a:cs typeface="+mn-lt"/>
              </a:rPr>
              <a:t>Integrated sustainability into Coca-Cola’s brand identity &amp; operations.</a:t>
            </a:r>
            <a:endParaRPr lang="en-US"/>
          </a:p>
        </p:txBody>
      </p:sp>
    </p:spTree>
    <p:extLst>
      <p:ext uri="{BB962C8B-B14F-4D97-AF65-F5344CB8AC3E}">
        <p14:creationId xmlns:p14="http://schemas.microsoft.com/office/powerpoint/2010/main" val="35755546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A9770-D89E-F52A-8E28-5D1D528409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C7D718-27B3-F1BA-37C1-E5462D3C6154}"/>
              </a:ext>
            </a:extLst>
          </p:cNvPr>
          <p:cNvSpPr>
            <a:spLocks noGrp="1"/>
          </p:cNvSpPr>
          <p:nvPr>
            <p:ph type="title"/>
          </p:nvPr>
        </p:nvSpPr>
        <p:spPr>
          <a:xfrm>
            <a:off x="481992" y="763666"/>
            <a:ext cx="9613861" cy="1080938"/>
          </a:xfrm>
        </p:spPr>
        <p:txBody>
          <a:bodyPr/>
          <a:lstStyle/>
          <a:p>
            <a:r>
              <a:rPr lang="en-GB">
                <a:ea typeface="+mj-lt"/>
                <a:cs typeface="+mj-lt"/>
              </a:rPr>
              <a:t>ADKAR Model: Managing Human Side of Change </a:t>
            </a:r>
            <a:endParaRPr lang="en-US">
              <a:ea typeface="+mj-lt"/>
              <a:cs typeface="+mj-lt"/>
            </a:endParaRPr>
          </a:p>
        </p:txBody>
      </p:sp>
      <p:sp>
        <p:nvSpPr>
          <p:cNvPr id="3" name="TextBox 2">
            <a:extLst>
              <a:ext uri="{FF2B5EF4-FFF2-40B4-BE49-F238E27FC236}">
                <a16:creationId xmlns:a16="http://schemas.microsoft.com/office/drawing/2014/main" id="{52F5D4FD-6334-27DF-6148-8D458776F44B}"/>
              </a:ext>
            </a:extLst>
          </p:cNvPr>
          <p:cNvSpPr txBox="1"/>
          <p:nvPr/>
        </p:nvSpPr>
        <p:spPr>
          <a:xfrm>
            <a:off x="187890" y="140918"/>
            <a:ext cx="8381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latin typeface="Trebuchet MS"/>
              </a:rPr>
              <a:t>Megha </a:t>
            </a:r>
            <a:r>
              <a:rPr lang="en-GB" err="1">
                <a:solidFill>
                  <a:srgbClr val="FFFFFF"/>
                </a:solidFill>
                <a:latin typeface="Trebuchet MS"/>
              </a:rPr>
              <a:t>Vaghasiya</a:t>
            </a:r>
            <a:r>
              <a:rPr lang="en-GB">
                <a:solidFill>
                  <a:srgbClr val="FFFFFF"/>
                </a:solidFill>
                <a:latin typeface="Trebuchet MS"/>
              </a:rPr>
              <a:t> – 2515214 (</a:t>
            </a:r>
            <a:r>
              <a:rPr lang="en-GB">
                <a:solidFill>
                  <a:srgbClr val="FFFFFF"/>
                </a:solidFill>
                <a:ea typeface="+mn-lt"/>
                <a:cs typeface="+mn-lt"/>
              </a:rPr>
              <a:t>Task 3: Change Management Approach</a:t>
            </a:r>
            <a:r>
              <a:rPr lang="en-GB">
                <a:solidFill>
                  <a:srgbClr val="FFFFFF"/>
                </a:solidFill>
                <a:latin typeface="Trebuchet MS"/>
              </a:rPr>
              <a:t>)</a:t>
            </a:r>
            <a:endParaRPr lang="en-US"/>
          </a:p>
        </p:txBody>
      </p:sp>
      <p:graphicFrame>
        <p:nvGraphicFramePr>
          <p:cNvPr id="11" name="Table 10">
            <a:extLst>
              <a:ext uri="{FF2B5EF4-FFF2-40B4-BE49-F238E27FC236}">
                <a16:creationId xmlns:a16="http://schemas.microsoft.com/office/drawing/2014/main" id="{E201849A-76C4-AF16-3C3A-CF24FBF1E3AE}"/>
              </a:ext>
            </a:extLst>
          </p:cNvPr>
          <p:cNvGraphicFramePr>
            <a:graphicFrameLocks noGrp="1"/>
          </p:cNvGraphicFramePr>
          <p:nvPr>
            <p:extLst>
              <p:ext uri="{D42A27DB-BD31-4B8C-83A1-F6EECF244321}">
                <p14:modId xmlns:p14="http://schemas.microsoft.com/office/powerpoint/2010/main" val="3909922165"/>
              </p:ext>
            </p:extLst>
          </p:nvPr>
        </p:nvGraphicFramePr>
        <p:xfrm>
          <a:off x="594986" y="2327753"/>
          <a:ext cx="10964049" cy="4174530"/>
        </p:xfrm>
        <a:graphic>
          <a:graphicData uri="http://schemas.openxmlformats.org/drawingml/2006/table">
            <a:tbl>
              <a:tblPr firstRow="1" bandRow="1">
                <a:tableStyleId>{5C22544A-7EE6-4342-B048-85BDC9FD1C3A}</a:tableStyleId>
              </a:tblPr>
              <a:tblGrid>
                <a:gridCol w="2804103">
                  <a:extLst>
                    <a:ext uri="{9D8B030D-6E8A-4147-A177-3AD203B41FA5}">
                      <a16:colId xmlns:a16="http://schemas.microsoft.com/office/drawing/2014/main" val="1904974179"/>
                    </a:ext>
                  </a:extLst>
                </a:gridCol>
                <a:gridCol w="8159946">
                  <a:extLst>
                    <a:ext uri="{9D8B030D-6E8A-4147-A177-3AD203B41FA5}">
                      <a16:colId xmlns:a16="http://schemas.microsoft.com/office/drawing/2014/main" val="2739543228"/>
                    </a:ext>
                  </a:extLst>
                </a:gridCol>
              </a:tblGrid>
              <a:tr h="695755">
                <a:tc>
                  <a:txBody>
                    <a:bodyPr/>
                    <a:lstStyle/>
                    <a:p>
                      <a:pPr marL="0" algn="l" rtl="0" eaLnBrk="1" latinLnBrk="0" hangingPunct="1">
                        <a:buNone/>
                      </a:pPr>
                      <a:r>
                        <a:rPr lang="en-IN" sz="2000" kern="1200">
                          <a:solidFill>
                            <a:srgbClr val="FFFFFF"/>
                          </a:solidFill>
                          <a:effectLst/>
                        </a:rPr>
                        <a:t>  ADKAR Stage</a:t>
                      </a:r>
                      <a:endParaRPr lang="en-IN" sz="2000">
                        <a:effectLst/>
                      </a:endParaRPr>
                    </a:p>
                  </a:txBody>
                  <a:tcPr marL="0" marR="0" marT="0" marB="0" anchor="ctr"/>
                </a:tc>
                <a:tc>
                  <a:txBody>
                    <a:bodyPr/>
                    <a:lstStyle/>
                    <a:p>
                      <a:pPr marL="0" algn="l" rtl="0" eaLnBrk="1" latinLnBrk="0" hangingPunct="1">
                        <a:buNone/>
                      </a:pPr>
                      <a:r>
                        <a:rPr lang="en-IN" sz="2000" kern="1200">
                          <a:solidFill>
                            <a:srgbClr val="FFFFFF"/>
                          </a:solidFill>
                          <a:effectLst/>
                        </a:rPr>
                        <a:t>  Coca-Cola Application</a:t>
                      </a:r>
                      <a:endParaRPr lang="en-IN" sz="2000">
                        <a:effectLst/>
                      </a:endParaRPr>
                    </a:p>
                  </a:txBody>
                  <a:tcPr marL="0" marR="0" marT="0" marB="0" anchor="ctr"/>
                </a:tc>
                <a:extLst>
                  <a:ext uri="{0D108BD9-81ED-4DB2-BD59-A6C34878D82A}">
                    <a16:rowId xmlns:a16="http://schemas.microsoft.com/office/drawing/2014/main" val="3108693000"/>
                  </a:ext>
                </a:extLst>
              </a:tr>
              <a:tr h="695755">
                <a:tc>
                  <a:txBody>
                    <a:bodyPr/>
                    <a:lstStyle/>
                    <a:p>
                      <a:pPr marL="0" algn="l" rtl="0" eaLnBrk="1" latinLnBrk="0" hangingPunct="1">
                        <a:buNone/>
                      </a:pPr>
                      <a:r>
                        <a:rPr lang="en-IN" sz="2000" kern="1200">
                          <a:solidFill>
                            <a:srgbClr val="000000"/>
                          </a:solidFill>
                          <a:effectLst/>
                        </a:rPr>
                        <a:t>  Awareness</a:t>
                      </a:r>
                      <a:endParaRPr lang="en-IN" sz="2000">
                        <a:effectLst/>
                      </a:endParaRPr>
                    </a:p>
                  </a:txBody>
                  <a:tcPr marL="0" marR="0" marT="0" marB="0" anchor="ctr"/>
                </a:tc>
                <a:tc>
                  <a:txBody>
                    <a:bodyPr/>
                    <a:lstStyle/>
                    <a:p>
                      <a:pPr marL="0" algn="l" rtl="0" eaLnBrk="1" latinLnBrk="0" hangingPunct="1">
                        <a:buNone/>
                      </a:pPr>
                      <a:r>
                        <a:rPr lang="en-US" sz="2000" kern="1200">
                          <a:solidFill>
                            <a:srgbClr val="000000"/>
                          </a:solidFill>
                          <a:effectLst/>
                        </a:rPr>
                        <a:t>  Communicates why sustainability &amp; innovation are essential.</a:t>
                      </a:r>
                      <a:endParaRPr lang="en-US" sz="2000">
                        <a:effectLst/>
                      </a:endParaRPr>
                    </a:p>
                  </a:txBody>
                  <a:tcPr marL="0" marR="0" marT="0" marB="0" anchor="ctr"/>
                </a:tc>
                <a:extLst>
                  <a:ext uri="{0D108BD9-81ED-4DB2-BD59-A6C34878D82A}">
                    <a16:rowId xmlns:a16="http://schemas.microsoft.com/office/drawing/2014/main" val="2494675682"/>
                  </a:ext>
                </a:extLst>
              </a:tr>
              <a:tr h="695755">
                <a:tc>
                  <a:txBody>
                    <a:bodyPr/>
                    <a:lstStyle/>
                    <a:p>
                      <a:pPr marL="0" algn="l" rtl="0" eaLnBrk="1" latinLnBrk="0" hangingPunct="1">
                        <a:buNone/>
                      </a:pPr>
                      <a:r>
                        <a:rPr lang="en-IN" sz="2000" kern="1200">
                          <a:solidFill>
                            <a:srgbClr val="000000"/>
                          </a:solidFill>
                          <a:effectLst/>
                        </a:rPr>
                        <a:t>  Desire</a:t>
                      </a:r>
                      <a:endParaRPr lang="en-IN" sz="2000">
                        <a:effectLst/>
                      </a:endParaRPr>
                    </a:p>
                  </a:txBody>
                  <a:tcPr marL="0" marR="0" marT="0" marB="0" anchor="ctr"/>
                </a:tc>
                <a:tc>
                  <a:txBody>
                    <a:bodyPr/>
                    <a:lstStyle/>
                    <a:p>
                      <a:pPr marL="0" algn="l" rtl="0" eaLnBrk="1" latinLnBrk="0" hangingPunct="1">
                        <a:buNone/>
                      </a:pPr>
                      <a:r>
                        <a:rPr lang="en-US" sz="2000" kern="1200">
                          <a:solidFill>
                            <a:srgbClr val="000000"/>
                          </a:solidFill>
                          <a:effectLst/>
                        </a:rPr>
                        <a:t>  Builds motivation via employee engagement &amp; internal branding.</a:t>
                      </a:r>
                      <a:endParaRPr lang="en-US" sz="2000">
                        <a:effectLst/>
                      </a:endParaRPr>
                    </a:p>
                  </a:txBody>
                  <a:tcPr marL="0" marR="0" marT="0" marB="0" anchor="ctr"/>
                </a:tc>
                <a:extLst>
                  <a:ext uri="{0D108BD9-81ED-4DB2-BD59-A6C34878D82A}">
                    <a16:rowId xmlns:a16="http://schemas.microsoft.com/office/drawing/2014/main" val="3609675005"/>
                  </a:ext>
                </a:extLst>
              </a:tr>
              <a:tr h="695755">
                <a:tc>
                  <a:txBody>
                    <a:bodyPr/>
                    <a:lstStyle/>
                    <a:p>
                      <a:pPr marL="0" algn="l" rtl="0" eaLnBrk="1" latinLnBrk="0" hangingPunct="1">
                        <a:buNone/>
                      </a:pPr>
                      <a:r>
                        <a:rPr lang="en-IN" sz="2000" kern="1200">
                          <a:solidFill>
                            <a:srgbClr val="000000"/>
                          </a:solidFill>
                          <a:effectLst/>
                        </a:rPr>
                        <a:t>  Knowledge</a:t>
                      </a:r>
                      <a:endParaRPr lang="en-IN" sz="2000">
                        <a:effectLst/>
                      </a:endParaRPr>
                    </a:p>
                  </a:txBody>
                  <a:tcPr marL="0" marR="0" marT="0" marB="0" anchor="ctr"/>
                </a:tc>
                <a:tc>
                  <a:txBody>
                    <a:bodyPr/>
                    <a:lstStyle/>
                    <a:p>
                      <a:pPr marL="0" algn="l" rtl="0" eaLnBrk="1" latinLnBrk="0" hangingPunct="1">
                        <a:buNone/>
                      </a:pPr>
                      <a:r>
                        <a:rPr lang="en-US" sz="2000" kern="1200">
                          <a:solidFill>
                            <a:srgbClr val="000000"/>
                          </a:solidFill>
                          <a:effectLst/>
                        </a:rPr>
                        <a:t>  Provides training on new processes &amp; digital tools.</a:t>
                      </a:r>
                      <a:endParaRPr lang="en-US" sz="2000">
                        <a:effectLst/>
                      </a:endParaRPr>
                    </a:p>
                  </a:txBody>
                  <a:tcPr marL="0" marR="0" marT="0" marB="0" anchor="ctr"/>
                </a:tc>
                <a:extLst>
                  <a:ext uri="{0D108BD9-81ED-4DB2-BD59-A6C34878D82A}">
                    <a16:rowId xmlns:a16="http://schemas.microsoft.com/office/drawing/2014/main" val="551543210"/>
                  </a:ext>
                </a:extLst>
              </a:tr>
              <a:tr h="695755">
                <a:tc>
                  <a:txBody>
                    <a:bodyPr/>
                    <a:lstStyle/>
                    <a:p>
                      <a:pPr marL="0" algn="l" rtl="0" eaLnBrk="1" latinLnBrk="0" hangingPunct="1">
                        <a:buNone/>
                      </a:pPr>
                      <a:r>
                        <a:rPr lang="en-IN" sz="2000" kern="1200">
                          <a:solidFill>
                            <a:srgbClr val="000000"/>
                          </a:solidFill>
                          <a:effectLst/>
                        </a:rPr>
                        <a:t>  Ability</a:t>
                      </a:r>
                      <a:endParaRPr lang="en-IN" sz="2000">
                        <a:effectLst/>
                      </a:endParaRPr>
                    </a:p>
                  </a:txBody>
                  <a:tcPr marL="0" marR="0" marT="0" marB="0" anchor="ctr"/>
                </a:tc>
                <a:tc>
                  <a:txBody>
                    <a:bodyPr/>
                    <a:lstStyle/>
                    <a:p>
                      <a:pPr marL="0" algn="l" rtl="0" eaLnBrk="1" latinLnBrk="0" hangingPunct="1">
                        <a:buNone/>
                      </a:pPr>
                      <a:r>
                        <a:rPr lang="en-US" sz="2000" kern="1200">
                          <a:solidFill>
                            <a:srgbClr val="000000"/>
                          </a:solidFill>
                          <a:effectLst/>
                        </a:rPr>
                        <a:t>  Empowers staff with resources to implement change.</a:t>
                      </a:r>
                      <a:endParaRPr lang="en-US" sz="2000">
                        <a:effectLst/>
                      </a:endParaRPr>
                    </a:p>
                  </a:txBody>
                  <a:tcPr marL="0" marR="0" marT="0" marB="0" anchor="ctr"/>
                </a:tc>
                <a:extLst>
                  <a:ext uri="{0D108BD9-81ED-4DB2-BD59-A6C34878D82A}">
                    <a16:rowId xmlns:a16="http://schemas.microsoft.com/office/drawing/2014/main" val="3681959036"/>
                  </a:ext>
                </a:extLst>
              </a:tr>
              <a:tr h="695755">
                <a:tc>
                  <a:txBody>
                    <a:bodyPr/>
                    <a:lstStyle/>
                    <a:p>
                      <a:pPr marL="0" algn="l" rtl="0" eaLnBrk="1" latinLnBrk="0" hangingPunct="1">
                        <a:buNone/>
                      </a:pPr>
                      <a:r>
                        <a:rPr lang="en-IN" sz="2000" kern="1200">
                          <a:solidFill>
                            <a:srgbClr val="000000"/>
                          </a:solidFill>
                          <a:effectLst/>
                        </a:rPr>
                        <a:t>  Reinforcement</a:t>
                      </a:r>
                      <a:endParaRPr lang="en-IN" sz="2000">
                        <a:effectLst/>
                      </a:endParaRPr>
                    </a:p>
                  </a:txBody>
                  <a:tcPr marL="0" marR="0" marT="0" marB="0" anchor="ctr"/>
                </a:tc>
                <a:tc>
                  <a:txBody>
                    <a:bodyPr/>
                    <a:lstStyle/>
                    <a:p>
                      <a:pPr marL="0" algn="l" rtl="0" eaLnBrk="1" latinLnBrk="0" hangingPunct="1">
                        <a:buNone/>
                      </a:pPr>
                      <a:r>
                        <a:rPr lang="en-IN" sz="2000" kern="1200">
                          <a:solidFill>
                            <a:srgbClr val="000000"/>
                          </a:solidFill>
                          <a:effectLst/>
                        </a:rPr>
                        <a:t>  Recognises &amp; rewards successful adaptation.</a:t>
                      </a:r>
                      <a:endParaRPr lang="en-IN" sz="2000">
                        <a:effectLst/>
                      </a:endParaRPr>
                    </a:p>
                  </a:txBody>
                  <a:tcPr marL="0" marR="0" marT="0" marB="0" anchor="ctr"/>
                </a:tc>
                <a:extLst>
                  <a:ext uri="{0D108BD9-81ED-4DB2-BD59-A6C34878D82A}">
                    <a16:rowId xmlns:a16="http://schemas.microsoft.com/office/drawing/2014/main" val="844755839"/>
                  </a:ext>
                </a:extLst>
              </a:tr>
            </a:tbl>
          </a:graphicData>
        </a:graphic>
      </p:graphicFrame>
    </p:spTree>
    <p:extLst>
      <p:ext uri="{BB962C8B-B14F-4D97-AF65-F5344CB8AC3E}">
        <p14:creationId xmlns:p14="http://schemas.microsoft.com/office/powerpoint/2010/main" val="510570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BFC13F-9958-7660-C87D-CE9BCDA033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75A7DC-AA6C-CBEB-B1E7-F9A538D07B0D}"/>
              </a:ext>
            </a:extLst>
          </p:cNvPr>
          <p:cNvSpPr>
            <a:spLocks noGrp="1"/>
          </p:cNvSpPr>
          <p:nvPr>
            <p:ph type="title"/>
          </p:nvPr>
        </p:nvSpPr>
        <p:spPr>
          <a:xfrm>
            <a:off x="481992" y="763666"/>
            <a:ext cx="9613861" cy="1080938"/>
          </a:xfrm>
        </p:spPr>
        <p:txBody>
          <a:bodyPr/>
          <a:lstStyle/>
          <a:p>
            <a:r>
              <a:rPr lang="en-GB">
                <a:ea typeface="+mj-lt"/>
                <a:cs typeface="+mj-lt"/>
              </a:rPr>
              <a:t>Force Field Analysis – Coca-Cola’s Sustainability Change</a:t>
            </a:r>
            <a:endParaRPr lang="en-US">
              <a:ea typeface="+mj-lt"/>
              <a:cs typeface="+mj-lt"/>
            </a:endParaRPr>
          </a:p>
        </p:txBody>
      </p:sp>
      <p:sp>
        <p:nvSpPr>
          <p:cNvPr id="3" name="TextBox 2">
            <a:extLst>
              <a:ext uri="{FF2B5EF4-FFF2-40B4-BE49-F238E27FC236}">
                <a16:creationId xmlns:a16="http://schemas.microsoft.com/office/drawing/2014/main" id="{34FE2A0D-FC95-2B2B-1306-BDDC4685884E}"/>
              </a:ext>
            </a:extLst>
          </p:cNvPr>
          <p:cNvSpPr txBox="1"/>
          <p:nvPr/>
        </p:nvSpPr>
        <p:spPr>
          <a:xfrm>
            <a:off x="187890" y="140918"/>
            <a:ext cx="8381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latin typeface="Trebuchet MS"/>
              </a:rPr>
              <a:t>Megha </a:t>
            </a:r>
            <a:r>
              <a:rPr lang="en-GB" err="1">
                <a:solidFill>
                  <a:srgbClr val="FFFFFF"/>
                </a:solidFill>
                <a:latin typeface="Trebuchet MS"/>
              </a:rPr>
              <a:t>Vaghasiya</a:t>
            </a:r>
            <a:r>
              <a:rPr lang="en-GB">
                <a:solidFill>
                  <a:srgbClr val="FFFFFF"/>
                </a:solidFill>
                <a:latin typeface="Trebuchet MS"/>
              </a:rPr>
              <a:t> – 2515214 (</a:t>
            </a:r>
            <a:r>
              <a:rPr lang="en-GB">
                <a:solidFill>
                  <a:srgbClr val="FFFFFF"/>
                </a:solidFill>
                <a:ea typeface="+mn-lt"/>
                <a:cs typeface="+mn-lt"/>
              </a:rPr>
              <a:t>Task 3: Change Management Approach</a:t>
            </a:r>
            <a:r>
              <a:rPr lang="en-GB">
                <a:solidFill>
                  <a:srgbClr val="FFFFFF"/>
                </a:solidFill>
                <a:latin typeface="Trebuchet MS"/>
              </a:rPr>
              <a:t>)</a:t>
            </a:r>
            <a:endParaRPr lang="en-US"/>
          </a:p>
        </p:txBody>
      </p:sp>
      <p:sp>
        <p:nvSpPr>
          <p:cNvPr id="5" name="TextBox 4">
            <a:extLst>
              <a:ext uri="{FF2B5EF4-FFF2-40B4-BE49-F238E27FC236}">
                <a16:creationId xmlns:a16="http://schemas.microsoft.com/office/drawing/2014/main" id="{C47F399E-D2A0-F5A5-8939-AA7890BD627B}"/>
              </a:ext>
            </a:extLst>
          </p:cNvPr>
          <p:cNvSpPr txBox="1"/>
          <p:nvPr/>
        </p:nvSpPr>
        <p:spPr>
          <a:xfrm>
            <a:off x="83507" y="2061577"/>
            <a:ext cx="12035423" cy="13651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a:solidFill>
                  <a:srgbClr val="FFFFFF"/>
                </a:solidFill>
                <a:ea typeface="+mn-lt"/>
                <a:cs typeface="+mn-lt"/>
              </a:rPr>
              <a:t>Coca-Cola’s transition toward sustainable packaging and carbon-neutral operations faces both supporting and resisting forces</a:t>
            </a:r>
            <a:r>
              <a:rPr lang="en-US" sz="2000" baseline="0">
                <a:solidFill>
                  <a:srgbClr val="FFFFFF"/>
                </a:solidFill>
                <a:ea typeface="+mn-lt"/>
                <a:cs typeface="+mn-lt"/>
              </a:rPr>
              <a:t>.</a:t>
            </a:r>
            <a:r>
              <a:rPr lang="en-US" sz="2000">
                <a:solidFill>
                  <a:srgbClr val="FFFFFF"/>
                </a:solidFill>
                <a:ea typeface="+mn-lt"/>
                <a:cs typeface="+mn-lt"/>
              </a:rPr>
              <a:t> </a:t>
            </a:r>
            <a:endParaRPr lang="en-US"/>
          </a:p>
          <a:p>
            <a:pPr marL="342900" indent="-342900">
              <a:buFont typeface="Arial"/>
              <a:buChar char="•"/>
            </a:pPr>
            <a:r>
              <a:rPr lang="en-US" sz="2000">
                <a:solidFill>
                  <a:srgbClr val="FFFFFF"/>
                </a:solidFill>
                <a:ea typeface="+mn-lt"/>
                <a:cs typeface="+mn-lt"/>
              </a:rPr>
              <a:t>According to Kurt Lewin’s Force Field Analysis, successful </a:t>
            </a:r>
            <a:r>
              <a:rPr lang="en-US" sz="2000" baseline="0">
                <a:solidFill>
                  <a:srgbClr val="FFFFFF"/>
                </a:solidFill>
                <a:ea typeface="+mn-lt"/>
                <a:cs typeface="+mn-lt"/>
              </a:rPr>
              <a:t>change </a:t>
            </a:r>
            <a:r>
              <a:rPr lang="en-US" sz="2000">
                <a:solidFill>
                  <a:srgbClr val="FFFFFF"/>
                </a:solidFill>
                <a:ea typeface="+mn-lt"/>
                <a:cs typeface="+mn-lt"/>
              </a:rPr>
              <a:t>occurs when driving forces outweigh restraining forces</a:t>
            </a:r>
            <a:r>
              <a:rPr lang="en-US" sz="2000" baseline="0">
                <a:solidFill>
                  <a:srgbClr val="FFFFFF"/>
                </a:solidFill>
                <a:ea typeface="+mn-lt"/>
                <a:cs typeface="+mn-lt"/>
              </a:rPr>
              <a:t>.</a:t>
            </a:r>
            <a:endParaRPr lang="en-US" sz="2000">
              <a:ea typeface="+mn-lt"/>
              <a:cs typeface="+mn-lt"/>
            </a:endParaRPr>
          </a:p>
        </p:txBody>
      </p:sp>
      <p:graphicFrame>
        <p:nvGraphicFramePr>
          <p:cNvPr id="8" name="Table 7">
            <a:extLst>
              <a:ext uri="{FF2B5EF4-FFF2-40B4-BE49-F238E27FC236}">
                <a16:creationId xmlns:a16="http://schemas.microsoft.com/office/drawing/2014/main" id="{74AC14A8-490F-872F-3586-64E476753D98}"/>
              </a:ext>
            </a:extLst>
          </p:cNvPr>
          <p:cNvGraphicFramePr>
            <a:graphicFrameLocks noGrp="1"/>
          </p:cNvGraphicFramePr>
          <p:nvPr>
            <p:extLst>
              <p:ext uri="{D42A27DB-BD31-4B8C-83A1-F6EECF244321}">
                <p14:modId xmlns:p14="http://schemas.microsoft.com/office/powerpoint/2010/main" val="1537088913"/>
              </p:ext>
            </p:extLst>
          </p:nvPr>
        </p:nvGraphicFramePr>
        <p:xfrm>
          <a:off x="482774" y="3445864"/>
          <a:ext cx="11197896" cy="2466072"/>
        </p:xfrm>
        <a:graphic>
          <a:graphicData uri="http://schemas.openxmlformats.org/drawingml/2006/table">
            <a:tbl>
              <a:tblPr firstRow="1" bandRow="1">
                <a:tableStyleId>{5C22544A-7EE6-4342-B048-85BDC9FD1C3A}</a:tableStyleId>
              </a:tblPr>
              <a:tblGrid>
                <a:gridCol w="5598948">
                  <a:extLst>
                    <a:ext uri="{9D8B030D-6E8A-4147-A177-3AD203B41FA5}">
                      <a16:colId xmlns:a16="http://schemas.microsoft.com/office/drawing/2014/main" val="2220983138"/>
                    </a:ext>
                  </a:extLst>
                </a:gridCol>
                <a:gridCol w="5598948">
                  <a:extLst>
                    <a:ext uri="{9D8B030D-6E8A-4147-A177-3AD203B41FA5}">
                      <a16:colId xmlns:a16="http://schemas.microsoft.com/office/drawing/2014/main" val="2768068736"/>
                    </a:ext>
                  </a:extLst>
                </a:gridCol>
              </a:tblGrid>
              <a:tr h="411012">
                <a:tc>
                  <a:txBody>
                    <a:bodyPr/>
                    <a:lstStyle/>
                    <a:p>
                      <a:pPr marL="0" algn="l" rtl="0" eaLnBrk="1" latinLnBrk="0" hangingPunct="1">
                        <a:buNone/>
                      </a:pPr>
                      <a:r>
                        <a:rPr lang="en-IN" sz="1800" kern="1200">
                          <a:solidFill>
                            <a:srgbClr val="FFFFFF"/>
                          </a:solidFill>
                          <a:effectLst/>
                        </a:rPr>
                        <a:t>  Driving Forces (For Change)</a:t>
                      </a:r>
                      <a:endParaRPr lang="en-IN">
                        <a:effectLst/>
                      </a:endParaRPr>
                    </a:p>
                  </a:txBody>
                  <a:tcPr marL="0" marR="0" marT="0" marB="0" anchor="ctr"/>
                </a:tc>
                <a:tc>
                  <a:txBody>
                    <a:bodyPr/>
                    <a:lstStyle/>
                    <a:p>
                      <a:pPr marL="0" algn="l" rtl="0" eaLnBrk="1" latinLnBrk="0" hangingPunct="1">
                        <a:buNone/>
                      </a:pPr>
                      <a:r>
                        <a:rPr lang="en-IN" sz="1800" kern="1200">
                          <a:solidFill>
                            <a:srgbClr val="FFFFFF"/>
                          </a:solidFill>
                          <a:effectLst/>
                        </a:rPr>
                        <a:t>  Restraining Forces (Against Change)</a:t>
                      </a:r>
                      <a:endParaRPr lang="en-IN">
                        <a:effectLst/>
                      </a:endParaRPr>
                    </a:p>
                  </a:txBody>
                  <a:tcPr marL="0" marR="0" marT="0" marB="0" anchor="ctr"/>
                </a:tc>
                <a:extLst>
                  <a:ext uri="{0D108BD9-81ED-4DB2-BD59-A6C34878D82A}">
                    <a16:rowId xmlns:a16="http://schemas.microsoft.com/office/drawing/2014/main" val="2896002074"/>
                  </a:ext>
                </a:extLst>
              </a:tr>
              <a:tr h="411012">
                <a:tc>
                  <a:txBody>
                    <a:bodyPr/>
                    <a:lstStyle/>
                    <a:p>
                      <a:pPr marL="0" algn="l" rtl="0" eaLnBrk="1" latinLnBrk="0" hangingPunct="1">
                        <a:buNone/>
                      </a:pPr>
                      <a:r>
                        <a:rPr lang="en-IN" sz="1800" kern="1200">
                          <a:solidFill>
                            <a:srgbClr val="000000"/>
                          </a:solidFill>
                          <a:effectLst/>
                        </a:rPr>
                        <a:t>  Global pressure for environmental sustainability</a:t>
                      </a:r>
                      <a:endParaRPr lang="en-IN">
                        <a:effectLst/>
                      </a:endParaRPr>
                    </a:p>
                  </a:txBody>
                  <a:tcPr marL="0" marR="0" marT="0" marB="0" anchor="ctr"/>
                </a:tc>
                <a:tc>
                  <a:txBody>
                    <a:bodyPr/>
                    <a:lstStyle/>
                    <a:p>
                      <a:pPr marL="0" algn="l" rtl="0" eaLnBrk="1" latinLnBrk="0" hangingPunct="1">
                        <a:buNone/>
                      </a:pPr>
                      <a:r>
                        <a:rPr lang="en-US" sz="1800" kern="1200">
                          <a:solidFill>
                            <a:srgbClr val="000000"/>
                          </a:solidFill>
                          <a:effectLst/>
                        </a:rPr>
                        <a:t>  High cost of sustainable materials and R&amp;D</a:t>
                      </a:r>
                      <a:endParaRPr lang="en-US">
                        <a:effectLst/>
                      </a:endParaRPr>
                    </a:p>
                  </a:txBody>
                  <a:tcPr marL="0" marR="0" marT="0" marB="0" anchor="ctr"/>
                </a:tc>
                <a:extLst>
                  <a:ext uri="{0D108BD9-81ED-4DB2-BD59-A6C34878D82A}">
                    <a16:rowId xmlns:a16="http://schemas.microsoft.com/office/drawing/2014/main" val="1505349029"/>
                  </a:ext>
                </a:extLst>
              </a:tr>
              <a:tr h="411012">
                <a:tc>
                  <a:txBody>
                    <a:bodyPr/>
                    <a:lstStyle/>
                    <a:p>
                      <a:pPr marL="0" algn="l" rtl="0" eaLnBrk="1" latinLnBrk="0" hangingPunct="1">
                        <a:buNone/>
                      </a:pPr>
                      <a:r>
                        <a:rPr lang="en-US" sz="1800" kern="1200">
                          <a:solidFill>
                            <a:srgbClr val="000000"/>
                          </a:solidFill>
                          <a:effectLst/>
                        </a:rPr>
                        <a:t>  Government regulations on plastic waste</a:t>
                      </a:r>
                      <a:endParaRPr lang="en-US">
                        <a:effectLst/>
                      </a:endParaRPr>
                    </a:p>
                  </a:txBody>
                  <a:tcPr marL="0" marR="0" marT="0" marB="0" anchor="ctr"/>
                </a:tc>
                <a:tc>
                  <a:txBody>
                    <a:bodyPr/>
                    <a:lstStyle/>
                    <a:p>
                      <a:pPr marL="0" algn="l" rtl="0" eaLnBrk="1" latinLnBrk="0" hangingPunct="1">
                        <a:buNone/>
                      </a:pPr>
                      <a:r>
                        <a:rPr lang="en-US" sz="1800" kern="1200">
                          <a:solidFill>
                            <a:srgbClr val="000000"/>
                          </a:solidFill>
                          <a:effectLst/>
                        </a:rPr>
                        <a:t>  Operational complexity across 200+ markets</a:t>
                      </a:r>
                      <a:endParaRPr lang="en-US">
                        <a:effectLst/>
                      </a:endParaRPr>
                    </a:p>
                  </a:txBody>
                  <a:tcPr marL="0" marR="0" marT="0" marB="0" anchor="ctr"/>
                </a:tc>
                <a:extLst>
                  <a:ext uri="{0D108BD9-81ED-4DB2-BD59-A6C34878D82A}">
                    <a16:rowId xmlns:a16="http://schemas.microsoft.com/office/drawing/2014/main" val="543668794"/>
                  </a:ext>
                </a:extLst>
              </a:tr>
              <a:tr h="411012">
                <a:tc>
                  <a:txBody>
                    <a:bodyPr/>
                    <a:lstStyle/>
                    <a:p>
                      <a:pPr marL="0" algn="l" rtl="0" eaLnBrk="1" latinLnBrk="0" hangingPunct="1">
                        <a:buNone/>
                      </a:pPr>
                      <a:r>
                        <a:rPr lang="en-US" sz="1800" kern="1200">
                          <a:solidFill>
                            <a:srgbClr val="000000"/>
                          </a:solidFill>
                          <a:effectLst/>
                        </a:rPr>
                        <a:t>  Consumer demand for eco-friendly products</a:t>
                      </a:r>
                      <a:endParaRPr lang="en-US">
                        <a:effectLst/>
                      </a:endParaRPr>
                    </a:p>
                  </a:txBody>
                  <a:tcPr marL="0" marR="0" marT="0" marB="0" anchor="ctr"/>
                </a:tc>
                <a:tc>
                  <a:txBody>
                    <a:bodyPr/>
                    <a:lstStyle/>
                    <a:p>
                      <a:pPr marL="0" algn="l" rtl="0" eaLnBrk="1" latinLnBrk="0" hangingPunct="1">
                        <a:buNone/>
                      </a:pPr>
                      <a:r>
                        <a:rPr lang="en-US" sz="1800" kern="1200">
                          <a:solidFill>
                            <a:srgbClr val="000000"/>
                          </a:solidFill>
                          <a:effectLst/>
                        </a:rPr>
                        <a:t>  Resistance from bottling partners &amp; suppliers</a:t>
                      </a:r>
                      <a:endParaRPr lang="en-US">
                        <a:effectLst/>
                      </a:endParaRPr>
                    </a:p>
                  </a:txBody>
                  <a:tcPr marL="0" marR="0" marT="0" marB="0" anchor="ctr"/>
                </a:tc>
                <a:extLst>
                  <a:ext uri="{0D108BD9-81ED-4DB2-BD59-A6C34878D82A}">
                    <a16:rowId xmlns:a16="http://schemas.microsoft.com/office/drawing/2014/main" val="4029052902"/>
                  </a:ext>
                </a:extLst>
              </a:tr>
              <a:tr h="411012">
                <a:tc>
                  <a:txBody>
                    <a:bodyPr/>
                    <a:lstStyle/>
                    <a:p>
                      <a:pPr marL="0" algn="l" rtl="0" eaLnBrk="1" latinLnBrk="0" hangingPunct="1">
                        <a:buNone/>
                      </a:pPr>
                      <a:r>
                        <a:rPr lang="en-US" sz="1800" kern="1200">
                          <a:solidFill>
                            <a:srgbClr val="000000"/>
                          </a:solidFill>
                          <a:effectLst/>
                        </a:rPr>
                        <a:t>  Partnerships with NGOs &amp; green alliances</a:t>
                      </a:r>
                      <a:endParaRPr lang="en-US">
                        <a:effectLst/>
                      </a:endParaRPr>
                    </a:p>
                  </a:txBody>
                  <a:tcPr marL="0" marR="0" marT="0" marB="0" anchor="ctr"/>
                </a:tc>
                <a:tc>
                  <a:txBody>
                    <a:bodyPr/>
                    <a:lstStyle/>
                    <a:p>
                      <a:pPr marL="0" algn="l" rtl="0" eaLnBrk="1" latinLnBrk="0" hangingPunct="1">
                        <a:buNone/>
                      </a:pPr>
                      <a:r>
                        <a:rPr lang="en-US" sz="1800" kern="1200">
                          <a:solidFill>
                            <a:srgbClr val="000000"/>
                          </a:solidFill>
                          <a:effectLst/>
                        </a:rPr>
                        <a:t>  Slow implementation of new technologies</a:t>
                      </a:r>
                      <a:endParaRPr lang="en-US">
                        <a:effectLst/>
                      </a:endParaRPr>
                    </a:p>
                  </a:txBody>
                  <a:tcPr marL="0" marR="0" marT="0" marB="0" anchor="ctr"/>
                </a:tc>
                <a:extLst>
                  <a:ext uri="{0D108BD9-81ED-4DB2-BD59-A6C34878D82A}">
                    <a16:rowId xmlns:a16="http://schemas.microsoft.com/office/drawing/2014/main" val="50522592"/>
                  </a:ext>
                </a:extLst>
              </a:tr>
              <a:tr h="411012">
                <a:tc>
                  <a:txBody>
                    <a:bodyPr/>
                    <a:lstStyle/>
                    <a:p>
                      <a:pPr marL="0" algn="l" rtl="0" eaLnBrk="1" latinLnBrk="0" hangingPunct="1">
                        <a:buNone/>
                      </a:pPr>
                      <a:r>
                        <a:rPr lang="en-US" sz="1800" kern="1200">
                          <a:solidFill>
                            <a:srgbClr val="000000"/>
                          </a:solidFill>
                          <a:effectLst/>
                        </a:rPr>
                        <a:t>  Leadership commitment &amp; corporate vision</a:t>
                      </a:r>
                      <a:endParaRPr lang="en-US">
                        <a:effectLst/>
                      </a:endParaRPr>
                    </a:p>
                  </a:txBody>
                  <a:tcPr marL="0" marR="0" marT="0" marB="0" anchor="ctr"/>
                </a:tc>
                <a:tc>
                  <a:txBody>
                    <a:bodyPr/>
                    <a:lstStyle/>
                    <a:p>
                      <a:pPr marL="0" algn="l" rtl="0" eaLnBrk="1" latinLnBrk="0" hangingPunct="1">
                        <a:buNone/>
                      </a:pPr>
                      <a:r>
                        <a:rPr lang="en-US" sz="1800" kern="1200">
                          <a:solidFill>
                            <a:srgbClr val="000000"/>
                          </a:solidFill>
                          <a:effectLst/>
                        </a:rPr>
                        <a:t>  Fear of short-term profit decline</a:t>
                      </a:r>
                      <a:endParaRPr lang="en-US">
                        <a:effectLst/>
                      </a:endParaRPr>
                    </a:p>
                  </a:txBody>
                  <a:tcPr marL="0" marR="0" marT="0" marB="0" anchor="ctr"/>
                </a:tc>
                <a:extLst>
                  <a:ext uri="{0D108BD9-81ED-4DB2-BD59-A6C34878D82A}">
                    <a16:rowId xmlns:a16="http://schemas.microsoft.com/office/drawing/2014/main" val="809076321"/>
                  </a:ext>
                </a:extLst>
              </a:tr>
            </a:tbl>
          </a:graphicData>
        </a:graphic>
      </p:graphicFrame>
      <p:sp>
        <p:nvSpPr>
          <p:cNvPr id="9" name="TextBox 8">
            <a:extLst>
              <a:ext uri="{FF2B5EF4-FFF2-40B4-BE49-F238E27FC236}">
                <a16:creationId xmlns:a16="http://schemas.microsoft.com/office/drawing/2014/main" id="{4D86AFBF-EB76-E389-3985-79CE774C8A6E}"/>
              </a:ext>
            </a:extLst>
          </p:cNvPr>
          <p:cNvSpPr txBox="1"/>
          <p:nvPr/>
        </p:nvSpPr>
        <p:spPr>
          <a:xfrm>
            <a:off x="73068" y="6017713"/>
            <a:ext cx="1203542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US" sz="2000">
                <a:ea typeface="+mn-lt"/>
                <a:cs typeface="+mn-lt"/>
              </a:rPr>
              <a:t>Coca-Cola must </a:t>
            </a:r>
            <a:r>
              <a:rPr lang="en-US" sz="2000" b="1">
                <a:ea typeface="+mn-lt"/>
                <a:cs typeface="+mn-lt"/>
              </a:rPr>
              <a:t>amplify driving forces</a:t>
            </a:r>
            <a:r>
              <a:rPr lang="en-US" sz="2000">
                <a:ea typeface="+mn-lt"/>
                <a:cs typeface="+mn-lt"/>
              </a:rPr>
              <a:t> through strong leadership </a:t>
            </a:r>
            <a:r>
              <a:rPr lang="en-US" sz="2000" baseline="0">
                <a:ea typeface="+mn-lt"/>
                <a:cs typeface="+mn-lt"/>
              </a:rPr>
              <a:t>and </a:t>
            </a:r>
            <a:r>
              <a:rPr lang="en-US" sz="2000">
                <a:ea typeface="+mn-lt"/>
                <a:cs typeface="+mn-lt"/>
              </a:rPr>
              <a:t>innovation </a:t>
            </a:r>
            <a:r>
              <a:rPr lang="en-US" sz="2000" baseline="0">
                <a:ea typeface="+mn-lt"/>
                <a:cs typeface="+mn-lt"/>
              </a:rPr>
              <a:t>and </a:t>
            </a:r>
            <a:r>
              <a:rPr lang="en-US" sz="2000" b="1" err="1">
                <a:ea typeface="+mn-lt"/>
                <a:cs typeface="+mn-lt"/>
              </a:rPr>
              <a:t>minimise</a:t>
            </a:r>
            <a:r>
              <a:rPr lang="en-US" sz="2000" b="1">
                <a:ea typeface="+mn-lt"/>
                <a:cs typeface="+mn-lt"/>
              </a:rPr>
              <a:t> </a:t>
            </a:r>
            <a:r>
              <a:rPr lang="en-US" sz="2000" b="1" baseline="0">
                <a:ea typeface="+mn-lt"/>
                <a:cs typeface="+mn-lt"/>
              </a:rPr>
              <a:t>restraining forces</a:t>
            </a:r>
            <a:r>
              <a:rPr lang="en-US" sz="2000">
                <a:ea typeface="+mn-lt"/>
                <a:cs typeface="+mn-lt"/>
              </a:rPr>
              <a:t> by cost management and supply-chain alignment</a:t>
            </a:r>
            <a:r>
              <a:rPr lang="en-US" sz="2000" baseline="0">
                <a:ea typeface="+mn-lt"/>
                <a:cs typeface="+mn-lt"/>
              </a:rPr>
              <a:t>.</a:t>
            </a:r>
            <a:endParaRPr lang="en-US">
              <a:ea typeface="+mn-lt"/>
              <a:cs typeface="+mn-lt"/>
            </a:endParaRPr>
          </a:p>
        </p:txBody>
      </p:sp>
    </p:spTree>
    <p:extLst>
      <p:ext uri="{BB962C8B-B14F-4D97-AF65-F5344CB8AC3E}">
        <p14:creationId xmlns:p14="http://schemas.microsoft.com/office/powerpoint/2010/main" val="22855547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B4CDB369-3E12-E44F-506C-9C13F880BA59}"/>
            </a:ext>
          </a:extLst>
        </p:cNvPr>
        <p:cNvGrpSpPr/>
        <p:nvPr/>
      </p:nvGrpSpPr>
      <p:grpSpPr>
        <a:xfrm>
          <a:off x="0" y="0"/>
          <a:ext cx="0" cy="0"/>
          <a:chOff x="0" y="0"/>
          <a:chExt cx="0" cy="0"/>
        </a:xfrm>
      </p:grpSpPr>
      <p:pic>
        <p:nvPicPr>
          <p:cNvPr id="32" name="Picture 31">
            <a:extLst>
              <a:ext uri="{FF2B5EF4-FFF2-40B4-BE49-F238E27FC236}">
                <a16:creationId xmlns:a16="http://schemas.microsoft.com/office/drawing/2014/main" id="{A0C2CA6D-B894-8980-2C31-3D8D942C780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4" name="Picture 33">
            <a:extLst>
              <a:ext uri="{FF2B5EF4-FFF2-40B4-BE49-F238E27FC236}">
                <a16:creationId xmlns:a16="http://schemas.microsoft.com/office/drawing/2014/main" id="{01BD608D-EC3B-4B8C-0AD4-4A98F3A316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36" name="Picture 35">
            <a:extLst>
              <a:ext uri="{FF2B5EF4-FFF2-40B4-BE49-F238E27FC236}">
                <a16:creationId xmlns:a16="http://schemas.microsoft.com/office/drawing/2014/main" id="{D21EAEC0-291E-282D-4625-30834EB15F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38" name="Rectangle 37">
            <a:extLst>
              <a:ext uri="{FF2B5EF4-FFF2-40B4-BE49-F238E27FC236}">
                <a16:creationId xmlns:a16="http://schemas.microsoft.com/office/drawing/2014/main" id="{94BE44D2-37F7-B733-D0BB-298C655C4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0FEB8D62-8127-ECCD-5444-F980B6CA6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42" name="Rectangle 41">
            <a:extLst>
              <a:ext uri="{FF2B5EF4-FFF2-40B4-BE49-F238E27FC236}">
                <a16:creationId xmlns:a16="http://schemas.microsoft.com/office/drawing/2014/main" id="{C4A73AEB-EC57-2B0F-E2C6-3C8E70DEAC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a:extLst>
              <a:ext uri="{FF2B5EF4-FFF2-40B4-BE49-F238E27FC236}">
                <a16:creationId xmlns:a16="http://schemas.microsoft.com/office/drawing/2014/main" id="{D62129DE-7515-0B7D-2543-477C2DE2D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6" name="Rectangle 45">
            <a:extLst>
              <a:ext uri="{FF2B5EF4-FFF2-40B4-BE49-F238E27FC236}">
                <a16:creationId xmlns:a16="http://schemas.microsoft.com/office/drawing/2014/main" id="{F05EC05C-2E8A-40F5-C066-5B7B2FAA8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8808" y="0"/>
            <a:ext cx="340319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8" name="Picture 47">
            <a:extLst>
              <a:ext uri="{FF2B5EF4-FFF2-40B4-BE49-F238E27FC236}">
                <a16:creationId xmlns:a16="http://schemas.microsoft.com/office/drawing/2014/main" id="{ECFC5578-D6A9-E81D-3504-AF43CE6F65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242852"/>
            <a:ext cx="9110541" cy="246557"/>
          </a:xfrm>
          <a:prstGeom prst="rect">
            <a:avLst/>
          </a:prstGeom>
        </p:spPr>
      </p:pic>
      <p:sp>
        <p:nvSpPr>
          <p:cNvPr id="50" name="Rectangle 49">
            <a:extLst>
              <a:ext uri="{FF2B5EF4-FFF2-40B4-BE49-F238E27FC236}">
                <a16:creationId xmlns:a16="http://schemas.microsoft.com/office/drawing/2014/main" id="{D9468BC3-136D-2586-9B40-E4010F107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0078"/>
            <a:ext cx="9110542" cy="1660332"/>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TextBox 8">
            <a:extLst>
              <a:ext uri="{FF2B5EF4-FFF2-40B4-BE49-F238E27FC236}">
                <a16:creationId xmlns:a16="http://schemas.microsoft.com/office/drawing/2014/main" id="{9EC6C368-D50D-36E5-B7CF-51E90DE541AE}"/>
              </a:ext>
            </a:extLst>
          </p:cNvPr>
          <p:cNvSpPr txBox="1"/>
          <p:nvPr/>
        </p:nvSpPr>
        <p:spPr>
          <a:xfrm>
            <a:off x="840510" y="2733709"/>
            <a:ext cx="7657792" cy="1373070"/>
          </a:xfrm>
          <a:prstGeom prst="rect">
            <a:avLst/>
          </a:prstGeom>
        </p:spPr>
        <p:txBody>
          <a:bodyPr vert="horz" lIns="91440" tIns="45720" rIns="91440" bIns="45720" rtlCol="0" anchor="b">
            <a:normAutofit/>
          </a:bodyPr>
          <a:lstStyle/>
          <a:p>
            <a:pPr algn="r" defTabSz="914400">
              <a:lnSpc>
                <a:spcPct val="90000"/>
              </a:lnSpc>
              <a:spcBef>
                <a:spcPct val="0"/>
              </a:spcBef>
              <a:spcAft>
                <a:spcPts val="600"/>
              </a:spcAft>
            </a:pPr>
            <a:r>
              <a:rPr lang="en-US" b="1">
                <a:solidFill>
                  <a:srgbClr val="FFFFFF"/>
                </a:solidFill>
                <a:latin typeface="+mj-lt"/>
                <a:ea typeface="+mj-ea"/>
                <a:cs typeface="+mj-cs"/>
                <a:sym typeface="Arial Bold"/>
              </a:rPr>
              <a:t>ASSESSMENT OF THE CHANGE MANAGEMENT AT COCA-COLA</a:t>
            </a:r>
          </a:p>
          <a:p>
            <a:pPr algn="r" defTabSz="914400">
              <a:lnSpc>
                <a:spcPct val="90000"/>
              </a:lnSpc>
              <a:spcBef>
                <a:spcPct val="0"/>
              </a:spcBef>
              <a:spcAft>
                <a:spcPts val="600"/>
              </a:spcAft>
            </a:pPr>
            <a:r>
              <a:rPr lang="en-US" b="1">
                <a:solidFill>
                  <a:srgbClr val="FFFFFF"/>
                </a:solidFill>
                <a:latin typeface="+mj-lt"/>
                <a:ea typeface="+mj-ea"/>
                <a:cs typeface="+mj-cs"/>
                <a:sym typeface="Arial Bold"/>
              </a:rPr>
              <a:t>Davood Abbasi</a:t>
            </a:r>
          </a:p>
          <a:p>
            <a:pPr algn="r" defTabSz="914400">
              <a:lnSpc>
                <a:spcPct val="90000"/>
              </a:lnSpc>
              <a:spcBef>
                <a:spcPct val="0"/>
              </a:spcBef>
              <a:spcAft>
                <a:spcPts val="600"/>
              </a:spcAft>
            </a:pPr>
            <a:r>
              <a:rPr lang="en-US" b="1">
                <a:solidFill>
                  <a:srgbClr val="FFFFFF"/>
                </a:solidFill>
                <a:latin typeface="+mj-lt"/>
                <a:ea typeface="+mj-ea"/>
                <a:cs typeface="+mj-cs"/>
                <a:sym typeface="Arial Bold"/>
              </a:rPr>
              <a:t>1707252</a:t>
            </a:r>
          </a:p>
          <a:p>
            <a:pPr algn="r" defTabSz="914400">
              <a:lnSpc>
                <a:spcPct val="90000"/>
              </a:lnSpc>
              <a:spcBef>
                <a:spcPct val="0"/>
              </a:spcBef>
              <a:spcAft>
                <a:spcPts val="600"/>
              </a:spcAft>
            </a:pPr>
            <a:endParaRPr lang="en-US" b="1">
              <a:solidFill>
                <a:srgbClr val="FFFFFF"/>
              </a:solidFill>
              <a:latin typeface="+mj-lt"/>
              <a:ea typeface="+mj-ea"/>
              <a:cs typeface="+mj-cs"/>
              <a:sym typeface="Arial Bold"/>
            </a:endParaRPr>
          </a:p>
        </p:txBody>
      </p:sp>
      <p:pic>
        <p:nvPicPr>
          <p:cNvPr id="2" name="Picture 1" descr="Coca Cola Coke Bottles · Free photo on Pixabay">
            <a:extLst>
              <a:ext uri="{FF2B5EF4-FFF2-40B4-BE49-F238E27FC236}">
                <a16:creationId xmlns:a16="http://schemas.microsoft.com/office/drawing/2014/main" id="{73DEEFDD-95FF-DD41-A8B0-2EFBBD284F56}"/>
              </a:ext>
            </a:extLst>
          </p:cNvPr>
          <p:cNvPicPr>
            <a:picLocks noChangeAspect="1"/>
          </p:cNvPicPr>
          <p:nvPr/>
        </p:nvPicPr>
        <p:blipFill>
          <a:blip r:embed="rId6"/>
          <a:stretch>
            <a:fillRect/>
          </a:stretch>
        </p:blipFill>
        <p:spPr>
          <a:xfrm>
            <a:off x="9108539" y="1556307"/>
            <a:ext cx="2996308" cy="3745385"/>
          </a:xfrm>
          <a:prstGeom prst="rect">
            <a:avLst/>
          </a:prstGeom>
        </p:spPr>
      </p:pic>
    </p:spTree>
    <p:extLst>
      <p:ext uri="{BB962C8B-B14F-4D97-AF65-F5344CB8AC3E}">
        <p14:creationId xmlns:p14="http://schemas.microsoft.com/office/powerpoint/2010/main" val="35744289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368799" y="-394200"/>
            <a:ext cx="2729495" cy="3467095"/>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rcRect/>
            <a:stretch>
              <a:fillRect l="-18224" b="-29950"/>
            </a:stretch>
          </a:blipFill>
        </p:spPr>
        <p:txBody>
          <a:bodyPr/>
          <a:lstStyle/>
          <a:p>
            <a:endParaRPr lang="en-GB" sz="1200"/>
          </a:p>
        </p:txBody>
      </p:sp>
      <p:sp>
        <p:nvSpPr>
          <p:cNvPr id="3" name="TextBox 3"/>
          <p:cNvSpPr txBox="1"/>
          <p:nvPr/>
        </p:nvSpPr>
        <p:spPr>
          <a:xfrm>
            <a:off x="1214343" y="1784784"/>
            <a:ext cx="7320057" cy="3172535"/>
          </a:xfrm>
          <a:prstGeom prst="rect">
            <a:avLst/>
          </a:prstGeom>
        </p:spPr>
        <p:txBody>
          <a:bodyPr wrap="square" lIns="0" tIns="0" rIns="0" bIns="0" rtlCol="0" anchor="t">
            <a:spAutoFit/>
          </a:bodyPr>
          <a:lstStyle/>
          <a:p>
            <a:pPr>
              <a:lnSpc>
                <a:spcPts val="2464"/>
              </a:lnSpc>
            </a:pPr>
            <a:r>
              <a:rPr lang="en-US" sz="1600" dirty="0">
                <a:solidFill>
                  <a:srgbClr val="000000"/>
                </a:solidFill>
                <a:latin typeface="Arial"/>
                <a:ea typeface="Arial"/>
                <a:cs typeface="Arial"/>
                <a:sym typeface="Arial"/>
              </a:rPr>
              <a:t>Key Elements</a:t>
            </a:r>
          </a:p>
          <a:p>
            <a:pPr marL="345457" lvl="1" indent="-172729">
              <a:lnSpc>
                <a:spcPts val="2464"/>
              </a:lnSpc>
              <a:buFont typeface="Arial"/>
              <a:buChar char="•"/>
            </a:pPr>
            <a:r>
              <a:rPr lang="en-US" sz="1600" dirty="0">
                <a:solidFill>
                  <a:srgbClr val="000000"/>
                </a:solidFill>
                <a:latin typeface="Arial"/>
                <a:ea typeface="Arial"/>
                <a:cs typeface="Arial"/>
                <a:sym typeface="Arial"/>
              </a:rPr>
              <a:t>Target single-use plastic bottle collection and recycling.</a:t>
            </a:r>
          </a:p>
          <a:p>
            <a:pPr marL="345457" lvl="1" indent="-172729">
              <a:lnSpc>
                <a:spcPts val="2464"/>
              </a:lnSpc>
              <a:buFont typeface="Arial"/>
              <a:buChar char="•"/>
            </a:pPr>
            <a:r>
              <a:rPr lang="en-US" sz="1600" dirty="0">
                <a:solidFill>
                  <a:srgbClr val="000000"/>
                </a:solidFill>
                <a:latin typeface="Arial"/>
                <a:ea typeface="Arial"/>
                <a:cs typeface="Arial"/>
                <a:sym typeface="Arial"/>
              </a:rPr>
              <a:t>Aim: Recycle and gather the same amount of packaging by 100 per cent in 2030 (The Coca-Cola Company, 2023)</a:t>
            </a:r>
          </a:p>
          <a:p>
            <a:pPr marL="345457" lvl="1" indent="-172729">
              <a:lnSpc>
                <a:spcPts val="2464"/>
              </a:lnSpc>
              <a:buFont typeface="Arial"/>
              <a:buChar char="•"/>
            </a:pPr>
            <a:r>
              <a:rPr lang="en-US" sz="1600" dirty="0">
                <a:solidFill>
                  <a:srgbClr val="000000"/>
                </a:solidFill>
                <a:latin typeface="Arial"/>
                <a:ea typeface="Arial"/>
                <a:cs typeface="Arial"/>
                <a:sym typeface="Arial"/>
              </a:rPr>
              <a:t>Use more recycled material in packaging.</a:t>
            </a:r>
          </a:p>
          <a:p>
            <a:pPr marL="345457" lvl="1" indent="-172729">
              <a:lnSpc>
                <a:spcPts val="2464"/>
              </a:lnSpc>
              <a:buFont typeface="Arial"/>
              <a:buChar char="•"/>
            </a:pPr>
            <a:r>
              <a:rPr lang="en-US" sz="1600" dirty="0">
                <a:solidFill>
                  <a:srgbClr val="000000"/>
                </a:solidFill>
                <a:latin typeface="Arial"/>
                <a:ea typeface="Arial"/>
                <a:cs typeface="Arial"/>
                <a:sym typeface="Arial"/>
              </a:rPr>
              <a:t>Cooperation schemes with governments and non-governmental </a:t>
            </a:r>
            <a:r>
              <a:rPr lang="en-GB" sz="1600" dirty="0">
                <a:solidFill>
                  <a:srgbClr val="000000"/>
                </a:solidFill>
                <a:latin typeface="Arial"/>
                <a:ea typeface="Arial"/>
                <a:cs typeface="Arial"/>
                <a:sym typeface="Arial"/>
              </a:rPr>
              <a:t>organisation’s</a:t>
            </a:r>
            <a:r>
              <a:rPr lang="en-US" sz="1600" dirty="0">
                <a:solidFill>
                  <a:srgbClr val="000000"/>
                </a:solidFill>
                <a:latin typeface="Arial"/>
                <a:ea typeface="Arial"/>
                <a:cs typeface="Arial"/>
                <a:sym typeface="Arial"/>
              </a:rPr>
              <a:t>.</a:t>
            </a:r>
          </a:p>
          <a:p>
            <a:pPr marL="345457" lvl="1" indent="-172729">
              <a:lnSpc>
                <a:spcPts val="2464"/>
              </a:lnSpc>
              <a:buFont typeface="Arial"/>
              <a:buChar char="•"/>
            </a:pPr>
            <a:r>
              <a:rPr lang="en-US" sz="1600" dirty="0">
                <a:solidFill>
                  <a:srgbClr val="000000"/>
                </a:solidFill>
                <a:latin typeface="Arial"/>
                <a:ea typeface="Arial"/>
                <a:cs typeface="Arial"/>
                <a:sym typeface="Arial"/>
              </a:rPr>
              <a:t>Abandoned 25% goal of reusable packaging (December 2024) (Oceana, 2025)</a:t>
            </a:r>
          </a:p>
          <a:p>
            <a:pPr>
              <a:lnSpc>
                <a:spcPts val="2464"/>
              </a:lnSpc>
            </a:pPr>
            <a:endParaRPr lang="en-US" sz="1600" dirty="0">
              <a:solidFill>
                <a:srgbClr val="000000"/>
              </a:solidFill>
              <a:latin typeface="Arial"/>
              <a:ea typeface="Arial"/>
              <a:cs typeface="Arial"/>
              <a:sym typeface="Arial"/>
            </a:endParaRPr>
          </a:p>
        </p:txBody>
      </p:sp>
      <p:sp>
        <p:nvSpPr>
          <p:cNvPr id="5" name="AutoShape 5"/>
          <p:cNvSpPr/>
          <p:nvPr/>
        </p:nvSpPr>
        <p:spPr>
          <a:xfrm>
            <a:off x="3027610" y="6309453"/>
            <a:ext cx="7781894" cy="0"/>
          </a:xfrm>
          <a:prstGeom prst="line">
            <a:avLst/>
          </a:prstGeom>
          <a:ln w="9525" cap="flat">
            <a:solidFill>
              <a:srgbClr val="CC2229"/>
            </a:solidFill>
            <a:prstDash val="solid"/>
            <a:headEnd type="none" w="sm" len="sm"/>
            <a:tailEnd type="none" w="sm" len="sm"/>
          </a:ln>
        </p:spPr>
        <p:txBody>
          <a:bodyPr/>
          <a:lstStyle/>
          <a:p>
            <a:endParaRPr lang="en-GB" sz="1200"/>
          </a:p>
        </p:txBody>
      </p:sp>
      <p:sp>
        <p:nvSpPr>
          <p:cNvPr id="7" name="TextBox 7"/>
          <p:cNvSpPr txBox="1"/>
          <p:nvPr/>
        </p:nvSpPr>
        <p:spPr>
          <a:xfrm>
            <a:off x="2613616" y="410217"/>
            <a:ext cx="6964769" cy="469872"/>
          </a:xfrm>
          <a:prstGeom prst="rect">
            <a:avLst/>
          </a:prstGeom>
        </p:spPr>
        <p:txBody>
          <a:bodyPr lIns="0" tIns="0" rIns="0" bIns="0" rtlCol="0" anchor="t">
            <a:spAutoFit/>
          </a:bodyPr>
          <a:lstStyle/>
          <a:p>
            <a:pPr algn="ctr">
              <a:lnSpc>
                <a:spcPts val="3920"/>
              </a:lnSpc>
            </a:pPr>
            <a:r>
              <a:rPr lang="en-US" sz="2800" b="1">
                <a:solidFill>
                  <a:srgbClr val="000000"/>
                </a:solidFill>
                <a:latin typeface="Arial Bold"/>
                <a:ea typeface="Arial Bold"/>
                <a:cs typeface="Arial Bold"/>
                <a:sym typeface="Arial Bold"/>
              </a:rPr>
              <a:t>CHANGE MANAGEMENT APPROACH</a:t>
            </a:r>
          </a:p>
        </p:txBody>
      </p:sp>
      <p:sp>
        <p:nvSpPr>
          <p:cNvPr id="8" name="TextBox 8"/>
          <p:cNvSpPr txBox="1"/>
          <p:nvPr/>
        </p:nvSpPr>
        <p:spPr>
          <a:xfrm>
            <a:off x="1320800" y="4596692"/>
            <a:ext cx="7213600" cy="1816395"/>
          </a:xfrm>
          <a:prstGeom prst="rect">
            <a:avLst/>
          </a:prstGeom>
        </p:spPr>
        <p:txBody>
          <a:bodyPr wrap="square" lIns="0" tIns="0" rIns="0" bIns="0" rtlCol="0" anchor="t">
            <a:spAutoFit/>
          </a:bodyPr>
          <a:lstStyle/>
          <a:p>
            <a:pPr>
              <a:lnSpc>
                <a:spcPts val="2400"/>
              </a:lnSpc>
            </a:pPr>
            <a:r>
              <a:rPr lang="en-US" sz="1600">
                <a:solidFill>
                  <a:srgbClr val="000000"/>
                </a:solidFill>
                <a:latin typeface="Arial"/>
                <a:ea typeface="Arial"/>
                <a:cs typeface="Arial"/>
                <a:sym typeface="Arial"/>
              </a:rPr>
              <a:t>Change Management Model used: Incremental/Transactional Approach.</a:t>
            </a:r>
          </a:p>
          <a:p>
            <a:pPr marL="345457" lvl="1" indent="-172729">
              <a:lnSpc>
                <a:spcPts val="2400"/>
              </a:lnSpc>
              <a:buFont typeface="Arial"/>
              <a:buChar char="•"/>
            </a:pPr>
            <a:r>
              <a:rPr lang="en-US" sz="1600">
                <a:solidFill>
                  <a:srgbClr val="000000"/>
                </a:solidFill>
                <a:latin typeface="Arial"/>
                <a:ea typeface="Arial"/>
                <a:cs typeface="Arial"/>
                <a:sym typeface="Arial"/>
              </a:rPr>
              <a:t>Concentrates on enhancing the existing system as opposed to changing it.</a:t>
            </a:r>
          </a:p>
          <a:p>
            <a:pPr marL="345457" lvl="1" indent="-172729">
              <a:lnSpc>
                <a:spcPts val="2400"/>
              </a:lnSpc>
              <a:buFont typeface="Arial"/>
              <a:buChar char="•"/>
            </a:pPr>
            <a:r>
              <a:rPr lang="en-US" sz="1600">
                <a:solidFill>
                  <a:srgbClr val="000000"/>
                </a:solidFill>
                <a:latin typeface="Arial"/>
                <a:ea typeface="Arial"/>
                <a:cs typeface="Arial"/>
                <a:sym typeface="Arial"/>
              </a:rPr>
              <a:t>Outsource collection infrastructure.</a:t>
            </a:r>
          </a:p>
          <a:p>
            <a:pPr marL="345457" lvl="1" indent="-172729">
              <a:lnSpc>
                <a:spcPts val="2400"/>
              </a:lnSpc>
              <a:buFont typeface="Arial"/>
              <a:buChar char="•"/>
            </a:pPr>
            <a:r>
              <a:rPr lang="en-US" sz="1600">
                <a:solidFill>
                  <a:srgbClr val="000000"/>
                </a:solidFill>
                <a:latin typeface="Arial"/>
                <a:ea typeface="Arial"/>
                <a:cs typeface="Arial"/>
                <a:sym typeface="Arial"/>
              </a:rPr>
              <a:t>The single-use business model remains central (Cameron and Green, 2016).</a:t>
            </a:r>
          </a:p>
          <a:p>
            <a:pPr>
              <a:lnSpc>
                <a:spcPts val="2400"/>
              </a:lnSpc>
            </a:pPr>
            <a:endParaRPr lang="en-US" sz="1600">
              <a:solidFill>
                <a:srgbClr val="000000"/>
              </a:solidFill>
              <a:latin typeface="Arial"/>
              <a:ea typeface="Arial"/>
              <a:cs typeface="Arial"/>
              <a:sym typeface="Arial"/>
            </a:endParaRPr>
          </a:p>
        </p:txBody>
      </p:sp>
      <p:sp>
        <p:nvSpPr>
          <p:cNvPr id="9" name="TextBox 9"/>
          <p:cNvSpPr txBox="1"/>
          <p:nvPr/>
        </p:nvSpPr>
        <p:spPr>
          <a:xfrm>
            <a:off x="1214343" y="1404019"/>
            <a:ext cx="9595161" cy="540404"/>
          </a:xfrm>
          <a:prstGeom prst="rect">
            <a:avLst/>
          </a:prstGeom>
        </p:spPr>
        <p:txBody>
          <a:bodyPr lIns="0" tIns="0" rIns="0" bIns="0" rtlCol="0" anchor="t">
            <a:spAutoFit/>
          </a:bodyPr>
          <a:lstStyle/>
          <a:p>
            <a:pPr>
              <a:lnSpc>
                <a:spcPts val="2240"/>
              </a:lnSpc>
              <a:spcBef>
                <a:spcPct val="0"/>
              </a:spcBef>
            </a:pPr>
            <a:r>
              <a:rPr lang="en-US" sz="1600">
                <a:solidFill>
                  <a:srgbClr val="000000"/>
                </a:solidFill>
                <a:latin typeface="Arial"/>
                <a:ea typeface="Arial"/>
                <a:cs typeface="Arial"/>
                <a:sym typeface="Arial"/>
              </a:rPr>
              <a:t>The Current Strategy of Coca-Cola: World Without Waste (2018-Present).</a:t>
            </a:r>
          </a:p>
          <a:p>
            <a:pPr>
              <a:lnSpc>
                <a:spcPts val="2240"/>
              </a:lnSpc>
              <a:spcBef>
                <a:spcPct val="0"/>
              </a:spcBef>
            </a:pPr>
            <a:endParaRPr lang="en-US" sz="1600">
              <a:solidFill>
                <a:srgbClr val="000000"/>
              </a:solidFill>
              <a:latin typeface="Arial"/>
              <a:ea typeface="Arial"/>
              <a:cs typeface="Arial"/>
              <a:sym typeface="Arial"/>
            </a:endParaRPr>
          </a:p>
        </p:txBody>
      </p:sp>
      <p:sp>
        <p:nvSpPr>
          <p:cNvPr id="10" name="Freeform 5"/>
          <p:cNvSpPr/>
          <p:nvPr/>
        </p:nvSpPr>
        <p:spPr>
          <a:xfrm>
            <a:off x="0" y="3665938"/>
            <a:ext cx="2827799" cy="316666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5">
              <a:extLst>
                <a:ext uri="{96DAC541-7B7A-43D3-8B79-37D633B846F1}">
                  <asvg:svgBlip xmlns:asvg="http://schemas.microsoft.com/office/drawing/2016/SVG/main" r:embed="rId6"/>
                </a:ext>
              </a:extLst>
            </a:blip>
            <a:srcRect/>
            <a:stretch>
              <a:fillRect l="-14114" t="1" b="-42280"/>
            </a:stretch>
          </a:blipFill>
        </p:spPr>
        <p:txBody>
          <a:bodyPr/>
          <a:lstStyle/>
          <a:p>
            <a:endParaRPr lang="en-GB" sz="1200"/>
          </a:p>
        </p:txBody>
      </p:sp>
      <p:pic>
        <p:nvPicPr>
          <p:cNvPr id="12" name="Picture 11"/>
          <p:cNvPicPr>
            <a:picLocks noChangeAspect="1"/>
          </p:cNvPicPr>
          <p:nvPr/>
        </p:nvPicPr>
        <p:blipFill rotWithShape="1">
          <a:blip r:embed="rId7">
            <a:extLst>
              <a:ext uri="{28A0092B-C50C-407E-A947-70E740481C1C}">
                <a14:useLocalDpi xmlns:a14="http://schemas.microsoft.com/office/drawing/2010/main" val="0"/>
              </a:ext>
            </a:extLst>
          </a:blip>
          <a:srcRect b="11807"/>
          <a:stretch/>
        </p:blipFill>
        <p:spPr>
          <a:xfrm>
            <a:off x="8534401" y="1380331"/>
            <a:ext cx="3346535" cy="4532867"/>
          </a:xfrm>
          <a:prstGeom prst="ellipse">
            <a:avLst/>
          </a:prstGeom>
          <a:ln>
            <a:noFill/>
          </a:ln>
          <a:effectLst>
            <a:glow rad="63500">
              <a:schemeClr val="accent2">
                <a:satMod val="175000"/>
                <a:alpha val="40000"/>
              </a:schemeClr>
            </a:glow>
          </a:effec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5"/>
          <p:cNvSpPr/>
          <p:nvPr/>
        </p:nvSpPr>
        <p:spPr>
          <a:xfrm>
            <a:off x="3027610" y="6309453"/>
            <a:ext cx="7781894" cy="0"/>
          </a:xfrm>
          <a:prstGeom prst="line">
            <a:avLst/>
          </a:prstGeom>
          <a:ln w="9525" cap="flat">
            <a:solidFill>
              <a:srgbClr val="CC2229"/>
            </a:solidFill>
            <a:prstDash val="solid"/>
            <a:headEnd type="none" w="sm" len="sm"/>
            <a:tailEnd type="none" w="sm" len="sm"/>
          </a:ln>
        </p:spPr>
        <p:txBody>
          <a:bodyPr/>
          <a:lstStyle/>
          <a:p>
            <a:endParaRPr lang="en-GB" sz="1200"/>
          </a:p>
        </p:txBody>
      </p:sp>
      <p:sp>
        <p:nvSpPr>
          <p:cNvPr id="7" name="TextBox 7"/>
          <p:cNvSpPr txBox="1"/>
          <p:nvPr/>
        </p:nvSpPr>
        <p:spPr>
          <a:xfrm>
            <a:off x="2613616" y="410217"/>
            <a:ext cx="6964769" cy="469872"/>
          </a:xfrm>
          <a:prstGeom prst="rect">
            <a:avLst/>
          </a:prstGeom>
        </p:spPr>
        <p:txBody>
          <a:bodyPr lIns="0" tIns="0" rIns="0" bIns="0" rtlCol="0" anchor="t">
            <a:spAutoFit/>
          </a:bodyPr>
          <a:lstStyle/>
          <a:p>
            <a:pPr algn="ctr">
              <a:lnSpc>
                <a:spcPts val="3920"/>
              </a:lnSpc>
            </a:pPr>
            <a:r>
              <a:rPr lang="en-US" sz="2800" b="1">
                <a:solidFill>
                  <a:srgbClr val="000000"/>
                </a:solidFill>
                <a:latin typeface="Arial Bold"/>
                <a:ea typeface="Arial Bold"/>
                <a:cs typeface="Arial Bold"/>
                <a:sym typeface="Arial Bold"/>
              </a:rPr>
              <a:t>STRENGTHS OF CURRENT APPROACH</a:t>
            </a:r>
          </a:p>
        </p:txBody>
      </p:sp>
      <p:sp>
        <p:nvSpPr>
          <p:cNvPr id="10" name="Freeform 5"/>
          <p:cNvSpPr/>
          <p:nvPr/>
        </p:nvSpPr>
        <p:spPr>
          <a:xfrm>
            <a:off x="0" y="3665938"/>
            <a:ext cx="2827799" cy="316666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rcRect/>
            <a:stretch>
              <a:fillRect l="-14114" t="1" b="-42280"/>
            </a:stretch>
          </a:blipFill>
        </p:spPr>
        <p:txBody>
          <a:bodyPr/>
          <a:lstStyle/>
          <a:p>
            <a:endParaRPr lang="en-GB" sz="1200"/>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90000" y="1476873"/>
            <a:ext cx="2672904" cy="3772397"/>
          </a:xfrm>
          <a:prstGeom prst="rect">
            <a:avLst/>
          </a:prstGeom>
          <a:effectLst>
            <a:glow rad="63500">
              <a:schemeClr val="accent2">
                <a:satMod val="175000"/>
                <a:alpha val="40000"/>
              </a:schemeClr>
            </a:glow>
          </a:effectLst>
        </p:spPr>
      </p:pic>
      <p:graphicFrame>
        <p:nvGraphicFramePr>
          <p:cNvPr id="12" name="TextBox 3">
            <a:extLst>
              <a:ext uri="{FF2B5EF4-FFF2-40B4-BE49-F238E27FC236}">
                <a16:creationId xmlns:a16="http://schemas.microsoft.com/office/drawing/2014/main" id="{D8C49B9A-9AAB-45D2-929A-C8AE892A68D6}"/>
              </a:ext>
            </a:extLst>
          </p:cNvPr>
          <p:cNvGraphicFramePr/>
          <p:nvPr/>
        </p:nvGraphicFramePr>
        <p:xfrm>
          <a:off x="1400641" y="1383728"/>
          <a:ext cx="7286160" cy="41343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TextBox 3">
            <a:extLst>
              <a:ext uri="{FF2B5EF4-FFF2-40B4-BE49-F238E27FC236}">
                <a16:creationId xmlns:a16="http://schemas.microsoft.com/office/drawing/2014/main" id="{D6025AC0-3550-370A-F41C-7A2CA4238C37}"/>
              </a:ext>
            </a:extLst>
          </p:cNvPr>
          <p:cNvSpPr txBox="1"/>
          <p:nvPr/>
        </p:nvSpPr>
        <p:spPr>
          <a:xfrm>
            <a:off x="0" y="40885"/>
            <a:ext cx="2603661" cy="369332"/>
          </a:xfrm>
          <a:prstGeom prst="rect">
            <a:avLst/>
          </a:prstGeom>
          <a:noFill/>
        </p:spPr>
        <p:txBody>
          <a:bodyPr wrap="none" rtlCol="0">
            <a:spAutoFit/>
          </a:bodyPr>
          <a:lstStyle/>
          <a:p>
            <a:r>
              <a:rPr lang="en-GB"/>
              <a:t>Davood Abbasi-1707099</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5"/>
          <p:cNvSpPr/>
          <p:nvPr/>
        </p:nvSpPr>
        <p:spPr>
          <a:xfrm>
            <a:off x="0" y="3665938"/>
            <a:ext cx="2827799" cy="316666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rcRect/>
            <a:stretch>
              <a:fillRect l="-14114" t="1" b="-42280"/>
            </a:stretch>
          </a:blipFill>
        </p:spPr>
        <p:txBody>
          <a:bodyPr/>
          <a:lstStyle/>
          <a:p>
            <a:endParaRPr lang="en-GB" sz="1200"/>
          </a:p>
        </p:txBody>
      </p:sp>
      <p:sp>
        <p:nvSpPr>
          <p:cNvPr id="5" name="AutoShape 5"/>
          <p:cNvSpPr/>
          <p:nvPr/>
        </p:nvSpPr>
        <p:spPr>
          <a:xfrm>
            <a:off x="3027610" y="6309453"/>
            <a:ext cx="7781894" cy="0"/>
          </a:xfrm>
          <a:prstGeom prst="line">
            <a:avLst/>
          </a:prstGeom>
          <a:ln w="9525" cap="flat">
            <a:solidFill>
              <a:srgbClr val="CC2229"/>
            </a:solidFill>
            <a:prstDash val="solid"/>
            <a:headEnd type="none" w="sm" len="sm"/>
            <a:tailEnd type="none" w="sm" len="sm"/>
          </a:ln>
        </p:spPr>
        <p:txBody>
          <a:bodyPr/>
          <a:lstStyle/>
          <a:p>
            <a:endParaRPr lang="en-GB" sz="1200"/>
          </a:p>
        </p:txBody>
      </p:sp>
      <p:sp>
        <p:nvSpPr>
          <p:cNvPr id="7" name="TextBox 7"/>
          <p:cNvSpPr txBox="1"/>
          <p:nvPr/>
        </p:nvSpPr>
        <p:spPr>
          <a:xfrm>
            <a:off x="2613615" y="410217"/>
            <a:ext cx="7751359" cy="469872"/>
          </a:xfrm>
          <a:prstGeom prst="rect">
            <a:avLst/>
          </a:prstGeom>
        </p:spPr>
        <p:txBody>
          <a:bodyPr lIns="0" tIns="0" rIns="0" bIns="0" rtlCol="0" anchor="t">
            <a:spAutoFit/>
          </a:bodyPr>
          <a:lstStyle/>
          <a:p>
            <a:pPr algn="ctr">
              <a:lnSpc>
                <a:spcPts val="3920"/>
              </a:lnSpc>
            </a:pPr>
            <a:r>
              <a:rPr lang="en-US" sz="2800" b="1">
                <a:solidFill>
                  <a:srgbClr val="000000"/>
                </a:solidFill>
                <a:latin typeface="Arial Bold"/>
                <a:ea typeface="Arial Bold"/>
                <a:cs typeface="Arial Bold"/>
                <a:sym typeface="Arial Bold"/>
              </a:rPr>
              <a:t>WEAKNESSES OF CURRENT APPROACH</a:t>
            </a:r>
          </a:p>
        </p:txBody>
      </p:sp>
      <p:pic>
        <p:nvPicPr>
          <p:cNvPr id="2" name="Picture 1"/>
          <p:cNvPicPr>
            <a:picLocks noChangeAspect="1"/>
          </p:cNvPicPr>
          <p:nvPr/>
        </p:nvPicPr>
        <p:blipFill rotWithShape="1">
          <a:blip r:embed="rId5">
            <a:extLst>
              <a:ext uri="{28A0092B-C50C-407E-A947-70E740481C1C}">
                <a14:useLocalDpi xmlns:a14="http://schemas.microsoft.com/office/drawing/2010/main" val="0"/>
              </a:ext>
            </a:extLst>
          </a:blip>
          <a:srcRect t="33273" b="22172"/>
          <a:stretch/>
        </p:blipFill>
        <p:spPr>
          <a:xfrm>
            <a:off x="8585201" y="2109621"/>
            <a:ext cx="3420533" cy="2286000"/>
          </a:xfrm>
          <a:prstGeom prst="rect">
            <a:avLst/>
          </a:prstGeom>
          <a:effectLst>
            <a:glow rad="101600">
              <a:schemeClr val="accent2">
                <a:satMod val="175000"/>
                <a:alpha val="40000"/>
              </a:schemeClr>
            </a:glow>
          </a:effectLst>
        </p:spPr>
      </p:pic>
      <p:graphicFrame>
        <p:nvGraphicFramePr>
          <p:cNvPr id="11" name="TextBox 3">
            <a:extLst>
              <a:ext uri="{FF2B5EF4-FFF2-40B4-BE49-F238E27FC236}">
                <a16:creationId xmlns:a16="http://schemas.microsoft.com/office/drawing/2014/main" id="{517F7BC1-5C02-9AEC-BC36-6C1D6F1ADDA6}"/>
              </a:ext>
            </a:extLst>
          </p:cNvPr>
          <p:cNvGraphicFramePr/>
          <p:nvPr/>
        </p:nvGraphicFramePr>
        <p:xfrm>
          <a:off x="1168401" y="1186339"/>
          <a:ext cx="7416800" cy="44549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TextBox 5">
            <a:extLst>
              <a:ext uri="{FF2B5EF4-FFF2-40B4-BE49-F238E27FC236}">
                <a16:creationId xmlns:a16="http://schemas.microsoft.com/office/drawing/2014/main" id="{E3C9D8F8-004D-E4E2-892B-72C491889697}"/>
              </a:ext>
            </a:extLst>
          </p:cNvPr>
          <p:cNvSpPr txBox="1"/>
          <p:nvPr/>
        </p:nvSpPr>
        <p:spPr>
          <a:xfrm>
            <a:off x="0" y="0"/>
            <a:ext cx="2603661" cy="369332"/>
          </a:xfrm>
          <a:prstGeom prst="rect">
            <a:avLst/>
          </a:prstGeom>
          <a:noFill/>
        </p:spPr>
        <p:txBody>
          <a:bodyPr wrap="none" rtlCol="0">
            <a:spAutoFit/>
          </a:bodyPr>
          <a:lstStyle/>
          <a:p>
            <a:r>
              <a:rPr lang="en-GB"/>
              <a:t>Davood Abbasi-1707099</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860744" y="1429358"/>
            <a:ext cx="8710456" cy="2239587"/>
          </a:xfrm>
          <a:prstGeom prst="rect">
            <a:avLst/>
          </a:prstGeom>
        </p:spPr>
        <p:txBody>
          <a:bodyPr lIns="0" tIns="0" rIns="0" bIns="0" rtlCol="0" anchor="t">
            <a:spAutoFit/>
          </a:bodyPr>
          <a:lstStyle/>
          <a:p>
            <a:pPr marL="345457" lvl="1" indent="-172729">
              <a:lnSpc>
                <a:spcPts val="3616"/>
              </a:lnSpc>
              <a:buFont typeface="Arial"/>
              <a:buChar char="•"/>
            </a:pPr>
            <a:r>
              <a:rPr lang="en-US" sz="1600">
                <a:solidFill>
                  <a:srgbClr val="000000"/>
                </a:solidFill>
                <a:latin typeface="Arial"/>
                <a:ea typeface="Arial"/>
                <a:cs typeface="Arial"/>
                <a:sym typeface="Arial"/>
              </a:rPr>
              <a:t>The Current Approach is Change Avoidance, not Change Management</a:t>
            </a:r>
          </a:p>
          <a:p>
            <a:pPr marL="345457" lvl="1" indent="-172729">
              <a:lnSpc>
                <a:spcPts val="3616"/>
              </a:lnSpc>
              <a:buFont typeface="Arial"/>
              <a:buChar char="•"/>
            </a:pPr>
            <a:r>
              <a:rPr lang="en-US" sz="1600">
                <a:solidFill>
                  <a:srgbClr val="000000"/>
                </a:solidFill>
                <a:latin typeface="Arial"/>
                <a:ea typeface="Arial"/>
                <a:cs typeface="Arial"/>
                <a:sym typeface="Arial"/>
              </a:rPr>
              <a:t>It has pushed strategy effectiveness aside in favorers cent of political feasibility</a:t>
            </a:r>
          </a:p>
          <a:p>
            <a:pPr marL="345457" lvl="1" indent="-172729">
              <a:lnSpc>
                <a:spcPts val="3616"/>
              </a:lnSpc>
              <a:buFont typeface="Arial"/>
              <a:buChar char="•"/>
            </a:pPr>
            <a:r>
              <a:rPr lang="en-US" sz="1600">
                <a:solidFill>
                  <a:srgbClr val="000000"/>
                </a:solidFill>
                <a:latin typeface="Arial"/>
                <a:ea typeface="Arial"/>
                <a:cs typeface="Arial"/>
                <a:sym typeface="Arial"/>
              </a:rPr>
              <a:t>Nonlinear Challenges Cannot Be Addressed with Incremental Change Management</a:t>
            </a:r>
          </a:p>
          <a:p>
            <a:pPr marL="345457" lvl="1" indent="-172729">
              <a:lnSpc>
                <a:spcPts val="3616"/>
              </a:lnSpc>
              <a:buFont typeface="Arial"/>
              <a:buChar char="•"/>
            </a:pPr>
            <a:r>
              <a:rPr lang="en-US" sz="1600">
                <a:solidFill>
                  <a:srgbClr val="000000"/>
                </a:solidFill>
                <a:latin typeface="Arial"/>
                <a:ea typeface="Arial"/>
                <a:cs typeface="Arial"/>
                <a:sym typeface="Arial"/>
              </a:rPr>
              <a:t>A Credibility Crisis Needs Authentic Transformation, not Improved Communication</a:t>
            </a:r>
          </a:p>
          <a:p>
            <a:pPr marL="345457" lvl="1" indent="-172729">
              <a:lnSpc>
                <a:spcPts val="3616"/>
              </a:lnSpc>
              <a:buFont typeface="Arial"/>
              <a:buChar char="•"/>
            </a:pPr>
            <a:r>
              <a:rPr lang="en-US" sz="1600">
                <a:solidFill>
                  <a:srgbClr val="000000"/>
                </a:solidFill>
                <a:latin typeface="Arial"/>
                <a:ea typeface="Arial"/>
                <a:cs typeface="Arial"/>
                <a:sym typeface="Arial"/>
              </a:rPr>
              <a:t>Voluntary Change Opportunity Is Slipping Away</a:t>
            </a:r>
          </a:p>
        </p:txBody>
      </p:sp>
      <p:sp>
        <p:nvSpPr>
          <p:cNvPr id="5" name="AutoShape 5"/>
          <p:cNvSpPr/>
          <p:nvPr/>
        </p:nvSpPr>
        <p:spPr>
          <a:xfrm>
            <a:off x="3027610" y="6309453"/>
            <a:ext cx="7781894" cy="0"/>
          </a:xfrm>
          <a:prstGeom prst="line">
            <a:avLst/>
          </a:prstGeom>
          <a:ln w="9525" cap="flat">
            <a:solidFill>
              <a:srgbClr val="CC2229"/>
            </a:solidFill>
            <a:prstDash val="solid"/>
            <a:headEnd type="none" w="sm" len="sm"/>
            <a:tailEnd type="none" w="sm" len="sm"/>
          </a:ln>
        </p:spPr>
        <p:txBody>
          <a:bodyPr/>
          <a:lstStyle/>
          <a:p>
            <a:endParaRPr lang="en-GB" sz="1200"/>
          </a:p>
        </p:txBody>
      </p:sp>
      <p:sp>
        <p:nvSpPr>
          <p:cNvPr id="7" name="TextBox 7"/>
          <p:cNvSpPr txBox="1"/>
          <p:nvPr/>
        </p:nvSpPr>
        <p:spPr>
          <a:xfrm>
            <a:off x="860744" y="664409"/>
            <a:ext cx="9179640" cy="469872"/>
          </a:xfrm>
          <a:prstGeom prst="rect">
            <a:avLst/>
          </a:prstGeom>
        </p:spPr>
        <p:txBody>
          <a:bodyPr lIns="0" tIns="0" rIns="0" bIns="0" rtlCol="0" anchor="t">
            <a:spAutoFit/>
          </a:bodyPr>
          <a:lstStyle/>
          <a:p>
            <a:pPr algn="ctr">
              <a:lnSpc>
                <a:spcPts val="3920"/>
              </a:lnSpc>
            </a:pPr>
            <a:r>
              <a:rPr lang="en-US" sz="2800" b="1">
                <a:solidFill>
                  <a:srgbClr val="000000"/>
                </a:solidFill>
                <a:latin typeface="Arial Bold"/>
                <a:ea typeface="Arial Bold"/>
                <a:cs typeface="Arial Bold"/>
                <a:sym typeface="Arial Bold"/>
              </a:rPr>
              <a:t>SIGNIFICANT INFERENCES OF CRITICAL APPRAISAL</a:t>
            </a:r>
          </a:p>
        </p:txBody>
      </p:sp>
      <p:sp>
        <p:nvSpPr>
          <p:cNvPr id="9" name="Freeform 5"/>
          <p:cNvSpPr/>
          <p:nvPr/>
        </p:nvSpPr>
        <p:spPr>
          <a:xfrm>
            <a:off x="0" y="3665938"/>
            <a:ext cx="2827799" cy="316666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rcRect/>
            <a:stretch>
              <a:fillRect l="-14114" t="1" b="-42280"/>
            </a:stretch>
          </a:blipFill>
        </p:spPr>
        <p:txBody>
          <a:bodyPr/>
          <a:lstStyle/>
          <a:p>
            <a:endParaRPr lang="en-GB" sz="1200"/>
          </a:p>
        </p:txBody>
      </p:sp>
      <p:pic>
        <p:nvPicPr>
          <p:cNvPr id="2" name="Picture 1"/>
          <p:cNvPicPr>
            <a:picLocks noChangeAspect="1"/>
          </p:cNvPicPr>
          <p:nvPr/>
        </p:nvPicPr>
        <p:blipFill rotWithShape="1">
          <a:blip r:embed="rId5">
            <a:extLst>
              <a:ext uri="{28A0092B-C50C-407E-A947-70E740481C1C}">
                <a14:useLocalDpi xmlns:a14="http://schemas.microsoft.com/office/drawing/2010/main" val="0"/>
              </a:ext>
            </a:extLst>
          </a:blip>
          <a:srcRect r="1841"/>
          <a:stretch/>
        </p:blipFill>
        <p:spPr>
          <a:xfrm>
            <a:off x="4168927" y="4091029"/>
            <a:ext cx="3251200" cy="2316480"/>
          </a:xfrm>
          <a:prstGeom prst="rect">
            <a:avLst/>
          </a:prstGeom>
        </p:spPr>
      </p:pic>
      <p:sp>
        <p:nvSpPr>
          <p:cNvPr id="4" name="TextBox 3">
            <a:extLst>
              <a:ext uri="{FF2B5EF4-FFF2-40B4-BE49-F238E27FC236}">
                <a16:creationId xmlns:a16="http://schemas.microsoft.com/office/drawing/2014/main" id="{FF8EB020-C8D1-A374-7523-F924EF3FDC77}"/>
              </a:ext>
            </a:extLst>
          </p:cNvPr>
          <p:cNvSpPr txBox="1"/>
          <p:nvPr/>
        </p:nvSpPr>
        <p:spPr>
          <a:xfrm>
            <a:off x="0" y="0"/>
            <a:ext cx="2603661" cy="369332"/>
          </a:xfrm>
          <a:prstGeom prst="rect">
            <a:avLst/>
          </a:prstGeom>
          <a:noFill/>
        </p:spPr>
        <p:txBody>
          <a:bodyPr wrap="none" rtlCol="0">
            <a:spAutoFit/>
          </a:bodyPr>
          <a:lstStyle/>
          <a:p>
            <a:r>
              <a:rPr lang="en-GB"/>
              <a:t>Davood Abbasi-1707099</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2785673" y="185057"/>
            <a:ext cx="7751359" cy="469872"/>
          </a:xfrm>
          <a:prstGeom prst="rect">
            <a:avLst/>
          </a:prstGeom>
        </p:spPr>
        <p:txBody>
          <a:bodyPr lIns="0" tIns="0" rIns="0" bIns="0" rtlCol="0" anchor="t">
            <a:spAutoFit/>
          </a:bodyPr>
          <a:lstStyle/>
          <a:p>
            <a:pPr algn="ctr">
              <a:lnSpc>
                <a:spcPts val="3920"/>
              </a:lnSpc>
            </a:pPr>
            <a:r>
              <a:rPr lang="en-US" sz="2800" b="1">
                <a:solidFill>
                  <a:srgbClr val="000000"/>
                </a:solidFill>
                <a:latin typeface="Arial Bold"/>
                <a:ea typeface="Arial Bold"/>
                <a:cs typeface="Arial Bold"/>
                <a:sym typeface="Arial Bold"/>
              </a:rPr>
              <a:t>KEY TAKEAWAYS</a:t>
            </a:r>
          </a:p>
        </p:txBody>
      </p:sp>
      <p:sp>
        <p:nvSpPr>
          <p:cNvPr id="4" name="TextBox 4"/>
          <p:cNvSpPr txBox="1"/>
          <p:nvPr/>
        </p:nvSpPr>
        <p:spPr>
          <a:xfrm>
            <a:off x="1413899" y="4101240"/>
            <a:ext cx="10387134" cy="2210733"/>
          </a:xfrm>
          <a:prstGeom prst="rect">
            <a:avLst/>
          </a:prstGeom>
        </p:spPr>
        <p:txBody>
          <a:bodyPr lIns="0" tIns="0" rIns="0" bIns="0" rtlCol="0" anchor="t">
            <a:spAutoFit/>
          </a:bodyPr>
          <a:lstStyle/>
          <a:p>
            <a:pPr>
              <a:lnSpc>
                <a:spcPts val="2464"/>
              </a:lnSpc>
            </a:pPr>
            <a:r>
              <a:rPr lang="en-US" sz="1600" b="1">
                <a:solidFill>
                  <a:srgbClr val="000000"/>
                </a:solidFill>
                <a:latin typeface="Arial Bold"/>
                <a:ea typeface="Arial Bold"/>
                <a:cs typeface="Arial Bold"/>
                <a:sym typeface="Arial Bold"/>
              </a:rPr>
              <a:t>Critical Success Factors:</a:t>
            </a:r>
          </a:p>
          <a:p>
            <a:pPr marL="345457" lvl="1" indent="-172729">
              <a:lnSpc>
                <a:spcPts val="2464"/>
              </a:lnSpc>
              <a:buFont typeface="Arial"/>
              <a:buChar char="•"/>
            </a:pPr>
            <a:r>
              <a:rPr lang="en-US" sz="1600">
                <a:solidFill>
                  <a:srgbClr val="000000"/>
                </a:solidFill>
                <a:latin typeface="Arial"/>
                <a:ea typeface="Arial"/>
                <a:cs typeface="Arial"/>
                <a:sym typeface="Arial"/>
              </a:rPr>
              <a:t>Leadership Courage: Readiness to accept defeat and stand to face unpleasant change (Cameron and Green, 2016)</a:t>
            </a:r>
          </a:p>
          <a:p>
            <a:pPr marL="345457" lvl="1" indent="-172729">
              <a:lnSpc>
                <a:spcPts val="2464"/>
              </a:lnSpc>
              <a:buFont typeface="Arial"/>
              <a:buChar char="•"/>
            </a:pPr>
            <a:r>
              <a:rPr lang="en-US" sz="1600">
                <a:solidFill>
                  <a:srgbClr val="000000"/>
                </a:solidFill>
                <a:latin typeface="Arial"/>
                <a:ea typeface="Arial"/>
                <a:cs typeface="Arial"/>
                <a:sym typeface="Arial"/>
              </a:rPr>
              <a:t>Political Acumen: Ability to manage the internal opposition and coalition (Buchanan and </a:t>
            </a:r>
            <a:r>
              <a:rPr lang="en-US" sz="1600" err="1">
                <a:solidFill>
                  <a:srgbClr val="000000"/>
                </a:solidFill>
                <a:latin typeface="Arial"/>
                <a:ea typeface="Arial"/>
                <a:cs typeface="Arial"/>
                <a:sym typeface="Arial"/>
              </a:rPr>
              <a:t>Badham</a:t>
            </a:r>
            <a:r>
              <a:rPr lang="en-US" sz="1600">
                <a:solidFill>
                  <a:srgbClr val="000000"/>
                </a:solidFill>
                <a:latin typeface="Arial"/>
                <a:ea typeface="Arial"/>
                <a:cs typeface="Arial"/>
                <a:sym typeface="Arial"/>
              </a:rPr>
              <a:t>, 2020)</a:t>
            </a:r>
          </a:p>
          <a:p>
            <a:pPr marL="345457" lvl="1" indent="-172729">
              <a:lnSpc>
                <a:spcPts val="2464"/>
              </a:lnSpc>
              <a:buFont typeface="Arial"/>
              <a:buChar char="•"/>
            </a:pPr>
            <a:r>
              <a:rPr lang="en-US" sz="1600">
                <a:solidFill>
                  <a:srgbClr val="000000"/>
                </a:solidFill>
                <a:latin typeface="Arial"/>
                <a:ea typeface="Arial"/>
                <a:cs typeface="Arial"/>
                <a:sym typeface="Arial"/>
              </a:rPr>
              <a:t>Ongoing Investment: Infrastructure and culture change (de Souza Barbosa et al., 2023) over 1 or more years.</a:t>
            </a:r>
          </a:p>
          <a:p>
            <a:pPr marL="345457" lvl="1" indent="-172729">
              <a:lnSpc>
                <a:spcPts val="2464"/>
              </a:lnSpc>
              <a:buFont typeface="Arial"/>
              <a:buChar char="•"/>
            </a:pPr>
            <a:r>
              <a:rPr lang="en-US" sz="1600">
                <a:solidFill>
                  <a:srgbClr val="000000"/>
                </a:solidFill>
                <a:latin typeface="Arial"/>
                <a:ea typeface="Arial"/>
                <a:cs typeface="Arial"/>
                <a:sym typeface="Arial"/>
              </a:rPr>
              <a:t>Real Transparency: Plausible reporting and involvement with stakeholders to regain trust (</a:t>
            </a:r>
            <a:r>
              <a:rPr lang="en-US" sz="1600" err="1">
                <a:solidFill>
                  <a:srgbClr val="000000"/>
                </a:solidFill>
                <a:latin typeface="Arial"/>
                <a:ea typeface="Arial"/>
                <a:cs typeface="Arial"/>
                <a:sym typeface="Arial"/>
              </a:rPr>
              <a:t>Zervoudi</a:t>
            </a:r>
            <a:r>
              <a:rPr lang="en-US" sz="1600">
                <a:solidFill>
                  <a:srgbClr val="000000"/>
                </a:solidFill>
                <a:latin typeface="Arial"/>
                <a:ea typeface="Arial"/>
                <a:cs typeface="Arial"/>
                <a:sym typeface="Arial"/>
              </a:rPr>
              <a:t> et al., 2025)</a:t>
            </a:r>
          </a:p>
          <a:p>
            <a:pPr>
              <a:lnSpc>
                <a:spcPts val="2464"/>
              </a:lnSpc>
            </a:pPr>
            <a:endParaRPr lang="en-US" sz="1600">
              <a:solidFill>
                <a:srgbClr val="000000"/>
              </a:solidFill>
              <a:latin typeface="Arial"/>
              <a:ea typeface="Arial"/>
              <a:cs typeface="Arial"/>
              <a:sym typeface="Arial"/>
            </a:endParaRPr>
          </a:p>
        </p:txBody>
      </p:sp>
      <p:sp>
        <p:nvSpPr>
          <p:cNvPr id="6" name="AutoShape 6"/>
          <p:cNvSpPr/>
          <p:nvPr/>
        </p:nvSpPr>
        <p:spPr>
          <a:xfrm>
            <a:off x="3027610" y="6309453"/>
            <a:ext cx="7781894" cy="0"/>
          </a:xfrm>
          <a:prstGeom prst="line">
            <a:avLst/>
          </a:prstGeom>
          <a:ln w="9525" cap="flat">
            <a:solidFill>
              <a:srgbClr val="CC2229"/>
            </a:solidFill>
            <a:prstDash val="solid"/>
            <a:headEnd type="none" w="sm" len="sm"/>
            <a:tailEnd type="none" w="sm" len="sm"/>
          </a:ln>
        </p:spPr>
        <p:txBody>
          <a:bodyPr/>
          <a:lstStyle/>
          <a:p>
            <a:endParaRPr lang="en-GB" sz="1200"/>
          </a:p>
        </p:txBody>
      </p:sp>
      <p:sp>
        <p:nvSpPr>
          <p:cNvPr id="8" name="Freeform 5"/>
          <p:cNvSpPr/>
          <p:nvPr/>
        </p:nvSpPr>
        <p:spPr>
          <a:xfrm>
            <a:off x="0" y="3665938"/>
            <a:ext cx="2827799" cy="316666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rcRect/>
            <a:stretch>
              <a:fillRect l="-14114" t="1" b="-42280"/>
            </a:stretch>
          </a:blipFill>
        </p:spPr>
        <p:txBody>
          <a:bodyPr/>
          <a:lstStyle/>
          <a:p>
            <a:endParaRPr lang="en-GB" sz="1200"/>
          </a:p>
        </p:txBody>
      </p:sp>
      <p:graphicFrame>
        <p:nvGraphicFramePr>
          <p:cNvPr id="9" name="Diagram 8"/>
          <p:cNvGraphicFramePr/>
          <p:nvPr/>
        </p:nvGraphicFramePr>
        <p:xfrm>
          <a:off x="1625600" y="182866"/>
          <a:ext cx="9563505" cy="460451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 name="TextBox 1">
            <a:extLst>
              <a:ext uri="{FF2B5EF4-FFF2-40B4-BE49-F238E27FC236}">
                <a16:creationId xmlns:a16="http://schemas.microsoft.com/office/drawing/2014/main" id="{B9C6561E-D95B-5B09-CD42-8B9199B2BB6A}"/>
              </a:ext>
            </a:extLst>
          </p:cNvPr>
          <p:cNvSpPr txBox="1"/>
          <p:nvPr/>
        </p:nvSpPr>
        <p:spPr>
          <a:xfrm>
            <a:off x="0" y="0"/>
            <a:ext cx="2603661" cy="369332"/>
          </a:xfrm>
          <a:prstGeom prst="rect">
            <a:avLst/>
          </a:prstGeom>
          <a:noFill/>
        </p:spPr>
        <p:txBody>
          <a:bodyPr wrap="none" rtlCol="0">
            <a:spAutoFit/>
          </a:bodyPr>
          <a:lstStyle/>
          <a:p>
            <a:r>
              <a:rPr lang="en-GB"/>
              <a:t>Davood Abbasi-1707099</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6"/>
          <p:cNvGrpSpPr/>
          <p:nvPr/>
        </p:nvGrpSpPr>
        <p:grpSpPr>
          <a:xfrm>
            <a:off x="4699669" y="855834"/>
            <a:ext cx="3739900" cy="5835265"/>
            <a:chOff x="0" y="0"/>
            <a:chExt cx="1497743" cy="2305290"/>
          </a:xfrm>
          <a:gradFill flip="none" rotWithShape="1">
            <a:gsLst>
              <a:gs pos="100000">
                <a:srgbClr val="FA6262"/>
              </a:gs>
              <a:gs pos="0">
                <a:schemeClr val="bg1"/>
              </a:gs>
            </a:gsLst>
            <a:lin ang="16200000" scaled="1"/>
            <a:tileRect/>
          </a:gradFill>
        </p:grpSpPr>
        <p:sp>
          <p:nvSpPr>
            <p:cNvPr id="21" name="Freeform 7"/>
            <p:cNvSpPr/>
            <p:nvPr/>
          </p:nvSpPr>
          <p:spPr>
            <a:xfrm>
              <a:off x="0" y="0"/>
              <a:ext cx="1497743" cy="2305290"/>
            </a:xfrm>
            <a:prstGeom prst="roundRect">
              <a:avLst/>
            </a:prstGeom>
            <a:grpFill/>
            <a:ln w="38100">
              <a:noFill/>
            </a:ln>
          </p:spPr>
          <p:txBody>
            <a:bodyPr/>
            <a:lstStyle/>
            <a:p>
              <a:endParaRPr lang="en-GB" sz="1200"/>
            </a:p>
          </p:txBody>
        </p:sp>
        <p:sp>
          <p:nvSpPr>
            <p:cNvPr id="22" name="TextBox 8"/>
            <p:cNvSpPr txBox="1"/>
            <p:nvPr/>
          </p:nvSpPr>
          <p:spPr>
            <a:xfrm>
              <a:off x="0" y="-38100"/>
              <a:ext cx="1497743" cy="2343390"/>
            </a:xfrm>
            <a:prstGeom prst="roundRect">
              <a:avLst/>
            </a:prstGeom>
            <a:grpFill/>
            <a:ln w="38100">
              <a:noFill/>
            </a:ln>
          </p:spPr>
          <p:txBody>
            <a:bodyPr lIns="33867" tIns="33867" rIns="33867" bIns="33867" rtlCol="0" anchor="ctr"/>
            <a:lstStyle/>
            <a:p>
              <a:pPr algn="ctr">
                <a:lnSpc>
                  <a:spcPts val="1773"/>
                </a:lnSpc>
                <a:spcBef>
                  <a:spcPct val="0"/>
                </a:spcBef>
              </a:pPr>
              <a:endParaRPr sz="1200"/>
            </a:p>
          </p:txBody>
        </p:sp>
      </p:grpSp>
      <p:grpSp>
        <p:nvGrpSpPr>
          <p:cNvPr id="17" name="Group 6"/>
          <p:cNvGrpSpPr/>
          <p:nvPr/>
        </p:nvGrpSpPr>
        <p:grpSpPr>
          <a:xfrm>
            <a:off x="8686800" y="871248"/>
            <a:ext cx="3200400" cy="5835265"/>
            <a:chOff x="0" y="0"/>
            <a:chExt cx="1497743" cy="2305290"/>
          </a:xfrm>
          <a:gradFill flip="none" rotWithShape="1">
            <a:gsLst>
              <a:gs pos="100000">
                <a:srgbClr val="FA6262"/>
              </a:gs>
              <a:gs pos="0">
                <a:schemeClr val="bg1"/>
              </a:gs>
            </a:gsLst>
            <a:lin ang="16200000" scaled="1"/>
            <a:tileRect/>
          </a:gradFill>
        </p:grpSpPr>
        <p:sp>
          <p:nvSpPr>
            <p:cNvPr id="18" name="Freeform 7"/>
            <p:cNvSpPr/>
            <p:nvPr/>
          </p:nvSpPr>
          <p:spPr>
            <a:xfrm>
              <a:off x="0" y="0"/>
              <a:ext cx="1497743" cy="2305290"/>
            </a:xfrm>
            <a:prstGeom prst="roundRect">
              <a:avLst/>
            </a:prstGeom>
            <a:grpFill/>
            <a:ln w="38100">
              <a:noFill/>
            </a:ln>
          </p:spPr>
          <p:txBody>
            <a:bodyPr/>
            <a:lstStyle/>
            <a:p>
              <a:endParaRPr lang="en-GB" sz="1200"/>
            </a:p>
          </p:txBody>
        </p:sp>
        <p:sp>
          <p:nvSpPr>
            <p:cNvPr id="19" name="TextBox 8"/>
            <p:cNvSpPr txBox="1"/>
            <p:nvPr/>
          </p:nvSpPr>
          <p:spPr>
            <a:xfrm>
              <a:off x="0" y="-38100"/>
              <a:ext cx="1497743" cy="2343390"/>
            </a:xfrm>
            <a:prstGeom prst="roundRect">
              <a:avLst/>
            </a:prstGeom>
            <a:grpFill/>
            <a:ln w="38100">
              <a:noFill/>
            </a:ln>
          </p:spPr>
          <p:txBody>
            <a:bodyPr lIns="33867" tIns="33867" rIns="33867" bIns="33867" rtlCol="0" anchor="ctr"/>
            <a:lstStyle/>
            <a:p>
              <a:pPr algn="ctr">
                <a:lnSpc>
                  <a:spcPts val="1773"/>
                </a:lnSpc>
                <a:spcBef>
                  <a:spcPct val="0"/>
                </a:spcBef>
              </a:pPr>
              <a:endParaRPr sz="1200"/>
            </a:p>
          </p:txBody>
        </p:sp>
      </p:grpSp>
      <p:sp>
        <p:nvSpPr>
          <p:cNvPr id="16" name="Freeform 5"/>
          <p:cNvSpPr/>
          <p:nvPr/>
        </p:nvSpPr>
        <p:spPr>
          <a:xfrm>
            <a:off x="0" y="3665938"/>
            <a:ext cx="2827799" cy="3166663"/>
          </a:xfrm>
          <a:custGeom>
            <a:avLst/>
            <a:gdLst/>
            <a:ahLst/>
            <a:cxnLst/>
            <a:rect l="l" t="t" r="r" b="b"/>
            <a:pathLst>
              <a:path w="4840370" h="6758253">
                <a:moveTo>
                  <a:pt x="0" y="0"/>
                </a:moveTo>
                <a:lnTo>
                  <a:pt x="4840370" y="0"/>
                </a:lnTo>
                <a:lnTo>
                  <a:pt x="4840370" y="6758253"/>
                </a:lnTo>
                <a:lnTo>
                  <a:pt x="0" y="6758253"/>
                </a:lnTo>
                <a:lnTo>
                  <a:pt x="0" y="0"/>
                </a:lnTo>
                <a:close/>
              </a:path>
            </a:pathLst>
          </a:custGeom>
          <a:blipFill>
            <a:blip r:embed="rId3">
              <a:extLst>
                <a:ext uri="{96DAC541-7B7A-43D3-8B79-37D633B846F1}">
                  <asvg:svgBlip xmlns:asvg="http://schemas.microsoft.com/office/drawing/2016/SVG/main" r:embed="rId4"/>
                </a:ext>
              </a:extLst>
            </a:blip>
            <a:srcRect/>
            <a:stretch>
              <a:fillRect l="-14114" t="1" b="-42280"/>
            </a:stretch>
          </a:blipFill>
        </p:spPr>
        <p:txBody>
          <a:bodyPr/>
          <a:lstStyle/>
          <a:p>
            <a:endParaRPr lang="en-GB" sz="1200"/>
          </a:p>
        </p:txBody>
      </p:sp>
      <p:sp>
        <p:nvSpPr>
          <p:cNvPr id="5" name="TextBox 5"/>
          <p:cNvSpPr txBox="1"/>
          <p:nvPr/>
        </p:nvSpPr>
        <p:spPr>
          <a:xfrm>
            <a:off x="4829401" y="992629"/>
            <a:ext cx="3400199" cy="5900846"/>
          </a:xfrm>
          <a:prstGeom prst="rect">
            <a:avLst/>
          </a:prstGeom>
        </p:spPr>
        <p:txBody>
          <a:bodyPr wrap="square" lIns="0" tIns="0" rIns="0" bIns="0" rtlCol="0" anchor="t">
            <a:spAutoFit/>
          </a:bodyPr>
          <a:lstStyle/>
          <a:p>
            <a:pPr>
              <a:lnSpc>
                <a:spcPts val="2239"/>
              </a:lnSpc>
            </a:pPr>
            <a:r>
              <a:rPr lang="en-US" sz="1600" b="1" dirty="0">
                <a:latin typeface="Arial Bold"/>
                <a:ea typeface="Arial Bold"/>
                <a:cs typeface="Arial Bold"/>
                <a:sym typeface="Arial Bold"/>
              </a:rPr>
              <a:t>Take Advantage of Political Dexterity to Lead Change</a:t>
            </a:r>
          </a:p>
          <a:p>
            <a:pPr marL="345457" lvl="1" indent="-172729">
              <a:lnSpc>
                <a:spcPts val="2239"/>
              </a:lnSpc>
              <a:buFont typeface="Arial"/>
              <a:buChar char="•"/>
            </a:pPr>
            <a:r>
              <a:rPr lang="en-US" sz="1600" dirty="0">
                <a:latin typeface="Arial"/>
                <a:ea typeface="Arial"/>
                <a:cs typeface="Arial"/>
                <a:sym typeface="Arial"/>
              </a:rPr>
              <a:t>Short-Term:</a:t>
            </a:r>
          </a:p>
          <a:p>
            <a:pPr marL="690915" lvl="2" indent="-230305">
              <a:lnSpc>
                <a:spcPts val="2239"/>
              </a:lnSpc>
              <a:buFont typeface="Arial"/>
              <a:buChar char="⚬"/>
            </a:pPr>
            <a:r>
              <a:rPr lang="en-US" sz="1600" dirty="0">
                <a:latin typeface="Arial"/>
                <a:ea typeface="Arial"/>
                <a:cs typeface="Arial"/>
                <a:sym typeface="Arial"/>
              </a:rPr>
              <a:t>Build Coalition for Change (Buchanan and </a:t>
            </a:r>
            <a:r>
              <a:rPr lang="en-US" sz="1600" dirty="0" err="1">
                <a:latin typeface="Arial"/>
                <a:ea typeface="Arial"/>
                <a:cs typeface="Arial"/>
                <a:sym typeface="Arial"/>
              </a:rPr>
              <a:t>Badham</a:t>
            </a:r>
            <a:r>
              <a:rPr lang="en-US" sz="1600" dirty="0">
                <a:latin typeface="Arial"/>
                <a:ea typeface="Arial"/>
                <a:cs typeface="Arial"/>
                <a:sym typeface="Arial"/>
              </a:rPr>
              <a:t>, 2020):</a:t>
            </a:r>
          </a:p>
          <a:p>
            <a:pPr marL="690915" lvl="2" indent="-230305">
              <a:lnSpc>
                <a:spcPts val="2239"/>
              </a:lnSpc>
              <a:buFont typeface="Arial"/>
              <a:buChar char="⚬"/>
            </a:pPr>
            <a:r>
              <a:rPr lang="en-US" sz="1600" dirty="0">
                <a:latin typeface="Arial"/>
                <a:ea typeface="Arial"/>
                <a:cs typeface="Arial"/>
                <a:sym typeface="Arial"/>
              </a:rPr>
              <a:t>Find internal champions (sustainability teams, progressive executives)</a:t>
            </a:r>
          </a:p>
          <a:p>
            <a:pPr marL="690915" lvl="2" indent="-230305">
              <a:lnSpc>
                <a:spcPts val="2239"/>
              </a:lnSpc>
              <a:buFont typeface="Arial"/>
              <a:buChar char="⚬"/>
            </a:pPr>
            <a:r>
              <a:rPr lang="en-US" sz="1600" dirty="0">
                <a:latin typeface="Arial"/>
                <a:ea typeface="Arial"/>
                <a:cs typeface="Arial"/>
                <a:sym typeface="Arial"/>
              </a:rPr>
              <a:t>Enlist outside supporters (NGOs, progressive investors, regulations)</a:t>
            </a:r>
          </a:p>
          <a:p>
            <a:pPr marL="345457" lvl="1" indent="-172729">
              <a:lnSpc>
                <a:spcPts val="2239"/>
              </a:lnSpc>
              <a:buFont typeface="Arial"/>
              <a:buChar char="•"/>
            </a:pPr>
            <a:r>
              <a:rPr lang="en-US" sz="1600" dirty="0">
                <a:latin typeface="Arial"/>
                <a:ea typeface="Arial"/>
                <a:cs typeface="Arial"/>
                <a:sym typeface="Arial"/>
              </a:rPr>
              <a:t>Long-Term:</a:t>
            </a:r>
          </a:p>
          <a:p>
            <a:pPr marL="690915" lvl="2" indent="-230305">
              <a:lnSpc>
                <a:spcPts val="2239"/>
              </a:lnSpc>
              <a:buFont typeface="Arial"/>
              <a:buChar char="⚬"/>
            </a:pPr>
            <a:r>
              <a:rPr lang="en-US" sz="1600" dirty="0">
                <a:latin typeface="Arial"/>
                <a:ea typeface="Arial"/>
                <a:cs typeface="Arial"/>
                <a:sym typeface="Arial"/>
              </a:rPr>
              <a:t>Re</a:t>
            </a:r>
            <a:r>
              <a:rPr lang="en-GB" sz="1600" dirty="0">
                <a:latin typeface="Arial"/>
                <a:ea typeface="Arial"/>
                <a:cs typeface="Arial"/>
                <a:sym typeface="Arial"/>
              </a:rPr>
              <a:t>-</a:t>
            </a:r>
            <a:r>
              <a:rPr lang="en-US" sz="1600" dirty="0" err="1">
                <a:latin typeface="Arial"/>
                <a:ea typeface="Arial"/>
                <a:cs typeface="Arial"/>
                <a:sym typeface="Arial"/>
              </a:rPr>
              <a:t>organise</a:t>
            </a:r>
            <a:r>
              <a:rPr lang="en-US" sz="1600" dirty="0">
                <a:latin typeface="Arial"/>
                <a:ea typeface="Arial"/>
                <a:cs typeface="Arial"/>
                <a:sym typeface="Arial"/>
              </a:rPr>
              <a:t> executive rewards (30% based on reuse targets)</a:t>
            </a:r>
          </a:p>
          <a:p>
            <a:pPr marL="690915" lvl="2" indent="-230305">
              <a:lnSpc>
                <a:spcPts val="2239"/>
              </a:lnSpc>
              <a:buFont typeface="Arial"/>
              <a:buChar char="⚬"/>
            </a:pPr>
            <a:r>
              <a:rPr lang="en-US" sz="1600" dirty="0">
                <a:latin typeface="Arial"/>
                <a:ea typeface="Arial"/>
                <a:cs typeface="Arial"/>
                <a:sym typeface="Arial"/>
              </a:rPr>
              <a:t>Address resistance by participating and being transparent (Cameron and Green, 2016).</a:t>
            </a:r>
          </a:p>
          <a:p>
            <a:pPr>
              <a:lnSpc>
                <a:spcPts val="2239"/>
              </a:lnSpc>
            </a:pPr>
            <a:endParaRPr lang="en-US" sz="1600" dirty="0">
              <a:solidFill>
                <a:srgbClr val="000000"/>
              </a:solidFill>
              <a:latin typeface="Arial"/>
              <a:ea typeface="Arial"/>
              <a:cs typeface="Arial"/>
              <a:sym typeface="Arial"/>
            </a:endParaRPr>
          </a:p>
        </p:txBody>
      </p:sp>
      <p:grpSp>
        <p:nvGrpSpPr>
          <p:cNvPr id="6" name="Group 6"/>
          <p:cNvGrpSpPr/>
          <p:nvPr/>
        </p:nvGrpSpPr>
        <p:grpSpPr>
          <a:xfrm>
            <a:off x="715471" y="748545"/>
            <a:ext cx="3791163" cy="5931705"/>
            <a:chOff x="0" y="-38100"/>
            <a:chExt cx="1497743" cy="2343390"/>
          </a:xfrm>
          <a:gradFill flip="none" rotWithShape="1">
            <a:gsLst>
              <a:gs pos="100000">
                <a:srgbClr val="FA6262"/>
              </a:gs>
              <a:gs pos="0">
                <a:schemeClr val="bg1"/>
              </a:gs>
            </a:gsLst>
            <a:lin ang="16200000" scaled="1"/>
            <a:tileRect/>
          </a:gradFill>
        </p:grpSpPr>
        <p:sp>
          <p:nvSpPr>
            <p:cNvPr id="7" name="Freeform 7"/>
            <p:cNvSpPr/>
            <p:nvPr/>
          </p:nvSpPr>
          <p:spPr>
            <a:xfrm>
              <a:off x="0" y="0"/>
              <a:ext cx="1497743" cy="2305290"/>
            </a:xfrm>
            <a:prstGeom prst="roundRect">
              <a:avLst/>
            </a:prstGeom>
            <a:grpFill/>
            <a:ln w="38100">
              <a:noFill/>
            </a:ln>
          </p:spPr>
          <p:txBody>
            <a:bodyPr/>
            <a:lstStyle/>
            <a:p>
              <a:endParaRPr lang="en-GB" sz="1200"/>
            </a:p>
          </p:txBody>
        </p:sp>
        <p:sp>
          <p:nvSpPr>
            <p:cNvPr id="8" name="TextBox 8"/>
            <p:cNvSpPr txBox="1"/>
            <p:nvPr/>
          </p:nvSpPr>
          <p:spPr>
            <a:xfrm>
              <a:off x="0" y="-38100"/>
              <a:ext cx="1497743" cy="2343390"/>
            </a:xfrm>
            <a:prstGeom prst="roundRect">
              <a:avLst/>
            </a:prstGeom>
            <a:grpFill/>
            <a:ln w="38100">
              <a:noFill/>
            </a:ln>
          </p:spPr>
          <p:txBody>
            <a:bodyPr lIns="33867" tIns="33867" rIns="33867" bIns="33867" rtlCol="0" anchor="ctr"/>
            <a:lstStyle/>
            <a:p>
              <a:pPr algn="ctr">
                <a:lnSpc>
                  <a:spcPts val="1773"/>
                </a:lnSpc>
                <a:spcBef>
                  <a:spcPct val="0"/>
                </a:spcBef>
              </a:pPr>
              <a:endParaRPr sz="1200"/>
            </a:p>
          </p:txBody>
        </p:sp>
      </p:grpSp>
      <p:sp>
        <p:nvSpPr>
          <p:cNvPr id="9" name="TextBox 9"/>
          <p:cNvSpPr txBox="1"/>
          <p:nvPr/>
        </p:nvSpPr>
        <p:spPr>
          <a:xfrm>
            <a:off x="909337" y="955257"/>
            <a:ext cx="3137681" cy="5509713"/>
          </a:xfrm>
          <a:prstGeom prst="rect">
            <a:avLst/>
          </a:prstGeom>
        </p:spPr>
        <p:txBody>
          <a:bodyPr wrap="square" lIns="0" tIns="0" rIns="0" bIns="0" rtlCol="0" anchor="t">
            <a:spAutoFit/>
          </a:bodyPr>
          <a:lstStyle/>
          <a:p>
            <a:pPr>
              <a:lnSpc>
                <a:spcPts val="2400"/>
              </a:lnSpc>
            </a:pPr>
            <a:r>
              <a:rPr lang="en-US" sz="1600" b="1">
                <a:latin typeface="Arial Bold"/>
                <a:ea typeface="Arial Bold"/>
                <a:cs typeface="Arial Bold"/>
                <a:sym typeface="Arial Bold"/>
              </a:rPr>
              <a:t>Change to the Transformational Change Management Model.</a:t>
            </a:r>
          </a:p>
          <a:p>
            <a:pPr marL="345457" lvl="1" indent="-172729">
              <a:lnSpc>
                <a:spcPts val="2400"/>
              </a:lnSpc>
              <a:buFont typeface="Arial"/>
              <a:buChar char="•"/>
            </a:pPr>
            <a:r>
              <a:rPr lang="en-US" sz="1600">
                <a:latin typeface="Arial"/>
                <a:ea typeface="Arial"/>
                <a:cs typeface="Arial"/>
                <a:sym typeface="Arial"/>
              </a:rPr>
              <a:t>Short-Term (0-18 months):</a:t>
            </a:r>
          </a:p>
          <a:p>
            <a:pPr marL="690915" lvl="2" indent="-230305">
              <a:lnSpc>
                <a:spcPts val="2400"/>
              </a:lnSpc>
              <a:buFont typeface="Arial"/>
              <a:buChar char="⚬"/>
            </a:pPr>
            <a:r>
              <a:rPr lang="en-US" sz="1600">
                <a:latin typeface="Arial"/>
                <a:ea typeface="Arial"/>
                <a:cs typeface="Arial"/>
                <a:sym typeface="Arial"/>
              </a:rPr>
              <a:t>Use the Unfreeze Phase (Cameron and Green, 2016):</a:t>
            </a:r>
          </a:p>
          <a:p>
            <a:pPr marL="690915" lvl="2" indent="-230305">
              <a:lnSpc>
                <a:spcPts val="2400"/>
              </a:lnSpc>
              <a:buFont typeface="Arial"/>
              <a:buChar char="⚬"/>
            </a:pPr>
            <a:r>
              <a:rPr lang="en-US" sz="1600">
                <a:latin typeface="Arial"/>
                <a:ea typeface="Arial"/>
                <a:cs typeface="Arial"/>
                <a:sym typeface="Arial"/>
              </a:rPr>
              <a:t>Admit in public recycling strategy failure and increasing plastic footprint.</a:t>
            </a:r>
          </a:p>
          <a:p>
            <a:pPr marL="345457" lvl="1" indent="-172729">
              <a:lnSpc>
                <a:spcPts val="2400"/>
              </a:lnSpc>
              <a:buFont typeface="Arial"/>
              <a:buChar char="•"/>
            </a:pPr>
            <a:r>
              <a:rPr lang="en-US" sz="1600">
                <a:latin typeface="Arial"/>
                <a:ea typeface="Arial"/>
                <a:cs typeface="Arial"/>
                <a:sym typeface="Arial"/>
              </a:rPr>
              <a:t>Long-Term (2-5 years):</a:t>
            </a:r>
          </a:p>
          <a:p>
            <a:pPr marL="690915" lvl="2" indent="-230305">
              <a:lnSpc>
                <a:spcPts val="2400"/>
              </a:lnSpc>
              <a:buFont typeface="Arial"/>
              <a:buChar char="⚬"/>
            </a:pPr>
            <a:r>
              <a:rPr lang="en-US" sz="1600">
                <a:latin typeface="Arial"/>
                <a:ea typeface="Arial"/>
                <a:cs typeface="Arial"/>
                <a:sym typeface="Arial"/>
              </a:rPr>
              <a:t>Execute Movement Phase</a:t>
            </a:r>
          </a:p>
          <a:p>
            <a:pPr marL="690915" lvl="2" indent="-230305">
              <a:lnSpc>
                <a:spcPts val="2400"/>
              </a:lnSpc>
              <a:buFont typeface="Arial"/>
              <a:buChar char="⚬"/>
            </a:pPr>
            <a:r>
              <a:rPr lang="en-US" sz="1600">
                <a:latin typeface="Arial"/>
                <a:ea typeface="Arial"/>
                <a:cs typeface="Arial"/>
                <a:sym typeface="Arial"/>
              </a:rPr>
              <a:t>Aim at 26.4% reusable packaging in 2030 (makes less plastic than today) (Oceana, 2025)</a:t>
            </a:r>
          </a:p>
          <a:p>
            <a:pPr marL="690915" lvl="2" indent="-230305">
              <a:lnSpc>
                <a:spcPts val="2400"/>
              </a:lnSpc>
              <a:buFont typeface="Arial"/>
              <a:buChar char="⚬"/>
            </a:pPr>
            <a:r>
              <a:rPr lang="en-US" sz="1600">
                <a:latin typeface="Arial"/>
                <a:ea typeface="Arial"/>
                <a:cs typeface="Arial"/>
                <a:sym typeface="Arial"/>
              </a:rPr>
              <a:t>Move $1B recycled PET investment to refillable infrastructure.</a:t>
            </a:r>
          </a:p>
        </p:txBody>
      </p:sp>
      <p:sp>
        <p:nvSpPr>
          <p:cNvPr id="13" name="TextBox 13"/>
          <p:cNvSpPr txBox="1"/>
          <p:nvPr/>
        </p:nvSpPr>
        <p:spPr>
          <a:xfrm>
            <a:off x="8882252" y="992629"/>
            <a:ext cx="2757717" cy="4511941"/>
          </a:xfrm>
          <a:prstGeom prst="rect">
            <a:avLst/>
          </a:prstGeom>
        </p:spPr>
        <p:txBody>
          <a:bodyPr lIns="0" tIns="0" rIns="0" bIns="0" rtlCol="0" anchor="t">
            <a:spAutoFit/>
          </a:bodyPr>
          <a:lstStyle/>
          <a:p>
            <a:pPr>
              <a:lnSpc>
                <a:spcPts val="2400"/>
              </a:lnSpc>
            </a:pPr>
            <a:r>
              <a:rPr lang="en-US" sz="1600" b="1">
                <a:latin typeface="Arial Bold"/>
                <a:ea typeface="Arial Bold"/>
                <a:cs typeface="Arial Bold"/>
                <a:sym typeface="Arial Bold"/>
              </a:rPr>
              <a:t>Reuse by instituting mechanisms</a:t>
            </a:r>
          </a:p>
          <a:p>
            <a:pPr marL="316668" lvl="1" indent="-158335">
              <a:lnSpc>
                <a:spcPts val="2199"/>
              </a:lnSpc>
              <a:buFont typeface="Arial"/>
              <a:buChar char="•"/>
            </a:pPr>
            <a:r>
              <a:rPr lang="en-US" sz="1466">
                <a:latin typeface="Arial"/>
                <a:ea typeface="Arial"/>
                <a:cs typeface="Arial"/>
                <a:sym typeface="Arial"/>
              </a:rPr>
              <a:t>Short-Term:</a:t>
            </a:r>
          </a:p>
          <a:p>
            <a:pPr marL="633338" lvl="2" indent="-211113">
              <a:lnSpc>
                <a:spcPts val="2199"/>
              </a:lnSpc>
              <a:buFont typeface="Arial"/>
              <a:buChar char="⚬"/>
            </a:pPr>
            <a:r>
              <a:rPr lang="en-US" sz="1466">
                <a:latin typeface="Arial"/>
                <a:ea typeface="Arial"/>
                <a:cs typeface="Arial"/>
                <a:sym typeface="Arial"/>
              </a:rPr>
              <a:t>Make Short-Term Wins (Buchanan and </a:t>
            </a:r>
            <a:r>
              <a:rPr lang="en-US" sz="1466" err="1">
                <a:latin typeface="Arial"/>
                <a:ea typeface="Arial"/>
                <a:cs typeface="Arial"/>
                <a:sym typeface="Arial"/>
              </a:rPr>
              <a:t>Badham</a:t>
            </a:r>
            <a:r>
              <a:rPr lang="en-US" sz="1466">
                <a:latin typeface="Arial"/>
                <a:ea typeface="Arial"/>
                <a:cs typeface="Arial"/>
                <a:sym typeface="Arial"/>
              </a:rPr>
              <a:t>, 2020):</a:t>
            </a:r>
          </a:p>
          <a:p>
            <a:pPr marL="633338" lvl="2" indent="-211113">
              <a:lnSpc>
                <a:spcPts val="2199"/>
              </a:lnSpc>
              <a:buFont typeface="Arial"/>
              <a:buChar char="⚬"/>
            </a:pPr>
            <a:r>
              <a:rPr lang="en-US" sz="1466">
                <a:latin typeface="Arial"/>
                <a:ea typeface="Arial"/>
                <a:cs typeface="Arial"/>
                <a:sym typeface="Arial"/>
              </a:rPr>
              <a:t>Pilot to 10 cities; boast of victory.</a:t>
            </a:r>
          </a:p>
          <a:p>
            <a:pPr marL="316668" lvl="1" indent="-158335">
              <a:lnSpc>
                <a:spcPts val="2199"/>
              </a:lnSpc>
              <a:buFont typeface="Arial"/>
              <a:buChar char="•"/>
            </a:pPr>
            <a:r>
              <a:rPr lang="en-US" sz="1466">
                <a:latin typeface="Arial"/>
                <a:ea typeface="Arial"/>
                <a:cs typeface="Arial"/>
                <a:sym typeface="Arial"/>
              </a:rPr>
              <a:t>Long-Term:</a:t>
            </a:r>
          </a:p>
          <a:p>
            <a:pPr marL="633338" lvl="2" indent="-211113">
              <a:lnSpc>
                <a:spcPts val="2199"/>
              </a:lnSpc>
              <a:buFont typeface="Arial"/>
              <a:buChar char="⚬"/>
            </a:pPr>
            <a:r>
              <a:rPr lang="en-US" sz="1466">
                <a:latin typeface="Arial"/>
                <a:ea typeface="Arial"/>
                <a:cs typeface="Arial"/>
                <a:sym typeface="Arial"/>
              </a:rPr>
              <a:t>Develop the reuse criteria for new product introductions.</a:t>
            </a:r>
          </a:p>
          <a:p>
            <a:pPr marL="633338" lvl="2" indent="-211113">
              <a:lnSpc>
                <a:spcPts val="2199"/>
              </a:lnSpc>
              <a:buFont typeface="Arial"/>
              <a:buChar char="⚬"/>
            </a:pPr>
            <a:r>
              <a:rPr lang="en-US" sz="1466">
                <a:latin typeface="Arial"/>
                <a:ea typeface="Arial"/>
                <a:cs typeface="Arial"/>
                <a:sym typeface="Arial"/>
              </a:rPr>
              <a:t>Eliminate </a:t>
            </a:r>
            <a:r>
              <a:rPr lang="en-US" sz="1466" err="1">
                <a:latin typeface="Arial"/>
                <a:ea typeface="Arial"/>
                <a:cs typeface="Arial"/>
                <a:sym typeface="Arial"/>
              </a:rPr>
              <a:t>organisational</a:t>
            </a:r>
            <a:r>
              <a:rPr lang="en-US" sz="1466">
                <a:latin typeface="Arial"/>
                <a:ea typeface="Arial"/>
                <a:cs typeface="Arial"/>
                <a:sym typeface="Arial"/>
              </a:rPr>
              <a:t> barriers (procurement policies that support single-use)</a:t>
            </a:r>
          </a:p>
          <a:p>
            <a:pPr>
              <a:lnSpc>
                <a:spcPts val="2199"/>
              </a:lnSpc>
            </a:pPr>
            <a:endParaRPr lang="en-US" sz="1466">
              <a:solidFill>
                <a:srgbClr val="000000"/>
              </a:solidFill>
              <a:latin typeface="Arial"/>
              <a:ea typeface="Arial"/>
              <a:cs typeface="Arial"/>
              <a:sym typeface="Arial"/>
            </a:endParaRPr>
          </a:p>
        </p:txBody>
      </p:sp>
      <p:sp>
        <p:nvSpPr>
          <p:cNvPr id="14" name="TextBox 14"/>
          <p:cNvSpPr txBox="1"/>
          <p:nvPr/>
        </p:nvSpPr>
        <p:spPr>
          <a:xfrm>
            <a:off x="4239213" y="143845"/>
            <a:ext cx="3713574" cy="469872"/>
          </a:xfrm>
          <a:prstGeom prst="rect">
            <a:avLst/>
          </a:prstGeom>
        </p:spPr>
        <p:txBody>
          <a:bodyPr lIns="0" tIns="0" rIns="0" bIns="0" rtlCol="0" anchor="t">
            <a:spAutoFit/>
          </a:bodyPr>
          <a:lstStyle/>
          <a:p>
            <a:pPr algn="ctr">
              <a:lnSpc>
                <a:spcPts val="3920"/>
              </a:lnSpc>
              <a:spcBef>
                <a:spcPct val="0"/>
              </a:spcBef>
            </a:pPr>
            <a:r>
              <a:rPr lang="en-US" sz="2800" b="1">
                <a:solidFill>
                  <a:srgbClr val="000000"/>
                </a:solidFill>
                <a:latin typeface="Arial Bold"/>
                <a:ea typeface="Arial Bold"/>
                <a:cs typeface="Arial Bold"/>
                <a:sym typeface="Arial Bold"/>
              </a:rPr>
              <a:t>RECOMMENDATIONS</a:t>
            </a:r>
          </a:p>
        </p:txBody>
      </p:sp>
      <p:sp>
        <p:nvSpPr>
          <p:cNvPr id="2" name="TextBox 1">
            <a:extLst>
              <a:ext uri="{FF2B5EF4-FFF2-40B4-BE49-F238E27FC236}">
                <a16:creationId xmlns:a16="http://schemas.microsoft.com/office/drawing/2014/main" id="{56B3E1BF-EDA4-9650-97E5-1E50AAD1DC4E}"/>
              </a:ext>
            </a:extLst>
          </p:cNvPr>
          <p:cNvSpPr txBox="1"/>
          <p:nvPr/>
        </p:nvSpPr>
        <p:spPr>
          <a:xfrm>
            <a:off x="0" y="-40821"/>
            <a:ext cx="2603661" cy="369332"/>
          </a:xfrm>
          <a:prstGeom prst="rect">
            <a:avLst/>
          </a:prstGeom>
          <a:noFill/>
        </p:spPr>
        <p:txBody>
          <a:bodyPr wrap="none" rtlCol="0">
            <a:spAutoFit/>
          </a:bodyPr>
          <a:lstStyle/>
          <a:p>
            <a:r>
              <a:rPr lang="en-GB"/>
              <a:t>Davood Abbasi-1707099</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5" name="Picture 4" descr="Office building overlayed with stock market graphs">
            <a:extLst>
              <a:ext uri="{FF2B5EF4-FFF2-40B4-BE49-F238E27FC236}">
                <a16:creationId xmlns:a16="http://schemas.microsoft.com/office/drawing/2014/main" id="{E9755A81-0804-F5B2-22BF-74E5AFD0E4AA}"/>
              </a:ext>
            </a:extLst>
          </p:cNvPr>
          <p:cNvPicPr>
            <a:picLocks noChangeAspect="1"/>
          </p:cNvPicPr>
          <p:nvPr/>
        </p:nvPicPr>
        <p:blipFill>
          <a:blip r:embed="rId2"/>
          <a:srcRect l="9091" t="16841" b="6262"/>
          <a:stretch>
            <a:fillRect/>
          </a:stretch>
        </p:blipFill>
        <p:spPr>
          <a:xfrm>
            <a:off x="-3176" y="10"/>
            <a:ext cx="12192000" cy="6857991"/>
          </a:xfrm>
          <a:prstGeom prst="rect">
            <a:avLst/>
          </a:prstGeom>
        </p:spPr>
      </p:pic>
      <p:sp>
        <p:nvSpPr>
          <p:cNvPr id="10" name="Rectangle 9">
            <a:extLst>
              <a:ext uri="{FF2B5EF4-FFF2-40B4-BE49-F238E27FC236}">
                <a16:creationId xmlns:a16="http://schemas.microsoft.com/office/drawing/2014/main" id="{41704883-D088-4683-A1FD-AEE53B336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249541"/>
            <a:ext cx="8968085"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A8F3FBC-FC5D-1D7B-5235-2865EC503FC6}"/>
              </a:ext>
            </a:extLst>
          </p:cNvPr>
          <p:cNvSpPr>
            <a:spLocks noGrp="1"/>
          </p:cNvSpPr>
          <p:nvPr>
            <p:ph type="ctrTitle"/>
          </p:nvPr>
        </p:nvSpPr>
        <p:spPr>
          <a:xfrm>
            <a:off x="680322" y="4402667"/>
            <a:ext cx="8133478" cy="940240"/>
          </a:xfrm>
        </p:spPr>
        <p:txBody>
          <a:bodyPr>
            <a:normAutofit/>
          </a:bodyPr>
          <a:lstStyle/>
          <a:p>
            <a:r>
              <a:rPr lang="en-GB" sz="4800"/>
              <a:t>Thank you for your time.</a:t>
            </a:r>
            <a:endParaRPr lang="en-US" sz="4800"/>
          </a:p>
        </p:txBody>
      </p:sp>
      <p:sp>
        <p:nvSpPr>
          <p:cNvPr id="3" name="Subtitle 2">
            <a:extLst>
              <a:ext uri="{FF2B5EF4-FFF2-40B4-BE49-F238E27FC236}">
                <a16:creationId xmlns:a16="http://schemas.microsoft.com/office/drawing/2014/main" id="{282EC3D5-62BB-1D6F-249F-7C9880292D70}"/>
              </a:ext>
            </a:extLst>
          </p:cNvPr>
          <p:cNvSpPr>
            <a:spLocks noGrp="1"/>
          </p:cNvSpPr>
          <p:nvPr>
            <p:ph type="subTitle" idx="1"/>
          </p:nvPr>
        </p:nvSpPr>
        <p:spPr>
          <a:xfrm>
            <a:off x="680322" y="5342302"/>
            <a:ext cx="8133478" cy="406566"/>
          </a:xfrm>
        </p:spPr>
        <p:txBody>
          <a:bodyPr>
            <a:normAutofit/>
          </a:bodyPr>
          <a:lstStyle/>
          <a:p>
            <a:r>
              <a:rPr lang="en-GB" sz="1800"/>
              <a:t>Academic References to follow</a:t>
            </a:r>
            <a:endParaRPr lang="en-US" sz="1800"/>
          </a:p>
        </p:txBody>
      </p:sp>
      <p:sp>
        <p:nvSpPr>
          <p:cNvPr id="12" name="Rectangle 11">
            <a:extLst>
              <a:ext uri="{FF2B5EF4-FFF2-40B4-BE49-F238E27FC236}">
                <a16:creationId xmlns:a16="http://schemas.microsoft.com/office/drawing/2014/main" id="{A9C04EC1-26B9-40BD-84A6-B2C0A913D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4249541"/>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AB74E2-5A82-47FD-BBB4-BFD47779F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02314"/>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C4FFB60-A034-4994-8F55-E38D4F31C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5902314"/>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01054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C9F29-6814-26F4-454E-35F2A015717D}"/>
              </a:ext>
            </a:extLst>
          </p:cNvPr>
          <p:cNvSpPr>
            <a:spLocks noGrp="1"/>
          </p:cNvSpPr>
          <p:nvPr>
            <p:ph type="title"/>
          </p:nvPr>
        </p:nvSpPr>
        <p:spPr/>
        <p:txBody>
          <a:bodyPr>
            <a:normAutofit/>
          </a:bodyPr>
          <a:lstStyle/>
          <a:p>
            <a:r>
              <a:rPr lang="en-GB" dirty="0">
                <a:ea typeface="+mj-lt"/>
                <a:cs typeface="+mj-lt"/>
              </a:rPr>
              <a:t>Rebekah’s Academic References </a:t>
            </a:r>
            <a:endParaRPr lang="en-US" dirty="0"/>
          </a:p>
        </p:txBody>
      </p:sp>
      <p:sp>
        <p:nvSpPr>
          <p:cNvPr id="3" name="Content Placeholder 2">
            <a:extLst>
              <a:ext uri="{FF2B5EF4-FFF2-40B4-BE49-F238E27FC236}">
                <a16:creationId xmlns:a16="http://schemas.microsoft.com/office/drawing/2014/main" id="{4B199F92-7991-8CC9-15A2-1F836EE557FB}"/>
              </a:ext>
            </a:extLst>
          </p:cNvPr>
          <p:cNvSpPr>
            <a:spLocks noGrp="1"/>
          </p:cNvSpPr>
          <p:nvPr>
            <p:ph idx="1"/>
          </p:nvPr>
        </p:nvSpPr>
        <p:spPr/>
        <p:txBody>
          <a:bodyPr/>
          <a:lstStyle/>
          <a:p>
            <a:r>
              <a:rPr lang="en-GB"/>
              <a:t>Kotler, P &amp; Keller, K. (2022) Marketing Management, 16</a:t>
            </a:r>
            <a:r>
              <a:rPr lang="en-GB" baseline="30000"/>
              <a:t>th</a:t>
            </a:r>
            <a:r>
              <a:rPr lang="en-GB"/>
              <a:t> </a:t>
            </a:r>
            <a:r>
              <a:rPr lang="en-GB" err="1"/>
              <a:t>edn</a:t>
            </a:r>
            <a:r>
              <a:rPr lang="en-GB"/>
              <a:t>.</a:t>
            </a:r>
          </a:p>
          <a:p>
            <a:r>
              <a:rPr lang="en-GB"/>
              <a:t>Elkington, J. (1997). Cannibals with Forks: The Triple Bottom Line of 21st Century Business. Oxford: Capstone Publishing.</a:t>
            </a:r>
          </a:p>
          <a:p>
            <a:r>
              <a:rPr lang="en-GB"/>
              <a:t>The Guardian, (2024) – Coca-Cola scales back reusable bottle targets.</a:t>
            </a:r>
          </a:p>
          <a:p>
            <a:r>
              <a:rPr lang="en-GB"/>
              <a:t>Coca-Cola Company (2024) Purpose &amp; Vision Statement</a:t>
            </a:r>
          </a:p>
          <a:p>
            <a:r>
              <a:rPr lang="en-GB"/>
              <a:t>Coca-Cola ESG Report (2023)</a:t>
            </a:r>
          </a:p>
          <a:p>
            <a:r>
              <a:rPr lang="en-GB"/>
              <a:t>Marketing Week (2024) AI and Sustainable Brand Strategy.</a:t>
            </a:r>
          </a:p>
        </p:txBody>
      </p:sp>
    </p:spTree>
    <p:extLst>
      <p:ext uri="{BB962C8B-B14F-4D97-AF65-F5344CB8AC3E}">
        <p14:creationId xmlns:p14="http://schemas.microsoft.com/office/powerpoint/2010/main" val="263740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F787B9-AE24-DA22-B0E8-C4CFCF4BAE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4E1C20-0631-58C3-F39C-BAB22B47455E}"/>
              </a:ext>
            </a:extLst>
          </p:cNvPr>
          <p:cNvSpPr>
            <a:spLocks noGrp="1"/>
          </p:cNvSpPr>
          <p:nvPr>
            <p:ph type="title"/>
          </p:nvPr>
        </p:nvSpPr>
        <p:spPr/>
        <p:txBody>
          <a:bodyPr>
            <a:normAutofit/>
          </a:bodyPr>
          <a:lstStyle/>
          <a:p>
            <a:r>
              <a:rPr lang="en-GB">
                <a:ea typeface="+mj-lt"/>
                <a:cs typeface="+mj-lt"/>
              </a:rPr>
              <a:t>Shaeka’s Academic References (last slides)</a:t>
            </a:r>
            <a:endParaRPr lang="en-US"/>
          </a:p>
        </p:txBody>
      </p:sp>
      <p:sp>
        <p:nvSpPr>
          <p:cNvPr id="3" name="Content Placeholder 2">
            <a:extLst>
              <a:ext uri="{FF2B5EF4-FFF2-40B4-BE49-F238E27FC236}">
                <a16:creationId xmlns:a16="http://schemas.microsoft.com/office/drawing/2014/main" id="{4523226B-F179-3EC8-0758-D809976D9651}"/>
              </a:ext>
            </a:extLst>
          </p:cNvPr>
          <p:cNvSpPr>
            <a:spLocks noGrp="1"/>
          </p:cNvSpPr>
          <p:nvPr>
            <p:ph idx="1"/>
          </p:nvPr>
        </p:nvSpPr>
        <p:spPr/>
        <p:txBody>
          <a:bodyPr vert="horz" lIns="91440" tIns="45720" rIns="91440" bIns="45720" rtlCol="0" anchor="t">
            <a:normAutofit fontScale="92500"/>
          </a:bodyPr>
          <a:lstStyle/>
          <a:p>
            <a:r>
              <a:rPr lang="en-GB">
                <a:ea typeface="+mn-lt"/>
                <a:cs typeface="+mn-lt"/>
              </a:rPr>
              <a:t>Kotler, P. &amp; Keller, K. (2022) </a:t>
            </a:r>
            <a:r>
              <a:rPr lang="en-GB" i="1">
                <a:ea typeface="+mn-lt"/>
                <a:cs typeface="+mn-lt"/>
              </a:rPr>
              <a:t>Marketing Management</a:t>
            </a:r>
            <a:r>
              <a:rPr lang="en-GB">
                <a:ea typeface="+mn-lt"/>
                <a:cs typeface="+mn-lt"/>
              </a:rPr>
              <a:t>, 16th </a:t>
            </a:r>
            <a:r>
              <a:rPr lang="en-GB" err="1">
                <a:ea typeface="+mn-lt"/>
                <a:cs typeface="+mn-lt"/>
              </a:rPr>
              <a:t>edn</a:t>
            </a:r>
            <a:r>
              <a:rPr lang="en-GB">
                <a:ea typeface="+mn-lt"/>
                <a:cs typeface="+mn-lt"/>
              </a:rPr>
              <a:t>. Pearson Education.</a:t>
            </a:r>
            <a:endParaRPr lang="en-US"/>
          </a:p>
          <a:p>
            <a:r>
              <a:rPr lang="en-GB">
                <a:ea typeface="+mn-lt"/>
                <a:cs typeface="+mn-lt"/>
              </a:rPr>
              <a:t>Elkington, J. (1997) </a:t>
            </a:r>
            <a:r>
              <a:rPr lang="en-GB" i="1">
                <a:ea typeface="+mn-lt"/>
                <a:cs typeface="+mn-lt"/>
              </a:rPr>
              <a:t>Cannibals with Forks: The Triple Bottom Line of 21st Century Business.</a:t>
            </a:r>
            <a:r>
              <a:rPr lang="en-GB">
                <a:ea typeface="+mn-lt"/>
                <a:cs typeface="+mn-lt"/>
              </a:rPr>
              <a:t> Oxford: Capstone Publishing.</a:t>
            </a:r>
          </a:p>
          <a:p>
            <a:r>
              <a:rPr lang="en-GB">
                <a:ea typeface="+mn-lt"/>
                <a:cs typeface="+mn-lt"/>
              </a:rPr>
              <a:t>The Guardian (2024) </a:t>
            </a:r>
            <a:r>
              <a:rPr lang="en-GB" i="1">
                <a:ea typeface="+mn-lt"/>
                <a:cs typeface="+mn-lt"/>
              </a:rPr>
              <a:t>Coca-Cola scales back reusable bottle targets.</a:t>
            </a:r>
            <a:endParaRPr lang="en-GB"/>
          </a:p>
          <a:p>
            <a:r>
              <a:rPr lang="en-GB">
                <a:ea typeface="+mn-lt"/>
                <a:cs typeface="+mn-lt"/>
              </a:rPr>
              <a:t>Coca-Cola Company (2024) </a:t>
            </a:r>
            <a:r>
              <a:rPr lang="en-GB" i="1">
                <a:ea typeface="+mn-lt"/>
                <a:cs typeface="+mn-lt"/>
              </a:rPr>
              <a:t>Purpose &amp; Vision Statement.</a:t>
            </a:r>
            <a:endParaRPr lang="en-GB"/>
          </a:p>
          <a:p>
            <a:r>
              <a:rPr lang="en-GB">
                <a:ea typeface="+mn-lt"/>
                <a:cs typeface="+mn-lt"/>
              </a:rPr>
              <a:t>Coca-Cola ESG Report (2023) </a:t>
            </a:r>
            <a:r>
              <a:rPr lang="en-GB" i="1">
                <a:ea typeface="+mn-lt"/>
                <a:cs typeface="+mn-lt"/>
              </a:rPr>
              <a:t>Environmental, Social &amp; Governance Report.</a:t>
            </a:r>
            <a:endParaRPr lang="en-GB"/>
          </a:p>
          <a:p>
            <a:r>
              <a:rPr lang="en-GB">
                <a:ea typeface="+mn-lt"/>
                <a:cs typeface="+mn-lt"/>
              </a:rPr>
              <a:t>Marketing Week (2024) </a:t>
            </a:r>
            <a:r>
              <a:rPr lang="en-GB" i="1">
                <a:ea typeface="+mn-lt"/>
                <a:cs typeface="+mn-lt"/>
              </a:rPr>
              <a:t>AI and Sustainable Brand Strategy.</a:t>
            </a:r>
            <a:endParaRPr lang="en-GB"/>
          </a:p>
          <a:p>
            <a:endParaRPr lang="en-GB"/>
          </a:p>
        </p:txBody>
      </p:sp>
    </p:spTree>
    <p:extLst>
      <p:ext uri="{BB962C8B-B14F-4D97-AF65-F5344CB8AC3E}">
        <p14:creationId xmlns:p14="http://schemas.microsoft.com/office/powerpoint/2010/main" val="37568974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1C71F-8642-AB67-6453-A3D021715385}"/>
              </a:ext>
            </a:extLst>
          </p:cNvPr>
          <p:cNvSpPr>
            <a:spLocks noGrp="1"/>
          </p:cNvSpPr>
          <p:nvPr>
            <p:ph type="title"/>
          </p:nvPr>
        </p:nvSpPr>
        <p:spPr/>
        <p:txBody>
          <a:bodyPr/>
          <a:lstStyle/>
          <a:p>
            <a:r>
              <a:rPr lang="en-GB"/>
              <a:t>Saghar’s Academic References</a:t>
            </a:r>
          </a:p>
        </p:txBody>
      </p:sp>
      <p:sp>
        <p:nvSpPr>
          <p:cNvPr id="5" name="Content Placeholder 4">
            <a:extLst>
              <a:ext uri="{FF2B5EF4-FFF2-40B4-BE49-F238E27FC236}">
                <a16:creationId xmlns:a16="http://schemas.microsoft.com/office/drawing/2014/main" id="{B9891F11-D62B-C64B-8351-D5C08A6003D2}"/>
              </a:ext>
            </a:extLst>
          </p:cNvPr>
          <p:cNvSpPr>
            <a:spLocks noGrp="1"/>
          </p:cNvSpPr>
          <p:nvPr>
            <p:ph idx="1"/>
          </p:nvPr>
        </p:nvSpPr>
        <p:spPr>
          <a:xfrm>
            <a:off x="680321" y="2120900"/>
            <a:ext cx="9613861" cy="3815289"/>
          </a:xfrm>
        </p:spPr>
        <p:txBody>
          <a:bodyPr vert="horz" lIns="91440" tIns="45720" rIns="91440" bIns="45720" rtlCol="0" anchor="t">
            <a:noAutofit/>
          </a:bodyPr>
          <a:lstStyle/>
          <a:p>
            <a:pPr marL="431800" lvl="1" indent="-215900">
              <a:lnSpc>
                <a:spcPts val="2800"/>
              </a:lnSpc>
              <a:buFont typeface="Arial"/>
              <a:buChar char="•"/>
            </a:pPr>
            <a:endParaRPr lang="en-US" sz="1400">
              <a:latin typeface="Arial"/>
              <a:ea typeface="Arial"/>
              <a:cs typeface="Arial"/>
            </a:endParaRPr>
          </a:p>
          <a:p>
            <a:r>
              <a:rPr lang="en-GB" sz="1000"/>
              <a:t>Buchanan, D.A. and Badham, R.J. (2020) Power, politics, and organizational change. 3rd </a:t>
            </a:r>
            <a:r>
              <a:rPr lang="en-GB" sz="1000" err="1"/>
              <a:t>edn</a:t>
            </a:r>
            <a:r>
              <a:rPr lang="en-GB" sz="1000"/>
              <a:t>. London: Sage.</a:t>
            </a:r>
            <a:endParaRPr lang="en-GB" sz="1000" b="1"/>
          </a:p>
          <a:p>
            <a:r>
              <a:rPr lang="en-GB" sz="1000"/>
              <a:t>Cameron, E. and Green, M. (2016) Making sense of change management: A complete guide to the models, tools &amp; techniques of organizational change. 4th </a:t>
            </a:r>
            <a:r>
              <a:rPr lang="en-GB" sz="1000" err="1"/>
              <a:t>edn</a:t>
            </a:r>
            <a:r>
              <a:rPr lang="en-GB" sz="1000"/>
              <a:t>. London: Kogan Page.</a:t>
            </a:r>
          </a:p>
          <a:p>
            <a:r>
              <a:rPr lang="en-GB" sz="1000"/>
              <a:t>de Hoyos Guevara, A.J. and Dib, V.C. (2022) 'ESG principles, challenges and opportunities', Journal on Innovation and Sustainability RISUS, 13(4), pp. 18-31. </a:t>
            </a:r>
            <a:r>
              <a:rPr lang="en-GB" sz="1000">
                <a:hlinkClick r:id="rId2"/>
              </a:rPr>
              <a:t>https://doi.org/10.23925/2179-3565.2022v13i4p18-31</a:t>
            </a:r>
            <a:endParaRPr lang="en-GB" sz="1000"/>
          </a:p>
          <a:p>
            <a:r>
              <a:rPr lang="en-GB" sz="1000"/>
              <a:t>de Souza Barbosa, A., da Silva, M.C.B.C., da Silva, L.B., Morioka, S.N. and de Souza, V.F. (2023) 'Integration of Environmental, Social, and Governance (ESG) criteria: their impacts on corporate sustainability performance', Humanities and Social Sciences Communications, 10(1), pp. 1-18. </a:t>
            </a:r>
            <a:r>
              <a:rPr lang="en-GB" sz="1000">
                <a:hlinkClick r:id="rId3"/>
              </a:rPr>
              <a:t>https://doi.org/10.1057/s41599-023-01919-0</a:t>
            </a:r>
            <a:endParaRPr lang="en-GB" sz="1000"/>
          </a:p>
          <a:p>
            <a:r>
              <a:rPr lang="en-GB" sz="1000"/>
              <a:t>Kalyanam, A.K. (2024) 'ESG: Environmental, Social, and Governance-A Comprehensive Guide to ESG and its Role in Sustainability', International Journal of Innovative Research and Creative Technology, 10(4), pp. 1-12.</a:t>
            </a:r>
          </a:p>
          <a:p>
            <a:r>
              <a:rPr lang="en-GB" sz="1000"/>
              <a:t>Oceana (2025) Coca-Cola's world with waste. Available at: </a:t>
            </a:r>
            <a:r>
              <a:rPr lang="en-GB" sz="1000">
                <a:hlinkClick r:id="rId4"/>
              </a:rPr>
              <a:t>https://oceana.org/wp-content/uploads/sites/18/2025/03/Coca-Colas-World-With-Waste-Oceana-Report-2025_reduced-size-1.pdf</a:t>
            </a:r>
            <a:r>
              <a:rPr lang="en-GB" sz="1000"/>
              <a:t> (Accessed: 28 October 2025).</a:t>
            </a:r>
          </a:p>
          <a:p>
            <a:r>
              <a:rPr lang="en-GB" sz="1000" err="1"/>
              <a:t>Rohendi</a:t>
            </a:r>
            <a:r>
              <a:rPr lang="en-GB" sz="1000"/>
              <a:t>, H., </a:t>
            </a:r>
            <a:r>
              <a:rPr lang="en-GB" sz="1000" err="1"/>
              <a:t>Ghozali</a:t>
            </a:r>
            <a:r>
              <a:rPr lang="en-GB" sz="1000"/>
              <a:t>, I. and </a:t>
            </a:r>
            <a:r>
              <a:rPr lang="en-GB" sz="1000" err="1"/>
              <a:t>Ratmono</a:t>
            </a:r>
            <a:r>
              <a:rPr lang="en-GB" sz="1000"/>
              <a:t>, D. (2024) 'Environmental, social, and governance (ESG) disclosure and firm value: the role of competitive advantage as a mediator', Cogent Business &amp; Management, 11(1), p. 2297446. </a:t>
            </a:r>
            <a:r>
              <a:rPr lang="en-GB" sz="1000">
                <a:hlinkClick r:id="rId5"/>
              </a:rPr>
              <a:t>https://doi.org/10.1080/23311975.2023.2297446</a:t>
            </a:r>
            <a:endParaRPr lang="en-GB" sz="1000"/>
          </a:p>
          <a:p>
            <a:r>
              <a:rPr lang="en-GB" sz="1000"/>
              <a:t>The Coca-Cola Company (2025) 2025 Sustainability Update. Available at: </a:t>
            </a:r>
            <a:r>
              <a:rPr lang="en-GB" sz="1000">
                <a:hlinkClick r:id="rId6"/>
              </a:rPr>
              <a:t>https://investors.coca-colacompany.com/_assets/_a0e0c3a9d9071d77ba5a7423f39c2360/cocacolacompany/db/1015/11072/file/Presentation_IR+Sustainability+Deck_Update_Sept+2025.pdf</a:t>
            </a:r>
            <a:r>
              <a:rPr lang="en-GB" sz="1000"/>
              <a:t> (Accessed: 28 October 2025).</a:t>
            </a:r>
          </a:p>
          <a:p>
            <a:r>
              <a:rPr lang="en-GB" sz="1000" err="1"/>
              <a:t>Zervoudi</a:t>
            </a:r>
            <a:r>
              <a:rPr lang="en-GB" sz="1000"/>
              <a:t>, E.K., Moschos, N. and Christopoulos, A.G. (2025) 'From the corporate social responsibility (CSR) and the environmental, social and governance (ESG) criteria to the greenwashing phenomenon: A </a:t>
            </a:r>
            <a:r>
              <a:rPr lang="en-GB" sz="1000" err="1"/>
              <a:t>comprehensiveliterature</a:t>
            </a:r>
            <a:r>
              <a:rPr lang="en-GB" sz="1000"/>
              <a:t> review about the causes, consequences and solutions of the phenomenon with specific case studies', Sustainability, 17(5), p. 2222. </a:t>
            </a:r>
            <a:r>
              <a:rPr lang="en-GB" sz="1000">
                <a:hlinkClick r:id="rId7"/>
              </a:rPr>
              <a:t>https://doi.org/10.3390/su17052222</a:t>
            </a:r>
            <a:endParaRPr lang="en-GB" sz="1000"/>
          </a:p>
          <a:p>
            <a:pPr marL="0" indent="0">
              <a:buNone/>
            </a:pPr>
            <a:endParaRPr lang="en-GB" sz="1200" b="1"/>
          </a:p>
        </p:txBody>
      </p:sp>
    </p:spTree>
    <p:extLst>
      <p:ext uri="{BB962C8B-B14F-4D97-AF65-F5344CB8AC3E}">
        <p14:creationId xmlns:p14="http://schemas.microsoft.com/office/powerpoint/2010/main" val="36297900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B472C8-3ED3-D891-49CA-F70A6DFC09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BE4E38-665A-1C7B-0A46-E2F67399D392}"/>
              </a:ext>
            </a:extLst>
          </p:cNvPr>
          <p:cNvSpPr>
            <a:spLocks noGrp="1"/>
          </p:cNvSpPr>
          <p:nvPr>
            <p:ph type="title"/>
          </p:nvPr>
        </p:nvSpPr>
        <p:spPr/>
        <p:txBody>
          <a:bodyPr>
            <a:normAutofit/>
          </a:bodyPr>
          <a:lstStyle/>
          <a:p>
            <a:r>
              <a:rPr lang="en-GB">
                <a:ea typeface="+mj-lt"/>
                <a:cs typeface="+mj-lt"/>
              </a:rPr>
              <a:t>Megha’s Academic References (last slides)</a:t>
            </a:r>
            <a:endParaRPr lang="en-US"/>
          </a:p>
        </p:txBody>
      </p:sp>
      <p:sp>
        <p:nvSpPr>
          <p:cNvPr id="3" name="Content Placeholder 2">
            <a:extLst>
              <a:ext uri="{FF2B5EF4-FFF2-40B4-BE49-F238E27FC236}">
                <a16:creationId xmlns:a16="http://schemas.microsoft.com/office/drawing/2014/main" id="{E7239FAC-2754-BE51-3224-FDA9C1DD11B5}"/>
              </a:ext>
            </a:extLst>
          </p:cNvPr>
          <p:cNvSpPr>
            <a:spLocks noGrp="1"/>
          </p:cNvSpPr>
          <p:nvPr>
            <p:ph idx="1"/>
          </p:nvPr>
        </p:nvSpPr>
        <p:spPr>
          <a:xfrm>
            <a:off x="419363" y="2180299"/>
            <a:ext cx="11336189" cy="4340438"/>
          </a:xfrm>
        </p:spPr>
        <p:txBody>
          <a:bodyPr vert="horz" lIns="91440" tIns="45720" rIns="91440" bIns="45720" rtlCol="0" anchor="t">
            <a:noAutofit/>
          </a:bodyPr>
          <a:lstStyle/>
          <a:p>
            <a:pPr>
              <a:lnSpc>
                <a:spcPct val="100000"/>
              </a:lnSpc>
            </a:pPr>
            <a:r>
              <a:rPr lang="en-GB">
                <a:ea typeface="+mn-lt"/>
                <a:cs typeface="+mn-lt"/>
              </a:rPr>
              <a:t>Kotler, P. &amp; Keller, K. (2022) </a:t>
            </a:r>
            <a:r>
              <a:rPr lang="en-GB" i="1">
                <a:ea typeface="+mn-lt"/>
                <a:cs typeface="+mn-lt"/>
              </a:rPr>
              <a:t>Marketing Management</a:t>
            </a:r>
            <a:r>
              <a:rPr lang="en-GB">
                <a:ea typeface="+mn-lt"/>
                <a:cs typeface="+mn-lt"/>
              </a:rPr>
              <a:t>, 16th </a:t>
            </a:r>
            <a:r>
              <a:rPr lang="en-GB" err="1">
                <a:ea typeface="+mn-lt"/>
                <a:cs typeface="+mn-lt"/>
              </a:rPr>
              <a:t>edn</a:t>
            </a:r>
            <a:r>
              <a:rPr lang="en-GB">
                <a:ea typeface="+mn-lt"/>
                <a:cs typeface="+mn-lt"/>
              </a:rPr>
              <a:t>. </a:t>
            </a:r>
            <a:endParaRPr lang="en-GB">
              <a:solidFill>
                <a:srgbClr val="262626"/>
              </a:solidFill>
              <a:ea typeface="+mn-lt"/>
              <a:cs typeface="+mn-lt"/>
            </a:endParaRPr>
          </a:p>
          <a:p>
            <a:pPr marL="0" indent="0">
              <a:lnSpc>
                <a:spcPct val="100000"/>
              </a:lnSpc>
              <a:buNone/>
            </a:pPr>
            <a:r>
              <a:rPr lang="en-GB">
                <a:solidFill>
                  <a:srgbClr val="262626"/>
                </a:solidFill>
                <a:ea typeface="+mn-lt"/>
                <a:cs typeface="+mn-lt"/>
              </a:rPr>
              <a:t>  (for marketing context and business adaptation theory.)</a:t>
            </a:r>
            <a:endParaRPr lang="en-GB">
              <a:solidFill>
                <a:srgbClr val="262626"/>
              </a:solidFill>
            </a:endParaRPr>
          </a:p>
          <a:p>
            <a:r>
              <a:rPr lang="en-GB">
                <a:ea typeface="+mn-lt"/>
                <a:cs typeface="+mn-lt"/>
              </a:rPr>
              <a:t>Lewin, K. (1951) </a:t>
            </a:r>
            <a:r>
              <a:rPr lang="en-GB" i="1">
                <a:ea typeface="+mn-lt"/>
                <a:cs typeface="+mn-lt"/>
              </a:rPr>
              <a:t>Field Theory in Social Science.</a:t>
            </a:r>
            <a:r>
              <a:rPr lang="en-GB">
                <a:ea typeface="+mn-lt"/>
                <a:cs typeface="+mn-lt"/>
              </a:rPr>
              <a:t> Harper &amp; Row. </a:t>
            </a:r>
            <a:endParaRPr lang="en-US">
              <a:solidFill>
                <a:srgbClr val="262626"/>
              </a:solidFill>
              <a:ea typeface="+mn-lt"/>
              <a:cs typeface="+mn-lt"/>
            </a:endParaRPr>
          </a:p>
          <a:p>
            <a:pPr marL="0" indent="0">
              <a:buNone/>
            </a:pPr>
            <a:r>
              <a:rPr lang="en-GB">
                <a:solidFill>
                  <a:srgbClr val="262626"/>
                </a:solidFill>
                <a:ea typeface="+mn-lt"/>
                <a:cs typeface="+mn-lt"/>
              </a:rPr>
              <a:t>  (for the </a:t>
            </a:r>
            <a:r>
              <a:rPr lang="en-GB" i="1">
                <a:solidFill>
                  <a:srgbClr val="262626"/>
                </a:solidFill>
                <a:ea typeface="+mn-lt"/>
                <a:cs typeface="+mn-lt"/>
              </a:rPr>
              <a:t>Three-Step Model</a:t>
            </a:r>
            <a:r>
              <a:rPr lang="en-GB">
                <a:solidFill>
                  <a:srgbClr val="262626"/>
                </a:solidFill>
                <a:ea typeface="+mn-lt"/>
                <a:cs typeface="+mn-lt"/>
              </a:rPr>
              <a:t> (Unfreeze–Change–Refreeze))</a:t>
            </a:r>
            <a:endParaRPr lang="en-US">
              <a:solidFill>
                <a:srgbClr val="262626"/>
              </a:solidFill>
              <a:ea typeface="+mn-lt"/>
              <a:cs typeface="+mn-lt"/>
            </a:endParaRPr>
          </a:p>
          <a:p>
            <a:r>
              <a:rPr lang="en-GB">
                <a:ea typeface="+mn-lt"/>
                <a:cs typeface="+mn-lt"/>
              </a:rPr>
              <a:t>Hiatt, J. (2006) </a:t>
            </a:r>
            <a:r>
              <a:rPr lang="en-GB" i="1">
                <a:ea typeface="+mn-lt"/>
                <a:cs typeface="+mn-lt"/>
              </a:rPr>
              <a:t>ADKAR: A Model for Change in Business, Government and Our Community.</a:t>
            </a:r>
            <a:r>
              <a:rPr lang="en-GB">
                <a:ea typeface="+mn-lt"/>
                <a:cs typeface="+mn-lt"/>
              </a:rPr>
              <a:t> </a:t>
            </a:r>
            <a:r>
              <a:rPr lang="en-GB" err="1">
                <a:ea typeface="+mn-lt"/>
                <a:cs typeface="+mn-lt"/>
              </a:rPr>
              <a:t>Prosci</a:t>
            </a:r>
            <a:r>
              <a:rPr lang="en-GB">
                <a:ea typeface="+mn-lt"/>
                <a:cs typeface="+mn-lt"/>
              </a:rPr>
              <a:t> Research.</a:t>
            </a:r>
            <a:r>
              <a:rPr lang="en-GB">
                <a:solidFill>
                  <a:srgbClr val="262626"/>
                </a:solidFill>
                <a:ea typeface="+mn-lt"/>
                <a:cs typeface="+mn-lt"/>
              </a:rPr>
              <a:t> (for the </a:t>
            </a:r>
            <a:r>
              <a:rPr lang="en-GB" i="1">
                <a:solidFill>
                  <a:srgbClr val="262626"/>
                </a:solidFill>
                <a:ea typeface="+mn-lt"/>
                <a:cs typeface="+mn-lt"/>
              </a:rPr>
              <a:t>ADKAR model</a:t>
            </a:r>
            <a:r>
              <a:rPr lang="en-GB">
                <a:solidFill>
                  <a:srgbClr val="262626"/>
                </a:solidFill>
                <a:ea typeface="+mn-lt"/>
                <a:cs typeface="+mn-lt"/>
              </a:rPr>
              <a:t>.)</a:t>
            </a:r>
            <a:endParaRPr lang="en-US">
              <a:solidFill>
                <a:srgbClr val="262626"/>
              </a:solidFill>
              <a:ea typeface="+mn-lt"/>
              <a:cs typeface="+mn-lt"/>
            </a:endParaRPr>
          </a:p>
          <a:p>
            <a:r>
              <a:rPr lang="en-GB">
                <a:ea typeface="+mn-lt"/>
                <a:cs typeface="+mn-lt"/>
              </a:rPr>
              <a:t>Hayes, J. (2014) </a:t>
            </a:r>
            <a:r>
              <a:rPr lang="en-GB" i="1">
                <a:ea typeface="+mn-lt"/>
                <a:cs typeface="+mn-lt"/>
              </a:rPr>
              <a:t>The Theory and Practice of Change Management.</a:t>
            </a:r>
            <a:r>
              <a:rPr lang="en-GB">
                <a:ea typeface="+mn-lt"/>
                <a:cs typeface="+mn-lt"/>
              </a:rPr>
              <a:t> 4th </a:t>
            </a:r>
            <a:r>
              <a:rPr lang="en-GB" err="1">
                <a:ea typeface="+mn-lt"/>
                <a:cs typeface="+mn-lt"/>
              </a:rPr>
              <a:t>edn</a:t>
            </a:r>
            <a:r>
              <a:rPr lang="en-GB">
                <a:ea typeface="+mn-lt"/>
                <a:cs typeface="+mn-lt"/>
              </a:rPr>
              <a:t>. </a:t>
            </a:r>
            <a:r>
              <a:rPr lang="en-GB">
                <a:solidFill>
                  <a:srgbClr val="262626"/>
                </a:solidFill>
                <a:ea typeface="+mn-lt"/>
                <a:cs typeface="+mn-lt"/>
              </a:rPr>
              <a:t>(for general change management evaluation.)</a:t>
            </a:r>
          </a:p>
          <a:p>
            <a:r>
              <a:rPr lang="en-GB">
                <a:ea typeface="+mn-lt"/>
                <a:cs typeface="+mn-lt"/>
              </a:rPr>
              <a:t>Coca-Cola Company (2024) </a:t>
            </a:r>
            <a:r>
              <a:rPr lang="en-GB" i="1">
                <a:ea typeface="+mn-lt"/>
                <a:cs typeface="+mn-lt"/>
              </a:rPr>
              <a:t>World Without Waste: Sustainability Report. </a:t>
            </a:r>
            <a:endParaRPr lang="en-US" i="1">
              <a:solidFill>
                <a:srgbClr val="262626"/>
              </a:solidFill>
              <a:ea typeface="+mn-lt"/>
              <a:cs typeface="+mn-lt"/>
            </a:endParaRPr>
          </a:p>
          <a:p>
            <a:pPr marL="0" indent="0">
              <a:buNone/>
            </a:pPr>
            <a:r>
              <a:rPr lang="en-GB" i="1">
                <a:solidFill>
                  <a:srgbClr val="262626"/>
                </a:solidFill>
                <a:ea typeface="+mn-lt"/>
                <a:cs typeface="+mn-lt"/>
              </a:rPr>
              <a:t>   </a:t>
            </a:r>
            <a:r>
              <a:rPr lang="en-GB">
                <a:solidFill>
                  <a:srgbClr val="262626"/>
                </a:solidFill>
                <a:ea typeface="+mn-lt"/>
                <a:cs typeface="+mn-lt"/>
              </a:rPr>
              <a:t>(for real company sustainability data and examples.)</a:t>
            </a:r>
            <a:endParaRPr lang="en-US">
              <a:solidFill>
                <a:srgbClr val="262626"/>
              </a:solidFill>
              <a:ea typeface="+mn-lt"/>
              <a:cs typeface="+mn-lt"/>
            </a:endParaRPr>
          </a:p>
          <a:p>
            <a:pPr marL="0" indent="0">
              <a:lnSpc>
                <a:spcPct val="120000"/>
              </a:lnSpc>
              <a:spcBef>
                <a:spcPts val="600"/>
              </a:spcBef>
              <a:spcAft>
                <a:spcPts val="600"/>
              </a:spcAft>
              <a:buNone/>
            </a:pPr>
            <a:endParaRPr lang="en-GB"/>
          </a:p>
        </p:txBody>
      </p:sp>
      <p:sp>
        <p:nvSpPr>
          <p:cNvPr id="5" name="TextBox 4">
            <a:extLst>
              <a:ext uri="{FF2B5EF4-FFF2-40B4-BE49-F238E27FC236}">
                <a16:creationId xmlns:a16="http://schemas.microsoft.com/office/drawing/2014/main" id="{7A6DDD40-AC04-0DEC-B2D2-CD905DE3A255}"/>
              </a:ext>
            </a:extLst>
          </p:cNvPr>
          <p:cNvSpPr txBox="1"/>
          <p:nvPr/>
        </p:nvSpPr>
        <p:spPr>
          <a:xfrm>
            <a:off x="187890" y="140918"/>
            <a:ext cx="8381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latin typeface="Trebuchet MS"/>
              </a:rPr>
              <a:t>Megha </a:t>
            </a:r>
            <a:r>
              <a:rPr lang="en-GB" err="1">
                <a:solidFill>
                  <a:srgbClr val="FFFFFF"/>
                </a:solidFill>
                <a:latin typeface="Trebuchet MS"/>
              </a:rPr>
              <a:t>Vaghasiya</a:t>
            </a:r>
            <a:r>
              <a:rPr lang="en-GB">
                <a:solidFill>
                  <a:srgbClr val="FFFFFF"/>
                </a:solidFill>
                <a:latin typeface="Trebuchet MS"/>
              </a:rPr>
              <a:t> – 2515214 (</a:t>
            </a:r>
            <a:r>
              <a:rPr lang="en-GB">
                <a:solidFill>
                  <a:srgbClr val="FFFFFF"/>
                </a:solidFill>
                <a:ea typeface="+mn-lt"/>
                <a:cs typeface="+mn-lt"/>
              </a:rPr>
              <a:t>Task 3: Change Management Approach</a:t>
            </a:r>
            <a:r>
              <a:rPr lang="en-GB">
                <a:solidFill>
                  <a:srgbClr val="FFFFFF"/>
                </a:solidFill>
                <a:latin typeface="Trebuchet MS"/>
              </a:rPr>
              <a:t>)</a:t>
            </a:r>
            <a:endParaRPr lang="en-US"/>
          </a:p>
        </p:txBody>
      </p:sp>
    </p:spTree>
    <p:extLst>
      <p:ext uri="{BB962C8B-B14F-4D97-AF65-F5344CB8AC3E}">
        <p14:creationId xmlns:p14="http://schemas.microsoft.com/office/powerpoint/2010/main" val="7635659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69163-F009-1E9A-96F0-7ECF1CF7C095}"/>
              </a:ext>
            </a:extLst>
          </p:cNvPr>
          <p:cNvSpPr>
            <a:spLocks noGrp="1"/>
          </p:cNvSpPr>
          <p:nvPr>
            <p:ph type="title"/>
          </p:nvPr>
        </p:nvSpPr>
        <p:spPr/>
        <p:txBody>
          <a:bodyPr/>
          <a:lstStyle/>
          <a:p>
            <a:r>
              <a:rPr lang="en-US" b="1">
                <a:latin typeface="Arial Bold"/>
                <a:ea typeface="Arial Bold"/>
                <a:cs typeface="Arial Bold"/>
                <a:sym typeface="Arial Bold"/>
              </a:rPr>
              <a:t>Davood’s Academic References</a:t>
            </a:r>
            <a:br>
              <a:rPr lang="en-US" b="1">
                <a:solidFill>
                  <a:srgbClr val="000000"/>
                </a:solidFill>
                <a:latin typeface="Arial Bold"/>
                <a:ea typeface="Arial Bold"/>
                <a:cs typeface="Arial Bold"/>
                <a:sym typeface="Arial Bold"/>
              </a:rPr>
            </a:br>
            <a:endParaRPr lang="en-GB"/>
          </a:p>
        </p:txBody>
      </p:sp>
      <p:sp>
        <p:nvSpPr>
          <p:cNvPr id="3" name="Content Placeholder 2">
            <a:extLst>
              <a:ext uri="{FF2B5EF4-FFF2-40B4-BE49-F238E27FC236}">
                <a16:creationId xmlns:a16="http://schemas.microsoft.com/office/drawing/2014/main" id="{0A66F7E9-FCEE-8173-F9A1-6B0CB6E2F748}"/>
              </a:ext>
            </a:extLst>
          </p:cNvPr>
          <p:cNvSpPr>
            <a:spLocks noGrp="1"/>
          </p:cNvSpPr>
          <p:nvPr>
            <p:ph idx="1"/>
          </p:nvPr>
        </p:nvSpPr>
        <p:spPr>
          <a:xfrm>
            <a:off x="680321" y="2024109"/>
            <a:ext cx="9613861" cy="3912080"/>
          </a:xfrm>
        </p:spPr>
        <p:txBody>
          <a:bodyPr>
            <a:normAutofit fontScale="25000" lnSpcReduction="20000"/>
          </a:bodyPr>
          <a:lstStyle/>
          <a:p>
            <a:pPr marL="345457" lvl="1" indent="-172729">
              <a:lnSpc>
                <a:spcPts val="2464"/>
              </a:lnSpc>
              <a:buFont typeface="Arial"/>
              <a:buChar char="•"/>
            </a:pPr>
            <a:r>
              <a:rPr lang="en-US" sz="4000">
                <a:latin typeface="Arial"/>
                <a:ea typeface="Arial"/>
                <a:cs typeface="Arial"/>
                <a:sym typeface="Arial"/>
              </a:rPr>
              <a:t>Buchanan, D.A. and Badham, R.J. (2020) Power, politics, and organizational change. 3rd </a:t>
            </a:r>
            <a:r>
              <a:rPr lang="en-US" sz="4000" err="1">
                <a:latin typeface="Arial"/>
                <a:ea typeface="Arial"/>
                <a:cs typeface="Arial"/>
                <a:sym typeface="Arial"/>
              </a:rPr>
              <a:t>edn</a:t>
            </a:r>
            <a:r>
              <a:rPr lang="en-US" sz="4000">
                <a:latin typeface="Arial"/>
                <a:ea typeface="Arial"/>
                <a:cs typeface="Arial"/>
                <a:sym typeface="Arial"/>
              </a:rPr>
              <a:t>. London: Sage.</a:t>
            </a:r>
          </a:p>
          <a:p>
            <a:pPr marL="345457" lvl="1" indent="-172729">
              <a:lnSpc>
                <a:spcPts val="2464"/>
              </a:lnSpc>
              <a:buFont typeface="Arial"/>
              <a:buChar char="•"/>
            </a:pPr>
            <a:r>
              <a:rPr lang="en-US" sz="4000">
                <a:latin typeface="Arial"/>
                <a:ea typeface="Arial"/>
                <a:cs typeface="Arial"/>
                <a:sym typeface="Arial"/>
              </a:rPr>
              <a:t>Cameron, E. and Green, M. (2016) Making sense of change management: A complete guide to the models, tools &amp; techniques of organizational change. 4th </a:t>
            </a:r>
            <a:r>
              <a:rPr lang="en-US" sz="4000" err="1">
                <a:latin typeface="Arial"/>
                <a:ea typeface="Arial"/>
                <a:cs typeface="Arial"/>
                <a:sym typeface="Arial"/>
              </a:rPr>
              <a:t>edn</a:t>
            </a:r>
            <a:r>
              <a:rPr lang="en-US" sz="4000">
                <a:latin typeface="Arial"/>
                <a:ea typeface="Arial"/>
                <a:cs typeface="Arial"/>
                <a:sym typeface="Arial"/>
              </a:rPr>
              <a:t>. London: Kogan Page.</a:t>
            </a:r>
          </a:p>
          <a:p>
            <a:pPr marL="345457" lvl="1" indent="-172729">
              <a:lnSpc>
                <a:spcPts val="2464"/>
              </a:lnSpc>
              <a:buFont typeface="Arial"/>
              <a:buChar char="•"/>
            </a:pPr>
            <a:r>
              <a:rPr lang="en-US" sz="4000">
                <a:latin typeface="Arial"/>
                <a:ea typeface="Arial"/>
                <a:cs typeface="Arial"/>
                <a:sym typeface="Arial"/>
              </a:rPr>
              <a:t>Oceana (2025) Coca-Cola's world with waste. Available at: </a:t>
            </a:r>
            <a:r>
              <a:rPr lang="en-US" sz="4000" u="sng">
                <a:latin typeface="Arial"/>
                <a:ea typeface="Arial"/>
                <a:cs typeface="Arial"/>
                <a:sym typeface="Arial"/>
                <a:hlinkClick r:id="rId3" tooltip="https://oceana.org/wp-content/uploads/sites/18/2025/03/Coca-Colas-World-With-Waste-Oceana-Report-2025_reduced-size-1.pdf">
                  <a:extLst>
                    <a:ext uri="{A12FA001-AC4F-418D-AE19-62706E023703}">
                      <ahyp:hlinkClr xmlns:ahyp="http://schemas.microsoft.com/office/drawing/2018/hyperlinkcolor" val="tx"/>
                    </a:ext>
                  </a:extLst>
                </a:hlinkClick>
              </a:rPr>
              <a:t>https://oceana.org/wp-content/uploads/sites/18/2025/03/Coca-Colas-World-With-Waste-Oceana-Report-2025_reduced-size-1.pdf</a:t>
            </a:r>
            <a:r>
              <a:rPr lang="en-US" sz="4000">
                <a:latin typeface="Arial"/>
                <a:ea typeface="Arial"/>
                <a:cs typeface="Arial"/>
                <a:sym typeface="Arial"/>
              </a:rPr>
              <a:t> (Accessed: 28 October 2025).</a:t>
            </a:r>
          </a:p>
          <a:p>
            <a:pPr marL="345457" lvl="1" indent="-172729">
              <a:lnSpc>
                <a:spcPts val="2464"/>
              </a:lnSpc>
              <a:buFont typeface="Arial"/>
              <a:buChar char="•"/>
            </a:pPr>
            <a:r>
              <a:rPr lang="en-US" sz="4000" err="1">
                <a:latin typeface="Arial"/>
                <a:ea typeface="Arial"/>
                <a:cs typeface="Arial"/>
                <a:sym typeface="Arial"/>
              </a:rPr>
              <a:t>Zervoudi</a:t>
            </a:r>
            <a:r>
              <a:rPr lang="en-US" sz="4000">
                <a:latin typeface="Arial"/>
                <a:ea typeface="Arial"/>
                <a:cs typeface="Arial"/>
                <a:sym typeface="Arial"/>
              </a:rPr>
              <a:t>, E.K., Moschos, N. and Christopoulos, A.G. (2025) 'From the corporate social responsibility (CSR) and the environmental, social and governance (ESG) criteria to the greenwashing phenomenon: A comprehensive literature review about the causes, consequences and solutions of the phenomenon with specific case studies', Sustainability, 17(5), p. 2222. </a:t>
            </a:r>
            <a:r>
              <a:rPr lang="en-US" sz="4000" u="sng">
                <a:latin typeface="Arial"/>
                <a:ea typeface="Arial"/>
                <a:cs typeface="Arial"/>
                <a:sym typeface="Arial"/>
                <a:hlinkClick r:id="rId4" tooltip="https://doi.org/10.3390/su17052222">
                  <a:extLst>
                    <a:ext uri="{A12FA001-AC4F-418D-AE19-62706E023703}">
                      <ahyp:hlinkClr xmlns:ahyp="http://schemas.microsoft.com/office/drawing/2018/hyperlinkcolor" val="tx"/>
                    </a:ext>
                  </a:extLst>
                </a:hlinkClick>
              </a:rPr>
              <a:t>https://doi.org/10.3390/su17052222</a:t>
            </a:r>
          </a:p>
          <a:p>
            <a:pPr marL="345457" lvl="1" indent="-172729">
              <a:lnSpc>
                <a:spcPts val="2464"/>
              </a:lnSpc>
              <a:buFont typeface="Arial"/>
              <a:buChar char="•"/>
            </a:pPr>
            <a:r>
              <a:rPr lang="en-US" sz="4000">
                <a:latin typeface="Arial"/>
                <a:ea typeface="Arial"/>
                <a:cs typeface="Arial"/>
                <a:sym typeface="Arial"/>
              </a:rPr>
              <a:t>The Coca-Cola Company (2023) Refresh the world. Make a difference. Available at: https://</a:t>
            </a:r>
            <a:r>
              <a:rPr lang="en-US" sz="4000" err="1">
                <a:latin typeface="Arial"/>
                <a:ea typeface="Arial"/>
                <a:cs typeface="Arial"/>
                <a:sym typeface="Arial"/>
              </a:rPr>
              <a:t>www.coca-colacompany.com</a:t>
            </a:r>
            <a:r>
              <a:rPr lang="en-US" sz="4000">
                <a:latin typeface="Arial"/>
                <a:ea typeface="Arial"/>
                <a:cs typeface="Arial"/>
                <a:sym typeface="Arial"/>
              </a:rPr>
              <a:t>/content/dam/company/us/</a:t>
            </a:r>
            <a:r>
              <a:rPr lang="en-US" sz="4000" err="1">
                <a:latin typeface="Arial"/>
                <a:ea typeface="Arial"/>
                <a:cs typeface="Arial"/>
                <a:sym typeface="Arial"/>
              </a:rPr>
              <a:t>en</a:t>
            </a:r>
            <a:r>
              <a:rPr lang="en-US" sz="4000">
                <a:latin typeface="Arial"/>
                <a:ea typeface="Arial"/>
                <a:cs typeface="Arial"/>
                <a:sym typeface="Arial"/>
              </a:rPr>
              <a:t>/reports/coca-cola-business-sustainability-report-2022.pdf (Accessed: 28 October 2025).</a:t>
            </a:r>
          </a:p>
          <a:p>
            <a:pPr marL="345457" lvl="1" indent="-172729">
              <a:lnSpc>
                <a:spcPts val="2464"/>
              </a:lnSpc>
              <a:buFont typeface="Arial"/>
              <a:buChar char="•"/>
            </a:pPr>
            <a:r>
              <a:rPr lang="en-US" sz="4000">
                <a:latin typeface="Arial"/>
                <a:ea typeface="Arial"/>
                <a:cs typeface="Arial"/>
                <a:sym typeface="Arial"/>
              </a:rPr>
              <a:t>de Souza Barbosa, A., da Silva, M.C.B.C., da Silva, L.B., Morioka, S.N. and de Souza, V.F. (2023) 'Integration of Environmental, Social, and Governance (ESG) criteria: their impacts on corporate sustainability performance', Humanities and Social Sciences Communications, 10(1), pp. 1-18. https://</a:t>
            </a:r>
            <a:r>
              <a:rPr lang="en-US" sz="4000" err="1">
                <a:latin typeface="Arial"/>
                <a:ea typeface="Arial"/>
                <a:cs typeface="Arial"/>
                <a:sym typeface="Arial"/>
              </a:rPr>
              <a:t>doi.org</a:t>
            </a:r>
            <a:r>
              <a:rPr lang="en-US" sz="4000">
                <a:latin typeface="Arial"/>
                <a:ea typeface="Arial"/>
                <a:cs typeface="Arial"/>
                <a:sym typeface="Arial"/>
              </a:rPr>
              <a:t>/10.1057/s41599-023-01919-0</a:t>
            </a:r>
          </a:p>
          <a:p>
            <a:endParaRPr lang="en-GB"/>
          </a:p>
        </p:txBody>
      </p:sp>
    </p:spTree>
    <p:extLst>
      <p:ext uri="{BB962C8B-B14F-4D97-AF65-F5344CB8AC3E}">
        <p14:creationId xmlns:p14="http://schemas.microsoft.com/office/powerpoint/2010/main" val="4173869543"/>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32</Slides>
  <Notes>13</Notes>
  <HiddenSlides>0</HiddenSlide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Berlin</vt:lpstr>
      <vt:lpstr>Managing Marketing Change </vt:lpstr>
      <vt:lpstr>Coca-Cola &amp; Marketing Change</vt:lpstr>
      <vt:lpstr>Mission, Vision, Core Values &amp; Strategic Intent</vt:lpstr>
      <vt:lpstr>Marketing Implications &amp; Strategic Response</vt:lpstr>
      <vt:lpstr>Marketing Issues &amp; Solutions</vt:lpstr>
      <vt:lpstr>MARKETING ISSUES</vt:lpstr>
      <vt:lpstr>MARKETING ISSUES</vt:lpstr>
      <vt:lpstr>MARKETING ISSUES SOLUTIONS</vt:lpstr>
      <vt:lpstr>PowerPoint Presentation</vt:lpstr>
      <vt:lpstr>PowerPoint Presentation</vt:lpstr>
      <vt:lpstr>PowerPoint Presentation</vt:lpstr>
      <vt:lpstr>PowerPoint Presentation</vt:lpstr>
      <vt:lpstr>PowerPoint Presentation</vt:lpstr>
      <vt:lpstr>OBSTACLE AFFECTING MARKETING Credibility Gap: Greenwashing and Reputation Crisis</vt:lpstr>
      <vt:lpstr>PowerPoint Presentation</vt:lpstr>
      <vt:lpstr>Applying Change Management at Coca-Cola </vt:lpstr>
      <vt:lpstr>Lewin’s Three-Step Model in Coca-Cola </vt:lpstr>
      <vt:lpstr>ADKAR Model: Managing Human Side of Change </vt:lpstr>
      <vt:lpstr>Force Field Analysis – Coca-Cola’s Sustainability Change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for your time.</vt:lpstr>
      <vt:lpstr>Rebekah’s Academic References </vt:lpstr>
      <vt:lpstr>Shaeka’s Academic References (last slides)</vt:lpstr>
      <vt:lpstr>Saghar’s Academic References</vt:lpstr>
      <vt:lpstr>Megha’s Academic References (last slides)</vt:lpstr>
      <vt:lpstr>Davood’s Academic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Coca-Cola </dc:title>
  <dc:creator>Rebekah Jones (2205076)</dc:creator>
  <cp:lastModifiedBy>Rebekah Jones (2205076)</cp:lastModifiedBy>
  <cp:revision>1</cp:revision>
  <dcterms:created xsi:type="dcterms:W3CDTF">2025-10-24T09:24:54Z</dcterms:created>
  <dcterms:modified xsi:type="dcterms:W3CDTF">2025-11-10T18:43:14Z</dcterms:modified>
</cp:coreProperties>
</file>