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8" r:id="rId2"/>
    <p:sldId id="259" r:id="rId3"/>
    <p:sldId id="260" r:id="rId4"/>
    <p:sldId id="261" r:id="rId5"/>
    <p:sldId id="266" r:id="rId6"/>
    <p:sldId id="262" r:id="rId7"/>
    <p:sldId id="267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46B9CF4-40CD-4B49-A416-A5AC529B2FCE}" type="datetimeFigureOut">
              <a:rPr lang="en-US" smtClean="0"/>
              <a:pPr/>
              <a:t>3/1/2017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8C5DE4-4E78-4E37-ABE9-73E97B725A9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Accruals and Prepayments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Accounting and Accounting Software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5499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The expenses charged in the profit and loss account MUST be those for the full 12 month period</a:t>
            </a:r>
          </a:p>
          <a:p>
            <a:endParaRPr lang="en-GB" sz="32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ACCRUALS AND PREPAYMENTS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 smtClean="0"/>
              <a:t>If we have paid expenses in advance or are in arrears with payments, adjustments will need to be made</a:t>
            </a:r>
          </a:p>
          <a:p>
            <a:endParaRPr lang="en-GB" sz="3600" dirty="0" smtClean="0"/>
          </a:p>
          <a:p>
            <a:r>
              <a:rPr lang="en-GB" sz="3600" dirty="0" smtClean="0"/>
              <a:t>The adjustments are known as accruals and prepayments</a:t>
            </a:r>
            <a:endParaRPr lang="en-GB" sz="3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b="1" dirty="0" smtClean="0">
                <a:solidFill>
                  <a:schemeClr val="accent2">
                    <a:lumMod val="75000"/>
                  </a:schemeClr>
                </a:solidFill>
              </a:rPr>
              <a:t>For an Accrual:</a:t>
            </a:r>
          </a:p>
          <a:p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Dr	Expense account		X</a:t>
            </a:r>
          </a:p>
          <a:p>
            <a:pPr>
              <a:buNone/>
            </a:pP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Cr	</a:t>
            </a:r>
            <a:r>
              <a:rPr lang="en-GB" sz="4000" dirty="0" smtClean="0"/>
              <a:t>       Accruals </a:t>
            </a:r>
            <a:r>
              <a:rPr lang="en-GB" sz="4000" dirty="0" smtClean="0"/>
              <a:t>			X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ACCOUNTING TREATMENT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Increase expense in profit and loss </a:t>
            </a:r>
            <a:r>
              <a:rPr lang="en-GB" sz="3600" dirty="0" smtClean="0"/>
              <a:t> account</a:t>
            </a:r>
            <a:endParaRPr lang="en-GB" sz="3600" dirty="0" smtClean="0"/>
          </a:p>
          <a:p>
            <a:pPr>
              <a:buNone/>
            </a:pPr>
            <a:endParaRPr lang="en-GB" sz="3600" dirty="0" smtClean="0"/>
          </a:p>
          <a:p>
            <a:r>
              <a:rPr lang="en-GB" sz="3600" dirty="0" smtClean="0"/>
              <a:t>Show accrual under current </a:t>
            </a:r>
            <a:r>
              <a:rPr lang="en-GB" sz="3600" dirty="0" smtClean="0"/>
              <a:t>   liabilities </a:t>
            </a:r>
            <a:r>
              <a:rPr lang="en-GB" sz="3600" dirty="0" smtClean="0"/>
              <a:t>in the balance sheet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rgbClr val="A36520"/>
                </a:solidFill>
              </a:rPr>
              <a:t>For a Prepayment:</a:t>
            </a:r>
            <a:br>
              <a:rPr lang="en-GB" sz="4000" b="1" dirty="0">
                <a:solidFill>
                  <a:srgbClr val="A36520"/>
                </a:solidFill>
              </a:rPr>
            </a:br>
            <a:endParaRPr lang="en-GB" sz="4000" dirty="0" smtClean="0"/>
          </a:p>
          <a:p>
            <a:pPr>
              <a:buNone/>
            </a:pPr>
            <a:r>
              <a:rPr lang="en-GB" sz="4000" dirty="0" smtClean="0"/>
              <a:t>	</a:t>
            </a:r>
            <a:r>
              <a:rPr lang="en-GB" sz="3600" dirty="0" smtClean="0"/>
              <a:t>Dr  </a:t>
            </a:r>
            <a:r>
              <a:rPr lang="en-GB" sz="3600" dirty="0" smtClean="0"/>
              <a:t>	Prepayments	X</a:t>
            </a:r>
          </a:p>
          <a:p>
            <a:pPr>
              <a:buNone/>
            </a:pPr>
            <a:endParaRPr lang="en-GB" sz="3600" dirty="0" smtClean="0"/>
          </a:p>
          <a:p>
            <a:pPr>
              <a:buNone/>
            </a:pPr>
            <a:r>
              <a:rPr lang="en-GB" sz="3600" dirty="0" smtClean="0"/>
              <a:t>	Cr	 	Expense account 	X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A36520"/>
                </a:solidFill>
              </a:rPr>
              <a:t>ACCOUNTING TREATMENT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 smtClean="0"/>
              <a:t>Decrease expense in profit and loss account</a:t>
            </a:r>
          </a:p>
          <a:p>
            <a:pPr>
              <a:buNone/>
            </a:pPr>
            <a:endParaRPr lang="en-GB" sz="4000" dirty="0" smtClean="0"/>
          </a:p>
          <a:p>
            <a:r>
              <a:rPr lang="en-GB" sz="4000" dirty="0" smtClean="0"/>
              <a:t>Show prepayment under current assets in the balance sheet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62</TotalTime>
  <Words>100</Words>
  <Application>Microsoft Office PowerPoint</Application>
  <PresentationFormat>On-screen Show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Hardcover</vt:lpstr>
      <vt:lpstr>Accruals and Prepayments</vt:lpstr>
      <vt:lpstr>ACCRUALS AND PREPAYMENTS</vt:lpstr>
      <vt:lpstr>PowerPoint Presentation</vt:lpstr>
      <vt:lpstr>ACCOUNTING TREATMENT</vt:lpstr>
      <vt:lpstr>PowerPoint Presentation</vt:lpstr>
      <vt:lpstr>ACCOUNTING TREATMENT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OF GOODS SOLD</dc:title>
  <dc:creator>Richard Dunstan</dc:creator>
  <cp:lastModifiedBy>Marie Pitson</cp:lastModifiedBy>
  <cp:revision>8</cp:revision>
  <dcterms:created xsi:type="dcterms:W3CDTF">2012-06-13T11:41:31Z</dcterms:created>
  <dcterms:modified xsi:type="dcterms:W3CDTF">2017-03-01T08:26:32Z</dcterms:modified>
</cp:coreProperties>
</file>