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4"/>
  </p:notesMasterIdLst>
  <p:handoutMasterIdLst>
    <p:handoutMasterId r:id="rId15"/>
  </p:handoutMasterIdLst>
  <p:sldIdLst>
    <p:sldId id="256" r:id="rId5"/>
    <p:sldId id="299" r:id="rId6"/>
    <p:sldId id="302" r:id="rId7"/>
    <p:sldId id="301" r:id="rId8"/>
    <p:sldId id="288" r:id="rId9"/>
    <p:sldId id="303" r:id="rId10"/>
    <p:sldId id="305" r:id="rId11"/>
    <p:sldId id="304" r:id="rId12"/>
    <p:sldId id="295" r:id="rId13"/>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3" autoAdjust="0"/>
    <p:restoredTop sz="94598" autoAdjust="0"/>
  </p:normalViewPr>
  <p:slideViewPr>
    <p:cSldViewPr snapToGrid="0">
      <p:cViewPr varScale="1">
        <p:scale>
          <a:sx n="64" d="100"/>
          <a:sy n="64" d="100"/>
        </p:scale>
        <p:origin x="72" y="102"/>
      </p:cViewPr>
      <p:guideLst/>
    </p:cSldViewPr>
  </p:slideViewPr>
  <p:outlineViewPr>
    <p:cViewPr>
      <p:scale>
        <a:sx n="33" d="100"/>
        <a:sy n="33" d="100"/>
      </p:scale>
      <p:origin x="0" y="-576"/>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114" d="100"/>
          <a:sy n="114" d="100"/>
        </p:scale>
        <p:origin x="2226"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diagrams/_rels/data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image" Target="../media/image4.jpg"/></Relationships>
</file>

<file path=ppt/diagrams/_rels/drawing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image" Target="../media/image4.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D67ED0-6EEA-48F6-A9C1-BE754AABC76A}" type="doc">
      <dgm:prSet loTypeId="urn:microsoft.com/office/officeart/2017/3/layout/HorizontalPathTimeline#2" loCatId="other" qsTypeId="urn:microsoft.com/office/officeart/2005/8/quickstyle/simple1" qsCatId="simple" csTypeId="urn:microsoft.com/office/officeart/2005/8/colors/accent1_2" csCatId="accent1" phldr="1"/>
      <dgm:spPr/>
      <dgm:t>
        <a:bodyPr rtlCol="0"/>
        <a:lstStyle/>
        <a:p>
          <a:pPr rtl="0"/>
          <a:endParaRPr lang="en-GB"/>
        </a:p>
      </dgm:t>
    </dgm:pt>
    <dgm:pt modelId="{AE62509E-8FD5-4BC0-8484-49407DA07B2D}">
      <dgm:prSet phldrT="[Text]"/>
      <dgm:spPr/>
      <dgm:t>
        <a:bodyPr rtlCol="0"/>
        <a:lstStyle/>
        <a:p>
          <a:pPr rtl="0">
            <a:lnSpc>
              <a:spcPct val="100000"/>
            </a:lnSpc>
            <a:spcAft>
              <a:spcPts val="0"/>
            </a:spcAft>
          </a:pPr>
          <a:r>
            <a:rPr lang="en-GB" spc="100" dirty="0">
              <a:solidFill>
                <a:schemeClr val="tx1"/>
              </a:solidFill>
            </a:rPr>
            <a:t>January 5</a:t>
          </a:r>
          <a:r>
            <a:rPr lang="en-GB" spc="100" baseline="30000" dirty="0">
              <a:solidFill>
                <a:schemeClr val="tx1"/>
              </a:solidFill>
            </a:rPr>
            <a:t>th</a:t>
          </a:r>
          <a:r>
            <a:rPr lang="en-GB" spc="100" dirty="0">
              <a:solidFill>
                <a:schemeClr val="tx1"/>
              </a:solidFill>
            </a:rPr>
            <a:t> </a:t>
          </a:r>
        </a:p>
      </dgm:t>
    </dgm:pt>
    <dgm:pt modelId="{8F2C679D-77AF-46F9-9ACE-1E1D440B1883}" type="parTrans" cxnId="{B681E0E7-0B3A-4DB8-BF19-F9AE0E1C787B}">
      <dgm:prSet/>
      <dgm:spPr/>
      <dgm:t>
        <a:bodyPr rtlCol="0"/>
        <a:lstStyle/>
        <a:p>
          <a:pPr rtl="0"/>
          <a:endParaRPr lang="en-GB">
            <a:solidFill>
              <a:schemeClr val="tx1"/>
            </a:solidFill>
          </a:endParaRPr>
        </a:p>
      </dgm:t>
    </dgm:pt>
    <dgm:pt modelId="{5C2CB4AF-F88D-4FBE-A40E-0CC048A23B9E}" type="sibTrans" cxnId="{B681E0E7-0B3A-4DB8-BF19-F9AE0E1C787B}">
      <dgm:prSet/>
      <dgm:spPr/>
      <dgm:t>
        <a:bodyPr rtlCol="0"/>
        <a:lstStyle/>
        <a:p>
          <a:pPr rtl="0"/>
          <a:endParaRPr lang="en-GB">
            <a:solidFill>
              <a:schemeClr val="tx1"/>
            </a:solidFill>
          </a:endParaRPr>
        </a:p>
      </dgm:t>
    </dgm:pt>
    <dgm:pt modelId="{962BFD33-E216-4331-BBD8-38EEDAB2E2C0}">
      <dgm:prSet phldrT="[Text]"/>
      <dgm:spPr/>
      <dgm:t>
        <a:bodyPr rtlCol="0"/>
        <a:lstStyle/>
        <a:p>
          <a:pPr rtl="0">
            <a:lnSpc>
              <a:spcPct val="90000"/>
            </a:lnSpc>
            <a:spcAft>
              <a:spcPts val="0"/>
            </a:spcAft>
            <a:buFont typeface="Arial" panose="020B0604020202020204" pitchFamily="34" charset="0"/>
            <a:buChar char="•"/>
          </a:pPr>
          <a:r>
            <a:rPr lang="en-GB" spc="100" dirty="0">
              <a:solidFill>
                <a:schemeClr val="tx1"/>
              </a:solidFill>
            </a:rPr>
            <a:t>January 6</a:t>
          </a:r>
          <a:r>
            <a:rPr lang="en-GB" spc="100" baseline="30000" dirty="0">
              <a:solidFill>
                <a:schemeClr val="tx1"/>
              </a:solidFill>
            </a:rPr>
            <a:t>th</a:t>
          </a:r>
          <a:r>
            <a:rPr lang="en-GB" spc="100" dirty="0">
              <a:solidFill>
                <a:schemeClr val="tx1"/>
              </a:solidFill>
            </a:rPr>
            <a:t> </a:t>
          </a:r>
        </a:p>
      </dgm:t>
    </dgm:pt>
    <dgm:pt modelId="{AB5F98BE-C987-462F-85E3-90E8BE69A319}" type="parTrans" cxnId="{D77C3B5C-C13D-41B7-AA50-BE60CD5D3FAD}">
      <dgm:prSet/>
      <dgm:spPr/>
      <dgm:t>
        <a:bodyPr rtlCol="0"/>
        <a:lstStyle/>
        <a:p>
          <a:pPr rtl="0"/>
          <a:endParaRPr lang="en-GB">
            <a:solidFill>
              <a:schemeClr val="tx1"/>
            </a:solidFill>
          </a:endParaRPr>
        </a:p>
      </dgm:t>
    </dgm:pt>
    <dgm:pt modelId="{FF557E39-8331-4155-901F-701688C4CCAD}" type="sibTrans" cxnId="{D77C3B5C-C13D-41B7-AA50-BE60CD5D3FAD}">
      <dgm:prSet/>
      <dgm:spPr/>
      <dgm:t>
        <a:bodyPr rtlCol="0"/>
        <a:lstStyle/>
        <a:p>
          <a:pPr rtl="0"/>
          <a:endParaRPr lang="en-GB">
            <a:solidFill>
              <a:schemeClr val="tx1"/>
            </a:solidFill>
          </a:endParaRPr>
        </a:p>
      </dgm:t>
    </dgm:pt>
    <dgm:pt modelId="{B296910E-5EDD-40B6-9F5C-49436E692D0A}">
      <dgm:prSet custT="1"/>
      <dgm:spPr/>
      <dgm:t>
        <a:bodyPr rtlCol="0"/>
        <a:lstStyle/>
        <a:p>
          <a:pPr rtl="0">
            <a:buFont typeface="Arial" panose="020B0604020202020204" pitchFamily="34" charset="0"/>
            <a:buChar char="•"/>
          </a:pPr>
          <a:r>
            <a:rPr lang="en-GB" sz="1100" b="0" i="0" spc="100" dirty="0">
              <a:solidFill>
                <a:schemeClr val="tx1"/>
              </a:solidFill>
            </a:rPr>
            <a:t>Assistant Peter Singh found the </a:t>
          </a:r>
          <a:r>
            <a:rPr lang="en-GB" sz="1100" spc="150" baseline="0" dirty="0">
              <a:solidFill>
                <a:schemeClr val="tx1"/>
              </a:solidFill>
            </a:rPr>
            <a:t>lab “trashed” with no sign of Dr. Dana presence. He </a:t>
          </a:r>
          <a:r>
            <a:rPr lang="en-GB" sz="1100" b="0" i="0" spc="100" dirty="0">
              <a:solidFill>
                <a:schemeClr val="tx1"/>
              </a:solidFill>
            </a:rPr>
            <a:t>reported her disappearance and the investigation has begun.</a:t>
          </a:r>
          <a:endParaRPr lang="en-GB" sz="1100" spc="100" baseline="0" dirty="0">
            <a:solidFill>
              <a:schemeClr val="tx1"/>
            </a:solidFill>
          </a:endParaRPr>
        </a:p>
      </dgm:t>
    </dgm:pt>
    <dgm:pt modelId="{911B340C-3486-4299-920E-5DB640C4EDC9}" type="parTrans" cxnId="{047969A5-710C-4C0E-B61E-734F166269A0}">
      <dgm:prSet/>
      <dgm:spPr/>
      <dgm:t>
        <a:bodyPr rtlCol="0"/>
        <a:lstStyle/>
        <a:p>
          <a:pPr rtl="0"/>
          <a:endParaRPr lang="en-GB">
            <a:solidFill>
              <a:schemeClr val="tx1"/>
            </a:solidFill>
          </a:endParaRPr>
        </a:p>
      </dgm:t>
    </dgm:pt>
    <dgm:pt modelId="{33A0507C-F24C-416A-8E94-DB84555D29CB}" type="sibTrans" cxnId="{047969A5-710C-4C0E-B61E-734F166269A0}">
      <dgm:prSet/>
      <dgm:spPr/>
      <dgm:t>
        <a:bodyPr rtlCol="0"/>
        <a:lstStyle/>
        <a:p>
          <a:pPr rtl="0"/>
          <a:endParaRPr lang="en-GB">
            <a:solidFill>
              <a:schemeClr val="tx1"/>
            </a:solidFill>
          </a:endParaRPr>
        </a:p>
      </dgm:t>
    </dgm:pt>
    <dgm:pt modelId="{EAE49342-26CF-4F25-885B-37AA962033C8}">
      <dgm:prSet custT="1"/>
      <dgm:spPr/>
      <dgm:t>
        <a:bodyPr/>
        <a:lstStyle/>
        <a:p>
          <a:r>
            <a:rPr lang="en-GB" sz="1100" dirty="0"/>
            <a:t>Dr. Hart was last seen leaving her lab around 9:30PM</a:t>
          </a:r>
        </a:p>
      </dgm:t>
    </dgm:pt>
    <dgm:pt modelId="{30AAD3A2-CAED-4941-A5B5-376F629A7787}" type="parTrans" cxnId="{2B0E5B5F-6E8A-4590-A242-C9446DB842B1}">
      <dgm:prSet/>
      <dgm:spPr/>
      <dgm:t>
        <a:bodyPr/>
        <a:lstStyle/>
        <a:p>
          <a:endParaRPr lang="en-GB"/>
        </a:p>
      </dgm:t>
    </dgm:pt>
    <dgm:pt modelId="{7E7936E6-66D6-4E24-A5A0-D8304B96D76E}" type="sibTrans" cxnId="{2B0E5B5F-6E8A-4590-A242-C9446DB842B1}">
      <dgm:prSet/>
      <dgm:spPr/>
      <dgm:t>
        <a:bodyPr/>
        <a:lstStyle/>
        <a:p>
          <a:endParaRPr lang="en-GB"/>
        </a:p>
      </dgm:t>
    </dgm:pt>
    <dgm:pt modelId="{93C358AC-5BA0-4CB6-B22F-1B95FA53D0F3}" type="pres">
      <dgm:prSet presAssocID="{44D67ED0-6EEA-48F6-A9C1-BE754AABC76A}" presName="root" presStyleCnt="0">
        <dgm:presLayoutVars>
          <dgm:chMax/>
          <dgm:chPref/>
          <dgm:dir/>
          <dgm:animLvl val="lvl"/>
        </dgm:presLayoutVars>
      </dgm:prSet>
      <dgm:spPr/>
    </dgm:pt>
    <dgm:pt modelId="{9F83E70B-EE6D-407B-8E1F-FE26817B3B1D}" type="pres">
      <dgm:prSet presAssocID="{44D67ED0-6EEA-48F6-A9C1-BE754AABC76A}" presName="divider" presStyleLbl="asst0" presStyleIdx="0" presStyleCnt="1"/>
      <dgm:spPr>
        <a:solidFill>
          <a:schemeClr val="accent3"/>
        </a:solidFill>
        <a:ln>
          <a:noFill/>
        </a:ln>
      </dgm:spPr>
    </dgm:pt>
    <dgm:pt modelId="{EE6F6E1A-AC88-44BD-8034-0C2734A7943C}" type="pres">
      <dgm:prSet presAssocID="{44D67ED0-6EEA-48F6-A9C1-BE754AABC76A}" presName="nodes" presStyleCnt="0">
        <dgm:presLayoutVars>
          <dgm:chMax/>
          <dgm:chPref/>
          <dgm:animLvl val="lvl"/>
        </dgm:presLayoutVars>
      </dgm:prSet>
      <dgm:spPr/>
    </dgm:pt>
    <dgm:pt modelId="{27CC3FEA-4989-4FE6-A03A-48D0F90DB146}" type="pres">
      <dgm:prSet presAssocID="{AE62509E-8FD5-4BC0-8484-49407DA07B2D}" presName="composite" presStyleCnt="0"/>
      <dgm:spPr/>
    </dgm:pt>
    <dgm:pt modelId="{B3AC6DBE-85B6-4AF3-BADF-7E1E82B735CC}" type="pres">
      <dgm:prSet presAssocID="{AE62509E-8FD5-4BC0-8484-49407DA07B2D}" presName="ConnectorPoint" presStyleLbl="fgAcc1" presStyleIdx="0" presStyleCnt="2"/>
      <dgm:spPr>
        <a:ln>
          <a:noFill/>
        </a:ln>
      </dgm:spPr>
    </dgm:pt>
    <dgm:pt modelId="{EAA550E8-D286-40B4-9B20-40DE0FCA02CE}" type="pres">
      <dgm:prSet presAssocID="{AE62509E-8FD5-4BC0-8484-49407DA07B2D}" presName="ConnectLine" presStyleLbl="alignNode1" presStyleIdx="0" presStyleCnt="2"/>
      <dgm:spPr>
        <a:solidFill>
          <a:schemeClr val="accent1">
            <a:hueOff val="0"/>
            <a:satOff val="0"/>
            <a:lumOff val="0"/>
            <a:alphaOff val="0"/>
          </a:schemeClr>
        </a:solidFill>
        <a:ln w="12700" cap="flat" cmpd="sng" algn="ctr">
          <a:solidFill>
            <a:schemeClr val="accent1">
              <a:hueOff val="0"/>
              <a:satOff val="0"/>
              <a:lumOff val="0"/>
              <a:alphaOff val="0"/>
            </a:schemeClr>
          </a:solidFill>
          <a:prstDash val="dash"/>
          <a:miter lim="800000"/>
        </a:ln>
        <a:effectLst/>
      </dgm:spPr>
    </dgm:pt>
    <dgm:pt modelId="{13B6FF8E-261C-4941-9C10-4D13C6F1D5E7}" type="pres">
      <dgm:prSet presAssocID="{AE62509E-8FD5-4BC0-8484-49407DA07B2D}" presName="FlexibleEmptyPlaceHolder" presStyleCnt="0"/>
      <dgm:spPr/>
    </dgm:pt>
    <dgm:pt modelId="{408DCC00-CC60-4F76-9C61-F00E7DBFC778}" type="pres">
      <dgm:prSet presAssocID="{AE62509E-8FD5-4BC0-8484-49407DA07B2D}" presName="L2TextContainer" presStyleLbl="bgAcc1" presStyleIdx="0" presStyleCnt="2" custScaleX="98025" custLinFactNeighborX="-7160">
        <dgm:presLayoutVars>
          <dgm:chMax val="0"/>
          <dgm:chPref val="0"/>
          <dgm:bulletEnabled val="1"/>
        </dgm:presLayoutVars>
      </dgm:prSet>
      <dgm:spPr/>
    </dgm:pt>
    <dgm:pt modelId="{5C96A5F5-16B2-4AEA-9591-B66C220F4A65}" type="pres">
      <dgm:prSet presAssocID="{AE62509E-8FD5-4BC0-8484-49407DA07B2D}" presName="L1TextContainer" presStyleLbl="revTx" presStyleIdx="0" presStyleCnt="2" custLinFactNeighborX="-8075">
        <dgm:presLayoutVars>
          <dgm:chMax val="1"/>
          <dgm:chPref val="1"/>
          <dgm:bulletEnabled val="1"/>
        </dgm:presLayoutVars>
      </dgm:prSet>
      <dgm:spPr/>
    </dgm:pt>
    <dgm:pt modelId="{22931EBF-FF0E-4476-B965-7C4CFFC57D5D}" type="pres">
      <dgm:prSet presAssocID="{AE62509E-8FD5-4BC0-8484-49407DA07B2D}" presName="EmptyPlaceHolder" presStyleCnt="0"/>
      <dgm:spPr/>
    </dgm:pt>
    <dgm:pt modelId="{E3B24336-549D-49F0-9359-D66050EB5874}" type="pres">
      <dgm:prSet presAssocID="{5C2CB4AF-F88D-4FBE-A40E-0CC048A23B9E}" presName="spaceBetweenRectangles" presStyleCnt="0"/>
      <dgm:spPr/>
    </dgm:pt>
    <dgm:pt modelId="{DA0D1A8F-1D92-476F-972C-E82839B78B96}" type="pres">
      <dgm:prSet presAssocID="{962BFD33-E216-4331-BBD8-38EEDAB2E2C0}" presName="composite" presStyleCnt="0"/>
      <dgm:spPr/>
    </dgm:pt>
    <dgm:pt modelId="{A72D3A03-5E34-4B13-9747-5EFFE003B8C1}" type="pres">
      <dgm:prSet presAssocID="{962BFD33-E216-4331-BBD8-38EEDAB2E2C0}" presName="ConnectorPoint" presStyleLbl="fgAcc1" presStyleIdx="1" presStyleCnt="2"/>
      <dgm:spPr>
        <a:ln>
          <a:noFill/>
        </a:ln>
      </dgm:spPr>
    </dgm:pt>
    <dgm:pt modelId="{EB9D58D6-E34B-4990-86E2-B1CAE3536A29}" type="pres">
      <dgm:prSet presAssocID="{962BFD33-E216-4331-BBD8-38EEDAB2E2C0}" presName="ConnectLine" presStyleLbl="alignNode1" presStyleIdx="1" presStyleCnt="2"/>
      <dgm:spPr>
        <a:solidFill>
          <a:schemeClr val="accent1">
            <a:hueOff val="0"/>
            <a:satOff val="0"/>
            <a:lumOff val="0"/>
            <a:alphaOff val="0"/>
          </a:schemeClr>
        </a:solidFill>
        <a:ln w="12700" cap="flat" cmpd="sng" algn="ctr">
          <a:solidFill>
            <a:schemeClr val="accent1">
              <a:hueOff val="0"/>
              <a:satOff val="0"/>
              <a:lumOff val="0"/>
              <a:alphaOff val="0"/>
            </a:schemeClr>
          </a:solidFill>
          <a:prstDash val="dash"/>
        </a:ln>
        <a:effectLst/>
      </dgm:spPr>
    </dgm:pt>
    <dgm:pt modelId="{B9FF588F-5F27-4094-9B6D-747FD10A48B7}" type="pres">
      <dgm:prSet presAssocID="{962BFD33-E216-4331-BBD8-38EEDAB2E2C0}" presName="FlexibleEmptyPlaceHolder" presStyleCnt="0"/>
      <dgm:spPr/>
    </dgm:pt>
    <dgm:pt modelId="{160E0A3B-47C8-4C2F-8C45-EC9C3DFA1FFB}" type="pres">
      <dgm:prSet presAssocID="{962BFD33-E216-4331-BBD8-38EEDAB2E2C0}" presName="L2TextContainer" presStyleLbl="bgAcc1" presStyleIdx="1" presStyleCnt="2" custScaleX="101911" custLinFactNeighborX="4296">
        <dgm:presLayoutVars>
          <dgm:chMax val="0"/>
          <dgm:chPref val="0"/>
          <dgm:bulletEnabled val="1"/>
        </dgm:presLayoutVars>
      </dgm:prSet>
      <dgm:spPr/>
    </dgm:pt>
    <dgm:pt modelId="{5646D4EB-C7F1-4D0E-8051-C7D6C1D31ADE}" type="pres">
      <dgm:prSet presAssocID="{962BFD33-E216-4331-BBD8-38EEDAB2E2C0}" presName="L1TextContainer" presStyleLbl="revTx" presStyleIdx="1" presStyleCnt="2" custLinFactNeighborX="4657">
        <dgm:presLayoutVars>
          <dgm:chMax val="1"/>
          <dgm:chPref val="1"/>
          <dgm:bulletEnabled val="1"/>
        </dgm:presLayoutVars>
      </dgm:prSet>
      <dgm:spPr/>
    </dgm:pt>
    <dgm:pt modelId="{937215CC-5D52-40FA-BAD6-30FFF9CDB26A}" type="pres">
      <dgm:prSet presAssocID="{962BFD33-E216-4331-BBD8-38EEDAB2E2C0}" presName="EmptyPlaceHolder" presStyleCnt="0"/>
      <dgm:spPr/>
    </dgm:pt>
  </dgm:ptLst>
  <dgm:cxnLst>
    <dgm:cxn modelId="{ABC35420-2881-483F-B687-1FB2F346360F}" type="presOf" srcId="{44D67ED0-6EEA-48F6-A9C1-BE754AABC76A}" destId="{93C358AC-5BA0-4CB6-B22F-1B95FA53D0F3}" srcOrd="0" destOrd="0" presId="urn:microsoft.com/office/officeart/2017/3/layout/HorizontalPathTimeline#2"/>
    <dgm:cxn modelId="{D77C3B5C-C13D-41B7-AA50-BE60CD5D3FAD}" srcId="{44D67ED0-6EEA-48F6-A9C1-BE754AABC76A}" destId="{962BFD33-E216-4331-BBD8-38EEDAB2E2C0}" srcOrd="1" destOrd="0" parTransId="{AB5F98BE-C987-462F-85E3-90E8BE69A319}" sibTransId="{FF557E39-8331-4155-901F-701688C4CCAD}"/>
    <dgm:cxn modelId="{2B0E5B5F-6E8A-4590-A242-C9446DB842B1}" srcId="{AE62509E-8FD5-4BC0-8484-49407DA07B2D}" destId="{EAE49342-26CF-4F25-885B-37AA962033C8}" srcOrd="0" destOrd="0" parTransId="{30AAD3A2-CAED-4941-A5B5-376F629A7787}" sibTransId="{7E7936E6-66D6-4E24-A5A0-D8304B96D76E}"/>
    <dgm:cxn modelId="{F7B2F878-7313-4D9A-81B6-34DDCA798428}" type="presOf" srcId="{EAE49342-26CF-4F25-885B-37AA962033C8}" destId="{408DCC00-CC60-4F76-9C61-F00E7DBFC778}" srcOrd="0" destOrd="0" presId="urn:microsoft.com/office/officeart/2017/3/layout/HorizontalPathTimeline#2"/>
    <dgm:cxn modelId="{047969A5-710C-4C0E-B61E-734F166269A0}" srcId="{962BFD33-E216-4331-BBD8-38EEDAB2E2C0}" destId="{B296910E-5EDD-40B6-9F5C-49436E692D0A}" srcOrd="0" destOrd="0" parTransId="{911B340C-3486-4299-920E-5DB640C4EDC9}" sibTransId="{33A0507C-F24C-416A-8E94-DB84555D29CB}"/>
    <dgm:cxn modelId="{FB22A1C5-F573-4FC4-BF5E-BFBDF858D131}" type="presOf" srcId="{AE62509E-8FD5-4BC0-8484-49407DA07B2D}" destId="{5C96A5F5-16B2-4AEA-9591-B66C220F4A65}" srcOrd="0" destOrd="0" presId="urn:microsoft.com/office/officeart/2017/3/layout/HorizontalPathTimeline#2"/>
    <dgm:cxn modelId="{A48A7ACB-725B-40E0-9300-DE9CD4B48CEA}" type="presOf" srcId="{B296910E-5EDD-40B6-9F5C-49436E692D0A}" destId="{160E0A3B-47C8-4C2F-8C45-EC9C3DFA1FFB}" srcOrd="0" destOrd="0" presId="urn:microsoft.com/office/officeart/2017/3/layout/HorizontalPathTimeline#2"/>
    <dgm:cxn modelId="{B681E0E7-0B3A-4DB8-BF19-F9AE0E1C787B}" srcId="{44D67ED0-6EEA-48F6-A9C1-BE754AABC76A}" destId="{AE62509E-8FD5-4BC0-8484-49407DA07B2D}" srcOrd="0" destOrd="0" parTransId="{8F2C679D-77AF-46F9-9ACE-1E1D440B1883}" sibTransId="{5C2CB4AF-F88D-4FBE-A40E-0CC048A23B9E}"/>
    <dgm:cxn modelId="{69E0CAF8-BA7B-4071-83F2-34B7499AB9BD}" type="presOf" srcId="{962BFD33-E216-4331-BBD8-38EEDAB2E2C0}" destId="{5646D4EB-C7F1-4D0E-8051-C7D6C1D31ADE}" srcOrd="0" destOrd="0" presId="urn:microsoft.com/office/officeart/2017/3/layout/HorizontalPathTimeline#2"/>
    <dgm:cxn modelId="{149B274D-97B1-4D7D-8606-A060E69D9396}" type="presParOf" srcId="{93C358AC-5BA0-4CB6-B22F-1B95FA53D0F3}" destId="{9F83E70B-EE6D-407B-8E1F-FE26817B3B1D}" srcOrd="0" destOrd="0" presId="urn:microsoft.com/office/officeart/2017/3/layout/HorizontalPathTimeline#2"/>
    <dgm:cxn modelId="{9C64AB4C-6C50-4B98-94C3-1FB3A10037C8}" type="presParOf" srcId="{93C358AC-5BA0-4CB6-B22F-1B95FA53D0F3}" destId="{EE6F6E1A-AC88-44BD-8034-0C2734A7943C}" srcOrd="1" destOrd="0" presId="urn:microsoft.com/office/officeart/2017/3/layout/HorizontalPathTimeline#2"/>
    <dgm:cxn modelId="{1FD49278-35FB-4A87-8037-150A03088969}" type="presParOf" srcId="{EE6F6E1A-AC88-44BD-8034-0C2734A7943C}" destId="{27CC3FEA-4989-4FE6-A03A-48D0F90DB146}" srcOrd="0" destOrd="0" presId="urn:microsoft.com/office/officeart/2017/3/layout/HorizontalPathTimeline#2"/>
    <dgm:cxn modelId="{0FDCEE2C-9049-4A7D-A4AD-A3FAB2668504}" type="presParOf" srcId="{27CC3FEA-4989-4FE6-A03A-48D0F90DB146}" destId="{B3AC6DBE-85B6-4AF3-BADF-7E1E82B735CC}" srcOrd="0" destOrd="0" presId="urn:microsoft.com/office/officeart/2017/3/layout/HorizontalPathTimeline#2"/>
    <dgm:cxn modelId="{BD07AC6A-3A2F-47FE-9350-7DA4A29DB905}" type="presParOf" srcId="{27CC3FEA-4989-4FE6-A03A-48D0F90DB146}" destId="{EAA550E8-D286-40B4-9B20-40DE0FCA02CE}" srcOrd="1" destOrd="0" presId="urn:microsoft.com/office/officeart/2017/3/layout/HorizontalPathTimeline#2"/>
    <dgm:cxn modelId="{4EF19140-CE0B-4443-9D3C-912EE4A13BBB}" type="presParOf" srcId="{27CC3FEA-4989-4FE6-A03A-48D0F90DB146}" destId="{13B6FF8E-261C-4941-9C10-4D13C6F1D5E7}" srcOrd="2" destOrd="0" presId="urn:microsoft.com/office/officeart/2017/3/layout/HorizontalPathTimeline#2"/>
    <dgm:cxn modelId="{BF1AB424-047D-439E-A52A-C93F108309A7}" type="presParOf" srcId="{27CC3FEA-4989-4FE6-A03A-48D0F90DB146}" destId="{408DCC00-CC60-4F76-9C61-F00E7DBFC778}" srcOrd="3" destOrd="0" presId="urn:microsoft.com/office/officeart/2017/3/layout/HorizontalPathTimeline#2"/>
    <dgm:cxn modelId="{27C26064-6724-421D-AD07-4F8CD8E80135}" type="presParOf" srcId="{27CC3FEA-4989-4FE6-A03A-48D0F90DB146}" destId="{5C96A5F5-16B2-4AEA-9591-B66C220F4A65}" srcOrd="4" destOrd="0" presId="urn:microsoft.com/office/officeart/2017/3/layout/HorizontalPathTimeline#2"/>
    <dgm:cxn modelId="{292F4599-0304-4E05-BAB2-EE49D095460E}" type="presParOf" srcId="{27CC3FEA-4989-4FE6-A03A-48D0F90DB146}" destId="{22931EBF-FF0E-4476-B965-7C4CFFC57D5D}" srcOrd="5" destOrd="0" presId="urn:microsoft.com/office/officeart/2017/3/layout/HorizontalPathTimeline#2"/>
    <dgm:cxn modelId="{8392B015-2B04-43E7-9510-B7789EEB7846}" type="presParOf" srcId="{EE6F6E1A-AC88-44BD-8034-0C2734A7943C}" destId="{E3B24336-549D-49F0-9359-D66050EB5874}" srcOrd="1" destOrd="0" presId="urn:microsoft.com/office/officeart/2017/3/layout/HorizontalPathTimeline#2"/>
    <dgm:cxn modelId="{29CBD66A-1B9E-4227-A0A6-0A74303F6865}" type="presParOf" srcId="{EE6F6E1A-AC88-44BD-8034-0C2734A7943C}" destId="{DA0D1A8F-1D92-476F-972C-E82839B78B96}" srcOrd="2" destOrd="0" presId="urn:microsoft.com/office/officeart/2017/3/layout/HorizontalPathTimeline#2"/>
    <dgm:cxn modelId="{A350293D-0963-4BB3-858D-81760720AD56}" type="presParOf" srcId="{DA0D1A8F-1D92-476F-972C-E82839B78B96}" destId="{A72D3A03-5E34-4B13-9747-5EFFE003B8C1}" srcOrd="0" destOrd="0" presId="urn:microsoft.com/office/officeart/2017/3/layout/HorizontalPathTimeline#2"/>
    <dgm:cxn modelId="{AD06762D-21EE-4261-AD3E-60C1BFF2A574}" type="presParOf" srcId="{DA0D1A8F-1D92-476F-972C-E82839B78B96}" destId="{EB9D58D6-E34B-4990-86E2-B1CAE3536A29}" srcOrd="1" destOrd="0" presId="urn:microsoft.com/office/officeart/2017/3/layout/HorizontalPathTimeline#2"/>
    <dgm:cxn modelId="{BD022CFF-7A00-46AD-B49E-4FA70BAD24AF}" type="presParOf" srcId="{DA0D1A8F-1D92-476F-972C-E82839B78B96}" destId="{B9FF588F-5F27-4094-9B6D-747FD10A48B7}" srcOrd="2" destOrd="0" presId="urn:microsoft.com/office/officeart/2017/3/layout/HorizontalPathTimeline#2"/>
    <dgm:cxn modelId="{374BA1B3-3DEE-43EA-8E3F-977385263DC1}" type="presParOf" srcId="{DA0D1A8F-1D92-476F-972C-E82839B78B96}" destId="{160E0A3B-47C8-4C2F-8C45-EC9C3DFA1FFB}" srcOrd="3" destOrd="0" presId="urn:microsoft.com/office/officeart/2017/3/layout/HorizontalPathTimeline#2"/>
    <dgm:cxn modelId="{939964A6-04CF-4914-B621-59A261345117}" type="presParOf" srcId="{DA0D1A8F-1D92-476F-972C-E82839B78B96}" destId="{5646D4EB-C7F1-4D0E-8051-C7D6C1D31ADE}" srcOrd="4" destOrd="0" presId="urn:microsoft.com/office/officeart/2017/3/layout/HorizontalPathTimeline#2"/>
    <dgm:cxn modelId="{15513A16-9781-40EE-8F14-298BAFFAC844}" type="presParOf" srcId="{DA0D1A8F-1D92-476F-972C-E82839B78B96}" destId="{937215CC-5D52-40FA-BAD6-30FFF9CDB26A}" srcOrd="5" destOrd="0" presId="urn:microsoft.com/office/officeart/2017/3/layout/HorizontalPathTimelin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72703F-EB58-4B0C-8B2A-EDF2A51B2C6C}" type="doc">
      <dgm:prSet loTypeId="urn:microsoft.com/office/officeart/2019/1/layout/PeoplePortraitsList" loCatId="profile" qsTypeId="urn:microsoft.com/office/officeart/2005/8/quickstyle/simple1" qsCatId="simple" csTypeId="urn:microsoft.com/office/officeart/2005/8/colors/colorful2" csCatId="colorful" phldr="1"/>
      <dgm:spPr/>
      <dgm:t>
        <a:bodyPr rtlCol="0"/>
        <a:lstStyle/>
        <a:p>
          <a:pPr rtl="0"/>
          <a:endParaRPr lang="en-GB"/>
        </a:p>
      </dgm:t>
    </dgm:pt>
    <dgm:pt modelId="{23CA95F9-8BCF-40C1-B842-BCFFD43632F6}">
      <dgm:prSet custT="1"/>
      <dgm:spPr/>
      <dgm:t>
        <a:bodyPr rtlCol="0"/>
        <a:lstStyle/>
        <a:p>
          <a:pPr algn="ctr">
            <a:lnSpc>
              <a:spcPct val="100000"/>
            </a:lnSpc>
            <a:defRPr b="1" spc="20">
              <a:latin typeface="+mj-lt"/>
            </a:defRPr>
          </a:pPr>
          <a:r>
            <a:rPr lang="en-GB" sz="1600" dirty="0">
              <a:solidFill>
                <a:schemeClr val="tx1"/>
              </a:solidFill>
            </a:rPr>
            <a:t>Peter Singh</a:t>
          </a:r>
          <a:br>
            <a:rPr lang="en-GB" sz="1600" dirty="0">
              <a:solidFill>
                <a:schemeClr val="tx1"/>
              </a:solidFill>
            </a:rPr>
          </a:br>
          <a:r>
            <a:rPr lang="en-GB" sz="1200" b="0" dirty="0">
              <a:solidFill>
                <a:schemeClr val="tx1"/>
              </a:solidFill>
            </a:rPr>
            <a:t>Last to see Dr. Hart and reported her stress over the company Meeting</a:t>
          </a:r>
          <a:r>
            <a:rPr lang="en-GB" sz="1200" dirty="0">
              <a:solidFill>
                <a:schemeClr val="tx1"/>
              </a:solidFill>
            </a:rPr>
            <a:t>.</a:t>
          </a:r>
          <a:endParaRPr lang="en-GB" sz="1600" b="0" dirty="0">
            <a:solidFill>
              <a:schemeClr val="tx1"/>
            </a:solidFill>
            <a:latin typeface="+mn-lt"/>
          </a:endParaRPr>
        </a:p>
      </dgm:t>
    </dgm:pt>
    <dgm:pt modelId="{FC4F4986-5DCD-4DC2-B7FD-2C5FABEF9979}" type="parTrans" cxnId="{E6EDE7CF-5B3F-4E2C-99EE-D5462F0EC9CE}">
      <dgm:prSet/>
      <dgm:spPr/>
      <dgm:t>
        <a:bodyPr rtlCol="0"/>
        <a:lstStyle/>
        <a:p>
          <a:pPr rtl="0"/>
          <a:endParaRPr lang="en-GB"/>
        </a:p>
      </dgm:t>
    </dgm:pt>
    <dgm:pt modelId="{D868EA7F-D868-4231-86D5-66D9B2DF2F62}" type="sibTrans" cxnId="{E6EDE7CF-5B3F-4E2C-99EE-D5462F0EC9CE}">
      <dgm:prSet/>
      <dgm:spPr/>
      <dgm:t>
        <a:bodyPr rtlCol="0"/>
        <a:lstStyle/>
        <a:p>
          <a:pPr rtl="0"/>
          <a:endParaRPr lang="en-GB"/>
        </a:p>
      </dgm:t>
    </dgm:pt>
    <dgm:pt modelId="{1E293C9C-50F7-4DF0-A45F-EF6AA41E15B2}">
      <dgm:prSet custT="1"/>
      <dgm:spPr/>
      <dgm:t>
        <a:bodyPr rtlCol="0"/>
        <a:lstStyle/>
        <a:p>
          <a:pPr algn="ctr">
            <a:lnSpc>
              <a:spcPct val="100000"/>
            </a:lnSpc>
            <a:defRPr b="1" spc="20">
              <a:latin typeface="+mj-lt"/>
            </a:defRPr>
          </a:pPr>
          <a:r>
            <a:rPr lang="en-GB" sz="1600" dirty="0">
              <a:solidFill>
                <a:schemeClr val="tx1"/>
              </a:solidFill>
            </a:rPr>
            <a:t>Cynthia Ramirez</a:t>
          </a:r>
          <a:br>
            <a:rPr lang="en-GB" sz="1600" dirty="0">
              <a:solidFill>
                <a:schemeClr val="tx1"/>
              </a:solidFill>
            </a:rPr>
          </a:br>
          <a:r>
            <a:rPr lang="en-GB" sz="1200" b="0" dirty="0">
              <a:solidFill>
                <a:schemeClr val="tx1"/>
              </a:solidFill>
            </a:rPr>
            <a:t>Saw a suspicious </a:t>
          </a:r>
          <a:r>
            <a:rPr lang="en-GB" sz="1200" b="0" dirty="0" err="1">
              <a:solidFill>
                <a:schemeClr val="tx1"/>
              </a:solidFill>
            </a:rPr>
            <a:t>Suv</a:t>
          </a:r>
          <a:r>
            <a:rPr lang="en-GB" sz="1200" b="0" dirty="0">
              <a:solidFill>
                <a:schemeClr val="tx1"/>
              </a:solidFill>
            </a:rPr>
            <a:t> near Dr. Hart’s residence night before her disappearance.</a:t>
          </a:r>
          <a:endParaRPr lang="en-GB" sz="1600" b="0" dirty="0">
            <a:solidFill>
              <a:schemeClr val="tx1"/>
            </a:solidFill>
            <a:latin typeface="+mn-lt"/>
          </a:endParaRPr>
        </a:p>
      </dgm:t>
    </dgm:pt>
    <dgm:pt modelId="{04936CC5-1B2F-4620-ABDF-F195956C3F4A}" type="parTrans" cxnId="{A7E7000F-0D10-4D88-844F-C9CB2A6A39DA}">
      <dgm:prSet/>
      <dgm:spPr/>
      <dgm:t>
        <a:bodyPr rtlCol="0"/>
        <a:lstStyle/>
        <a:p>
          <a:pPr rtl="0"/>
          <a:endParaRPr lang="en-GB"/>
        </a:p>
      </dgm:t>
    </dgm:pt>
    <dgm:pt modelId="{E019F05B-61F4-4915-9D10-5D6F328EA591}" type="sibTrans" cxnId="{A7E7000F-0D10-4D88-844F-C9CB2A6A39DA}">
      <dgm:prSet/>
      <dgm:spPr/>
      <dgm:t>
        <a:bodyPr rtlCol="0"/>
        <a:lstStyle/>
        <a:p>
          <a:pPr rtl="0"/>
          <a:endParaRPr lang="en-GB"/>
        </a:p>
      </dgm:t>
    </dgm:pt>
    <dgm:pt modelId="{DA3F2F2F-B5A8-4CFD-ABCE-1BC48CD913AF}">
      <dgm:prSet custT="1"/>
      <dgm:spPr/>
      <dgm:t>
        <a:bodyPr rtlCol="0"/>
        <a:lstStyle/>
        <a:p>
          <a:pPr algn="ctr">
            <a:lnSpc>
              <a:spcPct val="100000"/>
            </a:lnSpc>
            <a:defRPr b="1" spc="20">
              <a:latin typeface="+mj-lt"/>
            </a:defRPr>
          </a:pPr>
          <a:r>
            <a:rPr lang="en-GB" sz="1600" dirty="0">
              <a:solidFill>
                <a:schemeClr val="tx1"/>
              </a:solidFill>
            </a:rPr>
            <a:t>Dr. Fox Alaric</a:t>
          </a:r>
          <a:br>
            <a:rPr lang="en-GB" sz="1600" dirty="0">
              <a:solidFill>
                <a:schemeClr val="tx1"/>
              </a:solidFill>
            </a:rPr>
          </a:br>
          <a:r>
            <a:rPr lang="en-GB" sz="1200" b="0" dirty="0">
              <a:solidFill>
                <a:schemeClr val="tx1"/>
              </a:solidFill>
            </a:rPr>
            <a:t>A competitor with know ethical disagreements with Dr. Hart. </a:t>
          </a:r>
          <a:endParaRPr lang="en-GB" sz="1600" b="0" dirty="0">
            <a:solidFill>
              <a:schemeClr val="tx1"/>
            </a:solidFill>
            <a:latin typeface="+mn-lt"/>
          </a:endParaRPr>
        </a:p>
      </dgm:t>
    </dgm:pt>
    <dgm:pt modelId="{D4AFA5E0-6624-49A6-B10B-4FFA7483C001}" type="parTrans" cxnId="{307321D6-32A9-4F29-A35B-8328C6417311}">
      <dgm:prSet/>
      <dgm:spPr/>
      <dgm:t>
        <a:bodyPr rtlCol="0"/>
        <a:lstStyle/>
        <a:p>
          <a:pPr rtl="0"/>
          <a:endParaRPr lang="en-GB"/>
        </a:p>
      </dgm:t>
    </dgm:pt>
    <dgm:pt modelId="{038FE749-6004-418E-86C7-7C1B1D7930F4}" type="sibTrans" cxnId="{307321D6-32A9-4F29-A35B-8328C6417311}">
      <dgm:prSet/>
      <dgm:spPr/>
      <dgm:t>
        <a:bodyPr rtlCol="0"/>
        <a:lstStyle/>
        <a:p>
          <a:pPr rtl="0"/>
          <a:endParaRPr lang="en-GB"/>
        </a:p>
      </dgm:t>
    </dgm:pt>
    <dgm:pt modelId="{BF30E86D-EAFC-44CE-B56C-D7C5EC7742F3}" type="pres">
      <dgm:prSet presAssocID="{5C72703F-EB58-4B0C-8B2A-EDF2A51B2C6C}" presName="root" presStyleCnt="0">
        <dgm:presLayoutVars>
          <dgm:dir/>
          <dgm:resizeHandles val="exact"/>
        </dgm:presLayoutVars>
      </dgm:prSet>
      <dgm:spPr/>
    </dgm:pt>
    <dgm:pt modelId="{34A89649-B4A9-4A6F-8793-5A3DB37DDDA6}" type="pres">
      <dgm:prSet presAssocID="{23CA95F9-8BCF-40C1-B842-BCFFD43632F6}" presName="compNode" presStyleCnt="0"/>
      <dgm:spPr/>
    </dgm:pt>
    <dgm:pt modelId="{FFB9F511-6797-4909-9D3B-89EBC96F25A8}" type="pres">
      <dgm:prSet presAssocID="{23CA95F9-8BCF-40C1-B842-BCFFD43632F6}" presName="topSpace" presStyleCnt="0"/>
      <dgm:spPr/>
    </dgm:pt>
    <dgm:pt modelId="{73073D5B-7ADA-4F8B-AD34-0BE114905A44}" type="pres">
      <dgm:prSet presAssocID="{23CA95F9-8BCF-40C1-B842-BCFFD43632F6}" presName="photoElip" presStyleLbl="node1" presStyleIdx="0" presStyleCnt="3" custScaleX="123193" custScaleY="123193"/>
      <dgm:spPr>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2000" b="-2000"/>
          </a:stretch>
        </a:blipFill>
        <a:ln>
          <a:noFill/>
        </a:ln>
      </dgm:spPr>
    </dgm:pt>
    <dgm:pt modelId="{EE33220B-2292-4F19-BD6E-B7F529CD8414}" type="pres">
      <dgm:prSet presAssocID="{23CA95F9-8BCF-40C1-B842-BCFFD43632F6}" presName="iconSpace" presStyleCnt="0"/>
      <dgm:spPr/>
    </dgm:pt>
    <dgm:pt modelId="{FDFAF16A-4FD0-49F4-8593-32E9A31A4FF7}" type="pres">
      <dgm:prSet presAssocID="{23CA95F9-8BCF-40C1-B842-BCFFD43632F6}" presName="nameTx" presStyleLbl="revTx" presStyleIdx="0" presStyleCnt="6" custLinFactNeighborY="17872">
        <dgm:presLayoutVars>
          <dgm:chMax val="0"/>
          <dgm:chPref val="0"/>
        </dgm:presLayoutVars>
      </dgm:prSet>
      <dgm:spPr/>
    </dgm:pt>
    <dgm:pt modelId="{EEB88C88-E325-43D0-B163-BFD87C897361}" type="pres">
      <dgm:prSet presAssocID="{23CA95F9-8BCF-40C1-B842-BCFFD43632F6}" presName="txSpace" presStyleCnt="0"/>
      <dgm:spPr/>
    </dgm:pt>
    <dgm:pt modelId="{7D166BBB-55AF-452C-B9A0-94A1EE55FF4F}" type="pres">
      <dgm:prSet presAssocID="{23CA95F9-8BCF-40C1-B842-BCFFD43632F6}" presName="desTx" presStyleLbl="revTx" presStyleIdx="1" presStyleCnt="6">
        <dgm:presLayoutVars/>
      </dgm:prSet>
      <dgm:spPr/>
    </dgm:pt>
    <dgm:pt modelId="{860D3358-284A-4827-88CC-2F74FF5A1E56}" type="pres">
      <dgm:prSet presAssocID="{23CA95F9-8BCF-40C1-B842-BCFFD43632F6}" presName="bottSpace" presStyleCnt="0"/>
      <dgm:spPr/>
    </dgm:pt>
    <dgm:pt modelId="{0D4A0804-490F-47AA-B7FA-08C890B0D841}" type="pres">
      <dgm:prSet presAssocID="{D868EA7F-D868-4231-86D5-66D9B2DF2F62}" presName="sibTrans" presStyleCnt="0"/>
      <dgm:spPr/>
    </dgm:pt>
    <dgm:pt modelId="{E40BB94D-AE1C-4F05-8AA5-E9FA9A8CCCDE}" type="pres">
      <dgm:prSet presAssocID="{1E293C9C-50F7-4DF0-A45F-EF6AA41E15B2}" presName="compNode" presStyleCnt="0"/>
      <dgm:spPr/>
    </dgm:pt>
    <dgm:pt modelId="{1BC7C3C6-BE78-4F0A-9E69-54742F1AA0F3}" type="pres">
      <dgm:prSet presAssocID="{1E293C9C-50F7-4DF0-A45F-EF6AA41E15B2}" presName="topSpace" presStyleCnt="0"/>
      <dgm:spPr/>
    </dgm:pt>
    <dgm:pt modelId="{25238F18-07B8-41D8-8BD9-9F8514E8F9C4}" type="pres">
      <dgm:prSet presAssocID="{1E293C9C-50F7-4DF0-A45F-EF6AA41E15B2}" presName="photoElip" presStyleLbl="node1" presStyleIdx="1" presStyleCnt="3" custScaleX="123193" custScaleY="123193"/>
      <dgm:spPr>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000" r="-1000"/>
          </a:stretch>
        </a:blipFill>
        <a:ln>
          <a:noFill/>
        </a:ln>
      </dgm:spPr>
    </dgm:pt>
    <dgm:pt modelId="{6FFE343B-847F-4D3F-A2F9-B95E826EC656}" type="pres">
      <dgm:prSet presAssocID="{1E293C9C-50F7-4DF0-A45F-EF6AA41E15B2}" presName="iconSpace" presStyleCnt="0"/>
      <dgm:spPr/>
    </dgm:pt>
    <dgm:pt modelId="{866F95BB-E9D9-40E2-AB9F-99D5F69BA82A}" type="pres">
      <dgm:prSet presAssocID="{1E293C9C-50F7-4DF0-A45F-EF6AA41E15B2}" presName="nameTx" presStyleLbl="revTx" presStyleIdx="2" presStyleCnt="6" custLinFactNeighborY="17872">
        <dgm:presLayoutVars>
          <dgm:chMax val="0"/>
          <dgm:chPref val="0"/>
        </dgm:presLayoutVars>
      </dgm:prSet>
      <dgm:spPr/>
    </dgm:pt>
    <dgm:pt modelId="{B22197FE-7BF1-485D-9B2D-0AD12CF41435}" type="pres">
      <dgm:prSet presAssocID="{1E293C9C-50F7-4DF0-A45F-EF6AA41E15B2}" presName="txSpace" presStyleCnt="0"/>
      <dgm:spPr/>
    </dgm:pt>
    <dgm:pt modelId="{1223E777-77CB-4A9A-BF21-12B513842696}" type="pres">
      <dgm:prSet presAssocID="{1E293C9C-50F7-4DF0-A45F-EF6AA41E15B2}" presName="desTx" presStyleLbl="revTx" presStyleIdx="3" presStyleCnt="6">
        <dgm:presLayoutVars/>
      </dgm:prSet>
      <dgm:spPr/>
    </dgm:pt>
    <dgm:pt modelId="{48A93FE3-F550-4840-B560-2DB8553BED7D}" type="pres">
      <dgm:prSet presAssocID="{1E293C9C-50F7-4DF0-A45F-EF6AA41E15B2}" presName="bottSpace" presStyleCnt="0"/>
      <dgm:spPr/>
    </dgm:pt>
    <dgm:pt modelId="{DCDF700C-8587-4AD0-95CF-A8CEBB3AD30B}" type="pres">
      <dgm:prSet presAssocID="{E019F05B-61F4-4915-9D10-5D6F328EA591}" presName="sibTrans" presStyleCnt="0"/>
      <dgm:spPr/>
    </dgm:pt>
    <dgm:pt modelId="{D5C9CF54-A3DB-4262-A188-C006BBF08A29}" type="pres">
      <dgm:prSet presAssocID="{DA3F2F2F-B5A8-4CFD-ABCE-1BC48CD913AF}" presName="compNode" presStyleCnt="0"/>
      <dgm:spPr/>
    </dgm:pt>
    <dgm:pt modelId="{EB21A753-DAF6-4914-9F97-D017DE4534D0}" type="pres">
      <dgm:prSet presAssocID="{DA3F2F2F-B5A8-4CFD-ABCE-1BC48CD913AF}" presName="topSpace" presStyleCnt="0"/>
      <dgm:spPr/>
    </dgm:pt>
    <dgm:pt modelId="{418E44D8-60E4-4008-9F09-1A652C62E8A6}" type="pres">
      <dgm:prSet presAssocID="{DA3F2F2F-B5A8-4CFD-ABCE-1BC48CD913AF}" presName="photoElip" presStyleLbl="node1" presStyleIdx="2" presStyleCnt="3" custScaleX="123193" custScaleY="123193"/>
      <dgm:spPr>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2000" b="-2000"/>
          </a:stretch>
        </a:blipFill>
        <a:ln>
          <a:noFill/>
        </a:ln>
      </dgm:spPr>
    </dgm:pt>
    <dgm:pt modelId="{51349271-76B0-4CC0-A678-325A9A4D3475}" type="pres">
      <dgm:prSet presAssocID="{DA3F2F2F-B5A8-4CFD-ABCE-1BC48CD913AF}" presName="iconSpace" presStyleCnt="0"/>
      <dgm:spPr/>
    </dgm:pt>
    <dgm:pt modelId="{9B5C14B8-8D61-4009-9F8C-194486F530FA}" type="pres">
      <dgm:prSet presAssocID="{DA3F2F2F-B5A8-4CFD-ABCE-1BC48CD913AF}" presName="nameTx" presStyleLbl="revTx" presStyleIdx="4" presStyleCnt="6" custLinFactNeighborY="17872">
        <dgm:presLayoutVars>
          <dgm:chMax val="0"/>
          <dgm:chPref val="0"/>
        </dgm:presLayoutVars>
      </dgm:prSet>
      <dgm:spPr/>
    </dgm:pt>
    <dgm:pt modelId="{7C23080D-6185-431F-BAF8-5277AA3C0E29}" type="pres">
      <dgm:prSet presAssocID="{DA3F2F2F-B5A8-4CFD-ABCE-1BC48CD913AF}" presName="txSpace" presStyleCnt="0"/>
      <dgm:spPr/>
    </dgm:pt>
    <dgm:pt modelId="{EE420F84-477D-4635-BEF8-66426E9A259D}" type="pres">
      <dgm:prSet presAssocID="{DA3F2F2F-B5A8-4CFD-ABCE-1BC48CD913AF}" presName="desTx" presStyleLbl="revTx" presStyleIdx="5" presStyleCnt="6" custLinFactY="-45265" custLinFactNeighborX="14101" custLinFactNeighborY="-100000">
        <dgm:presLayoutVars/>
      </dgm:prSet>
      <dgm:spPr/>
    </dgm:pt>
    <dgm:pt modelId="{DB61A93F-5AE0-4A97-AFE4-E1EA7F61D044}" type="pres">
      <dgm:prSet presAssocID="{DA3F2F2F-B5A8-4CFD-ABCE-1BC48CD913AF}" presName="bottSpace" presStyleCnt="0"/>
      <dgm:spPr/>
    </dgm:pt>
  </dgm:ptLst>
  <dgm:cxnLst>
    <dgm:cxn modelId="{A7E7000F-0D10-4D88-844F-C9CB2A6A39DA}" srcId="{5C72703F-EB58-4B0C-8B2A-EDF2A51B2C6C}" destId="{1E293C9C-50F7-4DF0-A45F-EF6AA41E15B2}" srcOrd="1" destOrd="0" parTransId="{04936CC5-1B2F-4620-ABDF-F195956C3F4A}" sibTransId="{E019F05B-61F4-4915-9D10-5D6F328EA591}"/>
    <dgm:cxn modelId="{540FED75-CB4E-4EAD-804F-81226869B095}" type="presOf" srcId="{1E293C9C-50F7-4DF0-A45F-EF6AA41E15B2}" destId="{866F95BB-E9D9-40E2-AB9F-99D5F69BA82A}" srcOrd="0" destOrd="0" presId="urn:microsoft.com/office/officeart/2019/1/layout/PeoplePortraitsList"/>
    <dgm:cxn modelId="{103DE3A3-70BD-4C08-B354-5518A18B954E}" type="presOf" srcId="{DA3F2F2F-B5A8-4CFD-ABCE-1BC48CD913AF}" destId="{9B5C14B8-8D61-4009-9F8C-194486F530FA}" srcOrd="0" destOrd="0" presId="urn:microsoft.com/office/officeart/2019/1/layout/PeoplePortraitsList"/>
    <dgm:cxn modelId="{E6EDE7CF-5B3F-4E2C-99EE-D5462F0EC9CE}" srcId="{5C72703F-EB58-4B0C-8B2A-EDF2A51B2C6C}" destId="{23CA95F9-8BCF-40C1-B842-BCFFD43632F6}" srcOrd="0" destOrd="0" parTransId="{FC4F4986-5DCD-4DC2-B7FD-2C5FABEF9979}" sibTransId="{D868EA7F-D868-4231-86D5-66D9B2DF2F62}"/>
    <dgm:cxn modelId="{307321D6-32A9-4F29-A35B-8328C6417311}" srcId="{5C72703F-EB58-4B0C-8B2A-EDF2A51B2C6C}" destId="{DA3F2F2F-B5A8-4CFD-ABCE-1BC48CD913AF}" srcOrd="2" destOrd="0" parTransId="{D4AFA5E0-6624-49A6-B10B-4FFA7483C001}" sibTransId="{038FE749-6004-418E-86C7-7C1B1D7930F4}"/>
    <dgm:cxn modelId="{DE44E4D8-C5CF-4438-860F-3C376D4D64F5}" type="presOf" srcId="{23CA95F9-8BCF-40C1-B842-BCFFD43632F6}" destId="{FDFAF16A-4FD0-49F4-8593-32E9A31A4FF7}" srcOrd="0" destOrd="0" presId="urn:microsoft.com/office/officeart/2019/1/layout/PeoplePortraitsList"/>
    <dgm:cxn modelId="{74A68EEE-876E-4134-B088-DC53246E11FE}" type="presOf" srcId="{5C72703F-EB58-4B0C-8B2A-EDF2A51B2C6C}" destId="{BF30E86D-EAFC-44CE-B56C-D7C5EC7742F3}" srcOrd="0" destOrd="0" presId="urn:microsoft.com/office/officeart/2019/1/layout/PeoplePortraitsList"/>
    <dgm:cxn modelId="{3D9D2C87-FAC6-440F-8296-405914DA77FA}" type="presParOf" srcId="{BF30E86D-EAFC-44CE-B56C-D7C5EC7742F3}" destId="{34A89649-B4A9-4A6F-8793-5A3DB37DDDA6}" srcOrd="0" destOrd="0" presId="urn:microsoft.com/office/officeart/2019/1/layout/PeoplePortraitsList"/>
    <dgm:cxn modelId="{10208EBB-3996-40BD-88FB-7743A0FCFC0C}" type="presParOf" srcId="{34A89649-B4A9-4A6F-8793-5A3DB37DDDA6}" destId="{FFB9F511-6797-4909-9D3B-89EBC96F25A8}" srcOrd="0" destOrd="0" presId="urn:microsoft.com/office/officeart/2019/1/layout/PeoplePortraitsList"/>
    <dgm:cxn modelId="{680FCFE1-C0D6-41B7-81EE-34F07569A758}" type="presParOf" srcId="{34A89649-B4A9-4A6F-8793-5A3DB37DDDA6}" destId="{73073D5B-7ADA-4F8B-AD34-0BE114905A44}" srcOrd="1" destOrd="0" presId="urn:microsoft.com/office/officeart/2019/1/layout/PeoplePortraitsList"/>
    <dgm:cxn modelId="{84E22014-947A-4B8C-A1FF-A1E4AAD40AF2}" type="presParOf" srcId="{34A89649-B4A9-4A6F-8793-5A3DB37DDDA6}" destId="{EE33220B-2292-4F19-BD6E-B7F529CD8414}" srcOrd="2" destOrd="0" presId="urn:microsoft.com/office/officeart/2019/1/layout/PeoplePortraitsList"/>
    <dgm:cxn modelId="{6B5D3C86-47CA-4D7E-A443-7DF8A6130E63}" type="presParOf" srcId="{34A89649-B4A9-4A6F-8793-5A3DB37DDDA6}" destId="{FDFAF16A-4FD0-49F4-8593-32E9A31A4FF7}" srcOrd="3" destOrd="0" presId="urn:microsoft.com/office/officeart/2019/1/layout/PeoplePortraitsList"/>
    <dgm:cxn modelId="{119527D7-3755-4E3D-BC66-7A27143BBB8B}" type="presParOf" srcId="{34A89649-B4A9-4A6F-8793-5A3DB37DDDA6}" destId="{EEB88C88-E325-43D0-B163-BFD87C897361}" srcOrd="4" destOrd="0" presId="urn:microsoft.com/office/officeart/2019/1/layout/PeoplePortraitsList"/>
    <dgm:cxn modelId="{8B410EAE-BFFA-4BD7-B4BA-16AABEF1EAA9}" type="presParOf" srcId="{34A89649-B4A9-4A6F-8793-5A3DB37DDDA6}" destId="{7D166BBB-55AF-452C-B9A0-94A1EE55FF4F}" srcOrd="5" destOrd="0" presId="urn:microsoft.com/office/officeart/2019/1/layout/PeoplePortraitsList"/>
    <dgm:cxn modelId="{02A3AE73-815E-459E-B530-44D4C95EF771}" type="presParOf" srcId="{34A89649-B4A9-4A6F-8793-5A3DB37DDDA6}" destId="{860D3358-284A-4827-88CC-2F74FF5A1E56}" srcOrd="6" destOrd="0" presId="urn:microsoft.com/office/officeart/2019/1/layout/PeoplePortraitsList"/>
    <dgm:cxn modelId="{6C30D5CD-53EE-463E-B6E2-B237F041E4C3}" type="presParOf" srcId="{BF30E86D-EAFC-44CE-B56C-D7C5EC7742F3}" destId="{0D4A0804-490F-47AA-B7FA-08C890B0D841}" srcOrd="1" destOrd="0" presId="urn:microsoft.com/office/officeart/2019/1/layout/PeoplePortraitsList"/>
    <dgm:cxn modelId="{E4C40201-6BC4-420D-A8E7-A3465911B5D7}" type="presParOf" srcId="{BF30E86D-EAFC-44CE-B56C-D7C5EC7742F3}" destId="{E40BB94D-AE1C-4F05-8AA5-E9FA9A8CCCDE}" srcOrd="2" destOrd="0" presId="urn:microsoft.com/office/officeart/2019/1/layout/PeoplePortraitsList"/>
    <dgm:cxn modelId="{DF091FE9-5356-4A17-932D-C2EAD2530E8C}" type="presParOf" srcId="{E40BB94D-AE1C-4F05-8AA5-E9FA9A8CCCDE}" destId="{1BC7C3C6-BE78-4F0A-9E69-54742F1AA0F3}" srcOrd="0" destOrd="0" presId="urn:microsoft.com/office/officeart/2019/1/layout/PeoplePortraitsList"/>
    <dgm:cxn modelId="{43A6DAE1-8229-474F-B737-E5233B5044F7}" type="presParOf" srcId="{E40BB94D-AE1C-4F05-8AA5-E9FA9A8CCCDE}" destId="{25238F18-07B8-41D8-8BD9-9F8514E8F9C4}" srcOrd="1" destOrd="0" presId="urn:microsoft.com/office/officeart/2019/1/layout/PeoplePortraitsList"/>
    <dgm:cxn modelId="{811B328F-D513-4A25-BB09-9EDD8689ED34}" type="presParOf" srcId="{E40BB94D-AE1C-4F05-8AA5-E9FA9A8CCCDE}" destId="{6FFE343B-847F-4D3F-A2F9-B95E826EC656}" srcOrd="2" destOrd="0" presId="urn:microsoft.com/office/officeart/2019/1/layout/PeoplePortraitsList"/>
    <dgm:cxn modelId="{B86088D4-B825-4152-895F-72CD7428D68F}" type="presParOf" srcId="{E40BB94D-AE1C-4F05-8AA5-E9FA9A8CCCDE}" destId="{866F95BB-E9D9-40E2-AB9F-99D5F69BA82A}" srcOrd="3" destOrd="0" presId="urn:microsoft.com/office/officeart/2019/1/layout/PeoplePortraitsList"/>
    <dgm:cxn modelId="{9DF4ADBA-E8BF-45F3-B4C1-57BC4E46838A}" type="presParOf" srcId="{E40BB94D-AE1C-4F05-8AA5-E9FA9A8CCCDE}" destId="{B22197FE-7BF1-485D-9B2D-0AD12CF41435}" srcOrd="4" destOrd="0" presId="urn:microsoft.com/office/officeart/2019/1/layout/PeoplePortraitsList"/>
    <dgm:cxn modelId="{AE599A69-85C5-4380-827C-D751478A667D}" type="presParOf" srcId="{E40BB94D-AE1C-4F05-8AA5-E9FA9A8CCCDE}" destId="{1223E777-77CB-4A9A-BF21-12B513842696}" srcOrd="5" destOrd="0" presId="urn:microsoft.com/office/officeart/2019/1/layout/PeoplePortraitsList"/>
    <dgm:cxn modelId="{F8E06700-DE35-4D59-8FE6-04C15FF36365}" type="presParOf" srcId="{E40BB94D-AE1C-4F05-8AA5-E9FA9A8CCCDE}" destId="{48A93FE3-F550-4840-B560-2DB8553BED7D}" srcOrd="6" destOrd="0" presId="urn:microsoft.com/office/officeart/2019/1/layout/PeoplePortraitsList"/>
    <dgm:cxn modelId="{B3BC6484-B724-49D7-B0A5-B96774D6C5A7}" type="presParOf" srcId="{BF30E86D-EAFC-44CE-B56C-D7C5EC7742F3}" destId="{DCDF700C-8587-4AD0-95CF-A8CEBB3AD30B}" srcOrd="3" destOrd="0" presId="urn:microsoft.com/office/officeart/2019/1/layout/PeoplePortraitsList"/>
    <dgm:cxn modelId="{123A582B-C4F8-4519-967F-856EBB9F6F06}" type="presParOf" srcId="{BF30E86D-EAFC-44CE-B56C-D7C5EC7742F3}" destId="{D5C9CF54-A3DB-4262-A188-C006BBF08A29}" srcOrd="4" destOrd="0" presId="urn:microsoft.com/office/officeart/2019/1/layout/PeoplePortraitsList"/>
    <dgm:cxn modelId="{0A329E61-D0BD-4638-AFBB-ECC1E1BB2FE5}" type="presParOf" srcId="{D5C9CF54-A3DB-4262-A188-C006BBF08A29}" destId="{EB21A753-DAF6-4914-9F97-D017DE4534D0}" srcOrd="0" destOrd="0" presId="urn:microsoft.com/office/officeart/2019/1/layout/PeoplePortraitsList"/>
    <dgm:cxn modelId="{4E8CFC80-611A-4174-A442-0AFBB471F58A}" type="presParOf" srcId="{D5C9CF54-A3DB-4262-A188-C006BBF08A29}" destId="{418E44D8-60E4-4008-9F09-1A652C62E8A6}" srcOrd="1" destOrd="0" presId="urn:microsoft.com/office/officeart/2019/1/layout/PeoplePortraitsList"/>
    <dgm:cxn modelId="{D991B0D3-565F-44D9-A83F-197781E114D0}" type="presParOf" srcId="{D5C9CF54-A3DB-4262-A188-C006BBF08A29}" destId="{51349271-76B0-4CC0-A678-325A9A4D3475}" srcOrd="2" destOrd="0" presId="urn:microsoft.com/office/officeart/2019/1/layout/PeoplePortraitsList"/>
    <dgm:cxn modelId="{7FC54EBB-A416-48DA-AADE-209AE477B46E}" type="presParOf" srcId="{D5C9CF54-A3DB-4262-A188-C006BBF08A29}" destId="{9B5C14B8-8D61-4009-9F8C-194486F530FA}" srcOrd="3" destOrd="0" presId="urn:microsoft.com/office/officeart/2019/1/layout/PeoplePortraitsList"/>
    <dgm:cxn modelId="{2DCC0C79-D17C-4625-A51E-8C6146272B0A}" type="presParOf" srcId="{D5C9CF54-A3DB-4262-A188-C006BBF08A29}" destId="{7C23080D-6185-431F-BAF8-5277AA3C0E29}" srcOrd="4" destOrd="0" presId="urn:microsoft.com/office/officeart/2019/1/layout/PeoplePortraitsList"/>
    <dgm:cxn modelId="{A2D210FF-C687-4AED-82B0-395AAD28B698}" type="presParOf" srcId="{D5C9CF54-A3DB-4262-A188-C006BBF08A29}" destId="{EE420F84-477D-4635-BEF8-66426E9A259D}" srcOrd="5" destOrd="0" presId="urn:microsoft.com/office/officeart/2019/1/layout/PeoplePortraitsList"/>
    <dgm:cxn modelId="{948ADD0E-8022-4129-AB57-AF1F16DEEC20}" type="presParOf" srcId="{D5C9CF54-A3DB-4262-A188-C006BBF08A29}" destId="{DB61A93F-5AE0-4A97-AFE4-E1EA7F61D044}" srcOrd="6" destOrd="0" presId="urn:microsoft.com/office/officeart/2019/1/layout/PeoplePortraits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83E70B-EE6D-407B-8E1F-FE26817B3B1D}">
      <dsp:nvSpPr>
        <dsp:cNvPr id="0" name=""/>
        <dsp:cNvSpPr/>
      </dsp:nvSpPr>
      <dsp:spPr>
        <a:xfrm>
          <a:off x="0" y="2042370"/>
          <a:ext cx="5220929" cy="170197"/>
        </a:xfrm>
        <a:prstGeom prst="rect">
          <a:avLst/>
        </a:prstGeom>
        <a:solidFill>
          <a:schemeClr val="accent3"/>
        </a:solid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AA550E8-D286-40B4-9B20-40DE0FCA02CE}">
      <dsp:nvSpPr>
        <dsp:cNvPr id="0" name=""/>
        <dsp:cNvSpPr/>
      </dsp:nvSpPr>
      <dsp:spPr>
        <a:xfrm>
          <a:off x="1522066" y="1319031"/>
          <a:ext cx="0" cy="808438"/>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408DCC00-CC60-4F76-9C61-F00E7DBFC778}">
      <dsp:nvSpPr>
        <dsp:cNvPr id="0" name=""/>
        <dsp:cNvSpPr/>
      </dsp:nvSpPr>
      <dsp:spPr>
        <a:xfrm>
          <a:off x="22306" y="680790"/>
          <a:ext cx="2999519" cy="63824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128" tIns="38277" rIns="151128" bIns="38277" numCol="1" spcCol="1270" anchor="ctr" anchorCtr="0">
          <a:noAutofit/>
        </a:bodyPr>
        <a:lstStyle/>
        <a:p>
          <a:pPr marL="0" lvl="0" indent="0" algn="l" defTabSz="488950">
            <a:lnSpc>
              <a:spcPct val="90000"/>
            </a:lnSpc>
            <a:spcBef>
              <a:spcPct val="0"/>
            </a:spcBef>
            <a:spcAft>
              <a:spcPct val="35000"/>
            </a:spcAft>
            <a:buNone/>
          </a:pPr>
          <a:r>
            <a:rPr lang="en-GB" sz="1100" kern="1200" dirty="0"/>
            <a:t>Dr. Hart was last seen leaving her lab around 9:30PM</a:t>
          </a:r>
        </a:p>
      </dsp:txBody>
      <dsp:txXfrm>
        <a:off x="22306" y="680790"/>
        <a:ext cx="2999519" cy="638240"/>
      </dsp:txXfrm>
    </dsp:sp>
    <dsp:sp modelId="{5C96A5F5-16B2-4AEA-9591-B66C220F4A65}">
      <dsp:nvSpPr>
        <dsp:cNvPr id="0" name=""/>
        <dsp:cNvSpPr/>
      </dsp:nvSpPr>
      <dsp:spPr>
        <a:xfrm>
          <a:off x="125642" y="2284902"/>
          <a:ext cx="2781776" cy="480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1">
          <a:noAutofit/>
        </a:bodyPr>
        <a:lstStyle/>
        <a:p>
          <a:pPr marL="0" lvl="0" indent="0" algn="ctr" defTabSz="977900" rtl="0">
            <a:lnSpc>
              <a:spcPct val="100000"/>
            </a:lnSpc>
            <a:spcBef>
              <a:spcPct val="0"/>
            </a:spcBef>
            <a:spcAft>
              <a:spcPts val="0"/>
            </a:spcAft>
            <a:buNone/>
          </a:pPr>
          <a:r>
            <a:rPr lang="en-GB" sz="2200" kern="1200" spc="100" dirty="0">
              <a:solidFill>
                <a:schemeClr val="tx1"/>
              </a:solidFill>
            </a:rPr>
            <a:t>January 5</a:t>
          </a:r>
          <a:r>
            <a:rPr lang="en-GB" sz="2200" kern="1200" spc="100" baseline="30000" dirty="0">
              <a:solidFill>
                <a:schemeClr val="tx1"/>
              </a:solidFill>
            </a:rPr>
            <a:t>th</a:t>
          </a:r>
          <a:r>
            <a:rPr lang="en-GB" sz="2200" kern="1200" spc="100" dirty="0">
              <a:solidFill>
                <a:schemeClr val="tx1"/>
              </a:solidFill>
            </a:rPr>
            <a:t> </a:t>
          </a:r>
        </a:p>
      </dsp:txBody>
      <dsp:txXfrm>
        <a:off x="125642" y="2284902"/>
        <a:ext cx="2781776" cy="480808"/>
      </dsp:txXfrm>
    </dsp:sp>
    <dsp:sp modelId="{B3AC6DBE-85B6-4AF3-BADF-7E1E82B735CC}">
      <dsp:nvSpPr>
        <dsp:cNvPr id="0" name=""/>
        <dsp:cNvSpPr/>
      </dsp:nvSpPr>
      <dsp:spPr>
        <a:xfrm>
          <a:off x="1469930" y="2074282"/>
          <a:ext cx="104272" cy="106373"/>
        </a:xfrm>
        <a:prstGeom prst="ellipse">
          <a:avLst/>
        </a:prstGeom>
        <a:solidFill>
          <a:schemeClr val="lt1">
            <a:alpha val="90000"/>
            <a:hueOff val="0"/>
            <a:satOff val="0"/>
            <a:lumOff val="0"/>
            <a:alphaOff val="0"/>
          </a:schemeClr>
        </a:solidFill>
        <a:ln w="12700" cap="flat" cmpd="sng" algn="ctr">
          <a:noFill/>
          <a:prstDash val="solid"/>
        </a:ln>
        <a:effectLst/>
      </dsp:spPr>
      <dsp:style>
        <a:lnRef idx="2">
          <a:scrgbClr r="0" g="0" b="0"/>
        </a:lnRef>
        <a:fillRef idx="1">
          <a:scrgbClr r="0" g="0" b="0"/>
        </a:fillRef>
        <a:effectRef idx="0">
          <a:scrgbClr r="0" g="0" b="0"/>
        </a:effectRef>
        <a:fontRef idx="minor"/>
      </dsp:style>
    </dsp:sp>
    <dsp:sp modelId="{EB9D58D6-E34B-4990-86E2-B1CAE3536A29}">
      <dsp:nvSpPr>
        <dsp:cNvPr id="0" name=""/>
        <dsp:cNvSpPr/>
      </dsp:nvSpPr>
      <dsp:spPr>
        <a:xfrm>
          <a:off x="3611225" y="2127469"/>
          <a:ext cx="0" cy="808438"/>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160E0A3B-47C8-4C2F-8C45-EC9C3DFA1FFB}">
      <dsp:nvSpPr>
        <dsp:cNvPr id="0" name=""/>
        <dsp:cNvSpPr/>
      </dsp:nvSpPr>
      <dsp:spPr>
        <a:xfrm>
          <a:off x="2052010" y="2935907"/>
          <a:ext cx="3118429" cy="121664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128" tIns="72965" rIns="151128" bIns="72965" numCol="1" spcCol="1270" rtlCol="0" anchor="ctr" anchorCtr="0">
          <a:noAutofit/>
        </a:bodyPr>
        <a:lstStyle/>
        <a:p>
          <a:pPr marL="0" lvl="0" indent="0" algn="l" defTabSz="488950" rtl="0">
            <a:lnSpc>
              <a:spcPct val="90000"/>
            </a:lnSpc>
            <a:spcBef>
              <a:spcPct val="0"/>
            </a:spcBef>
            <a:spcAft>
              <a:spcPct val="35000"/>
            </a:spcAft>
            <a:buFont typeface="Arial" panose="020B0604020202020204" pitchFamily="34" charset="0"/>
            <a:buNone/>
          </a:pPr>
          <a:r>
            <a:rPr lang="en-GB" sz="1100" b="0" i="0" kern="1200" spc="100" dirty="0">
              <a:solidFill>
                <a:schemeClr val="tx1"/>
              </a:solidFill>
            </a:rPr>
            <a:t>Assistant Peter Singh found the </a:t>
          </a:r>
          <a:r>
            <a:rPr lang="en-GB" sz="1100" kern="1200" spc="150" baseline="0" dirty="0">
              <a:solidFill>
                <a:schemeClr val="tx1"/>
              </a:solidFill>
            </a:rPr>
            <a:t>lab “trashed” with no sign of Dr. Dana presence. He </a:t>
          </a:r>
          <a:r>
            <a:rPr lang="en-GB" sz="1100" b="0" i="0" kern="1200" spc="100" dirty="0">
              <a:solidFill>
                <a:schemeClr val="tx1"/>
              </a:solidFill>
            </a:rPr>
            <a:t>reported her disappearance and the investigation has begun.</a:t>
          </a:r>
          <a:endParaRPr lang="en-GB" sz="1100" kern="1200" spc="100" baseline="0" dirty="0">
            <a:solidFill>
              <a:schemeClr val="tx1"/>
            </a:solidFill>
          </a:endParaRPr>
        </a:p>
      </dsp:txBody>
      <dsp:txXfrm>
        <a:off x="2052010" y="2935907"/>
        <a:ext cx="3118429" cy="1216646"/>
      </dsp:txXfrm>
    </dsp:sp>
    <dsp:sp modelId="{5646D4EB-C7F1-4D0E-8051-C7D6C1D31ADE}">
      <dsp:nvSpPr>
        <dsp:cNvPr id="0" name=""/>
        <dsp:cNvSpPr/>
      </dsp:nvSpPr>
      <dsp:spPr>
        <a:xfrm>
          <a:off x="2218428" y="1489228"/>
          <a:ext cx="2781776" cy="480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b" anchorCtr="1">
          <a:noAutofit/>
        </a:bodyPr>
        <a:lstStyle/>
        <a:p>
          <a:pPr marL="0" lvl="0" indent="0" algn="ctr" defTabSz="977900" rtl="0">
            <a:lnSpc>
              <a:spcPct val="90000"/>
            </a:lnSpc>
            <a:spcBef>
              <a:spcPct val="0"/>
            </a:spcBef>
            <a:spcAft>
              <a:spcPts val="0"/>
            </a:spcAft>
            <a:buFont typeface="Arial" panose="020B0604020202020204" pitchFamily="34" charset="0"/>
            <a:buNone/>
          </a:pPr>
          <a:r>
            <a:rPr lang="en-GB" sz="2200" kern="1200" spc="100" dirty="0">
              <a:solidFill>
                <a:schemeClr val="tx1"/>
              </a:solidFill>
            </a:rPr>
            <a:t>January 6</a:t>
          </a:r>
          <a:r>
            <a:rPr lang="en-GB" sz="2200" kern="1200" spc="100" baseline="30000" dirty="0">
              <a:solidFill>
                <a:schemeClr val="tx1"/>
              </a:solidFill>
            </a:rPr>
            <a:t>th</a:t>
          </a:r>
          <a:r>
            <a:rPr lang="en-GB" sz="2200" kern="1200" spc="100" dirty="0">
              <a:solidFill>
                <a:schemeClr val="tx1"/>
              </a:solidFill>
            </a:rPr>
            <a:t> </a:t>
          </a:r>
        </a:p>
      </dsp:txBody>
      <dsp:txXfrm>
        <a:off x="2218428" y="1489228"/>
        <a:ext cx="2781776" cy="480808"/>
      </dsp:txXfrm>
    </dsp:sp>
    <dsp:sp modelId="{A72D3A03-5E34-4B13-9747-5EFFE003B8C1}">
      <dsp:nvSpPr>
        <dsp:cNvPr id="0" name=""/>
        <dsp:cNvSpPr/>
      </dsp:nvSpPr>
      <dsp:spPr>
        <a:xfrm>
          <a:off x="3557022" y="2074282"/>
          <a:ext cx="108406" cy="106373"/>
        </a:xfrm>
        <a:prstGeom prst="ellipse">
          <a:avLst/>
        </a:prstGeom>
        <a:solidFill>
          <a:schemeClr val="lt1">
            <a:alpha val="90000"/>
            <a:hueOff val="0"/>
            <a:satOff val="0"/>
            <a:lumOff val="0"/>
            <a:alphaOff val="0"/>
          </a:schemeClr>
        </a:solidFill>
        <a:ln w="12700" cap="flat" cmpd="sng" algn="ctr">
          <a:no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073D5B-7ADA-4F8B-AD34-0BE114905A44}">
      <dsp:nvSpPr>
        <dsp:cNvPr id="0" name=""/>
        <dsp:cNvSpPr/>
      </dsp:nvSpPr>
      <dsp:spPr>
        <a:xfrm>
          <a:off x="1610131" y="530458"/>
          <a:ext cx="2030132" cy="203013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2000" b="-2000"/>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DFAF16A-4FD0-49F4-8593-32E9A31A4FF7}">
      <dsp:nvSpPr>
        <dsp:cNvPr id="0" name=""/>
        <dsp:cNvSpPr/>
      </dsp:nvSpPr>
      <dsp:spPr>
        <a:xfrm>
          <a:off x="1543034" y="2736121"/>
          <a:ext cx="2164327" cy="432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0">
          <a:noAutofit/>
        </a:bodyPr>
        <a:lstStyle/>
        <a:p>
          <a:pPr marL="0" lvl="0" indent="0" algn="ctr" defTabSz="711200">
            <a:lnSpc>
              <a:spcPct val="100000"/>
            </a:lnSpc>
            <a:spcBef>
              <a:spcPct val="0"/>
            </a:spcBef>
            <a:spcAft>
              <a:spcPct val="35000"/>
            </a:spcAft>
            <a:buNone/>
            <a:defRPr b="1" spc="20">
              <a:latin typeface="+mj-lt"/>
            </a:defRPr>
          </a:pPr>
          <a:r>
            <a:rPr lang="en-GB" sz="1600" kern="1200" dirty="0">
              <a:solidFill>
                <a:schemeClr val="tx1"/>
              </a:solidFill>
            </a:rPr>
            <a:t>Peter Singh</a:t>
          </a:r>
          <a:br>
            <a:rPr lang="en-GB" sz="1600" kern="1200" dirty="0">
              <a:solidFill>
                <a:schemeClr val="tx1"/>
              </a:solidFill>
            </a:rPr>
          </a:br>
          <a:r>
            <a:rPr lang="en-GB" sz="1200" b="0" kern="1200" dirty="0">
              <a:solidFill>
                <a:schemeClr val="tx1"/>
              </a:solidFill>
            </a:rPr>
            <a:t>Last to see Dr. Hart and reported her stress over the company Meeting</a:t>
          </a:r>
          <a:r>
            <a:rPr lang="en-GB" sz="1200" kern="1200" dirty="0">
              <a:solidFill>
                <a:schemeClr val="tx1"/>
              </a:solidFill>
            </a:rPr>
            <a:t>.</a:t>
          </a:r>
          <a:endParaRPr lang="en-GB" sz="1600" b="0" kern="1200" dirty="0">
            <a:solidFill>
              <a:schemeClr val="tx1"/>
            </a:solidFill>
            <a:latin typeface="+mn-lt"/>
          </a:endParaRPr>
        </a:p>
      </dsp:txBody>
      <dsp:txXfrm>
        <a:off x="1543034" y="2736121"/>
        <a:ext cx="2164327" cy="432164"/>
      </dsp:txXfrm>
    </dsp:sp>
    <dsp:sp modelId="{7D166BBB-55AF-452C-B9A0-94A1EE55FF4F}">
      <dsp:nvSpPr>
        <dsp:cNvPr id="0" name=""/>
        <dsp:cNvSpPr/>
      </dsp:nvSpPr>
      <dsp:spPr>
        <a:xfrm>
          <a:off x="1543034" y="3148928"/>
          <a:ext cx="2164327" cy="535382"/>
        </a:xfrm>
        <a:prstGeom prst="rect">
          <a:avLst/>
        </a:prstGeom>
        <a:noFill/>
        <a:ln>
          <a:noFill/>
        </a:ln>
        <a:effectLst/>
      </dsp:spPr>
      <dsp:style>
        <a:lnRef idx="0">
          <a:scrgbClr r="0" g="0" b="0"/>
        </a:lnRef>
        <a:fillRef idx="0">
          <a:scrgbClr r="0" g="0" b="0"/>
        </a:fillRef>
        <a:effectRef idx="0">
          <a:scrgbClr r="0" g="0" b="0"/>
        </a:effectRef>
        <a:fontRef idx="minor"/>
      </dsp:style>
    </dsp:sp>
    <dsp:sp modelId="{25238F18-07B8-41D8-8BD9-9F8514E8F9C4}">
      <dsp:nvSpPr>
        <dsp:cNvPr id="0" name=""/>
        <dsp:cNvSpPr/>
      </dsp:nvSpPr>
      <dsp:spPr>
        <a:xfrm>
          <a:off x="4153216" y="530458"/>
          <a:ext cx="2030132" cy="203013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000" r="-1000"/>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66F95BB-E9D9-40E2-AB9F-99D5F69BA82A}">
      <dsp:nvSpPr>
        <dsp:cNvPr id="0" name=""/>
        <dsp:cNvSpPr/>
      </dsp:nvSpPr>
      <dsp:spPr>
        <a:xfrm>
          <a:off x="4086119" y="2736121"/>
          <a:ext cx="2164327" cy="432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0">
          <a:noAutofit/>
        </a:bodyPr>
        <a:lstStyle/>
        <a:p>
          <a:pPr marL="0" lvl="0" indent="0" algn="ctr" defTabSz="711200">
            <a:lnSpc>
              <a:spcPct val="100000"/>
            </a:lnSpc>
            <a:spcBef>
              <a:spcPct val="0"/>
            </a:spcBef>
            <a:spcAft>
              <a:spcPct val="35000"/>
            </a:spcAft>
            <a:buNone/>
            <a:defRPr b="1" spc="20">
              <a:latin typeface="+mj-lt"/>
            </a:defRPr>
          </a:pPr>
          <a:r>
            <a:rPr lang="en-GB" sz="1600" kern="1200" dirty="0">
              <a:solidFill>
                <a:schemeClr val="tx1"/>
              </a:solidFill>
            </a:rPr>
            <a:t>Cynthia Ramirez</a:t>
          </a:r>
          <a:br>
            <a:rPr lang="en-GB" sz="1600" kern="1200" dirty="0">
              <a:solidFill>
                <a:schemeClr val="tx1"/>
              </a:solidFill>
            </a:rPr>
          </a:br>
          <a:r>
            <a:rPr lang="en-GB" sz="1200" b="0" kern="1200" dirty="0">
              <a:solidFill>
                <a:schemeClr val="tx1"/>
              </a:solidFill>
            </a:rPr>
            <a:t>Saw a suspicious </a:t>
          </a:r>
          <a:r>
            <a:rPr lang="en-GB" sz="1200" b="0" kern="1200" dirty="0" err="1">
              <a:solidFill>
                <a:schemeClr val="tx1"/>
              </a:solidFill>
            </a:rPr>
            <a:t>Suv</a:t>
          </a:r>
          <a:r>
            <a:rPr lang="en-GB" sz="1200" b="0" kern="1200" dirty="0">
              <a:solidFill>
                <a:schemeClr val="tx1"/>
              </a:solidFill>
            </a:rPr>
            <a:t> near Dr. Hart’s residence night before her disappearance.</a:t>
          </a:r>
          <a:endParaRPr lang="en-GB" sz="1600" b="0" kern="1200" dirty="0">
            <a:solidFill>
              <a:schemeClr val="tx1"/>
            </a:solidFill>
            <a:latin typeface="+mn-lt"/>
          </a:endParaRPr>
        </a:p>
      </dsp:txBody>
      <dsp:txXfrm>
        <a:off x="4086119" y="2736121"/>
        <a:ext cx="2164327" cy="432164"/>
      </dsp:txXfrm>
    </dsp:sp>
    <dsp:sp modelId="{1223E777-77CB-4A9A-BF21-12B513842696}">
      <dsp:nvSpPr>
        <dsp:cNvPr id="0" name=""/>
        <dsp:cNvSpPr/>
      </dsp:nvSpPr>
      <dsp:spPr>
        <a:xfrm>
          <a:off x="4086119" y="3148928"/>
          <a:ext cx="2164327" cy="535382"/>
        </a:xfrm>
        <a:prstGeom prst="rect">
          <a:avLst/>
        </a:prstGeom>
        <a:noFill/>
        <a:ln>
          <a:noFill/>
        </a:ln>
        <a:effectLst/>
      </dsp:spPr>
      <dsp:style>
        <a:lnRef idx="0">
          <a:scrgbClr r="0" g="0" b="0"/>
        </a:lnRef>
        <a:fillRef idx="0">
          <a:scrgbClr r="0" g="0" b="0"/>
        </a:fillRef>
        <a:effectRef idx="0">
          <a:scrgbClr r="0" g="0" b="0"/>
        </a:effectRef>
        <a:fontRef idx="minor"/>
      </dsp:style>
    </dsp:sp>
    <dsp:sp modelId="{418E44D8-60E4-4008-9F09-1A652C62E8A6}">
      <dsp:nvSpPr>
        <dsp:cNvPr id="0" name=""/>
        <dsp:cNvSpPr/>
      </dsp:nvSpPr>
      <dsp:spPr>
        <a:xfrm>
          <a:off x="6696301" y="530458"/>
          <a:ext cx="2030132" cy="203013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2000" b="-2000"/>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B5C14B8-8D61-4009-9F8C-194486F530FA}">
      <dsp:nvSpPr>
        <dsp:cNvPr id="0" name=""/>
        <dsp:cNvSpPr/>
      </dsp:nvSpPr>
      <dsp:spPr>
        <a:xfrm>
          <a:off x="6629204" y="2736121"/>
          <a:ext cx="2164327" cy="432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0">
          <a:noAutofit/>
        </a:bodyPr>
        <a:lstStyle/>
        <a:p>
          <a:pPr marL="0" lvl="0" indent="0" algn="ctr" defTabSz="711200">
            <a:lnSpc>
              <a:spcPct val="100000"/>
            </a:lnSpc>
            <a:spcBef>
              <a:spcPct val="0"/>
            </a:spcBef>
            <a:spcAft>
              <a:spcPct val="35000"/>
            </a:spcAft>
            <a:buNone/>
            <a:defRPr b="1" spc="20">
              <a:latin typeface="+mj-lt"/>
            </a:defRPr>
          </a:pPr>
          <a:r>
            <a:rPr lang="en-GB" sz="1600" kern="1200" dirty="0">
              <a:solidFill>
                <a:schemeClr val="tx1"/>
              </a:solidFill>
            </a:rPr>
            <a:t>Dr. Fox Alaric</a:t>
          </a:r>
          <a:br>
            <a:rPr lang="en-GB" sz="1600" kern="1200" dirty="0">
              <a:solidFill>
                <a:schemeClr val="tx1"/>
              </a:solidFill>
            </a:rPr>
          </a:br>
          <a:r>
            <a:rPr lang="en-GB" sz="1200" b="0" kern="1200" dirty="0">
              <a:solidFill>
                <a:schemeClr val="tx1"/>
              </a:solidFill>
            </a:rPr>
            <a:t>A competitor with know ethical disagreements with Dr. Hart. </a:t>
          </a:r>
          <a:endParaRPr lang="en-GB" sz="1600" b="0" kern="1200" dirty="0">
            <a:solidFill>
              <a:schemeClr val="tx1"/>
            </a:solidFill>
            <a:latin typeface="+mn-lt"/>
          </a:endParaRPr>
        </a:p>
      </dsp:txBody>
      <dsp:txXfrm>
        <a:off x="6629204" y="2736121"/>
        <a:ext cx="2164327" cy="432164"/>
      </dsp:txXfrm>
    </dsp:sp>
    <dsp:sp modelId="{EE420F84-477D-4635-BEF8-66426E9A259D}">
      <dsp:nvSpPr>
        <dsp:cNvPr id="0" name=""/>
        <dsp:cNvSpPr/>
      </dsp:nvSpPr>
      <dsp:spPr>
        <a:xfrm>
          <a:off x="6934395" y="2371205"/>
          <a:ext cx="2164327" cy="535382"/>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7/3/layout/HorizontalPathTimeline#2">
  <dgm:title val="Horizontal Path Timeline"/>
  <dgm:desc val="Use to show a list of events in chronological order. The rectangular shape contains the description while the date is shown near the circular dot. It’s the perfect SmartArt for displaying large amount of text with a short date format."/>
  <dgm:catLst>
    <dgm:cat type="timeline" pri="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dir/>
      <dgm:animLvl val="lvl"/>
    </dgm:varLst>
    <dgm:alg type="composite"/>
    <dgm:shape xmlns:r="http://schemas.openxmlformats.org/officeDocument/2006/relationships" r:blip="">
      <dgm:adjLst/>
    </dgm:shape>
    <dgm:constrLst>
      <dgm:constr type="w" for="ch" forName="divider" refType="w"/>
      <dgm:constr type="h" for="ch" forName="divider" refType="h" fact="0.04"/>
      <dgm:constr type="ctrY" for="ch" forName="divider" refType="h" fact="0.5"/>
      <dgm:constr type="l" for="ch" forName="divider"/>
      <dgm:constr type="w" for="ch" forName="nodes" refType="w"/>
      <dgm:constr type="h" for="ch" forName="nodes" refType="h"/>
    </dgm:constrLst>
    <dgm:layoutNode name="divider" styleLbl="asst0">
      <dgm:alg type="sp"/>
      <dgm:shape xmlns:r="http://schemas.openxmlformats.org/officeDocument/2006/relationships" type="rect" r:blip="">
        <dgm:adjLst/>
      </dgm:shap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6"/>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Lst>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2TextContainer" refType="w" fact="0.88"/>
                <dgm:constr type="h" for="ch" forName="L2TextContainer" refType="h" fact="0.15"/>
                <dgm:constr type="h" for="ch" forName="L2TextContainer" refType="h" op="lte" fact="0.31"/>
                <dgm:constr type="b" for="ch" forName="L2TextContainer" refType="h" fact="0.31"/>
                <dgm:constr type="l" for="ch" forName="L2TextContainer" refType="w" fact="0.06"/>
                <dgm:constr type="w" for="ch" forName="ConnectLine"/>
                <dgm:constr type="l" for="ch" forName="ConnectLine" refType="w" fact="0.5"/>
                <dgm:constr type="h" for="ch" forName="ConnectLine" refType="h" fact="0.19"/>
                <dgm:constr type="t" for="ch" forName="ConnectLine" refType="h" fact="0.31"/>
                <dgm:constr type="w" for="ch" forName="FlexibleEmptyPlaceHolder" refType="w"/>
                <dgm:constr type="h" for="ch" forName="FlexibleEmptyPlaceHolder" refType="h" fact="0.16"/>
                <dgm:constr type="h" for="ch" forName="FlexibleEmptyPlaceHolder" refType="h" op="gte" fact="0.005"/>
                <dgm:constr type="t" for="ch" forName="FlexibleEmptyPlaceHolder" refType="h" fact="0"/>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L1TextContainer" refType="w" fact="0.8"/>
                <dgm:constr type="l" for="ch" forName="L1TextContainer" refType="w" fact="0.1"/>
                <dgm:constr type="t" for="ch" forName="L1TextContainer" refType="h" fact="0.537"/>
                <dgm:constr type="h" for="ch" forName="L1TextContainer" refType="h" fact="0.113"/>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EmptyPlaceHolder" refType="w"/>
                <dgm:constr type="h" for="ch" forName="EmptyPlaceHolder" refType="h" fact="0.35"/>
                <dgm:constr type="t" for="ch" forName="EmptyPlaceHolder" refType="h" fact="0"/>
                <dgm:constr type="w" for="ch" forName="FlexibleEmptyPlaceHolder" refType="w"/>
                <dgm:constr type="h" for="ch" forName="FlexibleEmptyPlaceHolder" refType="h" fact="0.16"/>
                <dgm:constr type="h" for="ch" forName="FlexibleEmptyPlaceHolder" refType="h" op="gte" fact="0.005"/>
                <dgm:constr type="b" for="ch" forName="FlexibleEmptyPlaceHolder" refType="h"/>
                <dgm:constr type="w" for="ch" forName="L1TextContainer" refType="w" fact="0.8"/>
                <dgm:constr type="l" for="ch" forName="L1TextContainer" refType="w" fact="0.1"/>
                <dgm:constr type="t" for="ch" forName="L1TextContainer" refType="h" fact="0.35"/>
                <dgm:constr type="h" for="ch" forName="L1TextContainer" refType="h" fact="0.113"/>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ConnectLine"/>
                <dgm:constr type="l" for="ch" forName="ConnectLine" refType="w" fact="0.5"/>
                <dgm:constr type="h" for="ch" forName="ConnectLine" refType="h" fact="0.19"/>
                <dgm:constr type="t" for="ch" forName="ConnectLine" refType="h" fact="0.5"/>
                <dgm:constr type="w" for="ch" forName="L2TextContainer" refType="w" fact="0.88"/>
                <dgm:constr type="h" for="ch" forName="L2TextContainer" refType="h" fact="0.15"/>
                <dgm:constr type="h" for="ch" forName="L2TextContainer" refType="h" op="lte" fact="0.31"/>
                <dgm:constr type="t" for="ch" forName="L2TextContainer" refType="h" fact="0.69"/>
                <dgm:constr type="l" for="ch" forName="L2TextContainer" refType="w" fact="0.06"/>
              </dgm:constrLst>
            </dgm:else>
          </dgm:choose>
          <dgm:layoutNode name="ConnectorPoint" styleLbl="fgAcc1" moveWith="L2TextContainer">
            <dgm:alg type="sp"/>
            <dgm:shape xmlns:r="http://schemas.openxmlformats.org/officeDocument/2006/relationships" type="ellipse" r:blip="" zOrderOff="10">
              <dgm:adjLst/>
            </dgm:shape>
            <dgm:presOf/>
            <dgm:constrLst/>
          </dgm:layoutNode>
          <dgm:layoutNode name="ConnectLine" styleLbl="alignNode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FlexibleEmptyPlaceHolder">
            <dgm:alg type="sp"/>
            <dgm:shape xmlns:r="http://schemas.openxmlformats.org/officeDocument/2006/relationships" r:blip="">
              <dgm:adjLst/>
            </dgm:shape>
            <dgm:presOf/>
            <dgm:constrLst/>
          </dgm:layoutNode>
          <dgm:layoutNode name="L2TextContainer" styleLbl="bgAcc1">
            <dgm:varLst>
              <dgm:chMax val="0"/>
              <dgm:chPref val="0"/>
              <dgm:bulletEnabled val="1"/>
            </dgm:varLst>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ect" r:blip="">
              <dgm:adjLst/>
            </dgm:shape>
            <dgm:presOf axis="des" ptType="node"/>
            <dgm:constrLst>
              <dgm:constr type="lMarg" refType="w" fact="0.14"/>
              <dgm:constr type="rMarg" refType="w" fact="0.14"/>
              <dgm:constr type="tMarg" refType="h" fact="0.17"/>
              <dgm:constr type="bMarg" refType="h" fact="0.17"/>
            </dgm:constrLst>
            <dgm:ruleLst>
              <dgm:rule type="h" val="INF" fact="NaN" max="NaN"/>
              <dgm:rule type="primFontSz" val="11" fact="NaN" max="NaN"/>
            </dgm:ruleLst>
          </dgm:layoutNod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RTLAlign" val="ctr"/>
                  <dgm:param type="parTxRTLAlign" val="ctr"/>
                </dgm:alg>
              </dgm:if>
              <dgm:else name="Name89">
                <dgm:alg type="tx">
                  <dgm:param type="txAnchorHorz" val="ctr"/>
                  <dgm:param type="txAnchorVert" val="b"/>
                  <dgm:param type="parTxRTL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19/1/layout/PeoplePortraitsList">
  <dgm:title val="People Portrait List"/>
  <dgm:desc val="People Portrait List"/>
  <dgm:catLst>
    <dgm:cat type="list"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dgm:constr type="w" for="ch" forName="compNode" refType="h" refFor="ch" refForName="compNode" fact="0.55"/>
      <dgm:constr type="w" for="ch" forName="sibTrans" refType="w" refFor="ch" refForName="compNode" fact="0.175"/>
      <dgm:constr type="primFontSz" for="des" forName="nameTx" val="18"/>
      <dgm:constr type="primFontSz" for="des" forName="desTx" refType="primFontSz" refFor="des" refForName="nameTx" op="lte" fact="0.75"/>
      <dgm:constr type="h" for="des" forName="topSpace" op="equ"/>
      <dgm:constr type="h" for="des" forName="compNode" op="equ"/>
      <dgm:constr type="h" for="des" forName="photoElip" op="equ"/>
      <dgm:constr type="w" for="des" forName="photoElip" op="equ"/>
      <dgm:constr type="l" for="des" forName="photoElip" op="equ"/>
      <dgm:constr type="h" for="des" forName="iconSpace" op="equ"/>
      <dgm:constr type="h" for="des" forName="nameTx" op="equ"/>
      <dgm:constr type="h" for="des" forName="txSpace" op="equ"/>
      <dgm:constr type="h" for="des" forName="desTx" op="equ"/>
      <dgm:constr type="h" for="des" forName="bottSpace"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topSpace" refType="w"/>
          <dgm:constr type="h" for="ch" forName="topSpace" refType="h" fact="0.187"/>
          <dgm:constr type="l" for="ch" forName="topSpace"/>
          <dgm:constr type="w" for="ch" forName="photoElip" refType="h" refFor="ch" refForName="photoElip"/>
          <dgm:constr type="h" for="ch" forName="photoElip" val="46.775"/>
          <dgm:constr type="t" for="ch" forName="photoElip" refType="b" refFor="ch" refForName="topSpace"/>
          <dgm:constr type="ctrX" for="ch" forName="photoElip" refType="w" fact="0.5"/>
          <dgm:constr type="w" for="ch" forName="iconSpace" refType="w"/>
          <dgm:constr type="h" for="ch" forName="iconSpace" refType="h" fact="0.075"/>
          <dgm:constr type="l" for="ch" forName="iconSpace"/>
          <dgm:constr type="t" for="ch" forName="iconSpace" refType="b" refFor="ch" refForName="photoElip"/>
          <dgm:constr type="w" for="ch" forName="nameTx" refType="w"/>
          <dgm:constr type="h" for="ch" forName="nameTx" refType="h" fact="0.112"/>
          <dgm:constr type="l" for="ch" forName="nameTx"/>
          <dgm:constr type="t" for="ch" forName="nameTx" refType="b" refFor="ch" refForName="iconSpace"/>
          <dgm:constr type="h" for="ch" forName="txSpace" refType="h" fact="0.015"/>
          <dgm:constr type="w" for="ch" forName="txSpace" refType="w"/>
          <dgm:constr type="l" for="ch" forName="txSpace"/>
          <dgm:constr type="t" for="ch" forName="txSpace" refType="b" refFor="ch" refForName="nameTx"/>
          <dgm:constr type="w" for="ch" forName="desTx" refType="w"/>
          <dgm:constr type="l" for="ch" forName="desTx"/>
          <dgm:constr type="h" for="ch" forName="desTx" refType="h" fact="0.13875"/>
          <dgm:constr type="t" for="ch" forName="desTx" refType="b" refFor="ch" refForName="txSpace"/>
          <dgm:constr type="w" for="ch" forName="bottSpace" refType="w"/>
          <dgm:constr type="h" for="ch" forName="bottSpace" refType="h" fact="0.067"/>
          <dgm:constr type="l" for="ch" forName="bottSpace"/>
          <dgm:constr type="t" for="ch" forName="bottSpace" refType="b" refFor="ch" refForName="desTx"/>
        </dgm:constrLst>
        <dgm:ruleLst>
          <dgm:rule type="h" val="INF" fact="NaN" max="NaN"/>
        </dgm:ruleLst>
        <dgm:layoutNode name="topSpace">
          <dgm:alg type="sp"/>
          <dgm:shape xmlns:r="http://schemas.openxmlformats.org/officeDocument/2006/relationships" r:blip="">
            <dgm:adjLst/>
          </dgm:shape>
          <dgm:presOf/>
          <dgm:constrLst/>
          <dgm:ruleLst/>
        </dgm:layoutNode>
        <dgm:layoutNode name="photoElip" styleLbl="node1">
          <dgm:alg type="sp"/>
          <dgm:shape xmlns:r="http://schemas.openxmlformats.org/officeDocument/2006/relationships" type="ellipse"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nameTx" styleLbl="revTx">
          <dgm:varLst>
            <dgm:chMax val="0"/>
            <dgm:chPref val="0"/>
          </dgm:varLst>
          <dgm:alg type="tx">
            <dgm:param type="txAnchorVert" val="t"/>
            <dgm:param type="txAnchorHorzCh" val="ct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HorzCh" val="ctr"/>
            <dgm:param type="txAnchorVert" val="t"/>
          </dgm:alg>
          <dgm:shape xmlns:r="http://schemas.openxmlformats.org/officeDocument/2006/relationships" type="rect" r:blip="">
            <dgm:adjLst/>
          </dgm:shape>
          <dgm:presOf axis="des" ptType="node"/>
          <dgm:constrLst>
            <dgm:constr type="primFontSz" val="13"/>
            <dgm:constr type="secFontSz" refType="primFontSz"/>
            <dgm:constr type="lMarg"/>
            <dgm:constr type="rMarg"/>
            <dgm:constr type="tMarg"/>
            <dgm:constr type="bMarg"/>
          </dgm:constrLst>
          <dgm:ruleLst>
            <dgm:rule type="primFontSz" val="13" fact="NaN" max="NaN"/>
            <dgm:rule type="h" val="INF" fact="NaN" max="NaN"/>
          </dgm:ruleLst>
        </dgm:layoutNode>
        <dgm:layoutNode name="bottSpace">
          <dgm:alg type="sp"/>
          <dgm:shape xmlns:r="http://schemas.openxmlformats.org/officeDocument/2006/relationships" r:blip="">
            <dgm:adjLst/>
          </dgm:shape>
          <dgm:presOf/>
          <dgm:constrLst/>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gn="ctr">
          <a:lnSpc>
            <a:spcPct val="100000"/>
          </a:lnSpc>
          <a:defRPr b="1" spc="20">
            <a:latin typeface="+mj-lt"/>
          </a:defRPr>
        </a:lvl1pPr>
        <a:lvl2pPr algn="ctr">
          <a:lnSpc>
            <a:spcPct val="100000"/>
          </a:lnSpc>
          <a:defRPr>
            <a:latin typeface="+mj-lt"/>
          </a:defRPr>
        </a:lvl2pPr>
        <a:lvl3pPr algn="ctr">
          <a:buNone/>
          <a:defRPr i="1">
            <a:latin typeface="+mj-lt"/>
          </a:defRPr>
        </a:lvl3pPr>
        <a:lvl4pPr algn="ctr">
          <a:buNone/>
          <a:defRPr i="1">
            <a:latin typeface="+mj-lt"/>
          </a:defRPr>
        </a:lvl4pPr>
        <a:lvl5pPr algn="ctr">
          <a:buNone/>
          <a:defRPr i="1">
            <a:latin typeface="+mj-lt"/>
          </a:defRPr>
        </a:lvl5pPr>
        <a:lvl6pPr algn="ctr">
          <a:buNone/>
          <a:defRPr i="1">
            <a:latin typeface="+mj-lt"/>
          </a:defRPr>
        </a:lvl6pPr>
        <a:lvl7pPr algn="ctr">
          <a:buNone/>
          <a:defRPr i="1">
            <a:latin typeface="+mj-lt"/>
          </a:defRPr>
        </a:lvl7pPr>
        <a:lvl8pPr algn="ctr">
          <a:buNone/>
          <a:defRPr i="1">
            <a:latin typeface="+mj-lt"/>
          </a:defRPr>
        </a:lvl8pPr>
        <a:lvl9pPr algn="ctr">
          <a:buNone/>
          <a:defRPr i="1">
            <a:latin typeface="+mj-lt"/>
          </a:defRPr>
        </a:lvl9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589D207-BE08-4B33-B5B0-5A5A94C9512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a:extLst>
              <a:ext uri="{FF2B5EF4-FFF2-40B4-BE49-F238E27FC236}">
                <a16:creationId xmlns:a16="http://schemas.microsoft.com/office/drawing/2014/main" id="{C5E58DB9-49DC-495B-A68F-33D105C9065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A65D721-3F0A-41A3-B555-1F61C07BF1BE}" type="datetime1">
              <a:rPr lang="en-GB" smtClean="0"/>
              <a:t>16/03/2025</a:t>
            </a:fld>
            <a:endParaRPr lang="en-GB" dirty="0"/>
          </a:p>
        </p:txBody>
      </p:sp>
      <p:sp>
        <p:nvSpPr>
          <p:cNvPr id="4" name="Footer Placeholder 3">
            <a:extLst>
              <a:ext uri="{FF2B5EF4-FFF2-40B4-BE49-F238E27FC236}">
                <a16:creationId xmlns:a16="http://schemas.microsoft.com/office/drawing/2014/main" id="{7F66337E-DAD5-442C-9B8F-E10EB7D972C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a:extLst>
              <a:ext uri="{FF2B5EF4-FFF2-40B4-BE49-F238E27FC236}">
                <a16:creationId xmlns:a16="http://schemas.microsoft.com/office/drawing/2014/main" id="{7EE3BDF2-02BD-4181-AC28-FD56172CC62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7AF8A362-CAFC-4987-9A50-47570528395E}" type="slidenum">
              <a:rPr lang="en-GB" smtClean="0"/>
              <a:t>‹#›</a:t>
            </a:fld>
            <a:endParaRPr lang="en-GB" dirty="0"/>
          </a:p>
        </p:txBody>
      </p:sp>
    </p:spTree>
    <p:extLst>
      <p:ext uri="{BB962C8B-B14F-4D97-AF65-F5344CB8AC3E}">
        <p14:creationId xmlns:p14="http://schemas.microsoft.com/office/powerpoint/2010/main" val="452374917"/>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0543ED9D-E132-4572-9D4D-99356D8DF6B4}" type="datetime1">
              <a:rPr lang="en-GB" smtClean="0"/>
              <a:t>16/03/2025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4EEB602-95FC-483A-B12D-216A7AD7EA24}" type="slidenum">
              <a:rPr lang="en-GB" smtClean="0"/>
              <a:t>‹#›</a:t>
            </a:fld>
            <a:endParaRPr lang="en-GB" dirty="0"/>
          </a:p>
        </p:txBody>
      </p:sp>
    </p:spTree>
    <p:extLst>
      <p:ext uri="{BB962C8B-B14F-4D97-AF65-F5344CB8AC3E}">
        <p14:creationId xmlns:p14="http://schemas.microsoft.com/office/powerpoint/2010/main" val="1325843093"/>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rtlCol="0"/>
          <a:lstStyle/>
          <a:p>
            <a:pPr rtl="0"/>
            <a:fld id="{F07F282E-55F5-4803-B60F-09BA4600E538}" type="slidenum">
              <a:rPr lang="en-GB" smtClean="0"/>
              <a:t>2</a:t>
            </a:fld>
            <a:endParaRPr lang="en-GB" dirty="0"/>
          </a:p>
        </p:txBody>
      </p:sp>
      <p:sp>
        <p:nvSpPr>
          <p:cNvPr id="5" name="Date Placeholder 4">
            <a:extLst>
              <a:ext uri="{FF2B5EF4-FFF2-40B4-BE49-F238E27FC236}">
                <a16:creationId xmlns:a16="http://schemas.microsoft.com/office/drawing/2014/main" id="{F203C600-653A-4731-9E20-ECBE3EF095BA}"/>
              </a:ext>
            </a:extLst>
          </p:cNvPr>
          <p:cNvSpPr>
            <a:spLocks noGrp="1"/>
          </p:cNvSpPr>
          <p:nvPr>
            <p:ph type="dt" idx="1"/>
          </p:nvPr>
        </p:nvSpPr>
        <p:spPr/>
        <p:txBody>
          <a:bodyPr/>
          <a:lstStyle/>
          <a:p>
            <a:pPr rtl="0"/>
            <a:fld id="{EF718374-C3F0-40E9-8526-A7F04F576EBA}" type="datetime1">
              <a:rPr lang="en-GB" smtClean="0"/>
              <a:t>16/03/2025</a:t>
            </a:fld>
            <a:endParaRPr lang="en-GB" dirty="0"/>
          </a:p>
        </p:txBody>
      </p:sp>
    </p:spTree>
    <p:extLst>
      <p:ext uri="{BB962C8B-B14F-4D97-AF65-F5344CB8AC3E}">
        <p14:creationId xmlns:p14="http://schemas.microsoft.com/office/powerpoint/2010/main" val="2304065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rtlCol="0"/>
          <a:lstStyle/>
          <a:p>
            <a:pPr rtl="0"/>
            <a:fld id="{F07F282E-55F5-4803-B60F-09BA4600E538}" type="slidenum">
              <a:rPr lang="en-GB" smtClean="0"/>
              <a:t>4</a:t>
            </a:fld>
            <a:endParaRPr lang="en-GB" dirty="0"/>
          </a:p>
        </p:txBody>
      </p:sp>
      <p:sp>
        <p:nvSpPr>
          <p:cNvPr id="5" name="Date Placeholder 4">
            <a:extLst>
              <a:ext uri="{FF2B5EF4-FFF2-40B4-BE49-F238E27FC236}">
                <a16:creationId xmlns:a16="http://schemas.microsoft.com/office/drawing/2014/main" id="{208C6C60-DAD2-49CF-AF9B-8D9AB0AD38E9}"/>
              </a:ext>
            </a:extLst>
          </p:cNvPr>
          <p:cNvSpPr>
            <a:spLocks noGrp="1"/>
          </p:cNvSpPr>
          <p:nvPr>
            <p:ph type="dt" idx="1"/>
          </p:nvPr>
        </p:nvSpPr>
        <p:spPr/>
        <p:txBody>
          <a:bodyPr/>
          <a:lstStyle/>
          <a:p>
            <a:pPr rtl="0"/>
            <a:fld id="{4B351C22-81E3-47F3-8252-105EAA931404}" type="datetime1">
              <a:rPr lang="en-GB" smtClean="0"/>
              <a:t>16/03/2025</a:t>
            </a:fld>
            <a:endParaRPr lang="en-GB" dirty="0"/>
          </a:p>
        </p:txBody>
      </p:sp>
    </p:spTree>
    <p:extLst>
      <p:ext uri="{BB962C8B-B14F-4D97-AF65-F5344CB8AC3E}">
        <p14:creationId xmlns:p14="http://schemas.microsoft.com/office/powerpoint/2010/main" val="16668859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rtlCol="0"/>
          <a:lstStyle/>
          <a:p>
            <a:pPr rtl="0"/>
            <a:fld id="{F07F282E-55F5-4803-B60F-09BA4600E538}" type="slidenum">
              <a:rPr lang="en-GB" smtClean="0"/>
              <a:t>5</a:t>
            </a:fld>
            <a:endParaRPr lang="en-GB" dirty="0"/>
          </a:p>
        </p:txBody>
      </p:sp>
      <p:sp>
        <p:nvSpPr>
          <p:cNvPr id="5" name="Date Placeholder 4">
            <a:extLst>
              <a:ext uri="{FF2B5EF4-FFF2-40B4-BE49-F238E27FC236}">
                <a16:creationId xmlns:a16="http://schemas.microsoft.com/office/drawing/2014/main" id="{58AA1D1D-F164-425A-94F8-80B47262A571}"/>
              </a:ext>
            </a:extLst>
          </p:cNvPr>
          <p:cNvSpPr>
            <a:spLocks noGrp="1"/>
          </p:cNvSpPr>
          <p:nvPr>
            <p:ph type="dt" idx="1"/>
          </p:nvPr>
        </p:nvSpPr>
        <p:spPr/>
        <p:txBody>
          <a:bodyPr/>
          <a:lstStyle/>
          <a:p>
            <a:pPr rtl="0"/>
            <a:fld id="{3BC69346-1E7C-43ED-9076-C3263E05BA49}" type="datetime1">
              <a:rPr lang="en-GB" smtClean="0"/>
              <a:t>16/03/2025</a:t>
            </a:fld>
            <a:endParaRPr lang="en-GB" dirty="0"/>
          </a:p>
        </p:txBody>
      </p:sp>
    </p:spTree>
    <p:extLst>
      <p:ext uri="{BB962C8B-B14F-4D97-AF65-F5344CB8AC3E}">
        <p14:creationId xmlns:p14="http://schemas.microsoft.com/office/powerpoint/2010/main" val="2304065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rtlCol="0"/>
          <a:lstStyle/>
          <a:p>
            <a:pPr rtl="0"/>
            <a:fld id="{F07F282E-55F5-4803-B60F-09BA4600E538}" type="slidenum">
              <a:rPr lang="en-GB" smtClean="0"/>
              <a:t>6</a:t>
            </a:fld>
            <a:endParaRPr lang="en-GB" dirty="0"/>
          </a:p>
        </p:txBody>
      </p:sp>
      <p:sp>
        <p:nvSpPr>
          <p:cNvPr id="5" name="Date Placeholder 4">
            <a:extLst>
              <a:ext uri="{FF2B5EF4-FFF2-40B4-BE49-F238E27FC236}">
                <a16:creationId xmlns:a16="http://schemas.microsoft.com/office/drawing/2014/main" id="{F571E5B3-2618-4553-8624-6AB20213AF83}"/>
              </a:ext>
            </a:extLst>
          </p:cNvPr>
          <p:cNvSpPr>
            <a:spLocks noGrp="1"/>
          </p:cNvSpPr>
          <p:nvPr>
            <p:ph type="dt" idx="1"/>
          </p:nvPr>
        </p:nvSpPr>
        <p:spPr/>
        <p:txBody>
          <a:bodyPr/>
          <a:lstStyle/>
          <a:p>
            <a:pPr rtl="0"/>
            <a:fld id="{0CBC6739-7F1F-4A44-8E33-B36B45653CDF}" type="datetime1">
              <a:rPr lang="en-GB" smtClean="0"/>
              <a:t>16/03/2025</a:t>
            </a:fld>
            <a:endParaRPr lang="en-GB" dirty="0"/>
          </a:p>
        </p:txBody>
      </p:sp>
    </p:spTree>
    <p:extLst>
      <p:ext uri="{BB962C8B-B14F-4D97-AF65-F5344CB8AC3E}">
        <p14:creationId xmlns:p14="http://schemas.microsoft.com/office/powerpoint/2010/main" val="42002838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E10E6-77C1-D4C7-26D9-2044FA794F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50E458-EBEA-3DB1-E061-202AACA7B3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F2222E-2AA0-EC12-7A3F-FB6AD2B7986E}"/>
              </a:ext>
            </a:extLst>
          </p:cNvPr>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a:extLst>
              <a:ext uri="{FF2B5EF4-FFF2-40B4-BE49-F238E27FC236}">
                <a16:creationId xmlns:a16="http://schemas.microsoft.com/office/drawing/2014/main" id="{39BB05F1-7F62-D3DA-2221-6599D2C728BB}"/>
              </a:ext>
            </a:extLst>
          </p:cNvPr>
          <p:cNvSpPr>
            <a:spLocks noGrp="1"/>
          </p:cNvSpPr>
          <p:nvPr>
            <p:ph type="sldNum" sz="quarter" idx="5"/>
          </p:nvPr>
        </p:nvSpPr>
        <p:spPr/>
        <p:txBody>
          <a:bodyPr rtlCol="0"/>
          <a:lstStyle/>
          <a:p>
            <a:pPr rtl="0"/>
            <a:fld id="{F07F282E-55F5-4803-B60F-09BA4600E538}" type="slidenum">
              <a:rPr lang="en-GB" smtClean="0"/>
              <a:t>7</a:t>
            </a:fld>
            <a:endParaRPr lang="en-GB" dirty="0"/>
          </a:p>
        </p:txBody>
      </p:sp>
      <p:sp>
        <p:nvSpPr>
          <p:cNvPr id="5" name="Date Placeholder 4">
            <a:extLst>
              <a:ext uri="{FF2B5EF4-FFF2-40B4-BE49-F238E27FC236}">
                <a16:creationId xmlns:a16="http://schemas.microsoft.com/office/drawing/2014/main" id="{76517D62-293D-B6DB-CEBD-0501029F5148}"/>
              </a:ext>
            </a:extLst>
          </p:cNvPr>
          <p:cNvSpPr>
            <a:spLocks noGrp="1"/>
          </p:cNvSpPr>
          <p:nvPr>
            <p:ph type="dt" idx="1"/>
          </p:nvPr>
        </p:nvSpPr>
        <p:spPr/>
        <p:txBody>
          <a:bodyPr/>
          <a:lstStyle/>
          <a:p>
            <a:pPr rtl="0"/>
            <a:fld id="{0CBC6739-7F1F-4A44-8E33-B36B45653CDF}" type="datetime1">
              <a:rPr lang="en-GB" smtClean="0"/>
              <a:t>16/03/2025</a:t>
            </a:fld>
            <a:endParaRPr lang="en-GB" dirty="0"/>
          </a:p>
        </p:txBody>
      </p:sp>
    </p:spTree>
    <p:extLst>
      <p:ext uri="{BB962C8B-B14F-4D97-AF65-F5344CB8AC3E}">
        <p14:creationId xmlns:p14="http://schemas.microsoft.com/office/powerpoint/2010/main" val="2215750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AE7B1-58E5-D0E1-8C3E-A052CE05A2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F5D02C-BA37-5CB2-61FD-A8233403C1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3E1915-C046-B924-EC5D-242C0B82F32E}"/>
              </a:ext>
            </a:extLst>
          </p:cNvPr>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a:extLst>
              <a:ext uri="{FF2B5EF4-FFF2-40B4-BE49-F238E27FC236}">
                <a16:creationId xmlns:a16="http://schemas.microsoft.com/office/drawing/2014/main" id="{C30DA5A9-376D-E96E-422E-563DF1966F84}"/>
              </a:ext>
            </a:extLst>
          </p:cNvPr>
          <p:cNvSpPr>
            <a:spLocks noGrp="1"/>
          </p:cNvSpPr>
          <p:nvPr>
            <p:ph type="sldNum" sz="quarter" idx="5"/>
          </p:nvPr>
        </p:nvSpPr>
        <p:spPr/>
        <p:txBody>
          <a:bodyPr rtlCol="0"/>
          <a:lstStyle/>
          <a:p>
            <a:pPr rtl="0"/>
            <a:fld id="{F07F282E-55F5-4803-B60F-09BA4600E538}" type="slidenum">
              <a:rPr lang="en-GB" smtClean="0"/>
              <a:t>8</a:t>
            </a:fld>
            <a:endParaRPr lang="en-GB" dirty="0"/>
          </a:p>
        </p:txBody>
      </p:sp>
      <p:sp>
        <p:nvSpPr>
          <p:cNvPr id="5" name="Date Placeholder 4">
            <a:extLst>
              <a:ext uri="{FF2B5EF4-FFF2-40B4-BE49-F238E27FC236}">
                <a16:creationId xmlns:a16="http://schemas.microsoft.com/office/drawing/2014/main" id="{EED74B87-6112-6611-8FDD-DB741A3954EB}"/>
              </a:ext>
            </a:extLst>
          </p:cNvPr>
          <p:cNvSpPr>
            <a:spLocks noGrp="1"/>
          </p:cNvSpPr>
          <p:nvPr>
            <p:ph type="dt" idx="1"/>
          </p:nvPr>
        </p:nvSpPr>
        <p:spPr/>
        <p:txBody>
          <a:bodyPr/>
          <a:lstStyle/>
          <a:p>
            <a:pPr rtl="0"/>
            <a:fld id="{0CBC6739-7F1F-4A44-8E33-B36B45653CDF}" type="datetime1">
              <a:rPr lang="en-GB" smtClean="0"/>
              <a:t>16/03/2025</a:t>
            </a:fld>
            <a:endParaRPr lang="en-GB" dirty="0"/>
          </a:p>
        </p:txBody>
      </p:sp>
    </p:spTree>
    <p:extLst>
      <p:ext uri="{BB962C8B-B14F-4D97-AF65-F5344CB8AC3E}">
        <p14:creationId xmlns:p14="http://schemas.microsoft.com/office/powerpoint/2010/main" val="19884238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rtlCol="0"/>
          <a:lstStyle/>
          <a:p>
            <a:pPr rtl="0"/>
            <a:fld id="{F07F282E-55F5-4803-B60F-09BA4600E538}" type="slidenum">
              <a:rPr lang="en-GB" smtClean="0"/>
              <a:t>9</a:t>
            </a:fld>
            <a:endParaRPr lang="en-GB" dirty="0"/>
          </a:p>
        </p:txBody>
      </p:sp>
      <p:sp>
        <p:nvSpPr>
          <p:cNvPr id="5" name="Date Placeholder 4">
            <a:extLst>
              <a:ext uri="{FF2B5EF4-FFF2-40B4-BE49-F238E27FC236}">
                <a16:creationId xmlns:a16="http://schemas.microsoft.com/office/drawing/2014/main" id="{BDC891E3-7F3E-4451-9B19-85FB31D4074E}"/>
              </a:ext>
            </a:extLst>
          </p:cNvPr>
          <p:cNvSpPr>
            <a:spLocks noGrp="1"/>
          </p:cNvSpPr>
          <p:nvPr>
            <p:ph type="dt" idx="1"/>
          </p:nvPr>
        </p:nvSpPr>
        <p:spPr/>
        <p:txBody>
          <a:bodyPr/>
          <a:lstStyle/>
          <a:p>
            <a:pPr rtl="0"/>
            <a:fld id="{A43B72EA-2196-4DF0-8D72-CB23794D7802}" type="datetime1">
              <a:rPr lang="en-GB" smtClean="0"/>
              <a:t>16/03/2025</a:t>
            </a:fld>
            <a:endParaRPr lang="en-GB" dirty="0"/>
          </a:p>
        </p:txBody>
      </p:sp>
    </p:spTree>
    <p:extLst>
      <p:ext uri="{BB962C8B-B14F-4D97-AF65-F5344CB8AC3E}">
        <p14:creationId xmlns:p14="http://schemas.microsoft.com/office/powerpoint/2010/main" val="580697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EA8D8870-8337-4ABD-9EA6-3D5AAB7E42D9}"/>
              </a:ext>
            </a:extLst>
          </p:cNvPr>
          <p:cNvSpPr/>
          <p:nvPr userDrawn="1"/>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53" name="Rectangle 52">
            <a:extLst>
              <a:ext uri="{FF2B5EF4-FFF2-40B4-BE49-F238E27FC236}">
                <a16:creationId xmlns:a16="http://schemas.microsoft.com/office/drawing/2014/main" id="{BAC3B2DB-2CCA-4BD4-8D63-98257049E273}"/>
              </a:ext>
            </a:extLst>
          </p:cNvPr>
          <p:cNvSpPr/>
          <p:nvPr userDrawn="1"/>
        </p:nvSpPr>
        <p:spPr>
          <a:xfrm>
            <a:off x="1" y="825689"/>
            <a:ext cx="6795928" cy="25942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54" name="Title 1">
            <a:extLst>
              <a:ext uri="{FF2B5EF4-FFF2-40B4-BE49-F238E27FC236}">
                <a16:creationId xmlns:a16="http://schemas.microsoft.com/office/drawing/2014/main" id="{324DAAC3-FA37-4838-A298-327679F99F8A}"/>
              </a:ext>
            </a:extLst>
          </p:cNvPr>
          <p:cNvSpPr>
            <a:spLocks noGrp="1"/>
          </p:cNvSpPr>
          <p:nvPr>
            <p:ph type="ctrTitle" hasCustomPrompt="1"/>
          </p:nvPr>
        </p:nvSpPr>
        <p:spPr>
          <a:xfrm>
            <a:off x="1628168" y="1057522"/>
            <a:ext cx="5003540" cy="2173433"/>
          </a:xfrm>
        </p:spPr>
        <p:txBody>
          <a:bodyPr rtlCol="0">
            <a:noAutofit/>
          </a:bodyPr>
          <a:lstStyle>
            <a:lvl1pPr>
              <a:lnSpc>
                <a:spcPct val="100000"/>
              </a:lnSpc>
              <a:defRPr sz="4400" cap="all" baseline="0">
                <a:solidFill>
                  <a:schemeClr val="bg1"/>
                </a:solidFill>
              </a:defRPr>
            </a:lvl1pPr>
          </a:lstStyle>
          <a:p>
            <a:pPr rtl="0"/>
            <a:r>
              <a:rPr lang="en-GB" sz="4400">
                <a:solidFill>
                  <a:schemeClr val="bg1"/>
                </a:solidFill>
              </a:rPr>
              <a:t>CLICK TO ADD TITLE</a:t>
            </a:r>
          </a:p>
        </p:txBody>
      </p:sp>
      <p:sp>
        <p:nvSpPr>
          <p:cNvPr id="55" name="Subtitle 2">
            <a:extLst>
              <a:ext uri="{FF2B5EF4-FFF2-40B4-BE49-F238E27FC236}">
                <a16:creationId xmlns:a16="http://schemas.microsoft.com/office/drawing/2014/main" id="{50BC9D78-FF13-4CEB-8ECB-E64E85C5D0B4}"/>
              </a:ext>
            </a:extLst>
          </p:cNvPr>
          <p:cNvSpPr>
            <a:spLocks noGrp="1"/>
          </p:cNvSpPr>
          <p:nvPr>
            <p:ph type="subTitle" idx="1" hasCustomPrompt="1"/>
          </p:nvPr>
        </p:nvSpPr>
        <p:spPr>
          <a:xfrm>
            <a:off x="1646643" y="3751119"/>
            <a:ext cx="4985065" cy="1606163"/>
          </a:xfrm>
        </p:spPr>
        <p:txBody>
          <a:bodyPr rtlCol="0" anchor="t">
            <a:noAutofit/>
          </a:bodyPr>
          <a:lstStyle>
            <a:lvl1pPr>
              <a:defRPr sz="2400" b="0"/>
            </a:lvl1pPr>
          </a:lstStyle>
          <a:p>
            <a:pPr rtl="0"/>
            <a:r>
              <a:rPr lang="en-GB">
                <a:solidFill>
                  <a:schemeClr val="tx1">
                    <a:lumMod val="75000"/>
                    <a:lumOff val="25000"/>
                  </a:schemeClr>
                </a:solidFill>
              </a:rPr>
              <a:t>Click to add subtitle</a:t>
            </a:r>
          </a:p>
        </p:txBody>
      </p:sp>
      <p:sp>
        <p:nvSpPr>
          <p:cNvPr id="56" name="Rectangle 55">
            <a:extLst>
              <a:ext uri="{FF2B5EF4-FFF2-40B4-BE49-F238E27FC236}">
                <a16:creationId xmlns:a16="http://schemas.microsoft.com/office/drawing/2014/main" id="{FB792E4C-AD3B-4E88-8540-E75759746368}"/>
              </a:ext>
            </a:extLst>
          </p:cNvPr>
          <p:cNvSpPr/>
          <p:nvPr userDrawn="1"/>
        </p:nvSpPr>
        <p:spPr>
          <a:xfrm>
            <a:off x="-1" y="889697"/>
            <a:ext cx="1070775" cy="2466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57" name="Rectangle 56">
            <a:extLst>
              <a:ext uri="{FF2B5EF4-FFF2-40B4-BE49-F238E27FC236}">
                <a16:creationId xmlns:a16="http://schemas.microsoft.com/office/drawing/2014/main" id="{6A32632F-9ED1-4328-BBE3-B4E014156A29}"/>
              </a:ext>
            </a:extLst>
          </p:cNvPr>
          <p:cNvSpPr/>
          <p:nvPr userDrawn="1"/>
        </p:nvSpPr>
        <p:spPr>
          <a:xfrm rot="5400000">
            <a:off x="-236512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58" name="Footer Placeholder 4">
            <a:extLst>
              <a:ext uri="{FF2B5EF4-FFF2-40B4-BE49-F238E27FC236}">
                <a16:creationId xmlns:a16="http://schemas.microsoft.com/office/drawing/2014/main" id="{15A37EDE-F10B-4C4B-9572-8778C2D6A686}"/>
              </a:ext>
            </a:extLst>
          </p:cNvPr>
          <p:cNvSpPr>
            <a:spLocks noGrp="1"/>
          </p:cNvSpPr>
          <p:nvPr>
            <p:ph type="ftr" sz="quarter" idx="11"/>
          </p:nvPr>
        </p:nvSpPr>
        <p:spPr>
          <a:xfrm>
            <a:off x="1635103" y="6309360"/>
            <a:ext cx="4797504" cy="457200"/>
          </a:xfrm>
        </p:spPr>
        <p:txBody>
          <a:bodyPr rtlCol="0"/>
          <a:lstStyle/>
          <a:p>
            <a:pPr algn="l" rtl="0"/>
            <a:r>
              <a:rPr lang="en-GB"/>
              <a:t>Presentation Title</a:t>
            </a:r>
          </a:p>
        </p:txBody>
      </p:sp>
      <p:sp>
        <p:nvSpPr>
          <p:cNvPr id="59" name="Rectangle 58">
            <a:extLst>
              <a:ext uri="{FF2B5EF4-FFF2-40B4-BE49-F238E27FC236}">
                <a16:creationId xmlns:a16="http://schemas.microsoft.com/office/drawing/2014/main" id="{EA124D3C-01E3-4B96-BDF0-54851D1739D0}"/>
              </a:ext>
            </a:extLst>
          </p:cNvPr>
          <p:cNvSpPr/>
          <p:nvPr userDrawn="1"/>
        </p:nvSpPr>
        <p:spPr>
          <a:xfrm rot="5400000">
            <a:off x="3398931"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61" name="Date Placeholder 35">
            <a:extLst>
              <a:ext uri="{FF2B5EF4-FFF2-40B4-BE49-F238E27FC236}">
                <a16:creationId xmlns:a16="http://schemas.microsoft.com/office/drawing/2014/main" id="{D6890A67-3C66-4F8A-B1A6-05469F40F879}"/>
              </a:ext>
            </a:extLst>
          </p:cNvPr>
          <p:cNvSpPr>
            <a:spLocks noGrp="1"/>
          </p:cNvSpPr>
          <p:nvPr>
            <p:ph type="dt" sz="half" idx="10"/>
          </p:nvPr>
        </p:nvSpPr>
        <p:spPr>
          <a:xfrm>
            <a:off x="8197353" y="6309360"/>
            <a:ext cx="2151134" cy="457200"/>
          </a:xfrm>
        </p:spPr>
        <p:txBody>
          <a:bodyPr rtlCol="0"/>
          <a:lstStyle/>
          <a:p>
            <a:pPr algn="l" rtl="0"/>
            <a:r>
              <a:rPr lang="en-GB">
                <a:solidFill>
                  <a:srgbClr val="FFFFFF"/>
                </a:solidFill>
                <a:effectLst>
                  <a:outerShdw blurRad="50800" dist="38100" dir="2700000" algn="tl" rotWithShape="0">
                    <a:prstClr val="black">
                      <a:alpha val="43000"/>
                    </a:prstClr>
                  </a:outerShdw>
                </a:effectLst>
              </a:rPr>
              <a:t>2/1/20XX</a:t>
            </a:r>
            <a:endParaRPr lang="en-GB" dirty="0">
              <a:solidFill>
                <a:srgbClr val="FFFFFF"/>
              </a:solidFill>
              <a:effectLst>
                <a:outerShdw blurRad="50800" dist="38100" dir="2700000" algn="tl" rotWithShape="0">
                  <a:prstClr val="black">
                    <a:alpha val="43000"/>
                  </a:prstClr>
                </a:outerShdw>
              </a:effectLst>
            </a:endParaRPr>
          </a:p>
        </p:txBody>
      </p:sp>
      <p:sp>
        <p:nvSpPr>
          <p:cNvPr id="62" name="Slide Number Placeholder 36">
            <a:extLst>
              <a:ext uri="{FF2B5EF4-FFF2-40B4-BE49-F238E27FC236}">
                <a16:creationId xmlns:a16="http://schemas.microsoft.com/office/drawing/2014/main" id="{46849723-0CBF-47CA-9477-4D42CAC71FCC}"/>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solidFill>
                  <a:srgbClr val="FFFFFF"/>
                </a:solidFill>
                <a:effectLst>
                  <a:outerShdw blurRad="50800" dist="38100" dir="2700000" algn="tl" rotWithShape="0">
                    <a:prstClr val="black">
                      <a:alpha val="43000"/>
                    </a:prstClr>
                  </a:outerShdw>
                </a:effectLst>
              </a:rPr>
              <a:pPr/>
              <a:t>‹#›</a:t>
            </a:fld>
            <a:endParaRPr lang="en-GB" dirty="0">
              <a:solidFill>
                <a:srgbClr val="FFFFFF"/>
              </a:solidFill>
              <a:effectLst>
                <a:outerShdw blurRad="50800" dist="38100" dir="2700000" algn="tl" rotWithShape="0">
                  <a:prstClr val="black">
                    <a:alpha val="43000"/>
                  </a:prstClr>
                </a:outerShdw>
              </a:effectLst>
            </a:endParaRPr>
          </a:p>
        </p:txBody>
      </p:sp>
      <p:sp>
        <p:nvSpPr>
          <p:cNvPr id="65" name="Picture Placeholder 64">
            <a:extLst>
              <a:ext uri="{FF2B5EF4-FFF2-40B4-BE49-F238E27FC236}">
                <a16:creationId xmlns:a16="http://schemas.microsoft.com/office/drawing/2014/main" id="{D60E3C33-714C-4528-93A6-4470C3E89AE4}"/>
              </a:ext>
            </a:extLst>
          </p:cNvPr>
          <p:cNvSpPr>
            <a:spLocks noGrp="1"/>
          </p:cNvSpPr>
          <p:nvPr>
            <p:ph type="pic" sz="quarter" idx="13" hasCustomPrompt="1"/>
          </p:nvPr>
        </p:nvSpPr>
        <p:spPr>
          <a:xfrm>
            <a:off x="6859936" y="-2"/>
            <a:ext cx="5332064" cy="6858002"/>
          </a:xfrm>
          <a:custGeom>
            <a:avLst/>
            <a:gdLst>
              <a:gd name="connsiteX0" fmla="*/ 0 w 5332064"/>
              <a:gd name="connsiteY0" fmla="*/ 0 h 6858002"/>
              <a:gd name="connsiteX1" fmla="*/ 5332064 w 5332064"/>
              <a:gd name="connsiteY1" fmla="*/ 0 h 6858002"/>
              <a:gd name="connsiteX2" fmla="*/ 5332064 w 5332064"/>
              <a:gd name="connsiteY2" fmla="*/ 6858002 h 6858002"/>
              <a:gd name="connsiteX3" fmla="*/ 0 w 5332064"/>
              <a:gd name="connsiteY3" fmla="*/ 6858002 h 6858002"/>
            </a:gdLst>
            <a:ahLst/>
            <a:cxnLst>
              <a:cxn ang="0">
                <a:pos x="connsiteX0" y="connsiteY0"/>
              </a:cxn>
              <a:cxn ang="0">
                <a:pos x="connsiteX1" y="connsiteY1"/>
              </a:cxn>
              <a:cxn ang="0">
                <a:pos x="connsiteX2" y="connsiteY2"/>
              </a:cxn>
              <a:cxn ang="0">
                <a:pos x="connsiteX3" y="connsiteY3"/>
              </a:cxn>
            </a:cxnLst>
            <a:rect l="l" t="t" r="r" b="b"/>
            <a:pathLst>
              <a:path w="5332064" h="6858002">
                <a:moveTo>
                  <a:pt x="0" y="0"/>
                </a:moveTo>
                <a:lnTo>
                  <a:pt x="5332064" y="0"/>
                </a:lnTo>
                <a:lnTo>
                  <a:pt x="5332064" y="6858002"/>
                </a:lnTo>
                <a:lnTo>
                  <a:pt x="0" y="6858002"/>
                </a:lnTo>
                <a:close/>
              </a:path>
            </a:pathLst>
          </a:custGeom>
        </p:spPr>
        <p:txBody>
          <a:bodyPr wrap="square" rtlCol="0" anchor="t">
            <a:noAutofit/>
          </a:bodyPr>
          <a:lstStyle>
            <a:lvl1pPr algn="ctr">
              <a:defRPr/>
            </a:lvl1pPr>
          </a:lstStyle>
          <a:p>
            <a:pPr rtl="0"/>
            <a:r>
              <a:rPr lang="en-GB"/>
              <a:t>Click to add photo</a:t>
            </a:r>
          </a:p>
        </p:txBody>
      </p:sp>
    </p:spTree>
    <p:extLst>
      <p:ext uri="{BB962C8B-B14F-4D97-AF65-F5344CB8AC3E}">
        <p14:creationId xmlns:p14="http://schemas.microsoft.com/office/powerpoint/2010/main" val="4258252642"/>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BF5F5DFA-1BC3-4062-9356-6145C9F7CD56}"/>
              </a:ext>
              <a:ext uri="{C183D7F6-B498-43B3-948B-1728B52AA6E4}">
                <adec:decorative xmlns:adec="http://schemas.microsoft.com/office/drawing/2017/decorative" val="1"/>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8" name="Rectangle 7">
            <a:extLst>
              <a:ext uri="{FF2B5EF4-FFF2-40B4-BE49-F238E27FC236}">
                <a16:creationId xmlns:a16="http://schemas.microsoft.com/office/drawing/2014/main" id="{E6B5D461-AEC0-477F-A77A-6227F95A8374}"/>
              </a:ext>
              <a:ext uri="{C183D7F6-B498-43B3-948B-1728B52AA6E4}">
                <adec:decorative xmlns:adec="http://schemas.microsoft.com/office/drawing/2017/decorative" val="1"/>
              </a:ext>
            </a:extLst>
          </p:cNvPr>
          <p:cNvSpPr/>
          <p:nvPr userDrawn="1"/>
        </p:nvSpPr>
        <p:spPr>
          <a:xfrm>
            <a:off x="8175813" y="0"/>
            <a:ext cx="4016188" cy="10565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0" name="Rectangle 9">
            <a:extLst>
              <a:ext uri="{FF2B5EF4-FFF2-40B4-BE49-F238E27FC236}">
                <a16:creationId xmlns:a16="http://schemas.microsoft.com/office/drawing/2014/main" id="{DE1A041D-DE47-45FA-AC78-CC7FD02571F2}"/>
              </a:ext>
              <a:ext uri="{C183D7F6-B498-43B3-948B-1728B52AA6E4}">
                <adec:decorative xmlns:adec="http://schemas.microsoft.com/office/drawing/2017/decorative" val="1"/>
              </a:ext>
            </a:extLst>
          </p:cNvPr>
          <p:cNvSpPr/>
          <p:nvPr userDrawn="1"/>
        </p:nvSpPr>
        <p:spPr>
          <a:xfrm>
            <a:off x="1525" y="1031500"/>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1" name="Rectangle 10">
            <a:extLst>
              <a:ext uri="{FF2B5EF4-FFF2-40B4-BE49-F238E27FC236}">
                <a16:creationId xmlns:a16="http://schemas.microsoft.com/office/drawing/2014/main" id="{11614254-52EF-4F58-99B1-CDA7C39223C1}"/>
              </a:ext>
              <a:ext uri="{C183D7F6-B498-43B3-948B-1728B52AA6E4}">
                <adec:decorative xmlns:adec="http://schemas.microsoft.com/office/drawing/2017/decorative" val="1"/>
              </a:ext>
            </a:extLst>
          </p:cNvPr>
          <p:cNvSpPr/>
          <p:nvPr userDrawn="1"/>
        </p:nvSpPr>
        <p:spPr>
          <a:xfrm>
            <a:off x="3049" y="1095508"/>
            <a:ext cx="8203482" cy="5016893"/>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2" name="Title 1">
            <a:extLst>
              <a:ext uri="{FF2B5EF4-FFF2-40B4-BE49-F238E27FC236}">
                <a16:creationId xmlns:a16="http://schemas.microsoft.com/office/drawing/2014/main" id="{BD3B3ABA-0408-41EA-935D-D4F4586AA840}"/>
              </a:ext>
            </a:extLst>
          </p:cNvPr>
          <p:cNvSpPr>
            <a:spLocks noGrp="1"/>
          </p:cNvSpPr>
          <p:nvPr>
            <p:ph type="title" hasCustomPrompt="1"/>
          </p:nvPr>
        </p:nvSpPr>
        <p:spPr>
          <a:xfrm>
            <a:off x="787178" y="1475399"/>
            <a:ext cx="6623040" cy="791861"/>
          </a:xfrm>
        </p:spPr>
        <p:txBody>
          <a:bodyPr rtlCol="0">
            <a:normAutofit/>
          </a:bodyPr>
          <a:lstStyle>
            <a:lvl1pPr>
              <a:defRPr/>
            </a:lvl1pPr>
          </a:lstStyle>
          <a:p>
            <a:pPr rtl="0"/>
            <a:r>
              <a:rPr lang="en-GB"/>
              <a:t>Click to add title</a:t>
            </a:r>
          </a:p>
        </p:txBody>
      </p:sp>
      <p:sp>
        <p:nvSpPr>
          <p:cNvPr id="13" name="Content Placeholder 2">
            <a:extLst>
              <a:ext uri="{FF2B5EF4-FFF2-40B4-BE49-F238E27FC236}">
                <a16:creationId xmlns:a16="http://schemas.microsoft.com/office/drawing/2014/main" id="{40D7EF23-28EE-4115-879A-D95BBAC66241}"/>
              </a:ext>
            </a:extLst>
          </p:cNvPr>
          <p:cNvSpPr>
            <a:spLocks noGrp="1"/>
          </p:cNvSpPr>
          <p:nvPr>
            <p:ph idx="1" hasCustomPrompt="1"/>
          </p:nvPr>
        </p:nvSpPr>
        <p:spPr>
          <a:xfrm>
            <a:off x="787179" y="2502047"/>
            <a:ext cx="6623039" cy="3030599"/>
          </a:xfrm>
        </p:spPr>
        <p:txBody>
          <a:bodyPr rtlCol="0" anchor="t">
            <a:normAutofit/>
          </a:bodyPr>
          <a:lstStyle>
            <a:lvl1pPr>
              <a:defRPr sz="2000" b="0"/>
            </a:lvl1pPr>
          </a:lstStyle>
          <a:p>
            <a:pPr rtl="0"/>
            <a:r>
              <a:rPr lang="en-GB"/>
              <a:t>Click to add text</a:t>
            </a:r>
          </a:p>
        </p:txBody>
      </p:sp>
      <p:sp>
        <p:nvSpPr>
          <p:cNvPr id="23" name="Picture Placeholder 22">
            <a:extLst>
              <a:ext uri="{FF2B5EF4-FFF2-40B4-BE49-F238E27FC236}">
                <a16:creationId xmlns:a16="http://schemas.microsoft.com/office/drawing/2014/main" id="{E4B41004-DE9E-4B19-B7DE-91782B37C841}"/>
              </a:ext>
            </a:extLst>
          </p:cNvPr>
          <p:cNvSpPr>
            <a:spLocks noGrp="1"/>
          </p:cNvSpPr>
          <p:nvPr>
            <p:ph type="pic" sz="quarter" idx="13" hasCustomPrompt="1"/>
          </p:nvPr>
        </p:nvSpPr>
        <p:spPr>
          <a:xfrm>
            <a:off x="8194348" y="1085431"/>
            <a:ext cx="3997652" cy="5037857"/>
          </a:xfrm>
          <a:custGeom>
            <a:avLst/>
            <a:gdLst>
              <a:gd name="connsiteX0" fmla="*/ 0 w 3997652"/>
              <a:gd name="connsiteY0" fmla="*/ 0 h 5037857"/>
              <a:gd name="connsiteX1" fmla="*/ 3997652 w 3997652"/>
              <a:gd name="connsiteY1" fmla="*/ 0 h 5037857"/>
              <a:gd name="connsiteX2" fmla="*/ 3997652 w 3997652"/>
              <a:gd name="connsiteY2" fmla="*/ 5037857 h 5037857"/>
              <a:gd name="connsiteX3" fmla="*/ 0 w 3997652"/>
              <a:gd name="connsiteY3" fmla="*/ 5037857 h 5037857"/>
            </a:gdLst>
            <a:ahLst/>
            <a:cxnLst>
              <a:cxn ang="0">
                <a:pos x="connsiteX0" y="connsiteY0"/>
              </a:cxn>
              <a:cxn ang="0">
                <a:pos x="connsiteX1" y="connsiteY1"/>
              </a:cxn>
              <a:cxn ang="0">
                <a:pos x="connsiteX2" y="connsiteY2"/>
              </a:cxn>
              <a:cxn ang="0">
                <a:pos x="connsiteX3" y="connsiteY3"/>
              </a:cxn>
            </a:cxnLst>
            <a:rect l="l" t="t" r="r" b="b"/>
            <a:pathLst>
              <a:path w="3997652" h="5037857">
                <a:moveTo>
                  <a:pt x="0" y="0"/>
                </a:moveTo>
                <a:lnTo>
                  <a:pt x="3997652" y="0"/>
                </a:lnTo>
                <a:lnTo>
                  <a:pt x="3997652" y="5037857"/>
                </a:lnTo>
                <a:lnTo>
                  <a:pt x="0" y="5037857"/>
                </a:lnTo>
                <a:close/>
              </a:path>
            </a:pathLst>
          </a:custGeom>
        </p:spPr>
        <p:txBody>
          <a:bodyPr wrap="square" rtlCol="0" anchor="t">
            <a:noAutofit/>
          </a:bodyPr>
          <a:lstStyle>
            <a:lvl1pPr algn="ctr">
              <a:defRPr/>
            </a:lvl1pPr>
          </a:lstStyle>
          <a:p>
            <a:pPr rtl="0"/>
            <a:r>
              <a:rPr lang="en-GB"/>
              <a:t>Click to add photo</a:t>
            </a:r>
          </a:p>
        </p:txBody>
      </p:sp>
      <p:sp>
        <p:nvSpPr>
          <p:cNvPr id="14" name="Rectangle 13">
            <a:extLst>
              <a:ext uri="{FF2B5EF4-FFF2-40B4-BE49-F238E27FC236}">
                <a16:creationId xmlns:a16="http://schemas.microsoft.com/office/drawing/2014/main" id="{1837301C-2B9B-4119-9002-BD6DB2AB87FB}"/>
              </a:ext>
              <a:ext uri="{C183D7F6-B498-43B3-948B-1728B52AA6E4}">
                <adec:decorative xmlns:adec="http://schemas.microsoft.com/office/drawing/2017/decorative" val="1"/>
              </a:ext>
            </a:extLst>
          </p:cNvPr>
          <p:cNvSpPr/>
          <p:nvPr userDrawn="1"/>
        </p:nvSpPr>
        <p:spPr>
          <a:xfrm>
            <a:off x="-1" y="6144405"/>
            <a:ext cx="8150087" cy="71359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5" name="Rectangle 14">
            <a:extLst>
              <a:ext uri="{FF2B5EF4-FFF2-40B4-BE49-F238E27FC236}">
                <a16:creationId xmlns:a16="http://schemas.microsoft.com/office/drawing/2014/main" id="{BD12738D-D0ED-4899-A01C-42439B5B3E64}"/>
              </a:ext>
              <a:ext uri="{C183D7F6-B498-43B3-948B-1728B52AA6E4}">
                <adec:decorative xmlns:adec="http://schemas.microsoft.com/office/drawing/2017/decorative" val="1"/>
              </a:ext>
            </a:extLst>
          </p:cNvPr>
          <p:cNvSpPr/>
          <p:nvPr userDrawn="1"/>
        </p:nvSpPr>
        <p:spPr>
          <a:xfrm>
            <a:off x="8206532" y="6167615"/>
            <a:ext cx="3982418"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6" name="Rectangle 15">
            <a:extLst>
              <a:ext uri="{FF2B5EF4-FFF2-40B4-BE49-F238E27FC236}">
                <a16:creationId xmlns:a16="http://schemas.microsoft.com/office/drawing/2014/main" id="{5EED261D-45B9-40C1-8341-8B8B796E8AE2}"/>
              </a:ext>
              <a:ext uri="{C183D7F6-B498-43B3-948B-1728B52AA6E4}">
                <adec:decorative xmlns:adec="http://schemas.microsoft.com/office/drawing/2017/decorative" val="1"/>
              </a:ext>
            </a:extLst>
          </p:cNvPr>
          <p:cNvSpPr/>
          <p:nvPr userDrawn="1"/>
        </p:nvSpPr>
        <p:spPr>
          <a:xfrm>
            <a:off x="1525" y="6112401"/>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7" name="Footer Placeholder 7">
            <a:extLst>
              <a:ext uri="{FF2B5EF4-FFF2-40B4-BE49-F238E27FC236}">
                <a16:creationId xmlns:a16="http://schemas.microsoft.com/office/drawing/2014/main" id="{182CF530-D736-4104-8678-850EEDF997E6}"/>
              </a:ext>
            </a:extLst>
          </p:cNvPr>
          <p:cNvSpPr>
            <a:spLocks noGrp="1"/>
          </p:cNvSpPr>
          <p:nvPr>
            <p:ph type="ftr" sz="quarter" idx="11"/>
          </p:nvPr>
        </p:nvSpPr>
        <p:spPr>
          <a:xfrm>
            <a:off x="787178" y="6309360"/>
            <a:ext cx="6623040" cy="457200"/>
          </a:xfrm>
        </p:spPr>
        <p:txBody>
          <a:bodyPr rtlCol="0"/>
          <a:lstStyle>
            <a:lvl1pPr>
              <a:defRPr>
                <a:solidFill>
                  <a:schemeClr val="bg1"/>
                </a:solidFill>
              </a:defRPr>
            </a:lvl1pPr>
          </a:lstStyle>
          <a:p>
            <a:pPr rtl="0"/>
            <a:r>
              <a:rPr lang="en-GB"/>
              <a:t>Presentation Title</a:t>
            </a:r>
          </a:p>
        </p:txBody>
      </p:sp>
      <p:sp>
        <p:nvSpPr>
          <p:cNvPr id="18" name="Rectangle 17">
            <a:extLst>
              <a:ext uri="{FF2B5EF4-FFF2-40B4-BE49-F238E27FC236}">
                <a16:creationId xmlns:a16="http://schemas.microsoft.com/office/drawing/2014/main" id="{3E23953F-BF80-48E0-8282-62907D6C29C6}"/>
              </a:ext>
              <a:ext uri="{C183D7F6-B498-43B3-948B-1728B52AA6E4}">
                <adec:decorative xmlns:adec="http://schemas.microsoft.com/office/drawing/2017/decorative" val="1"/>
              </a:ext>
            </a:extLst>
          </p:cNvPr>
          <p:cNvSpPr/>
          <p:nvPr userDrawn="1"/>
        </p:nvSpPr>
        <p:spPr>
          <a:xfrm>
            <a:off x="8142523"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9" name="Date Placeholder 5">
            <a:extLst>
              <a:ext uri="{FF2B5EF4-FFF2-40B4-BE49-F238E27FC236}">
                <a16:creationId xmlns:a16="http://schemas.microsoft.com/office/drawing/2014/main" id="{8DEDB7CE-711E-4E43-9450-4C7BECE2FCFC}"/>
              </a:ext>
            </a:extLst>
          </p:cNvPr>
          <p:cNvSpPr>
            <a:spLocks noGrp="1"/>
          </p:cNvSpPr>
          <p:nvPr>
            <p:ph type="dt" sz="half" idx="10"/>
          </p:nvPr>
        </p:nvSpPr>
        <p:spPr>
          <a:xfrm>
            <a:off x="8379537" y="6309360"/>
            <a:ext cx="1885598" cy="457200"/>
          </a:xfrm>
        </p:spPr>
        <p:txBody>
          <a:bodyPr rtlCol="0"/>
          <a:lstStyle/>
          <a:p>
            <a:pPr rtl="0"/>
            <a:r>
              <a:rPr lang="en-GB"/>
              <a:t>2/1/20XX</a:t>
            </a:r>
            <a:endParaRPr lang="en-GB" dirty="0"/>
          </a:p>
        </p:txBody>
      </p:sp>
      <p:sp>
        <p:nvSpPr>
          <p:cNvPr id="20" name="Slide Number Placeholder 9">
            <a:extLst>
              <a:ext uri="{FF2B5EF4-FFF2-40B4-BE49-F238E27FC236}">
                <a16:creationId xmlns:a16="http://schemas.microsoft.com/office/drawing/2014/main" id="{F5D9588C-9E6B-42F6-8B42-D18388626ACB}"/>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t>‹#›</a:t>
            </a:fld>
            <a:endParaRPr lang="en-GB" dirty="0"/>
          </a:p>
        </p:txBody>
      </p:sp>
    </p:spTree>
    <p:extLst>
      <p:ext uri="{BB962C8B-B14F-4D97-AF65-F5344CB8AC3E}">
        <p14:creationId xmlns:p14="http://schemas.microsoft.com/office/powerpoint/2010/main" val="2257348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Introduction">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5C341663-7159-49AD-AAF3-4B3C490D8123}"/>
              </a:ext>
              <a:ext uri="{C183D7F6-B498-43B3-948B-1728B52AA6E4}">
                <adec:decorative xmlns:adec="http://schemas.microsoft.com/office/drawing/2017/decorative" val="1"/>
              </a:ext>
            </a:extLst>
          </p:cNvPr>
          <p:cNvSpPr/>
          <p:nvPr userDrawn="1"/>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5" name="Rectangle 24">
            <a:extLst>
              <a:ext uri="{FF2B5EF4-FFF2-40B4-BE49-F238E27FC236}">
                <a16:creationId xmlns:a16="http://schemas.microsoft.com/office/drawing/2014/main" id="{96DEFA91-CCB3-4B9E-9CFC-AA9D92073BB2}"/>
              </a:ext>
              <a:ext uri="{C183D7F6-B498-43B3-948B-1728B52AA6E4}">
                <adec:decorative xmlns:adec="http://schemas.microsoft.com/office/drawing/2017/decorative" val="1"/>
              </a:ext>
            </a:extLst>
          </p:cNvPr>
          <p:cNvSpPr/>
          <p:nvPr userDrawn="1"/>
        </p:nvSpPr>
        <p:spPr>
          <a:xfrm>
            <a:off x="0" y="3396996"/>
            <a:ext cx="4617720"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4" name="Rectangle 23">
            <a:extLst>
              <a:ext uri="{FF2B5EF4-FFF2-40B4-BE49-F238E27FC236}">
                <a16:creationId xmlns:a16="http://schemas.microsoft.com/office/drawing/2014/main" id="{D83D2425-8E71-4C9D-8737-018CE44525D0}"/>
              </a:ext>
              <a:ext uri="{C183D7F6-B498-43B3-948B-1728B52AA6E4}">
                <adec:decorative xmlns:adec="http://schemas.microsoft.com/office/drawing/2017/decorative" val="1"/>
              </a:ext>
            </a:extLst>
          </p:cNvPr>
          <p:cNvSpPr/>
          <p:nvPr userDrawn="1"/>
        </p:nvSpPr>
        <p:spPr>
          <a:xfrm rot="5400000">
            <a:off x="1216551"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7" name="Rectangle 26">
            <a:extLst>
              <a:ext uri="{FF2B5EF4-FFF2-40B4-BE49-F238E27FC236}">
                <a16:creationId xmlns:a16="http://schemas.microsoft.com/office/drawing/2014/main" id="{20F2EB12-394C-40E4-9186-CBD6635B5DA9}"/>
              </a:ext>
              <a:ext uri="{C183D7F6-B498-43B3-948B-1728B52AA6E4}">
                <adec:decorative xmlns:adec="http://schemas.microsoft.com/office/drawing/2017/decorative" val="1"/>
              </a:ext>
            </a:extLst>
          </p:cNvPr>
          <p:cNvSpPr/>
          <p:nvPr userDrawn="1"/>
        </p:nvSpPr>
        <p:spPr>
          <a:xfrm>
            <a:off x="4677552" y="0"/>
            <a:ext cx="751444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8" name="Title 1">
            <a:extLst>
              <a:ext uri="{FF2B5EF4-FFF2-40B4-BE49-F238E27FC236}">
                <a16:creationId xmlns:a16="http://schemas.microsoft.com/office/drawing/2014/main" id="{53F9468C-8821-4670-9C7C-78E7D75861AD}"/>
              </a:ext>
            </a:extLst>
          </p:cNvPr>
          <p:cNvSpPr>
            <a:spLocks noGrp="1"/>
          </p:cNvSpPr>
          <p:nvPr>
            <p:ph type="title" hasCustomPrompt="1"/>
          </p:nvPr>
        </p:nvSpPr>
        <p:spPr>
          <a:xfrm>
            <a:off x="5205915" y="673308"/>
            <a:ext cx="6457717" cy="1580890"/>
          </a:xfrm>
        </p:spPr>
        <p:txBody>
          <a:bodyPr rtlCol="0"/>
          <a:lstStyle>
            <a:lvl1pPr>
              <a:defRPr/>
            </a:lvl1pPr>
          </a:lstStyle>
          <a:p>
            <a:pPr rtl="0"/>
            <a:r>
              <a:rPr lang="en-GB"/>
              <a:t>Click to add title</a:t>
            </a:r>
          </a:p>
        </p:txBody>
      </p:sp>
      <p:sp>
        <p:nvSpPr>
          <p:cNvPr id="35" name="Picture Placeholder 5">
            <a:extLst>
              <a:ext uri="{FF2B5EF4-FFF2-40B4-BE49-F238E27FC236}">
                <a16:creationId xmlns:a16="http://schemas.microsoft.com/office/drawing/2014/main" id="{6198A97B-719D-4F79-A04B-46EE272A1D90}"/>
              </a:ext>
            </a:extLst>
          </p:cNvPr>
          <p:cNvSpPr>
            <a:spLocks noGrp="1"/>
          </p:cNvSpPr>
          <p:nvPr>
            <p:ph type="pic" sz="quarter" idx="14" hasCustomPrompt="1"/>
          </p:nvPr>
        </p:nvSpPr>
        <p:spPr>
          <a:xfrm>
            <a:off x="0" y="3461004"/>
            <a:ext cx="4613547" cy="3396996"/>
          </a:xfrm>
        </p:spPr>
        <p:txBody>
          <a:bodyPr rtlCol="0" anchor="t"/>
          <a:lstStyle>
            <a:lvl1pPr algn="ctr">
              <a:defRPr/>
            </a:lvl1pPr>
          </a:lstStyle>
          <a:p>
            <a:pPr rtl="0"/>
            <a:r>
              <a:rPr lang="en-GB"/>
              <a:t>Click to add photo</a:t>
            </a:r>
          </a:p>
        </p:txBody>
      </p:sp>
      <p:sp>
        <p:nvSpPr>
          <p:cNvPr id="34" name="Picture Placeholder 5">
            <a:extLst>
              <a:ext uri="{FF2B5EF4-FFF2-40B4-BE49-F238E27FC236}">
                <a16:creationId xmlns:a16="http://schemas.microsoft.com/office/drawing/2014/main" id="{79E62157-5D84-47E4-9718-5408E1C7E769}"/>
              </a:ext>
            </a:extLst>
          </p:cNvPr>
          <p:cNvSpPr>
            <a:spLocks noGrp="1"/>
          </p:cNvSpPr>
          <p:nvPr>
            <p:ph type="pic" sz="quarter" idx="13" hasCustomPrompt="1"/>
          </p:nvPr>
        </p:nvSpPr>
        <p:spPr>
          <a:xfrm>
            <a:off x="0" y="0"/>
            <a:ext cx="4613548" cy="3396994"/>
          </a:xfrm>
        </p:spPr>
        <p:txBody>
          <a:bodyPr rtlCol="0" anchor="t"/>
          <a:lstStyle>
            <a:lvl1pPr algn="ctr">
              <a:defRPr/>
            </a:lvl1pPr>
          </a:lstStyle>
          <a:p>
            <a:pPr rtl="0"/>
            <a:r>
              <a:rPr lang="en-GB"/>
              <a:t>Click to add photo</a:t>
            </a:r>
          </a:p>
        </p:txBody>
      </p:sp>
      <p:sp>
        <p:nvSpPr>
          <p:cNvPr id="29" name="Content Placeholder 2">
            <a:extLst>
              <a:ext uri="{FF2B5EF4-FFF2-40B4-BE49-F238E27FC236}">
                <a16:creationId xmlns:a16="http://schemas.microsoft.com/office/drawing/2014/main" id="{551E6FEF-934C-427E-A65F-F501B04FC71D}"/>
              </a:ext>
            </a:extLst>
          </p:cNvPr>
          <p:cNvSpPr>
            <a:spLocks noGrp="1"/>
          </p:cNvSpPr>
          <p:nvPr>
            <p:ph idx="1" hasCustomPrompt="1"/>
          </p:nvPr>
        </p:nvSpPr>
        <p:spPr>
          <a:xfrm>
            <a:off x="5205918" y="2353586"/>
            <a:ext cx="6457717" cy="3767496"/>
          </a:xfrm>
        </p:spPr>
        <p:txBody>
          <a:bodyPr rtlCol="0" anchor="t">
            <a:normAutofit/>
          </a:bodyPr>
          <a:lstStyle>
            <a:lvl1pPr>
              <a:defRPr sz="1600" b="0" baseline="0"/>
            </a:lvl1pPr>
          </a:lstStyle>
          <a:p>
            <a:pPr rtl="0"/>
            <a:r>
              <a:rPr lang="en-GB"/>
              <a:t>Click to add text</a:t>
            </a:r>
          </a:p>
        </p:txBody>
      </p:sp>
      <p:sp>
        <p:nvSpPr>
          <p:cNvPr id="31" name="Footer Placeholder 4">
            <a:extLst>
              <a:ext uri="{FF2B5EF4-FFF2-40B4-BE49-F238E27FC236}">
                <a16:creationId xmlns:a16="http://schemas.microsoft.com/office/drawing/2014/main" id="{CA12CF76-B207-465C-A494-3C57818ACCE6}"/>
              </a:ext>
            </a:extLst>
          </p:cNvPr>
          <p:cNvSpPr>
            <a:spLocks noGrp="1"/>
          </p:cNvSpPr>
          <p:nvPr>
            <p:ph type="ftr" sz="quarter" idx="11"/>
          </p:nvPr>
        </p:nvSpPr>
        <p:spPr>
          <a:xfrm>
            <a:off x="261906" y="6309360"/>
            <a:ext cx="4097030" cy="457200"/>
          </a:xfrm>
        </p:spPr>
        <p:txBody>
          <a:bodyPr rtlCol="0"/>
          <a:lstStyle>
            <a:lvl1pPr>
              <a:defRPr>
                <a:effectLst>
                  <a:outerShdw blurRad="50800" dist="38100" dir="240000" algn="ctr" rotWithShape="0">
                    <a:schemeClr val="tx1">
                      <a:alpha val="43000"/>
                    </a:schemeClr>
                  </a:outerShdw>
                </a:effectLst>
              </a:defRPr>
            </a:lvl1pPr>
          </a:lstStyle>
          <a:p>
            <a:pPr rtl="0"/>
            <a:r>
              <a:rPr lang="en-GB"/>
              <a:t>Presentation Title</a:t>
            </a:r>
          </a:p>
        </p:txBody>
      </p:sp>
      <p:sp>
        <p:nvSpPr>
          <p:cNvPr id="30" name="Date Placeholder 3">
            <a:extLst>
              <a:ext uri="{FF2B5EF4-FFF2-40B4-BE49-F238E27FC236}">
                <a16:creationId xmlns:a16="http://schemas.microsoft.com/office/drawing/2014/main" id="{9F682261-0FB4-4600-86B5-DDF27881F743}"/>
              </a:ext>
            </a:extLst>
          </p:cNvPr>
          <p:cNvSpPr>
            <a:spLocks noGrp="1"/>
          </p:cNvSpPr>
          <p:nvPr>
            <p:ph type="dt" sz="half" idx="10"/>
          </p:nvPr>
        </p:nvSpPr>
        <p:spPr>
          <a:xfrm>
            <a:off x="5205303" y="6309360"/>
            <a:ext cx="3411973" cy="457200"/>
          </a:xfrm>
        </p:spPr>
        <p:txBody>
          <a:bodyPr rtlCol="0"/>
          <a:lstStyle>
            <a:lvl1pPr>
              <a:defRPr>
                <a:effectLst/>
              </a:defRPr>
            </a:lvl1pPr>
          </a:lstStyle>
          <a:p>
            <a:pPr rtl="0"/>
            <a:r>
              <a:rPr lang="en-GB">
                <a:solidFill>
                  <a:schemeClr val="tx2"/>
                </a:solidFill>
              </a:rPr>
              <a:t>2/1/20XX</a:t>
            </a:r>
            <a:endParaRPr lang="en-GB" dirty="0"/>
          </a:p>
        </p:txBody>
      </p:sp>
      <p:sp>
        <p:nvSpPr>
          <p:cNvPr id="32" name="Slide Number Placeholder 5">
            <a:extLst>
              <a:ext uri="{FF2B5EF4-FFF2-40B4-BE49-F238E27FC236}">
                <a16:creationId xmlns:a16="http://schemas.microsoft.com/office/drawing/2014/main" id="{632EB37A-06D5-4BC7-BC11-75B1719B0EA4}"/>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t>‹#›</a:t>
            </a:fld>
            <a:endParaRPr lang="en-GB" dirty="0"/>
          </a:p>
        </p:txBody>
      </p:sp>
    </p:spTree>
    <p:extLst>
      <p:ext uri="{BB962C8B-B14F-4D97-AF65-F5344CB8AC3E}">
        <p14:creationId xmlns:p14="http://schemas.microsoft.com/office/powerpoint/2010/main" val="2348522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E7E77A60-3019-43AE-AA38-E130C04CFD8D}"/>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5" name="Rectangle 24">
            <a:extLst>
              <a:ext uri="{FF2B5EF4-FFF2-40B4-BE49-F238E27FC236}">
                <a16:creationId xmlns:a16="http://schemas.microsoft.com/office/drawing/2014/main" id="{3FDBF0FB-88D2-4271-BFAF-D129CF8C2F68}"/>
              </a:ext>
            </a:extLst>
          </p:cNvPr>
          <p:cNvSpPr/>
          <p:nvPr userDrawn="1"/>
        </p:nvSpPr>
        <p:spPr>
          <a:xfrm>
            <a:off x="7547855" y="-4078"/>
            <a:ext cx="4641096" cy="10565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7" name="Rectangle 26">
            <a:extLst>
              <a:ext uri="{FF2B5EF4-FFF2-40B4-BE49-F238E27FC236}">
                <a16:creationId xmlns:a16="http://schemas.microsoft.com/office/drawing/2014/main" id="{862B807B-6DFA-471C-B675-016416207F0E}"/>
              </a:ext>
            </a:extLst>
          </p:cNvPr>
          <p:cNvSpPr/>
          <p:nvPr userDrawn="1"/>
        </p:nvSpPr>
        <p:spPr>
          <a:xfrm>
            <a:off x="1525" y="1031500"/>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8" name="Rectangle 27">
            <a:extLst>
              <a:ext uri="{FF2B5EF4-FFF2-40B4-BE49-F238E27FC236}">
                <a16:creationId xmlns:a16="http://schemas.microsoft.com/office/drawing/2014/main" id="{0555D4C0-9882-489D-AD77-A9F38B3784A6}"/>
              </a:ext>
            </a:extLst>
          </p:cNvPr>
          <p:cNvSpPr/>
          <p:nvPr userDrawn="1"/>
        </p:nvSpPr>
        <p:spPr>
          <a:xfrm>
            <a:off x="7585468" y="1095508"/>
            <a:ext cx="4603482" cy="5016893"/>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9" name="Title 1">
            <a:extLst>
              <a:ext uri="{FF2B5EF4-FFF2-40B4-BE49-F238E27FC236}">
                <a16:creationId xmlns:a16="http://schemas.microsoft.com/office/drawing/2014/main" id="{63F61843-5C9C-49E0-8A90-64085BC79F79}"/>
              </a:ext>
            </a:extLst>
          </p:cNvPr>
          <p:cNvSpPr>
            <a:spLocks noGrp="1"/>
          </p:cNvSpPr>
          <p:nvPr>
            <p:ph type="ctrTitle" hasCustomPrompt="1"/>
          </p:nvPr>
        </p:nvSpPr>
        <p:spPr>
          <a:xfrm>
            <a:off x="7973503" y="1709530"/>
            <a:ext cx="3754671" cy="2528515"/>
          </a:xfrm>
        </p:spPr>
        <p:txBody>
          <a:bodyPr rtlCol="0" anchor="b"/>
          <a:lstStyle>
            <a:lvl1pPr>
              <a:lnSpc>
                <a:spcPct val="100000"/>
              </a:lnSpc>
              <a:defRPr/>
            </a:lvl1pPr>
          </a:lstStyle>
          <a:p>
            <a:pPr rtl="0"/>
            <a:r>
              <a:rPr lang="en-GB" sz="3600" b="1" cap="none">
                <a:solidFill>
                  <a:schemeClr val="tx2"/>
                </a:solidFill>
              </a:rPr>
              <a:t>Click to add title</a:t>
            </a:r>
          </a:p>
        </p:txBody>
      </p:sp>
      <p:sp>
        <p:nvSpPr>
          <p:cNvPr id="30" name="Subtitle 2">
            <a:extLst>
              <a:ext uri="{FF2B5EF4-FFF2-40B4-BE49-F238E27FC236}">
                <a16:creationId xmlns:a16="http://schemas.microsoft.com/office/drawing/2014/main" id="{15C8BDC7-F09C-40A3-B14E-9A49781EE6CE}"/>
              </a:ext>
            </a:extLst>
          </p:cNvPr>
          <p:cNvSpPr>
            <a:spLocks noGrp="1"/>
          </p:cNvSpPr>
          <p:nvPr>
            <p:ph type="subTitle" idx="1" hasCustomPrompt="1"/>
          </p:nvPr>
        </p:nvSpPr>
        <p:spPr>
          <a:xfrm>
            <a:off x="7976914" y="4238046"/>
            <a:ext cx="3806919" cy="1741404"/>
          </a:xfrm>
        </p:spPr>
        <p:txBody>
          <a:bodyPr rtlCol="0" anchor="t">
            <a:normAutofit/>
          </a:bodyPr>
          <a:lstStyle>
            <a:lvl1pPr>
              <a:defRPr sz="1600" b="0"/>
            </a:lvl1pPr>
          </a:lstStyle>
          <a:p>
            <a:pPr rtl="0"/>
            <a:r>
              <a:rPr lang="en-GB" sz="2000">
                <a:solidFill>
                  <a:schemeClr val="tx2"/>
                </a:solidFill>
              </a:rPr>
              <a:t>Click to add subtitle</a:t>
            </a:r>
          </a:p>
        </p:txBody>
      </p:sp>
      <p:sp>
        <p:nvSpPr>
          <p:cNvPr id="32" name="Rectangle 31">
            <a:extLst>
              <a:ext uri="{FF2B5EF4-FFF2-40B4-BE49-F238E27FC236}">
                <a16:creationId xmlns:a16="http://schemas.microsoft.com/office/drawing/2014/main" id="{247A5DB4-1ED7-4630-89AF-F1802E44EF89}"/>
              </a:ext>
            </a:extLst>
          </p:cNvPr>
          <p:cNvSpPr/>
          <p:nvPr userDrawn="1"/>
        </p:nvSpPr>
        <p:spPr>
          <a:xfrm>
            <a:off x="0" y="6144405"/>
            <a:ext cx="7534656" cy="71359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33" name="Rectangle 32">
            <a:extLst>
              <a:ext uri="{FF2B5EF4-FFF2-40B4-BE49-F238E27FC236}">
                <a16:creationId xmlns:a16="http://schemas.microsoft.com/office/drawing/2014/main" id="{6E5D4012-4107-490F-A369-EA7063242A98}"/>
              </a:ext>
            </a:extLst>
          </p:cNvPr>
          <p:cNvSpPr/>
          <p:nvPr userDrawn="1"/>
        </p:nvSpPr>
        <p:spPr>
          <a:xfrm>
            <a:off x="7585468" y="6167615"/>
            <a:ext cx="46034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34" name="Rectangle 33">
            <a:extLst>
              <a:ext uri="{FF2B5EF4-FFF2-40B4-BE49-F238E27FC236}">
                <a16:creationId xmlns:a16="http://schemas.microsoft.com/office/drawing/2014/main" id="{795C79E2-9EA5-4713-B4AF-0E4572CFFA2F}"/>
              </a:ext>
            </a:extLst>
          </p:cNvPr>
          <p:cNvSpPr/>
          <p:nvPr userDrawn="1"/>
        </p:nvSpPr>
        <p:spPr>
          <a:xfrm>
            <a:off x="1525" y="6112401"/>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36" name="Rectangle 35">
            <a:extLst>
              <a:ext uri="{FF2B5EF4-FFF2-40B4-BE49-F238E27FC236}">
                <a16:creationId xmlns:a16="http://schemas.microsoft.com/office/drawing/2014/main" id="{274C09E2-06F0-4230-8DAD-A0DBF01F8603}"/>
              </a:ext>
            </a:extLst>
          </p:cNvPr>
          <p:cNvSpPr/>
          <p:nvPr userDrawn="1"/>
        </p:nvSpPr>
        <p:spPr>
          <a:xfrm>
            <a:off x="7521459"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40" name="Picture Placeholder 38">
            <a:extLst>
              <a:ext uri="{FF2B5EF4-FFF2-40B4-BE49-F238E27FC236}">
                <a16:creationId xmlns:a16="http://schemas.microsoft.com/office/drawing/2014/main" id="{AB2070F4-085F-4F8D-A1E8-A58E5F8F0687}"/>
              </a:ext>
            </a:extLst>
          </p:cNvPr>
          <p:cNvSpPr>
            <a:spLocks noGrp="1"/>
          </p:cNvSpPr>
          <p:nvPr>
            <p:ph type="pic" sz="quarter" idx="13" hasCustomPrompt="1"/>
          </p:nvPr>
        </p:nvSpPr>
        <p:spPr>
          <a:xfrm>
            <a:off x="1" y="1095509"/>
            <a:ext cx="7519932" cy="5016892"/>
          </a:xfrm>
        </p:spPr>
        <p:txBody>
          <a:bodyPr rtlCol="0" anchor="t"/>
          <a:lstStyle>
            <a:lvl1pPr algn="ctr">
              <a:defRPr/>
            </a:lvl1pPr>
          </a:lstStyle>
          <a:p>
            <a:pPr rtl="0"/>
            <a:r>
              <a:rPr lang="en-GB"/>
              <a:t>Click to add photo</a:t>
            </a:r>
          </a:p>
        </p:txBody>
      </p:sp>
    </p:spTree>
    <p:extLst>
      <p:ext uri="{BB962C8B-B14F-4D97-AF65-F5344CB8AC3E}">
        <p14:creationId xmlns:p14="http://schemas.microsoft.com/office/powerpoint/2010/main" val="3640490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DEBA854-A26D-41C5-9D40-DF6B49ACB136}"/>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3" name="Rectangle 12">
            <a:extLst>
              <a:ext uri="{FF2B5EF4-FFF2-40B4-BE49-F238E27FC236}">
                <a16:creationId xmlns:a16="http://schemas.microsoft.com/office/drawing/2014/main" id="{0995BFA7-EB65-4E20-A693-324FEF74D3AE}"/>
              </a:ext>
            </a:extLst>
          </p:cNvPr>
          <p:cNvSpPr/>
          <p:nvPr userDrawn="1"/>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4" name="Rectangle 13">
            <a:extLst>
              <a:ext uri="{FF2B5EF4-FFF2-40B4-BE49-F238E27FC236}">
                <a16:creationId xmlns:a16="http://schemas.microsoft.com/office/drawing/2014/main" id="{6A9E9218-0397-4231-81F4-03972AB6A3DD}"/>
              </a:ext>
            </a:extLst>
          </p:cNvPr>
          <p:cNvSpPr/>
          <p:nvPr userDrawn="1"/>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5" name="Title 1">
            <a:extLst>
              <a:ext uri="{FF2B5EF4-FFF2-40B4-BE49-F238E27FC236}">
                <a16:creationId xmlns:a16="http://schemas.microsoft.com/office/drawing/2014/main" id="{81905177-1789-44BB-950A-7018653E6466}"/>
              </a:ext>
            </a:extLst>
          </p:cNvPr>
          <p:cNvSpPr>
            <a:spLocks noGrp="1"/>
          </p:cNvSpPr>
          <p:nvPr>
            <p:ph type="title" hasCustomPrompt="1"/>
          </p:nvPr>
        </p:nvSpPr>
        <p:spPr>
          <a:xfrm>
            <a:off x="1535371" y="1044054"/>
            <a:ext cx="10013709" cy="1030360"/>
          </a:xfrm>
        </p:spPr>
        <p:txBody>
          <a:bodyPr rtlCol="0"/>
          <a:lstStyle>
            <a:lvl1pPr>
              <a:defRPr>
                <a:solidFill>
                  <a:schemeClr val="bg1"/>
                </a:solidFill>
              </a:defRPr>
            </a:lvl1pPr>
          </a:lstStyle>
          <a:p>
            <a:pPr rtl="0"/>
            <a:r>
              <a:rPr lang="en-GB">
                <a:solidFill>
                  <a:schemeClr val="bg1"/>
                </a:solidFill>
              </a:rPr>
              <a:t>Click to add title</a:t>
            </a:r>
          </a:p>
        </p:txBody>
      </p:sp>
      <p:sp>
        <p:nvSpPr>
          <p:cNvPr id="16" name="Rectangle 15">
            <a:extLst>
              <a:ext uri="{FF2B5EF4-FFF2-40B4-BE49-F238E27FC236}">
                <a16:creationId xmlns:a16="http://schemas.microsoft.com/office/drawing/2014/main" id="{AF2F4B8C-C655-4441-A7FF-616EF634E6E1}"/>
              </a:ext>
            </a:extLst>
          </p:cNvPr>
          <p:cNvSpPr/>
          <p:nvPr userDrawn="1"/>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7" name="Rectangle 16">
            <a:extLst>
              <a:ext uri="{FF2B5EF4-FFF2-40B4-BE49-F238E27FC236}">
                <a16:creationId xmlns:a16="http://schemas.microsoft.com/office/drawing/2014/main" id="{F89301A4-3CA9-4D0E-944E-1BE5921FA0B3}"/>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9" name="Footer Placeholder 4">
            <a:extLst>
              <a:ext uri="{FF2B5EF4-FFF2-40B4-BE49-F238E27FC236}">
                <a16:creationId xmlns:a16="http://schemas.microsoft.com/office/drawing/2014/main" id="{A9C29C55-D1EC-4DD4-BA5B-11E4AB1578D7}"/>
              </a:ext>
            </a:extLst>
          </p:cNvPr>
          <p:cNvSpPr>
            <a:spLocks noGrp="1"/>
          </p:cNvSpPr>
          <p:nvPr>
            <p:ph type="ftr" sz="quarter" idx="11"/>
          </p:nvPr>
        </p:nvSpPr>
        <p:spPr>
          <a:xfrm>
            <a:off x="1535371" y="6309360"/>
            <a:ext cx="5732061" cy="457200"/>
          </a:xfrm>
        </p:spPr>
        <p:txBody>
          <a:bodyPr rtlCol="0"/>
          <a:lstStyle/>
          <a:p>
            <a:pPr rtl="0"/>
            <a:r>
              <a:rPr lang="en-GB"/>
              <a:t>Presentation Title</a:t>
            </a:r>
          </a:p>
        </p:txBody>
      </p:sp>
      <p:sp>
        <p:nvSpPr>
          <p:cNvPr id="20" name="Date Placeholder 3">
            <a:extLst>
              <a:ext uri="{FF2B5EF4-FFF2-40B4-BE49-F238E27FC236}">
                <a16:creationId xmlns:a16="http://schemas.microsoft.com/office/drawing/2014/main" id="{C31C8C6B-3212-41F0-A8A1-4A6A700AFB9D}"/>
              </a:ext>
            </a:extLst>
          </p:cNvPr>
          <p:cNvSpPr>
            <a:spLocks noGrp="1"/>
          </p:cNvSpPr>
          <p:nvPr>
            <p:ph type="dt" sz="half" idx="10"/>
          </p:nvPr>
        </p:nvSpPr>
        <p:spPr>
          <a:xfrm>
            <a:off x="8202168" y="6309360"/>
            <a:ext cx="2148840" cy="457200"/>
          </a:xfrm>
        </p:spPr>
        <p:txBody>
          <a:bodyPr rtlCol="0"/>
          <a:lstStyle/>
          <a:p>
            <a:pPr rtl="0"/>
            <a:r>
              <a:rPr lang="en-GB"/>
              <a:t>2/1/20XX</a:t>
            </a:r>
            <a:endParaRPr lang="en-GB" dirty="0"/>
          </a:p>
        </p:txBody>
      </p:sp>
      <p:sp>
        <p:nvSpPr>
          <p:cNvPr id="21" name="Slide Number Placeholder 5">
            <a:extLst>
              <a:ext uri="{FF2B5EF4-FFF2-40B4-BE49-F238E27FC236}">
                <a16:creationId xmlns:a16="http://schemas.microsoft.com/office/drawing/2014/main" id="{67357410-255F-470C-AD92-44B15997A771}"/>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t>‹#›</a:t>
            </a:fld>
            <a:endParaRPr lang="en-GB" dirty="0"/>
          </a:p>
        </p:txBody>
      </p:sp>
    </p:spTree>
    <p:extLst>
      <p:ext uri="{BB962C8B-B14F-4D97-AF65-F5344CB8AC3E}">
        <p14:creationId xmlns:p14="http://schemas.microsoft.com/office/powerpoint/2010/main" val="260435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2DF88512-9E62-4695-B350-39488566A1F7}"/>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7" name="Rectangle 6">
            <a:extLst>
              <a:ext uri="{FF2B5EF4-FFF2-40B4-BE49-F238E27FC236}">
                <a16:creationId xmlns:a16="http://schemas.microsoft.com/office/drawing/2014/main" id="{18CD596D-95F4-4C5C-A0E7-86D747FE70BE}"/>
              </a:ext>
            </a:extLst>
          </p:cNvPr>
          <p:cNvSpPr/>
          <p:nvPr userDrawn="1"/>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8" name="Rectangle 7">
            <a:extLst>
              <a:ext uri="{FF2B5EF4-FFF2-40B4-BE49-F238E27FC236}">
                <a16:creationId xmlns:a16="http://schemas.microsoft.com/office/drawing/2014/main" id="{67553E9F-DCBF-4BEE-A261-5AA97361A0E0}"/>
              </a:ext>
            </a:extLst>
          </p:cNvPr>
          <p:cNvSpPr/>
          <p:nvPr userDrawn="1"/>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9" name="Title 1">
            <a:extLst>
              <a:ext uri="{FF2B5EF4-FFF2-40B4-BE49-F238E27FC236}">
                <a16:creationId xmlns:a16="http://schemas.microsoft.com/office/drawing/2014/main" id="{949B0EB0-AEBA-44ED-BC77-4188C7486144}"/>
              </a:ext>
            </a:extLst>
          </p:cNvPr>
          <p:cNvSpPr>
            <a:spLocks noGrp="1"/>
          </p:cNvSpPr>
          <p:nvPr>
            <p:ph type="title" hasCustomPrompt="1"/>
          </p:nvPr>
        </p:nvSpPr>
        <p:spPr>
          <a:xfrm>
            <a:off x="1535371" y="1044054"/>
            <a:ext cx="10013709" cy="1030360"/>
          </a:xfrm>
        </p:spPr>
        <p:txBody>
          <a:bodyPr rtlCol="0"/>
          <a:lstStyle>
            <a:lvl1pPr>
              <a:defRPr>
                <a:solidFill>
                  <a:schemeClr val="bg1"/>
                </a:solidFill>
              </a:defRPr>
            </a:lvl1pPr>
          </a:lstStyle>
          <a:p>
            <a:pPr rtl="0"/>
            <a:r>
              <a:rPr lang="en-GB">
                <a:solidFill>
                  <a:schemeClr val="bg1"/>
                </a:solidFill>
              </a:rPr>
              <a:t>Click to add title</a:t>
            </a:r>
          </a:p>
        </p:txBody>
      </p:sp>
      <p:sp>
        <p:nvSpPr>
          <p:cNvPr id="10" name="Rectangle 9">
            <a:extLst>
              <a:ext uri="{FF2B5EF4-FFF2-40B4-BE49-F238E27FC236}">
                <a16:creationId xmlns:a16="http://schemas.microsoft.com/office/drawing/2014/main" id="{7278DD10-67BC-4E87-A788-A45C6093F5F8}"/>
              </a:ext>
            </a:extLst>
          </p:cNvPr>
          <p:cNvSpPr/>
          <p:nvPr userDrawn="1"/>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1" name="Rectangle 10">
            <a:extLst>
              <a:ext uri="{FF2B5EF4-FFF2-40B4-BE49-F238E27FC236}">
                <a16:creationId xmlns:a16="http://schemas.microsoft.com/office/drawing/2014/main" id="{916769F5-486B-4B48-A543-2C70359DF66E}"/>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2" name="Footer Placeholder 4">
            <a:extLst>
              <a:ext uri="{FF2B5EF4-FFF2-40B4-BE49-F238E27FC236}">
                <a16:creationId xmlns:a16="http://schemas.microsoft.com/office/drawing/2014/main" id="{B47BB165-F380-48C4-B95B-C09C91893B2D}"/>
              </a:ext>
            </a:extLst>
          </p:cNvPr>
          <p:cNvSpPr>
            <a:spLocks noGrp="1"/>
          </p:cNvSpPr>
          <p:nvPr>
            <p:ph type="ftr" sz="quarter" idx="11"/>
          </p:nvPr>
        </p:nvSpPr>
        <p:spPr>
          <a:xfrm>
            <a:off x="1535371" y="6309360"/>
            <a:ext cx="5732061" cy="457200"/>
          </a:xfrm>
        </p:spPr>
        <p:txBody>
          <a:bodyPr rtlCol="0"/>
          <a:lstStyle/>
          <a:p>
            <a:pPr rtl="0"/>
            <a:r>
              <a:rPr lang="en-GB"/>
              <a:t>Presentation Title</a:t>
            </a:r>
          </a:p>
        </p:txBody>
      </p:sp>
      <p:sp>
        <p:nvSpPr>
          <p:cNvPr id="13" name="Date Placeholder 3">
            <a:extLst>
              <a:ext uri="{FF2B5EF4-FFF2-40B4-BE49-F238E27FC236}">
                <a16:creationId xmlns:a16="http://schemas.microsoft.com/office/drawing/2014/main" id="{49ADD171-0134-4347-A2D8-0B9D7634F1B2}"/>
              </a:ext>
            </a:extLst>
          </p:cNvPr>
          <p:cNvSpPr>
            <a:spLocks noGrp="1"/>
          </p:cNvSpPr>
          <p:nvPr>
            <p:ph type="dt" sz="half" idx="10"/>
          </p:nvPr>
        </p:nvSpPr>
        <p:spPr>
          <a:xfrm>
            <a:off x="8202168" y="6309360"/>
            <a:ext cx="2148840" cy="457200"/>
          </a:xfrm>
        </p:spPr>
        <p:txBody>
          <a:bodyPr rtlCol="0"/>
          <a:lstStyle/>
          <a:p>
            <a:pPr rtl="0"/>
            <a:r>
              <a:rPr lang="en-GB"/>
              <a:t>2/1/20XX</a:t>
            </a:r>
            <a:endParaRPr lang="en-GB" dirty="0"/>
          </a:p>
        </p:txBody>
      </p:sp>
      <p:sp>
        <p:nvSpPr>
          <p:cNvPr id="14" name="Slide Number Placeholder 5">
            <a:extLst>
              <a:ext uri="{FF2B5EF4-FFF2-40B4-BE49-F238E27FC236}">
                <a16:creationId xmlns:a16="http://schemas.microsoft.com/office/drawing/2014/main" id="{F0805E9B-6657-4167-BD79-CAC59C0D841D}"/>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t>‹#›</a:t>
            </a:fld>
            <a:endParaRPr lang="en-GB" dirty="0"/>
          </a:p>
        </p:txBody>
      </p:sp>
    </p:spTree>
    <p:extLst>
      <p:ext uri="{BB962C8B-B14F-4D97-AF65-F5344CB8AC3E}">
        <p14:creationId xmlns:p14="http://schemas.microsoft.com/office/powerpoint/2010/main" val="3684561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A8A107B-E23F-4793-95B4-335240DB97AF}"/>
              </a:ext>
              <a:ext uri="{C183D7F6-B498-43B3-948B-1728B52AA6E4}">
                <adec:decorative xmlns:adec="http://schemas.microsoft.com/office/drawing/2017/decorative" val="1"/>
              </a:ext>
            </a:extLst>
          </p:cNvPr>
          <p:cNvSpPr/>
          <p:nvPr userDrawn="1"/>
        </p:nvSpPr>
        <p:spPr>
          <a:xfrm>
            <a:off x="4551118"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9" name="Picture Placeholder 8">
            <a:extLst>
              <a:ext uri="{FF2B5EF4-FFF2-40B4-BE49-F238E27FC236}">
                <a16:creationId xmlns:a16="http://schemas.microsoft.com/office/drawing/2014/main" id="{B7568F3C-8CA8-489A-9870-E2C458355CCA}"/>
              </a:ext>
            </a:extLst>
          </p:cNvPr>
          <p:cNvSpPr>
            <a:spLocks noGrp="1"/>
          </p:cNvSpPr>
          <p:nvPr>
            <p:ph type="pic" sz="quarter" idx="13" hasCustomPrompt="1"/>
          </p:nvPr>
        </p:nvSpPr>
        <p:spPr>
          <a:xfrm>
            <a:off x="0" y="0"/>
            <a:ext cx="12192000" cy="6858000"/>
          </a:xfrm>
          <a:custGeom>
            <a:avLst/>
            <a:gdLst>
              <a:gd name="connsiteX0" fmla="*/ 4615126 w 12192000"/>
              <a:gd name="connsiteY0" fmla="*/ 0 h 6858000"/>
              <a:gd name="connsiteX1" fmla="*/ 12192000 w 12192000"/>
              <a:gd name="connsiteY1" fmla="*/ 0 h 6858000"/>
              <a:gd name="connsiteX2" fmla="*/ 12192000 w 12192000"/>
              <a:gd name="connsiteY2" fmla="*/ 6858000 h 6858000"/>
              <a:gd name="connsiteX3" fmla="*/ 4615126 w 12192000"/>
              <a:gd name="connsiteY3" fmla="*/ 6858000 h 6858000"/>
              <a:gd name="connsiteX4" fmla="*/ 0 w 12192000"/>
              <a:gd name="connsiteY4" fmla="*/ 0 h 6858000"/>
              <a:gd name="connsiteX5" fmla="*/ 4551118 w 12192000"/>
              <a:gd name="connsiteY5" fmla="*/ 0 h 6858000"/>
              <a:gd name="connsiteX6" fmla="*/ 4551118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4615126" y="0"/>
                </a:moveTo>
                <a:lnTo>
                  <a:pt x="12192000" y="0"/>
                </a:lnTo>
                <a:lnTo>
                  <a:pt x="12192000" y="6858000"/>
                </a:lnTo>
                <a:lnTo>
                  <a:pt x="4615126" y="6858000"/>
                </a:lnTo>
                <a:close/>
                <a:moveTo>
                  <a:pt x="0" y="0"/>
                </a:moveTo>
                <a:lnTo>
                  <a:pt x="4551118" y="0"/>
                </a:lnTo>
                <a:lnTo>
                  <a:pt x="4551118" y="6858000"/>
                </a:lnTo>
                <a:lnTo>
                  <a:pt x="0" y="6858000"/>
                </a:lnTo>
                <a:close/>
              </a:path>
            </a:pathLst>
          </a:custGeom>
        </p:spPr>
        <p:txBody>
          <a:bodyPr wrap="square" rtlCol="0" anchor="t">
            <a:noAutofit/>
          </a:bodyPr>
          <a:lstStyle>
            <a:lvl1pPr algn="ctr">
              <a:defRPr/>
            </a:lvl1pPr>
          </a:lstStyle>
          <a:p>
            <a:pPr rtl="0"/>
            <a:r>
              <a:rPr lang="en-GB"/>
              <a:t>Click to add photo</a:t>
            </a:r>
          </a:p>
        </p:txBody>
      </p:sp>
      <p:sp>
        <p:nvSpPr>
          <p:cNvPr id="2" name="Title 1">
            <a:extLst>
              <a:ext uri="{FF2B5EF4-FFF2-40B4-BE49-F238E27FC236}">
                <a16:creationId xmlns:a16="http://schemas.microsoft.com/office/drawing/2014/main" id="{CE2C14E8-F37D-4BEA-9D62-5E707EDF0D44}"/>
              </a:ext>
            </a:extLst>
          </p:cNvPr>
          <p:cNvSpPr>
            <a:spLocks noGrp="1"/>
          </p:cNvSpPr>
          <p:nvPr>
            <p:ph type="title" hasCustomPrompt="1"/>
          </p:nvPr>
        </p:nvSpPr>
        <p:spPr>
          <a:xfrm>
            <a:off x="-1725" y="1095508"/>
            <a:ext cx="4606535" cy="3936931"/>
          </a:xfrm>
          <a:solidFill>
            <a:schemeClr val="tx2"/>
          </a:solidFill>
        </p:spPr>
        <p:txBody>
          <a:bodyPr rIns="365760" rtlCol="0" anchor="b"/>
          <a:lstStyle>
            <a:lvl1pPr marL="365760">
              <a:lnSpc>
                <a:spcPct val="100000"/>
              </a:lnSpc>
              <a:spcBef>
                <a:spcPts val="1000"/>
              </a:spcBef>
              <a:defRPr sz="3600">
                <a:solidFill>
                  <a:schemeClr val="bg1"/>
                </a:solidFill>
              </a:defRPr>
            </a:lvl1pPr>
          </a:lstStyle>
          <a:p>
            <a:pPr rtl="0"/>
            <a:r>
              <a:rPr lang="en-GB"/>
              <a:t>CLICK TO EDIT MASTER TITLE STYLE</a:t>
            </a:r>
          </a:p>
        </p:txBody>
      </p:sp>
      <p:sp>
        <p:nvSpPr>
          <p:cNvPr id="5" name="Text Placeholder 4">
            <a:extLst>
              <a:ext uri="{FF2B5EF4-FFF2-40B4-BE49-F238E27FC236}">
                <a16:creationId xmlns:a16="http://schemas.microsoft.com/office/drawing/2014/main" id="{D1784D33-9C88-49E6-8F90-05148C5496F5}"/>
              </a:ext>
            </a:extLst>
          </p:cNvPr>
          <p:cNvSpPr>
            <a:spLocks noGrp="1"/>
          </p:cNvSpPr>
          <p:nvPr>
            <p:ph type="body" sz="quarter" idx="14"/>
          </p:nvPr>
        </p:nvSpPr>
        <p:spPr>
          <a:xfrm>
            <a:off x="-1726" y="5032439"/>
            <a:ext cx="4606535" cy="1079962"/>
          </a:xfrm>
          <a:solidFill>
            <a:schemeClr val="tx2"/>
          </a:solidFill>
        </p:spPr>
        <p:txBody>
          <a:bodyPr rtlCol="0" anchor="ctr"/>
          <a:lstStyle>
            <a:lvl1pPr marL="365760">
              <a:spcBef>
                <a:spcPts val="1000"/>
              </a:spcBef>
              <a:defRPr sz="1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rtl="0"/>
            <a:r>
              <a:rPr lang="en-US"/>
              <a:t>Click to edit Master text styles</a:t>
            </a:r>
          </a:p>
        </p:txBody>
      </p:sp>
      <p:sp>
        <p:nvSpPr>
          <p:cNvPr id="24" name="Footer Placeholder 4">
            <a:extLst>
              <a:ext uri="{FF2B5EF4-FFF2-40B4-BE49-F238E27FC236}">
                <a16:creationId xmlns:a16="http://schemas.microsoft.com/office/drawing/2014/main" id="{5CD820E0-0083-439B-A9DE-C3DEA1DEA851}"/>
              </a:ext>
            </a:extLst>
          </p:cNvPr>
          <p:cNvSpPr>
            <a:spLocks noGrp="1"/>
          </p:cNvSpPr>
          <p:nvPr>
            <p:ph type="ftr" sz="quarter" idx="11"/>
          </p:nvPr>
        </p:nvSpPr>
        <p:spPr>
          <a:xfrm>
            <a:off x="855388" y="6309360"/>
            <a:ext cx="6007691" cy="457200"/>
          </a:xfrm>
        </p:spPr>
        <p:txBody>
          <a:bodyPr rtlCol="0"/>
          <a:lstStyle>
            <a:lvl1pPr>
              <a:defRPr>
                <a:solidFill>
                  <a:schemeClr val="bg1"/>
                </a:solidFill>
                <a:effectLst>
                  <a:outerShdw blurRad="38100" dist="38100" dir="2700000" algn="tl">
                    <a:srgbClr val="000000">
                      <a:alpha val="43137"/>
                    </a:srgbClr>
                  </a:outerShdw>
                </a:effectLst>
              </a:defRPr>
            </a:lvl1pPr>
          </a:lstStyle>
          <a:p>
            <a:pPr rtl="0"/>
            <a:r>
              <a:rPr lang="en-GB"/>
              <a:t>Presentation Title</a:t>
            </a:r>
          </a:p>
        </p:txBody>
      </p:sp>
      <p:sp>
        <p:nvSpPr>
          <p:cNvPr id="26" name="Date Placeholder 3">
            <a:extLst>
              <a:ext uri="{FF2B5EF4-FFF2-40B4-BE49-F238E27FC236}">
                <a16:creationId xmlns:a16="http://schemas.microsoft.com/office/drawing/2014/main" id="{D8A8D931-E01B-43C0-806F-2413BF5938FC}"/>
              </a:ext>
            </a:extLst>
          </p:cNvPr>
          <p:cNvSpPr>
            <a:spLocks noGrp="1"/>
          </p:cNvSpPr>
          <p:nvPr>
            <p:ph type="dt" sz="half" idx="10"/>
          </p:nvPr>
        </p:nvSpPr>
        <p:spPr>
          <a:xfrm>
            <a:off x="8197353" y="6309360"/>
            <a:ext cx="2151134" cy="457200"/>
          </a:xfrm>
        </p:spPr>
        <p:txBody>
          <a:bodyPr rtlCol="0"/>
          <a:lstStyle>
            <a:lvl1pPr>
              <a:defRPr>
                <a:solidFill>
                  <a:schemeClr val="bg1"/>
                </a:solidFill>
                <a:effectLst>
                  <a:outerShdw blurRad="38100" dist="38100" dir="2700000" algn="tl">
                    <a:srgbClr val="000000">
                      <a:alpha val="43137"/>
                    </a:srgbClr>
                  </a:outerShdw>
                </a:effectLst>
              </a:defRPr>
            </a:lvl1pPr>
          </a:lstStyle>
          <a:p>
            <a:pPr rtl="0"/>
            <a:r>
              <a:rPr lang="en-GB"/>
              <a:t>2/1/20XX</a:t>
            </a:r>
            <a:endParaRPr lang="en-GB" dirty="0"/>
          </a:p>
        </p:txBody>
      </p:sp>
      <p:sp>
        <p:nvSpPr>
          <p:cNvPr id="27" name="Slide Number Placeholder 6">
            <a:extLst>
              <a:ext uri="{FF2B5EF4-FFF2-40B4-BE49-F238E27FC236}">
                <a16:creationId xmlns:a16="http://schemas.microsoft.com/office/drawing/2014/main" id="{0F3F4E6D-F4D2-430F-A2C3-3C037D778F4B}"/>
              </a:ext>
            </a:extLst>
          </p:cNvPr>
          <p:cNvSpPr>
            <a:spLocks noGrp="1"/>
          </p:cNvSpPr>
          <p:nvPr>
            <p:ph type="sldNum" sz="quarter" idx="12"/>
          </p:nvPr>
        </p:nvSpPr>
        <p:spPr>
          <a:xfrm>
            <a:off x="10569202" y="6309360"/>
            <a:ext cx="979879" cy="457200"/>
          </a:xfrm>
        </p:spPr>
        <p:txBody>
          <a:bodyPr rtlCol="0"/>
          <a:lstStyle>
            <a:lvl1pPr>
              <a:defRPr>
                <a:solidFill>
                  <a:schemeClr val="bg1"/>
                </a:solidFill>
                <a:effectLst>
                  <a:outerShdw blurRad="38100" dist="38100" dir="2700000" algn="tl">
                    <a:srgbClr val="000000">
                      <a:alpha val="43137"/>
                    </a:srgbClr>
                  </a:outerShdw>
                </a:effectLst>
              </a:defRPr>
            </a:lvl1pPr>
          </a:lstStyle>
          <a:p>
            <a:pPr rtl="0"/>
            <a:fld id="{FAEF9944-A4F6-4C59-AEBD-678D6480B8EA}" type="slidenum">
              <a:rPr lang="en-GB" smtClean="0"/>
              <a:pPr/>
              <a:t>‹#›</a:t>
            </a:fld>
            <a:endParaRPr lang="en-GB" dirty="0"/>
          </a:p>
        </p:txBody>
      </p:sp>
    </p:spTree>
    <p:extLst>
      <p:ext uri="{BB962C8B-B14F-4D97-AF65-F5344CB8AC3E}">
        <p14:creationId xmlns:p14="http://schemas.microsoft.com/office/powerpoint/2010/main" val="1747931588"/>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eam">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29F91A3C-7ABB-4E5E-B04F-29DB072AE13C}"/>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7" name="Rectangle 26">
            <a:extLst>
              <a:ext uri="{FF2B5EF4-FFF2-40B4-BE49-F238E27FC236}">
                <a16:creationId xmlns:a16="http://schemas.microsoft.com/office/drawing/2014/main" id="{9EB9AABE-3FBC-4E64-8672-D073D4A3F412}"/>
              </a:ext>
            </a:extLst>
          </p:cNvPr>
          <p:cNvSpPr/>
          <p:nvPr userDrawn="1"/>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8" name="Rectangle 27">
            <a:extLst>
              <a:ext uri="{FF2B5EF4-FFF2-40B4-BE49-F238E27FC236}">
                <a16:creationId xmlns:a16="http://schemas.microsoft.com/office/drawing/2014/main" id="{38FF13AE-FEBF-40A1-A799-6EB275CBBCB5}"/>
              </a:ext>
            </a:extLst>
          </p:cNvPr>
          <p:cNvSpPr/>
          <p:nvPr userDrawn="1"/>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9" name="Title 1">
            <a:extLst>
              <a:ext uri="{FF2B5EF4-FFF2-40B4-BE49-F238E27FC236}">
                <a16:creationId xmlns:a16="http://schemas.microsoft.com/office/drawing/2014/main" id="{EACBDB11-07EC-4982-BBFA-8EECF50C7B93}"/>
              </a:ext>
            </a:extLst>
          </p:cNvPr>
          <p:cNvSpPr>
            <a:spLocks noGrp="1"/>
          </p:cNvSpPr>
          <p:nvPr>
            <p:ph type="title" hasCustomPrompt="1"/>
          </p:nvPr>
        </p:nvSpPr>
        <p:spPr>
          <a:xfrm>
            <a:off x="1535372" y="4872251"/>
            <a:ext cx="10013709" cy="1030360"/>
          </a:xfrm>
        </p:spPr>
        <p:txBody>
          <a:bodyPr rtlCol="0"/>
          <a:lstStyle>
            <a:lvl1pPr>
              <a:defRPr>
                <a:solidFill>
                  <a:schemeClr val="bg1"/>
                </a:solidFill>
              </a:defRPr>
            </a:lvl1pPr>
          </a:lstStyle>
          <a:p>
            <a:pPr rtl="0"/>
            <a:r>
              <a:rPr lang="en-GB">
                <a:solidFill>
                  <a:schemeClr val="bg1"/>
                </a:solidFill>
              </a:rPr>
              <a:t>Click to add title</a:t>
            </a:r>
          </a:p>
        </p:txBody>
      </p:sp>
      <p:sp>
        <p:nvSpPr>
          <p:cNvPr id="30" name="Rectangle 29">
            <a:extLst>
              <a:ext uri="{FF2B5EF4-FFF2-40B4-BE49-F238E27FC236}">
                <a16:creationId xmlns:a16="http://schemas.microsoft.com/office/drawing/2014/main" id="{67B21770-EBB9-4C73-BE13-26901F3CC9FB}"/>
              </a:ext>
            </a:extLst>
          </p:cNvPr>
          <p:cNvSpPr/>
          <p:nvPr userDrawn="1"/>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31" name="Rectangle 30">
            <a:extLst>
              <a:ext uri="{FF2B5EF4-FFF2-40B4-BE49-F238E27FC236}">
                <a16:creationId xmlns:a16="http://schemas.microsoft.com/office/drawing/2014/main" id="{4172AFA4-5141-4F0F-B9F6-0BE3ADBED218}"/>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33" name="Footer Placeholder 4">
            <a:extLst>
              <a:ext uri="{FF2B5EF4-FFF2-40B4-BE49-F238E27FC236}">
                <a16:creationId xmlns:a16="http://schemas.microsoft.com/office/drawing/2014/main" id="{41DE758B-03CF-48F8-BCBE-AD97B70428DF}"/>
              </a:ext>
            </a:extLst>
          </p:cNvPr>
          <p:cNvSpPr>
            <a:spLocks noGrp="1"/>
          </p:cNvSpPr>
          <p:nvPr>
            <p:ph type="ftr" sz="quarter" idx="11"/>
          </p:nvPr>
        </p:nvSpPr>
        <p:spPr>
          <a:xfrm>
            <a:off x="1535372" y="6309360"/>
            <a:ext cx="4946592" cy="457200"/>
          </a:xfrm>
        </p:spPr>
        <p:txBody>
          <a:bodyPr rtlCol="0"/>
          <a:lstStyle/>
          <a:p>
            <a:pPr rtl="0"/>
            <a:r>
              <a:rPr lang="en-GB"/>
              <a:t>Presentation Title</a:t>
            </a:r>
          </a:p>
        </p:txBody>
      </p:sp>
      <p:sp>
        <p:nvSpPr>
          <p:cNvPr id="34" name="Date Placeholder 3">
            <a:extLst>
              <a:ext uri="{FF2B5EF4-FFF2-40B4-BE49-F238E27FC236}">
                <a16:creationId xmlns:a16="http://schemas.microsoft.com/office/drawing/2014/main" id="{1640606E-041A-4385-96D7-3C6E775E3FA4}"/>
              </a:ext>
            </a:extLst>
          </p:cNvPr>
          <p:cNvSpPr>
            <a:spLocks noGrp="1"/>
          </p:cNvSpPr>
          <p:nvPr>
            <p:ph type="dt" sz="half" idx="10"/>
          </p:nvPr>
        </p:nvSpPr>
        <p:spPr>
          <a:xfrm>
            <a:off x="8202168" y="6309360"/>
            <a:ext cx="2148840" cy="457200"/>
          </a:xfrm>
        </p:spPr>
        <p:txBody>
          <a:bodyPr rtlCol="0"/>
          <a:lstStyle/>
          <a:p>
            <a:pPr rtl="0"/>
            <a:r>
              <a:rPr lang="en-GB"/>
              <a:t>2/1/20XX</a:t>
            </a:r>
            <a:endParaRPr lang="en-GB" dirty="0"/>
          </a:p>
        </p:txBody>
      </p:sp>
      <p:sp>
        <p:nvSpPr>
          <p:cNvPr id="35" name="Slide Number Placeholder 5">
            <a:extLst>
              <a:ext uri="{FF2B5EF4-FFF2-40B4-BE49-F238E27FC236}">
                <a16:creationId xmlns:a16="http://schemas.microsoft.com/office/drawing/2014/main" id="{35844B60-1EF6-4A90-9030-B5043BCD058B}"/>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t>‹#›</a:t>
            </a:fld>
            <a:endParaRPr lang="en-GB" dirty="0"/>
          </a:p>
        </p:txBody>
      </p:sp>
    </p:spTree>
    <p:extLst>
      <p:ext uri="{BB962C8B-B14F-4D97-AF65-F5344CB8AC3E}">
        <p14:creationId xmlns:p14="http://schemas.microsoft.com/office/powerpoint/2010/main" val="3672599757"/>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30FB3D5A-25E2-453F-A78E-0A20BDCE80A2}"/>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3" name="Rectangle 2">
            <a:extLst>
              <a:ext uri="{FF2B5EF4-FFF2-40B4-BE49-F238E27FC236}">
                <a16:creationId xmlns:a16="http://schemas.microsoft.com/office/drawing/2014/main" id="{28796342-0E80-4F8E-9563-9F5EDFC0DDF2}"/>
              </a:ext>
            </a:extLst>
          </p:cNvPr>
          <p:cNvSpPr/>
          <p:nvPr userDrawn="1"/>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4" name="Rectangle 3">
            <a:extLst>
              <a:ext uri="{FF2B5EF4-FFF2-40B4-BE49-F238E27FC236}">
                <a16:creationId xmlns:a16="http://schemas.microsoft.com/office/drawing/2014/main" id="{C39B2F5D-C3BA-453E-8F4D-97074F48C7AE}"/>
              </a:ext>
            </a:extLst>
          </p:cNvPr>
          <p:cNvSpPr/>
          <p:nvPr userDrawn="1"/>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5" name="Title 1">
            <a:extLst>
              <a:ext uri="{FF2B5EF4-FFF2-40B4-BE49-F238E27FC236}">
                <a16:creationId xmlns:a16="http://schemas.microsoft.com/office/drawing/2014/main" id="{452D50E3-A27A-4AF6-928B-286E7BDB4BD9}"/>
              </a:ext>
            </a:extLst>
          </p:cNvPr>
          <p:cNvSpPr>
            <a:spLocks noGrp="1"/>
          </p:cNvSpPr>
          <p:nvPr>
            <p:ph type="title" hasCustomPrompt="1"/>
          </p:nvPr>
        </p:nvSpPr>
        <p:spPr>
          <a:xfrm>
            <a:off x="1535372" y="4872251"/>
            <a:ext cx="10013709" cy="1030360"/>
          </a:xfrm>
        </p:spPr>
        <p:txBody>
          <a:bodyPr rtlCol="0"/>
          <a:lstStyle>
            <a:lvl1pPr>
              <a:defRPr>
                <a:solidFill>
                  <a:schemeClr val="bg1"/>
                </a:solidFill>
              </a:defRPr>
            </a:lvl1pPr>
          </a:lstStyle>
          <a:p>
            <a:pPr rtl="0"/>
            <a:r>
              <a:rPr lang="en-GB">
                <a:solidFill>
                  <a:schemeClr val="bg1"/>
                </a:solidFill>
              </a:rPr>
              <a:t>Click to add title</a:t>
            </a:r>
          </a:p>
        </p:txBody>
      </p:sp>
      <p:sp>
        <p:nvSpPr>
          <p:cNvPr id="6" name="Rectangle 5">
            <a:extLst>
              <a:ext uri="{FF2B5EF4-FFF2-40B4-BE49-F238E27FC236}">
                <a16:creationId xmlns:a16="http://schemas.microsoft.com/office/drawing/2014/main" id="{D874FDF0-F4BE-433D-86EE-9E1832D4388B}"/>
              </a:ext>
            </a:extLst>
          </p:cNvPr>
          <p:cNvSpPr/>
          <p:nvPr userDrawn="1"/>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7" name="Rectangle 6">
            <a:extLst>
              <a:ext uri="{FF2B5EF4-FFF2-40B4-BE49-F238E27FC236}">
                <a16:creationId xmlns:a16="http://schemas.microsoft.com/office/drawing/2014/main" id="{25DFCD07-1301-45ED-B326-449ECFADE70D}"/>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8" name="Footer Placeholder 4">
            <a:extLst>
              <a:ext uri="{FF2B5EF4-FFF2-40B4-BE49-F238E27FC236}">
                <a16:creationId xmlns:a16="http://schemas.microsoft.com/office/drawing/2014/main" id="{BD5DA270-E83F-4CC8-9DA6-27CA3AEC0745}"/>
              </a:ext>
            </a:extLst>
          </p:cNvPr>
          <p:cNvSpPr>
            <a:spLocks noGrp="1"/>
          </p:cNvSpPr>
          <p:nvPr>
            <p:ph type="ftr" sz="quarter" idx="11"/>
          </p:nvPr>
        </p:nvSpPr>
        <p:spPr>
          <a:xfrm>
            <a:off x="1535372" y="6309360"/>
            <a:ext cx="4946592" cy="457200"/>
          </a:xfrm>
        </p:spPr>
        <p:txBody>
          <a:bodyPr rtlCol="0"/>
          <a:lstStyle/>
          <a:p>
            <a:pPr rtl="0"/>
            <a:r>
              <a:rPr lang="en-GB"/>
              <a:t>Presentation Title</a:t>
            </a:r>
          </a:p>
        </p:txBody>
      </p:sp>
      <p:sp>
        <p:nvSpPr>
          <p:cNvPr id="9" name="Date Placeholder 3">
            <a:extLst>
              <a:ext uri="{FF2B5EF4-FFF2-40B4-BE49-F238E27FC236}">
                <a16:creationId xmlns:a16="http://schemas.microsoft.com/office/drawing/2014/main" id="{57804587-2E59-4D83-B86E-83ADAE4FDC13}"/>
              </a:ext>
            </a:extLst>
          </p:cNvPr>
          <p:cNvSpPr>
            <a:spLocks noGrp="1"/>
          </p:cNvSpPr>
          <p:nvPr>
            <p:ph type="dt" sz="half" idx="10"/>
          </p:nvPr>
        </p:nvSpPr>
        <p:spPr>
          <a:xfrm>
            <a:off x="8202168" y="6309360"/>
            <a:ext cx="2148840" cy="457200"/>
          </a:xfrm>
        </p:spPr>
        <p:txBody>
          <a:bodyPr rtlCol="0"/>
          <a:lstStyle/>
          <a:p>
            <a:pPr rtl="0"/>
            <a:r>
              <a:rPr lang="en-GB"/>
              <a:t>2/1/20XX</a:t>
            </a:r>
            <a:endParaRPr lang="en-GB" dirty="0"/>
          </a:p>
        </p:txBody>
      </p:sp>
      <p:sp>
        <p:nvSpPr>
          <p:cNvPr id="10" name="Slide Number Placeholder 5">
            <a:extLst>
              <a:ext uri="{FF2B5EF4-FFF2-40B4-BE49-F238E27FC236}">
                <a16:creationId xmlns:a16="http://schemas.microsoft.com/office/drawing/2014/main" id="{5339F117-3072-4F0C-8D1D-E5DC918CE4F0}"/>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t>‹#›</a:t>
            </a:fld>
            <a:endParaRPr lang="en-GB" dirty="0"/>
          </a:p>
        </p:txBody>
      </p:sp>
    </p:spTree>
    <p:extLst>
      <p:ext uri="{BB962C8B-B14F-4D97-AF65-F5344CB8AC3E}">
        <p14:creationId xmlns:p14="http://schemas.microsoft.com/office/powerpoint/2010/main" val="3066893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2 Column">
    <p:spTree>
      <p:nvGrpSpPr>
        <p:cNvPr id="1" name=""/>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2A19A957-1FB5-43F8-B325-BBD9FEF23E88}"/>
              </a:ext>
              <a:ext uri="{C183D7F6-B498-43B3-948B-1728B52AA6E4}">
                <adec:decorative xmlns:adec="http://schemas.microsoft.com/office/drawing/2017/decorative" val="1"/>
              </a:ext>
            </a:extLst>
          </p:cNvPr>
          <p:cNvSpPr/>
          <p:nvPr userDrawn="1"/>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0" name="Rectangle 19">
            <a:extLst>
              <a:ext uri="{FF2B5EF4-FFF2-40B4-BE49-F238E27FC236}">
                <a16:creationId xmlns:a16="http://schemas.microsoft.com/office/drawing/2014/main" id="{3FA5410A-92A6-4C0B-9D89-186B7DDB20BD}"/>
              </a:ext>
              <a:ext uri="{C183D7F6-B498-43B3-948B-1728B52AA6E4}">
                <adec:decorative xmlns:adec="http://schemas.microsoft.com/office/drawing/2017/decorative" val="1"/>
              </a:ext>
            </a:extLst>
          </p:cNvPr>
          <p:cNvSpPr/>
          <p:nvPr userDrawn="1"/>
        </p:nvSpPr>
        <p:spPr>
          <a:xfrm>
            <a:off x="0" y="3903"/>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4" name="Title 1">
            <a:extLst>
              <a:ext uri="{FF2B5EF4-FFF2-40B4-BE49-F238E27FC236}">
                <a16:creationId xmlns:a16="http://schemas.microsoft.com/office/drawing/2014/main" id="{CD8F3F22-19C9-4C61-8202-3220217D2938}"/>
              </a:ext>
            </a:extLst>
          </p:cNvPr>
          <p:cNvSpPr>
            <a:spLocks noGrp="1"/>
          </p:cNvSpPr>
          <p:nvPr>
            <p:ph type="title" hasCustomPrompt="1"/>
          </p:nvPr>
        </p:nvSpPr>
        <p:spPr>
          <a:xfrm>
            <a:off x="648935" y="180644"/>
            <a:ext cx="10900146" cy="935776"/>
          </a:xfrm>
        </p:spPr>
        <p:txBody>
          <a:bodyPr rtlCol="0">
            <a:noAutofit/>
          </a:bodyPr>
          <a:lstStyle>
            <a:lvl1pPr>
              <a:defRPr sz="3600">
                <a:solidFill>
                  <a:schemeClr val="bg1"/>
                </a:solidFill>
              </a:defRPr>
            </a:lvl1pPr>
          </a:lstStyle>
          <a:p>
            <a:pPr rtl="0"/>
            <a:r>
              <a:rPr lang="en-GB">
                <a:solidFill>
                  <a:schemeClr val="bg1"/>
                </a:solidFill>
              </a:rPr>
              <a:t>Click to add title</a:t>
            </a:r>
          </a:p>
        </p:txBody>
      </p:sp>
      <p:sp>
        <p:nvSpPr>
          <p:cNvPr id="5" name="Rectangle 4">
            <a:extLst>
              <a:ext uri="{FF2B5EF4-FFF2-40B4-BE49-F238E27FC236}">
                <a16:creationId xmlns:a16="http://schemas.microsoft.com/office/drawing/2014/main" id="{21A26073-23A2-4B91-A128-79AA1BE93523}"/>
              </a:ext>
              <a:ext uri="{C183D7F6-B498-43B3-948B-1728B52AA6E4}">
                <adec:decorative xmlns:adec="http://schemas.microsoft.com/office/drawing/2017/decorative" val="1"/>
              </a:ext>
            </a:extLst>
          </p:cNvPr>
          <p:cNvSpPr/>
          <p:nvPr userDrawn="1"/>
        </p:nvSpPr>
        <p:spPr>
          <a:xfrm>
            <a:off x="1" y="1351619"/>
            <a:ext cx="12192000" cy="4749487"/>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6" name="Rectangle 5">
            <a:extLst>
              <a:ext uri="{FF2B5EF4-FFF2-40B4-BE49-F238E27FC236}">
                <a16:creationId xmlns:a16="http://schemas.microsoft.com/office/drawing/2014/main" id="{C14D5DFA-0CEA-43F0-98EE-6C9F741F7C96}"/>
              </a:ext>
              <a:ext uri="{C183D7F6-B498-43B3-948B-1728B52AA6E4}">
                <adec:decorative xmlns:adec="http://schemas.microsoft.com/office/drawing/2017/decorative" val="1"/>
              </a:ext>
            </a:extLst>
          </p:cNvPr>
          <p:cNvSpPr/>
          <p:nvPr userDrawn="1"/>
        </p:nvSpPr>
        <p:spPr>
          <a:xfrm>
            <a:off x="1" y="6107836"/>
            <a:ext cx="4651248" cy="7501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5" name="Content Placeholder 2">
            <a:extLst>
              <a:ext uri="{FF2B5EF4-FFF2-40B4-BE49-F238E27FC236}">
                <a16:creationId xmlns:a16="http://schemas.microsoft.com/office/drawing/2014/main" id="{0F94B471-6707-4251-8230-A51AED0767C9}"/>
              </a:ext>
            </a:extLst>
          </p:cNvPr>
          <p:cNvSpPr>
            <a:spLocks noGrp="1"/>
          </p:cNvSpPr>
          <p:nvPr>
            <p:ph idx="14" hasCustomPrompt="1"/>
          </p:nvPr>
        </p:nvSpPr>
        <p:spPr>
          <a:xfrm>
            <a:off x="648934" y="1834005"/>
            <a:ext cx="4727735" cy="465155"/>
          </a:xfrm>
        </p:spPr>
        <p:txBody>
          <a:bodyPr rtlCol="0" anchor="t">
            <a:noAutofit/>
          </a:bodyPr>
          <a:lstStyle>
            <a:lvl1pPr>
              <a:buFont typeface="Arial" panose="020B0604020202020204" pitchFamily="34" charset="0"/>
              <a:buNone/>
              <a:defRPr sz="2000" b="1"/>
            </a:lvl1pPr>
          </a:lstStyle>
          <a:p>
            <a:pPr rtl="0"/>
            <a:r>
              <a:rPr lang="en-GB"/>
              <a:t>Click to add subtitle</a:t>
            </a:r>
          </a:p>
        </p:txBody>
      </p:sp>
      <p:sp>
        <p:nvSpPr>
          <p:cNvPr id="8" name="Content Placeholder 2">
            <a:extLst>
              <a:ext uri="{FF2B5EF4-FFF2-40B4-BE49-F238E27FC236}">
                <a16:creationId xmlns:a16="http://schemas.microsoft.com/office/drawing/2014/main" id="{ED986D97-E6F1-49E8-977A-C802B4E41B73}"/>
              </a:ext>
            </a:extLst>
          </p:cNvPr>
          <p:cNvSpPr>
            <a:spLocks noGrp="1"/>
          </p:cNvSpPr>
          <p:nvPr>
            <p:ph idx="1" hasCustomPrompt="1"/>
          </p:nvPr>
        </p:nvSpPr>
        <p:spPr>
          <a:xfrm>
            <a:off x="648934" y="2422380"/>
            <a:ext cx="4727735" cy="3029446"/>
          </a:xfrm>
        </p:spPr>
        <p:txBody>
          <a:bodyPr rtlCol="0" anchor="t">
            <a:noAutofit/>
          </a:bodyPr>
          <a:lstStyle>
            <a:lvl1pPr marL="283464" indent="-283464">
              <a:buFont typeface="Arial" panose="020B0604020202020204" pitchFamily="34" charset="0"/>
              <a:buChar char="•"/>
              <a:defRPr sz="1600" b="0" baseline="0"/>
            </a:lvl1pPr>
          </a:lstStyle>
          <a:p>
            <a:pPr rtl="0"/>
            <a:r>
              <a:rPr lang="en-GB"/>
              <a:t> Click to add text</a:t>
            </a:r>
          </a:p>
        </p:txBody>
      </p:sp>
      <p:sp>
        <p:nvSpPr>
          <p:cNvPr id="16" name="Content Placeholder 2">
            <a:extLst>
              <a:ext uri="{FF2B5EF4-FFF2-40B4-BE49-F238E27FC236}">
                <a16:creationId xmlns:a16="http://schemas.microsoft.com/office/drawing/2014/main" id="{762163C0-B07F-43E4-B17C-2E6A96553B98}"/>
              </a:ext>
            </a:extLst>
          </p:cNvPr>
          <p:cNvSpPr>
            <a:spLocks noGrp="1"/>
          </p:cNvSpPr>
          <p:nvPr>
            <p:ph idx="15" hasCustomPrompt="1"/>
          </p:nvPr>
        </p:nvSpPr>
        <p:spPr>
          <a:xfrm>
            <a:off x="6095999" y="1834004"/>
            <a:ext cx="4727735" cy="465155"/>
          </a:xfrm>
        </p:spPr>
        <p:txBody>
          <a:bodyPr rtlCol="0" anchor="t">
            <a:noAutofit/>
          </a:bodyPr>
          <a:lstStyle>
            <a:lvl1pPr>
              <a:buFont typeface="Arial" panose="020B0604020202020204" pitchFamily="34" charset="0"/>
              <a:buNone/>
              <a:defRPr sz="2000" b="1"/>
            </a:lvl1pPr>
          </a:lstStyle>
          <a:p>
            <a:pPr rtl="0"/>
            <a:r>
              <a:rPr lang="en-GB"/>
              <a:t>Click to add subtitle</a:t>
            </a:r>
          </a:p>
        </p:txBody>
      </p:sp>
      <p:sp>
        <p:nvSpPr>
          <p:cNvPr id="14" name="Content Placeholder 2">
            <a:extLst>
              <a:ext uri="{FF2B5EF4-FFF2-40B4-BE49-F238E27FC236}">
                <a16:creationId xmlns:a16="http://schemas.microsoft.com/office/drawing/2014/main" id="{9098FA6D-3C80-4FE1-B248-1CA2B6862F6D}"/>
              </a:ext>
            </a:extLst>
          </p:cNvPr>
          <p:cNvSpPr>
            <a:spLocks noGrp="1"/>
          </p:cNvSpPr>
          <p:nvPr>
            <p:ph idx="13" hasCustomPrompt="1"/>
          </p:nvPr>
        </p:nvSpPr>
        <p:spPr>
          <a:xfrm>
            <a:off x="6095999" y="2422380"/>
            <a:ext cx="4727735" cy="3029446"/>
          </a:xfrm>
        </p:spPr>
        <p:txBody>
          <a:bodyPr rtlCol="0" anchor="t">
            <a:noAutofit/>
          </a:bodyPr>
          <a:lstStyle>
            <a:lvl1pPr marL="283464" indent="-283464">
              <a:buFont typeface="Arial" panose="020B0604020202020204" pitchFamily="34" charset="0"/>
              <a:buChar char="•"/>
              <a:defRPr sz="1600" b="0" baseline="0"/>
            </a:lvl1pPr>
          </a:lstStyle>
          <a:p>
            <a:pPr rtl="0"/>
            <a:r>
              <a:rPr lang="en-GB"/>
              <a:t> Click to add text</a:t>
            </a:r>
          </a:p>
        </p:txBody>
      </p:sp>
      <p:sp>
        <p:nvSpPr>
          <p:cNvPr id="9" name="Rectangle 8">
            <a:extLst>
              <a:ext uri="{FF2B5EF4-FFF2-40B4-BE49-F238E27FC236}">
                <a16:creationId xmlns:a16="http://schemas.microsoft.com/office/drawing/2014/main" id="{8352712D-F957-4B22-8B50-BE10410FF895}"/>
              </a:ext>
              <a:ext uri="{C183D7F6-B498-43B3-948B-1728B52AA6E4}">
                <adec:decorative xmlns:adec="http://schemas.microsoft.com/office/drawing/2017/decorative" val="1"/>
              </a:ext>
            </a:extLst>
          </p:cNvPr>
          <p:cNvSpPr/>
          <p:nvPr userDrawn="1"/>
        </p:nvSpPr>
        <p:spPr>
          <a:xfrm>
            <a:off x="1524" y="6101107"/>
            <a:ext cx="1218895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1" name="Footer Placeholder 29">
            <a:extLst>
              <a:ext uri="{FF2B5EF4-FFF2-40B4-BE49-F238E27FC236}">
                <a16:creationId xmlns:a16="http://schemas.microsoft.com/office/drawing/2014/main" id="{26FD74F8-42BB-4CB4-ABF1-5F149743B464}"/>
              </a:ext>
            </a:extLst>
          </p:cNvPr>
          <p:cNvSpPr>
            <a:spLocks noGrp="1"/>
          </p:cNvSpPr>
          <p:nvPr>
            <p:ph type="ftr" sz="quarter" idx="11"/>
          </p:nvPr>
        </p:nvSpPr>
        <p:spPr>
          <a:xfrm>
            <a:off x="642917" y="6309360"/>
            <a:ext cx="3423986" cy="457200"/>
          </a:xfrm>
        </p:spPr>
        <p:txBody>
          <a:bodyPr rtlCol="0"/>
          <a:lstStyle>
            <a:lvl1pPr>
              <a:defRPr>
                <a:solidFill>
                  <a:schemeClr val="bg1"/>
                </a:solidFill>
              </a:defRPr>
            </a:lvl1pPr>
          </a:lstStyle>
          <a:p>
            <a:pPr rtl="0"/>
            <a:r>
              <a:rPr lang="en-GB"/>
              <a:t>Presentation Title</a:t>
            </a:r>
            <a:endParaRPr lang="en-GB" dirty="0">
              <a:solidFill>
                <a:schemeClr val="bg1"/>
              </a:solidFill>
            </a:endParaRPr>
          </a:p>
        </p:txBody>
      </p:sp>
      <p:sp>
        <p:nvSpPr>
          <p:cNvPr id="10" name="Date Placeholder 28">
            <a:extLst>
              <a:ext uri="{FF2B5EF4-FFF2-40B4-BE49-F238E27FC236}">
                <a16:creationId xmlns:a16="http://schemas.microsoft.com/office/drawing/2014/main" id="{5B031752-6400-4BFB-979F-E2EE795E4B90}"/>
              </a:ext>
            </a:extLst>
          </p:cNvPr>
          <p:cNvSpPr>
            <a:spLocks noGrp="1"/>
          </p:cNvSpPr>
          <p:nvPr>
            <p:ph type="dt" sz="half" idx="10"/>
          </p:nvPr>
        </p:nvSpPr>
        <p:spPr>
          <a:xfrm>
            <a:off x="5373620" y="6309360"/>
            <a:ext cx="3411973" cy="457200"/>
          </a:xfrm>
        </p:spPr>
        <p:txBody>
          <a:bodyPr rtlCol="0"/>
          <a:lstStyle>
            <a:lvl1pPr>
              <a:defRPr>
                <a:solidFill>
                  <a:schemeClr val="tx2"/>
                </a:solidFill>
              </a:defRPr>
            </a:lvl1pPr>
          </a:lstStyle>
          <a:p>
            <a:pPr rtl="0"/>
            <a:r>
              <a:rPr lang="en-GB"/>
              <a:t>2/1/20XX</a:t>
            </a:r>
            <a:endParaRPr lang="en-GB" dirty="0"/>
          </a:p>
        </p:txBody>
      </p:sp>
      <p:sp>
        <p:nvSpPr>
          <p:cNvPr id="12" name="Slide Number Placeholder 30">
            <a:extLst>
              <a:ext uri="{FF2B5EF4-FFF2-40B4-BE49-F238E27FC236}">
                <a16:creationId xmlns:a16="http://schemas.microsoft.com/office/drawing/2014/main" id="{6A5CAEAF-7DEC-4B20-8B1E-301A9D0E684A}"/>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t>‹#›</a:t>
            </a:fld>
            <a:endParaRPr lang="en-GB" dirty="0"/>
          </a:p>
        </p:txBody>
      </p:sp>
      <p:sp>
        <p:nvSpPr>
          <p:cNvPr id="13" name="Rectangle 12">
            <a:extLst>
              <a:ext uri="{FF2B5EF4-FFF2-40B4-BE49-F238E27FC236}">
                <a16:creationId xmlns:a16="http://schemas.microsoft.com/office/drawing/2014/main" id="{70B696A3-EA34-4924-9037-E330B1CB890E}"/>
              </a:ext>
              <a:ext uri="{C183D7F6-B498-43B3-948B-1728B52AA6E4}">
                <adec:decorative xmlns:adec="http://schemas.microsoft.com/office/drawing/2017/decorative" val="1"/>
              </a:ext>
            </a:extLst>
          </p:cNvPr>
          <p:cNvSpPr/>
          <p:nvPr userDrawn="1"/>
        </p:nvSpPr>
        <p:spPr>
          <a:xfrm>
            <a:off x="4633798" y="6117631"/>
            <a:ext cx="64008" cy="74036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Tree>
    <p:extLst>
      <p:ext uri="{BB962C8B-B14F-4D97-AF65-F5344CB8AC3E}">
        <p14:creationId xmlns:p14="http://schemas.microsoft.com/office/powerpoint/2010/main" val="36291036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Content 3 Column">
    <p:spTree>
      <p:nvGrpSpPr>
        <p:cNvPr id="1" name=""/>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725A2F16-8CE0-4F2E-933C-EFDFB1E196A3}"/>
              </a:ext>
              <a:ext uri="{C183D7F6-B498-43B3-948B-1728B52AA6E4}">
                <adec:decorative xmlns:adec="http://schemas.microsoft.com/office/drawing/2017/decorative" val="1"/>
              </a:ext>
            </a:extLst>
          </p:cNvPr>
          <p:cNvSpPr/>
          <p:nvPr userDrawn="1"/>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 name="Rectangle 2">
            <a:extLst>
              <a:ext uri="{FF2B5EF4-FFF2-40B4-BE49-F238E27FC236}">
                <a16:creationId xmlns:a16="http://schemas.microsoft.com/office/drawing/2014/main" id="{18C70705-E2EE-4992-AE78-FDBE1285C809}"/>
              </a:ext>
              <a:ext uri="{C183D7F6-B498-43B3-948B-1728B52AA6E4}">
                <adec:decorative xmlns:adec="http://schemas.microsoft.com/office/drawing/2017/decorative" val="1"/>
              </a:ext>
            </a:extLst>
          </p:cNvPr>
          <p:cNvSpPr/>
          <p:nvPr userDrawn="1"/>
        </p:nvSpPr>
        <p:spPr>
          <a:xfrm>
            <a:off x="0" y="3903"/>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4" name="Title 1">
            <a:extLst>
              <a:ext uri="{FF2B5EF4-FFF2-40B4-BE49-F238E27FC236}">
                <a16:creationId xmlns:a16="http://schemas.microsoft.com/office/drawing/2014/main" id="{21C428A7-7771-4474-8BB4-8A6F0FEF8766}"/>
              </a:ext>
            </a:extLst>
          </p:cNvPr>
          <p:cNvSpPr>
            <a:spLocks noGrp="1"/>
          </p:cNvSpPr>
          <p:nvPr>
            <p:ph type="title" hasCustomPrompt="1"/>
          </p:nvPr>
        </p:nvSpPr>
        <p:spPr>
          <a:xfrm>
            <a:off x="648935" y="180644"/>
            <a:ext cx="10900146" cy="935776"/>
          </a:xfrm>
        </p:spPr>
        <p:txBody>
          <a:bodyPr rtlCol="0">
            <a:noAutofit/>
          </a:bodyPr>
          <a:lstStyle>
            <a:lvl1pPr>
              <a:defRPr sz="3600">
                <a:solidFill>
                  <a:schemeClr val="bg1"/>
                </a:solidFill>
              </a:defRPr>
            </a:lvl1pPr>
          </a:lstStyle>
          <a:p>
            <a:pPr rtl="0"/>
            <a:r>
              <a:rPr lang="en-GB">
                <a:solidFill>
                  <a:schemeClr val="bg1"/>
                </a:solidFill>
              </a:rPr>
              <a:t>Click to add title</a:t>
            </a:r>
          </a:p>
        </p:txBody>
      </p:sp>
      <p:sp>
        <p:nvSpPr>
          <p:cNvPr id="5" name="Rectangle 4">
            <a:extLst>
              <a:ext uri="{FF2B5EF4-FFF2-40B4-BE49-F238E27FC236}">
                <a16:creationId xmlns:a16="http://schemas.microsoft.com/office/drawing/2014/main" id="{B98730F6-0DF6-48BC-86CC-00BE18350199}"/>
              </a:ext>
              <a:ext uri="{C183D7F6-B498-43B3-948B-1728B52AA6E4}">
                <adec:decorative xmlns:adec="http://schemas.microsoft.com/office/drawing/2017/decorative" val="1"/>
              </a:ext>
            </a:extLst>
          </p:cNvPr>
          <p:cNvSpPr/>
          <p:nvPr userDrawn="1"/>
        </p:nvSpPr>
        <p:spPr>
          <a:xfrm>
            <a:off x="1" y="1351619"/>
            <a:ext cx="12192000" cy="4749487"/>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6" name="Rectangle 5">
            <a:extLst>
              <a:ext uri="{FF2B5EF4-FFF2-40B4-BE49-F238E27FC236}">
                <a16:creationId xmlns:a16="http://schemas.microsoft.com/office/drawing/2014/main" id="{12D31104-1E19-4E17-A3FE-2B2C551344DF}"/>
              </a:ext>
              <a:ext uri="{C183D7F6-B498-43B3-948B-1728B52AA6E4}">
                <adec:decorative xmlns:adec="http://schemas.microsoft.com/office/drawing/2017/decorative" val="1"/>
              </a:ext>
            </a:extLst>
          </p:cNvPr>
          <p:cNvSpPr/>
          <p:nvPr userDrawn="1"/>
        </p:nvSpPr>
        <p:spPr>
          <a:xfrm>
            <a:off x="1" y="6107836"/>
            <a:ext cx="4651248" cy="7501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4" name="Content Placeholder 2">
            <a:extLst>
              <a:ext uri="{FF2B5EF4-FFF2-40B4-BE49-F238E27FC236}">
                <a16:creationId xmlns:a16="http://schemas.microsoft.com/office/drawing/2014/main" id="{02CEB59E-1776-4FF1-BF4D-A33B618FD59F}"/>
              </a:ext>
            </a:extLst>
          </p:cNvPr>
          <p:cNvSpPr>
            <a:spLocks noGrp="1"/>
          </p:cNvSpPr>
          <p:nvPr>
            <p:ph idx="14" hasCustomPrompt="1"/>
          </p:nvPr>
        </p:nvSpPr>
        <p:spPr>
          <a:xfrm>
            <a:off x="648935" y="1834005"/>
            <a:ext cx="3519028" cy="465155"/>
          </a:xfrm>
        </p:spPr>
        <p:txBody>
          <a:bodyPr rtlCol="0" anchor="t">
            <a:noAutofit/>
          </a:bodyPr>
          <a:lstStyle>
            <a:lvl1pPr>
              <a:buFont typeface="Arial" panose="020B0604020202020204" pitchFamily="34" charset="0"/>
              <a:buNone/>
              <a:defRPr sz="2000" b="1"/>
            </a:lvl1pPr>
          </a:lstStyle>
          <a:p>
            <a:pPr rtl="0"/>
            <a:r>
              <a:rPr lang="en-GB"/>
              <a:t>Click to add subtitle</a:t>
            </a:r>
          </a:p>
        </p:txBody>
      </p:sp>
      <p:sp>
        <p:nvSpPr>
          <p:cNvPr id="7" name="Content Placeholder 2">
            <a:extLst>
              <a:ext uri="{FF2B5EF4-FFF2-40B4-BE49-F238E27FC236}">
                <a16:creationId xmlns:a16="http://schemas.microsoft.com/office/drawing/2014/main" id="{26B55E76-BA79-44AC-B206-DA13D60FDA2E}"/>
              </a:ext>
            </a:extLst>
          </p:cNvPr>
          <p:cNvSpPr>
            <a:spLocks noGrp="1"/>
          </p:cNvSpPr>
          <p:nvPr>
            <p:ph idx="1" hasCustomPrompt="1"/>
          </p:nvPr>
        </p:nvSpPr>
        <p:spPr>
          <a:xfrm>
            <a:off x="648935" y="2419555"/>
            <a:ext cx="3519028" cy="3197260"/>
          </a:xfrm>
        </p:spPr>
        <p:txBody>
          <a:bodyPr rtlCol="0" anchor="t">
            <a:normAutofit/>
          </a:bodyPr>
          <a:lstStyle>
            <a:lvl1pPr marL="283464" indent="-283464">
              <a:buFont typeface="Arial" panose="020B0604020202020204" pitchFamily="34" charset="0"/>
              <a:buChar char="•"/>
              <a:defRPr sz="1600" b="0" baseline="0"/>
            </a:lvl1pPr>
          </a:lstStyle>
          <a:p>
            <a:pPr rtl="0"/>
            <a:r>
              <a:rPr lang="en-GB"/>
              <a:t> Click to add text</a:t>
            </a:r>
          </a:p>
        </p:txBody>
      </p:sp>
      <p:sp>
        <p:nvSpPr>
          <p:cNvPr id="21" name="Content Placeholder 2">
            <a:extLst>
              <a:ext uri="{FF2B5EF4-FFF2-40B4-BE49-F238E27FC236}">
                <a16:creationId xmlns:a16="http://schemas.microsoft.com/office/drawing/2014/main" id="{60518C4D-71E5-4211-A191-A8ED7185DED2}"/>
              </a:ext>
            </a:extLst>
          </p:cNvPr>
          <p:cNvSpPr>
            <a:spLocks noGrp="1"/>
          </p:cNvSpPr>
          <p:nvPr>
            <p:ph idx="18" hasCustomPrompt="1"/>
          </p:nvPr>
        </p:nvSpPr>
        <p:spPr>
          <a:xfrm>
            <a:off x="4336486" y="1828356"/>
            <a:ext cx="3519028" cy="465155"/>
          </a:xfrm>
        </p:spPr>
        <p:txBody>
          <a:bodyPr rtlCol="0" anchor="t">
            <a:noAutofit/>
          </a:bodyPr>
          <a:lstStyle>
            <a:lvl1pPr>
              <a:buFont typeface="Arial" panose="020B0604020202020204" pitchFamily="34" charset="0"/>
              <a:buNone/>
              <a:defRPr sz="2000" b="1"/>
            </a:lvl1pPr>
          </a:lstStyle>
          <a:p>
            <a:pPr rtl="0"/>
            <a:r>
              <a:rPr lang="en-GB"/>
              <a:t>Click to add subtitle</a:t>
            </a:r>
          </a:p>
        </p:txBody>
      </p:sp>
      <p:sp>
        <p:nvSpPr>
          <p:cNvPr id="20" name="Content Placeholder 2">
            <a:extLst>
              <a:ext uri="{FF2B5EF4-FFF2-40B4-BE49-F238E27FC236}">
                <a16:creationId xmlns:a16="http://schemas.microsoft.com/office/drawing/2014/main" id="{D7EF9B63-4443-4EE5-A88B-2F1FA4CC4043}"/>
              </a:ext>
            </a:extLst>
          </p:cNvPr>
          <p:cNvSpPr>
            <a:spLocks noGrp="1"/>
          </p:cNvSpPr>
          <p:nvPr>
            <p:ph idx="17" hasCustomPrompt="1"/>
          </p:nvPr>
        </p:nvSpPr>
        <p:spPr>
          <a:xfrm>
            <a:off x="4336486" y="2419555"/>
            <a:ext cx="3519028" cy="3197260"/>
          </a:xfrm>
        </p:spPr>
        <p:txBody>
          <a:bodyPr rtlCol="0" anchor="t">
            <a:normAutofit/>
          </a:bodyPr>
          <a:lstStyle>
            <a:lvl1pPr marL="283464" indent="-283464">
              <a:buFont typeface="Arial" panose="020B0604020202020204" pitchFamily="34" charset="0"/>
              <a:buChar char="•"/>
              <a:defRPr sz="1600" b="0" baseline="0"/>
            </a:lvl1pPr>
          </a:lstStyle>
          <a:p>
            <a:pPr rtl="0"/>
            <a:r>
              <a:rPr lang="en-GB"/>
              <a:t> Click to add text</a:t>
            </a:r>
          </a:p>
        </p:txBody>
      </p:sp>
      <p:sp>
        <p:nvSpPr>
          <p:cNvPr id="19" name="Content Placeholder 2">
            <a:extLst>
              <a:ext uri="{FF2B5EF4-FFF2-40B4-BE49-F238E27FC236}">
                <a16:creationId xmlns:a16="http://schemas.microsoft.com/office/drawing/2014/main" id="{E54FF8D9-50D3-4515-B896-B127F664C1E1}"/>
              </a:ext>
            </a:extLst>
          </p:cNvPr>
          <p:cNvSpPr>
            <a:spLocks noGrp="1"/>
          </p:cNvSpPr>
          <p:nvPr>
            <p:ph idx="16" hasCustomPrompt="1"/>
          </p:nvPr>
        </p:nvSpPr>
        <p:spPr>
          <a:xfrm>
            <a:off x="8024037" y="1834005"/>
            <a:ext cx="3519028" cy="465155"/>
          </a:xfrm>
        </p:spPr>
        <p:txBody>
          <a:bodyPr rtlCol="0" anchor="t">
            <a:noAutofit/>
          </a:bodyPr>
          <a:lstStyle>
            <a:lvl1pPr>
              <a:buFont typeface="Arial" panose="020B0604020202020204" pitchFamily="34" charset="0"/>
              <a:buNone/>
              <a:defRPr sz="2000" b="1"/>
            </a:lvl1pPr>
          </a:lstStyle>
          <a:p>
            <a:pPr rtl="0"/>
            <a:r>
              <a:rPr lang="en-GB"/>
              <a:t>Click to add subtitle</a:t>
            </a:r>
          </a:p>
        </p:txBody>
      </p:sp>
      <p:sp>
        <p:nvSpPr>
          <p:cNvPr id="18" name="Content Placeholder 2">
            <a:extLst>
              <a:ext uri="{FF2B5EF4-FFF2-40B4-BE49-F238E27FC236}">
                <a16:creationId xmlns:a16="http://schemas.microsoft.com/office/drawing/2014/main" id="{E95B62E8-2D9A-443A-8560-D347C4703894}"/>
              </a:ext>
            </a:extLst>
          </p:cNvPr>
          <p:cNvSpPr>
            <a:spLocks noGrp="1"/>
          </p:cNvSpPr>
          <p:nvPr>
            <p:ph idx="15" hasCustomPrompt="1"/>
          </p:nvPr>
        </p:nvSpPr>
        <p:spPr>
          <a:xfrm>
            <a:off x="8024037" y="2419555"/>
            <a:ext cx="3519028" cy="3197260"/>
          </a:xfrm>
        </p:spPr>
        <p:txBody>
          <a:bodyPr rtlCol="0" anchor="t">
            <a:normAutofit/>
          </a:bodyPr>
          <a:lstStyle>
            <a:lvl1pPr marL="283464" indent="-283464">
              <a:buFont typeface="Arial" panose="020B0604020202020204" pitchFamily="34" charset="0"/>
              <a:buChar char="•"/>
              <a:defRPr sz="1600" b="0" baseline="0"/>
            </a:lvl1pPr>
          </a:lstStyle>
          <a:p>
            <a:pPr rtl="0"/>
            <a:r>
              <a:rPr lang="en-GB"/>
              <a:t> Click to add text</a:t>
            </a:r>
          </a:p>
        </p:txBody>
      </p:sp>
      <p:sp>
        <p:nvSpPr>
          <p:cNvPr id="8" name="Rectangle 7">
            <a:extLst>
              <a:ext uri="{FF2B5EF4-FFF2-40B4-BE49-F238E27FC236}">
                <a16:creationId xmlns:a16="http://schemas.microsoft.com/office/drawing/2014/main" id="{2DA7A17E-1562-4B10-9BC8-AB6B45E6BD6C}"/>
              </a:ext>
              <a:ext uri="{C183D7F6-B498-43B3-948B-1728B52AA6E4}">
                <adec:decorative xmlns:adec="http://schemas.microsoft.com/office/drawing/2017/decorative" val="1"/>
              </a:ext>
            </a:extLst>
          </p:cNvPr>
          <p:cNvSpPr/>
          <p:nvPr userDrawn="1"/>
        </p:nvSpPr>
        <p:spPr>
          <a:xfrm>
            <a:off x="1524" y="6101107"/>
            <a:ext cx="1218895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2" name="Rectangle 11">
            <a:extLst>
              <a:ext uri="{FF2B5EF4-FFF2-40B4-BE49-F238E27FC236}">
                <a16:creationId xmlns:a16="http://schemas.microsoft.com/office/drawing/2014/main" id="{CD37258C-9B58-4DC0-BC98-826A38D4B6B1}"/>
              </a:ext>
              <a:ext uri="{C183D7F6-B498-43B3-948B-1728B52AA6E4}">
                <adec:decorative xmlns:adec="http://schemas.microsoft.com/office/drawing/2017/decorative" val="1"/>
              </a:ext>
            </a:extLst>
          </p:cNvPr>
          <p:cNvSpPr/>
          <p:nvPr userDrawn="1"/>
        </p:nvSpPr>
        <p:spPr>
          <a:xfrm>
            <a:off x="4633798" y="6117631"/>
            <a:ext cx="64008" cy="74036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3" name="Footer Placeholder 29">
            <a:extLst>
              <a:ext uri="{FF2B5EF4-FFF2-40B4-BE49-F238E27FC236}">
                <a16:creationId xmlns:a16="http://schemas.microsoft.com/office/drawing/2014/main" id="{2F8E2987-7F65-44D5-B3AD-776ECF8D85CC}"/>
              </a:ext>
            </a:extLst>
          </p:cNvPr>
          <p:cNvSpPr>
            <a:spLocks noGrp="1"/>
          </p:cNvSpPr>
          <p:nvPr>
            <p:ph type="ftr" sz="quarter" idx="11"/>
          </p:nvPr>
        </p:nvSpPr>
        <p:spPr>
          <a:xfrm>
            <a:off x="642917" y="6309360"/>
            <a:ext cx="3423986" cy="457200"/>
          </a:xfrm>
        </p:spPr>
        <p:txBody>
          <a:bodyPr rtlCol="0"/>
          <a:lstStyle>
            <a:lvl1pPr>
              <a:defRPr>
                <a:solidFill>
                  <a:schemeClr val="bg1"/>
                </a:solidFill>
              </a:defRPr>
            </a:lvl1pPr>
          </a:lstStyle>
          <a:p>
            <a:pPr rtl="0"/>
            <a:r>
              <a:rPr lang="en-GB"/>
              <a:t>Presentation Title</a:t>
            </a:r>
            <a:endParaRPr lang="en-GB" dirty="0">
              <a:solidFill>
                <a:schemeClr val="bg1"/>
              </a:solidFill>
            </a:endParaRPr>
          </a:p>
        </p:txBody>
      </p:sp>
      <p:sp>
        <p:nvSpPr>
          <p:cNvPr id="22" name="Date Placeholder 28">
            <a:extLst>
              <a:ext uri="{FF2B5EF4-FFF2-40B4-BE49-F238E27FC236}">
                <a16:creationId xmlns:a16="http://schemas.microsoft.com/office/drawing/2014/main" id="{08BD4E48-A35B-4475-BC85-E58DA2920FE4}"/>
              </a:ext>
            </a:extLst>
          </p:cNvPr>
          <p:cNvSpPr>
            <a:spLocks noGrp="1"/>
          </p:cNvSpPr>
          <p:nvPr>
            <p:ph type="dt" sz="half" idx="10"/>
          </p:nvPr>
        </p:nvSpPr>
        <p:spPr>
          <a:xfrm>
            <a:off x="5373620" y="6309360"/>
            <a:ext cx="3411973" cy="457200"/>
          </a:xfrm>
        </p:spPr>
        <p:txBody>
          <a:bodyPr rtlCol="0"/>
          <a:lstStyle>
            <a:lvl1pPr>
              <a:defRPr>
                <a:solidFill>
                  <a:schemeClr val="tx2"/>
                </a:solidFill>
              </a:defRPr>
            </a:lvl1pPr>
          </a:lstStyle>
          <a:p>
            <a:pPr rtl="0"/>
            <a:r>
              <a:rPr lang="en-GB"/>
              <a:t>2/1/20XX</a:t>
            </a:r>
            <a:endParaRPr lang="en-GB" dirty="0"/>
          </a:p>
        </p:txBody>
      </p:sp>
      <p:sp>
        <p:nvSpPr>
          <p:cNvPr id="11" name="Slide Number Placeholder 30">
            <a:extLst>
              <a:ext uri="{FF2B5EF4-FFF2-40B4-BE49-F238E27FC236}">
                <a16:creationId xmlns:a16="http://schemas.microsoft.com/office/drawing/2014/main" id="{FBDAEBAB-F3AA-4DB3-96B7-6387085C1E0E}"/>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t>‹#›</a:t>
            </a:fld>
            <a:endParaRPr lang="en-GB" dirty="0"/>
          </a:p>
        </p:txBody>
      </p:sp>
    </p:spTree>
    <p:extLst>
      <p:ext uri="{BB962C8B-B14F-4D97-AF65-F5344CB8AC3E}">
        <p14:creationId xmlns:p14="http://schemas.microsoft.com/office/powerpoint/2010/main" val="15637555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53C66564-535A-4715-9B27-B8AB14F77E42}"/>
              </a:ext>
              <a:ext uri="{C183D7F6-B498-43B3-948B-1728B52AA6E4}">
                <adec:decorative xmlns:adec="http://schemas.microsoft.com/office/drawing/2017/decorative" val="1"/>
              </a:ext>
            </a:extLst>
          </p:cNvPr>
          <p:cNvSpPr/>
          <p:nvPr userDrawn="1"/>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1" name="Rectangle 10">
            <a:extLst>
              <a:ext uri="{FF2B5EF4-FFF2-40B4-BE49-F238E27FC236}">
                <a16:creationId xmlns:a16="http://schemas.microsoft.com/office/drawing/2014/main" id="{E3821E99-F411-4BAB-8211-C344272A2A1A}"/>
              </a:ext>
              <a:ext uri="{C183D7F6-B498-43B3-948B-1728B52AA6E4}">
                <adec:decorative xmlns:adec="http://schemas.microsoft.com/office/drawing/2017/decorative" val="1"/>
              </a:ext>
            </a:extLst>
          </p:cNvPr>
          <p:cNvSpPr/>
          <p:nvPr userDrawn="1"/>
        </p:nvSpPr>
        <p:spPr>
          <a:xfrm>
            <a:off x="4677552" y="0"/>
            <a:ext cx="751444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2" name="Title 1">
            <a:extLst>
              <a:ext uri="{FF2B5EF4-FFF2-40B4-BE49-F238E27FC236}">
                <a16:creationId xmlns:a16="http://schemas.microsoft.com/office/drawing/2014/main" id="{029B7F2A-CF10-474B-91F1-7C50A7DAF83C}"/>
              </a:ext>
            </a:extLst>
          </p:cNvPr>
          <p:cNvSpPr>
            <a:spLocks noGrp="1"/>
          </p:cNvSpPr>
          <p:nvPr>
            <p:ph type="title" hasCustomPrompt="1"/>
          </p:nvPr>
        </p:nvSpPr>
        <p:spPr>
          <a:xfrm>
            <a:off x="5376668" y="537381"/>
            <a:ext cx="6172412" cy="1031927"/>
          </a:xfrm>
        </p:spPr>
        <p:txBody>
          <a:bodyPr rtlCol="0"/>
          <a:lstStyle>
            <a:lvl1pPr>
              <a:defRPr/>
            </a:lvl1pPr>
          </a:lstStyle>
          <a:p>
            <a:pPr rtl="0"/>
            <a:r>
              <a:rPr lang="en-GB"/>
              <a:t>Click to add title</a:t>
            </a:r>
          </a:p>
        </p:txBody>
      </p:sp>
      <p:sp>
        <p:nvSpPr>
          <p:cNvPr id="10" name="Rectangle 9">
            <a:extLst>
              <a:ext uri="{FF2B5EF4-FFF2-40B4-BE49-F238E27FC236}">
                <a16:creationId xmlns:a16="http://schemas.microsoft.com/office/drawing/2014/main" id="{58F0D6D9-A64A-415F-BA44-494062CA6983}"/>
              </a:ext>
              <a:ext uri="{C183D7F6-B498-43B3-948B-1728B52AA6E4}">
                <adec:decorative xmlns:adec="http://schemas.microsoft.com/office/drawing/2017/decorative" val="1"/>
              </a:ext>
            </a:extLst>
          </p:cNvPr>
          <p:cNvSpPr/>
          <p:nvPr userDrawn="1"/>
        </p:nvSpPr>
        <p:spPr>
          <a:xfrm rot="5400000">
            <a:off x="1216551"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3" name="Rectangle 12">
            <a:extLst>
              <a:ext uri="{FF2B5EF4-FFF2-40B4-BE49-F238E27FC236}">
                <a16:creationId xmlns:a16="http://schemas.microsoft.com/office/drawing/2014/main" id="{3777B49C-9749-4042-A729-C27F583654CC}"/>
              </a:ext>
              <a:ext uri="{C183D7F6-B498-43B3-948B-1728B52AA6E4}">
                <adec:decorative xmlns:adec="http://schemas.microsoft.com/office/drawing/2017/decorative" val="1"/>
              </a:ext>
            </a:extLst>
          </p:cNvPr>
          <p:cNvSpPr/>
          <p:nvPr userDrawn="1"/>
        </p:nvSpPr>
        <p:spPr>
          <a:xfrm>
            <a:off x="0" y="2249324"/>
            <a:ext cx="4617720"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4" name="Rectangle 13">
            <a:extLst>
              <a:ext uri="{FF2B5EF4-FFF2-40B4-BE49-F238E27FC236}">
                <a16:creationId xmlns:a16="http://schemas.microsoft.com/office/drawing/2014/main" id="{11B79F49-5021-4A8F-A90A-5E08F7FB5196}"/>
              </a:ext>
              <a:ext uri="{C183D7F6-B498-43B3-948B-1728B52AA6E4}">
                <adec:decorative xmlns:adec="http://schemas.microsoft.com/office/drawing/2017/decorative" val="1"/>
              </a:ext>
            </a:extLst>
          </p:cNvPr>
          <p:cNvSpPr/>
          <p:nvPr userDrawn="1"/>
        </p:nvSpPr>
        <p:spPr>
          <a:xfrm>
            <a:off x="0" y="4546655"/>
            <a:ext cx="4617720"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3" name="Picture Placeholder 19">
            <a:extLst>
              <a:ext uri="{FF2B5EF4-FFF2-40B4-BE49-F238E27FC236}">
                <a16:creationId xmlns:a16="http://schemas.microsoft.com/office/drawing/2014/main" id="{B6E270BA-010E-406C-8FBF-0ED0DA28D071}"/>
              </a:ext>
            </a:extLst>
          </p:cNvPr>
          <p:cNvSpPr>
            <a:spLocks noGrp="1"/>
          </p:cNvSpPr>
          <p:nvPr>
            <p:ph type="pic" sz="quarter" idx="13" hasCustomPrompt="1"/>
          </p:nvPr>
        </p:nvSpPr>
        <p:spPr>
          <a:xfrm>
            <a:off x="-1" y="-3"/>
            <a:ext cx="4613544" cy="2249321"/>
          </a:xfrm>
        </p:spPr>
        <p:txBody>
          <a:bodyPr rtlCol="0" anchor="t"/>
          <a:lstStyle>
            <a:lvl1pPr algn="ctr">
              <a:defRPr/>
            </a:lvl1pPr>
          </a:lstStyle>
          <a:p>
            <a:pPr rtl="0"/>
            <a:r>
              <a:rPr lang="en-GB"/>
              <a:t>Click to add picture</a:t>
            </a:r>
          </a:p>
        </p:txBody>
      </p:sp>
      <p:sp>
        <p:nvSpPr>
          <p:cNvPr id="24" name="Picture Placeholder 19">
            <a:extLst>
              <a:ext uri="{FF2B5EF4-FFF2-40B4-BE49-F238E27FC236}">
                <a16:creationId xmlns:a16="http://schemas.microsoft.com/office/drawing/2014/main" id="{6E15371C-3F24-44D7-97EB-74C12D53CBBC}"/>
              </a:ext>
            </a:extLst>
          </p:cNvPr>
          <p:cNvSpPr>
            <a:spLocks noGrp="1"/>
          </p:cNvSpPr>
          <p:nvPr>
            <p:ph type="pic" sz="quarter" idx="14" hasCustomPrompt="1"/>
          </p:nvPr>
        </p:nvSpPr>
        <p:spPr>
          <a:xfrm>
            <a:off x="-1" y="2311339"/>
            <a:ext cx="4613544" cy="2241520"/>
          </a:xfrm>
        </p:spPr>
        <p:txBody>
          <a:bodyPr rtlCol="0" anchor="t"/>
          <a:lstStyle>
            <a:lvl1pPr algn="ctr">
              <a:defRPr/>
            </a:lvl1pPr>
          </a:lstStyle>
          <a:p>
            <a:pPr rtl="0"/>
            <a:r>
              <a:rPr lang="en-GB"/>
              <a:t>Click to add picture</a:t>
            </a:r>
          </a:p>
        </p:txBody>
      </p:sp>
      <p:sp>
        <p:nvSpPr>
          <p:cNvPr id="25" name="Picture Placeholder 19">
            <a:extLst>
              <a:ext uri="{FF2B5EF4-FFF2-40B4-BE49-F238E27FC236}">
                <a16:creationId xmlns:a16="http://schemas.microsoft.com/office/drawing/2014/main" id="{E39E0BDE-5895-4B94-90AC-7045292B0B34}"/>
              </a:ext>
            </a:extLst>
          </p:cNvPr>
          <p:cNvSpPr>
            <a:spLocks noGrp="1"/>
          </p:cNvSpPr>
          <p:nvPr>
            <p:ph type="pic" sz="quarter" idx="15" hasCustomPrompt="1"/>
          </p:nvPr>
        </p:nvSpPr>
        <p:spPr>
          <a:xfrm>
            <a:off x="-1" y="4613572"/>
            <a:ext cx="4613544" cy="2241520"/>
          </a:xfrm>
        </p:spPr>
        <p:txBody>
          <a:bodyPr rtlCol="0" anchor="t"/>
          <a:lstStyle>
            <a:lvl1pPr algn="ctr">
              <a:defRPr/>
            </a:lvl1pPr>
          </a:lstStyle>
          <a:p>
            <a:pPr rtl="0"/>
            <a:r>
              <a:rPr lang="en-GB"/>
              <a:t>Click to add picture</a:t>
            </a:r>
          </a:p>
        </p:txBody>
      </p:sp>
      <p:sp>
        <p:nvSpPr>
          <p:cNvPr id="15" name="Content Placeholder 2">
            <a:extLst>
              <a:ext uri="{FF2B5EF4-FFF2-40B4-BE49-F238E27FC236}">
                <a16:creationId xmlns:a16="http://schemas.microsoft.com/office/drawing/2014/main" id="{E8823570-AC4F-4679-98CA-DC7F7B2CC109}"/>
              </a:ext>
            </a:extLst>
          </p:cNvPr>
          <p:cNvSpPr>
            <a:spLocks noGrp="1"/>
          </p:cNvSpPr>
          <p:nvPr>
            <p:ph idx="1" hasCustomPrompt="1"/>
          </p:nvPr>
        </p:nvSpPr>
        <p:spPr>
          <a:xfrm>
            <a:off x="5376671" y="1735745"/>
            <a:ext cx="6172412" cy="3767496"/>
          </a:xfrm>
        </p:spPr>
        <p:txBody>
          <a:bodyPr rtlCol="0" anchor="t">
            <a:normAutofit/>
          </a:bodyPr>
          <a:lstStyle>
            <a:lvl1pPr>
              <a:buFont typeface="Arial" panose="020B0604020202020204" pitchFamily="34" charset="0"/>
              <a:buNone/>
              <a:defRPr sz="1600" b="0"/>
            </a:lvl1pPr>
          </a:lstStyle>
          <a:p>
            <a:pPr rtl="0"/>
            <a:r>
              <a:rPr lang="en-GB"/>
              <a:t> Click to add text</a:t>
            </a:r>
          </a:p>
        </p:txBody>
      </p:sp>
      <p:sp>
        <p:nvSpPr>
          <p:cNvPr id="17" name="Footer Placeholder 4">
            <a:extLst>
              <a:ext uri="{FF2B5EF4-FFF2-40B4-BE49-F238E27FC236}">
                <a16:creationId xmlns:a16="http://schemas.microsoft.com/office/drawing/2014/main" id="{BB6B62FA-FEDE-42B0-8B7B-24AE138EB6CE}"/>
              </a:ext>
            </a:extLst>
          </p:cNvPr>
          <p:cNvSpPr>
            <a:spLocks noGrp="1"/>
          </p:cNvSpPr>
          <p:nvPr>
            <p:ph type="ftr" sz="quarter" idx="11"/>
          </p:nvPr>
        </p:nvSpPr>
        <p:spPr>
          <a:xfrm>
            <a:off x="642917" y="6309360"/>
            <a:ext cx="3271516" cy="457200"/>
          </a:xfrm>
        </p:spPr>
        <p:txBody>
          <a:bodyPr rtlCol="0"/>
          <a:lstStyle>
            <a:lvl1pPr>
              <a:defRPr>
                <a:solidFill>
                  <a:schemeClr val="bg1"/>
                </a:solidFill>
                <a:effectLst>
                  <a:outerShdw blurRad="50800" dist="38100" dir="2700000" algn="tl" rotWithShape="0">
                    <a:prstClr val="black">
                      <a:alpha val="43000"/>
                    </a:prstClr>
                  </a:outerShdw>
                </a:effectLst>
              </a:defRPr>
            </a:lvl1pPr>
          </a:lstStyle>
          <a:p>
            <a:pPr rtl="0"/>
            <a:r>
              <a:rPr lang="en-GB"/>
              <a:t>Presentation Title</a:t>
            </a:r>
          </a:p>
        </p:txBody>
      </p:sp>
      <p:sp>
        <p:nvSpPr>
          <p:cNvPr id="16" name="Date Placeholder 3">
            <a:extLst>
              <a:ext uri="{FF2B5EF4-FFF2-40B4-BE49-F238E27FC236}">
                <a16:creationId xmlns:a16="http://schemas.microsoft.com/office/drawing/2014/main" id="{9E8578BE-8DB2-4FE6-B45A-2B3415CEE1C4}"/>
              </a:ext>
            </a:extLst>
          </p:cNvPr>
          <p:cNvSpPr>
            <a:spLocks noGrp="1"/>
          </p:cNvSpPr>
          <p:nvPr>
            <p:ph type="dt" sz="half" idx="10"/>
          </p:nvPr>
        </p:nvSpPr>
        <p:spPr>
          <a:xfrm>
            <a:off x="5376668" y="6309360"/>
            <a:ext cx="3411973" cy="457200"/>
          </a:xfrm>
        </p:spPr>
        <p:txBody>
          <a:bodyPr rtlCol="0"/>
          <a:lstStyle>
            <a:lvl1pPr>
              <a:defRPr>
                <a:solidFill>
                  <a:schemeClr val="tx2"/>
                </a:solidFill>
                <a:effectLst/>
              </a:defRPr>
            </a:lvl1pPr>
          </a:lstStyle>
          <a:p>
            <a:pPr rtl="0"/>
            <a:r>
              <a:rPr lang="en-GB"/>
              <a:t>2/1/20XX</a:t>
            </a:r>
            <a:endParaRPr lang="en-GB" dirty="0"/>
          </a:p>
        </p:txBody>
      </p:sp>
      <p:sp>
        <p:nvSpPr>
          <p:cNvPr id="18" name="Slide Number Placeholder 5">
            <a:extLst>
              <a:ext uri="{FF2B5EF4-FFF2-40B4-BE49-F238E27FC236}">
                <a16:creationId xmlns:a16="http://schemas.microsoft.com/office/drawing/2014/main" id="{6AF7C96F-C1E5-45F5-B070-2D025E7BD35C}"/>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t>‹#›</a:t>
            </a:fld>
            <a:endParaRPr lang="en-GB" dirty="0"/>
          </a:p>
        </p:txBody>
      </p:sp>
    </p:spTree>
    <p:extLst>
      <p:ext uri="{BB962C8B-B14F-4D97-AF65-F5344CB8AC3E}">
        <p14:creationId xmlns:p14="http://schemas.microsoft.com/office/powerpoint/2010/main" val="3958457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23DC2F0A-1748-49AE-AF72-D6BBB4F8FEC3}"/>
              </a:ext>
              <a:ext uri="{C183D7F6-B498-43B3-948B-1728B52AA6E4}">
                <adec:decorative xmlns:adec="http://schemas.microsoft.com/office/drawing/2017/decorative" val="1"/>
              </a:ext>
            </a:extLst>
          </p:cNvPr>
          <p:cNvSpPr/>
          <p:nvPr userDrawn="1"/>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7" name="Rectangle 6">
            <a:extLst>
              <a:ext uri="{FF2B5EF4-FFF2-40B4-BE49-F238E27FC236}">
                <a16:creationId xmlns:a16="http://schemas.microsoft.com/office/drawing/2014/main" id="{683DF7B1-E0C5-4E09-BB5C-F11EA14D7C95}"/>
              </a:ext>
              <a:ext uri="{C183D7F6-B498-43B3-948B-1728B52AA6E4}">
                <adec:decorative xmlns:adec="http://schemas.microsoft.com/office/drawing/2017/decorative" val="1"/>
              </a:ext>
            </a:extLst>
          </p:cNvPr>
          <p:cNvSpPr/>
          <p:nvPr userDrawn="1"/>
        </p:nvSpPr>
        <p:spPr>
          <a:xfrm>
            <a:off x="0" y="866789"/>
            <a:ext cx="6833381" cy="25942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8" name="Title 1">
            <a:extLst>
              <a:ext uri="{FF2B5EF4-FFF2-40B4-BE49-F238E27FC236}">
                <a16:creationId xmlns:a16="http://schemas.microsoft.com/office/drawing/2014/main" id="{BBC678EC-E47C-4AC2-A75A-7022CECD0031}"/>
              </a:ext>
            </a:extLst>
          </p:cNvPr>
          <p:cNvSpPr>
            <a:spLocks noGrp="1"/>
          </p:cNvSpPr>
          <p:nvPr>
            <p:ph type="title" hasCustomPrompt="1"/>
          </p:nvPr>
        </p:nvSpPr>
        <p:spPr>
          <a:xfrm>
            <a:off x="1434622" y="1138041"/>
            <a:ext cx="4862811" cy="2019488"/>
          </a:xfrm>
        </p:spPr>
        <p:txBody>
          <a:bodyPr rtlCol="0"/>
          <a:lstStyle>
            <a:lvl1pPr>
              <a:lnSpc>
                <a:spcPct val="100000"/>
              </a:lnSpc>
              <a:defRPr>
                <a:solidFill>
                  <a:schemeClr val="bg1"/>
                </a:solidFill>
              </a:defRPr>
            </a:lvl1pPr>
          </a:lstStyle>
          <a:p>
            <a:pPr rtl="0"/>
            <a:r>
              <a:rPr lang="en-GB">
                <a:solidFill>
                  <a:schemeClr val="bg1"/>
                </a:solidFill>
              </a:rPr>
              <a:t>CLICK TO ADD TITLE</a:t>
            </a:r>
          </a:p>
        </p:txBody>
      </p:sp>
      <p:sp>
        <p:nvSpPr>
          <p:cNvPr id="25" name="Picture Placeholder 21">
            <a:extLst>
              <a:ext uri="{FF2B5EF4-FFF2-40B4-BE49-F238E27FC236}">
                <a16:creationId xmlns:a16="http://schemas.microsoft.com/office/drawing/2014/main" id="{8B745891-A8DA-4640-BB3F-1693FC5AC4AB}"/>
              </a:ext>
            </a:extLst>
          </p:cNvPr>
          <p:cNvSpPr>
            <a:spLocks noGrp="1"/>
          </p:cNvSpPr>
          <p:nvPr>
            <p:ph type="pic" sz="quarter" idx="14" hasCustomPrompt="1"/>
          </p:nvPr>
        </p:nvSpPr>
        <p:spPr>
          <a:xfrm>
            <a:off x="6858023" y="4941"/>
            <a:ext cx="5333977" cy="3392053"/>
          </a:xfrm>
        </p:spPr>
        <p:txBody>
          <a:bodyPr rtlCol="0" anchor="t"/>
          <a:lstStyle>
            <a:lvl1pPr algn="ctr">
              <a:defRPr/>
            </a:lvl1pPr>
          </a:lstStyle>
          <a:p>
            <a:pPr rtl="0"/>
            <a:r>
              <a:rPr lang="en-GB"/>
              <a:t>Click to add photo</a:t>
            </a:r>
          </a:p>
        </p:txBody>
      </p:sp>
      <p:sp>
        <p:nvSpPr>
          <p:cNvPr id="24" name="Picture Placeholder 21">
            <a:extLst>
              <a:ext uri="{FF2B5EF4-FFF2-40B4-BE49-F238E27FC236}">
                <a16:creationId xmlns:a16="http://schemas.microsoft.com/office/drawing/2014/main" id="{BC2DF568-4EA5-4F79-980F-47FC90AEA129}"/>
              </a:ext>
            </a:extLst>
          </p:cNvPr>
          <p:cNvSpPr>
            <a:spLocks noGrp="1"/>
          </p:cNvSpPr>
          <p:nvPr>
            <p:ph type="pic" sz="quarter" idx="13" hasCustomPrompt="1"/>
          </p:nvPr>
        </p:nvSpPr>
        <p:spPr>
          <a:xfrm>
            <a:off x="1067712" y="3461002"/>
            <a:ext cx="5728215" cy="3396997"/>
          </a:xfrm>
        </p:spPr>
        <p:txBody>
          <a:bodyPr rtlCol="0" anchor="t"/>
          <a:lstStyle>
            <a:lvl1pPr algn="ctr">
              <a:defRPr/>
            </a:lvl1pPr>
          </a:lstStyle>
          <a:p>
            <a:pPr rtl="0"/>
            <a:r>
              <a:rPr lang="en-GB"/>
              <a:t>Click to add photo</a:t>
            </a:r>
          </a:p>
        </p:txBody>
      </p:sp>
      <p:sp>
        <p:nvSpPr>
          <p:cNvPr id="9" name="Rectangle 8">
            <a:extLst>
              <a:ext uri="{FF2B5EF4-FFF2-40B4-BE49-F238E27FC236}">
                <a16:creationId xmlns:a16="http://schemas.microsoft.com/office/drawing/2014/main" id="{5E74E69A-5ABD-42DF-A2B0-997A626257D4}"/>
              </a:ext>
              <a:ext uri="{C183D7F6-B498-43B3-948B-1728B52AA6E4}">
                <adec:decorative xmlns:adec="http://schemas.microsoft.com/office/drawing/2017/decorative" val="1"/>
              </a:ext>
            </a:extLst>
          </p:cNvPr>
          <p:cNvSpPr/>
          <p:nvPr userDrawn="1"/>
        </p:nvSpPr>
        <p:spPr>
          <a:xfrm>
            <a:off x="-3063" y="920164"/>
            <a:ext cx="1070775" cy="24661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0" name="Rectangle 9">
            <a:extLst>
              <a:ext uri="{FF2B5EF4-FFF2-40B4-BE49-F238E27FC236}">
                <a16:creationId xmlns:a16="http://schemas.microsoft.com/office/drawing/2014/main" id="{EC2B6D0A-4A1F-4B59-B429-AD3FABC74F33}"/>
              </a:ext>
              <a:ext uri="{C183D7F6-B498-43B3-948B-1728B52AA6E4}">
                <adec:decorative xmlns:adec="http://schemas.microsoft.com/office/drawing/2017/decorative" val="1"/>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1" name="Rectangle 10">
            <a:extLst>
              <a:ext uri="{FF2B5EF4-FFF2-40B4-BE49-F238E27FC236}">
                <a16:creationId xmlns:a16="http://schemas.microsoft.com/office/drawing/2014/main" id="{32B66529-F6B7-4C1C-8291-8139628DF6C0}"/>
              </a:ext>
              <a:ext uri="{C183D7F6-B498-43B3-948B-1728B52AA6E4}">
                <adec:decorative xmlns:adec="http://schemas.microsoft.com/office/drawing/2017/decorative" val="1"/>
              </a:ext>
            </a:extLst>
          </p:cNvPr>
          <p:cNvSpPr/>
          <p:nvPr userDrawn="1"/>
        </p:nvSpPr>
        <p:spPr>
          <a:xfrm>
            <a:off x="0" y="848456"/>
            <a:ext cx="6833382" cy="7170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4" name="Rectangle 13">
            <a:extLst>
              <a:ext uri="{FF2B5EF4-FFF2-40B4-BE49-F238E27FC236}">
                <a16:creationId xmlns:a16="http://schemas.microsoft.com/office/drawing/2014/main" id="{872245B9-34B5-4F89-8EA6-C018B9D4FA46}"/>
              </a:ext>
              <a:ext uri="{C183D7F6-B498-43B3-948B-1728B52AA6E4}">
                <adec:decorative xmlns:adec="http://schemas.microsoft.com/office/drawing/2017/decorative" val="1"/>
              </a:ext>
            </a:extLst>
          </p:cNvPr>
          <p:cNvSpPr/>
          <p:nvPr userDrawn="1"/>
        </p:nvSpPr>
        <p:spPr>
          <a:xfrm>
            <a:off x="6858023" y="3442673"/>
            <a:ext cx="5333977" cy="341532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5" name="Rectangle 14">
            <a:extLst>
              <a:ext uri="{FF2B5EF4-FFF2-40B4-BE49-F238E27FC236}">
                <a16:creationId xmlns:a16="http://schemas.microsoft.com/office/drawing/2014/main" id="{690814BE-76E8-43EC-9616-A1F02F053AD5}"/>
              </a:ext>
              <a:ext uri="{C183D7F6-B498-43B3-948B-1728B52AA6E4}">
                <adec:decorative xmlns:adec="http://schemas.microsoft.com/office/drawing/2017/decorative" val="1"/>
              </a:ext>
            </a:extLst>
          </p:cNvPr>
          <p:cNvSpPr/>
          <p:nvPr userDrawn="1"/>
        </p:nvSpPr>
        <p:spPr>
          <a:xfrm>
            <a:off x="0" y="3396996"/>
            <a:ext cx="1219200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6" name="Content Placeholder 2">
            <a:extLst>
              <a:ext uri="{FF2B5EF4-FFF2-40B4-BE49-F238E27FC236}">
                <a16:creationId xmlns:a16="http://schemas.microsoft.com/office/drawing/2014/main" id="{F8AAA0A6-9D4B-4AA2-82F0-77E5ECF4B647}"/>
              </a:ext>
            </a:extLst>
          </p:cNvPr>
          <p:cNvSpPr>
            <a:spLocks noGrp="1"/>
          </p:cNvSpPr>
          <p:nvPr>
            <p:ph idx="1" hasCustomPrompt="1"/>
          </p:nvPr>
        </p:nvSpPr>
        <p:spPr>
          <a:xfrm>
            <a:off x="7386762" y="3928342"/>
            <a:ext cx="4162319" cy="2285000"/>
          </a:xfrm>
        </p:spPr>
        <p:txBody>
          <a:bodyPr rtlCol="0" anchor="t">
            <a:normAutofit/>
          </a:bodyPr>
          <a:lstStyle>
            <a:lvl1pPr>
              <a:lnSpc>
                <a:spcPct val="100000"/>
              </a:lnSpc>
              <a:defRPr sz="2400" b="0"/>
            </a:lvl1pPr>
          </a:lstStyle>
          <a:p>
            <a:pPr rtl="0"/>
            <a:r>
              <a:rPr lang="en-GB"/>
              <a:t>Click to add text</a:t>
            </a:r>
          </a:p>
        </p:txBody>
      </p:sp>
      <p:sp>
        <p:nvSpPr>
          <p:cNvPr id="17" name="Footer Placeholder 12">
            <a:extLst>
              <a:ext uri="{FF2B5EF4-FFF2-40B4-BE49-F238E27FC236}">
                <a16:creationId xmlns:a16="http://schemas.microsoft.com/office/drawing/2014/main" id="{8E3FFD99-95F0-47A4-8642-FB9FECEC4F37}"/>
              </a:ext>
            </a:extLst>
          </p:cNvPr>
          <p:cNvSpPr>
            <a:spLocks noGrp="1"/>
          </p:cNvSpPr>
          <p:nvPr>
            <p:ph type="ftr" sz="quarter" idx="11"/>
          </p:nvPr>
        </p:nvSpPr>
        <p:spPr>
          <a:xfrm>
            <a:off x="1525917" y="6309360"/>
            <a:ext cx="4946592" cy="457200"/>
          </a:xfrm>
        </p:spPr>
        <p:txBody>
          <a:bodyPr rtlCol="0"/>
          <a:lstStyle>
            <a:lvl1pPr>
              <a:defRPr>
                <a:solidFill>
                  <a:schemeClr val="bg1"/>
                </a:solidFill>
                <a:effectLst>
                  <a:outerShdw blurRad="38100" dist="38100" dir="2700000" algn="tl">
                    <a:srgbClr val="000000">
                      <a:alpha val="43137"/>
                    </a:srgbClr>
                  </a:outerShdw>
                </a:effectLst>
              </a:defRPr>
            </a:lvl1pPr>
          </a:lstStyle>
          <a:p>
            <a:pPr rtl="0"/>
            <a:r>
              <a:rPr lang="en-GB"/>
              <a:t>Presentation Title</a:t>
            </a:r>
          </a:p>
        </p:txBody>
      </p:sp>
      <p:sp>
        <p:nvSpPr>
          <p:cNvPr id="18" name="Rectangle 17">
            <a:extLst>
              <a:ext uri="{FF2B5EF4-FFF2-40B4-BE49-F238E27FC236}">
                <a16:creationId xmlns:a16="http://schemas.microsoft.com/office/drawing/2014/main" id="{94727536-E532-4015-A178-0ABB6B09C661}"/>
              </a:ext>
              <a:ext uri="{C183D7F6-B498-43B3-948B-1728B52AA6E4}">
                <adec:decorative xmlns:adec="http://schemas.microsoft.com/office/drawing/2017/decorative" val="1"/>
              </a:ext>
            </a:extLst>
          </p:cNvPr>
          <p:cNvSpPr/>
          <p:nvPr userDrawn="1"/>
        </p:nvSpPr>
        <p:spPr>
          <a:xfrm rot="5400000">
            <a:off x="3398931"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9" name="Date Placeholder 11">
            <a:extLst>
              <a:ext uri="{FF2B5EF4-FFF2-40B4-BE49-F238E27FC236}">
                <a16:creationId xmlns:a16="http://schemas.microsoft.com/office/drawing/2014/main" id="{22977876-C29D-4D32-9948-303465AEC312}"/>
              </a:ext>
            </a:extLst>
          </p:cNvPr>
          <p:cNvSpPr>
            <a:spLocks noGrp="1"/>
          </p:cNvSpPr>
          <p:nvPr>
            <p:ph type="dt" sz="half" idx="10"/>
          </p:nvPr>
        </p:nvSpPr>
        <p:spPr>
          <a:xfrm>
            <a:off x="7377730" y="6309360"/>
            <a:ext cx="2736329" cy="457200"/>
          </a:xfrm>
        </p:spPr>
        <p:txBody>
          <a:bodyPr rtlCol="0"/>
          <a:lstStyle/>
          <a:p>
            <a:pPr rtl="0"/>
            <a:r>
              <a:rPr lang="en-GB"/>
              <a:t>2/1/20XX</a:t>
            </a:r>
            <a:endParaRPr lang="en-GB" dirty="0"/>
          </a:p>
        </p:txBody>
      </p:sp>
      <p:sp>
        <p:nvSpPr>
          <p:cNvPr id="20" name="Slide Number Placeholder 15">
            <a:extLst>
              <a:ext uri="{FF2B5EF4-FFF2-40B4-BE49-F238E27FC236}">
                <a16:creationId xmlns:a16="http://schemas.microsoft.com/office/drawing/2014/main" id="{6A7BC11E-2EF0-4989-9A7E-7AB377DB8534}"/>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t>‹#›</a:t>
            </a:fld>
            <a:endParaRPr lang="en-GB" dirty="0"/>
          </a:p>
        </p:txBody>
      </p:sp>
    </p:spTree>
    <p:extLst>
      <p:ext uri="{BB962C8B-B14F-4D97-AF65-F5344CB8AC3E}">
        <p14:creationId xmlns:p14="http://schemas.microsoft.com/office/powerpoint/2010/main" val="4219767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786F82F-1B47-46ED-8EAE-53EF71E59E9A}"/>
              </a:ext>
            </a:extLst>
          </p:cNvPr>
          <p:cNvSpPr/>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 name="Title Placeholder 1"/>
          <p:cNvSpPr>
            <a:spLocks noGrp="1"/>
          </p:cNvSpPr>
          <p:nvPr>
            <p:ph type="title"/>
          </p:nvPr>
        </p:nvSpPr>
        <p:spPr>
          <a:xfrm>
            <a:off x="642918" y="705113"/>
            <a:ext cx="3411973" cy="5197498"/>
          </a:xfrm>
          <a:prstGeom prst="rect">
            <a:avLst/>
          </a:prstGeom>
        </p:spPr>
        <p:txBody>
          <a:bodyPr vert="horz" lIns="109728" tIns="109728" rIns="109728" bIns="91440" rtlCol="0" anchor="ctr">
            <a:normAutofit/>
          </a:bodyPr>
          <a:lstStyle/>
          <a:p>
            <a:pPr rtl="0"/>
            <a:r>
              <a:rPr lang="en-US"/>
              <a:t>Click to edit Master title style</a:t>
            </a:r>
            <a:endParaRPr lang="en-GB" dirty="0"/>
          </a:p>
        </p:txBody>
      </p:sp>
      <p:sp>
        <p:nvSpPr>
          <p:cNvPr id="3" name="Text Placeholder 2"/>
          <p:cNvSpPr>
            <a:spLocks noGrp="1"/>
          </p:cNvSpPr>
          <p:nvPr>
            <p:ph type="body" idx="1"/>
          </p:nvPr>
        </p:nvSpPr>
        <p:spPr>
          <a:xfrm>
            <a:off x="5376671" y="705113"/>
            <a:ext cx="6172412" cy="5197497"/>
          </a:xfrm>
          <a:prstGeom prst="rect">
            <a:avLst/>
          </a:prstGeom>
        </p:spPr>
        <p:txBody>
          <a:bodyPr vert="horz" lIns="109728" tIns="109728" rIns="109728" bIns="91440" rtlCol="0" anchor="ctr">
            <a:normAutofit/>
          </a:body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dirty="0"/>
          </a:p>
        </p:txBody>
      </p:sp>
      <p:sp>
        <p:nvSpPr>
          <p:cNvPr id="4" name="Date Placeholder 3"/>
          <p:cNvSpPr>
            <a:spLocks noGrp="1"/>
          </p:cNvSpPr>
          <p:nvPr>
            <p:ph type="dt" sz="half" idx="2"/>
          </p:nvPr>
        </p:nvSpPr>
        <p:spPr>
          <a:xfrm>
            <a:off x="5376671" y="6309360"/>
            <a:ext cx="4549612" cy="457200"/>
          </a:xfrm>
          <a:prstGeom prst="rect">
            <a:avLst/>
          </a:prstGeom>
        </p:spPr>
        <p:txBody>
          <a:bodyPr vert="horz" lIns="109728" tIns="109728" rIns="109728" bIns="91440" rtlCol="0" anchor="ctr"/>
          <a:lstStyle>
            <a:lvl1pPr algn="l">
              <a:defRPr sz="1200" spc="150" baseline="0">
                <a:solidFill>
                  <a:schemeClr val="tx1">
                    <a:lumMod val="75000"/>
                    <a:lumOff val="25000"/>
                  </a:schemeClr>
                </a:solidFill>
                <a:latin typeface="+mj-lt"/>
              </a:defRPr>
            </a:lvl1pPr>
          </a:lstStyle>
          <a:p>
            <a:pPr rtl="0"/>
            <a:r>
              <a:rPr lang="en-GB"/>
              <a:t>2/1/20XX</a:t>
            </a:r>
            <a:endParaRPr lang="en-GB" dirty="0"/>
          </a:p>
        </p:txBody>
      </p:sp>
      <p:sp>
        <p:nvSpPr>
          <p:cNvPr id="5" name="Footer Placeholder 4"/>
          <p:cNvSpPr>
            <a:spLocks noGrp="1"/>
          </p:cNvSpPr>
          <p:nvPr>
            <p:ph type="ftr" sz="quarter" idx="3"/>
          </p:nvPr>
        </p:nvSpPr>
        <p:spPr>
          <a:xfrm>
            <a:off x="642918" y="6309360"/>
            <a:ext cx="3411973" cy="457200"/>
          </a:xfrm>
          <a:prstGeom prst="rect">
            <a:avLst/>
          </a:prstGeom>
        </p:spPr>
        <p:txBody>
          <a:bodyPr vert="horz" lIns="109728" tIns="109728" rIns="109728" bIns="91440" rtlCol="0" anchor="ctr"/>
          <a:lstStyle>
            <a:lvl1pPr algn="l">
              <a:defRPr sz="1200" spc="150" baseline="0">
                <a:solidFill>
                  <a:schemeClr val="tx1">
                    <a:lumMod val="75000"/>
                    <a:lumOff val="25000"/>
                  </a:schemeClr>
                </a:solidFill>
                <a:latin typeface="+mj-lt"/>
              </a:defRPr>
            </a:lvl1pPr>
          </a:lstStyle>
          <a:p>
            <a:pPr rtl="0"/>
            <a:r>
              <a:rPr lang="en-GB"/>
              <a:t>Presentation Title</a:t>
            </a:r>
          </a:p>
        </p:txBody>
      </p:sp>
      <p:sp>
        <p:nvSpPr>
          <p:cNvPr id="6" name="Slide Number Placeholder 5"/>
          <p:cNvSpPr>
            <a:spLocks noGrp="1"/>
          </p:cNvSpPr>
          <p:nvPr>
            <p:ph type="sldNum" sz="quarter" idx="4"/>
          </p:nvPr>
        </p:nvSpPr>
        <p:spPr>
          <a:xfrm>
            <a:off x="10569202" y="6309360"/>
            <a:ext cx="979879" cy="457200"/>
          </a:xfrm>
          <a:prstGeom prst="rect">
            <a:avLst/>
          </a:prstGeom>
        </p:spPr>
        <p:txBody>
          <a:bodyPr vert="horz" lIns="109728" tIns="109728" rIns="109728" bIns="91440" rtlCol="0" anchor="b"/>
          <a:lstStyle>
            <a:lvl1pPr algn="r">
              <a:defRPr sz="1600" b="1" spc="150" baseline="0">
                <a:solidFill>
                  <a:schemeClr val="tx1">
                    <a:lumMod val="75000"/>
                    <a:lumOff val="25000"/>
                  </a:schemeClr>
                </a:solidFill>
                <a:latin typeface="+mj-lt"/>
              </a:defRPr>
            </a:lvl1pPr>
          </a:lstStyle>
          <a:p>
            <a:pPr rtl="0"/>
            <a:fld id="{FAEF9944-A4F6-4C59-AEBD-678D6480B8EA}" type="slidenum">
              <a:rPr lang="en-GB" smtClean="0"/>
              <a:pPr/>
              <a:t>‹#›</a:t>
            </a:fld>
            <a:endParaRPr lang="en-GB" dirty="0"/>
          </a:p>
        </p:txBody>
      </p:sp>
      <p:sp>
        <p:nvSpPr>
          <p:cNvPr id="21" name="Rectangle 20">
            <a:extLst>
              <a:ext uri="{FF2B5EF4-FFF2-40B4-BE49-F238E27FC236}">
                <a16:creationId xmlns:a16="http://schemas.microsoft.com/office/drawing/2014/main" id="{EF1BAF6F-6275-4646-9C59-331B29B9550F}"/>
              </a:ext>
            </a:extLst>
          </p:cNvPr>
          <p:cNvSpPr/>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Tree>
    <p:extLst>
      <p:ext uri="{BB962C8B-B14F-4D97-AF65-F5344CB8AC3E}">
        <p14:creationId xmlns:p14="http://schemas.microsoft.com/office/powerpoint/2010/main" val="22012932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 id="2147483674" r:id="rId13"/>
  </p:sldLayoutIdLst>
  <p:hf hdr="0"/>
  <p:txStyles>
    <p:titleStyle>
      <a:lvl1pPr algn="l" defTabSz="914400" rtl="0" eaLnBrk="1" latinLnBrk="0" hangingPunct="1">
        <a:lnSpc>
          <a:spcPct val="150000"/>
        </a:lnSpc>
        <a:spcBef>
          <a:spcPct val="0"/>
        </a:spcBef>
        <a:buNone/>
        <a:defRPr sz="36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1"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hyperlink" Target="https://link.springer.com/chapter/10.1007/978-3-030-54173-6_1" TargetMode="External"/><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814B6A3-5F3E-4909-8ED5-87FE82492264}"/>
              </a:ext>
            </a:extLst>
          </p:cNvPr>
          <p:cNvSpPr>
            <a:spLocks noGrp="1"/>
          </p:cNvSpPr>
          <p:nvPr>
            <p:ph type="ctrTitle"/>
          </p:nvPr>
        </p:nvSpPr>
        <p:spPr>
          <a:xfrm>
            <a:off x="1091381" y="1057522"/>
            <a:ext cx="5540327" cy="2173433"/>
          </a:xfrm>
        </p:spPr>
        <p:txBody>
          <a:bodyPr vert="horz" lIns="109728" tIns="109728" rIns="109728" bIns="91440" rtlCol="0" anchor="ctr">
            <a:normAutofit/>
          </a:bodyPr>
          <a:lstStyle/>
          <a:p>
            <a:pPr rtl="0"/>
            <a:r>
              <a:rPr lang="en-GB" sz="3200" dirty="0"/>
              <a:t>Disappearance of Dr. Dana Hart </a:t>
            </a:r>
          </a:p>
        </p:txBody>
      </p:sp>
      <p:sp>
        <p:nvSpPr>
          <p:cNvPr id="8" name="Subtitle 7">
            <a:extLst>
              <a:ext uri="{FF2B5EF4-FFF2-40B4-BE49-F238E27FC236}">
                <a16:creationId xmlns:a16="http://schemas.microsoft.com/office/drawing/2014/main" id="{4B0552E2-3F84-4A73-A16B-C54043C663D5}"/>
              </a:ext>
            </a:extLst>
          </p:cNvPr>
          <p:cNvSpPr>
            <a:spLocks noGrp="1"/>
          </p:cNvSpPr>
          <p:nvPr>
            <p:ph type="subTitle" idx="1"/>
          </p:nvPr>
        </p:nvSpPr>
        <p:spPr>
          <a:xfrm>
            <a:off x="1646643" y="3751119"/>
            <a:ext cx="4985065" cy="1606163"/>
          </a:xfrm>
        </p:spPr>
        <p:txBody>
          <a:bodyPr vert="horz" lIns="109728" tIns="109728" rIns="109728" bIns="91440" rtlCol="0" anchor="t">
            <a:normAutofit/>
          </a:bodyPr>
          <a:lstStyle/>
          <a:p>
            <a:pPr rtl="0"/>
            <a:r>
              <a:rPr lang="en-GB" dirty="0"/>
              <a:t>Mateusz Byczyk</a:t>
            </a:r>
          </a:p>
        </p:txBody>
      </p:sp>
      <p:sp>
        <p:nvSpPr>
          <p:cNvPr id="5" name="Date Placeholder 4">
            <a:extLst>
              <a:ext uri="{FF2B5EF4-FFF2-40B4-BE49-F238E27FC236}">
                <a16:creationId xmlns:a16="http://schemas.microsoft.com/office/drawing/2014/main" id="{63029686-87BE-4E75-8373-8D06DD4412B3}"/>
              </a:ext>
            </a:extLst>
          </p:cNvPr>
          <p:cNvSpPr>
            <a:spLocks noGrp="1"/>
          </p:cNvSpPr>
          <p:nvPr>
            <p:ph type="dt" sz="half" idx="10"/>
          </p:nvPr>
        </p:nvSpPr>
        <p:spPr>
          <a:xfrm>
            <a:off x="8197353" y="6309360"/>
            <a:ext cx="2151134" cy="457200"/>
          </a:xfrm>
        </p:spPr>
        <p:txBody>
          <a:bodyPr rtlCol="0" anchor="ctr">
            <a:normAutofit/>
          </a:bodyPr>
          <a:lstStyle/>
          <a:p>
            <a:pPr rtl="0">
              <a:spcAft>
                <a:spcPts val="600"/>
              </a:spcAft>
            </a:pPr>
            <a:r>
              <a:rPr lang="en-GB">
                <a:solidFill>
                  <a:srgbClr val="FFFFFF"/>
                </a:solidFill>
                <a:effectLst>
                  <a:outerShdw blurRad="50800" dist="38100" dir="2700000" algn="tl" rotWithShape="0">
                    <a:prstClr val="black">
                      <a:alpha val="43000"/>
                    </a:prstClr>
                  </a:outerShdw>
                </a:effectLst>
              </a:rPr>
              <a:t>2/1/20XX</a:t>
            </a:r>
          </a:p>
        </p:txBody>
      </p:sp>
      <p:sp>
        <p:nvSpPr>
          <p:cNvPr id="9" name="Slide Number Placeholder 8">
            <a:extLst>
              <a:ext uri="{FF2B5EF4-FFF2-40B4-BE49-F238E27FC236}">
                <a16:creationId xmlns:a16="http://schemas.microsoft.com/office/drawing/2014/main" id="{8933138F-06C1-46B9-8F23-C4B5783F6C5F}"/>
              </a:ext>
            </a:extLst>
          </p:cNvPr>
          <p:cNvSpPr>
            <a:spLocks noGrp="1"/>
          </p:cNvSpPr>
          <p:nvPr>
            <p:ph type="sldNum" sz="quarter" idx="12"/>
          </p:nvPr>
        </p:nvSpPr>
        <p:spPr>
          <a:xfrm>
            <a:off x="10569202" y="6309360"/>
            <a:ext cx="979879" cy="457200"/>
          </a:xfrm>
        </p:spPr>
        <p:txBody>
          <a:bodyPr rtlCol="0" anchor="b">
            <a:normAutofit/>
          </a:bodyPr>
          <a:lstStyle/>
          <a:p>
            <a:pPr rtl="0">
              <a:spcAft>
                <a:spcPts val="600"/>
              </a:spcAft>
            </a:pPr>
            <a:fld id="{FAEF9944-A4F6-4C59-AEBD-678D6480B8EA}" type="slidenum">
              <a:rPr lang="en-GB" smtClean="0">
                <a:solidFill>
                  <a:srgbClr val="FFFFFF"/>
                </a:solidFill>
                <a:effectLst>
                  <a:outerShdw blurRad="50800" dist="38100" dir="2700000" algn="tl" rotWithShape="0">
                    <a:prstClr val="black">
                      <a:alpha val="43000"/>
                    </a:prstClr>
                  </a:outerShdw>
                </a:effectLst>
              </a:rPr>
              <a:pPr rtl="0">
                <a:spcAft>
                  <a:spcPts val="600"/>
                </a:spcAft>
              </a:pPr>
              <a:t>1</a:t>
            </a:fld>
            <a:endParaRPr lang="en-GB">
              <a:solidFill>
                <a:srgbClr val="FFFFFF"/>
              </a:solidFill>
              <a:effectLst>
                <a:outerShdw blurRad="50800" dist="38100" dir="2700000" algn="tl" rotWithShape="0">
                  <a:prstClr val="black">
                    <a:alpha val="43000"/>
                  </a:prstClr>
                </a:outerShdw>
              </a:effectLst>
            </a:endParaRPr>
          </a:p>
        </p:txBody>
      </p:sp>
      <p:pic>
        <p:nvPicPr>
          <p:cNvPr id="10" name="Picture Placeholder 9" descr="A table with a necklace and papers and a lamp&#10;&#10;AI-generated content may be incorrect.">
            <a:extLst>
              <a:ext uri="{FF2B5EF4-FFF2-40B4-BE49-F238E27FC236}">
                <a16:creationId xmlns:a16="http://schemas.microsoft.com/office/drawing/2014/main" id="{FFCA1C28-91C5-6CDA-D19A-D0B05C223E69}"/>
              </a:ext>
            </a:extLst>
          </p:cNvPr>
          <p:cNvPicPr>
            <a:picLocks noGrp="1" noChangeAspect="1"/>
          </p:cNvPicPr>
          <p:nvPr>
            <p:ph type="pic" sz="quarter" idx="13"/>
          </p:nvPr>
        </p:nvPicPr>
        <p:blipFill>
          <a:blip r:embed="rId2"/>
          <a:srcRect r="22250"/>
          <a:stretch/>
        </p:blipFill>
        <p:spPr>
          <a:xfrm>
            <a:off x="6859936" y="-2"/>
            <a:ext cx="5332064" cy="6858002"/>
          </a:xfrm>
          <a:noFill/>
        </p:spPr>
      </p:pic>
    </p:spTree>
    <p:extLst>
      <p:ext uri="{BB962C8B-B14F-4D97-AF65-F5344CB8AC3E}">
        <p14:creationId xmlns:p14="http://schemas.microsoft.com/office/powerpoint/2010/main" val="3111549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EDB7E63-0AD5-451A-9802-48AB1D44E6A8}"/>
              </a:ext>
            </a:extLst>
          </p:cNvPr>
          <p:cNvSpPr>
            <a:spLocks noGrp="1"/>
          </p:cNvSpPr>
          <p:nvPr>
            <p:ph type="title"/>
          </p:nvPr>
        </p:nvSpPr>
        <p:spPr>
          <a:xfrm>
            <a:off x="5205915" y="673308"/>
            <a:ext cx="6457717" cy="1580890"/>
          </a:xfrm>
        </p:spPr>
        <p:txBody>
          <a:bodyPr rtlCol="0" anchor="ctr">
            <a:normAutofit/>
          </a:bodyPr>
          <a:lstStyle/>
          <a:p>
            <a:pPr algn="ctr" rtl="0"/>
            <a:r>
              <a:rPr lang="en-GB" dirty="0"/>
              <a:t>Introduction</a:t>
            </a:r>
          </a:p>
        </p:txBody>
      </p:sp>
      <p:pic>
        <p:nvPicPr>
          <p:cNvPr id="10" name="Picture Placeholder 9" descr="Close-up of several evidences and a cd&#10;&#10;AI-generated content may be incorrect.">
            <a:extLst>
              <a:ext uri="{FF2B5EF4-FFF2-40B4-BE49-F238E27FC236}">
                <a16:creationId xmlns:a16="http://schemas.microsoft.com/office/drawing/2014/main" id="{2EC60576-7A8C-1FCD-C2D5-210C81F8F719}"/>
              </a:ext>
            </a:extLst>
          </p:cNvPr>
          <p:cNvPicPr>
            <a:picLocks noGrp="1" noChangeAspect="1"/>
          </p:cNvPicPr>
          <p:nvPr>
            <p:ph type="pic" sz="quarter" idx="14"/>
          </p:nvPr>
        </p:nvPicPr>
        <p:blipFill>
          <a:blip r:embed="rId3"/>
          <a:srcRect r="9347" b="1"/>
          <a:stretch/>
        </p:blipFill>
        <p:spPr>
          <a:xfrm>
            <a:off x="20" y="3461004"/>
            <a:ext cx="4613527" cy="3396996"/>
          </a:xfrm>
          <a:noFill/>
        </p:spPr>
      </p:pic>
      <p:pic>
        <p:nvPicPr>
          <p:cNvPr id="14" name="Picture Placeholder 13" descr="A cork board with pictures and papers pinned to it&#10;&#10;AI-generated content may be incorrect.">
            <a:extLst>
              <a:ext uri="{FF2B5EF4-FFF2-40B4-BE49-F238E27FC236}">
                <a16:creationId xmlns:a16="http://schemas.microsoft.com/office/drawing/2014/main" id="{DF0BE23A-3DF9-8774-512B-9565B67C4C2F}"/>
              </a:ext>
            </a:extLst>
          </p:cNvPr>
          <p:cNvPicPr>
            <a:picLocks noGrp="1" noChangeAspect="1"/>
          </p:cNvPicPr>
          <p:nvPr>
            <p:ph type="pic" sz="quarter" idx="13"/>
          </p:nvPr>
        </p:nvPicPr>
        <p:blipFill>
          <a:blip r:embed="rId4"/>
          <a:srcRect l="4673" r="4674" b="2"/>
          <a:stretch/>
        </p:blipFill>
        <p:spPr>
          <a:xfrm>
            <a:off x="20" y="10"/>
            <a:ext cx="4613528" cy="3396984"/>
          </a:xfrm>
          <a:noFill/>
        </p:spPr>
      </p:pic>
      <p:sp>
        <p:nvSpPr>
          <p:cNvPr id="9" name="Content Placeholder 8">
            <a:extLst>
              <a:ext uri="{FF2B5EF4-FFF2-40B4-BE49-F238E27FC236}">
                <a16:creationId xmlns:a16="http://schemas.microsoft.com/office/drawing/2014/main" id="{469D770A-D8B9-4D5E-BB61-CD763E29DC55}"/>
              </a:ext>
            </a:extLst>
          </p:cNvPr>
          <p:cNvSpPr>
            <a:spLocks noGrp="1"/>
          </p:cNvSpPr>
          <p:nvPr>
            <p:ph idx="1"/>
          </p:nvPr>
        </p:nvSpPr>
        <p:spPr>
          <a:xfrm>
            <a:off x="5205918" y="2353586"/>
            <a:ext cx="6457717" cy="2250217"/>
          </a:xfrm>
        </p:spPr>
        <p:txBody>
          <a:bodyPr rtlCol="0" anchor="t">
            <a:normAutofit/>
          </a:bodyPr>
          <a:lstStyle/>
          <a:p>
            <a:pPr algn="ctr" rtl="0"/>
            <a:r>
              <a:rPr lang="en-GB" dirty="0"/>
              <a:t>This presentation examines the disappearance of Dr. Dana Hart. We will analyse the key events surrounding her disappearance, involved individuals and possible motives.</a:t>
            </a:r>
          </a:p>
        </p:txBody>
      </p:sp>
      <p:sp>
        <p:nvSpPr>
          <p:cNvPr id="32" name="Footer Placeholder 5">
            <a:extLst>
              <a:ext uri="{FF2B5EF4-FFF2-40B4-BE49-F238E27FC236}">
                <a16:creationId xmlns:a16="http://schemas.microsoft.com/office/drawing/2014/main" id="{4103592A-90D8-803F-FCC0-FBB3E94EA3B7}"/>
              </a:ext>
            </a:extLst>
          </p:cNvPr>
          <p:cNvSpPr>
            <a:spLocks noGrp="1"/>
          </p:cNvSpPr>
          <p:nvPr>
            <p:ph type="ftr" sz="quarter" idx="11"/>
          </p:nvPr>
        </p:nvSpPr>
        <p:spPr>
          <a:xfrm>
            <a:off x="261906" y="6309360"/>
            <a:ext cx="4097030" cy="457200"/>
          </a:xfrm>
        </p:spPr>
        <p:txBody>
          <a:bodyPr/>
          <a:lstStyle/>
          <a:p>
            <a:pPr rtl="0">
              <a:spcAft>
                <a:spcPts val="600"/>
              </a:spcAft>
            </a:pPr>
            <a:r>
              <a:rPr lang="en-GB"/>
              <a:t>Presentation Title</a:t>
            </a:r>
          </a:p>
        </p:txBody>
      </p:sp>
      <p:sp>
        <p:nvSpPr>
          <p:cNvPr id="23" name="Slide Number Placeholder 22">
            <a:extLst>
              <a:ext uri="{FF2B5EF4-FFF2-40B4-BE49-F238E27FC236}">
                <a16:creationId xmlns:a16="http://schemas.microsoft.com/office/drawing/2014/main" id="{1CFAACA4-65B8-42F6-BCD5-C3D1E8D95F2A}"/>
              </a:ext>
            </a:extLst>
          </p:cNvPr>
          <p:cNvSpPr>
            <a:spLocks noGrp="1"/>
          </p:cNvSpPr>
          <p:nvPr>
            <p:ph type="sldNum" sz="quarter" idx="12"/>
          </p:nvPr>
        </p:nvSpPr>
        <p:spPr>
          <a:xfrm>
            <a:off x="10569202" y="6309360"/>
            <a:ext cx="979879" cy="457200"/>
          </a:xfrm>
        </p:spPr>
        <p:txBody>
          <a:bodyPr rtlCol="0" anchor="b">
            <a:normAutofit/>
          </a:bodyPr>
          <a:lstStyle/>
          <a:p>
            <a:pPr rtl="0">
              <a:spcAft>
                <a:spcPts val="600"/>
              </a:spcAft>
            </a:pPr>
            <a:fld id="{FAEF9944-A4F6-4C59-AEBD-678D6480B8EA}" type="slidenum">
              <a:rPr lang="en-GB" smtClean="0"/>
              <a:pPr rtl="0">
                <a:spcAft>
                  <a:spcPts val="600"/>
                </a:spcAft>
              </a:pPr>
              <a:t>2</a:t>
            </a:fld>
            <a:endParaRPr lang="en-GB" dirty="0"/>
          </a:p>
        </p:txBody>
      </p:sp>
    </p:spTree>
    <p:extLst>
      <p:ext uri="{BB962C8B-B14F-4D97-AF65-F5344CB8AC3E}">
        <p14:creationId xmlns:p14="http://schemas.microsoft.com/office/powerpoint/2010/main" val="11093322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9EFE67E-60AE-41C6-B6C4-7FC54FE38305}"/>
              </a:ext>
            </a:extLst>
          </p:cNvPr>
          <p:cNvSpPr>
            <a:spLocks noGrp="1"/>
          </p:cNvSpPr>
          <p:nvPr>
            <p:ph type="title"/>
          </p:nvPr>
        </p:nvSpPr>
        <p:spPr>
          <a:xfrm>
            <a:off x="1535372" y="4872251"/>
            <a:ext cx="10013709" cy="1030360"/>
          </a:xfrm>
        </p:spPr>
        <p:txBody>
          <a:bodyPr rtlCol="0"/>
          <a:lstStyle/>
          <a:p>
            <a:pPr rtl="0"/>
            <a:r>
              <a:rPr lang="en-GB" dirty="0"/>
              <a:t>Personal Profile and Timeline</a:t>
            </a:r>
          </a:p>
        </p:txBody>
      </p:sp>
      <p:sp>
        <p:nvSpPr>
          <p:cNvPr id="5" name="Slide Number Placeholder 4">
            <a:extLst>
              <a:ext uri="{FF2B5EF4-FFF2-40B4-BE49-F238E27FC236}">
                <a16:creationId xmlns:a16="http://schemas.microsoft.com/office/drawing/2014/main" id="{46B20231-9711-4B47-A80C-85346582D3DF}"/>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pPr rtl="0"/>
              <a:t>3</a:t>
            </a:fld>
            <a:endParaRPr lang="en-GB" dirty="0"/>
          </a:p>
        </p:txBody>
      </p:sp>
      <p:graphicFrame>
        <p:nvGraphicFramePr>
          <p:cNvPr id="9" name="Content Placeholder 3" descr="Timeline Smart Art Placeholder">
            <a:extLst>
              <a:ext uri="{FF2B5EF4-FFF2-40B4-BE49-F238E27FC236}">
                <a16:creationId xmlns:a16="http://schemas.microsoft.com/office/drawing/2014/main" id="{34466B8E-B3C3-4427-AD0D-6EE575A4212C}"/>
              </a:ext>
            </a:extLst>
          </p:cNvPr>
          <p:cNvGraphicFramePr>
            <a:graphicFrameLocks/>
          </p:cNvGraphicFramePr>
          <p:nvPr>
            <p:extLst>
              <p:ext uri="{D42A27DB-BD31-4B8C-83A1-F6EECF244321}">
                <p14:modId xmlns:p14="http://schemas.microsoft.com/office/powerpoint/2010/main" val="534491236"/>
              </p:ext>
            </p:extLst>
          </p:nvPr>
        </p:nvGraphicFramePr>
        <p:xfrm>
          <a:off x="6481964" y="435048"/>
          <a:ext cx="5220929" cy="42549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4C4D6CE0-E224-F8FC-7003-693AB5712E7F}"/>
              </a:ext>
            </a:extLst>
          </p:cNvPr>
          <p:cNvSpPr txBox="1"/>
          <p:nvPr/>
        </p:nvSpPr>
        <p:spPr>
          <a:xfrm>
            <a:off x="1164157" y="1050239"/>
            <a:ext cx="4946591" cy="3693319"/>
          </a:xfrm>
          <a:prstGeom prst="rect">
            <a:avLst/>
          </a:prstGeom>
          <a:noFill/>
        </p:spPr>
        <p:txBody>
          <a:bodyPr wrap="square" rtlCol="0">
            <a:spAutoFit/>
          </a:bodyPr>
          <a:lstStyle/>
          <a:p>
            <a:r>
              <a:rPr lang="en-GB" b="1" dirty="0"/>
              <a:t>Height: </a:t>
            </a:r>
            <a:r>
              <a:rPr lang="en-GB" dirty="0"/>
              <a:t>5’7” </a:t>
            </a:r>
          </a:p>
          <a:p>
            <a:r>
              <a:rPr lang="en-GB" b="1" dirty="0"/>
              <a:t>Hair: </a:t>
            </a:r>
            <a:r>
              <a:rPr lang="en-GB" dirty="0"/>
              <a:t>Dark Brown </a:t>
            </a:r>
          </a:p>
          <a:p>
            <a:r>
              <a:rPr lang="en-GB" b="1" dirty="0"/>
              <a:t>Eyes: </a:t>
            </a:r>
            <a:r>
              <a:rPr lang="en-GB" dirty="0"/>
              <a:t>Green </a:t>
            </a:r>
          </a:p>
          <a:p>
            <a:r>
              <a:rPr lang="en-GB" b="1" dirty="0"/>
              <a:t>Distinctive Features: </a:t>
            </a:r>
            <a:r>
              <a:rPr lang="en-GB" dirty="0"/>
              <a:t>Wears a silver necklace with the engraving "Innovate with Purpose.“</a:t>
            </a:r>
          </a:p>
          <a:p>
            <a:r>
              <a:rPr lang="en-GB" b="1" dirty="0"/>
              <a:t>Age: </a:t>
            </a:r>
            <a:r>
              <a:rPr lang="en-GB" dirty="0"/>
              <a:t>42</a:t>
            </a:r>
          </a:p>
          <a:p>
            <a:r>
              <a:rPr lang="en-GB" b="1" dirty="0"/>
              <a:t>Occupation: </a:t>
            </a:r>
            <a:r>
              <a:rPr lang="en-GB" dirty="0"/>
              <a:t>Senior AI and Robotics Engineer at Nova Tech Industries  </a:t>
            </a:r>
            <a:r>
              <a:rPr lang="en-GB" b="1" dirty="0"/>
              <a:t>Achievements: </a:t>
            </a:r>
            <a:r>
              <a:rPr lang="en-GB" dirty="0"/>
              <a:t>Developed the "Harmony AI" system for emotional synchronization in robotics and was an ethical advocate for AI in medicine and education.</a:t>
            </a:r>
          </a:p>
        </p:txBody>
      </p:sp>
      <p:sp>
        <p:nvSpPr>
          <p:cNvPr id="8" name="TextBox 7">
            <a:extLst>
              <a:ext uri="{FF2B5EF4-FFF2-40B4-BE49-F238E27FC236}">
                <a16:creationId xmlns:a16="http://schemas.microsoft.com/office/drawing/2014/main" id="{AE1770DC-4CA7-C49E-F6B7-6FEBD5D5CF17}"/>
              </a:ext>
            </a:extLst>
          </p:cNvPr>
          <p:cNvSpPr txBox="1"/>
          <p:nvPr/>
        </p:nvSpPr>
        <p:spPr>
          <a:xfrm>
            <a:off x="1336221" y="552214"/>
            <a:ext cx="4713983" cy="400110"/>
          </a:xfrm>
          <a:prstGeom prst="rect">
            <a:avLst/>
          </a:prstGeom>
          <a:noFill/>
        </p:spPr>
        <p:txBody>
          <a:bodyPr wrap="none" rtlCol="0">
            <a:spAutoFit/>
          </a:bodyPr>
          <a:lstStyle/>
          <a:p>
            <a:r>
              <a:rPr lang="en-GB" sz="2000" b="1" dirty="0"/>
              <a:t>Personal Profile of Dr. Dana Hart:</a:t>
            </a:r>
          </a:p>
        </p:txBody>
      </p:sp>
    </p:spTree>
    <p:extLst>
      <p:ext uri="{BB962C8B-B14F-4D97-AF65-F5344CB8AC3E}">
        <p14:creationId xmlns:p14="http://schemas.microsoft.com/office/powerpoint/2010/main" val="20590185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7F75F49-C034-480C-BF42-A457B92F91A0}"/>
              </a:ext>
            </a:extLst>
          </p:cNvPr>
          <p:cNvSpPr>
            <a:spLocks noGrp="1"/>
          </p:cNvSpPr>
          <p:nvPr>
            <p:ph type="title"/>
          </p:nvPr>
        </p:nvSpPr>
        <p:spPr>
          <a:xfrm>
            <a:off x="1535372" y="4872251"/>
            <a:ext cx="10013709" cy="1030360"/>
          </a:xfrm>
        </p:spPr>
        <p:txBody>
          <a:bodyPr rtlCol="0"/>
          <a:lstStyle/>
          <a:p>
            <a:pPr rtl="0"/>
            <a:r>
              <a:rPr lang="en-GB" dirty="0"/>
              <a:t>Individuals Involved</a:t>
            </a:r>
          </a:p>
        </p:txBody>
      </p:sp>
      <p:sp>
        <p:nvSpPr>
          <p:cNvPr id="5" name="Slide Number Placeholder 4">
            <a:extLst>
              <a:ext uri="{FF2B5EF4-FFF2-40B4-BE49-F238E27FC236}">
                <a16:creationId xmlns:a16="http://schemas.microsoft.com/office/drawing/2014/main" id="{83284A8D-A9ED-4EB8-B282-A34AB39E8F3B}"/>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pPr rtl="0"/>
              <a:t>4</a:t>
            </a:fld>
            <a:endParaRPr lang="en-GB" dirty="0"/>
          </a:p>
        </p:txBody>
      </p:sp>
      <p:graphicFrame>
        <p:nvGraphicFramePr>
          <p:cNvPr id="2" name="Content Placeholder 2" descr="Team Placeholder Smart Art">
            <a:extLst>
              <a:ext uri="{FF2B5EF4-FFF2-40B4-BE49-F238E27FC236}">
                <a16:creationId xmlns:a16="http://schemas.microsoft.com/office/drawing/2014/main" id="{D944B6B8-A215-4060-BEBF-ED11AE44F980}"/>
              </a:ext>
            </a:extLst>
          </p:cNvPr>
          <p:cNvGraphicFramePr>
            <a:graphicFrameLocks/>
          </p:cNvGraphicFramePr>
          <p:nvPr>
            <p:extLst>
              <p:ext uri="{D42A27DB-BD31-4B8C-83A1-F6EECF244321}">
                <p14:modId xmlns:p14="http://schemas.microsoft.com/office/powerpoint/2010/main" val="1324276208"/>
              </p:ext>
            </p:extLst>
          </p:nvPr>
        </p:nvGraphicFramePr>
        <p:xfrm>
          <a:off x="1452678" y="377707"/>
          <a:ext cx="10336566" cy="39428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69271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794278F-BBE1-4D62-8038-1FE9C98B6D37}"/>
              </a:ext>
            </a:extLst>
          </p:cNvPr>
          <p:cNvSpPr>
            <a:spLocks noGrp="1"/>
          </p:cNvSpPr>
          <p:nvPr>
            <p:ph type="title"/>
          </p:nvPr>
        </p:nvSpPr>
        <p:spPr>
          <a:xfrm>
            <a:off x="648935" y="180644"/>
            <a:ext cx="10900146" cy="935776"/>
          </a:xfrm>
        </p:spPr>
        <p:txBody>
          <a:bodyPr rtlCol="0" anchor="ctr">
            <a:normAutofit/>
          </a:bodyPr>
          <a:lstStyle/>
          <a:p>
            <a:pPr rtl="0">
              <a:lnSpc>
                <a:spcPct val="140000"/>
              </a:lnSpc>
            </a:pPr>
            <a:r>
              <a:rPr lang="en-GB" dirty="0"/>
              <a:t>Evidence Collected</a:t>
            </a:r>
          </a:p>
        </p:txBody>
      </p:sp>
      <p:sp>
        <p:nvSpPr>
          <p:cNvPr id="23" name="Content Placeholder 2">
            <a:extLst>
              <a:ext uri="{FF2B5EF4-FFF2-40B4-BE49-F238E27FC236}">
                <a16:creationId xmlns:a16="http://schemas.microsoft.com/office/drawing/2014/main" id="{3E1EEF6D-DBC5-3474-41AA-D6933565A87E}"/>
              </a:ext>
            </a:extLst>
          </p:cNvPr>
          <p:cNvSpPr>
            <a:spLocks noGrp="1"/>
          </p:cNvSpPr>
          <p:nvPr>
            <p:ph idx="14"/>
          </p:nvPr>
        </p:nvSpPr>
        <p:spPr>
          <a:xfrm>
            <a:off x="648934" y="1578793"/>
            <a:ext cx="4727735" cy="935776"/>
          </a:xfrm>
        </p:spPr>
        <p:txBody>
          <a:bodyPr/>
          <a:lstStyle/>
          <a:p>
            <a:r>
              <a:rPr lang="en-GB" dirty="0"/>
              <a:t>A torn paper found during the search for Dr. Hart.</a:t>
            </a:r>
            <a:endParaRPr lang="en-US" dirty="0"/>
          </a:p>
        </p:txBody>
      </p:sp>
      <p:pic>
        <p:nvPicPr>
          <p:cNvPr id="14" name="Picture Placeholder 13" descr="A piece of paper with black text&#10;&#10;AI-generated content may be incorrect.">
            <a:extLst>
              <a:ext uri="{FF2B5EF4-FFF2-40B4-BE49-F238E27FC236}">
                <a16:creationId xmlns:a16="http://schemas.microsoft.com/office/drawing/2014/main" id="{A2C7085E-D00C-5841-834B-5B829F7B49FD}"/>
              </a:ext>
            </a:extLst>
          </p:cNvPr>
          <p:cNvPicPr>
            <a:picLocks noGrp="1" noChangeAspect="1"/>
          </p:cNvPicPr>
          <p:nvPr>
            <p:ph idx="1"/>
          </p:nvPr>
        </p:nvPicPr>
        <p:blipFill>
          <a:blip r:embed="rId3"/>
          <a:stretch>
            <a:fillRect/>
          </a:stretch>
        </p:blipFill>
        <p:spPr>
          <a:xfrm>
            <a:off x="70009" y="2594999"/>
            <a:ext cx="5885583" cy="2684208"/>
          </a:xfrm>
          <a:noFill/>
        </p:spPr>
      </p:pic>
      <p:sp>
        <p:nvSpPr>
          <p:cNvPr id="9" name="Content Placeholder 8">
            <a:extLst>
              <a:ext uri="{FF2B5EF4-FFF2-40B4-BE49-F238E27FC236}">
                <a16:creationId xmlns:a16="http://schemas.microsoft.com/office/drawing/2014/main" id="{957A8109-BBBF-407C-81F8-08088ED99698}"/>
              </a:ext>
            </a:extLst>
          </p:cNvPr>
          <p:cNvSpPr>
            <a:spLocks noGrp="1"/>
          </p:cNvSpPr>
          <p:nvPr>
            <p:ph idx="13"/>
          </p:nvPr>
        </p:nvSpPr>
        <p:spPr>
          <a:xfrm>
            <a:off x="6095999" y="2422380"/>
            <a:ext cx="4727735" cy="3029446"/>
          </a:xfrm>
        </p:spPr>
        <p:txBody>
          <a:bodyPr rtlCol="0" anchor="t">
            <a:normAutofit/>
          </a:bodyPr>
          <a:lstStyle/>
          <a:p>
            <a:pPr marL="0" indent="0" rtl="0">
              <a:lnSpc>
                <a:spcPct val="130000"/>
              </a:lnSpc>
              <a:buNone/>
            </a:pPr>
            <a:r>
              <a:rPr lang="en-GB" sz="1500" dirty="0"/>
              <a:t>The letter contained phrases that suggest possible threats. However, the distressed tone and unclear grammar imply that the letter could have been written in rush, possibly under pressure or in a stressful situation, leading to mistakes. Also, the errors might be intentional to make it seem like someone else wrote it or to mislead investigators.</a:t>
            </a:r>
          </a:p>
        </p:txBody>
      </p:sp>
      <p:sp>
        <p:nvSpPr>
          <p:cNvPr id="18" name="Slide Number Placeholder 17">
            <a:extLst>
              <a:ext uri="{FF2B5EF4-FFF2-40B4-BE49-F238E27FC236}">
                <a16:creationId xmlns:a16="http://schemas.microsoft.com/office/drawing/2014/main" id="{75DB2E64-AD14-44FE-948F-FCBEC637E2C1}"/>
              </a:ext>
            </a:extLst>
          </p:cNvPr>
          <p:cNvSpPr>
            <a:spLocks noGrp="1"/>
          </p:cNvSpPr>
          <p:nvPr>
            <p:ph type="sldNum" sz="quarter" idx="12"/>
          </p:nvPr>
        </p:nvSpPr>
        <p:spPr>
          <a:xfrm>
            <a:off x="10569202" y="6309360"/>
            <a:ext cx="979879" cy="457200"/>
          </a:xfrm>
        </p:spPr>
        <p:txBody>
          <a:bodyPr rtlCol="0" anchor="b">
            <a:normAutofit/>
          </a:bodyPr>
          <a:lstStyle/>
          <a:p>
            <a:pPr rtl="0">
              <a:spcAft>
                <a:spcPts val="600"/>
              </a:spcAft>
            </a:pPr>
            <a:fld id="{FAEF9944-A4F6-4C59-AEBD-678D6480B8EA}" type="slidenum">
              <a:rPr lang="en-GB" smtClean="0"/>
              <a:pPr rtl="0">
                <a:spcAft>
                  <a:spcPts val="600"/>
                </a:spcAft>
              </a:pPr>
              <a:t>5</a:t>
            </a:fld>
            <a:endParaRPr lang="en-GB"/>
          </a:p>
        </p:txBody>
      </p:sp>
    </p:spTree>
    <p:extLst>
      <p:ext uri="{BB962C8B-B14F-4D97-AF65-F5344CB8AC3E}">
        <p14:creationId xmlns:p14="http://schemas.microsoft.com/office/powerpoint/2010/main" val="1109332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0235702-D252-448C-B19A-B3316C4F88E2}"/>
              </a:ext>
            </a:extLst>
          </p:cNvPr>
          <p:cNvSpPr>
            <a:spLocks noGrp="1"/>
          </p:cNvSpPr>
          <p:nvPr>
            <p:ph type="title"/>
          </p:nvPr>
        </p:nvSpPr>
        <p:spPr>
          <a:xfrm>
            <a:off x="648935" y="180644"/>
            <a:ext cx="10900146" cy="935776"/>
          </a:xfrm>
        </p:spPr>
        <p:txBody>
          <a:bodyPr rtlCol="0">
            <a:noAutofit/>
          </a:bodyPr>
          <a:lstStyle/>
          <a:p>
            <a:pPr rtl="0"/>
            <a:r>
              <a:rPr lang="en-GB" dirty="0"/>
              <a:t>Conclusion</a:t>
            </a:r>
          </a:p>
        </p:txBody>
      </p:sp>
      <p:sp>
        <p:nvSpPr>
          <p:cNvPr id="6" name="Content Placeholder 5">
            <a:extLst>
              <a:ext uri="{FF2B5EF4-FFF2-40B4-BE49-F238E27FC236}">
                <a16:creationId xmlns:a16="http://schemas.microsoft.com/office/drawing/2014/main" id="{D87483D8-EA65-4964-99D7-AF7C1B80C93A}"/>
              </a:ext>
            </a:extLst>
          </p:cNvPr>
          <p:cNvSpPr>
            <a:spLocks noGrp="1"/>
          </p:cNvSpPr>
          <p:nvPr>
            <p:ph idx="13"/>
          </p:nvPr>
        </p:nvSpPr>
        <p:spPr>
          <a:xfrm>
            <a:off x="642917" y="2422380"/>
            <a:ext cx="10900146" cy="2621568"/>
          </a:xfrm>
        </p:spPr>
        <p:txBody>
          <a:bodyPr rtlCol="0">
            <a:noAutofit/>
          </a:bodyPr>
          <a:lstStyle/>
          <a:p>
            <a:pPr marL="0" indent="0" rtl="0">
              <a:buNone/>
            </a:pPr>
            <a:r>
              <a:rPr lang="en-GB" dirty="0"/>
              <a:t>Dr. Hart's disappearance may have been influenced by several factors, including stress or professional conflict. Collected evidences, no sign of forced entry to the lab and untouched AI equipment suggest inside job or the suspect was well known by Dr. Hart. Its also possible that it was Dr. Dana own actions. In this regard, I have come with two possible theories.</a:t>
            </a:r>
          </a:p>
        </p:txBody>
      </p:sp>
      <p:sp>
        <p:nvSpPr>
          <p:cNvPr id="16" name="Slide Number Placeholder 15">
            <a:extLst>
              <a:ext uri="{FF2B5EF4-FFF2-40B4-BE49-F238E27FC236}">
                <a16:creationId xmlns:a16="http://schemas.microsoft.com/office/drawing/2014/main" id="{533E7CD9-5271-46B0-BE9D-C03F6CFC6818}"/>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pPr rtl="0"/>
              <a:t>6</a:t>
            </a:fld>
            <a:endParaRPr lang="en-GB" dirty="0"/>
          </a:p>
        </p:txBody>
      </p:sp>
    </p:spTree>
    <p:extLst>
      <p:ext uri="{BB962C8B-B14F-4D97-AF65-F5344CB8AC3E}">
        <p14:creationId xmlns:p14="http://schemas.microsoft.com/office/powerpoint/2010/main" val="29609762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58922-7CDC-9E50-5017-9171270CF6C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B94F170-C294-161A-6D24-67B96279316E}"/>
              </a:ext>
            </a:extLst>
          </p:cNvPr>
          <p:cNvSpPr>
            <a:spLocks noGrp="1"/>
          </p:cNvSpPr>
          <p:nvPr>
            <p:ph type="title"/>
          </p:nvPr>
        </p:nvSpPr>
        <p:spPr>
          <a:xfrm>
            <a:off x="648935" y="180644"/>
            <a:ext cx="10900146" cy="935776"/>
          </a:xfrm>
        </p:spPr>
        <p:txBody>
          <a:bodyPr rtlCol="0">
            <a:noAutofit/>
          </a:bodyPr>
          <a:lstStyle/>
          <a:p>
            <a:pPr rtl="0"/>
            <a:r>
              <a:rPr lang="en-GB" dirty="0"/>
              <a:t>Recommendations</a:t>
            </a:r>
          </a:p>
        </p:txBody>
      </p:sp>
      <p:sp>
        <p:nvSpPr>
          <p:cNvPr id="6" name="Content Placeholder 5">
            <a:extLst>
              <a:ext uri="{FF2B5EF4-FFF2-40B4-BE49-F238E27FC236}">
                <a16:creationId xmlns:a16="http://schemas.microsoft.com/office/drawing/2014/main" id="{709D9D31-B671-7CAC-8000-4EB762B698C5}"/>
              </a:ext>
            </a:extLst>
          </p:cNvPr>
          <p:cNvSpPr>
            <a:spLocks noGrp="1"/>
          </p:cNvSpPr>
          <p:nvPr>
            <p:ph idx="13"/>
          </p:nvPr>
        </p:nvSpPr>
        <p:spPr>
          <a:xfrm>
            <a:off x="642917" y="2422379"/>
            <a:ext cx="10900146" cy="3093517"/>
          </a:xfrm>
        </p:spPr>
        <p:txBody>
          <a:bodyPr rtlCol="0">
            <a:noAutofit/>
          </a:bodyPr>
          <a:lstStyle/>
          <a:p>
            <a:pPr marL="0" indent="0" rtl="0">
              <a:buNone/>
            </a:pPr>
            <a:r>
              <a:rPr lang="en-GB" b="1" dirty="0"/>
              <a:t>Examine the SUV and Footage: </a:t>
            </a:r>
            <a:r>
              <a:rPr lang="en-GB" dirty="0"/>
              <a:t>Investigating the SUV and nearby footage may reveal information about potential suspects.</a:t>
            </a:r>
          </a:p>
          <a:p>
            <a:pPr marL="0" indent="0" rtl="0">
              <a:buNone/>
            </a:pPr>
            <a:r>
              <a:rPr lang="en-GB" b="1" dirty="0"/>
              <a:t>Interview </a:t>
            </a:r>
            <a:r>
              <a:rPr lang="en-GB" b="1" dirty="0" err="1"/>
              <a:t>NovaTech</a:t>
            </a:r>
            <a:r>
              <a:rPr lang="en-GB" b="1" dirty="0"/>
              <a:t> Executives: </a:t>
            </a:r>
            <a:r>
              <a:rPr lang="en-GB" dirty="0"/>
              <a:t>Additional interviews with executives may clarify any workplace-related pressures on Dr. Hart.  </a:t>
            </a:r>
          </a:p>
          <a:p>
            <a:pPr marL="0" indent="0" rtl="0">
              <a:buNone/>
            </a:pPr>
            <a:r>
              <a:rPr lang="en-GB" b="1" dirty="0"/>
              <a:t>Examine Peter Singh’s Role: </a:t>
            </a:r>
            <a:r>
              <a:rPr lang="en-GB" dirty="0"/>
              <a:t>Further investigation into Singh’s actions is crucial, especially considering that he was the last person who seen Dr. Harth and he has access to the lab. </a:t>
            </a:r>
          </a:p>
        </p:txBody>
      </p:sp>
      <p:sp>
        <p:nvSpPr>
          <p:cNvPr id="16" name="Slide Number Placeholder 15">
            <a:extLst>
              <a:ext uri="{FF2B5EF4-FFF2-40B4-BE49-F238E27FC236}">
                <a16:creationId xmlns:a16="http://schemas.microsoft.com/office/drawing/2014/main" id="{3C591B79-AE34-FEEC-8BCC-968549A405C5}"/>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pPr rtl="0"/>
              <a:t>7</a:t>
            </a:fld>
            <a:endParaRPr lang="en-GB" dirty="0"/>
          </a:p>
        </p:txBody>
      </p:sp>
    </p:spTree>
    <p:extLst>
      <p:ext uri="{BB962C8B-B14F-4D97-AF65-F5344CB8AC3E}">
        <p14:creationId xmlns:p14="http://schemas.microsoft.com/office/powerpoint/2010/main" val="316128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FF056-5047-2751-DA8F-9526821AB4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9428CC6-EB63-9E0A-F211-CA9D477439B4}"/>
              </a:ext>
            </a:extLst>
          </p:cNvPr>
          <p:cNvSpPr>
            <a:spLocks noGrp="1"/>
          </p:cNvSpPr>
          <p:nvPr>
            <p:ph type="title"/>
          </p:nvPr>
        </p:nvSpPr>
        <p:spPr>
          <a:xfrm>
            <a:off x="648935" y="180644"/>
            <a:ext cx="10900146" cy="935776"/>
          </a:xfrm>
        </p:spPr>
        <p:txBody>
          <a:bodyPr rtlCol="0">
            <a:noAutofit/>
          </a:bodyPr>
          <a:lstStyle/>
          <a:p>
            <a:pPr rtl="0"/>
            <a:r>
              <a:rPr lang="en-GB" dirty="0"/>
              <a:t>Reference List:</a:t>
            </a:r>
          </a:p>
        </p:txBody>
      </p:sp>
      <p:sp>
        <p:nvSpPr>
          <p:cNvPr id="6" name="Content Placeholder 5">
            <a:extLst>
              <a:ext uri="{FF2B5EF4-FFF2-40B4-BE49-F238E27FC236}">
                <a16:creationId xmlns:a16="http://schemas.microsoft.com/office/drawing/2014/main" id="{81969CF7-17C6-E7EF-CB64-5BF1513A4FEB}"/>
              </a:ext>
            </a:extLst>
          </p:cNvPr>
          <p:cNvSpPr>
            <a:spLocks noGrp="1"/>
          </p:cNvSpPr>
          <p:nvPr>
            <p:ph idx="13"/>
          </p:nvPr>
        </p:nvSpPr>
        <p:spPr>
          <a:xfrm>
            <a:off x="642917" y="1445342"/>
            <a:ext cx="10900146" cy="4630993"/>
          </a:xfrm>
        </p:spPr>
        <p:txBody>
          <a:bodyPr rtlCol="0">
            <a:noAutofit/>
          </a:bodyPr>
          <a:lstStyle/>
          <a:p>
            <a:pPr marL="0" indent="0" rtl="0">
              <a:buNone/>
            </a:pPr>
            <a:r>
              <a:rPr lang="en-GB" dirty="0"/>
              <a:t>Goodwin, T. (2020). AI and its Role in Society: Ethical Considerations and Future Implications. </a:t>
            </a:r>
          </a:p>
          <a:p>
            <a:pPr marL="0" indent="0" rtl="0">
              <a:buNone/>
            </a:pPr>
            <a:r>
              <a:rPr lang="en-GB" dirty="0" err="1"/>
              <a:t>Helft</a:t>
            </a:r>
            <a:r>
              <a:rPr lang="en-GB" dirty="0"/>
              <a:t>, M. (2023). Tesla Robot Attacks Engineer in Texas. The Independent. Available at: https://www.independent.co.uk/news/world/americas/tesla-robot-attacks-engineer-texas-b2470252.html </a:t>
            </a:r>
          </a:p>
          <a:p>
            <a:pPr marL="0" indent="0" rtl="0">
              <a:buNone/>
            </a:pPr>
            <a:r>
              <a:rPr lang="en-GB" dirty="0"/>
              <a:t>Hollandsworth, K. (2023). AI in the Modern Age: Opportunities and Risks. Virginia Tech Magazine. Available at: https://eng.vt.edu/magazine/stories/fall-2023/ai.html </a:t>
            </a:r>
          </a:p>
          <a:p>
            <a:pPr marL="0" indent="0" rtl="0">
              <a:buNone/>
            </a:pPr>
            <a:r>
              <a:rPr lang="en-GB" dirty="0"/>
              <a:t>Kashiwabara, T. (2021). </a:t>
            </a:r>
            <a:r>
              <a:rPr lang="en-GB" dirty="0" err="1"/>
              <a:t>Roboethics</a:t>
            </a:r>
            <a:r>
              <a:rPr lang="en-GB" dirty="0"/>
              <a:t> Principles and Policies in Europe and North America. Springer. Available at: </a:t>
            </a:r>
            <a:r>
              <a:rPr lang="en-GB" dirty="0">
                <a:hlinkClick r:id="rId3"/>
              </a:rPr>
              <a:t>https://link.springer.com/chapter/10.1007/978-3-030-54173-6_1</a:t>
            </a:r>
            <a:endParaRPr lang="en-GB" dirty="0"/>
          </a:p>
          <a:p>
            <a:pPr marL="0" indent="0">
              <a:buNone/>
            </a:pPr>
            <a:r>
              <a:rPr lang="en-GB" dirty="0"/>
              <a:t>Great Place to Work (August 2024) </a:t>
            </a:r>
            <a:r>
              <a:rPr lang="en-GB" b="0" i="0" dirty="0">
                <a:solidFill>
                  <a:srgbClr val="292B30"/>
                </a:solidFill>
                <a:effectLst/>
              </a:rPr>
              <a:t>Over half of UK employees experience ‘excessive stress’. Available at: https://www.greatplacetowork.co.uk/resources/research-excessive-stress-employees</a:t>
            </a:r>
          </a:p>
          <a:p>
            <a:pPr marL="0" indent="0" rtl="0">
              <a:buNone/>
            </a:pPr>
            <a:endParaRPr lang="en-GB" dirty="0"/>
          </a:p>
        </p:txBody>
      </p:sp>
      <p:sp>
        <p:nvSpPr>
          <p:cNvPr id="16" name="Slide Number Placeholder 15">
            <a:extLst>
              <a:ext uri="{FF2B5EF4-FFF2-40B4-BE49-F238E27FC236}">
                <a16:creationId xmlns:a16="http://schemas.microsoft.com/office/drawing/2014/main" id="{EDB7AFD3-CDA4-2719-31F8-CF0E7ABAD0BF}"/>
              </a:ext>
            </a:extLst>
          </p:cNvPr>
          <p:cNvSpPr>
            <a:spLocks noGrp="1"/>
          </p:cNvSpPr>
          <p:nvPr>
            <p:ph type="sldNum" sz="quarter" idx="12"/>
          </p:nvPr>
        </p:nvSpPr>
        <p:spPr>
          <a:xfrm>
            <a:off x="10569202" y="6309360"/>
            <a:ext cx="979879" cy="457200"/>
          </a:xfrm>
        </p:spPr>
        <p:txBody>
          <a:bodyPr rtlCol="0"/>
          <a:lstStyle/>
          <a:p>
            <a:pPr rtl="0"/>
            <a:fld id="{FAEF9944-A4F6-4C59-AEBD-678D6480B8EA}" type="slidenum">
              <a:rPr lang="en-GB" smtClean="0"/>
              <a:pPr rtl="0"/>
              <a:t>8</a:t>
            </a:fld>
            <a:endParaRPr lang="en-GB" dirty="0"/>
          </a:p>
        </p:txBody>
      </p:sp>
    </p:spTree>
    <p:extLst>
      <p:ext uri="{BB962C8B-B14F-4D97-AF65-F5344CB8AC3E}">
        <p14:creationId xmlns:p14="http://schemas.microsoft.com/office/powerpoint/2010/main" val="2559000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64081DB-1923-4878-AB15-AD54F35A1DC7}"/>
              </a:ext>
            </a:extLst>
          </p:cNvPr>
          <p:cNvSpPr>
            <a:spLocks noGrp="1"/>
          </p:cNvSpPr>
          <p:nvPr>
            <p:ph type="title"/>
          </p:nvPr>
        </p:nvSpPr>
        <p:spPr>
          <a:xfrm>
            <a:off x="648935" y="180644"/>
            <a:ext cx="10900146" cy="935776"/>
          </a:xfrm>
        </p:spPr>
        <p:txBody>
          <a:bodyPr rtlCol="0" anchor="ctr">
            <a:normAutofit/>
          </a:bodyPr>
          <a:lstStyle/>
          <a:p>
            <a:pPr rtl="0">
              <a:lnSpc>
                <a:spcPct val="140000"/>
              </a:lnSpc>
            </a:pPr>
            <a:r>
              <a:rPr lang="en-GB"/>
              <a:t>THANK YOU</a:t>
            </a:r>
          </a:p>
        </p:txBody>
      </p:sp>
      <p:pic>
        <p:nvPicPr>
          <p:cNvPr id="9" name="Picture Placeholder 8" descr="A close up of words&#10;&#10;AI-generated content may be incorrect.">
            <a:extLst>
              <a:ext uri="{FF2B5EF4-FFF2-40B4-BE49-F238E27FC236}">
                <a16:creationId xmlns:a16="http://schemas.microsoft.com/office/drawing/2014/main" id="{6FF76BCB-7EE1-E2ED-C8D4-980749955AB3}"/>
              </a:ext>
            </a:extLst>
          </p:cNvPr>
          <p:cNvPicPr>
            <a:picLocks noGrp="1" noChangeAspect="1"/>
          </p:cNvPicPr>
          <p:nvPr>
            <p:ph idx="1"/>
          </p:nvPr>
        </p:nvPicPr>
        <p:blipFill>
          <a:blip r:embed="rId3"/>
          <a:srcRect r="20021" b="1"/>
          <a:stretch/>
        </p:blipFill>
        <p:spPr>
          <a:xfrm>
            <a:off x="2792848" y="1735292"/>
            <a:ext cx="6606304" cy="3392051"/>
          </a:xfrm>
          <a:noFill/>
        </p:spPr>
      </p:pic>
      <p:sp>
        <p:nvSpPr>
          <p:cNvPr id="5" name="Content Placeholder 4">
            <a:extLst>
              <a:ext uri="{FF2B5EF4-FFF2-40B4-BE49-F238E27FC236}">
                <a16:creationId xmlns:a16="http://schemas.microsoft.com/office/drawing/2014/main" id="{5755816F-F516-477A-8EF2-D8CA20267590}"/>
              </a:ext>
            </a:extLst>
          </p:cNvPr>
          <p:cNvSpPr>
            <a:spLocks noGrp="1"/>
          </p:cNvSpPr>
          <p:nvPr>
            <p:ph idx="13"/>
          </p:nvPr>
        </p:nvSpPr>
        <p:spPr>
          <a:xfrm>
            <a:off x="5103781" y="5250666"/>
            <a:ext cx="1984436" cy="627411"/>
          </a:xfrm>
        </p:spPr>
        <p:txBody>
          <a:bodyPr rtlCol="0" anchor="t">
            <a:normAutofit fontScale="85000" lnSpcReduction="10000"/>
          </a:bodyPr>
          <a:lstStyle/>
          <a:p>
            <a:pPr marL="0" indent="0" rtl="0">
              <a:buNone/>
            </a:pPr>
            <a:r>
              <a:rPr lang="en-GB" b="1" dirty="0"/>
              <a:t>Mateusz Byczyk</a:t>
            </a:r>
          </a:p>
        </p:txBody>
      </p:sp>
      <p:sp>
        <p:nvSpPr>
          <p:cNvPr id="35" name="Slide Number Placeholder 34">
            <a:extLst>
              <a:ext uri="{FF2B5EF4-FFF2-40B4-BE49-F238E27FC236}">
                <a16:creationId xmlns:a16="http://schemas.microsoft.com/office/drawing/2014/main" id="{6F05ADB0-C4C0-4EB9-ACD6-D5D69C07C06E}"/>
              </a:ext>
            </a:extLst>
          </p:cNvPr>
          <p:cNvSpPr>
            <a:spLocks noGrp="1"/>
          </p:cNvSpPr>
          <p:nvPr>
            <p:ph type="sldNum" sz="quarter" idx="12"/>
          </p:nvPr>
        </p:nvSpPr>
        <p:spPr>
          <a:xfrm>
            <a:off x="10569202" y="6309360"/>
            <a:ext cx="979879" cy="457200"/>
          </a:xfrm>
        </p:spPr>
        <p:txBody>
          <a:bodyPr rtlCol="0" anchor="b">
            <a:normAutofit/>
          </a:bodyPr>
          <a:lstStyle/>
          <a:p>
            <a:pPr rtl="0">
              <a:spcAft>
                <a:spcPts val="600"/>
              </a:spcAft>
            </a:pPr>
            <a:fld id="{FAEF9944-A4F6-4C59-AEBD-678D6480B8EA}" type="slidenum">
              <a:rPr lang="en-GB" smtClean="0"/>
              <a:pPr rtl="0">
                <a:spcAft>
                  <a:spcPts val="600"/>
                </a:spcAft>
              </a:pPr>
              <a:t>9</a:t>
            </a:fld>
            <a:endParaRPr lang="en-GB"/>
          </a:p>
        </p:txBody>
      </p:sp>
      <p:sp>
        <p:nvSpPr>
          <p:cNvPr id="10" name="TextBox 9">
            <a:extLst>
              <a:ext uri="{FF2B5EF4-FFF2-40B4-BE49-F238E27FC236}">
                <a16:creationId xmlns:a16="http://schemas.microsoft.com/office/drawing/2014/main" id="{81859900-1845-A015-6165-9D050BBED6E1}"/>
              </a:ext>
            </a:extLst>
          </p:cNvPr>
          <p:cNvSpPr txBox="1"/>
          <p:nvPr/>
        </p:nvSpPr>
        <p:spPr>
          <a:xfrm>
            <a:off x="847239" y="5827984"/>
            <a:ext cx="10497521" cy="246221"/>
          </a:xfrm>
          <a:prstGeom prst="rect">
            <a:avLst/>
          </a:prstGeom>
          <a:noFill/>
        </p:spPr>
        <p:txBody>
          <a:bodyPr wrap="square" rtlCol="0">
            <a:spAutoFit/>
          </a:bodyPr>
          <a:lstStyle/>
          <a:p>
            <a:r>
              <a:rPr lang="en-GB" sz="1000" dirty="0"/>
              <a:t>Graphic pictures used in this presentation has been generated by AI and downloaded from Google. </a:t>
            </a:r>
          </a:p>
        </p:txBody>
      </p:sp>
    </p:spTree>
    <p:extLst>
      <p:ext uri="{BB962C8B-B14F-4D97-AF65-F5344CB8AC3E}">
        <p14:creationId xmlns:p14="http://schemas.microsoft.com/office/powerpoint/2010/main" val="798203993"/>
      </p:ext>
    </p:extLst>
  </p:cSld>
  <p:clrMapOvr>
    <a:masterClrMapping/>
  </p:clrMapOvr>
</p:sld>
</file>

<file path=ppt/theme/theme1.xml><?xml version="1.0" encoding="utf-8"?>
<a:theme xmlns:a="http://schemas.openxmlformats.org/drawingml/2006/main" name="ShojiVTI">
  <a:themeElements>
    <a:clrScheme name="Shoji">
      <a:dk1>
        <a:sysClr val="windowText" lastClr="000000"/>
      </a:dk1>
      <a:lt1>
        <a:sysClr val="window" lastClr="FFFFFF"/>
      </a:lt1>
      <a:dk2>
        <a:srgbClr val="595460"/>
      </a:dk2>
      <a:lt2>
        <a:srgbClr val="EBEDEB"/>
      </a:lt2>
      <a:accent1>
        <a:srgbClr val="97A7B8"/>
      </a:accent1>
      <a:accent2>
        <a:srgbClr val="A5B592"/>
      </a:accent2>
      <a:accent3>
        <a:srgbClr val="CED228"/>
      </a:accent3>
      <a:accent4>
        <a:srgbClr val="D1C499"/>
      </a:accent4>
      <a:accent5>
        <a:srgbClr val="BDB3B6"/>
      </a:accent5>
      <a:accent6>
        <a:srgbClr val="C5A98D"/>
      </a:accent6>
      <a:hlink>
        <a:srgbClr val="CC9900"/>
      </a:hlink>
      <a:folHlink>
        <a:srgbClr val="96A9A9"/>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74515236.tgt.Office_50301644_TF56000440_Win32_OJ112196103" id="{580BD9EC-6C19-4542-8B14-DA369C5CDA21}" vid="{FD53FB74-34FC-41BD-841A-01F3915863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99F8CEDD-DC61-403E-AD0F-EF7523F627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00F1594-3EA9-4B35-B72A-00D8B89F015B}">
  <ds:schemaRefs>
    <ds:schemaRef ds:uri="http://schemas.microsoft.com/sharepoint/v3/contenttype/forms"/>
  </ds:schemaRefs>
</ds:datastoreItem>
</file>

<file path=customXml/itemProps3.xml><?xml version="1.0" encoding="utf-8"?>
<ds:datastoreItem xmlns:ds="http://schemas.openxmlformats.org/officeDocument/2006/customXml" ds:itemID="{9BF9B764-6365-43A2-B92A-B9C4DD6E9B23}">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clbl:label id="{72f988bf-86f1-41af-91ab-2d7cd011db47}" enabled="0" method="" siteId="{72f988bf-86f1-41af-91ab-2d7cd011db47}" removed="1"/>
</clbl:labelList>
</file>

<file path=docProps/app.xml><?xml version="1.0" encoding="utf-8"?>
<Properties xmlns="http://schemas.openxmlformats.org/officeDocument/2006/extended-properties" xmlns:vt="http://schemas.openxmlformats.org/officeDocument/2006/docPropsVTypes">
  <Template>{B2B08B66-70DB-483E-8125-1DE67C5DD797}tf56000440_win32</Template>
  <TotalTime>215</TotalTime>
  <Words>646</Words>
  <Application>Microsoft Office PowerPoint</Application>
  <PresentationFormat>Widescreen</PresentationFormat>
  <Paragraphs>63</Paragraphs>
  <Slides>9</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Meiryo</vt:lpstr>
      <vt:lpstr>Arial</vt:lpstr>
      <vt:lpstr>Calibri</vt:lpstr>
      <vt:lpstr>Corbel</vt:lpstr>
      <vt:lpstr>ShojiVTI</vt:lpstr>
      <vt:lpstr>Disappearance of Dr. Dana Hart </vt:lpstr>
      <vt:lpstr>Introduction</vt:lpstr>
      <vt:lpstr>Personal Profile and Timeline</vt:lpstr>
      <vt:lpstr>Individuals Involved</vt:lpstr>
      <vt:lpstr>Evidence Collected</vt:lpstr>
      <vt:lpstr>Conclusion</vt:lpstr>
      <vt:lpstr>Recommendations</vt:lpstr>
      <vt:lpstr>Reference List: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Mateusz Byczyk (2424912)</dc:creator>
  <cp:lastModifiedBy>Mateusz Byczyk (2424912)</cp:lastModifiedBy>
  <cp:revision>3</cp:revision>
  <dcterms:created xsi:type="dcterms:W3CDTF">2025-03-16T19:00:14Z</dcterms:created>
  <dcterms:modified xsi:type="dcterms:W3CDTF">2025-03-16T22:36:03Z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