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719" r:id="rId24"/>
    <p:sldId id="287" r:id="rId25"/>
    <p:sldId id="331" r:id="rId26"/>
    <p:sldId id="721" r:id="rId27"/>
    <p:sldId id="370" r:id="rId28"/>
    <p:sldId id="371" r:id="rId29"/>
    <p:sldId id="372" r:id="rId30"/>
    <p:sldId id="373" r:id="rId31"/>
    <p:sldId id="377" r:id="rId32"/>
    <p:sldId id="728" r:id="rId33"/>
    <p:sldId id="385" r:id="rId34"/>
    <p:sldId id="722" r:id="rId35"/>
    <p:sldId id="386" r:id="rId36"/>
    <p:sldId id="723" r:id="rId37"/>
    <p:sldId id="383" r:id="rId38"/>
    <p:sldId id="384" r:id="rId39"/>
    <p:sldId id="379" r:id="rId40"/>
    <p:sldId id="382" r:id="rId41"/>
    <p:sldId id="380" r:id="rId42"/>
    <p:sldId id="387" r:id="rId43"/>
    <p:sldId id="724" r:id="rId44"/>
    <p:sldId id="725" r:id="rId45"/>
    <p:sldId id="726" r:id="rId46"/>
    <p:sldId id="727" r:id="rId47"/>
    <p:sldId id="720" r:id="rId48"/>
  </p:sldIdLst>
  <p:sldSz cx="12192000" cy="6858000"/>
  <p:notesSz cx="6858000" cy="9144000"/>
  <p:custDataLst>
    <p:tags r:id="rId5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16D8B50-F925-4CDD-895D-C4B28EB590F3}">
          <p14:sldIdLst>
            <p14:sldId id="719"/>
            <p14:sldId id="287"/>
            <p14:sldId id="331"/>
            <p14:sldId id="721"/>
            <p14:sldId id="370"/>
            <p14:sldId id="371"/>
            <p14:sldId id="372"/>
          </p14:sldIdLst>
        </p14:section>
        <p14:section name="Untitled Section" id="{9D930120-E5A6-4E5D-8B90-45DB9A25CBBA}">
          <p14:sldIdLst>
            <p14:sldId id="373"/>
            <p14:sldId id="377"/>
            <p14:sldId id="728"/>
            <p14:sldId id="385"/>
            <p14:sldId id="722"/>
            <p14:sldId id="386"/>
            <p14:sldId id="723"/>
            <p14:sldId id="383"/>
            <p14:sldId id="384"/>
            <p14:sldId id="379"/>
            <p14:sldId id="382"/>
            <p14:sldId id="380"/>
            <p14:sldId id="387"/>
            <p14:sldId id="724"/>
            <p14:sldId id="725"/>
            <p14:sldId id="726"/>
            <p14:sldId id="727"/>
            <p14:sldId id="72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2AEF9A-BBD9-4DB5-BFCA-E2E3C9BBCCF0}" v="172" dt="2023-11-01T21:14:33.5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06" y="199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tags" Target="tags/tag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0FB8197-792A-4A45-B007-F8C8012A0DB8}"/>
    <pc:docChg chg="undo custSel addSld delSld modSld">
      <pc:chgData name="Jenifer Prince Devaraj" userId="c3fb109c-09d1-42a6-93f4-69472d709861" providerId="ADAL" clId="{50FB8197-792A-4A45-B007-F8C8012A0DB8}" dt="2023-02-05T18:40:26.658" v="15" actId="47"/>
      <pc:docMkLst>
        <pc:docMk/>
      </pc:docMkLst>
      <pc:sldChg chg="delSp add del mod">
        <pc:chgData name="Jenifer Prince Devaraj" userId="c3fb109c-09d1-42a6-93f4-69472d709861" providerId="ADAL" clId="{50FB8197-792A-4A45-B007-F8C8012A0DB8}" dt="2023-02-05T18:40:26.658" v="15" actId="47"/>
        <pc:sldMkLst>
          <pc:docMk/>
          <pc:sldMk cId="3073364957" sldId="721"/>
        </pc:sldMkLst>
        <pc:picChg chg="del">
          <ac:chgData name="Jenifer Prince Devaraj" userId="c3fb109c-09d1-42a6-93f4-69472d709861" providerId="ADAL" clId="{50FB8197-792A-4A45-B007-F8C8012A0DB8}" dt="2023-01-31T16:43:39.781" v="1" actId="478"/>
          <ac:picMkLst>
            <pc:docMk/>
            <pc:sldMk cId="3073364957" sldId="721"/>
            <ac:picMk id="10" creationId="{1DB8E9EA-C62D-91FA-28B5-F2299DD923F6}"/>
          </ac:picMkLst>
        </pc:picChg>
      </pc:sldChg>
      <pc:sldChg chg="addSp delSp modSp add del mod">
        <pc:chgData name="Jenifer Prince Devaraj" userId="c3fb109c-09d1-42a6-93f4-69472d709861" providerId="ADAL" clId="{50FB8197-792A-4A45-B007-F8C8012A0DB8}" dt="2023-02-05T18:40:23.011" v="14" actId="47"/>
        <pc:sldMkLst>
          <pc:docMk/>
          <pc:sldMk cId="4140070968" sldId="722"/>
        </pc:sldMkLst>
        <pc:spChg chg="del">
          <ac:chgData name="Jenifer Prince Devaraj" userId="c3fb109c-09d1-42a6-93f4-69472d709861" providerId="ADAL" clId="{50FB8197-792A-4A45-B007-F8C8012A0DB8}" dt="2023-01-31T17:02:24.441" v="4" actId="478"/>
          <ac:spMkLst>
            <pc:docMk/>
            <pc:sldMk cId="4140070968" sldId="722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50FB8197-792A-4A45-B007-F8C8012A0DB8}" dt="2023-01-31T17:02:27.678" v="5" actId="478"/>
          <ac:spMkLst>
            <pc:docMk/>
            <pc:sldMk cId="4140070968" sldId="722"/>
            <ac:spMk id="5" creationId="{12E16052-344F-3D69-4134-9337161AD851}"/>
          </ac:spMkLst>
        </pc:spChg>
        <pc:picChg chg="del">
          <ac:chgData name="Jenifer Prince Devaraj" userId="c3fb109c-09d1-42a6-93f4-69472d709861" providerId="ADAL" clId="{50FB8197-792A-4A45-B007-F8C8012A0DB8}" dt="2023-01-31T17:02:17.656" v="3" actId="478"/>
          <ac:picMkLst>
            <pc:docMk/>
            <pc:sldMk cId="4140070968" sldId="722"/>
            <ac:picMk id="9" creationId="{00000000-0000-0000-0000-000000000000}"/>
          </ac:picMkLst>
        </pc:picChg>
      </pc:sldChg>
      <pc:sldChg chg="new add del">
        <pc:chgData name="Jenifer Prince Devaraj" userId="c3fb109c-09d1-42a6-93f4-69472d709861" providerId="ADAL" clId="{50FB8197-792A-4A45-B007-F8C8012A0DB8}" dt="2023-02-05T18:40:18.185" v="13" actId="47"/>
        <pc:sldMkLst>
          <pc:docMk/>
          <pc:sldMk cId="1097024906" sldId="723"/>
        </pc:sldMkLst>
      </pc:sldChg>
      <pc:sldChg chg="delSp new del mod">
        <pc:chgData name="Jenifer Prince Devaraj" userId="c3fb109c-09d1-42a6-93f4-69472d709861" providerId="ADAL" clId="{50FB8197-792A-4A45-B007-F8C8012A0DB8}" dt="2023-02-05T18:40:16.696" v="12" actId="47"/>
        <pc:sldMkLst>
          <pc:docMk/>
          <pc:sldMk cId="1722021322" sldId="724"/>
        </pc:sldMkLst>
        <pc:spChg chg="del">
          <ac:chgData name="Jenifer Prince Devaraj" userId="c3fb109c-09d1-42a6-93f4-69472d709861" providerId="ADAL" clId="{50FB8197-792A-4A45-B007-F8C8012A0DB8}" dt="2023-01-31T17:20:37.630" v="10" actId="478"/>
          <ac:spMkLst>
            <pc:docMk/>
            <pc:sldMk cId="1722021322" sldId="724"/>
            <ac:spMk id="2" creationId="{5912EC5D-3609-89B0-9922-814DE8431DB4}"/>
          </ac:spMkLst>
        </pc:spChg>
        <pc:spChg chg="del">
          <ac:chgData name="Jenifer Prince Devaraj" userId="c3fb109c-09d1-42a6-93f4-69472d709861" providerId="ADAL" clId="{50FB8197-792A-4A45-B007-F8C8012A0DB8}" dt="2023-01-31T17:20:42.545" v="11" actId="478"/>
          <ac:spMkLst>
            <pc:docMk/>
            <pc:sldMk cId="1722021322" sldId="724"/>
            <ac:spMk id="3" creationId="{6D340119-76A9-C955-9E81-DDF47281FD2B}"/>
          </ac:spMkLst>
        </pc:spChg>
      </pc:sldChg>
    </pc:docChg>
  </pc:docChgLst>
  <pc:docChgLst>
    <pc:chgData name="Jenifer Prince Devaraj" userId="c3fb109c-09d1-42a6-93f4-69472d709861" providerId="ADAL" clId="{B522DF30-8EB4-40A3-8342-CA6D8969CF94}"/>
    <pc:docChg chg="modSld">
      <pc:chgData name="Jenifer Prince Devaraj" userId="c3fb109c-09d1-42a6-93f4-69472d709861" providerId="ADAL" clId="{B522DF30-8EB4-40A3-8342-CA6D8969CF94}" dt="2023-01-31T00:32:40.464" v="40" actId="255"/>
      <pc:docMkLst>
        <pc:docMk/>
      </pc:docMkLst>
      <pc:sldChg chg="modSp mod">
        <pc:chgData name="Jenifer Prince Devaraj" userId="c3fb109c-09d1-42a6-93f4-69472d709861" providerId="ADAL" clId="{B522DF30-8EB4-40A3-8342-CA6D8969CF94}" dt="2023-01-31T00:32:40.464" v="40" actId="255"/>
        <pc:sldMkLst>
          <pc:docMk/>
          <pc:sldMk cId="1495736662" sldId="287"/>
        </pc:sldMkLst>
        <pc:spChg chg="mod">
          <ac:chgData name="Jenifer Prince Devaraj" userId="c3fb109c-09d1-42a6-93f4-69472d709861" providerId="ADAL" clId="{B522DF30-8EB4-40A3-8342-CA6D8969CF94}" dt="2023-01-31T00:32:40.464" v="40" actId="255"/>
          <ac:spMkLst>
            <pc:docMk/>
            <pc:sldMk cId="1495736662" sldId="287"/>
            <ac:spMk id="2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F22AEF9A-BBD9-4DB5-BFCA-E2E3C9BBCCF0}"/>
    <pc:docChg chg="undo custSel addSld delSld modSld addSection modSection replTag">
      <pc:chgData name="Jenifer Prince Devaraj" userId="c3fb109c-09d1-42a6-93f4-69472d709861" providerId="ADAL" clId="{F22AEF9A-BBD9-4DB5-BFCA-E2E3C9BBCCF0}" dt="2023-11-02T09:14:48.121" v="397" actId="680"/>
      <pc:docMkLst>
        <pc:docMk/>
      </pc:docMkLst>
      <pc:sldChg chg="addSp delSp modSp mod">
        <pc:chgData name="Jenifer Prince Devaraj" userId="c3fb109c-09d1-42a6-93f4-69472d709861" providerId="ADAL" clId="{F22AEF9A-BBD9-4DB5-BFCA-E2E3C9BBCCF0}" dt="2023-10-25T20:07:39.751" v="143" actId="1076"/>
        <pc:sldMkLst>
          <pc:docMk/>
          <pc:sldMk cId="376590867" sldId="331"/>
        </pc:sldMkLst>
        <pc:spChg chg="mod">
          <ac:chgData name="Jenifer Prince Devaraj" userId="c3fb109c-09d1-42a6-93f4-69472d709861" providerId="ADAL" clId="{F22AEF9A-BBD9-4DB5-BFCA-E2E3C9BBCCF0}" dt="2023-10-25T20:00:12.836" v="66" actId="1076"/>
          <ac:spMkLst>
            <pc:docMk/>
            <pc:sldMk cId="376590867" sldId="33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19:58:26.818" v="17" actId="478"/>
          <ac:spMkLst>
            <pc:docMk/>
            <pc:sldMk cId="376590867" sldId="331"/>
            <ac:spMk id="4" creationId="{620F266E-333A-0E93-2280-17AB46AAC80F}"/>
          </ac:spMkLst>
        </pc:spChg>
        <pc:spChg chg="add mod">
          <ac:chgData name="Jenifer Prince Devaraj" userId="c3fb109c-09d1-42a6-93f4-69472d709861" providerId="ADAL" clId="{F22AEF9A-BBD9-4DB5-BFCA-E2E3C9BBCCF0}" dt="2023-10-25T19:59:53.891" v="60" actId="255"/>
          <ac:spMkLst>
            <pc:docMk/>
            <pc:sldMk cId="376590867" sldId="331"/>
            <ac:spMk id="5" creationId="{1AB4E435-BF3D-132E-355D-9CB26AE7F6ED}"/>
          </ac:spMkLst>
        </pc:spChg>
        <pc:spChg chg="del">
          <ac:chgData name="Jenifer Prince Devaraj" userId="c3fb109c-09d1-42a6-93f4-69472d709861" providerId="ADAL" clId="{F22AEF9A-BBD9-4DB5-BFCA-E2E3C9BBCCF0}" dt="2023-10-25T19:58:24.696" v="15" actId="478"/>
          <ac:spMkLst>
            <pc:docMk/>
            <pc:sldMk cId="376590867" sldId="331"/>
            <ac:spMk id="6" creationId="{2D528BA2-F2E1-9BB2-2631-7E3936970989}"/>
          </ac:spMkLst>
        </pc:spChg>
        <pc:spChg chg="add mod">
          <ac:chgData name="Jenifer Prince Devaraj" userId="c3fb109c-09d1-42a6-93f4-69472d709861" providerId="ADAL" clId="{F22AEF9A-BBD9-4DB5-BFCA-E2E3C9BBCCF0}" dt="2023-10-25T19:59:49.440" v="59" actId="207"/>
          <ac:spMkLst>
            <pc:docMk/>
            <pc:sldMk cId="376590867" sldId="331"/>
            <ac:spMk id="8" creationId="{64966CF9-7EDC-AB51-062D-43FF1DADFE9A}"/>
          </ac:spMkLst>
        </pc:spChg>
        <pc:spChg chg="add mod">
          <ac:chgData name="Jenifer Prince Devaraj" userId="c3fb109c-09d1-42a6-93f4-69472d709861" providerId="ADAL" clId="{F22AEF9A-BBD9-4DB5-BFCA-E2E3C9BBCCF0}" dt="2023-10-25T20:07:39.751" v="143" actId="1076"/>
          <ac:spMkLst>
            <pc:docMk/>
            <pc:sldMk cId="376590867" sldId="331"/>
            <ac:spMk id="10" creationId="{5A3B35C1-E75E-78B1-D3AF-B9465ED9BECE}"/>
          </ac:spMkLst>
        </pc:spChg>
        <pc:spChg chg="add mod">
          <ac:chgData name="Jenifer Prince Devaraj" userId="c3fb109c-09d1-42a6-93f4-69472d709861" providerId="ADAL" clId="{F22AEF9A-BBD9-4DB5-BFCA-E2E3C9BBCCF0}" dt="2023-10-25T20:00:56.467" v="71" actId="571"/>
          <ac:spMkLst>
            <pc:docMk/>
            <pc:sldMk cId="376590867" sldId="331"/>
            <ac:spMk id="11" creationId="{50BF8F7B-58A9-C4A8-3A76-0E2D9C86467B}"/>
          </ac:spMkLst>
        </pc:spChg>
        <pc:spChg chg="add mod">
          <ac:chgData name="Jenifer Prince Devaraj" userId="c3fb109c-09d1-42a6-93f4-69472d709861" providerId="ADAL" clId="{F22AEF9A-BBD9-4DB5-BFCA-E2E3C9BBCCF0}" dt="2023-10-25T20:00:56.467" v="71" actId="571"/>
          <ac:spMkLst>
            <pc:docMk/>
            <pc:sldMk cId="376590867" sldId="331"/>
            <ac:spMk id="12" creationId="{7FFF2CAA-3BBD-658A-CF87-9DEF6053EEA1}"/>
          </ac:spMkLst>
        </pc:spChg>
        <pc:spChg chg="add mod">
          <ac:chgData name="Jenifer Prince Devaraj" userId="c3fb109c-09d1-42a6-93f4-69472d709861" providerId="ADAL" clId="{F22AEF9A-BBD9-4DB5-BFCA-E2E3C9BBCCF0}" dt="2023-10-25T20:00:56.467" v="71" actId="571"/>
          <ac:spMkLst>
            <pc:docMk/>
            <pc:sldMk cId="376590867" sldId="331"/>
            <ac:spMk id="13" creationId="{F4340225-45C6-1FB0-E78A-244084D1F95C}"/>
          </ac:spMkLst>
        </pc:spChg>
      </pc:sldChg>
      <pc:sldChg chg="addSp delSp modSp mod">
        <pc:chgData name="Jenifer Prince Devaraj" userId="c3fb109c-09d1-42a6-93f4-69472d709861" providerId="ADAL" clId="{F22AEF9A-BBD9-4DB5-BFCA-E2E3C9BBCCF0}" dt="2023-10-25T20:01:23.758" v="80"/>
        <pc:sldMkLst>
          <pc:docMk/>
          <pc:sldMk cId="2228941544" sldId="370"/>
        </pc:sldMkLst>
        <pc:spChg chg="del">
          <ac:chgData name="Jenifer Prince Devaraj" userId="c3fb109c-09d1-42a6-93f4-69472d709861" providerId="ADAL" clId="{F22AEF9A-BBD9-4DB5-BFCA-E2E3C9BBCCF0}" dt="2023-10-25T20:01:13.394" v="75" actId="478"/>
          <ac:spMkLst>
            <pc:docMk/>
            <pc:sldMk cId="2228941544" sldId="37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F22AEF9A-BBD9-4DB5-BFCA-E2E3C9BBCCF0}" dt="2023-10-25T20:01:20.323" v="78" actId="1076"/>
          <ac:spMkLst>
            <pc:docMk/>
            <pc:sldMk cId="2228941544" sldId="370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1:17.070" v="77" actId="478"/>
          <ac:spMkLst>
            <pc:docMk/>
            <pc:sldMk cId="2228941544" sldId="370"/>
            <ac:spMk id="8" creationId="{FCD30B79-A0A4-8B96-9F93-4AE5951025B4}"/>
          </ac:spMkLst>
        </pc:spChg>
        <pc:spChg chg="add mod">
          <ac:chgData name="Jenifer Prince Devaraj" userId="c3fb109c-09d1-42a6-93f4-69472d709861" providerId="ADAL" clId="{F22AEF9A-BBD9-4DB5-BFCA-E2E3C9BBCCF0}" dt="2023-10-25T20:01:23.758" v="80"/>
          <ac:spMkLst>
            <pc:docMk/>
            <pc:sldMk cId="2228941544" sldId="370"/>
            <ac:spMk id="9" creationId="{63B1B7B4-0FF7-675D-B0A5-EBE1B2E992EA}"/>
          </ac:spMkLst>
        </pc:spChg>
        <pc:spChg chg="add mod">
          <ac:chgData name="Jenifer Prince Devaraj" userId="c3fb109c-09d1-42a6-93f4-69472d709861" providerId="ADAL" clId="{F22AEF9A-BBD9-4DB5-BFCA-E2E3C9BBCCF0}" dt="2023-10-25T20:01:23.758" v="80"/>
          <ac:spMkLst>
            <pc:docMk/>
            <pc:sldMk cId="2228941544" sldId="370"/>
            <ac:spMk id="10" creationId="{081EFAFA-1AB7-C25D-70E0-495DF55D8CEA}"/>
          </ac:spMkLst>
        </pc:spChg>
        <pc:spChg chg="add mod">
          <ac:chgData name="Jenifer Prince Devaraj" userId="c3fb109c-09d1-42a6-93f4-69472d709861" providerId="ADAL" clId="{F22AEF9A-BBD9-4DB5-BFCA-E2E3C9BBCCF0}" dt="2023-10-25T20:01:23.758" v="80"/>
          <ac:spMkLst>
            <pc:docMk/>
            <pc:sldMk cId="2228941544" sldId="370"/>
            <ac:spMk id="11" creationId="{10DB953A-706D-2500-700A-F2F367B9C8F1}"/>
          </ac:spMkLst>
        </pc:spChg>
        <pc:picChg chg="mod">
          <ac:chgData name="Jenifer Prince Devaraj" userId="c3fb109c-09d1-42a6-93f4-69472d709861" providerId="ADAL" clId="{F22AEF9A-BBD9-4DB5-BFCA-E2E3C9BBCCF0}" dt="2023-10-25T20:01:22.857" v="79" actId="1076"/>
          <ac:picMkLst>
            <pc:docMk/>
            <pc:sldMk cId="2228941544" sldId="370"/>
            <ac:picMk id="6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1-01T20:40:23.515" v="148" actId="1076"/>
        <pc:sldMkLst>
          <pc:docMk/>
          <pc:sldMk cId="820648842" sldId="371"/>
        </pc:sldMkLst>
        <pc:spChg chg="mod">
          <ac:chgData name="Jenifer Prince Devaraj" userId="c3fb109c-09d1-42a6-93f4-69472d709861" providerId="ADAL" clId="{F22AEF9A-BBD9-4DB5-BFCA-E2E3C9BBCCF0}" dt="2023-10-25T20:01:32.692" v="82" actId="1076"/>
          <ac:spMkLst>
            <pc:docMk/>
            <pc:sldMk cId="820648842" sldId="37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F22AEF9A-BBD9-4DB5-BFCA-E2E3C9BBCCF0}" dt="2023-11-01T20:40:23.515" v="148" actId="1076"/>
          <ac:spMkLst>
            <pc:docMk/>
            <pc:sldMk cId="820648842" sldId="371"/>
            <ac:spMk id="4" creationId="{74E6D6E1-A886-551C-8336-2E0E14B0B16E}"/>
          </ac:spMkLst>
        </pc:spChg>
        <pc:spChg chg="add mod">
          <ac:chgData name="Jenifer Prince Devaraj" userId="c3fb109c-09d1-42a6-93f4-69472d709861" providerId="ADAL" clId="{F22AEF9A-BBD9-4DB5-BFCA-E2E3C9BBCCF0}" dt="2023-10-25T20:01:37.192" v="84"/>
          <ac:spMkLst>
            <pc:docMk/>
            <pc:sldMk cId="820648842" sldId="371"/>
            <ac:spMk id="5" creationId="{5E04813C-47D2-B87F-9183-2D61BBE8227A}"/>
          </ac:spMkLst>
        </pc:spChg>
        <pc:spChg chg="del">
          <ac:chgData name="Jenifer Prince Devaraj" userId="c3fb109c-09d1-42a6-93f4-69472d709861" providerId="ADAL" clId="{F22AEF9A-BBD9-4DB5-BFCA-E2E3C9BBCCF0}" dt="2023-10-25T20:01:36.595" v="83" actId="478"/>
          <ac:spMkLst>
            <pc:docMk/>
            <pc:sldMk cId="820648842" sldId="371"/>
            <ac:spMk id="6" creationId="{F45FB3F4-9A2C-23B8-29F9-B012CD05C7E8}"/>
          </ac:spMkLst>
        </pc:spChg>
        <pc:spChg chg="add mod">
          <ac:chgData name="Jenifer Prince Devaraj" userId="c3fb109c-09d1-42a6-93f4-69472d709861" providerId="ADAL" clId="{F22AEF9A-BBD9-4DB5-BFCA-E2E3C9BBCCF0}" dt="2023-10-25T20:01:37.192" v="84"/>
          <ac:spMkLst>
            <pc:docMk/>
            <pc:sldMk cId="820648842" sldId="371"/>
            <ac:spMk id="8" creationId="{EB669C9F-5C21-7C73-3083-2B80090C2AB7}"/>
          </ac:spMkLst>
        </pc:spChg>
        <pc:picChg chg="mod">
          <ac:chgData name="Jenifer Prince Devaraj" userId="c3fb109c-09d1-42a6-93f4-69472d709861" providerId="ADAL" clId="{F22AEF9A-BBD9-4DB5-BFCA-E2E3C9BBCCF0}" dt="2023-10-25T20:01:29.446" v="81" actId="1076"/>
          <ac:picMkLst>
            <pc:docMk/>
            <pc:sldMk cId="820648842" sldId="371"/>
            <ac:picMk id="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1:43.980" v="86"/>
        <pc:sldMkLst>
          <pc:docMk/>
          <pc:sldMk cId="1227115969" sldId="372"/>
        </pc:sldMkLst>
        <pc:spChg chg="del">
          <ac:chgData name="Jenifer Prince Devaraj" userId="c3fb109c-09d1-42a6-93f4-69472d709861" providerId="ADAL" clId="{F22AEF9A-BBD9-4DB5-BFCA-E2E3C9BBCCF0}" dt="2023-10-25T20:01:43.481" v="85" actId="478"/>
          <ac:spMkLst>
            <pc:docMk/>
            <pc:sldMk cId="1227115969" sldId="372"/>
            <ac:spMk id="6" creationId="{0850EAF0-24DA-C8A2-366E-D3E8572DC862}"/>
          </ac:spMkLst>
        </pc:spChg>
        <pc:spChg chg="add mod">
          <ac:chgData name="Jenifer Prince Devaraj" userId="c3fb109c-09d1-42a6-93f4-69472d709861" providerId="ADAL" clId="{F22AEF9A-BBD9-4DB5-BFCA-E2E3C9BBCCF0}" dt="2023-10-25T20:01:43.980" v="86"/>
          <ac:spMkLst>
            <pc:docMk/>
            <pc:sldMk cId="1227115969" sldId="372"/>
            <ac:spMk id="8" creationId="{91413CF4-23E6-D144-B994-C65771529C89}"/>
          </ac:spMkLst>
        </pc:spChg>
        <pc:spChg chg="add mod">
          <ac:chgData name="Jenifer Prince Devaraj" userId="c3fb109c-09d1-42a6-93f4-69472d709861" providerId="ADAL" clId="{F22AEF9A-BBD9-4DB5-BFCA-E2E3C9BBCCF0}" dt="2023-10-25T20:01:43.980" v="86"/>
          <ac:spMkLst>
            <pc:docMk/>
            <pc:sldMk cId="1227115969" sldId="372"/>
            <ac:spMk id="9" creationId="{20AF26F2-2785-49D6-8FCA-F1F1C32600C7}"/>
          </ac:spMkLst>
        </pc:spChg>
        <pc:spChg chg="add mod">
          <ac:chgData name="Jenifer Prince Devaraj" userId="c3fb109c-09d1-42a6-93f4-69472d709861" providerId="ADAL" clId="{F22AEF9A-BBD9-4DB5-BFCA-E2E3C9BBCCF0}" dt="2023-10-25T20:01:43.980" v="86"/>
          <ac:spMkLst>
            <pc:docMk/>
            <pc:sldMk cId="1227115969" sldId="372"/>
            <ac:spMk id="10" creationId="{893E6A67-1269-866D-6B6C-B8C6CF2A73B8}"/>
          </ac:spMkLst>
        </pc:spChg>
      </pc:sldChg>
      <pc:sldChg chg="addSp delSp modSp mod">
        <pc:chgData name="Jenifer Prince Devaraj" userId="c3fb109c-09d1-42a6-93f4-69472d709861" providerId="ADAL" clId="{F22AEF9A-BBD9-4DB5-BFCA-E2E3C9BBCCF0}" dt="2023-10-25T20:02:14.390" v="93"/>
        <pc:sldMkLst>
          <pc:docMk/>
          <pc:sldMk cId="1500367689" sldId="373"/>
        </pc:sldMkLst>
        <pc:spChg chg="mod">
          <ac:chgData name="Jenifer Prince Devaraj" userId="c3fb109c-09d1-42a6-93f4-69472d709861" providerId="ADAL" clId="{F22AEF9A-BBD9-4DB5-BFCA-E2E3C9BBCCF0}" dt="2023-10-25T20:02:11.745" v="92" actId="255"/>
          <ac:spMkLst>
            <pc:docMk/>
            <pc:sldMk cId="1500367689" sldId="373"/>
            <ac:spMk id="4" creationId="{FCBAC98D-6526-0E0A-D7DC-7F5ACE5AB6FC}"/>
          </ac:spMkLst>
        </pc:spChg>
        <pc:spChg chg="del">
          <ac:chgData name="Jenifer Prince Devaraj" userId="c3fb109c-09d1-42a6-93f4-69472d709861" providerId="ADAL" clId="{F22AEF9A-BBD9-4DB5-BFCA-E2E3C9BBCCF0}" dt="2023-10-25T20:01:58.756" v="87" actId="478"/>
          <ac:spMkLst>
            <pc:docMk/>
            <pc:sldMk cId="1500367689" sldId="373"/>
            <ac:spMk id="6" creationId="{C20BB03C-5928-CF06-3D34-9416F5C6FFDC}"/>
          </ac:spMkLst>
        </pc:spChg>
        <pc:spChg chg="add del mod">
          <ac:chgData name="Jenifer Prince Devaraj" userId="c3fb109c-09d1-42a6-93f4-69472d709861" providerId="ADAL" clId="{F22AEF9A-BBD9-4DB5-BFCA-E2E3C9BBCCF0}" dt="2023-10-25T20:02:00.740" v="89" actId="478"/>
          <ac:spMkLst>
            <pc:docMk/>
            <pc:sldMk cId="1500367689" sldId="373"/>
            <ac:spMk id="9" creationId="{238054C5-4394-2D85-1576-1F86773116A2}"/>
          </ac:spMkLst>
        </pc:spChg>
        <pc:spChg chg="add mod">
          <ac:chgData name="Jenifer Prince Devaraj" userId="c3fb109c-09d1-42a6-93f4-69472d709861" providerId="ADAL" clId="{F22AEF9A-BBD9-4DB5-BFCA-E2E3C9BBCCF0}" dt="2023-10-25T20:02:14.390" v="93"/>
          <ac:spMkLst>
            <pc:docMk/>
            <pc:sldMk cId="1500367689" sldId="373"/>
            <ac:spMk id="10" creationId="{243F6495-4F97-CB19-7FAF-EDF90F7CAF09}"/>
          </ac:spMkLst>
        </pc:spChg>
        <pc:spChg chg="add mod">
          <ac:chgData name="Jenifer Prince Devaraj" userId="c3fb109c-09d1-42a6-93f4-69472d709861" providerId="ADAL" clId="{F22AEF9A-BBD9-4DB5-BFCA-E2E3C9BBCCF0}" dt="2023-10-25T20:02:14.390" v="93"/>
          <ac:spMkLst>
            <pc:docMk/>
            <pc:sldMk cId="1500367689" sldId="373"/>
            <ac:spMk id="11" creationId="{03541BA4-1DCE-181A-D850-CF4565C90A62}"/>
          </ac:spMkLst>
        </pc:spChg>
        <pc:spChg chg="add mod">
          <ac:chgData name="Jenifer Prince Devaraj" userId="c3fb109c-09d1-42a6-93f4-69472d709861" providerId="ADAL" clId="{F22AEF9A-BBD9-4DB5-BFCA-E2E3C9BBCCF0}" dt="2023-10-25T20:02:14.390" v="93"/>
          <ac:spMkLst>
            <pc:docMk/>
            <pc:sldMk cId="1500367689" sldId="373"/>
            <ac:spMk id="12" creationId="{FACC9667-FF93-008B-39B7-E50B3F91A488}"/>
          </ac:spMkLst>
        </pc:spChg>
        <pc:picChg chg="mod">
          <ac:chgData name="Jenifer Prince Devaraj" userId="c3fb109c-09d1-42a6-93f4-69472d709861" providerId="ADAL" clId="{F22AEF9A-BBD9-4DB5-BFCA-E2E3C9BBCCF0}" dt="2023-10-25T20:02:02.863" v="90" actId="1076"/>
          <ac:picMkLst>
            <pc:docMk/>
            <pc:sldMk cId="1500367689" sldId="373"/>
            <ac:picMk id="2" creationId="{791313FC-38AA-9ADA-9EDC-4E0F702EB2C1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1-01T20:41:52.180" v="151" actId="1076"/>
        <pc:sldMkLst>
          <pc:docMk/>
          <pc:sldMk cId="1900039967" sldId="377"/>
        </pc:sldMkLst>
        <pc:spChg chg="del">
          <ac:chgData name="Jenifer Prince Devaraj" userId="c3fb109c-09d1-42a6-93f4-69472d709861" providerId="ADAL" clId="{F22AEF9A-BBD9-4DB5-BFCA-E2E3C9BBCCF0}" dt="2023-10-25T20:02:22.713" v="95" actId="478"/>
          <ac:spMkLst>
            <pc:docMk/>
            <pc:sldMk cId="1900039967" sldId="377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2:25.770" v="98" actId="478"/>
          <ac:spMkLst>
            <pc:docMk/>
            <pc:sldMk cId="1900039967" sldId="377"/>
            <ac:spMk id="6" creationId="{8E42ED86-E52A-F106-82C6-54C5991499B6}"/>
          </ac:spMkLst>
        </pc:spChg>
        <pc:spChg chg="add mod">
          <ac:chgData name="Jenifer Prince Devaraj" userId="c3fb109c-09d1-42a6-93f4-69472d709861" providerId="ADAL" clId="{F22AEF9A-BBD9-4DB5-BFCA-E2E3C9BBCCF0}" dt="2023-11-01T20:41:52.180" v="151" actId="1076"/>
          <ac:spMkLst>
            <pc:docMk/>
            <pc:sldMk cId="1900039967" sldId="377"/>
            <ac:spMk id="8" creationId="{A982FB39-FDAC-BEE8-B8B7-0C012CD595FC}"/>
          </ac:spMkLst>
        </pc:spChg>
        <pc:spChg chg="add mod">
          <ac:chgData name="Jenifer Prince Devaraj" userId="c3fb109c-09d1-42a6-93f4-69472d709861" providerId="ADAL" clId="{F22AEF9A-BBD9-4DB5-BFCA-E2E3C9BBCCF0}" dt="2023-10-25T20:02:23.245" v="96"/>
          <ac:spMkLst>
            <pc:docMk/>
            <pc:sldMk cId="1900039967" sldId="377"/>
            <ac:spMk id="9" creationId="{9DC35227-0F04-25F3-3261-4BF7F3EC147F}"/>
          </ac:spMkLst>
        </pc:spChg>
        <pc:spChg chg="add mod">
          <ac:chgData name="Jenifer Prince Devaraj" userId="c3fb109c-09d1-42a6-93f4-69472d709861" providerId="ADAL" clId="{F22AEF9A-BBD9-4DB5-BFCA-E2E3C9BBCCF0}" dt="2023-10-25T20:02:23.245" v="96"/>
          <ac:spMkLst>
            <pc:docMk/>
            <pc:sldMk cId="1900039967" sldId="377"/>
            <ac:spMk id="10" creationId="{EA9BFA03-4EF9-8BBF-5E88-95A387C38C8F}"/>
          </ac:spMkLst>
        </pc:spChg>
        <pc:picChg chg="mod">
          <ac:chgData name="Jenifer Prince Devaraj" userId="c3fb109c-09d1-42a6-93f4-69472d709861" providerId="ADAL" clId="{F22AEF9A-BBD9-4DB5-BFCA-E2E3C9BBCCF0}" dt="2023-11-01T20:41:47.706" v="150" actId="1076"/>
          <ac:picMkLst>
            <pc:docMk/>
            <pc:sldMk cId="1900039967" sldId="377"/>
            <ac:picMk id="11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3:38.786" v="124"/>
        <pc:sldMkLst>
          <pc:docMk/>
          <pc:sldMk cId="1308307382" sldId="379"/>
        </pc:sldMkLst>
        <pc:spChg chg="del">
          <ac:chgData name="Jenifer Prince Devaraj" userId="c3fb109c-09d1-42a6-93f4-69472d709861" providerId="ADAL" clId="{F22AEF9A-BBD9-4DB5-BFCA-E2E3C9BBCCF0}" dt="2023-10-25T20:03:32.921" v="122" actId="478"/>
          <ac:spMkLst>
            <pc:docMk/>
            <pc:sldMk cId="1308307382" sldId="37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F22AEF9A-BBD9-4DB5-BFCA-E2E3C9BBCCF0}" dt="2023-10-25T20:03:28.551" v="121" actId="1076"/>
          <ac:spMkLst>
            <pc:docMk/>
            <pc:sldMk cId="1308307382" sldId="379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3:37.999" v="123" actId="478"/>
          <ac:spMkLst>
            <pc:docMk/>
            <pc:sldMk cId="1308307382" sldId="379"/>
            <ac:spMk id="6" creationId="{D7F8B861-6CC9-2FCF-40AF-A43F8824498E}"/>
          </ac:spMkLst>
        </pc:spChg>
        <pc:spChg chg="add mod">
          <ac:chgData name="Jenifer Prince Devaraj" userId="c3fb109c-09d1-42a6-93f4-69472d709861" providerId="ADAL" clId="{F22AEF9A-BBD9-4DB5-BFCA-E2E3C9BBCCF0}" dt="2023-10-25T20:03:38.786" v="124"/>
          <ac:spMkLst>
            <pc:docMk/>
            <pc:sldMk cId="1308307382" sldId="379"/>
            <ac:spMk id="8" creationId="{0502CD07-5E0F-232C-8A88-006DC90D24C3}"/>
          </ac:spMkLst>
        </pc:spChg>
        <pc:spChg chg="add mod">
          <ac:chgData name="Jenifer Prince Devaraj" userId="c3fb109c-09d1-42a6-93f4-69472d709861" providerId="ADAL" clId="{F22AEF9A-BBD9-4DB5-BFCA-E2E3C9BBCCF0}" dt="2023-10-25T20:03:38.786" v="124"/>
          <ac:spMkLst>
            <pc:docMk/>
            <pc:sldMk cId="1308307382" sldId="379"/>
            <ac:spMk id="10" creationId="{F79DEBA5-802D-0CBB-77AD-B9A2C7F4BAE4}"/>
          </ac:spMkLst>
        </pc:spChg>
        <pc:spChg chg="add mod">
          <ac:chgData name="Jenifer Prince Devaraj" userId="c3fb109c-09d1-42a6-93f4-69472d709861" providerId="ADAL" clId="{F22AEF9A-BBD9-4DB5-BFCA-E2E3C9BBCCF0}" dt="2023-10-25T20:03:38.786" v="124"/>
          <ac:spMkLst>
            <pc:docMk/>
            <pc:sldMk cId="1308307382" sldId="379"/>
            <ac:spMk id="11" creationId="{E2C2DCEE-8BEC-F443-D763-66C264B7D4C0}"/>
          </ac:spMkLst>
        </pc:spChg>
        <pc:picChg chg="mod">
          <ac:chgData name="Jenifer Prince Devaraj" userId="c3fb109c-09d1-42a6-93f4-69472d709861" providerId="ADAL" clId="{F22AEF9A-BBD9-4DB5-BFCA-E2E3C9BBCCF0}" dt="2023-10-25T20:03:21.274" v="118" actId="1076"/>
          <ac:picMkLst>
            <pc:docMk/>
            <pc:sldMk cId="1308307382" sldId="379"/>
            <ac:picMk id="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4:01.283" v="134"/>
        <pc:sldMkLst>
          <pc:docMk/>
          <pc:sldMk cId="3282710965" sldId="380"/>
        </pc:sldMkLst>
        <pc:spChg chg="del mod">
          <ac:chgData name="Jenifer Prince Devaraj" userId="c3fb109c-09d1-42a6-93f4-69472d709861" providerId="ADAL" clId="{F22AEF9A-BBD9-4DB5-BFCA-E2E3C9BBCCF0}" dt="2023-10-25T20:03:57.943" v="132" actId="478"/>
          <ac:spMkLst>
            <pc:docMk/>
            <pc:sldMk cId="3282710965" sldId="380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4:00.566" v="133" actId="478"/>
          <ac:spMkLst>
            <pc:docMk/>
            <pc:sldMk cId="3282710965" sldId="380"/>
            <ac:spMk id="6" creationId="{CED6E685-4E61-BB84-63D4-1256DB63C98E}"/>
          </ac:spMkLst>
        </pc:spChg>
        <pc:spChg chg="add mod">
          <ac:chgData name="Jenifer Prince Devaraj" userId="c3fb109c-09d1-42a6-93f4-69472d709861" providerId="ADAL" clId="{F22AEF9A-BBD9-4DB5-BFCA-E2E3C9BBCCF0}" dt="2023-10-25T20:04:01.283" v="134"/>
          <ac:spMkLst>
            <pc:docMk/>
            <pc:sldMk cId="3282710965" sldId="380"/>
            <ac:spMk id="8" creationId="{EEF9BA7D-9B3F-CA39-F38F-F404025341FC}"/>
          </ac:spMkLst>
        </pc:spChg>
        <pc:spChg chg="add mod">
          <ac:chgData name="Jenifer Prince Devaraj" userId="c3fb109c-09d1-42a6-93f4-69472d709861" providerId="ADAL" clId="{F22AEF9A-BBD9-4DB5-BFCA-E2E3C9BBCCF0}" dt="2023-10-25T20:04:01.283" v="134"/>
          <ac:spMkLst>
            <pc:docMk/>
            <pc:sldMk cId="3282710965" sldId="380"/>
            <ac:spMk id="9" creationId="{E9D9D95A-C302-0347-720D-21CF71AB1F75}"/>
          </ac:spMkLst>
        </pc:spChg>
        <pc:spChg chg="add mod">
          <ac:chgData name="Jenifer Prince Devaraj" userId="c3fb109c-09d1-42a6-93f4-69472d709861" providerId="ADAL" clId="{F22AEF9A-BBD9-4DB5-BFCA-E2E3C9BBCCF0}" dt="2023-10-25T20:04:01.283" v="134"/>
          <ac:spMkLst>
            <pc:docMk/>
            <pc:sldMk cId="3282710965" sldId="380"/>
            <ac:spMk id="11" creationId="{8688D51A-C1AF-696F-151C-9B6F172BD2C3}"/>
          </ac:spMkLst>
        </pc:spChg>
        <pc:picChg chg="mod">
          <ac:chgData name="Jenifer Prince Devaraj" userId="c3fb109c-09d1-42a6-93f4-69472d709861" providerId="ADAL" clId="{F22AEF9A-BBD9-4DB5-BFCA-E2E3C9BBCCF0}" dt="2023-10-25T20:03:55.484" v="130" actId="1076"/>
          <ac:picMkLst>
            <pc:docMk/>
            <pc:sldMk cId="3282710965" sldId="380"/>
            <ac:picMk id="10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1-01T21:14:33.586" v="393" actId="20577"/>
        <pc:sldMkLst>
          <pc:docMk/>
          <pc:sldMk cId="1922755119" sldId="382"/>
        </pc:sldMkLst>
        <pc:spChg chg="del">
          <ac:chgData name="Jenifer Prince Devaraj" userId="c3fb109c-09d1-42a6-93f4-69472d709861" providerId="ADAL" clId="{F22AEF9A-BBD9-4DB5-BFCA-E2E3C9BBCCF0}" dt="2023-10-25T20:03:46.218" v="126" actId="478"/>
          <ac:spMkLst>
            <pc:docMk/>
            <pc:sldMk cId="1922755119" sldId="38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F22AEF9A-BBD9-4DB5-BFCA-E2E3C9BBCCF0}" dt="2023-11-01T21:14:33.586" v="393" actId="20577"/>
          <ac:spMkLst>
            <pc:docMk/>
            <pc:sldMk cId="1922755119" sldId="382"/>
            <ac:spMk id="5" creationId="{29CC7876-CD5F-5F74-B52A-76D8CD089AC5}"/>
          </ac:spMkLst>
        </pc:spChg>
        <pc:spChg chg="add del mod">
          <ac:chgData name="Jenifer Prince Devaraj" userId="c3fb109c-09d1-42a6-93f4-69472d709861" providerId="ADAL" clId="{F22AEF9A-BBD9-4DB5-BFCA-E2E3C9BBCCF0}" dt="2023-10-25T20:03:48.814" v="128" actId="478"/>
          <ac:spMkLst>
            <pc:docMk/>
            <pc:sldMk cId="1922755119" sldId="382"/>
            <ac:spMk id="6" creationId="{4608BFCC-2AF2-D3F4-FD34-C0C462432868}"/>
          </ac:spMkLst>
        </pc:spChg>
        <pc:spChg chg="add mod">
          <ac:chgData name="Jenifer Prince Devaraj" userId="c3fb109c-09d1-42a6-93f4-69472d709861" providerId="ADAL" clId="{F22AEF9A-BBD9-4DB5-BFCA-E2E3C9BBCCF0}" dt="2023-11-01T21:13:00.595" v="374" actId="1076"/>
          <ac:spMkLst>
            <pc:docMk/>
            <pc:sldMk cId="1922755119" sldId="382"/>
            <ac:spMk id="8" creationId="{0DA28EB9-B5EA-0235-B828-64AFC1BC8693}"/>
          </ac:spMkLst>
        </pc:spChg>
        <pc:spChg chg="add mod">
          <ac:chgData name="Jenifer Prince Devaraj" userId="c3fb109c-09d1-42a6-93f4-69472d709861" providerId="ADAL" clId="{F22AEF9A-BBD9-4DB5-BFCA-E2E3C9BBCCF0}" dt="2023-10-25T20:03:49.524" v="129"/>
          <ac:spMkLst>
            <pc:docMk/>
            <pc:sldMk cId="1922755119" sldId="382"/>
            <ac:spMk id="9" creationId="{ABD03403-E611-0ECC-3A6B-CD2DBE77CA43}"/>
          </ac:spMkLst>
        </pc:spChg>
        <pc:spChg chg="add mod">
          <ac:chgData name="Jenifer Prince Devaraj" userId="c3fb109c-09d1-42a6-93f4-69472d709861" providerId="ADAL" clId="{F22AEF9A-BBD9-4DB5-BFCA-E2E3C9BBCCF0}" dt="2023-10-25T20:03:49.524" v="129"/>
          <ac:spMkLst>
            <pc:docMk/>
            <pc:sldMk cId="1922755119" sldId="382"/>
            <ac:spMk id="11" creationId="{F43B18B9-E45D-0BE0-9C2D-894D1ACA964E}"/>
          </ac:spMkLst>
        </pc:spChg>
        <pc:picChg chg="add mod">
          <ac:chgData name="Jenifer Prince Devaraj" userId="c3fb109c-09d1-42a6-93f4-69472d709861" providerId="ADAL" clId="{F22AEF9A-BBD9-4DB5-BFCA-E2E3C9BBCCF0}" dt="2023-11-01T21:14:03.336" v="387" actId="1076"/>
          <ac:picMkLst>
            <pc:docMk/>
            <pc:sldMk cId="1922755119" sldId="382"/>
            <ac:picMk id="7" creationId="{3CEC3F81-AA66-41E2-60E7-E1CF80CAE8F7}"/>
          </ac:picMkLst>
        </pc:picChg>
        <pc:picChg chg="del mod">
          <ac:chgData name="Jenifer Prince Devaraj" userId="c3fb109c-09d1-42a6-93f4-69472d709861" providerId="ADAL" clId="{F22AEF9A-BBD9-4DB5-BFCA-E2E3C9BBCCF0}" dt="2023-11-01T21:13:53.625" v="383" actId="478"/>
          <ac:picMkLst>
            <pc:docMk/>
            <pc:sldMk cId="1922755119" sldId="382"/>
            <ac:picMk id="10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3:01.753" v="112"/>
        <pc:sldMkLst>
          <pc:docMk/>
          <pc:sldMk cId="435816317" sldId="383"/>
        </pc:sldMkLst>
        <pc:spChg chg="del">
          <ac:chgData name="Jenifer Prince Devaraj" userId="c3fb109c-09d1-42a6-93f4-69472d709861" providerId="ADAL" clId="{F22AEF9A-BBD9-4DB5-BFCA-E2E3C9BBCCF0}" dt="2023-10-25T20:02:58.915" v="110" actId="478"/>
          <ac:spMkLst>
            <pc:docMk/>
            <pc:sldMk cId="435816317" sldId="383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F22AEF9A-BBD9-4DB5-BFCA-E2E3C9BBCCF0}" dt="2023-10-25T20:02:56.585" v="109" actId="1076"/>
          <ac:spMkLst>
            <pc:docMk/>
            <pc:sldMk cId="435816317" sldId="383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3:01.067" v="111" actId="478"/>
          <ac:spMkLst>
            <pc:docMk/>
            <pc:sldMk cId="435816317" sldId="383"/>
            <ac:spMk id="6" creationId="{426ABF1F-03AC-FD43-61D6-7219E0A59B57}"/>
          </ac:spMkLst>
        </pc:spChg>
        <pc:spChg chg="add mod">
          <ac:chgData name="Jenifer Prince Devaraj" userId="c3fb109c-09d1-42a6-93f4-69472d709861" providerId="ADAL" clId="{F22AEF9A-BBD9-4DB5-BFCA-E2E3C9BBCCF0}" dt="2023-10-25T20:03:01.753" v="112"/>
          <ac:spMkLst>
            <pc:docMk/>
            <pc:sldMk cId="435816317" sldId="383"/>
            <ac:spMk id="8" creationId="{91A15840-4DFB-D5F9-5024-98B35248BF1A}"/>
          </ac:spMkLst>
        </pc:spChg>
        <pc:spChg chg="add mod">
          <ac:chgData name="Jenifer Prince Devaraj" userId="c3fb109c-09d1-42a6-93f4-69472d709861" providerId="ADAL" clId="{F22AEF9A-BBD9-4DB5-BFCA-E2E3C9BBCCF0}" dt="2023-10-25T20:03:01.753" v="112"/>
          <ac:spMkLst>
            <pc:docMk/>
            <pc:sldMk cId="435816317" sldId="383"/>
            <ac:spMk id="10" creationId="{DD09A0E1-7532-4A51-4D18-EA1716F77207}"/>
          </ac:spMkLst>
        </pc:spChg>
        <pc:spChg chg="add mod">
          <ac:chgData name="Jenifer Prince Devaraj" userId="c3fb109c-09d1-42a6-93f4-69472d709861" providerId="ADAL" clId="{F22AEF9A-BBD9-4DB5-BFCA-E2E3C9BBCCF0}" dt="2023-10-25T20:03:01.753" v="112"/>
          <ac:spMkLst>
            <pc:docMk/>
            <pc:sldMk cId="435816317" sldId="383"/>
            <ac:spMk id="11" creationId="{598220C5-F28A-CF9E-EE33-AF3F06B1D73F}"/>
          </ac:spMkLst>
        </pc:spChg>
        <pc:picChg chg="mod">
          <ac:chgData name="Jenifer Prince Devaraj" userId="c3fb109c-09d1-42a6-93f4-69472d709861" providerId="ADAL" clId="{F22AEF9A-BBD9-4DB5-BFCA-E2E3C9BBCCF0}" dt="2023-10-25T20:02:51.058" v="108" actId="1076"/>
          <ac:picMkLst>
            <pc:docMk/>
            <pc:sldMk cId="435816317" sldId="383"/>
            <ac:picMk id="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1-01T20:43:48.634" v="152" actId="1076"/>
        <pc:sldMkLst>
          <pc:docMk/>
          <pc:sldMk cId="3667284106" sldId="384"/>
        </pc:sldMkLst>
        <pc:spChg chg="del">
          <ac:chgData name="Jenifer Prince Devaraj" userId="c3fb109c-09d1-42a6-93f4-69472d709861" providerId="ADAL" clId="{F22AEF9A-BBD9-4DB5-BFCA-E2E3C9BBCCF0}" dt="2023-10-25T20:03:08.817" v="114" actId="478"/>
          <ac:spMkLst>
            <pc:docMk/>
            <pc:sldMk cId="3667284106" sldId="384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3:11.726" v="115" actId="478"/>
          <ac:spMkLst>
            <pc:docMk/>
            <pc:sldMk cId="3667284106" sldId="384"/>
            <ac:spMk id="6" creationId="{56F4E3CD-E10B-F595-DE68-DBEF3E5ABC08}"/>
          </ac:spMkLst>
        </pc:spChg>
        <pc:spChg chg="add mod">
          <ac:chgData name="Jenifer Prince Devaraj" userId="c3fb109c-09d1-42a6-93f4-69472d709861" providerId="ADAL" clId="{F22AEF9A-BBD9-4DB5-BFCA-E2E3C9BBCCF0}" dt="2023-10-25T20:03:12.325" v="116"/>
          <ac:spMkLst>
            <pc:docMk/>
            <pc:sldMk cId="3667284106" sldId="384"/>
            <ac:spMk id="8" creationId="{6209FA3B-EC85-E2DB-D81C-B930914B48F2}"/>
          </ac:spMkLst>
        </pc:spChg>
        <pc:spChg chg="add mod">
          <ac:chgData name="Jenifer Prince Devaraj" userId="c3fb109c-09d1-42a6-93f4-69472d709861" providerId="ADAL" clId="{F22AEF9A-BBD9-4DB5-BFCA-E2E3C9BBCCF0}" dt="2023-10-25T20:03:12.325" v="116"/>
          <ac:spMkLst>
            <pc:docMk/>
            <pc:sldMk cId="3667284106" sldId="384"/>
            <ac:spMk id="9" creationId="{31DEBCC5-C648-E42E-9DF0-66D46F82A3A9}"/>
          </ac:spMkLst>
        </pc:spChg>
        <pc:spChg chg="add mod">
          <ac:chgData name="Jenifer Prince Devaraj" userId="c3fb109c-09d1-42a6-93f4-69472d709861" providerId="ADAL" clId="{F22AEF9A-BBD9-4DB5-BFCA-E2E3C9BBCCF0}" dt="2023-10-25T20:03:12.325" v="116"/>
          <ac:spMkLst>
            <pc:docMk/>
            <pc:sldMk cId="3667284106" sldId="384"/>
            <ac:spMk id="11" creationId="{697EDB19-F17C-2D7A-1815-197017066955}"/>
          </ac:spMkLst>
        </pc:spChg>
        <pc:picChg chg="mod">
          <ac:chgData name="Jenifer Prince Devaraj" userId="c3fb109c-09d1-42a6-93f4-69472d709861" providerId="ADAL" clId="{F22AEF9A-BBD9-4DB5-BFCA-E2E3C9BBCCF0}" dt="2023-11-01T20:43:48.634" v="152" actId="1076"/>
          <ac:picMkLst>
            <pc:docMk/>
            <pc:sldMk cId="3667284106" sldId="384"/>
            <ac:picMk id="10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2:36.975" v="102"/>
        <pc:sldMkLst>
          <pc:docMk/>
          <pc:sldMk cId="1044345235" sldId="385"/>
        </pc:sldMkLst>
        <pc:spChg chg="del">
          <ac:chgData name="Jenifer Prince Devaraj" userId="c3fb109c-09d1-42a6-93f4-69472d709861" providerId="ADAL" clId="{F22AEF9A-BBD9-4DB5-BFCA-E2E3C9BBCCF0}" dt="2023-10-25T20:02:33.849" v="100" actId="478"/>
          <ac:spMkLst>
            <pc:docMk/>
            <pc:sldMk cId="1044345235" sldId="385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2:36.334" v="101" actId="478"/>
          <ac:spMkLst>
            <pc:docMk/>
            <pc:sldMk cId="1044345235" sldId="385"/>
            <ac:spMk id="6" creationId="{82633567-EB4D-466C-568D-F2CCB01A9E6A}"/>
          </ac:spMkLst>
        </pc:spChg>
        <pc:spChg chg="add mod">
          <ac:chgData name="Jenifer Prince Devaraj" userId="c3fb109c-09d1-42a6-93f4-69472d709861" providerId="ADAL" clId="{F22AEF9A-BBD9-4DB5-BFCA-E2E3C9BBCCF0}" dt="2023-10-25T20:02:36.975" v="102"/>
          <ac:spMkLst>
            <pc:docMk/>
            <pc:sldMk cId="1044345235" sldId="385"/>
            <ac:spMk id="8" creationId="{A2CD5158-5705-79F8-5EA8-CC0D2D7342A5}"/>
          </ac:spMkLst>
        </pc:spChg>
        <pc:spChg chg="add mod">
          <ac:chgData name="Jenifer Prince Devaraj" userId="c3fb109c-09d1-42a6-93f4-69472d709861" providerId="ADAL" clId="{F22AEF9A-BBD9-4DB5-BFCA-E2E3C9BBCCF0}" dt="2023-10-25T20:02:36.975" v="102"/>
          <ac:spMkLst>
            <pc:docMk/>
            <pc:sldMk cId="1044345235" sldId="385"/>
            <ac:spMk id="9" creationId="{3F02C115-828C-1BE5-4986-25622A1BA6C5}"/>
          </ac:spMkLst>
        </pc:spChg>
        <pc:spChg chg="add mod">
          <ac:chgData name="Jenifer Prince Devaraj" userId="c3fb109c-09d1-42a6-93f4-69472d709861" providerId="ADAL" clId="{F22AEF9A-BBD9-4DB5-BFCA-E2E3C9BBCCF0}" dt="2023-10-25T20:02:36.975" v="102"/>
          <ac:spMkLst>
            <pc:docMk/>
            <pc:sldMk cId="1044345235" sldId="385"/>
            <ac:spMk id="11" creationId="{9F04C97C-C775-8AE8-6660-ED183D28D3C1}"/>
          </ac:spMkLst>
        </pc:spChg>
        <pc:picChg chg="mod">
          <ac:chgData name="Jenifer Prince Devaraj" userId="c3fb109c-09d1-42a6-93f4-69472d709861" providerId="ADAL" clId="{F22AEF9A-BBD9-4DB5-BFCA-E2E3C9BBCCF0}" dt="2023-10-25T20:02:31.392" v="99" actId="1076"/>
          <ac:picMkLst>
            <pc:docMk/>
            <pc:sldMk cId="1044345235" sldId="385"/>
            <ac:picMk id="10" creationId="{1DB8E9EA-C62D-91FA-28B5-F2299DD923F6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2:46.460" v="107" actId="478"/>
        <pc:sldMkLst>
          <pc:docMk/>
          <pc:sldMk cId="3921365118" sldId="386"/>
        </pc:sldMkLst>
        <pc:spChg chg="del">
          <ac:chgData name="Jenifer Prince Devaraj" userId="c3fb109c-09d1-42a6-93f4-69472d709861" providerId="ADAL" clId="{F22AEF9A-BBD9-4DB5-BFCA-E2E3C9BBCCF0}" dt="2023-10-25T20:02:43.692" v="104" actId="478"/>
          <ac:spMkLst>
            <pc:docMk/>
            <pc:sldMk cId="3921365118" sldId="386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2:46.460" v="107" actId="478"/>
          <ac:spMkLst>
            <pc:docMk/>
            <pc:sldMk cId="3921365118" sldId="386"/>
            <ac:spMk id="8" creationId="{0934608D-3F94-F76F-9E10-E8C35CEE99A0}"/>
          </ac:spMkLst>
        </pc:spChg>
        <pc:spChg chg="add mod">
          <ac:chgData name="Jenifer Prince Devaraj" userId="c3fb109c-09d1-42a6-93f4-69472d709861" providerId="ADAL" clId="{F22AEF9A-BBD9-4DB5-BFCA-E2E3C9BBCCF0}" dt="2023-10-25T20:02:44.171" v="105"/>
          <ac:spMkLst>
            <pc:docMk/>
            <pc:sldMk cId="3921365118" sldId="386"/>
            <ac:spMk id="9" creationId="{E9D8E26A-907D-147F-5BD4-5D653051A209}"/>
          </ac:spMkLst>
        </pc:spChg>
        <pc:spChg chg="add mod">
          <ac:chgData name="Jenifer Prince Devaraj" userId="c3fb109c-09d1-42a6-93f4-69472d709861" providerId="ADAL" clId="{F22AEF9A-BBD9-4DB5-BFCA-E2E3C9BBCCF0}" dt="2023-10-25T20:02:44.171" v="105"/>
          <ac:spMkLst>
            <pc:docMk/>
            <pc:sldMk cId="3921365118" sldId="386"/>
            <ac:spMk id="10" creationId="{7BDDE074-E280-29DA-FDC8-17FDCF7A5CB4}"/>
          </ac:spMkLst>
        </pc:spChg>
        <pc:spChg chg="add mod">
          <ac:chgData name="Jenifer Prince Devaraj" userId="c3fb109c-09d1-42a6-93f4-69472d709861" providerId="ADAL" clId="{F22AEF9A-BBD9-4DB5-BFCA-E2E3C9BBCCF0}" dt="2023-10-25T20:02:44.171" v="105"/>
          <ac:spMkLst>
            <pc:docMk/>
            <pc:sldMk cId="3921365118" sldId="386"/>
            <ac:spMk id="11" creationId="{7F75A1CB-7D82-7FB6-82B1-756976A1A534}"/>
          </ac:spMkLst>
        </pc:spChg>
        <pc:picChg chg="mod">
          <ac:chgData name="Jenifer Prince Devaraj" userId="c3fb109c-09d1-42a6-93f4-69472d709861" providerId="ADAL" clId="{F22AEF9A-BBD9-4DB5-BFCA-E2E3C9BBCCF0}" dt="2023-10-25T20:02:41.281" v="103" actId="1076"/>
          <ac:picMkLst>
            <pc:docMk/>
            <pc:sldMk cId="3921365118" sldId="386"/>
            <ac:picMk id="5" creationId="{1158999F-89E9-36AE-7BDE-680ECF108B07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1-01T20:44:37.795" v="154" actId="1076"/>
        <pc:sldMkLst>
          <pc:docMk/>
          <pc:sldMk cId="2010216461" sldId="387"/>
        </pc:sldMkLst>
        <pc:spChg chg="del">
          <ac:chgData name="Jenifer Prince Devaraj" userId="c3fb109c-09d1-42a6-93f4-69472d709861" providerId="ADAL" clId="{F22AEF9A-BBD9-4DB5-BFCA-E2E3C9BBCCF0}" dt="2023-10-25T20:04:09.132" v="136" actId="478"/>
          <ac:spMkLst>
            <pc:docMk/>
            <pc:sldMk cId="2010216461" sldId="387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4:12.221" v="138" actId="478"/>
          <ac:spMkLst>
            <pc:docMk/>
            <pc:sldMk cId="2010216461" sldId="387"/>
            <ac:spMk id="8" creationId="{6D211670-DE6E-2878-9C2D-E8EAF8347702}"/>
          </ac:spMkLst>
        </pc:spChg>
        <pc:spChg chg="add mod">
          <ac:chgData name="Jenifer Prince Devaraj" userId="c3fb109c-09d1-42a6-93f4-69472d709861" providerId="ADAL" clId="{F22AEF9A-BBD9-4DB5-BFCA-E2E3C9BBCCF0}" dt="2023-10-25T20:04:13.122" v="139"/>
          <ac:spMkLst>
            <pc:docMk/>
            <pc:sldMk cId="2010216461" sldId="387"/>
            <ac:spMk id="9" creationId="{8F9F2F47-BAD2-A568-DE39-3AE48A7BEA2C}"/>
          </ac:spMkLst>
        </pc:spChg>
        <pc:spChg chg="add mod">
          <ac:chgData name="Jenifer Prince Devaraj" userId="c3fb109c-09d1-42a6-93f4-69472d709861" providerId="ADAL" clId="{F22AEF9A-BBD9-4DB5-BFCA-E2E3C9BBCCF0}" dt="2023-10-25T20:04:13.122" v="139"/>
          <ac:spMkLst>
            <pc:docMk/>
            <pc:sldMk cId="2010216461" sldId="387"/>
            <ac:spMk id="10" creationId="{FC77F382-3DFA-E004-AE14-38C99640A0A8}"/>
          </ac:spMkLst>
        </pc:spChg>
        <pc:spChg chg="add mod">
          <ac:chgData name="Jenifer Prince Devaraj" userId="c3fb109c-09d1-42a6-93f4-69472d709861" providerId="ADAL" clId="{F22AEF9A-BBD9-4DB5-BFCA-E2E3C9BBCCF0}" dt="2023-10-25T20:04:13.122" v="139"/>
          <ac:spMkLst>
            <pc:docMk/>
            <pc:sldMk cId="2010216461" sldId="387"/>
            <ac:spMk id="11" creationId="{A597E2FC-265A-7C43-6410-4FBBC84DBE43}"/>
          </ac:spMkLst>
        </pc:spChg>
        <pc:picChg chg="mod">
          <ac:chgData name="Jenifer Prince Devaraj" userId="c3fb109c-09d1-42a6-93f4-69472d709861" providerId="ADAL" clId="{F22AEF9A-BBD9-4DB5-BFCA-E2E3C9BBCCF0}" dt="2023-11-01T20:44:37.795" v="154" actId="1076"/>
          <ac:picMkLst>
            <pc:docMk/>
            <pc:sldMk cId="2010216461" sldId="387"/>
            <ac:picMk id="5" creationId="{5AF6A08D-E37F-E188-703D-9D050F05DF73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6:20.955" v="142" actId="571"/>
        <pc:sldMkLst>
          <pc:docMk/>
          <pc:sldMk cId="3119007398" sldId="719"/>
        </pc:sldMkLst>
        <pc:spChg chg="del">
          <ac:chgData name="Jenifer Prince Devaraj" userId="c3fb109c-09d1-42a6-93f4-69472d709861" providerId="ADAL" clId="{F22AEF9A-BBD9-4DB5-BFCA-E2E3C9BBCCF0}" dt="2023-10-25T19:57:05.574" v="1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F22AEF9A-BBD9-4DB5-BFCA-E2E3C9BBCCF0}" dt="2023-10-25T19:57:02.800" v="0" actId="478"/>
          <ac:spMkLst>
            <pc:docMk/>
            <pc:sldMk cId="3119007398" sldId="719"/>
            <ac:spMk id="4" creationId="{068F52C0-E763-3CB4-A8E0-9E7064C866C3}"/>
          </ac:spMkLst>
        </pc:spChg>
        <pc:spChg chg="add del mod">
          <ac:chgData name="Jenifer Prince Devaraj" userId="c3fb109c-09d1-42a6-93f4-69472d709861" providerId="ADAL" clId="{F22AEF9A-BBD9-4DB5-BFCA-E2E3C9BBCCF0}" dt="2023-10-25T19:57:07.979" v="3" actId="478"/>
          <ac:spMkLst>
            <pc:docMk/>
            <pc:sldMk cId="3119007398" sldId="719"/>
            <ac:spMk id="5" creationId="{153D68E5-5EED-D469-E0DC-FBE11D2A8F4C}"/>
          </ac:spMkLst>
        </pc:spChg>
        <pc:spChg chg="add mod">
          <ac:chgData name="Jenifer Prince Devaraj" userId="c3fb109c-09d1-42a6-93f4-69472d709861" providerId="ADAL" clId="{F22AEF9A-BBD9-4DB5-BFCA-E2E3C9BBCCF0}" dt="2023-10-25T19:57:11.419" v="4" actId="20577"/>
          <ac:spMkLst>
            <pc:docMk/>
            <pc:sldMk cId="3119007398" sldId="719"/>
            <ac:spMk id="6" creationId="{52C53CE3-93CA-ACD2-8FE1-8966720CFAA4}"/>
          </ac:spMkLst>
        </pc:spChg>
        <pc:spChg chg="add mod">
          <ac:chgData name="Jenifer Prince Devaraj" userId="c3fb109c-09d1-42a6-93f4-69472d709861" providerId="ADAL" clId="{F22AEF9A-BBD9-4DB5-BFCA-E2E3C9BBCCF0}" dt="2023-10-25T19:57:06.041" v="2"/>
          <ac:spMkLst>
            <pc:docMk/>
            <pc:sldMk cId="3119007398" sldId="719"/>
            <ac:spMk id="7" creationId="{25296A9B-3F98-C619-97E9-70AE6AAE2B03}"/>
          </ac:spMkLst>
        </pc:spChg>
        <pc:spChg chg="add mod">
          <ac:chgData name="Jenifer Prince Devaraj" userId="c3fb109c-09d1-42a6-93f4-69472d709861" providerId="ADAL" clId="{F22AEF9A-BBD9-4DB5-BFCA-E2E3C9BBCCF0}" dt="2023-10-25T20:06:20.955" v="142" actId="571"/>
          <ac:spMkLst>
            <pc:docMk/>
            <pc:sldMk cId="3119007398" sldId="719"/>
            <ac:spMk id="8" creationId="{1F34D9E0-270E-D7E5-4B76-ED2BE0F18BA0}"/>
          </ac:spMkLst>
        </pc:spChg>
        <pc:spChg chg="add mod">
          <ac:chgData name="Jenifer Prince Devaraj" userId="c3fb109c-09d1-42a6-93f4-69472d709861" providerId="ADAL" clId="{F22AEF9A-BBD9-4DB5-BFCA-E2E3C9BBCCF0}" dt="2023-10-25T20:06:20.955" v="142" actId="571"/>
          <ac:spMkLst>
            <pc:docMk/>
            <pc:sldMk cId="3119007398" sldId="719"/>
            <ac:spMk id="9" creationId="{C3D3507D-7D1D-3AC8-C631-3E961A56230E}"/>
          </ac:spMkLst>
        </pc:spChg>
      </pc:sldChg>
      <pc:sldChg chg="addSp delSp modSp mod">
        <pc:chgData name="Jenifer Prince Devaraj" userId="c3fb109c-09d1-42a6-93f4-69472d709861" providerId="ADAL" clId="{F22AEF9A-BBD9-4DB5-BFCA-E2E3C9BBCCF0}" dt="2023-10-25T20:04:22.392" v="141" actId="478"/>
        <pc:sldMkLst>
          <pc:docMk/>
          <pc:sldMk cId="234347393" sldId="720"/>
        </pc:sldMkLst>
        <pc:spChg chg="del">
          <ac:chgData name="Jenifer Prince Devaraj" userId="c3fb109c-09d1-42a6-93f4-69472d709861" providerId="ADAL" clId="{F22AEF9A-BBD9-4DB5-BFCA-E2E3C9BBCCF0}" dt="2023-10-25T20:04:19.818" v="140" actId="478"/>
          <ac:spMkLst>
            <pc:docMk/>
            <pc:sldMk cId="234347393" sldId="720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F22AEF9A-BBD9-4DB5-BFCA-E2E3C9BBCCF0}" dt="2023-10-25T20:04:22.392" v="141" actId="478"/>
          <ac:spMkLst>
            <pc:docMk/>
            <pc:sldMk cId="234347393" sldId="720"/>
            <ac:spMk id="5" creationId="{AF9B3175-34E0-3C5D-6F6D-B9061CFCEEA2}"/>
          </ac:spMkLst>
        </pc:spChg>
      </pc:sldChg>
      <pc:sldChg chg="addSp delSp modSp add mod">
        <pc:chgData name="Jenifer Prince Devaraj" userId="c3fb109c-09d1-42a6-93f4-69472d709861" providerId="ADAL" clId="{F22AEF9A-BBD9-4DB5-BFCA-E2E3C9BBCCF0}" dt="2023-10-25T20:01:07.781" v="74" actId="478"/>
        <pc:sldMkLst>
          <pc:docMk/>
          <pc:sldMk cId="75695000" sldId="721"/>
        </pc:sldMkLst>
        <pc:spChg chg="mod">
          <ac:chgData name="Jenifer Prince Devaraj" userId="c3fb109c-09d1-42a6-93f4-69472d709861" providerId="ADAL" clId="{F22AEF9A-BBD9-4DB5-BFCA-E2E3C9BBCCF0}" dt="2023-10-25T20:00:18.638" v="68" actId="27636"/>
          <ac:spMkLst>
            <pc:docMk/>
            <pc:sldMk cId="75695000" sldId="72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1:07.781" v="74" actId="478"/>
          <ac:spMkLst>
            <pc:docMk/>
            <pc:sldMk cId="75695000" sldId="721"/>
            <ac:spMk id="5" creationId="{84FF08AB-9F12-F2FE-A99A-F52F722D4453}"/>
          </ac:spMkLst>
        </pc:spChg>
        <pc:spChg chg="del mod">
          <ac:chgData name="Jenifer Prince Devaraj" userId="c3fb109c-09d1-42a6-93f4-69472d709861" providerId="ADAL" clId="{F22AEF9A-BBD9-4DB5-BFCA-E2E3C9BBCCF0}" dt="2023-10-25T20:01:03.656" v="72" actId="478"/>
          <ac:spMkLst>
            <pc:docMk/>
            <pc:sldMk cId="75695000" sldId="721"/>
            <ac:spMk id="6" creationId="{2D528BA2-F2E1-9BB2-2631-7E3936970989}"/>
          </ac:spMkLst>
        </pc:spChg>
        <pc:spChg chg="add mod">
          <ac:chgData name="Jenifer Prince Devaraj" userId="c3fb109c-09d1-42a6-93f4-69472d709861" providerId="ADAL" clId="{F22AEF9A-BBD9-4DB5-BFCA-E2E3C9BBCCF0}" dt="2023-10-25T20:01:04.319" v="73"/>
          <ac:spMkLst>
            <pc:docMk/>
            <pc:sldMk cId="75695000" sldId="721"/>
            <ac:spMk id="8" creationId="{2C255710-ED2A-19E8-FD73-2DEC6062412E}"/>
          </ac:spMkLst>
        </pc:spChg>
        <pc:spChg chg="add mod">
          <ac:chgData name="Jenifer Prince Devaraj" userId="c3fb109c-09d1-42a6-93f4-69472d709861" providerId="ADAL" clId="{F22AEF9A-BBD9-4DB5-BFCA-E2E3C9BBCCF0}" dt="2023-10-25T20:01:04.319" v="73"/>
          <ac:spMkLst>
            <pc:docMk/>
            <pc:sldMk cId="75695000" sldId="721"/>
            <ac:spMk id="9" creationId="{F0C638BF-3058-84D6-CA3C-0913CB779146}"/>
          </ac:spMkLst>
        </pc:spChg>
        <pc:spChg chg="add mod">
          <ac:chgData name="Jenifer Prince Devaraj" userId="c3fb109c-09d1-42a6-93f4-69472d709861" providerId="ADAL" clId="{F22AEF9A-BBD9-4DB5-BFCA-E2E3C9BBCCF0}" dt="2023-10-25T20:01:04.319" v="73"/>
          <ac:spMkLst>
            <pc:docMk/>
            <pc:sldMk cId="75695000" sldId="721"/>
            <ac:spMk id="10" creationId="{401233F0-9828-9369-2333-0D5BB168636B}"/>
          </ac:spMkLst>
        </pc:spChg>
      </pc:sldChg>
      <pc:sldChg chg="new">
        <pc:chgData name="Jenifer Prince Devaraj" userId="c3fb109c-09d1-42a6-93f4-69472d709861" providerId="ADAL" clId="{F22AEF9A-BBD9-4DB5-BFCA-E2E3C9BBCCF0}" dt="2023-10-26T11:14:04.770" v="144" actId="680"/>
        <pc:sldMkLst>
          <pc:docMk/>
          <pc:sldMk cId="2832049805" sldId="722"/>
        </pc:sldMkLst>
      </pc:sldChg>
      <pc:sldChg chg="new">
        <pc:chgData name="Jenifer Prince Devaraj" userId="c3fb109c-09d1-42a6-93f4-69472d709861" providerId="ADAL" clId="{F22AEF9A-BBD9-4DB5-BFCA-E2E3C9BBCCF0}" dt="2023-10-26T11:14:17.788" v="145" actId="680"/>
        <pc:sldMkLst>
          <pc:docMk/>
          <pc:sldMk cId="3508897646" sldId="723"/>
        </pc:sldMkLst>
      </pc:sldChg>
      <pc:sldChg chg="new">
        <pc:chgData name="Jenifer Prince Devaraj" userId="c3fb109c-09d1-42a6-93f4-69472d709861" providerId="ADAL" clId="{F22AEF9A-BBD9-4DB5-BFCA-E2E3C9BBCCF0}" dt="2023-10-26T11:14:30.375" v="146" actId="680"/>
        <pc:sldMkLst>
          <pc:docMk/>
          <pc:sldMk cId="1947400875" sldId="724"/>
        </pc:sldMkLst>
      </pc:sldChg>
      <pc:sldChg chg="addSp delSp modSp add mod setBg modAnim replTag">
        <pc:chgData name="Jenifer Prince Devaraj" userId="c3fb109c-09d1-42a6-93f4-69472d709861" providerId="ADAL" clId="{F22AEF9A-BBD9-4DB5-BFCA-E2E3C9BBCCF0}" dt="2023-11-01T21:03:24.208" v="257"/>
        <pc:sldMkLst>
          <pc:docMk/>
          <pc:sldMk cId="2038774119" sldId="725"/>
        </pc:sldMkLst>
        <pc:spChg chg="add mod replST">
          <ac:chgData name="Jenifer Prince Devaraj" userId="c3fb109c-09d1-42a6-93f4-69472d709861" providerId="ADAL" clId="{F22AEF9A-BBD9-4DB5-BFCA-E2E3C9BBCCF0}" dt="2023-11-01T20:57:03.573" v="179"/>
          <ac:spMkLst>
            <pc:docMk/>
            <pc:sldMk cId="2038774119" sldId="725"/>
            <ac:spMk id="6" creationId="{4F5371D2-C7A6-0CC0-68B1-C873EA7D0760}"/>
          </ac:spMkLst>
        </pc:spChg>
        <pc:spChg chg="add mod replST">
          <ac:chgData name="Jenifer Prince Devaraj" userId="c3fb109c-09d1-42a6-93f4-69472d709861" providerId="ADAL" clId="{F22AEF9A-BBD9-4DB5-BFCA-E2E3C9BBCCF0}" dt="2023-11-01T20:57:03.584" v="189"/>
          <ac:spMkLst>
            <pc:docMk/>
            <pc:sldMk cId="2038774119" sldId="725"/>
            <ac:spMk id="7" creationId="{646BFDAC-CF9E-40A8-5E93-6C1CD406D37E}"/>
          </ac:spMkLst>
        </pc:spChg>
        <pc:picChg chg="add del mod replST">
          <ac:chgData name="Jenifer Prince Devaraj" userId="c3fb109c-09d1-42a6-93f4-69472d709861" providerId="ADAL" clId="{F22AEF9A-BBD9-4DB5-BFCA-E2E3C9BBCCF0}" dt="2023-11-01T20:57:18.845" v="203" actId="478"/>
          <ac:picMkLst>
            <pc:docMk/>
            <pc:sldMk cId="2038774119" sldId="725"/>
            <ac:picMk id="3" creationId="{5B60D259-F637-FA76-2A0E-C26E55955C44}"/>
          </ac:picMkLst>
        </pc:picChg>
        <pc:picChg chg="add mod replST">
          <ac:chgData name="Jenifer Prince Devaraj" userId="c3fb109c-09d1-42a6-93f4-69472d709861" providerId="ADAL" clId="{F22AEF9A-BBD9-4DB5-BFCA-E2E3C9BBCCF0}" dt="2023-11-01T20:57:03.529" v="170"/>
          <ac:picMkLst>
            <pc:docMk/>
            <pc:sldMk cId="2038774119" sldId="725"/>
            <ac:picMk id="5" creationId="{E944A4CF-0138-F18F-D3D5-E6A345297374}"/>
          </ac:picMkLst>
        </pc:picChg>
      </pc:sldChg>
      <pc:sldChg chg="addSp modSp add mod setBg modAnim replTag">
        <pc:chgData name="Jenifer Prince Devaraj" userId="c3fb109c-09d1-42a6-93f4-69472d709861" providerId="ADAL" clId="{F22AEF9A-BBD9-4DB5-BFCA-E2E3C9BBCCF0}" dt="2023-11-01T21:05:59.333" v="335"/>
        <pc:sldMkLst>
          <pc:docMk/>
          <pc:sldMk cId="463303941" sldId="726"/>
        </pc:sldMkLst>
        <pc:spChg chg="add mod replST">
          <ac:chgData name="Jenifer Prince Devaraj" userId="c3fb109c-09d1-42a6-93f4-69472d709861" providerId="ADAL" clId="{F22AEF9A-BBD9-4DB5-BFCA-E2E3C9BBCCF0}" dt="2023-11-01T21:03:24.079" v="224"/>
          <ac:spMkLst>
            <pc:docMk/>
            <pc:sldMk cId="463303941" sldId="726"/>
            <ac:spMk id="6" creationId="{246D74E7-6082-55EA-FD58-7FBA94580A62}"/>
          </ac:spMkLst>
        </pc:spChg>
        <pc:spChg chg="add mod replST">
          <ac:chgData name="Jenifer Prince Devaraj" userId="c3fb109c-09d1-42a6-93f4-69472d709861" providerId="ADAL" clId="{F22AEF9A-BBD9-4DB5-BFCA-E2E3C9BBCCF0}" dt="2023-11-01T21:03:24.087" v="234"/>
          <ac:spMkLst>
            <pc:docMk/>
            <pc:sldMk cId="463303941" sldId="726"/>
            <ac:spMk id="7" creationId="{2D740D81-994C-3FD6-641F-6265F3098799}"/>
          </ac:spMkLst>
        </pc:spChg>
        <pc:picChg chg="add mod replST">
          <ac:chgData name="Jenifer Prince Devaraj" userId="c3fb109c-09d1-42a6-93f4-69472d709861" providerId="ADAL" clId="{F22AEF9A-BBD9-4DB5-BFCA-E2E3C9BBCCF0}" dt="2023-11-01T21:03:23.987" v="211"/>
          <ac:picMkLst>
            <pc:docMk/>
            <pc:sldMk cId="463303941" sldId="726"/>
            <ac:picMk id="3" creationId="{87F23BF6-FE9C-E081-DB6B-4E66C5B39842}"/>
          </ac:picMkLst>
        </pc:picChg>
        <pc:picChg chg="add mod replST">
          <ac:chgData name="Jenifer Prince Devaraj" userId="c3fb109c-09d1-42a6-93f4-69472d709861" providerId="ADAL" clId="{F22AEF9A-BBD9-4DB5-BFCA-E2E3C9BBCCF0}" dt="2023-11-01T21:03:24.068" v="215"/>
          <ac:picMkLst>
            <pc:docMk/>
            <pc:sldMk cId="463303941" sldId="726"/>
            <ac:picMk id="5" creationId="{92061C79-E0E2-5BFB-0582-F491FDFFAA27}"/>
          </ac:picMkLst>
        </pc:picChg>
      </pc:sldChg>
      <pc:sldChg chg="addSp modSp add mod setBg modAnim replTag">
        <pc:chgData name="Jenifer Prince Devaraj" userId="c3fb109c-09d1-42a6-93f4-69472d709861" providerId="ADAL" clId="{F22AEF9A-BBD9-4DB5-BFCA-E2E3C9BBCCF0}" dt="2023-11-01T21:05:49.359" v="326"/>
        <pc:sldMkLst>
          <pc:docMk/>
          <pc:sldMk cId="3825291356" sldId="727"/>
        </pc:sldMkLst>
        <pc:spChg chg="add mod replST">
          <ac:chgData name="Jenifer Prince Devaraj" userId="c3fb109c-09d1-42a6-93f4-69472d709861" providerId="ADAL" clId="{F22AEF9A-BBD9-4DB5-BFCA-E2E3C9BBCCF0}" dt="2023-11-01T21:05:48.705" v="288"/>
          <ac:spMkLst>
            <pc:docMk/>
            <pc:sldMk cId="3825291356" sldId="727"/>
            <ac:spMk id="6" creationId="{D50CAB2D-47FF-CD95-C26E-AF03CA76A5A4}"/>
          </ac:spMkLst>
        </pc:spChg>
        <pc:spChg chg="add mod replST">
          <ac:chgData name="Jenifer Prince Devaraj" userId="c3fb109c-09d1-42a6-93f4-69472d709861" providerId="ADAL" clId="{F22AEF9A-BBD9-4DB5-BFCA-E2E3C9BBCCF0}" dt="2023-11-01T21:05:48.724" v="298"/>
          <ac:spMkLst>
            <pc:docMk/>
            <pc:sldMk cId="3825291356" sldId="727"/>
            <ac:spMk id="7" creationId="{D59A2081-9078-84C0-016A-312C7A52F872}"/>
          </ac:spMkLst>
        </pc:spChg>
        <pc:picChg chg="add mod replST">
          <ac:chgData name="Jenifer Prince Devaraj" userId="c3fb109c-09d1-42a6-93f4-69472d709861" providerId="ADAL" clId="{F22AEF9A-BBD9-4DB5-BFCA-E2E3C9BBCCF0}" dt="2023-11-01T21:05:48.607" v="275"/>
          <ac:picMkLst>
            <pc:docMk/>
            <pc:sldMk cId="3825291356" sldId="727"/>
            <ac:picMk id="3" creationId="{A8384D82-B576-4B19-A433-003923A6D37E}"/>
          </ac:picMkLst>
        </pc:picChg>
        <pc:picChg chg="add mod replST">
          <ac:chgData name="Jenifer Prince Devaraj" userId="c3fb109c-09d1-42a6-93f4-69472d709861" providerId="ADAL" clId="{F22AEF9A-BBD9-4DB5-BFCA-E2E3C9BBCCF0}" dt="2023-11-01T21:05:48.691" v="279"/>
          <ac:picMkLst>
            <pc:docMk/>
            <pc:sldMk cId="3825291356" sldId="727"/>
            <ac:picMk id="5" creationId="{539FA11B-8A39-CAF5-FB43-3F3FF0012C4D}"/>
          </ac:picMkLst>
        </pc:picChg>
      </pc:sldChg>
      <pc:sldChg chg="add del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760094897" sldId="728"/>
        </pc:sldMkLst>
      </pc:sldChg>
      <pc:sldChg chg="new">
        <pc:chgData name="Jenifer Prince Devaraj" userId="c3fb109c-09d1-42a6-93f4-69472d709861" providerId="ADAL" clId="{F22AEF9A-BBD9-4DB5-BFCA-E2E3C9BBCCF0}" dt="2023-11-02T09:14:48.121" v="397" actId="680"/>
        <pc:sldMkLst>
          <pc:docMk/>
          <pc:sldMk cId="1554052183" sldId="728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1998918141" sldId="729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302411727" sldId="730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4259455600" sldId="731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1274112121" sldId="732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4159523763" sldId="733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3586773480" sldId="734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2583851809" sldId="735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3113482145" sldId="736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103440686" sldId="737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4180966377" sldId="738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1833434424" sldId="739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1007236250" sldId="740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4290762684" sldId="741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1980727056" sldId="742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2827852471" sldId="743"/>
        </pc:sldMkLst>
      </pc:sldChg>
      <pc:sldChg chg="add del replId">
        <pc:chgData name="Jenifer Prince Devaraj" userId="c3fb109c-09d1-42a6-93f4-69472d709861" providerId="ADAL" clId="{F22AEF9A-BBD9-4DB5-BFCA-E2E3C9BBCCF0}" dt="2023-11-02T09:13:25.173" v="396" actId="2890"/>
        <pc:sldMkLst>
          <pc:docMk/>
          <pc:sldMk cId="214129854" sldId="74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4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64A1CEF-267F-4E4A-8D2A-4DA64964E5C7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52CE6-5A0A-4D38-A72C-D268DB661461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B59BB33-3713-4D4F-AF43-4D667B8F951F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98C6757-5EA9-4270-BCD3-DB8456F49023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3796E-A7AB-431C-9ACE-AFB44A5E44BB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51A29B9-E319-4CCA-AD4F-0B17BD772A38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7F875A6-4B78-4371-A473-0F5DD87CBACE}" type="datetime1">
              <a:rPr lang="en-GB" noProof="0" smtClean="0"/>
              <a:t>02/11/2023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FFF263-C072-4B35-A99F-AE0F090D5C00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29CF3-0E4B-4242-A1AE-802D8AAF8C17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91DD29D-6534-4FB2-9EFA-4AC445BE8EDA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0D7C8E7-5145-43EB-85F2-A7177405E1D0}" type="datetime1">
              <a:rPr lang="en-GB" noProof="0" smtClean="0"/>
              <a:t>02/11/2023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0B6B69-C479-4A90-93B7-1F5FA9E397F3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C8E2-0611-491B-8225-F9EAC0F588D0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D03C04E-A3E2-4DBD-B8D7-3AA9B17DBEB1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5D19B-D084-4E33-BCE7-76C1189FF868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180483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DFE811-6A7F-4C03-9091-DFC9A3CC591A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D4293-1D5D-46FF-A893-EFBB25509C10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ECE2B6-07F0-4458-B99F-82B507B2D677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55DBF6B-0345-4CC3-A873-B8341C974A56}" type="datetime1">
              <a:rPr lang="en-GB" noProof="0" smtClean="0"/>
              <a:t>02/11/2023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1D543B-9EAE-4026-87F3-CFBAD72E4302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5177-6620-4DB3-9449-676777D3CB6F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16187A6-E70E-4F78-8B01-C571A8539418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09B2228-C8A1-4EDB-B907-52C9A7A62107}" type="datetime1">
              <a:rPr lang="en-GB" noProof="0" smtClean="0"/>
              <a:t>02/11/2023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C640DCF-3D85-4A9A-9CB6-62C413C5B38A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29D7-29AB-4C80-9D8D-577F0E972BE7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AA962B7-5E61-4E32-9C99-332764663A0E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EA56BBD-F050-4C8A-BD33-A8ECBA2CE331}" type="datetime1">
              <a:rPr lang="en-GB" noProof="0" smtClean="0"/>
              <a:t>02/11/2023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3BA9F31-5D9B-4020-97D8-FB0A1346F2C6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ACD37-490F-4775-A6FA-8E08A88952AF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B4711DC-DC25-475D-83A1-76C7741EF852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AB5D2-A3FE-41A9-8EAB-CE0FDF66D29A}" type="datetime1">
              <a:rPr lang="en-GB" noProof="0" smtClean="0"/>
              <a:t>02/11/2023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0087001-5345-443E-AF39-91BA4C9AFE2C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79913-871F-4E20-9C06-248AEC212F6B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386F98-D173-4B72-A154-7AF05CE9A8F5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BBBE168-769E-481C-A196-FA1B1CADD743}" type="datetime1">
              <a:rPr lang="en-GB" noProof="0" smtClean="0"/>
              <a:t>02/11/2023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BFB22A0-BB2C-4148-956A-BB2B65ED7BD5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051E2-0DA0-4CC8-9ACE-E823DE974E65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C4728-4BF7-4EE9-B491-4A3B89D03F43}" type="datetime1">
              <a:rPr lang="en-GB" smtClean="0"/>
              <a:t>02/11/2023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40.png"/><Relationship Id="rId5" Type="http://schemas.openxmlformats.org/officeDocument/2006/relationships/slideLayout" Target="../slideLayouts/slideLayout37.xml"/><Relationship Id="rId4" Type="http://schemas.openxmlformats.org/officeDocument/2006/relationships/tags" Target="../tags/tag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tags" Target="../tags/tag8.xml"/><Relationship Id="rId7" Type="http://schemas.openxmlformats.org/officeDocument/2006/relationships/image" Target="../media/image41.pn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0.xml"/><Relationship Id="rId4" Type="http://schemas.openxmlformats.org/officeDocument/2006/relationships/tags" Target="../tags/tag9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tags" Target="../tags/tag13.xml"/><Relationship Id="rId7" Type="http://schemas.openxmlformats.org/officeDocument/2006/relationships/image" Target="../media/image41.png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5.xml"/><Relationship Id="rId4" Type="http://schemas.openxmlformats.org/officeDocument/2006/relationships/tags" Target="../tags/tag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52C53CE3-93CA-ACD2-8FE1-8966720CFAA4}"/>
              </a:ext>
            </a:extLst>
          </p:cNvPr>
          <p:cNvSpPr txBox="1">
            <a:spLocks/>
          </p:cNvSpPr>
          <p:nvPr/>
        </p:nvSpPr>
        <p:spPr>
          <a:xfrm>
            <a:off x="2753014" y="1884527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  <a:endParaRPr lang="en-GB" b="1" dirty="0">
              <a:latin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</a:rPr>
              <a:t>Lecture – 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5296A9B-3F98-C619-97E9-70AE6AAE2B0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1F34D9E0-270E-D7E5-4B76-ED2BE0F18BA0}"/>
              </a:ext>
            </a:extLst>
          </p:cNvPr>
          <p:cNvSpPr txBox="1">
            <a:spLocks/>
          </p:cNvSpPr>
          <p:nvPr/>
        </p:nvSpPr>
        <p:spPr>
          <a:xfrm>
            <a:off x="2768169" y="1884527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  <a:endParaRPr lang="en-GB" b="1" dirty="0">
              <a:latin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</a:rPr>
              <a:t>Lecture – 2</a:t>
            </a: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C3D3507D-7D1D-3AC8-C631-3E961A56230E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507" y="1207603"/>
            <a:ext cx="10955485" cy="452231"/>
          </a:xfrm>
        </p:spPr>
        <p:txBody>
          <a:bodyPr>
            <a:noAutofit/>
          </a:bodyPr>
          <a:lstStyle/>
          <a:p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</a:rPr>
              <a:t>BOOLEAN ALGEBRA &amp; MINIMIZATION TECHNIQUES 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6500" y="1737897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27" b="1"/>
              <a:t>Contents</a:t>
            </a:r>
          </a:p>
          <a:p>
            <a:pPr marL="0" indent="0">
              <a:buNone/>
            </a:pPr>
            <a:r>
              <a:rPr lang="en-IN" sz="2400" b="1">
                <a:latin typeface="Cambria" panose="02040503050406030204" pitchFamily="18" charset="0"/>
                <a:ea typeface="Cambria" panose="02040503050406030204" pitchFamily="18" charset="0"/>
                <a:hlinkClick r:id="rId3" action="ppaction://hlinksldjump"/>
              </a:rPr>
              <a:t>Sum of Product</a:t>
            </a:r>
            <a:endParaRPr lang="en-IN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Product term</a:t>
            </a:r>
          </a:p>
          <a:p>
            <a:pPr marL="984250" lvl="1" indent="0"/>
            <a:r>
              <a:rPr lang="en-IN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Canonical SOP</a:t>
            </a: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  <a:p>
            <a:pPr marL="0" lvl="1" indent="0">
              <a:buNone/>
            </a:pPr>
            <a:r>
              <a:rPr lang="en-IN" sz="2400" b="1">
                <a:latin typeface="Cambria" panose="02040503050406030204" pitchFamily="18" charset="0"/>
                <a:ea typeface="Cambria" panose="02040503050406030204" pitchFamily="18" charset="0"/>
                <a:hlinkClick r:id="rId4" action="ppaction://hlinksldjump"/>
              </a:rPr>
              <a:t>Product of Sum</a:t>
            </a:r>
            <a:endParaRPr lang="en-IN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Sum term</a:t>
            </a:r>
          </a:p>
          <a:p>
            <a:pPr marL="984250" lvl="1" indent="0"/>
            <a:r>
              <a:rPr lang="en-IN" err="1">
                <a:latin typeface="Cambria" panose="02040503050406030204" pitchFamily="18" charset="0"/>
                <a:ea typeface="Cambria" panose="02040503050406030204" pitchFamily="18" charset="0"/>
              </a:rPr>
              <a:t>Maxterm</a:t>
            </a:r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Canonical POS</a:t>
            </a: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  <a:p>
            <a:pPr marL="0" indent="0">
              <a:buNone/>
            </a:pPr>
            <a:endParaRPr lang="en-IN" sz="3627" b="1"/>
          </a:p>
          <a:p>
            <a:pPr marL="0" indent="0">
              <a:buNone/>
            </a:pPr>
            <a:endParaRPr lang="en-IN" sz="3627" b="1"/>
          </a:p>
          <a:p>
            <a:pPr marL="0" indent="0"/>
            <a:endParaRPr lang="en-IN" sz="3627" b="1"/>
          </a:p>
          <a:p>
            <a:pPr marL="0" indent="0"/>
            <a:endParaRPr lang="en-IN" sz="3627" b="1"/>
          </a:p>
          <a:p>
            <a:pPr marL="0" indent="0"/>
            <a:endParaRPr lang="en-IN" b="1"/>
          </a:p>
          <a:p>
            <a:pPr marL="0" indent="0">
              <a:buNone/>
            </a:pPr>
            <a:endParaRPr lang="en-IN" sz="3627" b="1"/>
          </a:p>
          <a:p>
            <a:pPr marL="0" indent="0" algn="ctr">
              <a:buNone/>
            </a:pPr>
            <a:endParaRPr lang="en-IN" sz="3627" b="1"/>
          </a:p>
          <a:p>
            <a:pPr marL="0" indent="0">
              <a:buNone/>
            </a:pPr>
            <a:endParaRPr lang="en-IN" sz="2539" b="1"/>
          </a:p>
          <a:p>
            <a:pPr marL="0" indent="0">
              <a:buNone/>
            </a:pPr>
            <a:endParaRPr lang="en-IN" sz="2539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F36CA4-225D-8402-E73D-5662DB31B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674" y="1691741"/>
            <a:ext cx="11976652" cy="521677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Product term: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AND function is referred to as a product.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In Boolean algebra, the word Product loses its original meaning but serves to indicate an AND function.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logical product of several variables on which a function depends is considered to be a product term.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variables in a product term can appear either in complemented or non-complemented form.</a:t>
            </a:r>
          </a:p>
          <a:p>
            <a:pPr>
              <a:buNone/>
            </a:pPr>
            <a:endParaRPr lang="en-IN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B4E435-BF3D-132E-355D-9CB26AE7F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66CF9-7EDC-AB51-062D-43FF1DADFE9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0463D8-5CCF-4B5C-AE5E-243ACD4E1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A3B35C1-E75E-78B1-D3AF-B9465ED9BEC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41222"/>
            <a:ext cx="11976652" cy="521677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Sum term: 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OR function (+ sign) is referred to as a sum.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In Boolean algebra, the word sum loses its original meaning but serves to indicate an AND function.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logical sum of several variables on which a function depends is considered to be a sum term.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variables in a sum term can appear either in complemented or non-complemented form.</a:t>
            </a:r>
          </a:p>
          <a:p>
            <a:pPr>
              <a:buNone/>
            </a:pPr>
            <a:endParaRPr lang="en-IN" sz="2200" b="1" dirty="0"/>
          </a:p>
          <a:p>
            <a:pPr>
              <a:buNone/>
            </a:pPr>
            <a:endParaRPr lang="en-IN" sz="22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-60623" y="111842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695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519" y="2215849"/>
            <a:ext cx="1176296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(SOP):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logical sum of two or more logical product terms is called a sum of products expression.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It is basically an OR operation of AND operated variables such as:</a:t>
            </a:r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pic>
        <p:nvPicPr>
          <p:cNvPr id="6" name="Picture 5" descr="SOP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8555" y="4569385"/>
            <a:ext cx="3189481" cy="119409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BA0D6-5C6A-0A0D-CC11-0813D389E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3B1B7B4-0FF7-675D-B0A5-EBE1B2E9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81EFAFA-1AB7-C25D-70E0-495DF55D8CE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10DB953A-706D-2500-700A-F2F367B9C8F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8941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649" y="2459048"/>
            <a:ext cx="11459818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Product of Sums (POS):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A product of sums expressions is a logical product of two or more logical sum terms.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It is basically an AND operation of OR operated variables such as</a:t>
            </a:r>
          </a:p>
          <a:p>
            <a:pPr>
              <a:buNone/>
            </a:pPr>
            <a:endParaRPr lang="en-IN" b="1" dirty="0"/>
          </a:p>
        </p:txBody>
      </p:sp>
      <p:pic>
        <p:nvPicPr>
          <p:cNvPr id="9" name="Picture 8" descr="SOP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6617" y="4363607"/>
            <a:ext cx="4419965" cy="112124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953ED08-7674-BB93-1086-03E0D81D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E6D6E1-A886-551C-8336-2E0E14B0B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90" y="129055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04813C-47D2-B87F-9183-2D61BBE822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B669C9F-5C21-7C73-3083-2B80090C2AB7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0648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058" y="1442361"/>
            <a:ext cx="11973338" cy="34724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A product term containing all the </a:t>
            </a: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K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variables of the function in either complemented or un complemented form is called a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These product terms are called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minterms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or standard products or fundamental products. They are represented by </a:t>
            </a: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m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>
              <a:buNone/>
            </a:pPr>
            <a:endParaRPr lang="en-US" b="1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97CD54-AD32-C4B0-906B-D8719BD7A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557" y="4413821"/>
            <a:ext cx="3430535" cy="24876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C85ADD-926A-C3A1-0A59-07C721A28C83}"/>
              </a:ext>
            </a:extLst>
          </p:cNvPr>
          <p:cNvSpPr txBox="1"/>
          <p:nvPr/>
        </p:nvSpPr>
        <p:spPr>
          <a:xfrm>
            <a:off x="7241557" y="4044489"/>
            <a:ext cx="644375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 for 2 Variable function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448BD-0380-FA53-2709-D33F748EC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1413CF4-23E6-D144-B994-C65771529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AF26F2-2785-49D6-8FCA-F1F1C32600C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893E6A67-1269-866D-6B6C-B8C6CF2A73B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7115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8463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1313FC-38AA-9ADA-9EDC-4E0F702E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477" y="2293850"/>
            <a:ext cx="4272100" cy="43980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BAC98D-6526-0E0A-D7DC-7F5ACE5AB6FC}"/>
              </a:ext>
            </a:extLst>
          </p:cNvPr>
          <p:cNvSpPr txBox="1"/>
          <p:nvPr/>
        </p:nvSpPr>
        <p:spPr>
          <a:xfrm>
            <a:off x="38313" y="167072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for 3 Variable function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0B3CB-4FC1-718A-A0E9-4A9AE1F0F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43F6495-4F97-CB19-7FAF-EDF90F7CA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3541BA4-1DCE-181A-D850-CF4565C90A6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FACC9667-FF93-008B-39B7-E50B3F91A4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0367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1" name="Picture 10" descr="Canonical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1718" y="2403256"/>
            <a:ext cx="9760866" cy="347367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A2F19-E565-BEF9-9279-CA845E0AF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982FB39-FDAC-BEE8-B8B7-0C012CD595FC}"/>
              </a:ext>
            </a:extLst>
          </p:cNvPr>
          <p:cNvSpPr txBox="1">
            <a:spLocks/>
          </p:cNvSpPr>
          <p:nvPr/>
        </p:nvSpPr>
        <p:spPr>
          <a:xfrm>
            <a:off x="414258" y="1342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DC35227-0F04-25F3-3261-4BF7F3EC147F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EA9BFA03-4EF9-8BBF-5E88-95A387C38C8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00039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0AE7A-E0FE-3165-C978-3A1530AD7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50FE1-B244-8E24-6800-5BE65E9E0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88F3A-A8FC-4607-B5CD-E7BA115E3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052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B8E9EA-C62D-91FA-28B5-F2299DD92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046" y="2072976"/>
            <a:ext cx="10237777" cy="451666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8C7B2-29DE-5F8F-2DC6-4A6580D15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2CD5158-5705-79F8-5EA8-CC0D2D73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F02C115-828C-1BE5-4986-25622A1BA6C5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F04C97C-C775-8AE8-6660-ED183D28D3C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4345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83A99-990A-92F8-3BE9-A1D3163B9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05628-EFAF-F951-99FD-97D9667DB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CF9DBD-27DA-CA4A-C4DC-EE189E4CE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049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58999F-89E9-36AE-7BDE-680ECF108B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9003" y="2041312"/>
            <a:ext cx="10092283" cy="470459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145235-CAA9-A852-C771-D1CFABECF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9D8E26A-907D-147F-5BD4-5D653051A209}"/>
              </a:ext>
            </a:extLst>
          </p:cNvPr>
          <p:cNvSpPr txBox="1">
            <a:spLocks/>
          </p:cNvSpPr>
          <p:nvPr/>
        </p:nvSpPr>
        <p:spPr>
          <a:xfrm>
            <a:off x="-60623" y="111842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BDDE074-E280-29DA-FDC8-17FDCF7A5CB4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7F75A1CB-7D82-7FB6-82B1-756976A1A53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213651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67565-EEA1-11E8-7322-AD527150F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5F7DD-28F3-1101-77CC-BE92B3528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A74F13-F460-27D4-A1FD-5C7F50899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8976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501" y="1633189"/>
            <a:ext cx="11594162" cy="250339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en-US" sz="5100" b="1" dirty="0">
                <a:latin typeface="Cambria" panose="02040503050406030204" pitchFamily="18" charset="0"/>
                <a:ea typeface="Cambria" panose="02040503050406030204" pitchFamily="18" charset="0"/>
              </a:rPr>
              <a:t>Max terms: </a:t>
            </a:r>
          </a:p>
          <a:p>
            <a:pPr>
              <a:lnSpc>
                <a:spcPct val="160000"/>
              </a:lnSpc>
            </a:pPr>
            <a:r>
              <a:rPr lang="en-US" sz="5100" dirty="0">
                <a:latin typeface="Cambria" panose="02040503050406030204" pitchFamily="18" charset="0"/>
                <a:ea typeface="Cambria" panose="02040503050406030204" pitchFamily="18" charset="0"/>
              </a:rPr>
              <a:t>A Sum term containing all the </a:t>
            </a:r>
            <a:r>
              <a:rPr lang="en-US" sz="5100" b="1" i="1" dirty="0">
                <a:latin typeface="Cambria" panose="02040503050406030204" pitchFamily="18" charset="0"/>
                <a:ea typeface="Cambria" panose="02040503050406030204" pitchFamily="18" charset="0"/>
              </a:rPr>
              <a:t>K</a:t>
            </a:r>
            <a:r>
              <a:rPr lang="en-US" sz="5100" dirty="0">
                <a:latin typeface="Cambria" panose="02040503050406030204" pitchFamily="18" charset="0"/>
                <a:ea typeface="Cambria" panose="02040503050406030204" pitchFamily="18" charset="0"/>
              </a:rPr>
              <a:t> variables of the function in either complemented or non-complemented form is called a max term. </a:t>
            </a:r>
          </a:p>
          <a:p>
            <a:pPr>
              <a:lnSpc>
                <a:spcPct val="160000"/>
              </a:lnSpc>
            </a:pPr>
            <a:r>
              <a:rPr lang="en-US" sz="5100" dirty="0">
                <a:latin typeface="Cambria" panose="02040503050406030204" pitchFamily="18" charset="0"/>
                <a:ea typeface="Cambria" panose="02040503050406030204" pitchFamily="18" charset="0"/>
              </a:rPr>
              <a:t>These sum terms are called max terms. They are represented by </a:t>
            </a:r>
            <a:r>
              <a:rPr lang="en-US" sz="5100" b="1" dirty="0">
                <a:latin typeface="Cambria" panose="02040503050406030204" pitchFamily="18" charset="0"/>
                <a:ea typeface="Cambria" panose="02040503050406030204" pitchFamily="18" charset="0"/>
              </a:rPr>
              <a:t>M</a:t>
            </a:r>
            <a:endParaRPr lang="en-US" sz="51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pic>
        <p:nvPicPr>
          <p:cNvPr id="9" name="Picture 8" descr="max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0041" y="4050700"/>
            <a:ext cx="5281981" cy="255663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E8A78-D10F-5401-56E8-74ACCAA95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1A15840-4DFB-D5F9-5024-98B35248B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D09A0E1-7532-4A51-4D18-EA1716F7720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8220C5-F28A-CF9E-EE33-AF3F06B1D73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5816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max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2896" y="1852596"/>
            <a:ext cx="6473415" cy="442228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15C9-06E7-DED3-865B-615BD1F80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209FA3B-EC85-E2DB-D81C-B930914B4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DEBCC5-C648-E42E-9DF0-66D46F82A3A9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697EDB19-F17C-2D7A-1815-1970170669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67284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16" y="1575985"/>
            <a:ext cx="12240038" cy="37060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Canonical Product of sum expressions:</a:t>
            </a:r>
            <a:endParaRPr lang="en-US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It is defined as the logical product of all the maxterms derived from the rows of truth table, for which the value of the function is 0. 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It is also called as a max term canonical form. 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canonical product of sum expression can be given in a compact form by listing the decimal codes in correspondence with the max term containing a function value of 0. </a:t>
            </a:r>
          </a:p>
          <a:p>
            <a:pPr>
              <a:buNone/>
            </a:pPr>
            <a:endParaRPr lang="en-US" sz="2200" b="1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pPr>
              <a:buNone/>
            </a:pPr>
            <a:endParaRPr lang="en-IN" sz="2200" b="1" dirty="0"/>
          </a:p>
        </p:txBody>
      </p:sp>
      <p:pic>
        <p:nvPicPr>
          <p:cNvPr id="9" name="Picture 8" descr="Canonical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621" y="5104515"/>
            <a:ext cx="6717037" cy="158460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D9136-1B72-6D2D-FD6E-BC8B67404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02CD07-5E0F-232C-8A88-006DC90D2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79DEBA5-802D-0CBB-77AD-B9A2C7F4BAE4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2C2DCEE-8BEC-F443-D763-66C264B7D4C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083073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14868-5A5C-50BF-FAD4-2EB3E537E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DA28EB9-B5EA-0235-B828-64AFC1BC8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5364" y="1449280"/>
            <a:ext cx="7887644" cy="734168"/>
          </a:xfrm>
        </p:spPr>
        <p:txBody>
          <a:bodyPr>
            <a:normAutofit fontScale="90000"/>
          </a:bodyPr>
          <a:lstStyle/>
          <a:p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b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BD03403-E611-0ECC-3A6B-CD2DBE77CA4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F43B18B9-E45D-0BE0-9C2D-894D1ACA964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/>
              <p:nvPr/>
            </p:nvSpPr>
            <p:spPr>
              <a:xfrm>
                <a:off x="525400" y="1959787"/>
                <a:ext cx="9001703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IN" sz="20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Find the POS Expression for </a:t>
                </a:r>
                <a14:m>
                  <m:oMath xmlns:m="http://schemas.openxmlformats.org/officeDocument/2006/math">
                    <m:r>
                      <a:rPr lang="en-GB" sz="20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</m:t>
                    </m:r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5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6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400" y="1959787"/>
                <a:ext cx="9001703" cy="400110"/>
              </a:xfrm>
              <a:prstGeom prst="rect">
                <a:avLst/>
              </a:prstGeom>
              <a:blipFill>
                <a:blip r:embed="rId3"/>
                <a:stretch>
                  <a:fillRect l="-677" t="-10606" b="-227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3CEC3F81-AA66-41E2-60E7-E1CF80CAE8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4616" y="2536112"/>
            <a:ext cx="5966135" cy="3848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755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Canonical 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7442" y="2223369"/>
            <a:ext cx="9254274" cy="434601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AC4CC8-D246-C415-F261-2F28F929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EF9BA7D-9B3F-CA39-F38F-F40402534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9D9D95A-C302-0347-720D-21CF71AB1F75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8688D51A-C1AF-696F-151C-9B6F172BD2C3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827109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F6A08D-E37F-E188-703D-9D050F05D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1005" y="1787198"/>
            <a:ext cx="9191625" cy="48958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4E2080-42BF-5026-2B7F-DE72968D1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F9F2F47-BAD2-A568-DE39-3AE48A7BE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C77F382-3DFA-E004-AE14-38C99640A0A8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A597E2FC-265A-7C43-6410-4FBBC84DBE43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02164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72DDE-84EE-1416-AFB4-3659491C1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29067-FE0F-0E83-491A-4782A7F76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5B751B-2ECF-DB7E-A5E2-EDBE800B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00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44A4CF-0138-F18F-D3D5-E6A345297374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5371D2-C7A6-0CC0-68B1-C873EA7D0760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The  Example SOP function can be written as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46BFDAC-CF9E-40A8-5E93-6C1CD406D37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8774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F23BF6-FE9C-E081-DB6B-4E66C5B39842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061C79-E0E2-5BFB-0582-F491FDFFAA27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46D74E7-6082-55EA-FD58-7FBA94580A62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Example of Distributive law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D740D81-994C-3FD6-641F-6265F309879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330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384D82-B576-4B19-A433-003923A6D37E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9FA11B-8A39-CAF5-FB43-3F3FF0012C4D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50CAB2D-47FF-CD95-C26E-AF03CA76A5A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NAND gate is a combination of OR and AND gate.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59A2081-9078-84C0-016A-312C7A52F87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25291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8F52C0-E763-3CB4-A8E0-9E7064C866C3}"/>
              </a:ext>
            </a:extLst>
          </p:cNvPr>
          <p:cNvSpPr txBox="1">
            <a:spLocks/>
          </p:cNvSpPr>
          <p:nvPr/>
        </p:nvSpPr>
        <p:spPr>
          <a:xfrm>
            <a:off x="4426100" y="3089912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b="1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434739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f37d03d2-4353-4a2a-bf63-9ddb9848c11a"/>
  <p:tag name="SLIDO_EVENT_SECTION_UUID" val="a1b49a32-6ff5-495f-ac8b-7ffd30da763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g4NzIyMjN9"/>
  <p:tag name="SLIDO_TYPE" val="SlidoPoll"/>
  <p:tag name="SLIDO_POLL_UUID" val="d224d15a-53d3-41ac-bbeb-9e3ae3d90d6a"/>
  <p:tag name="SLIDO_POLL_QUESTION_UUID" val="f972686d-d7a8-480d-bf9d-ddd631981ac3"/>
  <p:tag name="SLIDO_TIMELINE" val="W3sic2NyZWVuIjoiUXVpekpvaW5pbmciLCJzaG93UmVzdWx0cyI6ZmFsc2UsInNob3dDb3JyZWN0QW5zd2VycyI6ZmFsc2UsInZvdGluZ0xvY2tlZCI6ZmFsc2V9LHsicG9sbFF1ZXN0aW9uVXVpZCI6ImY5NzI2ODZkLWQ3YTgtNDgwZC1iZjlkLWRkZDYzMTk4MWFjMyIsInNob3dSZXN1bHRzIjpmYWxzZSwic2hvd0NvcnJlY3RBbnN3ZXJzIjpmYWxzZSwidm90aW5nTG9ja2VkIjpmYWxzZX0seyJwb2xsUXVlc3Rpb25VdWlkIjoiZjk3MjY4NmQtZDdhOC00ODBkLWJmOWQtZGRkNjMxOTgxYWMzIiwic2hvd1Jlc3VsdHMiOnRydWUsInNob3dDb3JyZWN0QW5zd2VycyI6ZmFsc2UsInZvdGluZ0xvY2tlZCI6dHJ1ZX0seyJwb2xsUXVlc3Rpb25VdWlkIjoiZjk3MjY4NmQtZDdhOC00ODBkLWJmOWQtZGRkNjMxOTgxYWMzIiwic2hvd1Jlc3VsdHMiOnRydWUsInNob3dDb3JyZWN0QW5zd2VycyI6dHJ1ZSwidm90aW5nTG9ja2VkIjp0cnVlfSx7InNjcmVlbiI6IlF1aXpJbnRlcmltTGVhZGVyYm9hcmQiLCJwb2xsUXVlc3Rpb25VdWlkIjoiZjk3MjY4NmQtZDdhOC00ODBkLWJmOWQtZGRkNjMxOTgxYWMz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g4NzI2MDN9"/>
  <p:tag name="SLIDO_TYPE" val="SlidoPoll"/>
  <p:tag name="SLIDO_POLL_UUID" val="d224d15a-53d3-41ac-bbeb-9e3ae3d90d6a"/>
  <p:tag name="SLIDO_POLL_QUESTION_UUID" val="6f306938-4d26-47c5-af3d-5ae2bd23dd0b"/>
  <p:tag name="SLIDO_TIMELINE" val="W3sicG9sbFF1ZXN0aW9uVXVpZCI6IjZmMzA2OTM4LTRkMjYtNDdjNS1hZjNkLTVhZTJiZDIzZGQwYiIsInNob3dSZXN1bHRzIjpmYWxzZSwic2hvd0NvcnJlY3RBbnN3ZXJzIjpmYWxzZSwidm90aW5nTG9ja2VkIjpmYWxzZX0seyJwb2xsUXVlc3Rpb25VdWlkIjoiNmYzMDY5MzgtNGQyNi00N2M1LWFmM2QtNWFlMmJkMjNkZDBiIiwic2hvd1Jlc3VsdHMiOnRydWUsInNob3dDb3JyZWN0QW5zd2VycyI6ZmFsc2UsInZvdGluZ0xvY2tlZCI6dHJ1ZX0seyJwb2xsUXVlc3Rpb25VdWlkIjoiNmYzMDY5MzgtNGQyNi00N2M1LWFmM2QtNWFlMmJkMjNkZDBiIiwic2hvd1Jlc3VsdHMiOnRydWUsInNob3dDb3JyZWN0QW5zd2VycyI6dHJ1ZSwidm90aW5nTG9ja2VkIjp0cnVlfSx7InNjcmVlbiI6IlF1aXpJbnRlcmltTGVhZGVyYm9hcmQiLCJwb2xsUXVlc3Rpb25VdWlkIjoiNmYzMDY5MzgtNGQyNi00N2M1LWFmM2QtNWFlMmJkMjNkZDBiIiwic2hvd1Jlc3VsdHMiOmZhbHNlLCJzaG93Q29ycmVjdEFuc3dlcnMiOmZhbHNlLCJ2b3RpbmdMb2NrZWQiOmZhbHNlfV0=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g4NzI3NDh9"/>
  <p:tag name="SLIDO_TYPE" val="SlidoPoll"/>
  <p:tag name="SLIDO_POLL_UUID" val="d224d15a-53d3-41ac-bbeb-9e3ae3d90d6a"/>
  <p:tag name="SLIDO_POLL_QUESTION_UUID" val="1153c01b-30c3-4a0a-9944-75a7a092ccaa"/>
  <p:tag name="SLIDO_TIMELINE" val="W3sicG9sbFF1ZXN0aW9uVXVpZCI6IjExNTNjMDFiLTMwYzMtNGEwYS05OTQ0LTc1YTdhMDkyY2NhYSIsInNob3dSZXN1bHRzIjpmYWxzZSwic2hvd0NvcnJlY3RBbnN3ZXJzIjpmYWxzZSwidm90aW5nTG9ja2VkIjpmYWxzZX0seyJwb2xsUXVlc3Rpb25VdWlkIjoiMTE1M2MwMWItMzBjMy00YTBhLTk5NDQtNzVhN2EwOTJjY2FhIiwic2hvd1Jlc3VsdHMiOnRydWUsInNob3dDb3JyZWN0QW5zd2VycyI6ZmFsc2UsInZvdGluZ0xvY2tlZCI6dHJ1ZX0seyJwb2xsUXVlc3Rpb25VdWlkIjoiMTE1M2MwMWItMzBjMy00YTBhLTk5NDQtNzVhN2EwOTJjY2FhIiwic2hvd1Jlc3VsdHMiOnRydWUsInNob3dDb3JyZWN0QW5zd2VycyI6dHJ1ZSwidm90aW5nTG9ja2VkIjp0cnVlfSx7InNjcmVlbiI6IlF1aXpMZWFkZXJib2FyZCIsInBvbGxRdWVzdGlvblV1aWQiOiIxMTUzYzAxYi0zMGMzLTRhMGEtOTk0NC03NWE3YTA5MmNjYWEiLCJzaG93UmVzdWx0cyI6dHJ1ZSwic2hvd0NvcnJlY3RBbnN3ZXJzIjp0cnVlLCJ2b3RpbmdMb2NrZWQiOnRydWV9XQ==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913</Words>
  <Application>Microsoft Office PowerPoint</Application>
  <PresentationFormat>Widescreen</PresentationFormat>
  <Paragraphs>218</Paragraphs>
  <Slides>25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50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BOOLEAN ALGEBRA &amp; MINIMIZATION TECHNIQUES </vt:lpstr>
      <vt:lpstr>Sum of product &amp; Product of Sum</vt:lpstr>
      <vt:lpstr>PowerPoint Presentation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PowerPoint Presentation</vt:lpstr>
      <vt:lpstr>PowerPoint Presentation</vt:lpstr>
      <vt:lpstr>Sum of product &amp; Product of Sum</vt:lpstr>
      <vt:lpstr>PowerPoint Presentation</vt:lpstr>
      <vt:lpstr>PowerPoint Presentation</vt:lpstr>
      <vt:lpstr>PowerPoint Presentation</vt:lpstr>
      <vt:lpstr>Sum of product &amp; Product of Sum</vt:lpstr>
      <vt:lpstr>Sum of product &amp; Product of Sum</vt:lpstr>
      <vt:lpstr>Sum of product &amp; Product of Sum</vt:lpstr>
      <vt:lpstr>Sum of product &amp; Product of Sum   </vt:lpstr>
      <vt:lpstr>Sum of product &amp; Product of Sum</vt:lpstr>
      <vt:lpstr>Sum of product &amp; Product of Sum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2023-11-02T09:14:57Z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