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6FC1AF4-E8C6-40F1-9B83-24F6B7398E49}" v="1" dt="2026-04-14T14:52:01.59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60" d="100"/>
          <a:sy n="60" d="100"/>
        </p:scale>
        <p:origin x="96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7CE93C-11C4-47E2-BE1A-31D2FA8AB03E}" type="datetimeFigureOut">
              <a:t>4/14/2026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E45129-59EA-4018-94EF-26AD8E00A17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87809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Today I will present </a:t>
            </a:r>
            <a:r>
              <a:rPr lang="en-US" dirty="0" err="1"/>
              <a:t>SolarSmart</a:t>
            </a:r>
            <a:r>
              <a:rPr lang="en-US" dirty="0"/>
              <a:t> Solutions, a renewable energy business focused on solar panel installation.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E45129-59EA-4018-94EF-26AD8E00A17E}" type="slidenum"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35959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This business installs solar panels for homeowners to reduce energy costs and carbon emissions.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E45129-59EA-4018-94EF-26AD8E00A17E}" type="slidenum"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2750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Environmentally, it provides clean energy. Socially, it supports energy independence. Economically, it offers long-term savings.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E45129-59EA-4018-94EF-26AD8E00A17E}" type="slidenum"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88851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goal is to install 20 systems, build a strong reputation, and expand services.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E45129-59EA-4018-94EF-26AD8E00A17E}" type="slidenum"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99289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The business requires equipment, skilled workers, and a £40,000 startup investment.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E45129-59EA-4018-94EF-26AD8E00A17E}" type="slidenum"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35555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Marketing will focus on online advertising, partnerships, and local promotion.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E45129-59EA-4018-94EF-26AD8E00A17E}" type="slidenum"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85819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Government incentives support solar energy. High upfront costs are a barrier. Social awareness is increasing. Technology improves efficiency. Legal regulations must be followed, and environmental concerns drive demand.</a:t>
            </a: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E45129-59EA-4018-94EF-26AD8E00A17E}" type="slidenum"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47903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strength is strong environmental impact. A weakness is high cost. There is an opportunity due to renewable energy growth, while competition is the main threat.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E45129-59EA-4018-94EF-26AD8E00A17E}" type="slidenum"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616080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The startup cost is £40,000, with strong long-term revenue potential.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E45129-59EA-4018-94EF-26AD8E00A17E}" type="slidenum"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030326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This business will succeed due to increasing demand for renewable energy solutions.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E45129-59EA-4018-94EF-26AD8E00A17E}" type="slidenum"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40073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4/14/2026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How to Start a Solar Panel Business | Checkatrade">
            <a:extLst>
              <a:ext uri="{FF2B5EF4-FFF2-40B4-BE49-F238E27FC236}">
                <a16:creationId xmlns:a16="http://schemas.microsoft.com/office/drawing/2014/main" id="{F577898C-D50A-2803-4D3D-0BCBCA2F17F4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</a:blip>
          <a:srcRect b="15730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rgbClr val="FFFFFF"/>
                </a:solidFill>
              </a:rPr>
              <a:t>Solar Business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US" dirty="0" err="1">
                <a:solidFill>
                  <a:srgbClr val="FFFFFF"/>
                </a:solidFill>
              </a:rPr>
              <a:t>SolarSmart</a:t>
            </a:r>
            <a:r>
              <a:rPr lang="en-US" dirty="0">
                <a:solidFill>
                  <a:srgbClr val="FFFFFF"/>
                </a:solidFill>
              </a:rPr>
              <a:t> Solutions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Student </a:t>
            </a:r>
            <a:r>
              <a:rPr lang="en-US" dirty="0" err="1">
                <a:solidFill>
                  <a:srgbClr val="FFFFFF"/>
                </a:solidFill>
              </a:rPr>
              <a:t>name:Mocanu</a:t>
            </a:r>
            <a:r>
              <a:rPr lang="en-US" dirty="0">
                <a:solidFill>
                  <a:srgbClr val="FFFFFF"/>
                </a:solidFill>
              </a:rPr>
              <a:t> Madalina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Student id:2528780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281E21-18A9-7B1E-452C-167CAAC29E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4195674" cy="2052522"/>
          </a:xfrm>
        </p:spPr>
        <p:txBody>
          <a:bodyPr anchor="b">
            <a:normAutofit/>
          </a:bodyPr>
          <a:lstStyle/>
          <a:p>
            <a:r>
              <a:rPr lang="en-US" sz="5600"/>
              <a:t>Business Idea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How to Start a Solar Panel Business | Checkatrade">
            <a:extLst>
              <a:ext uri="{FF2B5EF4-FFF2-40B4-BE49-F238E27FC236}">
                <a16:creationId xmlns:a16="http://schemas.microsoft.com/office/drawing/2014/main" id="{118DD050-5324-24C1-0884-5B62F41061F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9107" r="4142" b="-2"/>
          <a:stretch>
            <a:fillRect/>
          </a:stretch>
        </p:blipFill>
        <p:spPr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13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7CFBA1-5F51-071A-76E7-FE0973A9E0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715" y="2990818"/>
            <a:ext cx="4195673" cy="29138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Solar panel installation </a:t>
            </a:r>
            <a:endParaRPr lang="en-US" sz="20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20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Renewable energy </a:t>
            </a:r>
            <a:endParaRPr lang="en-US" sz="20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20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Homeowners</a:t>
            </a:r>
            <a:endParaRPr lang="en-US" sz="2000">
              <a:solidFill>
                <a:schemeClr val="tx1">
                  <a:alpha val="80000"/>
                </a:schemeClr>
              </a:solidFill>
            </a:endParaRPr>
          </a:p>
          <a:p>
            <a:endParaRPr lang="en-US" sz="200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17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9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WhatsApp Video 2026-04-14 at 15.50.09">
            <a:hlinkClick r:id="" action="ppaction://media"/>
            <a:extLst>
              <a:ext uri="{FF2B5EF4-FFF2-40B4-BE49-F238E27FC236}">
                <a16:creationId xmlns:a16="http://schemas.microsoft.com/office/drawing/2014/main" id="{F7ECEDD6-C978-63FE-DF5E-6ADDDC5D23B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038178" y="3991149"/>
            <a:ext cx="1412086" cy="2494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4458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79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61B4A8-9582-4527-8901-21A4ADBD49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4195674" cy="2052522"/>
          </a:xfrm>
        </p:spPr>
        <p:txBody>
          <a:bodyPr anchor="b">
            <a:normAutofit/>
          </a:bodyPr>
          <a:lstStyle/>
          <a:p>
            <a:r>
              <a:rPr lang="en-US" sz="5600">
                <a:ea typeface="+mj-lt"/>
                <a:cs typeface="+mj-lt"/>
              </a:rPr>
              <a:t>Sustainability</a:t>
            </a:r>
            <a:endParaRPr lang="en-US" sz="560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How to Start a Solar Panel Business | Checkatrade">
            <a:extLst>
              <a:ext uri="{FF2B5EF4-FFF2-40B4-BE49-F238E27FC236}">
                <a16:creationId xmlns:a16="http://schemas.microsoft.com/office/drawing/2014/main" id="{B28EA224-4A29-4123-06EF-BE017320860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9107" r="4142" b="-2"/>
          <a:stretch>
            <a:fillRect/>
          </a:stretch>
        </p:blipFill>
        <p:spPr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13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08CECC-9CDC-539A-4EBC-B37D34CF20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715" y="2990818"/>
            <a:ext cx="4195673" cy="29138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Environmental: clean energy </a:t>
            </a:r>
            <a:endParaRPr lang="en-US" sz="20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20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Social: energy independence </a:t>
            </a:r>
            <a:endParaRPr lang="en-US" sz="20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20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Economic: long-term savings </a:t>
            </a:r>
            <a:endParaRPr lang="en-US" sz="2000">
              <a:solidFill>
                <a:schemeClr val="tx1">
                  <a:alpha val="80000"/>
                </a:schemeClr>
              </a:solidFill>
            </a:endParaRPr>
          </a:p>
          <a:p>
            <a:endParaRPr lang="en-US" sz="200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17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9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43738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77F8FC-2537-2426-142B-6ABC35BB8A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4195674" cy="2052522"/>
          </a:xfrm>
        </p:spPr>
        <p:txBody>
          <a:bodyPr anchor="b">
            <a:normAutofit/>
          </a:bodyPr>
          <a:lstStyle/>
          <a:p>
            <a:r>
              <a:rPr lang="en-US" sz="5600" dirty="0"/>
              <a:t>Goals &amp; Objectives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How to Start a Solar Panel Business | Checkatrade">
            <a:extLst>
              <a:ext uri="{FF2B5EF4-FFF2-40B4-BE49-F238E27FC236}">
                <a16:creationId xmlns:a16="http://schemas.microsoft.com/office/drawing/2014/main" id="{77563A60-9DC3-495B-8289-D9B9F28C3A1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9107" r="4142" b="-2"/>
          <a:stretch>
            <a:fillRect/>
          </a:stretch>
        </p:blipFill>
        <p:spPr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13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401112-9D3D-8849-0B85-A3CDD6790B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715" y="2990818"/>
            <a:ext cx="4195673" cy="29138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Install 20 systems </a:t>
            </a:r>
            <a:endParaRPr lang="en-US" sz="20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20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Build reputation </a:t>
            </a:r>
            <a:endParaRPr lang="en-US" sz="20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20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Expand services</a:t>
            </a:r>
            <a:endParaRPr lang="en-US" sz="2000">
              <a:solidFill>
                <a:schemeClr val="tx1">
                  <a:alpha val="80000"/>
                </a:schemeClr>
              </a:solidFill>
            </a:endParaRPr>
          </a:p>
          <a:p>
            <a:endParaRPr lang="en-US" sz="200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17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9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011969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BE0A29-13B1-3A3B-3E7F-E7839D01CD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4195674" cy="2052522"/>
          </a:xfrm>
        </p:spPr>
        <p:txBody>
          <a:bodyPr anchor="b">
            <a:normAutofit/>
          </a:bodyPr>
          <a:lstStyle/>
          <a:p>
            <a:r>
              <a:rPr lang="en-US" sz="5600"/>
              <a:t>Resources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How to Start a Solar Panel Business | Checkatrade">
            <a:extLst>
              <a:ext uri="{FF2B5EF4-FFF2-40B4-BE49-F238E27FC236}">
                <a16:creationId xmlns:a16="http://schemas.microsoft.com/office/drawing/2014/main" id="{A4898D1F-3A13-EFA9-F96B-E54971A8D30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9107" r="4142" b="-2"/>
          <a:stretch>
            <a:fillRect/>
          </a:stretch>
        </p:blipFill>
        <p:spPr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13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F62E6A-6DE4-9B48-8195-A6B9B42669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715" y="2990818"/>
            <a:ext cx="4195673" cy="29138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Equipment </a:t>
            </a:r>
          </a:p>
          <a:p>
            <a:r>
              <a:rPr lang="en-US" sz="20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Skilled workers </a:t>
            </a:r>
          </a:p>
          <a:p>
            <a:r>
              <a:rPr lang="en-US" sz="20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£40,000</a:t>
            </a:r>
          </a:p>
          <a:p>
            <a:endParaRPr lang="en-US" sz="200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17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9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545608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1E6030-A3A5-373E-3DCC-D6BADCEF12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4195674" cy="2052522"/>
          </a:xfrm>
        </p:spPr>
        <p:txBody>
          <a:bodyPr anchor="b">
            <a:normAutofit/>
          </a:bodyPr>
          <a:lstStyle/>
          <a:p>
            <a:r>
              <a:rPr lang="en-US" sz="5600"/>
              <a:t>Marketing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How to Start a Solar Panel Business | Checkatrade">
            <a:extLst>
              <a:ext uri="{FF2B5EF4-FFF2-40B4-BE49-F238E27FC236}">
                <a16:creationId xmlns:a16="http://schemas.microsoft.com/office/drawing/2014/main" id="{6C541C55-10D5-5072-608A-F5E49A94233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9107" r="4142" b="-2"/>
          <a:stretch>
            <a:fillRect/>
          </a:stretch>
        </p:blipFill>
        <p:spPr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13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3EF2A4-07C4-ADB9-0976-065D0A3675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715" y="2990818"/>
            <a:ext cx="4195673" cy="29138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Online ads </a:t>
            </a:r>
            <a:endParaRPr lang="en-US" sz="20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20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Partnerships </a:t>
            </a:r>
            <a:endParaRPr lang="en-US" sz="20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20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Local promotion</a:t>
            </a:r>
            <a:endParaRPr lang="en-US" sz="2000">
              <a:solidFill>
                <a:schemeClr val="tx1">
                  <a:alpha val="80000"/>
                </a:schemeClr>
              </a:solidFill>
            </a:endParaRPr>
          </a:p>
          <a:p>
            <a:endParaRPr lang="en-US" sz="200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17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9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89305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088340-9E25-CBE0-904A-5BBD04B652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4195674" cy="2052522"/>
          </a:xfrm>
        </p:spPr>
        <p:txBody>
          <a:bodyPr anchor="b">
            <a:normAutofit/>
          </a:bodyPr>
          <a:lstStyle/>
          <a:p>
            <a:r>
              <a:rPr lang="en-US" sz="5600"/>
              <a:t>PESTLE Analysis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How to Start a Solar Panel Business | Checkatrade">
            <a:extLst>
              <a:ext uri="{FF2B5EF4-FFF2-40B4-BE49-F238E27FC236}">
                <a16:creationId xmlns:a16="http://schemas.microsoft.com/office/drawing/2014/main" id="{C110B9ED-AAD3-598C-90EA-D109E393CB8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9107" r="4142" b="-2"/>
          <a:stretch>
            <a:fillRect/>
          </a:stretch>
        </p:blipFill>
        <p:spPr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13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8F234E-B6A2-8168-793B-0B1429C6D5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715" y="2990818"/>
            <a:ext cx="4195673" cy="29138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Political: government incentives </a:t>
            </a:r>
            <a:endParaRPr lang="en-US" sz="20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20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Economic: high upfront cost </a:t>
            </a:r>
            <a:endParaRPr lang="en-US" sz="20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20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Social: eco awareness </a:t>
            </a:r>
            <a:endParaRPr lang="en-US" sz="20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20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Technological: solar innovation </a:t>
            </a:r>
            <a:endParaRPr lang="en-US" sz="20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20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Legal: installation regulations </a:t>
            </a:r>
            <a:endParaRPr lang="en-US" sz="20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20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Environmental: reduce emissions </a:t>
            </a:r>
            <a:endParaRPr lang="en-US" sz="2000">
              <a:solidFill>
                <a:schemeClr val="tx1">
                  <a:alpha val="80000"/>
                </a:schemeClr>
              </a:solidFill>
            </a:endParaRPr>
          </a:p>
          <a:p>
            <a:endParaRPr lang="en-US" sz="200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17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9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778773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361B93-DFC9-F004-1A56-6DEB293A3A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4195674" cy="2052522"/>
          </a:xfrm>
        </p:spPr>
        <p:txBody>
          <a:bodyPr anchor="b">
            <a:normAutofit/>
          </a:bodyPr>
          <a:lstStyle/>
          <a:p>
            <a:r>
              <a:rPr lang="en-US" sz="5600"/>
              <a:t>SWOT Analysis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How to Start a Solar Panel Business | Checkatrade">
            <a:extLst>
              <a:ext uri="{FF2B5EF4-FFF2-40B4-BE49-F238E27FC236}">
                <a16:creationId xmlns:a16="http://schemas.microsoft.com/office/drawing/2014/main" id="{88176EFC-8199-F800-69ED-5A3EA601185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9107" r="4142" b="-2"/>
          <a:stretch>
            <a:fillRect/>
          </a:stretch>
        </p:blipFill>
        <p:spPr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13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B6FA96-3411-14B6-35A5-6167429430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715" y="2990818"/>
            <a:ext cx="4195673" cy="29138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Strength: strong environmental impact </a:t>
            </a:r>
            <a:endParaRPr lang="en-US" sz="20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20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Weakness: high cost </a:t>
            </a:r>
            <a:endParaRPr lang="en-US" sz="20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20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Opportunity: renewable energy growth </a:t>
            </a:r>
            <a:endParaRPr lang="en-US" sz="20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20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Threat: competition </a:t>
            </a:r>
            <a:endParaRPr lang="en-US" sz="2000">
              <a:solidFill>
                <a:schemeClr val="tx1">
                  <a:alpha val="80000"/>
                </a:schemeClr>
              </a:solidFill>
            </a:endParaRPr>
          </a:p>
          <a:p>
            <a:endParaRPr lang="en-US" sz="200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17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9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540116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A310A5-F6BB-79CA-1EDC-F641BE711E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4195674" cy="2052522"/>
          </a:xfrm>
        </p:spPr>
        <p:txBody>
          <a:bodyPr anchor="b">
            <a:normAutofit/>
          </a:bodyPr>
          <a:lstStyle/>
          <a:p>
            <a:r>
              <a:rPr lang="en-US" sz="5600"/>
              <a:t>Financials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How to Start a Solar Panel Business | Checkatrade">
            <a:extLst>
              <a:ext uri="{FF2B5EF4-FFF2-40B4-BE49-F238E27FC236}">
                <a16:creationId xmlns:a16="http://schemas.microsoft.com/office/drawing/2014/main" id="{F3AA2FFD-1A3D-7BC1-F395-21EF459E19E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9107" r="4142" b="-2"/>
          <a:stretch>
            <a:fillRect/>
          </a:stretch>
        </p:blipFill>
        <p:spPr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13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ACAA5F-C1A1-75E8-3D6B-E1F724E31D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715" y="2990818"/>
            <a:ext cx="4195673" cy="29138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Startup: £40,000 </a:t>
            </a:r>
            <a:endParaRPr lang="en-US" sz="20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20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High long-term revenue </a:t>
            </a:r>
            <a:endParaRPr lang="en-US" sz="2000">
              <a:solidFill>
                <a:schemeClr val="tx1">
                  <a:alpha val="80000"/>
                </a:schemeClr>
              </a:solidFill>
            </a:endParaRPr>
          </a:p>
          <a:p>
            <a:endParaRPr lang="en-US" sz="200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17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9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39017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ow to Start a Solar Panel Business | Checkatrade">
            <a:extLst>
              <a:ext uri="{FF2B5EF4-FFF2-40B4-BE49-F238E27FC236}">
                <a16:creationId xmlns:a16="http://schemas.microsoft.com/office/drawing/2014/main" id="{450785BF-FDD8-A7C0-6868-B6F3D303302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0000"/>
          </a:blip>
          <a:srcRect b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4EC02CF-785B-514C-666C-F856428FC2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200" y="965200"/>
            <a:ext cx="10261600" cy="356486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11500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Why It Will Succeed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5BE9E4-FEDF-1C43-39EE-E8FEAE4A1C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5200" y="4572002"/>
            <a:ext cx="10261600" cy="120299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3200"/>
              <a:t>This business will succeed due to increasing demand for renewable energy solutions</a:t>
            </a:r>
          </a:p>
        </p:txBody>
      </p:sp>
    </p:spTree>
    <p:extLst>
      <p:ext uri="{BB962C8B-B14F-4D97-AF65-F5344CB8AC3E}">
        <p14:creationId xmlns:p14="http://schemas.microsoft.com/office/powerpoint/2010/main" val="6551034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</TotalTime>
  <Words>327</Words>
  <Application>Microsoft Office PowerPoint</Application>
  <PresentationFormat>Widescreen</PresentationFormat>
  <Paragraphs>58</Paragraphs>
  <Slides>10</Slides>
  <Notes>10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office theme</vt:lpstr>
      <vt:lpstr>Solar Business SolarSmart Solutions Student name:Mocanu Madalina Student id:2528780</vt:lpstr>
      <vt:lpstr>Business Idea</vt:lpstr>
      <vt:lpstr>Sustainability</vt:lpstr>
      <vt:lpstr>Goals &amp; Objectives</vt:lpstr>
      <vt:lpstr>Resources</vt:lpstr>
      <vt:lpstr>Marketing</vt:lpstr>
      <vt:lpstr>PESTLE Analysis</vt:lpstr>
      <vt:lpstr>SWOT Analysis</vt:lpstr>
      <vt:lpstr>Financials</vt:lpstr>
      <vt:lpstr>Why It Will Succeed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balan bianca</dc:creator>
  <cp:lastModifiedBy>Lidia Antonache (2025569)</cp:lastModifiedBy>
  <cp:revision>52</cp:revision>
  <dcterms:created xsi:type="dcterms:W3CDTF">2026-03-30T16:50:04Z</dcterms:created>
  <dcterms:modified xsi:type="dcterms:W3CDTF">2026-04-14T14:53:18Z</dcterms:modified>
</cp:coreProperties>
</file>