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97632B-FB46-4E71-A59C-1A0CADEE5C90}" v="1123" dt="2025-07-23T20:44:53.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75" d="100"/>
          <a:sy n="75" d="100"/>
        </p:scale>
        <p:origin x="54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jones" userId="3ed05b044bd53c31" providerId="LiveId" clId="{BA97632B-FB46-4E71-A59C-1A0CADEE5C90}"/>
    <pc:docChg chg="undo custSel addSld modSld">
      <pc:chgData name="rachel jones" userId="3ed05b044bd53c31" providerId="LiveId" clId="{BA97632B-FB46-4E71-A59C-1A0CADEE5C90}" dt="2025-07-23T20:44:53.816" v="13855" actId="5793"/>
      <pc:docMkLst>
        <pc:docMk/>
      </pc:docMkLst>
      <pc:sldChg chg="addSp delSp modSp mod setBg">
        <pc:chgData name="rachel jones" userId="3ed05b044bd53c31" providerId="LiveId" clId="{BA97632B-FB46-4E71-A59C-1A0CADEE5C90}" dt="2025-07-23T18:14:41.529" v="3334" actId="1076"/>
        <pc:sldMkLst>
          <pc:docMk/>
          <pc:sldMk cId="2423991351" sldId="256"/>
        </pc:sldMkLst>
        <pc:spChg chg="mod">
          <ac:chgData name="rachel jones" userId="3ed05b044bd53c31" providerId="LiveId" clId="{BA97632B-FB46-4E71-A59C-1A0CADEE5C90}" dt="2025-07-23T17:22:00.257" v="27" actId="2710"/>
          <ac:spMkLst>
            <pc:docMk/>
            <pc:sldMk cId="2423991351" sldId="256"/>
            <ac:spMk id="3" creationId="{3790E995-68AA-7E67-83AA-DC7A5DB75871}"/>
          </ac:spMkLst>
        </pc:spChg>
        <pc:spChg chg="mod">
          <ac:chgData name="rachel jones" userId="3ed05b044bd53c31" providerId="LiveId" clId="{BA97632B-FB46-4E71-A59C-1A0CADEE5C90}" dt="2025-07-23T17:21:43.116" v="23" actId="26606"/>
          <ac:spMkLst>
            <pc:docMk/>
            <pc:sldMk cId="2423991351" sldId="256"/>
            <ac:spMk id="4" creationId="{53EA933C-06B0-3B3A-B690-D86483296E6D}"/>
          </ac:spMkLst>
        </pc:spChg>
        <pc:spChg chg="mod ord">
          <ac:chgData name="rachel jones" userId="3ed05b044bd53c31" providerId="LiveId" clId="{BA97632B-FB46-4E71-A59C-1A0CADEE5C90}" dt="2025-07-23T17:21:43.116" v="23" actId="26606"/>
          <ac:spMkLst>
            <pc:docMk/>
            <pc:sldMk cId="2423991351" sldId="256"/>
            <ac:spMk id="5" creationId="{E09FE1BF-51F6-49BF-6950-CE2AE74DABB6}"/>
          </ac:spMkLst>
        </pc:spChg>
        <pc:spChg chg="add mod">
          <ac:chgData name="rachel jones" userId="3ed05b044bd53c31" providerId="LiveId" clId="{BA97632B-FB46-4E71-A59C-1A0CADEE5C90}" dt="2025-07-23T18:14:41.529" v="3334" actId="1076"/>
          <ac:spMkLst>
            <pc:docMk/>
            <pc:sldMk cId="2423991351" sldId="256"/>
            <ac:spMk id="6" creationId="{D3B19C1D-3739-DF0E-C1E2-9D3DCAD7C2E8}"/>
          </ac:spMkLst>
        </pc:spChg>
        <pc:spChg chg="add">
          <ac:chgData name="rachel jones" userId="3ed05b044bd53c31" providerId="LiveId" clId="{BA97632B-FB46-4E71-A59C-1A0CADEE5C90}" dt="2025-07-23T17:21:43.116" v="23" actId="26606"/>
          <ac:spMkLst>
            <pc:docMk/>
            <pc:sldMk cId="2423991351" sldId="256"/>
            <ac:spMk id="1028" creationId="{65219498-D544-41AC-98FE-8F956EF66A62}"/>
          </ac:spMkLst>
        </pc:spChg>
        <pc:spChg chg="add">
          <ac:chgData name="rachel jones" userId="3ed05b044bd53c31" providerId="LiveId" clId="{BA97632B-FB46-4E71-A59C-1A0CADEE5C90}" dt="2025-07-23T17:21:43.116" v="23" actId="26606"/>
          <ac:spMkLst>
            <pc:docMk/>
            <pc:sldMk cId="2423991351" sldId="256"/>
            <ac:spMk id="1029" creationId="{F500DBFC-17A9-4E0A-AEE2-A49F9AEEF0FD}"/>
          </ac:spMkLst>
        </pc:spChg>
        <pc:spChg chg="add del">
          <ac:chgData name="rachel jones" userId="3ed05b044bd53c31" providerId="LiveId" clId="{BA97632B-FB46-4E71-A59C-1A0CADEE5C90}" dt="2025-07-23T17:20:45.054" v="16" actId="26606"/>
          <ac:spMkLst>
            <pc:docMk/>
            <pc:sldMk cId="2423991351" sldId="256"/>
            <ac:spMk id="1031" creationId="{19D32F93-50AC-4C46-A5DB-291C60DDB7BD}"/>
          </ac:spMkLst>
        </pc:spChg>
        <pc:spChg chg="add del">
          <ac:chgData name="rachel jones" userId="3ed05b044bd53c31" providerId="LiveId" clId="{BA97632B-FB46-4E71-A59C-1A0CADEE5C90}" dt="2025-07-23T17:20:45.054" v="16" actId="26606"/>
          <ac:spMkLst>
            <pc:docMk/>
            <pc:sldMk cId="2423991351" sldId="256"/>
            <ac:spMk id="1033" creationId="{86FD7672-78BE-4D6F-A711-2CDB79B52DFF}"/>
          </ac:spMkLst>
        </pc:spChg>
        <pc:spChg chg="add del">
          <ac:chgData name="rachel jones" userId="3ed05b044bd53c31" providerId="LiveId" clId="{BA97632B-FB46-4E71-A59C-1A0CADEE5C90}" dt="2025-07-23T17:20:45.054" v="16" actId="26606"/>
          <ac:spMkLst>
            <pc:docMk/>
            <pc:sldMk cId="2423991351" sldId="256"/>
            <ac:spMk id="1035" creationId="{827DC2C4-B485-428A-BF4A-472D2967F47F}"/>
          </ac:spMkLst>
        </pc:spChg>
        <pc:spChg chg="add del">
          <ac:chgData name="rachel jones" userId="3ed05b044bd53c31" providerId="LiveId" clId="{BA97632B-FB46-4E71-A59C-1A0CADEE5C90}" dt="2025-07-23T17:20:45.054" v="16" actId="26606"/>
          <ac:spMkLst>
            <pc:docMk/>
            <pc:sldMk cId="2423991351" sldId="256"/>
            <ac:spMk id="1037" creationId="{4A62647B-1222-407C-8740-5A497612B1F5}"/>
          </ac:spMkLst>
        </pc:spChg>
        <pc:grpChg chg="add">
          <ac:chgData name="rachel jones" userId="3ed05b044bd53c31" providerId="LiveId" clId="{BA97632B-FB46-4E71-A59C-1A0CADEE5C90}" dt="2025-07-23T17:21:43.116" v="23" actId="26606"/>
          <ac:grpSpMkLst>
            <pc:docMk/>
            <pc:sldMk cId="2423991351" sldId="256"/>
            <ac:grpSpMk id="1030" creationId="{D74613BB-817C-4C4F-8A24-4936F2F064C0}"/>
          </ac:grpSpMkLst>
        </pc:grpChg>
        <pc:picChg chg="add mod ord">
          <ac:chgData name="rachel jones" userId="3ed05b044bd53c31" providerId="LiveId" clId="{BA97632B-FB46-4E71-A59C-1A0CADEE5C90}" dt="2025-07-23T17:21:43.116" v="23" actId="26606"/>
          <ac:picMkLst>
            <pc:docMk/>
            <pc:sldMk cId="2423991351" sldId="256"/>
            <ac:picMk id="1026" creationId="{144185F1-9FF2-EB7D-CDE5-E3B4C7C80C01}"/>
          </ac:picMkLst>
        </pc:picChg>
      </pc:sldChg>
      <pc:sldChg chg="addSp delSp modSp new mod">
        <pc:chgData name="rachel jones" userId="3ed05b044bd53c31" providerId="LiveId" clId="{BA97632B-FB46-4E71-A59C-1A0CADEE5C90}" dt="2025-07-23T18:24:09.179" v="3826" actId="14100"/>
        <pc:sldMkLst>
          <pc:docMk/>
          <pc:sldMk cId="1277402127" sldId="257"/>
        </pc:sldMkLst>
        <pc:spChg chg="mod">
          <ac:chgData name="rachel jones" userId="3ed05b044bd53c31" providerId="LiveId" clId="{BA97632B-FB46-4E71-A59C-1A0CADEE5C90}" dt="2025-07-23T17:47:14.261" v="2225" actId="2711"/>
          <ac:spMkLst>
            <pc:docMk/>
            <pc:sldMk cId="1277402127" sldId="257"/>
            <ac:spMk id="2" creationId="{4C69C05B-7B87-78C0-5B3D-C300A93ABE45}"/>
          </ac:spMkLst>
        </pc:spChg>
        <pc:spChg chg="add del mod">
          <ac:chgData name="rachel jones" userId="3ed05b044bd53c31" providerId="LiveId" clId="{BA97632B-FB46-4E71-A59C-1A0CADEE5C90}" dt="2025-07-23T17:47:02.956" v="2224" actId="26606"/>
          <ac:spMkLst>
            <pc:docMk/>
            <pc:sldMk cId="1277402127" sldId="257"/>
            <ac:spMk id="3" creationId="{4BC70A6C-C2A7-E0F8-0F55-DD4C7BEB1931}"/>
          </ac:spMkLst>
        </pc:spChg>
        <pc:spChg chg="add mod">
          <ac:chgData name="rachel jones" userId="3ed05b044bd53c31" providerId="LiveId" clId="{BA97632B-FB46-4E71-A59C-1A0CADEE5C90}" dt="2025-07-23T18:11:40.581" v="3185" actId="20577"/>
          <ac:spMkLst>
            <pc:docMk/>
            <pc:sldMk cId="1277402127" sldId="257"/>
            <ac:spMk id="7" creationId="{CED98157-37EE-0F80-DE6A-8257E23B42B2}"/>
          </ac:spMkLst>
        </pc:spChg>
        <pc:spChg chg="add del mod">
          <ac:chgData name="rachel jones" userId="3ed05b044bd53c31" providerId="LiveId" clId="{BA97632B-FB46-4E71-A59C-1A0CADEE5C90}" dt="2025-07-23T17:42:03.698" v="1838" actId="478"/>
          <ac:spMkLst>
            <pc:docMk/>
            <pc:sldMk cId="1277402127" sldId="257"/>
            <ac:spMk id="9" creationId="{01293DA8-218A-71F2-E482-41C073CC0CB0}"/>
          </ac:spMkLst>
        </pc:spChg>
        <pc:spChg chg="add del mod">
          <ac:chgData name="rachel jones" userId="3ed05b044bd53c31" providerId="LiveId" clId="{BA97632B-FB46-4E71-A59C-1A0CADEE5C90}" dt="2025-07-23T17:42:13.810" v="1842" actId="22"/>
          <ac:spMkLst>
            <pc:docMk/>
            <pc:sldMk cId="1277402127" sldId="257"/>
            <ac:spMk id="11" creationId="{DBB76B7A-DBCA-31FA-1543-66702650381F}"/>
          </ac:spMkLst>
        </pc:spChg>
        <pc:spChg chg="add mod">
          <ac:chgData name="rachel jones" userId="3ed05b044bd53c31" providerId="LiveId" clId="{BA97632B-FB46-4E71-A59C-1A0CADEE5C90}" dt="2025-07-23T18:12:03.268" v="3230" actId="20577"/>
          <ac:spMkLst>
            <pc:docMk/>
            <pc:sldMk cId="1277402127" sldId="257"/>
            <ac:spMk id="14" creationId="{04D55429-C384-50EC-E7FF-CFA638A28D16}"/>
          </ac:spMkLst>
        </pc:spChg>
        <pc:spChg chg="add del mod">
          <ac:chgData name="rachel jones" userId="3ed05b044bd53c31" providerId="LiveId" clId="{BA97632B-FB46-4E71-A59C-1A0CADEE5C90}" dt="2025-07-23T18:16:43.325" v="3406"/>
          <ac:spMkLst>
            <pc:docMk/>
            <pc:sldMk cId="1277402127" sldId="257"/>
            <ac:spMk id="15" creationId="{8351E0B0-60EC-3BCC-A19E-D148BBA475E5}"/>
          </ac:spMkLst>
        </pc:spChg>
        <pc:graphicFrameChg chg="add del">
          <ac:chgData name="rachel jones" userId="3ed05b044bd53c31" providerId="LiveId" clId="{BA97632B-FB46-4E71-A59C-1A0CADEE5C90}" dt="2025-07-23T17:47:00.592" v="2221" actId="26606"/>
          <ac:graphicFrameMkLst>
            <pc:docMk/>
            <pc:sldMk cId="1277402127" sldId="257"/>
            <ac:graphicFrameMk id="16" creationId="{DAADBE74-F38F-B5C0-E064-13B879A3B760}"/>
          </ac:graphicFrameMkLst>
        </pc:graphicFrameChg>
        <pc:graphicFrameChg chg="add del">
          <ac:chgData name="rachel jones" userId="3ed05b044bd53c31" providerId="LiveId" clId="{BA97632B-FB46-4E71-A59C-1A0CADEE5C90}" dt="2025-07-23T17:47:02.845" v="2223" actId="26606"/>
          <ac:graphicFrameMkLst>
            <pc:docMk/>
            <pc:sldMk cId="1277402127" sldId="257"/>
            <ac:graphicFrameMk id="18" creationId="{E5E72E3C-15AE-F15A-6BA2-D0B86B0B43AF}"/>
          </ac:graphicFrameMkLst>
        </pc:graphicFrameChg>
        <pc:graphicFrameChg chg="add mod modGraphic">
          <ac:chgData name="rachel jones" userId="3ed05b044bd53c31" providerId="LiveId" clId="{BA97632B-FB46-4E71-A59C-1A0CADEE5C90}" dt="2025-07-23T18:24:09.179" v="3826" actId="14100"/>
          <ac:graphicFrameMkLst>
            <pc:docMk/>
            <pc:sldMk cId="1277402127" sldId="257"/>
            <ac:graphicFrameMk id="20" creationId="{DAADBE74-F38F-B5C0-E064-13B879A3B760}"/>
          </ac:graphicFrameMkLst>
        </pc:graphicFrameChg>
        <pc:picChg chg="add mod">
          <ac:chgData name="rachel jones" userId="3ed05b044bd53c31" providerId="LiveId" clId="{BA97632B-FB46-4E71-A59C-1A0CADEE5C90}" dt="2025-07-23T17:42:56.665" v="1847" actId="1076"/>
          <ac:picMkLst>
            <pc:docMk/>
            <pc:sldMk cId="1277402127" sldId="257"/>
            <ac:picMk id="13" creationId="{0DB7FA59-EAD5-EB0D-AC48-431F3D03EE85}"/>
          </ac:picMkLst>
        </pc:picChg>
      </pc:sldChg>
      <pc:sldChg chg="addSp delSp modSp new mod">
        <pc:chgData name="rachel jones" userId="3ed05b044bd53c31" providerId="LiveId" clId="{BA97632B-FB46-4E71-A59C-1A0CADEE5C90}" dt="2025-07-23T20:44:53.816" v="13855" actId="5793"/>
        <pc:sldMkLst>
          <pc:docMk/>
          <pc:sldMk cId="1587760854" sldId="258"/>
        </pc:sldMkLst>
        <pc:spChg chg="mod">
          <ac:chgData name="rachel jones" userId="3ed05b044bd53c31" providerId="LiveId" clId="{BA97632B-FB46-4E71-A59C-1A0CADEE5C90}" dt="2025-07-23T17:23:41.134" v="73" actId="20577"/>
          <ac:spMkLst>
            <pc:docMk/>
            <pc:sldMk cId="1587760854" sldId="258"/>
            <ac:spMk id="2" creationId="{690D673F-C665-D24C-8F57-18626FD29874}"/>
          </ac:spMkLst>
        </pc:spChg>
        <pc:spChg chg="mod">
          <ac:chgData name="rachel jones" userId="3ed05b044bd53c31" providerId="LiveId" clId="{BA97632B-FB46-4E71-A59C-1A0CADEE5C90}" dt="2025-07-23T20:44:53.816" v="13855" actId="5793"/>
          <ac:spMkLst>
            <pc:docMk/>
            <pc:sldMk cId="1587760854" sldId="258"/>
            <ac:spMk id="3" creationId="{392E1543-51B4-9D93-26C0-96C758E0608E}"/>
          </ac:spMkLst>
        </pc:spChg>
        <pc:picChg chg="add del">
          <ac:chgData name="rachel jones" userId="3ed05b044bd53c31" providerId="LiveId" clId="{BA97632B-FB46-4E71-A59C-1A0CADEE5C90}" dt="2025-07-23T17:48:24.110" v="2256" actId="478"/>
          <ac:picMkLst>
            <pc:docMk/>
            <pc:sldMk cId="1587760854" sldId="258"/>
            <ac:picMk id="7" creationId="{CA5203A1-5A1A-0E86-DA1A-74D174BB74E5}"/>
          </ac:picMkLst>
        </pc:picChg>
      </pc:sldChg>
      <pc:sldChg chg="addSp delSp modSp new mod setBg">
        <pc:chgData name="rachel jones" userId="3ed05b044bd53c31" providerId="LiveId" clId="{BA97632B-FB46-4E71-A59C-1A0CADEE5C90}" dt="2025-07-23T19:12:51.560" v="6673" actId="1076"/>
        <pc:sldMkLst>
          <pc:docMk/>
          <pc:sldMk cId="3463762796" sldId="259"/>
        </pc:sldMkLst>
        <pc:spChg chg="mod">
          <ac:chgData name="rachel jones" userId="3ed05b044bd53c31" providerId="LiveId" clId="{BA97632B-FB46-4E71-A59C-1A0CADEE5C90}" dt="2025-07-23T19:12:15.519" v="6653" actId="1076"/>
          <ac:spMkLst>
            <pc:docMk/>
            <pc:sldMk cId="3463762796" sldId="259"/>
            <ac:spMk id="2" creationId="{E046DABC-09A2-B507-366B-F7294FC09FE2}"/>
          </ac:spMkLst>
        </pc:spChg>
        <pc:spChg chg="mod">
          <ac:chgData name="rachel jones" userId="3ed05b044bd53c31" providerId="LiveId" clId="{BA97632B-FB46-4E71-A59C-1A0CADEE5C90}" dt="2025-07-23T19:11:52.761" v="6650" actId="1076"/>
          <ac:spMkLst>
            <pc:docMk/>
            <pc:sldMk cId="3463762796" sldId="259"/>
            <ac:spMk id="3" creationId="{09D7F2AF-8894-CD62-2DB5-3E75E594E4E4}"/>
          </ac:spMkLst>
        </pc:spChg>
        <pc:spChg chg="add del mod">
          <ac:chgData name="rachel jones" userId="3ed05b044bd53c31" providerId="LiveId" clId="{BA97632B-FB46-4E71-A59C-1A0CADEE5C90}" dt="2025-07-23T19:04:52.138" v="5851" actId="478"/>
          <ac:spMkLst>
            <pc:docMk/>
            <pc:sldMk cId="3463762796" sldId="259"/>
            <ac:spMk id="4" creationId="{10DDA8CE-F46F-30C4-AC18-69C25C91FB84}"/>
          </ac:spMkLst>
        </pc:spChg>
        <pc:spChg chg="mod">
          <ac:chgData name="rachel jones" userId="3ed05b044bd53c31" providerId="LiveId" clId="{BA97632B-FB46-4E71-A59C-1A0CADEE5C90}" dt="2025-07-23T18:41:15.169" v="5105" actId="26606"/>
          <ac:spMkLst>
            <pc:docMk/>
            <pc:sldMk cId="3463762796" sldId="259"/>
            <ac:spMk id="5" creationId="{AB6A14C5-A9CE-B40B-58A9-1E6D1D8CBB99}"/>
          </ac:spMkLst>
        </pc:spChg>
        <pc:spChg chg="add mod">
          <ac:chgData name="rachel jones" userId="3ed05b044bd53c31" providerId="LiveId" clId="{BA97632B-FB46-4E71-A59C-1A0CADEE5C90}" dt="2025-07-23T18:40:10.859" v="5098" actId="14100"/>
          <ac:spMkLst>
            <pc:docMk/>
            <pc:sldMk cId="3463762796" sldId="259"/>
            <ac:spMk id="6" creationId="{2DD1B086-6CD6-29F3-5C12-8AF215597F95}"/>
          </ac:spMkLst>
        </pc:spChg>
        <pc:spChg chg="add mod">
          <ac:chgData name="rachel jones" userId="3ed05b044bd53c31" providerId="LiveId" clId="{BA97632B-FB46-4E71-A59C-1A0CADEE5C90}" dt="2025-07-23T18:42:57.244" v="5136" actId="1076"/>
          <ac:spMkLst>
            <pc:docMk/>
            <pc:sldMk cId="3463762796" sldId="259"/>
            <ac:spMk id="8" creationId="{75F6B2A8-5BC1-CC98-5F68-1ABFA96B8405}"/>
          </ac:spMkLst>
        </pc:spChg>
        <pc:spChg chg="add mod">
          <ac:chgData name="rachel jones" userId="3ed05b044bd53c31" providerId="LiveId" clId="{BA97632B-FB46-4E71-A59C-1A0CADEE5C90}" dt="2025-07-23T19:12:51.560" v="6673" actId="1076"/>
          <ac:spMkLst>
            <pc:docMk/>
            <pc:sldMk cId="3463762796" sldId="259"/>
            <ac:spMk id="9" creationId="{7E784787-3BA6-6320-67BA-FF8CAE46C32B}"/>
          </ac:spMkLst>
        </pc:spChg>
        <pc:spChg chg="add del">
          <ac:chgData name="rachel jones" userId="3ed05b044bd53c31" providerId="LiveId" clId="{BA97632B-FB46-4E71-A59C-1A0CADEE5C90}" dt="2025-07-23T18:27:07.830" v="3989" actId="26606"/>
          <ac:spMkLst>
            <pc:docMk/>
            <pc:sldMk cId="3463762796" sldId="259"/>
            <ac:spMk id="10" creationId="{87BF42CA-AD55-48B4-8949-C4DCA60A6AEE}"/>
          </ac:spMkLst>
        </pc:spChg>
        <pc:spChg chg="add del">
          <ac:chgData name="rachel jones" userId="3ed05b044bd53c31" providerId="LiveId" clId="{BA97632B-FB46-4E71-A59C-1A0CADEE5C90}" dt="2025-07-23T18:27:07.830" v="3989" actId="26606"/>
          <ac:spMkLst>
            <pc:docMk/>
            <pc:sldMk cId="3463762796" sldId="259"/>
            <ac:spMk id="12" creationId="{66AE1D3D-3106-4CB2-AA7C-0C1642AC0F2E}"/>
          </ac:spMkLst>
        </pc:spChg>
        <pc:spChg chg="add del">
          <ac:chgData name="rachel jones" userId="3ed05b044bd53c31" providerId="LiveId" clId="{BA97632B-FB46-4E71-A59C-1A0CADEE5C90}" dt="2025-07-23T18:27:43.803" v="3993" actId="26606"/>
          <ac:spMkLst>
            <pc:docMk/>
            <pc:sldMk cId="3463762796" sldId="259"/>
            <ac:spMk id="21" creationId="{907EF6B7-1338-4443-8C46-6A318D952DFD}"/>
          </ac:spMkLst>
        </pc:spChg>
        <pc:spChg chg="add del">
          <ac:chgData name="rachel jones" userId="3ed05b044bd53c31" providerId="LiveId" clId="{BA97632B-FB46-4E71-A59C-1A0CADEE5C90}" dt="2025-07-23T18:27:43.803" v="3993" actId="26606"/>
          <ac:spMkLst>
            <pc:docMk/>
            <pc:sldMk cId="3463762796" sldId="259"/>
            <ac:spMk id="22" creationId="{DAAE4CDD-124C-4DCF-9584-B6033B545DD5}"/>
          </ac:spMkLst>
        </pc:spChg>
        <pc:spChg chg="add del">
          <ac:chgData name="rachel jones" userId="3ed05b044bd53c31" providerId="LiveId" clId="{BA97632B-FB46-4E71-A59C-1A0CADEE5C90}" dt="2025-07-23T18:27:43.803" v="3993" actId="26606"/>
          <ac:spMkLst>
            <pc:docMk/>
            <pc:sldMk cId="3463762796" sldId="259"/>
            <ac:spMk id="23" creationId="{081E4A58-353D-44AE-B2FC-2A74E2E400F7}"/>
          </ac:spMkLst>
        </pc:spChg>
        <pc:spChg chg="add del">
          <ac:chgData name="rachel jones" userId="3ed05b044bd53c31" providerId="LiveId" clId="{BA97632B-FB46-4E71-A59C-1A0CADEE5C90}" dt="2025-07-23T18:41:03.250" v="5103" actId="26606"/>
          <ac:spMkLst>
            <pc:docMk/>
            <pc:sldMk cId="3463762796" sldId="259"/>
            <ac:spMk id="2057" creationId="{DB304A14-32D0-4873-B914-423ED7B8DAFD}"/>
          </ac:spMkLst>
        </pc:spChg>
        <pc:spChg chg="add del">
          <ac:chgData name="rachel jones" userId="3ed05b044bd53c31" providerId="LiveId" clId="{BA97632B-FB46-4E71-A59C-1A0CADEE5C90}" dt="2025-07-23T18:41:03.250" v="5103" actId="26606"/>
          <ac:spMkLst>
            <pc:docMk/>
            <pc:sldMk cId="3463762796" sldId="259"/>
            <ac:spMk id="2059" creationId="{1D460C86-854F-4FB3-ABC2-E823D8FEB9DB}"/>
          </ac:spMkLst>
        </pc:spChg>
        <pc:spChg chg="add del">
          <ac:chgData name="rachel jones" userId="3ed05b044bd53c31" providerId="LiveId" clId="{BA97632B-FB46-4E71-A59C-1A0CADEE5C90}" dt="2025-07-23T18:41:03.250" v="5103" actId="26606"/>
          <ac:spMkLst>
            <pc:docMk/>
            <pc:sldMk cId="3463762796" sldId="259"/>
            <ac:spMk id="2061" creationId="{BB48116A-278A-4CC5-89D3-9DE8E8FF1245}"/>
          </ac:spMkLst>
        </pc:spChg>
        <pc:spChg chg="add del">
          <ac:chgData name="rachel jones" userId="3ed05b044bd53c31" providerId="LiveId" clId="{BA97632B-FB46-4E71-A59C-1A0CADEE5C90}" dt="2025-07-23T18:41:15.169" v="5105" actId="26606"/>
          <ac:spMkLst>
            <pc:docMk/>
            <pc:sldMk cId="3463762796" sldId="259"/>
            <ac:spMk id="2066" creationId="{D009D6D5-DAC2-4A8B-A17A-E206B9012D09}"/>
          </ac:spMkLst>
        </pc:spChg>
        <pc:spChg chg="add">
          <ac:chgData name="rachel jones" userId="3ed05b044bd53c31" providerId="LiveId" clId="{BA97632B-FB46-4E71-A59C-1A0CADEE5C90}" dt="2025-07-23T18:41:15.169" v="5105" actId="26606"/>
          <ac:spMkLst>
            <pc:docMk/>
            <pc:sldMk cId="3463762796" sldId="259"/>
            <ac:spMk id="2071" creationId="{04812C46-200A-4DEB-A05E-3ED6C68C2387}"/>
          </ac:spMkLst>
        </pc:spChg>
        <pc:spChg chg="add">
          <ac:chgData name="rachel jones" userId="3ed05b044bd53c31" providerId="LiveId" clId="{BA97632B-FB46-4E71-A59C-1A0CADEE5C90}" dt="2025-07-23T18:41:15.169" v="5105" actId="26606"/>
          <ac:spMkLst>
            <pc:docMk/>
            <pc:sldMk cId="3463762796" sldId="259"/>
            <ac:spMk id="2073" creationId="{D1EA859B-E555-4109-94F3-6700E046E008}"/>
          </ac:spMkLst>
        </pc:spChg>
        <pc:grpChg chg="add del">
          <ac:chgData name="rachel jones" userId="3ed05b044bd53c31" providerId="LiveId" clId="{BA97632B-FB46-4E71-A59C-1A0CADEE5C90}" dt="2025-07-23T18:27:07.830" v="3989" actId="26606"/>
          <ac:grpSpMkLst>
            <pc:docMk/>
            <pc:sldMk cId="3463762796" sldId="259"/>
            <ac:grpSpMk id="14" creationId="{0A31B6AF-B711-4CDB-8C2B-16E963DDC4C5}"/>
          </ac:grpSpMkLst>
        </pc:grpChg>
        <pc:picChg chg="add del mod">
          <ac:chgData name="rachel jones" userId="3ed05b044bd53c31" providerId="LiveId" clId="{BA97632B-FB46-4E71-A59C-1A0CADEE5C90}" dt="2025-07-23T18:43:39.699" v="5179" actId="478"/>
          <ac:picMkLst>
            <pc:docMk/>
            <pc:sldMk cId="3463762796" sldId="259"/>
            <ac:picMk id="7" creationId="{95CB17B7-0393-8B07-4138-06800EB06470}"/>
          </ac:picMkLst>
        </pc:picChg>
        <pc:picChg chg="add mod ord">
          <ac:chgData name="rachel jones" userId="3ed05b044bd53c31" providerId="LiveId" clId="{BA97632B-FB46-4E71-A59C-1A0CADEE5C90}" dt="2025-07-23T18:41:43.611" v="5109"/>
          <ac:picMkLst>
            <pc:docMk/>
            <pc:sldMk cId="3463762796" sldId="259"/>
            <ac:picMk id="2052" creationId="{03E6CD63-AB7A-D527-6D20-B35E5E9C5579}"/>
          </ac:picMkLst>
        </pc:picChg>
        <pc:picChg chg="add mod">
          <ac:chgData name="rachel jones" userId="3ed05b044bd53c31" providerId="LiveId" clId="{BA97632B-FB46-4E71-A59C-1A0CADEE5C90}" dt="2025-07-23T19:11:47.158" v="6649"/>
          <ac:picMkLst>
            <pc:docMk/>
            <pc:sldMk cId="3463762796" sldId="259"/>
            <ac:picMk id="2054" creationId="{EAFEEB5F-0FF4-0A21-067F-57C8AA7DBFF6}"/>
          </ac:picMkLst>
        </pc:picChg>
      </pc:sldChg>
      <pc:sldChg chg="addSp modSp new mod setBg">
        <pc:chgData name="rachel jones" userId="3ed05b044bd53c31" providerId="LiveId" clId="{BA97632B-FB46-4E71-A59C-1A0CADEE5C90}" dt="2025-07-23T19:46:48.619" v="9213" actId="1076"/>
        <pc:sldMkLst>
          <pc:docMk/>
          <pc:sldMk cId="2568303198" sldId="260"/>
        </pc:sldMkLst>
        <pc:spChg chg="mod">
          <ac:chgData name="rachel jones" userId="3ed05b044bd53c31" providerId="LiveId" clId="{BA97632B-FB46-4E71-A59C-1A0CADEE5C90}" dt="2025-07-23T19:44:31.750" v="9152" actId="2711"/>
          <ac:spMkLst>
            <pc:docMk/>
            <pc:sldMk cId="2568303198" sldId="260"/>
            <ac:spMk id="2" creationId="{D1481F1E-ABB5-4A87-9E54-AD576D064055}"/>
          </ac:spMkLst>
        </pc:spChg>
        <pc:spChg chg="mod">
          <ac:chgData name="rachel jones" userId="3ed05b044bd53c31" providerId="LiveId" clId="{BA97632B-FB46-4E71-A59C-1A0CADEE5C90}" dt="2025-07-23T19:45:00.685" v="9168" actId="27636"/>
          <ac:spMkLst>
            <pc:docMk/>
            <pc:sldMk cId="2568303198" sldId="260"/>
            <ac:spMk id="3" creationId="{C5BD6D40-B915-B8BE-D36F-FFA16B26DD63}"/>
          </ac:spMkLst>
        </pc:spChg>
        <pc:spChg chg="mod">
          <ac:chgData name="rachel jones" userId="3ed05b044bd53c31" providerId="LiveId" clId="{BA97632B-FB46-4E71-A59C-1A0CADEE5C90}" dt="2025-07-23T19:43:54.656" v="9142" actId="26606"/>
          <ac:spMkLst>
            <pc:docMk/>
            <pc:sldMk cId="2568303198" sldId="260"/>
            <ac:spMk id="4" creationId="{CE691A30-6755-6306-6387-91F8BC2797B8}"/>
          </ac:spMkLst>
        </pc:spChg>
        <pc:spChg chg="mod">
          <ac:chgData name="rachel jones" userId="3ed05b044bd53c31" providerId="LiveId" clId="{BA97632B-FB46-4E71-A59C-1A0CADEE5C90}" dt="2025-07-23T19:43:54.656" v="9142" actId="26606"/>
          <ac:spMkLst>
            <pc:docMk/>
            <pc:sldMk cId="2568303198" sldId="260"/>
            <ac:spMk id="5" creationId="{0FCAF81D-CFE2-9E1C-FA97-99D3A1DD07CA}"/>
          </ac:spMkLst>
        </pc:spChg>
        <pc:spChg chg="add mod">
          <ac:chgData name="rachel jones" userId="3ed05b044bd53c31" providerId="LiveId" clId="{BA97632B-FB46-4E71-A59C-1A0CADEE5C90}" dt="2025-07-23T19:46:11.845" v="9190" actId="14100"/>
          <ac:spMkLst>
            <pc:docMk/>
            <pc:sldMk cId="2568303198" sldId="260"/>
            <ac:spMk id="6" creationId="{A3DA0BAA-45D1-A785-8F49-E1D002EF9B6F}"/>
          </ac:spMkLst>
        </pc:spChg>
        <pc:spChg chg="add mod">
          <ac:chgData name="rachel jones" userId="3ed05b044bd53c31" providerId="LiveId" clId="{BA97632B-FB46-4E71-A59C-1A0CADEE5C90}" dt="2025-07-23T19:46:48.619" v="9213" actId="1076"/>
          <ac:spMkLst>
            <pc:docMk/>
            <pc:sldMk cId="2568303198" sldId="260"/>
            <ac:spMk id="7" creationId="{AD2AF22E-971B-E5DA-C133-DCDAF3F6EFB7}"/>
          </ac:spMkLst>
        </pc:spChg>
        <pc:spChg chg="add">
          <ac:chgData name="rachel jones" userId="3ed05b044bd53c31" providerId="LiveId" clId="{BA97632B-FB46-4E71-A59C-1A0CADEE5C90}" dt="2025-07-23T19:43:54.656" v="9142" actId="26606"/>
          <ac:spMkLst>
            <pc:docMk/>
            <pc:sldMk cId="2568303198" sldId="260"/>
            <ac:spMk id="3081" creationId="{6B92FAF7-0AD3-4B47-9111-D0E9CD79E247}"/>
          </ac:spMkLst>
        </pc:spChg>
        <pc:grpChg chg="add">
          <ac:chgData name="rachel jones" userId="3ed05b044bd53c31" providerId="LiveId" clId="{BA97632B-FB46-4E71-A59C-1A0CADEE5C90}" dt="2025-07-23T19:43:54.656" v="9142" actId="26606"/>
          <ac:grpSpMkLst>
            <pc:docMk/>
            <pc:sldMk cId="2568303198" sldId="260"/>
            <ac:grpSpMk id="3083" creationId="{D6A77139-BADB-4B2C-BD41-B67A4D37D758}"/>
          </ac:grpSpMkLst>
        </pc:grpChg>
        <pc:grpChg chg="add">
          <ac:chgData name="rachel jones" userId="3ed05b044bd53c31" providerId="LiveId" clId="{BA97632B-FB46-4E71-A59C-1A0CADEE5C90}" dt="2025-07-23T19:43:54.656" v="9142" actId="26606"/>
          <ac:grpSpMkLst>
            <pc:docMk/>
            <pc:sldMk cId="2568303198" sldId="260"/>
            <ac:grpSpMk id="3089" creationId="{2786ABD8-AB9F-46F2-A7D9-36F1F7338CF9}"/>
          </ac:grpSpMkLst>
        </pc:grpChg>
        <pc:picChg chg="add mod ord">
          <ac:chgData name="rachel jones" userId="3ed05b044bd53c31" providerId="LiveId" clId="{BA97632B-FB46-4E71-A59C-1A0CADEE5C90}" dt="2025-07-23T19:44:17.130" v="9147" actId="14100"/>
          <ac:picMkLst>
            <pc:docMk/>
            <pc:sldMk cId="2568303198" sldId="260"/>
            <ac:picMk id="3074" creationId="{02F34AFE-E3EE-CD1D-26F2-47EF95D035F0}"/>
          </ac:picMkLst>
        </pc:picChg>
        <pc:picChg chg="add mod ord">
          <ac:chgData name="rachel jones" userId="3ed05b044bd53c31" providerId="LiveId" clId="{BA97632B-FB46-4E71-A59C-1A0CADEE5C90}" dt="2025-07-23T19:44:08.462" v="9144" actId="14100"/>
          <ac:picMkLst>
            <pc:docMk/>
            <pc:sldMk cId="2568303198" sldId="260"/>
            <ac:picMk id="3076" creationId="{E3F1DED0-E6D6-B6A0-B3AC-8A06252E13F0}"/>
          </ac:picMkLst>
        </pc:picChg>
      </pc:sldChg>
      <pc:sldChg chg="addSp delSp modSp new mod setBg">
        <pc:chgData name="rachel jones" userId="3ed05b044bd53c31" providerId="LiveId" clId="{BA97632B-FB46-4E71-A59C-1A0CADEE5C90}" dt="2025-07-23T20:17:23.044" v="11547" actId="1076"/>
        <pc:sldMkLst>
          <pc:docMk/>
          <pc:sldMk cId="1578922494" sldId="261"/>
        </pc:sldMkLst>
        <pc:spChg chg="mod">
          <ac:chgData name="rachel jones" userId="3ed05b044bd53c31" providerId="LiveId" clId="{BA97632B-FB46-4E71-A59C-1A0CADEE5C90}" dt="2025-07-23T20:02:58.083" v="11215" actId="26606"/>
          <ac:spMkLst>
            <pc:docMk/>
            <pc:sldMk cId="1578922494" sldId="261"/>
            <ac:spMk id="2" creationId="{7A69EE96-E04B-9E64-A5BE-2C671191D793}"/>
          </ac:spMkLst>
        </pc:spChg>
        <pc:spChg chg="mod ord">
          <ac:chgData name="rachel jones" userId="3ed05b044bd53c31" providerId="LiveId" clId="{BA97632B-FB46-4E71-A59C-1A0CADEE5C90}" dt="2025-07-23T20:14:58.051" v="11388" actId="20577"/>
          <ac:spMkLst>
            <pc:docMk/>
            <pc:sldMk cId="1578922494" sldId="261"/>
            <ac:spMk id="3" creationId="{8B0FB512-B7E5-7C0D-6D1D-826D5903C341}"/>
          </ac:spMkLst>
        </pc:spChg>
        <pc:spChg chg="mod">
          <ac:chgData name="rachel jones" userId="3ed05b044bd53c31" providerId="LiveId" clId="{BA97632B-FB46-4E71-A59C-1A0CADEE5C90}" dt="2025-07-23T19:48:32.235" v="9231" actId="26606"/>
          <ac:spMkLst>
            <pc:docMk/>
            <pc:sldMk cId="1578922494" sldId="261"/>
            <ac:spMk id="4" creationId="{3CD9EEFD-0DE4-9389-2C22-6D0DE2FC21C3}"/>
          </ac:spMkLst>
        </pc:spChg>
        <pc:spChg chg="mod">
          <ac:chgData name="rachel jones" userId="3ed05b044bd53c31" providerId="LiveId" clId="{BA97632B-FB46-4E71-A59C-1A0CADEE5C90}" dt="2025-07-23T19:48:32.235" v="9231" actId="26606"/>
          <ac:spMkLst>
            <pc:docMk/>
            <pc:sldMk cId="1578922494" sldId="261"/>
            <ac:spMk id="5" creationId="{5167A05E-8365-E27F-E2D9-CF510B170108}"/>
          </ac:spMkLst>
        </pc:spChg>
        <pc:spChg chg="add mod">
          <ac:chgData name="rachel jones" userId="3ed05b044bd53c31" providerId="LiveId" clId="{BA97632B-FB46-4E71-A59C-1A0CADEE5C90}" dt="2025-07-23T20:15:57.190" v="11396" actId="255"/>
          <ac:spMkLst>
            <pc:docMk/>
            <pc:sldMk cId="1578922494" sldId="261"/>
            <ac:spMk id="7" creationId="{32FEA59A-DABC-13A5-A1A7-5BFEA6C1DFB1}"/>
          </ac:spMkLst>
        </pc:spChg>
        <pc:spChg chg="add mod">
          <ac:chgData name="rachel jones" userId="3ed05b044bd53c31" providerId="LiveId" clId="{BA97632B-FB46-4E71-A59C-1A0CADEE5C90}" dt="2025-07-23T20:17:23.044" v="11547" actId="1076"/>
          <ac:spMkLst>
            <pc:docMk/>
            <pc:sldMk cId="1578922494" sldId="261"/>
            <ac:spMk id="8" creationId="{CF0C5FDE-289C-9580-0618-931EF3671A33}"/>
          </ac:spMkLst>
        </pc:spChg>
        <pc:spChg chg="add del">
          <ac:chgData name="rachel jones" userId="3ed05b044bd53c31" providerId="LiveId" clId="{BA97632B-FB46-4E71-A59C-1A0CADEE5C90}" dt="2025-07-23T20:02:58.083" v="11215" actId="26606"/>
          <ac:spMkLst>
            <pc:docMk/>
            <pc:sldMk cId="1578922494" sldId="261"/>
            <ac:spMk id="4103" creationId="{2B97F24A-32CE-4C1C-A50D-3016B394DCFB}"/>
          </ac:spMkLst>
        </pc:spChg>
        <pc:spChg chg="add del">
          <ac:chgData name="rachel jones" userId="3ed05b044bd53c31" providerId="LiveId" clId="{BA97632B-FB46-4E71-A59C-1A0CADEE5C90}" dt="2025-07-23T20:02:58.083" v="11215" actId="26606"/>
          <ac:spMkLst>
            <pc:docMk/>
            <pc:sldMk cId="1578922494" sldId="261"/>
            <ac:spMk id="4105" creationId="{CD8B4F24-440B-49E9-B85D-733523DC064B}"/>
          </ac:spMkLst>
        </pc:spChg>
        <pc:spChg chg="add">
          <ac:chgData name="rachel jones" userId="3ed05b044bd53c31" providerId="LiveId" clId="{BA97632B-FB46-4E71-A59C-1A0CADEE5C90}" dt="2025-07-23T20:02:58.083" v="11215" actId="26606"/>
          <ac:spMkLst>
            <pc:docMk/>
            <pc:sldMk cId="1578922494" sldId="261"/>
            <ac:spMk id="4110" creationId="{2EB492CD-616E-47F8-933B-5E2D952A0593}"/>
          </ac:spMkLst>
        </pc:spChg>
        <pc:spChg chg="add">
          <ac:chgData name="rachel jones" userId="3ed05b044bd53c31" providerId="LiveId" clId="{BA97632B-FB46-4E71-A59C-1A0CADEE5C90}" dt="2025-07-23T20:02:58.083" v="11215" actId="26606"/>
          <ac:spMkLst>
            <pc:docMk/>
            <pc:sldMk cId="1578922494" sldId="261"/>
            <ac:spMk id="4112" creationId="{59383CF9-23B5-4335-9B21-1791C4CF1C75}"/>
          </ac:spMkLst>
        </pc:spChg>
        <pc:spChg chg="add">
          <ac:chgData name="rachel jones" userId="3ed05b044bd53c31" providerId="LiveId" clId="{BA97632B-FB46-4E71-A59C-1A0CADEE5C90}" dt="2025-07-23T20:02:58.083" v="11215" actId="26606"/>
          <ac:spMkLst>
            <pc:docMk/>
            <pc:sldMk cId="1578922494" sldId="261"/>
            <ac:spMk id="4114" creationId="{0007FE00-9498-4706-B255-6437B0252C02}"/>
          </ac:spMkLst>
        </pc:spChg>
        <pc:picChg chg="add mod ord">
          <ac:chgData name="rachel jones" userId="3ed05b044bd53c31" providerId="LiveId" clId="{BA97632B-FB46-4E71-A59C-1A0CADEE5C90}" dt="2025-07-23T20:02:58.083" v="11215" actId="26606"/>
          <ac:picMkLst>
            <pc:docMk/>
            <pc:sldMk cId="1578922494" sldId="261"/>
            <ac:picMk id="4098" creationId="{6068C811-6A52-0578-CC32-48C11684817A}"/>
          </ac:picMkLst>
        </pc:picChg>
      </pc:sldChg>
      <pc:sldChg chg="addSp modSp new mod setBg">
        <pc:chgData name="rachel jones" userId="3ed05b044bd53c31" providerId="LiveId" clId="{BA97632B-FB46-4E71-A59C-1A0CADEE5C90}" dt="2025-07-23T20:44:12.182" v="13808" actId="1076"/>
        <pc:sldMkLst>
          <pc:docMk/>
          <pc:sldMk cId="1267358670" sldId="262"/>
        </pc:sldMkLst>
        <pc:spChg chg="mod">
          <ac:chgData name="rachel jones" userId="3ed05b044bd53c31" providerId="LiveId" clId="{BA97632B-FB46-4E71-A59C-1A0CADEE5C90}" dt="2025-07-23T20:21:23.387" v="11646" actId="404"/>
          <ac:spMkLst>
            <pc:docMk/>
            <pc:sldMk cId="1267358670" sldId="262"/>
            <ac:spMk id="2" creationId="{0A6DBC32-BC76-BEA7-68CF-34639E94E42D}"/>
          </ac:spMkLst>
        </pc:spChg>
        <pc:spChg chg="mod">
          <ac:chgData name="rachel jones" userId="3ed05b044bd53c31" providerId="LiveId" clId="{BA97632B-FB46-4E71-A59C-1A0CADEE5C90}" dt="2025-07-23T20:39:51.572" v="13573" actId="27636"/>
          <ac:spMkLst>
            <pc:docMk/>
            <pc:sldMk cId="1267358670" sldId="262"/>
            <ac:spMk id="3" creationId="{970F5116-E5B8-DFD9-92BC-FF7B9EEE2A35}"/>
          </ac:spMkLst>
        </pc:spChg>
        <pc:spChg chg="mod">
          <ac:chgData name="rachel jones" userId="3ed05b044bd53c31" providerId="LiveId" clId="{BA97632B-FB46-4E71-A59C-1A0CADEE5C90}" dt="2025-07-23T20:21:07.380" v="11641" actId="26606"/>
          <ac:spMkLst>
            <pc:docMk/>
            <pc:sldMk cId="1267358670" sldId="262"/>
            <ac:spMk id="4" creationId="{1A0C5B70-8544-EB02-1ED4-5859013CC40D}"/>
          </ac:spMkLst>
        </pc:spChg>
        <pc:spChg chg="mod">
          <ac:chgData name="rachel jones" userId="3ed05b044bd53c31" providerId="LiveId" clId="{BA97632B-FB46-4E71-A59C-1A0CADEE5C90}" dt="2025-07-23T20:21:07.380" v="11641" actId="26606"/>
          <ac:spMkLst>
            <pc:docMk/>
            <pc:sldMk cId="1267358670" sldId="262"/>
            <ac:spMk id="5" creationId="{5535CF15-F789-89E7-EA93-9065A497D7B7}"/>
          </ac:spMkLst>
        </pc:spChg>
        <pc:spChg chg="add mod">
          <ac:chgData name="rachel jones" userId="3ed05b044bd53c31" providerId="LiveId" clId="{BA97632B-FB46-4E71-A59C-1A0CADEE5C90}" dt="2025-07-23T20:41:01.423" v="13593" actId="1076"/>
          <ac:spMkLst>
            <pc:docMk/>
            <pc:sldMk cId="1267358670" sldId="262"/>
            <ac:spMk id="6" creationId="{7167F17C-5E4F-3D4B-C4BF-2C544D091184}"/>
          </ac:spMkLst>
        </pc:spChg>
        <pc:spChg chg="add mod">
          <ac:chgData name="rachel jones" userId="3ed05b044bd53c31" providerId="LiveId" clId="{BA97632B-FB46-4E71-A59C-1A0CADEE5C90}" dt="2025-07-23T20:42:49.195" v="13597" actId="1076"/>
          <ac:spMkLst>
            <pc:docMk/>
            <pc:sldMk cId="1267358670" sldId="262"/>
            <ac:spMk id="8" creationId="{8F1502E7-A89D-B7A3-EDC5-491A391D1EEA}"/>
          </ac:spMkLst>
        </pc:spChg>
        <pc:spChg chg="add mod">
          <ac:chgData name="rachel jones" userId="3ed05b044bd53c31" providerId="LiveId" clId="{BA97632B-FB46-4E71-A59C-1A0CADEE5C90}" dt="2025-07-23T20:44:12.182" v="13808" actId="1076"/>
          <ac:spMkLst>
            <pc:docMk/>
            <pc:sldMk cId="1267358670" sldId="262"/>
            <ac:spMk id="9" creationId="{095A28AB-357C-BB74-ED24-60F56C49F43B}"/>
          </ac:spMkLst>
        </pc:spChg>
        <pc:spChg chg="add">
          <ac:chgData name="rachel jones" userId="3ed05b044bd53c31" providerId="LiveId" clId="{BA97632B-FB46-4E71-A59C-1A0CADEE5C90}" dt="2025-07-23T20:21:07.380" v="11641" actId="26606"/>
          <ac:spMkLst>
            <pc:docMk/>
            <pc:sldMk cId="1267358670" sldId="262"/>
            <ac:spMk id="5127" creationId="{04812C46-200A-4DEB-A05E-3ED6C68C2387}"/>
          </ac:spMkLst>
        </pc:spChg>
        <pc:spChg chg="add">
          <ac:chgData name="rachel jones" userId="3ed05b044bd53c31" providerId="LiveId" clId="{BA97632B-FB46-4E71-A59C-1A0CADEE5C90}" dt="2025-07-23T20:21:07.380" v="11641" actId="26606"/>
          <ac:spMkLst>
            <pc:docMk/>
            <pc:sldMk cId="1267358670" sldId="262"/>
            <ac:spMk id="5129" creationId="{D1EA859B-E555-4109-94F3-6700E046E008}"/>
          </ac:spMkLst>
        </pc:spChg>
        <pc:picChg chg="add mod ord">
          <ac:chgData name="rachel jones" userId="3ed05b044bd53c31" providerId="LiveId" clId="{BA97632B-FB46-4E71-A59C-1A0CADEE5C90}" dt="2025-07-23T20:21:07.380" v="11641" actId="26606"/>
          <ac:picMkLst>
            <pc:docMk/>
            <pc:sldMk cId="1267358670" sldId="262"/>
            <ac:picMk id="5122" creationId="{0447E080-4960-1FC8-AD74-07BA13B91FC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1C4ADF-8F61-46CB-92D6-BDDCE7C53B3D}"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E3FB33F7-E5DF-4464-B840-7DA95F0C0200}">
      <dgm:prSet/>
      <dgm:spPr/>
      <dgm:t>
        <a:bodyPr/>
        <a:lstStyle/>
        <a:p>
          <a:r>
            <a:rPr lang="en-GB" dirty="0">
              <a:latin typeface="Arial" panose="020B0604020202020204" pitchFamily="34" charset="0"/>
              <a:cs typeface="Arial" panose="020B0604020202020204" pitchFamily="34" charset="0"/>
            </a:rPr>
            <a:t>The first 1000 days of life begins from conception up until a child’s second birthday. It represents one of the most critical windows of opportunity for a human’s development. It is a period where the foundations are laid for lifelong health, cognitive abilities, and a child’s emotional well-being. </a:t>
          </a:r>
          <a:endParaRPr lang="en-US" dirty="0">
            <a:latin typeface="Arial" panose="020B0604020202020204" pitchFamily="34" charset="0"/>
            <a:cs typeface="Arial" panose="020B0604020202020204" pitchFamily="34" charset="0"/>
          </a:endParaRPr>
        </a:p>
      </dgm:t>
    </dgm:pt>
    <dgm:pt modelId="{749D9409-A41A-43C6-8643-CECF2D2A1B9E}" type="parTrans" cxnId="{6664BDF0-8576-4989-86B9-FE05CB4087DF}">
      <dgm:prSet/>
      <dgm:spPr/>
      <dgm:t>
        <a:bodyPr/>
        <a:lstStyle/>
        <a:p>
          <a:endParaRPr lang="en-US"/>
        </a:p>
      </dgm:t>
    </dgm:pt>
    <dgm:pt modelId="{5F2AEB7D-21AA-4375-A05C-0495908DCFEB}" type="sibTrans" cxnId="{6664BDF0-8576-4989-86B9-FE05CB4087DF}">
      <dgm:prSet phldrT="1" phldr="0"/>
      <dgm:spPr/>
      <dgm:t>
        <a:bodyPr/>
        <a:lstStyle/>
        <a:p>
          <a:r>
            <a:rPr lang="en-US"/>
            <a:t>1</a:t>
          </a:r>
        </a:p>
      </dgm:t>
    </dgm:pt>
    <dgm:pt modelId="{F873859C-1E48-4B5A-A5BF-D4CBDA6C5D03}">
      <dgm:prSet custT="1"/>
      <dgm:spPr/>
      <dgm:t>
        <a:bodyPr/>
        <a:lstStyle/>
        <a:p>
          <a:r>
            <a:rPr lang="en-GB" sz="1000" dirty="0">
              <a:latin typeface="Arial" panose="020B0604020202020204" pitchFamily="34" charset="0"/>
              <a:cs typeface="Arial" panose="020B0604020202020204" pitchFamily="34" charset="0"/>
            </a:rPr>
            <a:t>It begins from pregnancy.</a:t>
          </a:r>
        </a:p>
        <a:p>
          <a:r>
            <a:rPr lang="en-GB" sz="1000" dirty="0">
              <a:latin typeface="Arial" panose="020B0604020202020204" pitchFamily="34" charset="0"/>
              <a:cs typeface="Arial" panose="020B0604020202020204" pitchFamily="34" charset="0"/>
            </a:rPr>
            <a:t>According to </a:t>
          </a:r>
          <a:r>
            <a:rPr lang="en-GB" sz="1000" dirty="0" err="1">
              <a:latin typeface="Arial" panose="020B0604020202020204" pitchFamily="34" charset="0"/>
              <a:cs typeface="Arial" panose="020B0604020202020204" pitchFamily="34" charset="0"/>
            </a:rPr>
            <a:t>Likhar</a:t>
          </a:r>
          <a:r>
            <a:rPr lang="en-GB" sz="1000" dirty="0">
              <a:latin typeface="Arial" panose="020B0604020202020204" pitchFamily="34" charset="0"/>
              <a:cs typeface="Arial" panose="020B0604020202020204" pitchFamily="34" charset="0"/>
            </a:rPr>
            <a:t> and Patil (2022) it is as important for the mother to take care of herself through pregnancy ensuring she has a healthy balanced diet so that the baby is getting the correct nutrients in order to develop. By not receiving the goodness from mum, the baby's health suffers. </a:t>
          </a:r>
          <a:endParaRPr lang="en-US" sz="1000" dirty="0">
            <a:latin typeface="Arial" panose="020B0604020202020204" pitchFamily="34" charset="0"/>
            <a:cs typeface="Arial" panose="020B0604020202020204" pitchFamily="34" charset="0"/>
          </a:endParaRPr>
        </a:p>
      </dgm:t>
    </dgm:pt>
    <dgm:pt modelId="{E9679435-4F30-471A-9332-F7B0F0222ABC}" type="parTrans" cxnId="{A5564AC7-406B-4DA3-B2B0-7703C3EB5BCB}">
      <dgm:prSet/>
      <dgm:spPr/>
      <dgm:t>
        <a:bodyPr/>
        <a:lstStyle/>
        <a:p>
          <a:endParaRPr lang="en-US"/>
        </a:p>
      </dgm:t>
    </dgm:pt>
    <dgm:pt modelId="{AE60624F-435D-462B-BD39-683B78B17C0A}" type="sibTrans" cxnId="{A5564AC7-406B-4DA3-B2B0-7703C3EB5BCB}">
      <dgm:prSet phldrT="2" phldr="0"/>
      <dgm:spPr/>
      <dgm:t>
        <a:bodyPr/>
        <a:lstStyle/>
        <a:p>
          <a:r>
            <a:rPr lang="en-US"/>
            <a:t>2</a:t>
          </a:r>
        </a:p>
      </dgm:t>
    </dgm:pt>
    <dgm:pt modelId="{268C2314-2AE3-47E4-AF31-16032A528A71}">
      <dgm:prSet custT="1"/>
      <dgm:spPr/>
      <dgm:t>
        <a:bodyPr/>
        <a:lstStyle/>
        <a:p>
          <a:r>
            <a:rPr lang="en-GB" sz="1000" dirty="0">
              <a:latin typeface="Arial" panose="020B0604020202020204" pitchFamily="34" charset="0"/>
              <a:cs typeface="Arial" panose="020B0604020202020204" pitchFamily="34" charset="0"/>
            </a:rPr>
            <a:t>From newborn, the child is faced with many challenges, adapting and learning in their new habitats.</a:t>
          </a:r>
        </a:p>
        <a:p>
          <a:r>
            <a:rPr lang="en-GB" sz="1000" dirty="0">
              <a:latin typeface="Arial" panose="020B0604020202020204" pitchFamily="34" charset="0"/>
              <a:cs typeface="Arial" panose="020B0604020202020204" pitchFamily="34" charset="0"/>
            </a:rPr>
            <a:t>According to D’Cunha (2020) in the first year there is a rapid growth in language processing and </a:t>
          </a:r>
          <a:r>
            <a:rPr lang="en-GB" sz="1000" dirty="0" err="1">
              <a:latin typeface="Arial" panose="020B0604020202020204" pitchFamily="34" charset="0"/>
              <a:cs typeface="Arial" panose="020B0604020202020204" pitchFamily="34" charset="0"/>
            </a:rPr>
            <a:t>and</a:t>
          </a:r>
          <a:r>
            <a:rPr lang="en-GB" sz="1000" dirty="0">
              <a:latin typeface="Arial" panose="020B0604020202020204" pitchFamily="34" charset="0"/>
              <a:cs typeface="Arial" panose="020B0604020202020204" pitchFamily="34" charset="0"/>
            </a:rPr>
            <a:t> early development of the prefrontal cortex that controls a individuals processing abilities, to be able to keep attentive, inhibition and flexibility.  </a:t>
          </a:r>
          <a:endParaRPr lang="en-US" sz="1000" dirty="0">
            <a:latin typeface="Arial" panose="020B0604020202020204" pitchFamily="34" charset="0"/>
            <a:cs typeface="Arial" panose="020B0604020202020204" pitchFamily="34" charset="0"/>
          </a:endParaRPr>
        </a:p>
      </dgm:t>
    </dgm:pt>
    <dgm:pt modelId="{6E0693EC-9138-42C1-8BE7-8DBD25D03530}" type="parTrans" cxnId="{86E01EED-6627-40E2-88C7-C887DDBAB8C1}">
      <dgm:prSet/>
      <dgm:spPr/>
      <dgm:t>
        <a:bodyPr/>
        <a:lstStyle/>
        <a:p>
          <a:endParaRPr lang="en-US"/>
        </a:p>
      </dgm:t>
    </dgm:pt>
    <dgm:pt modelId="{C53E92CB-7305-4941-B22A-06785B121FEA}" type="sibTrans" cxnId="{86E01EED-6627-40E2-88C7-C887DDBAB8C1}">
      <dgm:prSet phldrT="3" phldr="0"/>
      <dgm:spPr/>
      <dgm:t>
        <a:bodyPr/>
        <a:lstStyle/>
        <a:p>
          <a:r>
            <a:rPr lang="en-US"/>
            <a:t>3</a:t>
          </a:r>
        </a:p>
      </dgm:t>
    </dgm:pt>
    <dgm:pt modelId="{ADC2E76F-8867-47B5-9D7B-ABFE83FC56AB}">
      <dgm:prSet/>
      <dgm:spPr/>
      <dgm:t>
        <a:bodyPr/>
        <a:lstStyle/>
        <a:p>
          <a:r>
            <a:rPr lang="en-GB" dirty="0">
              <a:latin typeface="Arial" panose="020B0604020202020204" pitchFamily="34" charset="0"/>
              <a:cs typeface="Arial" panose="020B0604020202020204" pitchFamily="34" charset="0"/>
            </a:rPr>
            <a:t>The toddler stage, this is whereby the child learns through exploration, developing their knowledge of the world around them. </a:t>
          </a:r>
          <a:endParaRPr lang="en-US" dirty="0">
            <a:latin typeface="Arial" panose="020B0604020202020204" pitchFamily="34" charset="0"/>
            <a:cs typeface="Arial" panose="020B0604020202020204" pitchFamily="34" charset="0"/>
          </a:endParaRPr>
        </a:p>
      </dgm:t>
    </dgm:pt>
    <dgm:pt modelId="{695A5D61-08A2-46A8-ACD1-D73F2E565180}" type="parTrans" cxnId="{15394B02-D730-45C8-93DB-BBACFFAB4BA4}">
      <dgm:prSet/>
      <dgm:spPr/>
      <dgm:t>
        <a:bodyPr/>
        <a:lstStyle/>
        <a:p>
          <a:endParaRPr lang="en-US"/>
        </a:p>
      </dgm:t>
    </dgm:pt>
    <dgm:pt modelId="{27EE461B-00E9-4A81-8F83-FBB110E46AB4}" type="sibTrans" cxnId="{15394B02-D730-45C8-93DB-BBACFFAB4BA4}">
      <dgm:prSet phldrT="4" phldr="0"/>
      <dgm:spPr/>
      <dgm:t>
        <a:bodyPr/>
        <a:lstStyle/>
        <a:p>
          <a:r>
            <a:rPr lang="en-US"/>
            <a:t>4</a:t>
          </a:r>
        </a:p>
      </dgm:t>
    </dgm:pt>
    <dgm:pt modelId="{B6600401-2529-4D5E-B281-739B1D82B819}">
      <dgm:prSet/>
      <dgm:spPr/>
      <dgm:t>
        <a:bodyPr/>
        <a:lstStyle/>
        <a:p>
          <a:r>
            <a:rPr lang="en-GB" dirty="0">
              <a:latin typeface="Arial" panose="020B0604020202020204" pitchFamily="34" charset="0"/>
              <a:cs typeface="Arial" panose="020B0604020202020204" pitchFamily="34" charset="0"/>
            </a:rPr>
            <a:t>This presentation will put into prospective what can help a child to develop and grown within their first 1000 days of life. </a:t>
          </a:r>
          <a:endParaRPr lang="en-US" dirty="0">
            <a:latin typeface="Arial" panose="020B0604020202020204" pitchFamily="34" charset="0"/>
            <a:cs typeface="Arial" panose="020B0604020202020204" pitchFamily="34" charset="0"/>
          </a:endParaRPr>
        </a:p>
      </dgm:t>
    </dgm:pt>
    <dgm:pt modelId="{8CC0974A-079E-484A-9F0C-A54CE84412A9}" type="parTrans" cxnId="{A3B75885-C392-4AD3-9E75-E5F679216D4F}">
      <dgm:prSet/>
      <dgm:spPr/>
      <dgm:t>
        <a:bodyPr/>
        <a:lstStyle/>
        <a:p>
          <a:endParaRPr lang="en-US"/>
        </a:p>
      </dgm:t>
    </dgm:pt>
    <dgm:pt modelId="{C5B12CD5-97A6-4AF4-B976-880FECE380AE}" type="sibTrans" cxnId="{A3B75885-C392-4AD3-9E75-E5F679216D4F}">
      <dgm:prSet phldrT="5" phldr="0"/>
      <dgm:spPr/>
      <dgm:t>
        <a:bodyPr/>
        <a:lstStyle/>
        <a:p>
          <a:r>
            <a:rPr lang="en-US"/>
            <a:t>5</a:t>
          </a:r>
        </a:p>
      </dgm:t>
    </dgm:pt>
    <dgm:pt modelId="{21F8F9DA-0261-4457-8640-776AA21AE242}" type="pres">
      <dgm:prSet presAssocID="{5D1C4ADF-8F61-46CB-92D6-BDDCE7C53B3D}" presName="linearFlow" presStyleCnt="0">
        <dgm:presLayoutVars>
          <dgm:dir/>
          <dgm:animLvl val="lvl"/>
          <dgm:resizeHandles val="exact"/>
        </dgm:presLayoutVars>
      </dgm:prSet>
      <dgm:spPr/>
    </dgm:pt>
    <dgm:pt modelId="{D0DC2356-2E4F-4401-8C34-83388B7A1A09}" type="pres">
      <dgm:prSet presAssocID="{E3FB33F7-E5DF-4464-B840-7DA95F0C0200}" presName="compositeNode" presStyleCnt="0"/>
      <dgm:spPr/>
    </dgm:pt>
    <dgm:pt modelId="{864B38EA-6C7C-4261-9B6E-6D900EA25915}" type="pres">
      <dgm:prSet presAssocID="{E3FB33F7-E5DF-4464-B840-7DA95F0C0200}" presName="parTx" presStyleLbl="node1" presStyleIdx="0" presStyleCnt="0">
        <dgm:presLayoutVars>
          <dgm:chMax val="0"/>
          <dgm:chPref val="0"/>
          <dgm:bulletEnabled val="1"/>
        </dgm:presLayoutVars>
      </dgm:prSet>
      <dgm:spPr/>
    </dgm:pt>
    <dgm:pt modelId="{AC705B1D-95A8-4E44-AF54-8AA6EBE1EEFE}" type="pres">
      <dgm:prSet presAssocID="{E3FB33F7-E5DF-4464-B840-7DA95F0C0200}" presName="parSh" presStyleCnt="0"/>
      <dgm:spPr/>
    </dgm:pt>
    <dgm:pt modelId="{341C6630-88CE-4899-8302-DFFDFFBAF575}" type="pres">
      <dgm:prSet presAssocID="{E3FB33F7-E5DF-4464-B840-7DA95F0C0200}" presName="lineNode" presStyleLbl="alignAccFollowNode1" presStyleIdx="0" presStyleCnt="15"/>
      <dgm:spPr/>
    </dgm:pt>
    <dgm:pt modelId="{8D8A8015-B995-407A-9FCF-E61CAE9E9F04}" type="pres">
      <dgm:prSet presAssocID="{E3FB33F7-E5DF-4464-B840-7DA95F0C0200}" presName="lineArrowNode" presStyleLbl="alignAccFollowNode1" presStyleIdx="1" presStyleCnt="15"/>
      <dgm:spPr/>
    </dgm:pt>
    <dgm:pt modelId="{EA368664-3F67-4298-943E-42399A19953B}" type="pres">
      <dgm:prSet presAssocID="{5F2AEB7D-21AA-4375-A05C-0495908DCFEB}" presName="sibTransNodeCircle" presStyleLbl="alignNode1" presStyleIdx="0" presStyleCnt="5">
        <dgm:presLayoutVars>
          <dgm:chMax val="0"/>
          <dgm:bulletEnabled/>
        </dgm:presLayoutVars>
      </dgm:prSet>
      <dgm:spPr/>
    </dgm:pt>
    <dgm:pt modelId="{47DCAE44-1A0B-4316-BF60-14ADB32A3510}" type="pres">
      <dgm:prSet presAssocID="{5F2AEB7D-21AA-4375-A05C-0495908DCFEB}" presName="spacerBetweenCircleAndCallout" presStyleCnt="0">
        <dgm:presLayoutVars/>
      </dgm:prSet>
      <dgm:spPr/>
    </dgm:pt>
    <dgm:pt modelId="{823943F6-678E-441C-9F30-63A82ACD43C3}" type="pres">
      <dgm:prSet presAssocID="{E3FB33F7-E5DF-4464-B840-7DA95F0C0200}" presName="nodeText" presStyleLbl="alignAccFollowNode1" presStyleIdx="2" presStyleCnt="15">
        <dgm:presLayoutVars>
          <dgm:bulletEnabled val="1"/>
        </dgm:presLayoutVars>
      </dgm:prSet>
      <dgm:spPr/>
    </dgm:pt>
    <dgm:pt modelId="{9E36DB35-A090-4DB1-827B-9C767E81E9BC}" type="pres">
      <dgm:prSet presAssocID="{5F2AEB7D-21AA-4375-A05C-0495908DCFEB}" presName="sibTransComposite" presStyleCnt="0"/>
      <dgm:spPr/>
    </dgm:pt>
    <dgm:pt modelId="{393FEB6C-1380-43BC-A53E-2413347DFC9C}" type="pres">
      <dgm:prSet presAssocID="{F873859C-1E48-4B5A-A5BF-D4CBDA6C5D03}" presName="compositeNode" presStyleCnt="0"/>
      <dgm:spPr/>
    </dgm:pt>
    <dgm:pt modelId="{3669467C-6006-4647-946A-B0F17554E310}" type="pres">
      <dgm:prSet presAssocID="{F873859C-1E48-4B5A-A5BF-D4CBDA6C5D03}" presName="parTx" presStyleLbl="node1" presStyleIdx="0" presStyleCnt="0">
        <dgm:presLayoutVars>
          <dgm:chMax val="0"/>
          <dgm:chPref val="0"/>
          <dgm:bulletEnabled val="1"/>
        </dgm:presLayoutVars>
      </dgm:prSet>
      <dgm:spPr/>
    </dgm:pt>
    <dgm:pt modelId="{1F6B9B0F-B9AB-41EE-8AA0-E4D7DA5D27E5}" type="pres">
      <dgm:prSet presAssocID="{F873859C-1E48-4B5A-A5BF-D4CBDA6C5D03}" presName="parSh" presStyleCnt="0"/>
      <dgm:spPr/>
    </dgm:pt>
    <dgm:pt modelId="{C822E040-35A9-4D83-B287-CB71D2164E3B}" type="pres">
      <dgm:prSet presAssocID="{F873859C-1E48-4B5A-A5BF-D4CBDA6C5D03}" presName="lineNode" presStyleLbl="alignAccFollowNode1" presStyleIdx="3" presStyleCnt="15"/>
      <dgm:spPr/>
    </dgm:pt>
    <dgm:pt modelId="{DA6E3502-4659-4498-8CC8-02672F2F3C18}" type="pres">
      <dgm:prSet presAssocID="{F873859C-1E48-4B5A-A5BF-D4CBDA6C5D03}" presName="lineArrowNode" presStyleLbl="alignAccFollowNode1" presStyleIdx="4" presStyleCnt="15"/>
      <dgm:spPr/>
    </dgm:pt>
    <dgm:pt modelId="{59E5076A-AAED-49FB-A81F-26474C4E5D5B}" type="pres">
      <dgm:prSet presAssocID="{AE60624F-435D-462B-BD39-683B78B17C0A}" presName="sibTransNodeCircle" presStyleLbl="alignNode1" presStyleIdx="1" presStyleCnt="5">
        <dgm:presLayoutVars>
          <dgm:chMax val="0"/>
          <dgm:bulletEnabled/>
        </dgm:presLayoutVars>
      </dgm:prSet>
      <dgm:spPr/>
    </dgm:pt>
    <dgm:pt modelId="{52CBC187-2BC7-4823-8827-B62A5CBE5488}" type="pres">
      <dgm:prSet presAssocID="{AE60624F-435D-462B-BD39-683B78B17C0A}" presName="spacerBetweenCircleAndCallout" presStyleCnt="0">
        <dgm:presLayoutVars/>
      </dgm:prSet>
      <dgm:spPr/>
    </dgm:pt>
    <dgm:pt modelId="{C22A1E4B-65B1-4DD4-AA7B-DA80509ECDAC}" type="pres">
      <dgm:prSet presAssocID="{F873859C-1E48-4B5A-A5BF-D4CBDA6C5D03}" presName="nodeText" presStyleLbl="alignAccFollowNode1" presStyleIdx="5" presStyleCnt="15">
        <dgm:presLayoutVars>
          <dgm:bulletEnabled val="1"/>
        </dgm:presLayoutVars>
      </dgm:prSet>
      <dgm:spPr/>
    </dgm:pt>
    <dgm:pt modelId="{20C9FDF9-DE64-4E27-9472-7D84DB31D441}" type="pres">
      <dgm:prSet presAssocID="{AE60624F-435D-462B-BD39-683B78B17C0A}" presName="sibTransComposite" presStyleCnt="0"/>
      <dgm:spPr/>
    </dgm:pt>
    <dgm:pt modelId="{8DEDCC59-770C-4C7A-BDAE-75BA8D841513}" type="pres">
      <dgm:prSet presAssocID="{268C2314-2AE3-47E4-AF31-16032A528A71}" presName="compositeNode" presStyleCnt="0"/>
      <dgm:spPr/>
    </dgm:pt>
    <dgm:pt modelId="{52329975-18E7-4A50-9AB6-E1E51FCEAF34}" type="pres">
      <dgm:prSet presAssocID="{268C2314-2AE3-47E4-AF31-16032A528A71}" presName="parTx" presStyleLbl="node1" presStyleIdx="0" presStyleCnt="0">
        <dgm:presLayoutVars>
          <dgm:chMax val="0"/>
          <dgm:chPref val="0"/>
          <dgm:bulletEnabled val="1"/>
        </dgm:presLayoutVars>
      </dgm:prSet>
      <dgm:spPr/>
    </dgm:pt>
    <dgm:pt modelId="{E633637B-B995-4CF2-9038-AB53828970F0}" type="pres">
      <dgm:prSet presAssocID="{268C2314-2AE3-47E4-AF31-16032A528A71}" presName="parSh" presStyleCnt="0"/>
      <dgm:spPr/>
    </dgm:pt>
    <dgm:pt modelId="{AC843835-CF5C-4B7B-9F2E-4DE57E4E2B2A}" type="pres">
      <dgm:prSet presAssocID="{268C2314-2AE3-47E4-AF31-16032A528A71}" presName="lineNode" presStyleLbl="alignAccFollowNode1" presStyleIdx="6" presStyleCnt="15"/>
      <dgm:spPr/>
    </dgm:pt>
    <dgm:pt modelId="{F134BF05-063B-4E7B-9B2A-324B0454634B}" type="pres">
      <dgm:prSet presAssocID="{268C2314-2AE3-47E4-AF31-16032A528A71}" presName="lineArrowNode" presStyleLbl="alignAccFollowNode1" presStyleIdx="7" presStyleCnt="15"/>
      <dgm:spPr/>
    </dgm:pt>
    <dgm:pt modelId="{BB1D4BB5-5A11-4ED2-A272-07DC1A4FB799}" type="pres">
      <dgm:prSet presAssocID="{C53E92CB-7305-4941-B22A-06785B121FEA}" presName="sibTransNodeCircle" presStyleLbl="alignNode1" presStyleIdx="2" presStyleCnt="5">
        <dgm:presLayoutVars>
          <dgm:chMax val="0"/>
          <dgm:bulletEnabled/>
        </dgm:presLayoutVars>
      </dgm:prSet>
      <dgm:spPr/>
    </dgm:pt>
    <dgm:pt modelId="{4144951A-9CF8-438C-B5CF-45324E2C02FB}" type="pres">
      <dgm:prSet presAssocID="{C53E92CB-7305-4941-B22A-06785B121FEA}" presName="spacerBetweenCircleAndCallout" presStyleCnt="0">
        <dgm:presLayoutVars/>
      </dgm:prSet>
      <dgm:spPr/>
    </dgm:pt>
    <dgm:pt modelId="{F3AFD94D-2FBE-4EF6-B91B-032BF2920FCE}" type="pres">
      <dgm:prSet presAssocID="{268C2314-2AE3-47E4-AF31-16032A528A71}" presName="nodeText" presStyleLbl="alignAccFollowNode1" presStyleIdx="8" presStyleCnt="15" custScaleY="107261">
        <dgm:presLayoutVars>
          <dgm:bulletEnabled val="1"/>
        </dgm:presLayoutVars>
      </dgm:prSet>
      <dgm:spPr/>
    </dgm:pt>
    <dgm:pt modelId="{79A947CA-9C4D-493E-B62A-43C278A723B3}" type="pres">
      <dgm:prSet presAssocID="{C53E92CB-7305-4941-B22A-06785B121FEA}" presName="sibTransComposite" presStyleCnt="0"/>
      <dgm:spPr/>
    </dgm:pt>
    <dgm:pt modelId="{D42EDE2D-A93A-4A70-8A1C-D037C2CF4203}" type="pres">
      <dgm:prSet presAssocID="{ADC2E76F-8867-47B5-9D7B-ABFE83FC56AB}" presName="compositeNode" presStyleCnt="0"/>
      <dgm:spPr/>
    </dgm:pt>
    <dgm:pt modelId="{29D8D1A2-2CC4-48F5-B2BB-1E726FC27284}" type="pres">
      <dgm:prSet presAssocID="{ADC2E76F-8867-47B5-9D7B-ABFE83FC56AB}" presName="parTx" presStyleLbl="node1" presStyleIdx="0" presStyleCnt="0">
        <dgm:presLayoutVars>
          <dgm:chMax val="0"/>
          <dgm:chPref val="0"/>
          <dgm:bulletEnabled val="1"/>
        </dgm:presLayoutVars>
      </dgm:prSet>
      <dgm:spPr/>
    </dgm:pt>
    <dgm:pt modelId="{FCF0B471-423D-45FD-B87A-B833BDA59B64}" type="pres">
      <dgm:prSet presAssocID="{ADC2E76F-8867-47B5-9D7B-ABFE83FC56AB}" presName="parSh" presStyleCnt="0"/>
      <dgm:spPr/>
    </dgm:pt>
    <dgm:pt modelId="{6EA9F5C2-527F-49D8-A6B1-1710E428E309}" type="pres">
      <dgm:prSet presAssocID="{ADC2E76F-8867-47B5-9D7B-ABFE83FC56AB}" presName="lineNode" presStyleLbl="alignAccFollowNode1" presStyleIdx="9" presStyleCnt="15"/>
      <dgm:spPr/>
    </dgm:pt>
    <dgm:pt modelId="{4F04CD13-B0F5-4854-9B04-FD87C8404F35}" type="pres">
      <dgm:prSet presAssocID="{ADC2E76F-8867-47B5-9D7B-ABFE83FC56AB}" presName="lineArrowNode" presStyleLbl="alignAccFollowNode1" presStyleIdx="10" presStyleCnt="15"/>
      <dgm:spPr/>
    </dgm:pt>
    <dgm:pt modelId="{CB921189-BAED-48B6-92F5-BC2BA8ADEFD7}" type="pres">
      <dgm:prSet presAssocID="{27EE461B-00E9-4A81-8F83-FBB110E46AB4}" presName="sibTransNodeCircle" presStyleLbl="alignNode1" presStyleIdx="3" presStyleCnt="5">
        <dgm:presLayoutVars>
          <dgm:chMax val="0"/>
          <dgm:bulletEnabled/>
        </dgm:presLayoutVars>
      </dgm:prSet>
      <dgm:spPr/>
    </dgm:pt>
    <dgm:pt modelId="{A2B873C3-CFDA-488B-BCFD-32074CBE1216}" type="pres">
      <dgm:prSet presAssocID="{27EE461B-00E9-4A81-8F83-FBB110E46AB4}" presName="spacerBetweenCircleAndCallout" presStyleCnt="0">
        <dgm:presLayoutVars/>
      </dgm:prSet>
      <dgm:spPr/>
    </dgm:pt>
    <dgm:pt modelId="{F1E1F513-21E9-4E3B-B377-78A7FC8CB2DF}" type="pres">
      <dgm:prSet presAssocID="{ADC2E76F-8867-47B5-9D7B-ABFE83FC56AB}" presName="nodeText" presStyleLbl="alignAccFollowNode1" presStyleIdx="11" presStyleCnt="15">
        <dgm:presLayoutVars>
          <dgm:bulletEnabled val="1"/>
        </dgm:presLayoutVars>
      </dgm:prSet>
      <dgm:spPr/>
    </dgm:pt>
    <dgm:pt modelId="{1CD83BB2-7C38-479D-90FD-4C686E9C668B}" type="pres">
      <dgm:prSet presAssocID="{27EE461B-00E9-4A81-8F83-FBB110E46AB4}" presName="sibTransComposite" presStyleCnt="0"/>
      <dgm:spPr/>
    </dgm:pt>
    <dgm:pt modelId="{2F5A7A69-3600-4CC8-A1F5-7B3C12CAA56A}" type="pres">
      <dgm:prSet presAssocID="{B6600401-2529-4D5E-B281-739B1D82B819}" presName="compositeNode" presStyleCnt="0"/>
      <dgm:spPr/>
    </dgm:pt>
    <dgm:pt modelId="{3EC56CA6-C529-49A9-9233-5825C9D3B8D5}" type="pres">
      <dgm:prSet presAssocID="{B6600401-2529-4D5E-B281-739B1D82B819}" presName="parTx" presStyleLbl="node1" presStyleIdx="0" presStyleCnt="0">
        <dgm:presLayoutVars>
          <dgm:chMax val="0"/>
          <dgm:chPref val="0"/>
          <dgm:bulletEnabled val="1"/>
        </dgm:presLayoutVars>
      </dgm:prSet>
      <dgm:spPr/>
    </dgm:pt>
    <dgm:pt modelId="{F492C681-419E-43E6-887F-E62C53A8E5FF}" type="pres">
      <dgm:prSet presAssocID="{B6600401-2529-4D5E-B281-739B1D82B819}" presName="parSh" presStyleCnt="0"/>
      <dgm:spPr/>
    </dgm:pt>
    <dgm:pt modelId="{4B19C63F-1D3E-483F-B112-9A1226B39018}" type="pres">
      <dgm:prSet presAssocID="{B6600401-2529-4D5E-B281-739B1D82B819}" presName="lineNode" presStyleLbl="alignAccFollowNode1" presStyleIdx="12" presStyleCnt="15"/>
      <dgm:spPr/>
    </dgm:pt>
    <dgm:pt modelId="{748253B4-71CE-42A6-B5EC-7C283A83611D}" type="pres">
      <dgm:prSet presAssocID="{B6600401-2529-4D5E-B281-739B1D82B819}" presName="lineArrowNode" presStyleLbl="alignAccFollowNode1" presStyleIdx="13" presStyleCnt="15"/>
      <dgm:spPr/>
    </dgm:pt>
    <dgm:pt modelId="{325EA237-910E-45EA-ACEB-4551DB20F86B}" type="pres">
      <dgm:prSet presAssocID="{C5B12CD5-97A6-4AF4-B976-880FECE380AE}" presName="sibTransNodeCircle" presStyleLbl="alignNode1" presStyleIdx="4" presStyleCnt="5">
        <dgm:presLayoutVars>
          <dgm:chMax val="0"/>
          <dgm:bulletEnabled/>
        </dgm:presLayoutVars>
      </dgm:prSet>
      <dgm:spPr/>
    </dgm:pt>
    <dgm:pt modelId="{40CDFB4F-96F5-4502-844C-679C4660A21D}" type="pres">
      <dgm:prSet presAssocID="{C5B12CD5-97A6-4AF4-B976-880FECE380AE}" presName="spacerBetweenCircleAndCallout" presStyleCnt="0">
        <dgm:presLayoutVars/>
      </dgm:prSet>
      <dgm:spPr/>
    </dgm:pt>
    <dgm:pt modelId="{C8E29719-51CD-4538-B69B-15D29D816ED4}" type="pres">
      <dgm:prSet presAssocID="{B6600401-2529-4D5E-B281-739B1D82B819}" presName="nodeText" presStyleLbl="alignAccFollowNode1" presStyleIdx="14" presStyleCnt="15">
        <dgm:presLayoutVars>
          <dgm:bulletEnabled val="1"/>
        </dgm:presLayoutVars>
      </dgm:prSet>
      <dgm:spPr/>
    </dgm:pt>
  </dgm:ptLst>
  <dgm:cxnLst>
    <dgm:cxn modelId="{15394B02-D730-45C8-93DB-BBACFFAB4BA4}" srcId="{5D1C4ADF-8F61-46CB-92D6-BDDCE7C53B3D}" destId="{ADC2E76F-8867-47B5-9D7B-ABFE83FC56AB}" srcOrd="3" destOrd="0" parTransId="{695A5D61-08A2-46A8-ACD1-D73F2E565180}" sibTransId="{27EE461B-00E9-4A81-8F83-FBB110E46AB4}"/>
    <dgm:cxn modelId="{236BEF19-1429-48AA-8048-B280721A531B}" type="presOf" srcId="{F873859C-1E48-4B5A-A5BF-D4CBDA6C5D03}" destId="{C22A1E4B-65B1-4DD4-AA7B-DA80509ECDAC}" srcOrd="0" destOrd="0" presId="urn:microsoft.com/office/officeart/2016/7/layout/LinearArrowProcessNumbered"/>
    <dgm:cxn modelId="{47986225-D5C6-4EF9-95A8-D3EFA114DCE9}" type="presOf" srcId="{C53E92CB-7305-4941-B22A-06785B121FEA}" destId="{BB1D4BB5-5A11-4ED2-A272-07DC1A4FB799}" srcOrd="0" destOrd="0" presId="urn:microsoft.com/office/officeart/2016/7/layout/LinearArrowProcessNumbered"/>
    <dgm:cxn modelId="{202C6039-4768-4165-A5DB-987452D2F7C7}" type="presOf" srcId="{268C2314-2AE3-47E4-AF31-16032A528A71}" destId="{F3AFD94D-2FBE-4EF6-B91B-032BF2920FCE}" srcOrd="0" destOrd="0" presId="urn:microsoft.com/office/officeart/2016/7/layout/LinearArrowProcessNumbered"/>
    <dgm:cxn modelId="{ACDAF53A-09E1-4CB9-9026-62802440A7B1}" type="presOf" srcId="{C5B12CD5-97A6-4AF4-B976-880FECE380AE}" destId="{325EA237-910E-45EA-ACEB-4551DB20F86B}" srcOrd="0" destOrd="0" presId="urn:microsoft.com/office/officeart/2016/7/layout/LinearArrowProcessNumbered"/>
    <dgm:cxn modelId="{4025733E-A828-40CD-BCD5-9D3C084FE43F}" type="presOf" srcId="{5F2AEB7D-21AA-4375-A05C-0495908DCFEB}" destId="{EA368664-3F67-4298-943E-42399A19953B}" srcOrd="0" destOrd="0" presId="urn:microsoft.com/office/officeart/2016/7/layout/LinearArrowProcessNumbered"/>
    <dgm:cxn modelId="{6AF6D358-A893-45EC-B610-015E2952FADC}" type="presOf" srcId="{5D1C4ADF-8F61-46CB-92D6-BDDCE7C53B3D}" destId="{21F8F9DA-0261-4457-8640-776AA21AE242}" srcOrd="0" destOrd="0" presId="urn:microsoft.com/office/officeart/2016/7/layout/LinearArrowProcessNumbered"/>
    <dgm:cxn modelId="{6DD3AC7E-32D7-4D45-A81A-1762C907C69B}" type="presOf" srcId="{ADC2E76F-8867-47B5-9D7B-ABFE83FC56AB}" destId="{F1E1F513-21E9-4E3B-B377-78A7FC8CB2DF}" srcOrd="0" destOrd="0" presId="urn:microsoft.com/office/officeart/2016/7/layout/LinearArrowProcessNumbered"/>
    <dgm:cxn modelId="{A3B75885-C392-4AD3-9E75-E5F679216D4F}" srcId="{5D1C4ADF-8F61-46CB-92D6-BDDCE7C53B3D}" destId="{B6600401-2529-4D5E-B281-739B1D82B819}" srcOrd="4" destOrd="0" parTransId="{8CC0974A-079E-484A-9F0C-A54CE84412A9}" sibTransId="{C5B12CD5-97A6-4AF4-B976-880FECE380AE}"/>
    <dgm:cxn modelId="{3258B9C4-9311-4F9A-9535-AF8B8CC83409}" type="presOf" srcId="{B6600401-2529-4D5E-B281-739B1D82B819}" destId="{C8E29719-51CD-4538-B69B-15D29D816ED4}" srcOrd="0" destOrd="0" presId="urn:microsoft.com/office/officeart/2016/7/layout/LinearArrowProcessNumbered"/>
    <dgm:cxn modelId="{A5564AC7-406B-4DA3-B2B0-7703C3EB5BCB}" srcId="{5D1C4ADF-8F61-46CB-92D6-BDDCE7C53B3D}" destId="{F873859C-1E48-4B5A-A5BF-D4CBDA6C5D03}" srcOrd="1" destOrd="0" parTransId="{E9679435-4F30-471A-9332-F7B0F0222ABC}" sibTransId="{AE60624F-435D-462B-BD39-683B78B17C0A}"/>
    <dgm:cxn modelId="{42A4BDCA-7FBD-420C-88D3-B31EA332944F}" type="presOf" srcId="{27EE461B-00E9-4A81-8F83-FBB110E46AB4}" destId="{CB921189-BAED-48B6-92F5-BC2BA8ADEFD7}" srcOrd="0" destOrd="0" presId="urn:microsoft.com/office/officeart/2016/7/layout/LinearArrowProcessNumbered"/>
    <dgm:cxn modelId="{7A6D5DE5-0D40-4FCE-88F7-2EBC2A52E53E}" type="presOf" srcId="{E3FB33F7-E5DF-4464-B840-7DA95F0C0200}" destId="{823943F6-678E-441C-9F30-63A82ACD43C3}" srcOrd="0" destOrd="0" presId="urn:microsoft.com/office/officeart/2016/7/layout/LinearArrowProcessNumbered"/>
    <dgm:cxn modelId="{86E01EED-6627-40E2-88C7-C887DDBAB8C1}" srcId="{5D1C4ADF-8F61-46CB-92D6-BDDCE7C53B3D}" destId="{268C2314-2AE3-47E4-AF31-16032A528A71}" srcOrd="2" destOrd="0" parTransId="{6E0693EC-9138-42C1-8BE7-8DBD25D03530}" sibTransId="{C53E92CB-7305-4941-B22A-06785B121FEA}"/>
    <dgm:cxn modelId="{6664BDF0-8576-4989-86B9-FE05CB4087DF}" srcId="{5D1C4ADF-8F61-46CB-92D6-BDDCE7C53B3D}" destId="{E3FB33F7-E5DF-4464-B840-7DA95F0C0200}" srcOrd="0" destOrd="0" parTransId="{749D9409-A41A-43C6-8643-CECF2D2A1B9E}" sibTransId="{5F2AEB7D-21AA-4375-A05C-0495908DCFEB}"/>
    <dgm:cxn modelId="{E52241F4-BC47-40E2-849F-E2F95CF705AD}" type="presOf" srcId="{AE60624F-435D-462B-BD39-683B78B17C0A}" destId="{59E5076A-AAED-49FB-A81F-26474C4E5D5B}" srcOrd="0" destOrd="0" presId="urn:microsoft.com/office/officeart/2016/7/layout/LinearArrowProcessNumbered"/>
    <dgm:cxn modelId="{6BE0E587-A873-4735-836D-BA53D35D88EC}" type="presParOf" srcId="{21F8F9DA-0261-4457-8640-776AA21AE242}" destId="{D0DC2356-2E4F-4401-8C34-83388B7A1A09}" srcOrd="0" destOrd="0" presId="urn:microsoft.com/office/officeart/2016/7/layout/LinearArrowProcessNumbered"/>
    <dgm:cxn modelId="{4596AA24-7346-4CEF-A0CE-8E18CF16F35B}" type="presParOf" srcId="{D0DC2356-2E4F-4401-8C34-83388B7A1A09}" destId="{864B38EA-6C7C-4261-9B6E-6D900EA25915}" srcOrd="0" destOrd="0" presId="urn:microsoft.com/office/officeart/2016/7/layout/LinearArrowProcessNumbered"/>
    <dgm:cxn modelId="{F14FA9A6-B4A5-474F-9BD0-0AAC4EA2D964}" type="presParOf" srcId="{D0DC2356-2E4F-4401-8C34-83388B7A1A09}" destId="{AC705B1D-95A8-4E44-AF54-8AA6EBE1EEFE}" srcOrd="1" destOrd="0" presId="urn:microsoft.com/office/officeart/2016/7/layout/LinearArrowProcessNumbered"/>
    <dgm:cxn modelId="{09080F9C-BA89-46A7-890A-814EEDD55FA6}" type="presParOf" srcId="{AC705B1D-95A8-4E44-AF54-8AA6EBE1EEFE}" destId="{341C6630-88CE-4899-8302-DFFDFFBAF575}" srcOrd="0" destOrd="0" presId="urn:microsoft.com/office/officeart/2016/7/layout/LinearArrowProcessNumbered"/>
    <dgm:cxn modelId="{B13EA2E7-C062-4B70-9FAB-7624E7F8B200}" type="presParOf" srcId="{AC705B1D-95A8-4E44-AF54-8AA6EBE1EEFE}" destId="{8D8A8015-B995-407A-9FCF-E61CAE9E9F04}" srcOrd="1" destOrd="0" presId="urn:microsoft.com/office/officeart/2016/7/layout/LinearArrowProcessNumbered"/>
    <dgm:cxn modelId="{E5FD1A3E-926F-48E9-9C03-29745DCDEF11}" type="presParOf" srcId="{AC705B1D-95A8-4E44-AF54-8AA6EBE1EEFE}" destId="{EA368664-3F67-4298-943E-42399A19953B}" srcOrd="2" destOrd="0" presId="urn:microsoft.com/office/officeart/2016/7/layout/LinearArrowProcessNumbered"/>
    <dgm:cxn modelId="{84F7D2D8-A7B0-4CAF-8ECD-88CDC2EED3E3}" type="presParOf" srcId="{AC705B1D-95A8-4E44-AF54-8AA6EBE1EEFE}" destId="{47DCAE44-1A0B-4316-BF60-14ADB32A3510}" srcOrd="3" destOrd="0" presId="urn:microsoft.com/office/officeart/2016/7/layout/LinearArrowProcessNumbered"/>
    <dgm:cxn modelId="{DA61739F-9854-48F4-B4F5-CAE79F161786}" type="presParOf" srcId="{D0DC2356-2E4F-4401-8C34-83388B7A1A09}" destId="{823943F6-678E-441C-9F30-63A82ACD43C3}" srcOrd="2" destOrd="0" presId="urn:microsoft.com/office/officeart/2016/7/layout/LinearArrowProcessNumbered"/>
    <dgm:cxn modelId="{CBD6C117-BC5E-4F8D-85D2-8B256D00EFB8}" type="presParOf" srcId="{21F8F9DA-0261-4457-8640-776AA21AE242}" destId="{9E36DB35-A090-4DB1-827B-9C767E81E9BC}" srcOrd="1" destOrd="0" presId="urn:microsoft.com/office/officeart/2016/7/layout/LinearArrowProcessNumbered"/>
    <dgm:cxn modelId="{6F85BF68-8351-4411-8B99-E518BAC1B918}" type="presParOf" srcId="{21F8F9DA-0261-4457-8640-776AA21AE242}" destId="{393FEB6C-1380-43BC-A53E-2413347DFC9C}" srcOrd="2" destOrd="0" presId="urn:microsoft.com/office/officeart/2016/7/layout/LinearArrowProcessNumbered"/>
    <dgm:cxn modelId="{C41A2D79-21C5-43D9-837F-F4E8E9033292}" type="presParOf" srcId="{393FEB6C-1380-43BC-A53E-2413347DFC9C}" destId="{3669467C-6006-4647-946A-B0F17554E310}" srcOrd="0" destOrd="0" presId="urn:microsoft.com/office/officeart/2016/7/layout/LinearArrowProcessNumbered"/>
    <dgm:cxn modelId="{9DDD18E6-83E7-4E90-9E3D-1C1C2ADA0B92}" type="presParOf" srcId="{393FEB6C-1380-43BC-A53E-2413347DFC9C}" destId="{1F6B9B0F-B9AB-41EE-8AA0-E4D7DA5D27E5}" srcOrd="1" destOrd="0" presId="urn:microsoft.com/office/officeart/2016/7/layout/LinearArrowProcessNumbered"/>
    <dgm:cxn modelId="{98894C34-4831-459C-A8FC-E33FFB13CECF}" type="presParOf" srcId="{1F6B9B0F-B9AB-41EE-8AA0-E4D7DA5D27E5}" destId="{C822E040-35A9-4D83-B287-CB71D2164E3B}" srcOrd="0" destOrd="0" presId="urn:microsoft.com/office/officeart/2016/7/layout/LinearArrowProcessNumbered"/>
    <dgm:cxn modelId="{924B54D5-C9EA-4341-ACC6-789469E1A511}" type="presParOf" srcId="{1F6B9B0F-B9AB-41EE-8AA0-E4D7DA5D27E5}" destId="{DA6E3502-4659-4498-8CC8-02672F2F3C18}" srcOrd="1" destOrd="0" presId="urn:microsoft.com/office/officeart/2016/7/layout/LinearArrowProcessNumbered"/>
    <dgm:cxn modelId="{2A069D44-B4F5-4A63-8C98-9E2E110F5B21}" type="presParOf" srcId="{1F6B9B0F-B9AB-41EE-8AA0-E4D7DA5D27E5}" destId="{59E5076A-AAED-49FB-A81F-26474C4E5D5B}" srcOrd="2" destOrd="0" presId="urn:microsoft.com/office/officeart/2016/7/layout/LinearArrowProcessNumbered"/>
    <dgm:cxn modelId="{3676BF04-4A0D-4881-8BBD-80202FE5CEC5}" type="presParOf" srcId="{1F6B9B0F-B9AB-41EE-8AA0-E4D7DA5D27E5}" destId="{52CBC187-2BC7-4823-8827-B62A5CBE5488}" srcOrd="3" destOrd="0" presId="urn:microsoft.com/office/officeart/2016/7/layout/LinearArrowProcessNumbered"/>
    <dgm:cxn modelId="{870A9005-A776-41D2-AD65-5370C34C4717}" type="presParOf" srcId="{393FEB6C-1380-43BC-A53E-2413347DFC9C}" destId="{C22A1E4B-65B1-4DD4-AA7B-DA80509ECDAC}" srcOrd="2" destOrd="0" presId="urn:microsoft.com/office/officeart/2016/7/layout/LinearArrowProcessNumbered"/>
    <dgm:cxn modelId="{39335522-E72E-4712-8F76-3B4D394A2D95}" type="presParOf" srcId="{21F8F9DA-0261-4457-8640-776AA21AE242}" destId="{20C9FDF9-DE64-4E27-9472-7D84DB31D441}" srcOrd="3" destOrd="0" presId="urn:microsoft.com/office/officeart/2016/7/layout/LinearArrowProcessNumbered"/>
    <dgm:cxn modelId="{C60CDF8F-F59F-47EA-BF47-25AD016CB153}" type="presParOf" srcId="{21F8F9DA-0261-4457-8640-776AA21AE242}" destId="{8DEDCC59-770C-4C7A-BDAE-75BA8D841513}" srcOrd="4" destOrd="0" presId="urn:microsoft.com/office/officeart/2016/7/layout/LinearArrowProcessNumbered"/>
    <dgm:cxn modelId="{2734AB0D-6D63-4AE1-A340-9FEEE7C7559F}" type="presParOf" srcId="{8DEDCC59-770C-4C7A-BDAE-75BA8D841513}" destId="{52329975-18E7-4A50-9AB6-E1E51FCEAF34}" srcOrd="0" destOrd="0" presId="urn:microsoft.com/office/officeart/2016/7/layout/LinearArrowProcessNumbered"/>
    <dgm:cxn modelId="{9DA82D7B-CD07-4A72-8C6A-5A93981A77A7}" type="presParOf" srcId="{8DEDCC59-770C-4C7A-BDAE-75BA8D841513}" destId="{E633637B-B995-4CF2-9038-AB53828970F0}" srcOrd="1" destOrd="0" presId="urn:microsoft.com/office/officeart/2016/7/layout/LinearArrowProcessNumbered"/>
    <dgm:cxn modelId="{81EF1E68-29B1-4935-A80E-2179123BD80D}" type="presParOf" srcId="{E633637B-B995-4CF2-9038-AB53828970F0}" destId="{AC843835-CF5C-4B7B-9F2E-4DE57E4E2B2A}" srcOrd="0" destOrd="0" presId="urn:microsoft.com/office/officeart/2016/7/layout/LinearArrowProcessNumbered"/>
    <dgm:cxn modelId="{627C950B-6355-46C9-B59E-156F890FE9FA}" type="presParOf" srcId="{E633637B-B995-4CF2-9038-AB53828970F0}" destId="{F134BF05-063B-4E7B-9B2A-324B0454634B}" srcOrd="1" destOrd="0" presId="urn:microsoft.com/office/officeart/2016/7/layout/LinearArrowProcessNumbered"/>
    <dgm:cxn modelId="{D1BE3CDC-A3B6-4620-96E9-DAC7E7895484}" type="presParOf" srcId="{E633637B-B995-4CF2-9038-AB53828970F0}" destId="{BB1D4BB5-5A11-4ED2-A272-07DC1A4FB799}" srcOrd="2" destOrd="0" presId="urn:microsoft.com/office/officeart/2016/7/layout/LinearArrowProcessNumbered"/>
    <dgm:cxn modelId="{E22DC15B-AFD5-417F-8DF0-EA4E3F36030D}" type="presParOf" srcId="{E633637B-B995-4CF2-9038-AB53828970F0}" destId="{4144951A-9CF8-438C-B5CF-45324E2C02FB}" srcOrd="3" destOrd="0" presId="urn:microsoft.com/office/officeart/2016/7/layout/LinearArrowProcessNumbered"/>
    <dgm:cxn modelId="{B9FC19C2-92E2-4CA5-9836-DFC164942B7A}" type="presParOf" srcId="{8DEDCC59-770C-4C7A-BDAE-75BA8D841513}" destId="{F3AFD94D-2FBE-4EF6-B91B-032BF2920FCE}" srcOrd="2" destOrd="0" presId="urn:microsoft.com/office/officeart/2016/7/layout/LinearArrowProcessNumbered"/>
    <dgm:cxn modelId="{8A7CBE5E-1E87-430E-ACA5-177ABEA92729}" type="presParOf" srcId="{21F8F9DA-0261-4457-8640-776AA21AE242}" destId="{79A947CA-9C4D-493E-B62A-43C278A723B3}" srcOrd="5" destOrd="0" presId="urn:microsoft.com/office/officeart/2016/7/layout/LinearArrowProcessNumbered"/>
    <dgm:cxn modelId="{85B03AED-52E8-4C5D-B027-2822F3B779E8}" type="presParOf" srcId="{21F8F9DA-0261-4457-8640-776AA21AE242}" destId="{D42EDE2D-A93A-4A70-8A1C-D037C2CF4203}" srcOrd="6" destOrd="0" presId="urn:microsoft.com/office/officeart/2016/7/layout/LinearArrowProcessNumbered"/>
    <dgm:cxn modelId="{EB35B47E-5C7C-488C-951A-F6F84261D954}" type="presParOf" srcId="{D42EDE2D-A93A-4A70-8A1C-D037C2CF4203}" destId="{29D8D1A2-2CC4-48F5-B2BB-1E726FC27284}" srcOrd="0" destOrd="0" presId="urn:microsoft.com/office/officeart/2016/7/layout/LinearArrowProcessNumbered"/>
    <dgm:cxn modelId="{33806DC5-77A6-442C-AF87-847336ADB38B}" type="presParOf" srcId="{D42EDE2D-A93A-4A70-8A1C-D037C2CF4203}" destId="{FCF0B471-423D-45FD-B87A-B833BDA59B64}" srcOrd="1" destOrd="0" presId="urn:microsoft.com/office/officeart/2016/7/layout/LinearArrowProcessNumbered"/>
    <dgm:cxn modelId="{4D02F259-DB81-4BA7-9E24-8CFA74563197}" type="presParOf" srcId="{FCF0B471-423D-45FD-B87A-B833BDA59B64}" destId="{6EA9F5C2-527F-49D8-A6B1-1710E428E309}" srcOrd="0" destOrd="0" presId="urn:microsoft.com/office/officeart/2016/7/layout/LinearArrowProcessNumbered"/>
    <dgm:cxn modelId="{10529091-F5FA-4F1E-A7FC-2A4A26B255AF}" type="presParOf" srcId="{FCF0B471-423D-45FD-B87A-B833BDA59B64}" destId="{4F04CD13-B0F5-4854-9B04-FD87C8404F35}" srcOrd="1" destOrd="0" presId="urn:microsoft.com/office/officeart/2016/7/layout/LinearArrowProcessNumbered"/>
    <dgm:cxn modelId="{9C93EAA8-CF84-4E7C-BDF0-6CBD21792CEF}" type="presParOf" srcId="{FCF0B471-423D-45FD-B87A-B833BDA59B64}" destId="{CB921189-BAED-48B6-92F5-BC2BA8ADEFD7}" srcOrd="2" destOrd="0" presId="urn:microsoft.com/office/officeart/2016/7/layout/LinearArrowProcessNumbered"/>
    <dgm:cxn modelId="{9EDA353D-1BF0-4B79-8DE3-0E5BE77A9B60}" type="presParOf" srcId="{FCF0B471-423D-45FD-B87A-B833BDA59B64}" destId="{A2B873C3-CFDA-488B-BCFD-32074CBE1216}" srcOrd="3" destOrd="0" presId="urn:microsoft.com/office/officeart/2016/7/layout/LinearArrowProcessNumbered"/>
    <dgm:cxn modelId="{E07CCF3C-0517-4778-809E-E8E07B02FE47}" type="presParOf" srcId="{D42EDE2D-A93A-4A70-8A1C-D037C2CF4203}" destId="{F1E1F513-21E9-4E3B-B377-78A7FC8CB2DF}" srcOrd="2" destOrd="0" presId="urn:microsoft.com/office/officeart/2016/7/layout/LinearArrowProcessNumbered"/>
    <dgm:cxn modelId="{C72E140F-FDA4-4975-9EB8-82BF705CD17B}" type="presParOf" srcId="{21F8F9DA-0261-4457-8640-776AA21AE242}" destId="{1CD83BB2-7C38-479D-90FD-4C686E9C668B}" srcOrd="7" destOrd="0" presId="urn:microsoft.com/office/officeart/2016/7/layout/LinearArrowProcessNumbered"/>
    <dgm:cxn modelId="{1BC5DE1E-9F0A-44BB-A0E1-83E1427E2371}" type="presParOf" srcId="{21F8F9DA-0261-4457-8640-776AA21AE242}" destId="{2F5A7A69-3600-4CC8-A1F5-7B3C12CAA56A}" srcOrd="8" destOrd="0" presId="urn:microsoft.com/office/officeart/2016/7/layout/LinearArrowProcessNumbered"/>
    <dgm:cxn modelId="{BA21F9D7-BAE0-4971-82FC-D17DCCA9A3FD}" type="presParOf" srcId="{2F5A7A69-3600-4CC8-A1F5-7B3C12CAA56A}" destId="{3EC56CA6-C529-49A9-9233-5825C9D3B8D5}" srcOrd="0" destOrd="0" presId="urn:microsoft.com/office/officeart/2016/7/layout/LinearArrowProcessNumbered"/>
    <dgm:cxn modelId="{FD92F0F6-AA2B-4ABE-A51F-C0E3E461737F}" type="presParOf" srcId="{2F5A7A69-3600-4CC8-A1F5-7B3C12CAA56A}" destId="{F492C681-419E-43E6-887F-E62C53A8E5FF}" srcOrd="1" destOrd="0" presId="urn:microsoft.com/office/officeart/2016/7/layout/LinearArrowProcessNumbered"/>
    <dgm:cxn modelId="{68EF5B60-E7D9-4FD3-9613-242351BDFED5}" type="presParOf" srcId="{F492C681-419E-43E6-887F-E62C53A8E5FF}" destId="{4B19C63F-1D3E-483F-B112-9A1226B39018}" srcOrd="0" destOrd="0" presId="urn:microsoft.com/office/officeart/2016/7/layout/LinearArrowProcessNumbered"/>
    <dgm:cxn modelId="{D94343BB-EDED-451E-9117-25C4D70D28EF}" type="presParOf" srcId="{F492C681-419E-43E6-887F-E62C53A8E5FF}" destId="{748253B4-71CE-42A6-B5EC-7C283A83611D}" srcOrd="1" destOrd="0" presId="urn:microsoft.com/office/officeart/2016/7/layout/LinearArrowProcessNumbered"/>
    <dgm:cxn modelId="{8E4AD50A-76CD-411C-B0C0-EE879DA7A185}" type="presParOf" srcId="{F492C681-419E-43E6-887F-E62C53A8E5FF}" destId="{325EA237-910E-45EA-ACEB-4551DB20F86B}" srcOrd="2" destOrd="0" presId="urn:microsoft.com/office/officeart/2016/7/layout/LinearArrowProcessNumbered"/>
    <dgm:cxn modelId="{1225AB64-A97B-4824-8967-6104D96A18B0}" type="presParOf" srcId="{F492C681-419E-43E6-887F-E62C53A8E5FF}" destId="{40CDFB4F-96F5-4502-844C-679C4660A21D}" srcOrd="3" destOrd="0" presId="urn:microsoft.com/office/officeart/2016/7/layout/LinearArrowProcessNumbered"/>
    <dgm:cxn modelId="{A1AABC9B-ECB1-4F58-A995-DF0114D61E89}" type="presParOf" srcId="{2F5A7A69-3600-4CC8-A1F5-7B3C12CAA56A}" destId="{C8E29719-51CD-4538-B69B-15D29D816ED4}"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C6630-88CE-4899-8302-DFFDFFBAF575}">
      <dsp:nvSpPr>
        <dsp:cNvPr id="0" name=""/>
        <dsp:cNvSpPr/>
      </dsp:nvSpPr>
      <dsp:spPr>
        <a:xfrm>
          <a:off x="672510" y="417284"/>
          <a:ext cx="537351"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8A8015-B995-407A-9FCF-E61CAE9E9F04}">
      <dsp:nvSpPr>
        <dsp:cNvPr id="0" name=""/>
        <dsp:cNvSpPr/>
      </dsp:nvSpPr>
      <dsp:spPr>
        <a:xfrm>
          <a:off x="1242103" y="372182"/>
          <a:ext cx="61795" cy="11606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368664-3F67-4298-943E-42399A19953B}">
      <dsp:nvSpPr>
        <dsp:cNvPr id="0" name=""/>
        <dsp:cNvSpPr/>
      </dsp:nvSpPr>
      <dsp:spPr>
        <a:xfrm>
          <a:off x="365729" y="177708"/>
          <a:ext cx="479222" cy="47922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96" tIns="18596" rIns="18596" bIns="18596" numCol="1" spcCol="1270" anchor="ctr" anchorCtr="0">
          <a:noAutofit/>
        </a:bodyPr>
        <a:lstStyle/>
        <a:p>
          <a:pPr marL="0" lvl="0" indent="0" algn="ctr" defTabSz="933450">
            <a:lnSpc>
              <a:spcPct val="90000"/>
            </a:lnSpc>
            <a:spcBef>
              <a:spcPct val="0"/>
            </a:spcBef>
            <a:spcAft>
              <a:spcPct val="35000"/>
            </a:spcAft>
            <a:buNone/>
          </a:pPr>
          <a:r>
            <a:rPr lang="en-US" sz="2100" kern="1200"/>
            <a:t>1</a:t>
          </a:r>
        </a:p>
      </dsp:txBody>
      <dsp:txXfrm>
        <a:off x="435909" y="247888"/>
        <a:ext cx="338862" cy="338862"/>
      </dsp:txXfrm>
    </dsp:sp>
    <dsp:sp modelId="{823943F6-678E-441C-9F30-63A82ACD43C3}">
      <dsp:nvSpPr>
        <dsp:cNvPr id="0" name=""/>
        <dsp:cNvSpPr/>
      </dsp:nvSpPr>
      <dsp:spPr>
        <a:xfrm>
          <a:off x="820" y="822531"/>
          <a:ext cx="1209041" cy="38083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371" tIns="165100" rIns="95371" bIns="16510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first 1000 days of life begins from conception up until a child’s second birthday. It represents one of the most critical windows of opportunity for a human’s development. It is a period where the foundations are laid for lifelong health, cognitive abilities, and a child’s emotional well-being. </a:t>
          </a:r>
          <a:endParaRPr lang="en-US" sz="1100" kern="1200" dirty="0">
            <a:latin typeface="Arial" panose="020B0604020202020204" pitchFamily="34" charset="0"/>
            <a:cs typeface="Arial" panose="020B0604020202020204" pitchFamily="34" charset="0"/>
          </a:endParaRPr>
        </a:p>
      </dsp:txBody>
      <dsp:txXfrm>
        <a:off x="820" y="1064339"/>
        <a:ext cx="1209041" cy="3566542"/>
      </dsp:txXfrm>
    </dsp:sp>
    <dsp:sp modelId="{C822E040-35A9-4D83-B287-CB71D2164E3B}">
      <dsp:nvSpPr>
        <dsp:cNvPr id="0" name=""/>
        <dsp:cNvSpPr/>
      </dsp:nvSpPr>
      <dsp:spPr>
        <a:xfrm>
          <a:off x="1344200" y="417284"/>
          <a:ext cx="120904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6E3502-4659-4498-8CC8-02672F2F3C18}">
      <dsp:nvSpPr>
        <dsp:cNvPr id="0" name=""/>
        <dsp:cNvSpPr/>
      </dsp:nvSpPr>
      <dsp:spPr>
        <a:xfrm>
          <a:off x="2585483" y="372182"/>
          <a:ext cx="61795" cy="11606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E5076A-AAED-49FB-A81F-26474C4E5D5B}">
      <dsp:nvSpPr>
        <dsp:cNvPr id="0" name=""/>
        <dsp:cNvSpPr/>
      </dsp:nvSpPr>
      <dsp:spPr>
        <a:xfrm>
          <a:off x="1709109" y="177708"/>
          <a:ext cx="479222" cy="47922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96" tIns="18596" rIns="18596" bIns="18596" numCol="1" spcCol="1270" anchor="ctr" anchorCtr="0">
          <a:noAutofit/>
        </a:bodyPr>
        <a:lstStyle/>
        <a:p>
          <a:pPr marL="0" lvl="0" indent="0" algn="ctr" defTabSz="933450">
            <a:lnSpc>
              <a:spcPct val="90000"/>
            </a:lnSpc>
            <a:spcBef>
              <a:spcPct val="0"/>
            </a:spcBef>
            <a:spcAft>
              <a:spcPct val="35000"/>
            </a:spcAft>
            <a:buNone/>
          </a:pPr>
          <a:r>
            <a:rPr lang="en-US" sz="2100" kern="1200"/>
            <a:t>2</a:t>
          </a:r>
        </a:p>
      </dsp:txBody>
      <dsp:txXfrm>
        <a:off x="1779289" y="247888"/>
        <a:ext cx="338862" cy="338862"/>
      </dsp:txXfrm>
    </dsp:sp>
    <dsp:sp modelId="{C22A1E4B-65B1-4DD4-AA7B-DA80509ECDAC}">
      <dsp:nvSpPr>
        <dsp:cNvPr id="0" name=""/>
        <dsp:cNvSpPr/>
      </dsp:nvSpPr>
      <dsp:spPr>
        <a:xfrm>
          <a:off x="1344200" y="822531"/>
          <a:ext cx="1209041" cy="38083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371" tIns="165100" rIns="95371" bIns="165100" numCol="1" spcCol="1270" anchor="t"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It begins from pregnancy.</a:t>
          </a:r>
        </a:p>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According to </a:t>
          </a:r>
          <a:r>
            <a:rPr lang="en-GB" sz="1000" kern="1200" dirty="0" err="1">
              <a:latin typeface="Arial" panose="020B0604020202020204" pitchFamily="34" charset="0"/>
              <a:cs typeface="Arial" panose="020B0604020202020204" pitchFamily="34" charset="0"/>
            </a:rPr>
            <a:t>Likhar</a:t>
          </a:r>
          <a:r>
            <a:rPr lang="en-GB" sz="1000" kern="1200" dirty="0">
              <a:latin typeface="Arial" panose="020B0604020202020204" pitchFamily="34" charset="0"/>
              <a:cs typeface="Arial" panose="020B0604020202020204" pitchFamily="34" charset="0"/>
            </a:rPr>
            <a:t> and Patil (2022) it is as important for the mother to take care of herself through pregnancy ensuring she has a healthy balanced diet so that the baby is getting the correct nutrients in order to develop. By not receiving the goodness from mum, the baby's health suffers. </a:t>
          </a:r>
          <a:endParaRPr lang="en-US" sz="1000" kern="1200" dirty="0">
            <a:latin typeface="Arial" panose="020B0604020202020204" pitchFamily="34" charset="0"/>
            <a:cs typeface="Arial" panose="020B0604020202020204" pitchFamily="34" charset="0"/>
          </a:endParaRPr>
        </a:p>
      </dsp:txBody>
      <dsp:txXfrm>
        <a:off x="1344200" y="1064339"/>
        <a:ext cx="1209041" cy="3566542"/>
      </dsp:txXfrm>
    </dsp:sp>
    <dsp:sp modelId="{AC843835-CF5C-4B7B-9F2E-4DE57E4E2B2A}">
      <dsp:nvSpPr>
        <dsp:cNvPr id="0" name=""/>
        <dsp:cNvSpPr/>
      </dsp:nvSpPr>
      <dsp:spPr>
        <a:xfrm>
          <a:off x="2687580" y="417284"/>
          <a:ext cx="120904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34BF05-063B-4E7B-9B2A-324B0454634B}">
      <dsp:nvSpPr>
        <dsp:cNvPr id="0" name=""/>
        <dsp:cNvSpPr/>
      </dsp:nvSpPr>
      <dsp:spPr>
        <a:xfrm>
          <a:off x="3928863" y="372182"/>
          <a:ext cx="61795" cy="11606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1D4BB5-5A11-4ED2-A272-07DC1A4FB799}">
      <dsp:nvSpPr>
        <dsp:cNvPr id="0" name=""/>
        <dsp:cNvSpPr/>
      </dsp:nvSpPr>
      <dsp:spPr>
        <a:xfrm>
          <a:off x="3052489" y="177708"/>
          <a:ext cx="479222" cy="47922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96" tIns="18596" rIns="18596" bIns="18596" numCol="1" spcCol="1270" anchor="ctr" anchorCtr="0">
          <a:noAutofit/>
        </a:bodyPr>
        <a:lstStyle/>
        <a:p>
          <a:pPr marL="0" lvl="0" indent="0" algn="ctr" defTabSz="933450">
            <a:lnSpc>
              <a:spcPct val="90000"/>
            </a:lnSpc>
            <a:spcBef>
              <a:spcPct val="0"/>
            </a:spcBef>
            <a:spcAft>
              <a:spcPct val="35000"/>
            </a:spcAft>
            <a:buNone/>
          </a:pPr>
          <a:r>
            <a:rPr lang="en-US" sz="2100" kern="1200"/>
            <a:t>3</a:t>
          </a:r>
        </a:p>
      </dsp:txBody>
      <dsp:txXfrm>
        <a:off x="3122669" y="247888"/>
        <a:ext cx="338862" cy="338862"/>
      </dsp:txXfrm>
    </dsp:sp>
    <dsp:sp modelId="{F3AFD94D-2FBE-4EF6-B91B-032BF2920FCE}">
      <dsp:nvSpPr>
        <dsp:cNvPr id="0" name=""/>
        <dsp:cNvSpPr/>
      </dsp:nvSpPr>
      <dsp:spPr>
        <a:xfrm>
          <a:off x="2687580" y="674229"/>
          <a:ext cx="1209041" cy="438147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371" tIns="165100" rIns="95371" bIns="165100" numCol="1" spcCol="1270" anchor="t"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From newborn, the child is faced with many challenges, adapting and learning in their new habitats.</a:t>
          </a:r>
        </a:p>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According to D’Cunha (2020) in the first year there is a rapid growth in language processing and </a:t>
          </a:r>
          <a:r>
            <a:rPr lang="en-GB" sz="1000" kern="1200" dirty="0" err="1">
              <a:latin typeface="Arial" panose="020B0604020202020204" pitchFamily="34" charset="0"/>
              <a:cs typeface="Arial" panose="020B0604020202020204" pitchFamily="34" charset="0"/>
            </a:rPr>
            <a:t>and</a:t>
          </a:r>
          <a:r>
            <a:rPr lang="en-GB" sz="1000" kern="1200" dirty="0">
              <a:latin typeface="Arial" panose="020B0604020202020204" pitchFamily="34" charset="0"/>
              <a:cs typeface="Arial" panose="020B0604020202020204" pitchFamily="34" charset="0"/>
            </a:rPr>
            <a:t> early development of the prefrontal cortex that controls a individuals processing abilities, to be able to keep attentive, inhibition and flexibility.  </a:t>
          </a:r>
          <a:endParaRPr lang="en-US" sz="1000" kern="1200" dirty="0">
            <a:latin typeface="Arial" panose="020B0604020202020204" pitchFamily="34" charset="0"/>
            <a:cs typeface="Arial" panose="020B0604020202020204" pitchFamily="34" charset="0"/>
          </a:endParaRPr>
        </a:p>
      </dsp:txBody>
      <dsp:txXfrm>
        <a:off x="2687580" y="916037"/>
        <a:ext cx="1209041" cy="4139669"/>
      </dsp:txXfrm>
    </dsp:sp>
    <dsp:sp modelId="{6EA9F5C2-527F-49D8-A6B1-1710E428E309}">
      <dsp:nvSpPr>
        <dsp:cNvPr id="0" name=""/>
        <dsp:cNvSpPr/>
      </dsp:nvSpPr>
      <dsp:spPr>
        <a:xfrm>
          <a:off x="4030959" y="417284"/>
          <a:ext cx="120904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04CD13-B0F5-4854-9B04-FD87C8404F35}">
      <dsp:nvSpPr>
        <dsp:cNvPr id="0" name=""/>
        <dsp:cNvSpPr/>
      </dsp:nvSpPr>
      <dsp:spPr>
        <a:xfrm>
          <a:off x="5272243" y="372182"/>
          <a:ext cx="61795" cy="11606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921189-BAED-48B6-92F5-BC2BA8ADEFD7}">
      <dsp:nvSpPr>
        <dsp:cNvPr id="0" name=""/>
        <dsp:cNvSpPr/>
      </dsp:nvSpPr>
      <dsp:spPr>
        <a:xfrm>
          <a:off x="4395869" y="177708"/>
          <a:ext cx="479222" cy="47922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96" tIns="18596" rIns="18596" bIns="18596" numCol="1" spcCol="1270" anchor="ctr" anchorCtr="0">
          <a:noAutofit/>
        </a:bodyPr>
        <a:lstStyle/>
        <a:p>
          <a:pPr marL="0" lvl="0" indent="0" algn="ctr" defTabSz="933450">
            <a:lnSpc>
              <a:spcPct val="90000"/>
            </a:lnSpc>
            <a:spcBef>
              <a:spcPct val="0"/>
            </a:spcBef>
            <a:spcAft>
              <a:spcPct val="35000"/>
            </a:spcAft>
            <a:buNone/>
          </a:pPr>
          <a:r>
            <a:rPr lang="en-US" sz="2100" kern="1200"/>
            <a:t>4</a:t>
          </a:r>
        </a:p>
      </dsp:txBody>
      <dsp:txXfrm>
        <a:off x="4466049" y="247888"/>
        <a:ext cx="338862" cy="338862"/>
      </dsp:txXfrm>
    </dsp:sp>
    <dsp:sp modelId="{F1E1F513-21E9-4E3B-B377-78A7FC8CB2DF}">
      <dsp:nvSpPr>
        <dsp:cNvPr id="0" name=""/>
        <dsp:cNvSpPr/>
      </dsp:nvSpPr>
      <dsp:spPr>
        <a:xfrm>
          <a:off x="4030959" y="822531"/>
          <a:ext cx="1209041" cy="38083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371" tIns="165100" rIns="95371" bIns="16510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toddler stage, this is whereby the child learns through exploration, developing their knowledge of the world around them. </a:t>
          </a:r>
          <a:endParaRPr lang="en-US" sz="1100" kern="1200" dirty="0">
            <a:latin typeface="Arial" panose="020B0604020202020204" pitchFamily="34" charset="0"/>
            <a:cs typeface="Arial" panose="020B0604020202020204" pitchFamily="34" charset="0"/>
          </a:endParaRPr>
        </a:p>
      </dsp:txBody>
      <dsp:txXfrm>
        <a:off x="4030959" y="1064339"/>
        <a:ext cx="1209041" cy="3566542"/>
      </dsp:txXfrm>
    </dsp:sp>
    <dsp:sp modelId="{4B19C63F-1D3E-483F-B112-9A1226B39018}">
      <dsp:nvSpPr>
        <dsp:cNvPr id="0" name=""/>
        <dsp:cNvSpPr/>
      </dsp:nvSpPr>
      <dsp:spPr>
        <a:xfrm>
          <a:off x="5374339" y="417284"/>
          <a:ext cx="604520"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5EA237-910E-45EA-ACEB-4551DB20F86B}">
      <dsp:nvSpPr>
        <dsp:cNvPr id="0" name=""/>
        <dsp:cNvSpPr/>
      </dsp:nvSpPr>
      <dsp:spPr>
        <a:xfrm>
          <a:off x="5739249" y="177708"/>
          <a:ext cx="479222" cy="47922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596" tIns="18596" rIns="18596" bIns="18596" numCol="1" spcCol="1270" anchor="ctr" anchorCtr="0">
          <a:noAutofit/>
        </a:bodyPr>
        <a:lstStyle/>
        <a:p>
          <a:pPr marL="0" lvl="0" indent="0" algn="ctr" defTabSz="933450">
            <a:lnSpc>
              <a:spcPct val="90000"/>
            </a:lnSpc>
            <a:spcBef>
              <a:spcPct val="0"/>
            </a:spcBef>
            <a:spcAft>
              <a:spcPct val="35000"/>
            </a:spcAft>
            <a:buNone/>
          </a:pPr>
          <a:r>
            <a:rPr lang="en-US" sz="2100" kern="1200"/>
            <a:t>5</a:t>
          </a:r>
        </a:p>
      </dsp:txBody>
      <dsp:txXfrm>
        <a:off x="5809429" y="247888"/>
        <a:ext cx="338862" cy="338862"/>
      </dsp:txXfrm>
    </dsp:sp>
    <dsp:sp modelId="{C8E29719-51CD-4538-B69B-15D29D816ED4}">
      <dsp:nvSpPr>
        <dsp:cNvPr id="0" name=""/>
        <dsp:cNvSpPr/>
      </dsp:nvSpPr>
      <dsp:spPr>
        <a:xfrm>
          <a:off x="5374339" y="822531"/>
          <a:ext cx="1209041" cy="38083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371" tIns="165100" rIns="95371" bIns="16510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presentation will put into prospective what can help a child to develop and grown within their first 1000 days of life. </a:t>
          </a:r>
          <a:endParaRPr lang="en-US" sz="1100" kern="1200" dirty="0">
            <a:latin typeface="Arial" panose="020B0604020202020204" pitchFamily="34" charset="0"/>
            <a:cs typeface="Arial" panose="020B0604020202020204" pitchFamily="34" charset="0"/>
          </a:endParaRPr>
        </a:p>
      </dsp:txBody>
      <dsp:txXfrm>
        <a:off x="5374339" y="1064339"/>
        <a:ext cx="1209041" cy="3566542"/>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6EE49D-5418-494F-85FC-D3E01DBCD783}" type="datetimeFigureOut">
              <a:rPr lang="en-GB" smtClean="0"/>
              <a:t>23/07/2025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4474BA-6625-452B-AEB0-D32C051E12F8}" type="slidenum">
              <a:rPr lang="en-GB" smtClean="0"/>
              <a:t>‹#›</a:t>
            </a:fld>
            <a:endParaRPr lang="en-GB"/>
          </a:p>
        </p:txBody>
      </p:sp>
    </p:spTree>
    <p:extLst>
      <p:ext uri="{BB962C8B-B14F-4D97-AF65-F5344CB8AC3E}">
        <p14:creationId xmlns:p14="http://schemas.microsoft.com/office/powerpoint/2010/main" val="1803531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CDFF-195D-BF7E-5842-224AC88863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E89A757-DC78-D5EB-5392-F54E9E8158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CC54F35-4C5F-60C2-3C0C-6ED34E05D7AF}"/>
              </a:ext>
            </a:extLst>
          </p:cNvPr>
          <p:cNvSpPr>
            <a:spLocks noGrp="1"/>
          </p:cNvSpPr>
          <p:nvPr>
            <p:ph type="dt" sz="half" idx="10"/>
          </p:nvPr>
        </p:nvSpPr>
        <p:spPr/>
        <p:txBody>
          <a:bodyPr/>
          <a:lstStyle/>
          <a:p>
            <a:fld id="{9509E6CF-89E4-4B95-8B6E-C000417852B4}" type="datetime1">
              <a:rPr lang="en-GB" smtClean="0"/>
              <a:t>23/07/2025</a:t>
            </a:fld>
            <a:endParaRPr lang="en-GB"/>
          </a:p>
        </p:txBody>
      </p:sp>
      <p:sp>
        <p:nvSpPr>
          <p:cNvPr id="5" name="Footer Placeholder 4">
            <a:extLst>
              <a:ext uri="{FF2B5EF4-FFF2-40B4-BE49-F238E27FC236}">
                <a16:creationId xmlns:a16="http://schemas.microsoft.com/office/drawing/2014/main" id="{7011676E-4978-A0F1-F829-F542F313C162}"/>
              </a:ext>
            </a:extLst>
          </p:cNvPr>
          <p:cNvSpPr>
            <a:spLocks noGrp="1"/>
          </p:cNvSpPr>
          <p:nvPr>
            <p:ph type="ftr" sz="quarter" idx="11"/>
          </p:nvPr>
        </p:nvSpPr>
        <p:spPr/>
        <p:txBody>
          <a:bodyPr/>
          <a:lstStyle/>
          <a:p>
            <a:r>
              <a:rPr lang="en-GB"/>
              <a:t>ECEY4005       2406496</a:t>
            </a:r>
          </a:p>
        </p:txBody>
      </p:sp>
      <p:sp>
        <p:nvSpPr>
          <p:cNvPr id="6" name="Slide Number Placeholder 5">
            <a:extLst>
              <a:ext uri="{FF2B5EF4-FFF2-40B4-BE49-F238E27FC236}">
                <a16:creationId xmlns:a16="http://schemas.microsoft.com/office/drawing/2014/main" id="{A84E87FF-396E-6F65-5D1F-19C41C3820DC}"/>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1703009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B035-2D6C-41CC-F221-5BF34FC8B6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943F91-0F23-CE63-C10B-D997DA7DE32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274289-1691-40A2-AE0A-928A6289D60F}"/>
              </a:ext>
            </a:extLst>
          </p:cNvPr>
          <p:cNvSpPr>
            <a:spLocks noGrp="1"/>
          </p:cNvSpPr>
          <p:nvPr>
            <p:ph type="dt" sz="half" idx="10"/>
          </p:nvPr>
        </p:nvSpPr>
        <p:spPr/>
        <p:txBody>
          <a:bodyPr/>
          <a:lstStyle/>
          <a:p>
            <a:fld id="{848DC4DF-BCFD-4FBC-8A0A-30BFA218D2D0}" type="datetime1">
              <a:rPr lang="en-GB" smtClean="0"/>
              <a:t>23/07/2025</a:t>
            </a:fld>
            <a:endParaRPr lang="en-GB"/>
          </a:p>
        </p:txBody>
      </p:sp>
      <p:sp>
        <p:nvSpPr>
          <p:cNvPr id="5" name="Footer Placeholder 4">
            <a:extLst>
              <a:ext uri="{FF2B5EF4-FFF2-40B4-BE49-F238E27FC236}">
                <a16:creationId xmlns:a16="http://schemas.microsoft.com/office/drawing/2014/main" id="{E1CF2FD5-41B9-78D6-9806-5EF25B5BDE2F}"/>
              </a:ext>
            </a:extLst>
          </p:cNvPr>
          <p:cNvSpPr>
            <a:spLocks noGrp="1"/>
          </p:cNvSpPr>
          <p:nvPr>
            <p:ph type="ftr" sz="quarter" idx="11"/>
          </p:nvPr>
        </p:nvSpPr>
        <p:spPr/>
        <p:txBody>
          <a:bodyPr/>
          <a:lstStyle/>
          <a:p>
            <a:r>
              <a:rPr lang="en-GB"/>
              <a:t>ECEY4005       2406496</a:t>
            </a:r>
          </a:p>
        </p:txBody>
      </p:sp>
      <p:sp>
        <p:nvSpPr>
          <p:cNvPr id="6" name="Slide Number Placeholder 5">
            <a:extLst>
              <a:ext uri="{FF2B5EF4-FFF2-40B4-BE49-F238E27FC236}">
                <a16:creationId xmlns:a16="http://schemas.microsoft.com/office/drawing/2014/main" id="{6CACD6FA-2E68-0C94-A81A-E34492BA40C5}"/>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4853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F695E-AFC9-74A2-D8BA-7C679E5C7B5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BC3C212-AF97-82EC-9E77-B0FB0F61BA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D9D0A1-EF01-2DC3-1A12-2359D3135181}"/>
              </a:ext>
            </a:extLst>
          </p:cNvPr>
          <p:cNvSpPr>
            <a:spLocks noGrp="1"/>
          </p:cNvSpPr>
          <p:nvPr>
            <p:ph type="dt" sz="half" idx="10"/>
          </p:nvPr>
        </p:nvSpPr>
        <p:spPr/>
        <p:txBody>
          <a:bodyPr/>
          <a:lstStyle/>
          <a:p>
            <a:fld id="{AE6CF81C-E702-4293-937E-C96443C25C9F}" type="datetime1">
              <a:rPr lang="en-GB" smtClean="0"/>
              <a:t>23/07/2025</a:t>
            </a:fld>
            <a:endParaRPr lang="en-GB"/>
          </a:p>
        </p:txBody>
      </p:sp>
      <p:sp>
        <p:nvSpPr>
          <p:cNvPr id="5" name="Footer Placeholder 4">
            <a:extLst>
              <a:ext uri="{FF2B5EF4-FFF2-40B4-BE49-F238E27FC236}">
                <a16:creationId xmlns:a16="http://schemas.microsoft.com/office/drawing/2014/main" id="{E8DFFD2E-E442-56E2-EB50-27F14E440187}"/>
              </a:ext>
            </a:extLst>
          </p:cNvPr>
          <p:cNvSpPr>
            <a:spLocks noGrp="1"/>
          </p:cNvSpPr>
          <p:nvPr>
            <p:ph type="ftr" sz="quarter" idx="11"/>
          </p:nvPr>
        </p:nvSpPr>
        <p:spPr/>
        <p:txBody>
          <a:bodyPr/>
          <a:lstStyle/>
          <a:p>
            <a:r>
              <a:rPr lang="en-GB"/>
              <a:t>ECEY4005       2406496</a:t>
            </a:r>
          </a:p>
        </p:txBody>
      </p:sp>
      <p:sp>
        <p:nvSpPr>
          <p:cNvPr id="6" name="Slide Number Placeholder 5">
            <a:extLst>
              <a:ext uri="{FF2B5EF4-FFF2-40B4-BE49-F238E27FC236}">
                <a16:creationId xmlns:a16="http://schemas.microsoft.com/office/drawing/2014/main" id="{7EFB28F6-C708-E6B0-06FE-2637A12AB5E0}"/>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150610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94038-E3EB-B5ED-0FB4-2AE2ABBE46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BACBD8-8218-CA4E-77B1-DBE1F6FB75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9CDF95-9273-57D1-91FB-45B49665EB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C52B90D-8C71-EE07-4EA9-C33787894F2D}"/>
              </a:ext>
            </a:extLst>
          </p:cNvPr>
          <p:cNvSpPr>
            <a:spLocks noGrp="1"/>
          </p:cNvSpPr>
          <p:nvPr>
            <p:ph type="dt" sz="half" idx="10"/>
          </p:nvPr>
        </p:nvSpPr>
        <p:spPr/>
        <p:txBody>
          <a:bodyPr/>
          <a:lstStyle/>
          <a:p>
            <a:fld id="{300B654B-5792-4955-BA2D-1A162D345ECC}" type="datetime1">
              <a:rPr lang="en-GB" smtClean="0"/>
              <a:t>23/07/2025</a:t>
            </a:fld>
            <a:endParaRPr lang="en-GB"/>
          </a:p>
        </p:txBody>
      </p:sp>
      <p:sp>
        <p:nvSpPr>
          <p:cNvPr id="6" name="Footer Placeholder 5">
            <a:extLst>
              <a:ext uri="{FF2B5EF4-FFF2-40B4-BE49-F238E27FC236}">
                <a16:creationId xmlns:a16="http://schemas.microsoft.com/office/drawing/2014/main" id="{4FEFD000-166D-6F06-261A-825A8C58702F}"/>
              </a:ext>
            </a:extLst>
          </p:cNvPr>
          <p:cNvSpPr>
            <a:spLocks noGrp="1"/>
          </p:cNvSpPr>
          <p:nvPr>
            <p:ph type="ftr" sz="quarter" idx="11"/>
          </p:nvPr>
        </p:nvSpPr>
        <p:spPr/>
        <p:txBody>
          <a:bodyPr/>
          <a:lstStyle/>
          <a:p>
            <a:r>
              <a:rPr lang="en-GB"/>
              <a:t>ECEY4005       2406496</a:t>
            </a:r>
          </a:p>
        </p:txBody>
      </p:sp>
      <p:sp>
        <p:nvSpPr>
          <p:cNvPr id="7" name="Slide Number Placeholder 6">
            <a:extLst>
              <a:ext uri="{FF2B5EF4-FFF2-40B4-BE49-F238E27FC236}">
                <a16:creationId xmlns:a16="http://schemas.microsoft.com/office/drawing/2014/main" id="{9163999D-F7FF-0F40-B029-7CA1892E59F6}"/>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847671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9E1C-0600-1F91-FC9C-2CEDED5EBB5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C05EC08-7ED8-BF0D-01AA-49566D32C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07B4C5-01CE-BD19-935D-78F5BE7F7A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8ED40E7-D785-4EFC-184E-BC8FE3D00C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CDA4AB-B016-8B88-63F8-0166A6AA43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4331AD0-64C3-D4CE-DFC2-7E62AADC2650}"/>
              </a:ext>
            </a:extLst>
          </p:cNvPr>
          <p:cNvSpPr>
            <a:spLocks noGrp="1"/>
          </p:cNvSpPr>
          <p:nvPr>
            <p:ph type="dt" sz="half" idx="10"/>
          </p:nvPr>
        </p:nvSpPr>
        <p:spPr/>
        <p:txBody>
          <a:bodyPr/>
          <a:lstStyle/>
          <a:p>
            <a:fld id="{B13D4684-EC1C-4CF9-9AAF-20399C0BE2F9}" type="datetime1">
              <a:rPr lang="en-GB" smtClean="0"/>
              <a:t>23/07/2025</a:t>
            </a:fld>
            <a:endParaRPr lang="en-GB"/>
          </a:p>
        </p:txBody>
      </p:sp>
      <p:sp>
        <p:nvSpPr>
          <p:cNvPr id="8" name="Footer Placeholder 7">
            <a:extLst>
              <a:ext uri="{FF2B5EF4-FFF2-40B4-BE49-F238E27FC236}">
                <a16:creationId xmlns:a16="http://schemas.microsoft.com/office/drawing/2014/main" id="{A5C469EA-41EF-0F46-27B3-C53D86881E9C}"/>
              </a:ext>
            </a:extLst>
          </p:cNvPr>
          <p:cNvSpPr>
            <a:spLocks noGrp="1"/>
          </p:cNvSpPr>
          <p:nvPr>
            <p:ph type="ftr" sz="quarter" idx="11"/>
          </p:nvPr>
        </p:nvSpPr>
        <p:spPr/>
        <p:txBody>
          <a:bodyPr/>
          <a:lstStyle/>
          <a:p>
            <a:r>
              <a:rPr lang="en-GB"/>
              <a:t>ECEY4005       2406496</a:t>
            </a:r>
          </a:p>
        </p:txBody>
      </p:sp>
      <p:sp>
        <p:nvSpPr>
          <p:cNvPr id="9" name="Slide Number Placeholder 8">
            <a:extLst>
              <a:ext uri="{FF2B5EF4-FFF2-40B4-BE49-F238E27FC236}">
                <a16:creationId xmlns:a16="http://schemas.microsoft.com/office/drawing/2014/main" id="{00572E01-2C82-A9D7-9B22-072356301A68}"/>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115498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6B75-227E-A3FC-3C23-5DFE9BB99D8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4AEAC1-C7AE-F0D1-D663-0B17D43FE491}"/>
              </a:ext>
            </a:extLst>
          </p:cNvPr>
          <p:cNvSpPr>
            <a:spLocks noGrp="1"/>
          </p:cNvSpPr>
          <p:nvPr>
            <p:ph type="dt" sz="half" idx="10"/>
          </p:nvPr>
        </p:nvSpPr>
        <p:spPr/>
        <p:txBody>
          <a:bodyPr/>
          <a:lstStyle/>
          <a:p>
            <a:fld id="{E75695A7-0FAA-43B4-8350-7A9A7AFD5150}" type="datetime1">
              <a:rPr lang="en-GB" smtClean="0"/>
              <a:t>23/07/2025</a:t>
            </a:fld>
            <a:endParaRPr lang="en-GB"/>
          </a:p>
        </p:txBody>
      </p:sp>
      <p:sp>
        <p:nvSpPr>
          <p:cNvPr id="4" name="Footer Placeholder 3">
            <a:extLst>
              <a:ext uri="{FF2B5EF4-FFF2-40B4-BE49-F238E27FC236}">
                <a16:creationId xmlns:a16="http://schemas.microsoft.com/office/drawing/2014/main" id="{45CFFB60-21B5-CC42-A3AE-98AB2A000F58}"/>
              </a:ext>
            </a:extLst>
          </p:cNvPr>
          <p:cNvSpPr>
            <a:spLocks noGrp="1"/>
          </p:cNvSpPr>
          <p:nvPr>
            <p:ph type="ftr" sz="quarter" idx="11"/>
          </p:nvPr>
        </p:nvSpPr>
        <p:spPr/>
        <p:txBody>
          <a:bodyPr/>
          <a:lstStyle/>
          <a:p>
            <a:r>
              <a:rPr lang="en-GB"/>
              <a:t>ECEY4005       2406496</a:t>
            </a:r>
          </a:p>
        </p:txBody>
      </p:sp>
      <p:sp>
        <p:nvSpPr>
          <p:cNvPr id="5" name="Slide Number Placeholder 4">
            <a:extLst>
              <a:ext uri="{FF2B5EF4-FFF2-40B4-BE49-F238E27FC236}">
                <a16:creationId xmlns:a16="http://schemas.microsoft.com/office/drawing/2014/main" id="{9D1DE659-1F6F-53DA-AFF9-C8DC32832C4D}"/>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3294161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026B56-3326-21FA-D94D-F8290619E405}"/>
              </a:ext>
            </a:extLst>
          </p:cNvPr>
          <p:cNvSpPr>
            <a:spLocks noGrp="1"/>
          </p:cNvSpPr>
          <p:nvPr>
            <p:ph type="dt" sz="half" idx="10"/>
          </p:nvPr>
        </p:nvSpPr>
        <p:spPr/>
        <p:txBody>
          <a:bodyPr/>
          <a:lstStyle/>
          <a:p>
            <a:fld id="{54B872D5-972B-4BD5-897C-C288D8897C3E}" type="datetime1">
              <a:rPr lang="en-GB" smtClean="0"/>
              <a:t>23/07/2025</a:t>
            </a:fld>
            <a:endParaRPr lang="en-GB"/>
          </a:p>
        </p:txBody>
      </p:sp>
      <p:sp>
        <p:nvSpPr>
          <p:cNvPr id="3" name="Footer Placeholder 2">
            <a:extLst>
              <a:ext uri="{FF2B5EF4-FFF2-40B4-BE49-F238E27FC236}">
                <a16:creationId xmlns:a16="http://schemas.microsoft.com/office/drawing/2014/main" id="{E306CFBC-3A14-E445-245F-F5986ECA9F3A}"/>
              </a:ext>
            </a:extLst>
          </p:cNvPr>
          <p:cNvSpPr>
            <a:spLocks noGrp="1"/>
          </p:cNvSpPr>
          <p:nvPr>
            <p:ph type="ftr" sz="quarter" idx="11"/>
          </p:nvPr>
        </p:nvSpPr>
        <p:spPr/>
        <p:txBody>
          <a:bodyPr/>
          <a:lstStyle/>
          <a:p>
            <a:r>
              <a:rPr lang="en-GB"/>
              <a:t>ECEY4005       2406496</a:t>
            </a:r>
          </a:p>
        </p:txBody>
      </p:sp>
      <p:sp>
        <p:nvSpPr>
          <p:cNvPr id="4" name="Slide Number Placeholder 3">
            <a:extLst>
              <a:ext uri="{FF2B5EF4-FFF2-40B4-BE49-F238E27FC236}">
                <a16:creationId xmlns:a16="http://schemas.microsoft.com/office/drawing/2014/main" id="{F0D9A99F-E6E7-4AAA-7120-65E24A041146}"/>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3521054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60D8-FD39-99C5-FC88-B6523953F3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434003B-F2F2-414A-F39D-8C269051E3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4D29A6-CCDB-12EA-4146-E82B8A46BD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7E9DA2-4715-4BDD-340E-DA7C2485BD05}"/>
              </a:ext>
            </a:extLst>
          </p:cNvPr>
          <p:cNvSpPr>
            <a:spLocks noGrp="1"/>
          </p:cNvSpPr>
          <p:nvPr>
            <p:ph type="dt" sz="half" idx="10"/>
          </p:nvPr>
        </p:nvSpPr>
        <p:spPr/>
        <p:txBody>
          <a:bodyPr/>
          <a:lstStyle/>
          <a:p>
            <a:fld id="{9B6D96F0-1D0E-451B-AC62-8619AB605CC6}" type="datetime1">
              <a:rPr lang="en-GB" smtClean="0"/>
              <a:t>23/07/2025</a:t>
            </a:fld>
            <a:endParaRPr lang="en-GB"/>
          </a:p>
        </p:txBody>
      </p:sp>
      <p:sp>
        <p:nvSpPr>
          <p:cNvPr id="6" name="Footer Placeholder 5">
            <a:extLst>
              <a:ext uri="{FF2B5EF4-FFF2-40B4-BE49-F238E27FC236}">
                <a16:creationId xmlns:a16="http://schemas.microsoft.com/office/drawing/2014/main" id="{638191F7-EAC2-43E0-C573-CD33844ADCD6}"/>
              </a:ext>
            </a:extLst>
          </p:cNvPr>
          <p:cNvSpPr>
            <a:spLocks noGrp="1"/>
          </p:cNvSpPr>
          <p:nvPr>
            <p:ph type="ftr" sz="quarter" idx="11"/>
          </p:nvPr>
        </p:nvSpPr>
        <p:spPr/>
        <p:txBody>
          <a:bodyPr/>
          <a:lstStyle/>
          <a:p>
            <a:r>
              <a:rPr lang="en-GB"/>
              <a:t>ECEY4005       2406496</a:t>
            </a:r>
          </a:p>
        </p:txBody>
      </p:sp>
      <p:sp>
        <p:nvSpPr>
          <p:cNvPr id="7" name="Slide Number Placeholder 6">
            <a:extLst>
              <a:ext uri="{FF2B5EF4-FFF2-40B4-BE49-F238E27FC236}">
                <a16:creationId xmlns:a16="http://schemas.microsoft.com/office/drawing/2014/main" id="{7AB68602-845A-3107-E4BA-A76A57FCCB80}"/>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2875917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1A908-270C-0AD9-A28A-583C5FDEEC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BF3ED3F-6AE3-9E96-98B6-D664366905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1B6AE7-A9FF-C57A-7B76-2C3D25C8C0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492EA4-DB6A-08D1-0488-B0CF34962EAD}"/>
              </a:ext>
            </a:extLst>
          </p:cNvPr>
          <p:cNvSpPr>
            <a:spLocks noGrp="1"/>
          </p:cNvSpPr>
          <p:nvPr>
            <p:ph type="dt" sz="half" idx="10"/>
          </p:nvPr>
        </p:nvSpPr>
        <p:spPr/>
        <p:txBody>
          <a:bodyPr/>
          <a:lstStyle/>
          <a:p>
            <a:fld id="{0F2F688E-2808-42C6-B9B1-276CC87493BE}" type="datetime1">
              <a:rPr lang="en-GB" smtClean="0"/>
              <a:t>23/07/2025</a:t>
            </a:fld>
            <a:endParaRPr lang="en-GB"/>
          </a:p>
        </p:txBody>
      </p:sp>
      <p:sp>
        <p:nvSpPr>
          <p:cNvPr id="6" name="Footer Placeholder 5">
            <a:extLst>
              <a:ext uri="{FF2B5EF4-FFF2-40B4-BE49-F238E27FC236}">
                <a16:creationId xmlns:a16="http://schemas.microsoft.com/office/drawing/2014/main" id="{C73FFA2A-4BCB-D60E-EA5A-EBD6168E252C}"/>
              </a:ext>
            </a:extLst>
          </p:cNvPr>
          <p:cNvSpPr>
            <a:spLocks noGrp="1"/>
          </p:cNvSpPr>
          <p:nvPr>
            <p:ph type="ftr" sz="quarter" idx="11"/>
          </p:nvPr>
        </p:nvSpPr>
        <p:spPr/>
        <p:txBody>
          <a:bodyPr/>
          <a:lstStyle/>
          <a:p>
            <a:r>
              <a:rPr lang="en-GB"/>
              <a:t>ECEY4005       2406496</a:t>
            </a:r>
          </a:p>
        </p:txBody>
      </p:sp>
      <p:sp>
        <p:nvSpPr>
          <p:cNvPr id="7" name="Slide Number Placeholder 6">
            <a:extLst>
              <a:ext uri="{FF2B5EF4-FFF2-40B4-BE49-F238E27FC236}">
                <a16:creationId xmlns:a16="http://schemas.microsoft.com/office/drawing/2014/main" id="{EFE60720-6C0C-5234-2D6E-4DF3E724BA74}"/>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1108446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C4B0-B18C-F017-3118-7F5177AF37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28A30C7-DA3D-E0E3-32A9-ED5928173C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34DB3A-2856-F45B-BE78-97633AA52229}"/>
              </a:ext>
            </a:extLst>
          </p:cNvPr>
          <p:cNvSpPr>
            <a:spLocks noGrp="1"/>
          </p:cNvSpPr>
          <p:nvPr>
            <p:ph type="dt" sz="half" idx="10"/>
          </p:nvPr>
        </p:nvSpPr>
        <p:spPr/>
        <p:txBody>
          <a:bodyPr/>
          <a:lstStyle/>
          <a:p>
            <a:fld id="{2C29D521-1034-4FF5-B9F7-1ECA25869683}" type="datetime1">
              <a:rPr lang="en-GB" smtClean="0"/>
              <a:t>23/07/2025</a:t>
            </a:fld>
            <a:endParaRPr lang="en-GB"/>
          </a:p>
        </p:txBody>
      </p:sp>
      <p:sp>
        <p:nvSpPr>
          <p:cNvPr id="5" name="Footer Placeholder 4">
            <a:extLst>
              <a:ext uri="{FF2B5EF4-FFF2-40B4-BE49-F238E27FC236}">
                <a16:creationId xmlns:a16="http://schemas.microsoft.com/office/drawing/2014/main" id="{8FD3D50D-5C26-C516-C4B6-412DA6F5BD28}"/>
              </a:ext>
            </a:extLst>
          </p:cNvPr>
          <p:cNvSpPr>
            <a:spLocks noGrp="1"/>
          </p:cNvSpPr>
          <p:nvPr>
            <p:ph type="ftr" sz="quarter" idx="11"/>
          </p:nvPr>
        </p:nvSpPr>
        <p:spPr/>
        <p:txBody>
          <a:bodyPr/>
          <a:lstStyle/>
          <a:p>
            <a:r>
              <a:rPr lang="en-GB"/>
              <a:t>ECEY4005       2406496</a:t>
            </a:r>
          </a:p>
        </p:txBody>
      </p:sp>
      <p:sp>
        <p:nvSpPr>
          <p:cNvPr id="6" name="Slide Number Placeholder 5">
            <a:extLst>
              <a:ext uri="{FF2B5EF4-FFF2-40B4-BE49-F238E27FC236}">
                <a16:creationId xmlns:a16="http://schemas.microsoft.com/office/drawing/2014/main" id="{492A9287-D118-22F1-E5DA-7FEAA042D1B3}"/>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3497964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060B9-85C4-ADFE-534C-FD1051E739B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BCAB150-913A-868B-A724-9CD4037F25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AD0AAD-F741-7471-A50E-524D6898F8B2}"/>
              </a:ext>
            </a:extLst>
          </p:cNvPr>
          <p:cNvSpPr>
            <a:spLocks noGrp="1"/>
          </p:cNvSpPr>
          <p:nvPr>
            <p:ph type="dt" sz="half" idx="10"/>
          </p:nvPr>
        </p:nvSpPr>
        <p:spPr/>
        <p:txBody>
          <a:bodyPr/>
          <a:lstStyle/>
          <a:p>
            <a:fld id="{369A36F5-DAE1-4613-B3E0-7A7A1538E2DA}" type="datetime1">
              <a:rPr lang="en-GB" smtClean="0"/>
              <a:t>23/07/2025</a:t>
            </a:fld>
            <a:endParaRPr lang="en-GB"/>
          </a:p>
        </p:txBody>
      </p:sp>
      <p:sp>
        <p:nvSpPr>
          <p:cNvPr id="5" name="Footer Placeholder 4">
            <a:extLst>
              <a:ext uri="{FF2B5EF4-FFF2-40B4-BE49-F238E27FC236}">
                <a16:creationId xmlns:a16="http://schemas.microsoft.com/office/drawing/2014/main" id="{3F8C6289-3F21-7274-283C-22220052E746}"/>
              </a:ext>
            </a:extLst>
          </p:cNvPr>
          <p:cNvSpPr>
            <a:spLocks noGrp="1"/>
          </p:cNvSpPr>
          <p:nvPr>
            <p:ph type="ftr" sz="quarter" idx="11"/>
          </p:nvPr>
        </p:nvSpPr>
        <p:spPr/>
        <p:txBody>
          <a:bodyPr/>
          <a:lstStyle/>
          <a:p>
            <a:r>
              <a:rPr lang="en-GB"/>
              <a:t>ECEY4005       2406496</a:t>
            </a:r>
          </a:p>
        </p:txBody>
      </p:sp>
      <p:sp>
        <p:nvSpPr>
          <p:cNvPr id="6" name="Slide Number Placeholder 5">
            <a:extLst>
              <a:ext uri="{FF2B5EF4-FFF2-40B4-BE49-F238E27FC236}">
                <a16:creationId xmlns:a16="http://schemas.microsoft.com/office/drawing/2014/main" id="{DDC70CB5-F412-92E3-BF73-F49D2A2C0F04}"/>
              </a:ext>
            </a:extLst>
          </p:cNvPr>
          <p:cNvSpPr>
            <a:spLocks noGrp="1"/>
          </p:cNvSpPr>
          <p:nvPr>
            <p:ph type="sldNum" sz="quarter" idx="12"/>
          </p:nvPr>
        </p:nvSpPr>
        <p:spPr/>
        <p:txBody>
          <a:bodyPr/>
          <a:lstStyle/>
          <a:p>
            <a:fld id="{57F988E5-5ECB-4DDE-9AEF-1059D042E57F}" type="slidenum">
              <a:rPr lang="en-GB" smtClean="0"/>
              <a:t>‹#›</a:t>
            </a:fld>
            <a:endParaRPr lang="en-GB"/>
          </a:p>
        </p:txBody>
      </p:sp>
    </p:spTree>
    <p:extLst>
      <p:ext uri="{BB962C8B-B14F-4D97-AF65-F5344CB8AC3E}">
        <p14:creationId xmlns:p14="http://schemas.microsoft.com/office/powerpoint/2010/main" val="372978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CC97F5-C837-3D25-A786-47B1FEA7D4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D181358-843E-D281-571B-F737BA553C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CEB65-4CC0-59D1-887B-D48B22E395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C6AE17-55E0-491E-AEC0-E267807855D1}" type="datetime1">
              <a:rPr lang="en-GB" smtClean="0"/>
              <a:t>23/07/2025</a:t>
            </a:fld>
            <a:endParaRPr lang="en-GB"/>
          </a:p>
        </p:txBody>
      </p:sp>
      <p:sp>
        <p:nvSpPr>
          <p:cNvPr id="5" name="Footer Placeholder 4">
            <a:extLst>
              <a:ext uri="{FF2B5EF4-FFF2-40B4-BE49-F238E27FC236}">
                <a16:creationId xmlns:a16="http://schemas.microsoft.com/office/drawing/2014/main" id="{E6C05FA0-0071-030E-533C-D25EAFB043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ECEY4005       2406496</a:t>
            </a:r>
          </a:p>
        </p:txBody>
      </p:sp>
      <p:sp>
        <p:nvSpPr>
          <p:cNvPr id="6" name="Slide Number Placeholder 5">
            <a:extLst>
              <a:ext uri="{FF2B5EF4-FFF2-40B4-BE49-F238E27FC236}">
                <a16:creationId xmlns:a16="http://schemas.microsoft.com/office/drawing/2014/main" id="{3CB44FF2-5436-10E1-2844-5A5D4932D4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F988E5-5ECB-4DDE-9AEF-1059D042E57F}" type="slidenum">
              <a:rPr lang="en-GB" smtClean="0"/>
              <a:t>‹#›</a:t>
            </a:fld>
            <a:endParaRPr lang="en-GB"/>
          </a:p>
        </p:txBody>
      </p:sp>
    </p:spTree>
    <p:extLst>
      <p:ext uri="{BB962C8B-B14F-4D97-AF65-F5344CB8AC3E}">
        <p14:creationId xmlns:p14="http://schemas.microsoft.com/office/powerpoint/2010/main" val="309236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hyperlink" Target="https://www.youtube.com/watch?v=mpyD19SIiaw&amp;t=18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4R7skZC3vBE&amp;t=51s"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sTCCtIE_rbY"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verywellmind.com/thmb/rqgDGaQM8T-t8sA9DiaKK6oa5Tc=/1500x1000/filters:fill(ABEAC3,1)/4136760-article-what-is-maslows-hierarchy-of-needs-5a97179aeb97de003668392e.png" TargetMode="External"/><Relationship Id="rId13" Type="http://schemas.openxmlformats.org/officeDocument/2006/relationships/hyperlink" Target="https://i.pinimg.com/originals/96/82/b0/9682b0760a7e27f3fcc67e6040fcc175.jpg" TargetMode="External"/><Relationship Id="rId3" Type="http://schemas.openxmlformats.org/officeDocument/2006/relationships/hyperlink" Target="https://www.youtube.com/watch?v=mpyD19SIiaw&amp;t=18s" TargetMode="External"/><Relationship Id="rId7" Type="http://schemas.openxmlformats.org/officeDocument/2006/relationships/hyperlink" Target="https://grandviewkids.ca/wp-content/uploads/MG_0836-1536x1024.jpg" TargetMode="External"/><Relationship Id="rId12" Type="http://schemas.openxmlformats.org/officeDocument/2006/relationships/hyperlink" Target="https://www.youtube.com/watch?v=4R7skZC3vBE&amp;t=51s" TargetMode="External"/><Relationship Id="rId2" Type="http://schemas.openxmlformats.org/officeDocument/2006/relationships/hyperlink" Target="https://i0.wp.com/askthepaediatricians.com/wp-content/uploads/2017/09/First-1000-days.png?resize=300%2C140&amp;ssl=1" TargetMode="External"/><Relationship Id="rId1" Type="http://schemas.openxmlformats.org/officeDocument/2006/relationships/slideLayout" Target="../slideLayouts/slideLayout2.xml"/><Relationship Id="rId6" Type="http://schemas.openxmlformats.org/officeDocument/2006/relationships/hyperlink" Target="https://www.unicef.org/media/48886/file/UNICEF_Early_Moments_Matter_for_Every_Child-ENG.pdf" TargetMode="External"/><Relationship Id="rId11" Type="http://schemas.openxmlformats.org/officeDocument/2006/relationships/hyperlink" Target="https://www.gov.wales/flying-start-programme#166771" TargetMode="External"/><Relationship Id="rId5" Type="http://schemas.openxmlformats.org/officeDocument/2006/relationships/hyperlink" Target="https://mommysmagazine.com/first-1000-days-babys-life/" TargetMode="External"/><Relationship Id="rId10" Type="http://schemas.openxmlformats.org/officeDocument/2006/relationships/hyperlink" Target="https://cdn.pembrokeshire.gov.uk/images/flying-start-line.jpg" TargetMode="External"/><Relationship Id="rId4" Type="http://schemas.openxmlformats.org/officeDocument/2006/relationships/hyperlink" Target="https://www.cureus.com/articles/114933-importance-of-maternal-nutrition-in-the-first-1000-days-of-life-and-its-effects-on-child-development-a-narrative-review#!/" TargetMode="External"/><Relationship Id="rId9" Type="http://schemas.openxmlformats.org/officeDocument/2006/relationships/hyperlink" Target="https://www.azquotes.com/public/pictures/authors/8a/21/8a216b0230e266b34a1af6b015d7c3b6/5494ce2d9a7cd_urie_bronfenbrenner.jpg" TargetMode="External"/><Relationship Id="rId14" Type="http://schemas.openxmlformats.org/officeDocument/2006/relationships/hyperlink" Target="https://www.youtube.com/watch?v=sTCCtIE_rb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1028">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790E995-68AA-7E67-83AA-DC7A5DB75871}"/>
              </a:ext>
            </a:extLst>
          </p:cNvPr>
          <p:cNvSpPr>
            <a:spLocks noGrp="1"/>
          </p:cNvSpPr>
          <p:nvPr>
            <p:ph type="subTitle" idx="1"/>
          </p:nvPr>
        </p:nvSpPr>
        <p:spPr>
          <a:xfrm>
            <a:off x="647818" y="1919929"/>
            <a:ext cx="4805691" cy="838831"/>
          </a:xfrm>
        </p:spPr>
        <p:txBody>
          <a:bodyPr anchor="b">
            <a:normAutofit/>
          </a:bodyPr>
          <a:lstStyle/>
          <a:p>
            <a:pPr algn="l">
              <a:lnSpc>
                <a:spcPct val="150000"/>
              </a:lnSpc>
            </a:pPr>
            <a:r>
              <a:rPr lang="en-GB" sz="2800" dirty="0">
                <a:solidFill>
                  <a:schemeClr val="tx2"/>
                </a:solidFill>
                <a:latin typeface="Arial" panose="020B0604020202020204" pitchFamily="34" charset="0"/>
                <a:cs typeface="Arial" panose="020B0604020202020204" pitchFamily="34" charset="0"/>
              </a:rPr>
              <a:t>The First 1000 Days.</a:t>
            </a:r>
          </a:p>
        </p:txBody>
      </p:sp>
      <p:grpSp>
        <p:nvGrpSpPr>
          <p:cNvPr id="1030" name="Group 1029">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036" name="Freeform: Shape 1035">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Freeform: Shape 1036">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INFANT FEEDING IN THE FIRST 1000 DAYS - Ask The Paediatricians Foundation">
            <a:extLst>
              <a:ext uri="{FF2B5EF4-FFF2-40B4-BE49-F238E27FC236}">
                <a16:creationId xmlns:a16="http://schemas.microsoft.com/office/drawing/2014/main" id="{144185F1-9FF2-EB7D-CDE5-E3B4C7C80C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69323" y="2803218"/>
            <a:ext cx="4141760" cy="1932821"/>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53EA933C-06B0-3B3A-B690-D86483296E6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ECEY4005       2406496</a:t>
            </a:r>
          </a:p>
        </p:txBody>
      </p:sp>
      <p:sp>
        <p:nvSpPr>
          <p:cNvPr id="5" name="Slide Number Placeholder 4">
            <a:extLst>
              <a:ext uri="{FF2B5EF4-FFF2-40B4-BE49-F238E27FC236}">
                <a16:creationId xmlns:a16="http://schemas.microsoft.com/office/drawing/2014/main" id="{E09FE1BF-51F6-49BF-6950-CE2AE74DABB6}"/>
              </a:ext>
            </a:extLst>
          </p:cNvPr>
          <p:cNvSpPr>
            <a:spLocks noGrp="1"/>
          </p:cNvSpPr>
          <p:nvPr>
            <p:ph type="sldNum" sz="quarter" idx="12"/>
          </p:nvPr>
        </p:nvSpPr>
        <p:spPr>
          <a:xfrm>
            <a:off x="8610600" y="6356350"/>
            <a:ext cx="2743200" cy="365125"/>
          </a:xfrm>
        </p:spPr>
        <p:txBody>
          <a:bodyPr>
            <a:normAutofit/>
          </a:bodyPr>
          <a:lstStyle/>
          <a:p>
            <a:pPr>
              <a:spcAft>
                <a:spcPts val="600"/>
              </a:spcAft>
            </a:pPr>
            <a:fld id="{57F988E5-5ECB-4DDE-9AEF-1059D042E57F}" type="slidenum">
              <a:rPr lang="en-GB" smtClean="0"/>
              <a:pPr>
                <a:spcAft>
                  <a:spcPts val="600"/>
                </a:spcAft>
              </a:pPr>
              <a:t>1</a:t>
            </a:fld>
            <a:endParaRPr lang="en-GB"/>
          </a:p>
        </p:txBody>
      </p:sp>
      <p:sp>
        <p:nvSpPr>
          <p:cNvPr id="6" name="TextBox 5">
            <a:extLst>
              <a:ext uri="{FF2B5EF4-FFF2-40B4-BE49-F238E27FC236}">
                <a16:creationId xmlns:a16="http://schemas.microsoft.com/office/drawing/2014/main" id="{D3B19C1D-3739-DF0E-C1E2-9D3DCAD7C2E8}"/>
              </a:ext>
            </a:extLst>
          </p:cNvPr>
          <p:cNvSpPr txBox="1"/>
          <p:nvPr/>
        </p:nvSpPr>
        <p:spPr>
          <a:xfrm>
            <a:off x="9541714" y="4789036"/>
            <a:ext cx="602412" cy="215444"/>
          </a:xfrm>
          <a:prstGeom prst="rect">
            <a:avLst/>
          </a:prstGeom>
          <a:noFill/>
        </p:spPr>
        <p:txBody>
          <a:bodyPr wrap="square" rtlCol="0">
            <a:spAutoFit/>
          </a:bodyPr>
          <a:lstStyle/>
          <a:p>
            <a:r>
              <a:rPr lang="en-GB" sz="800" dirty="0"/>
              <a:t>Figure 1.</a:t>
            </a:r>
          </a:p>
        </p:txBody>
      </p:sp>
    </p:spTree>
    <p:extLst>
      <p:ext uri="{BB962C8B-B14F-4D97-AF65-F5344CB8AC3E}">
        <p14:creationId xmlns:p14="http://schemas.microsoft.com/office/powerpoint/2010/main" val="2423991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9C05B-7B87-78C0-5B3D-C300A93ABE45}"/>
              </a:ext>
            </a:extLst>
          </p:cNvPr>
          <p:cNvSpPr>
            <a:spLocks noGrp="1"/>
          </p:cNvSpPr>
          <p:nvPr>
            <p:ph type="title"/>
          </p:nvPr>
        </p:nvSpPr>
        <p:spPr>
          <a:xfrm>
            <a:off x="838200" y="365126"/>
            <a:ext cx="3200400" cy="894332"/>
          </a:xfrm>
        </p:spPr>
        <p:txBody>
          <a:bodyPr/>
          <a:lstStyle/>
          <a:p>
            <a:r>
              <a:rPr lang="en-GB" dirty="0">
                <a:latin typeface="Arial" panose="020B0604020202020204" pitchFamily="34" charset="0"/>
                <a:cs typeface="Arial" panose="020B0604020202020204" pitchFamily="34" charset="0"/>
              </a:rPr>
              <a:t>Introduction</a:t>
            </a:r>
          </a:p>
        </p:txBody>
      </p:sp>
      <p:graphicFrame>
        <p:nvGraphicFramePr>
          <p:cNvPr id="20" name="Content Placeholder 2">
            <a:extLst>
              <a:ext uri="{FF2B5EF4-FFF2-40B4-BE49-F238E27FC236}">
                <a16:creationId xmlns:a16="http://schemas.microsoft.com/office/drawing/2014/main" id="{DAADBE74-F38F-B5C0-E064-13B879A3B760}"/>
              </a:ext>
            </a:extLst>
          </p:cNvPr>
          <p:cNvGraphicFramePr>
            <a:graphicFrameLocks noGrp="1"/>
          </p:cNvGraphicFramePr>
          <p:nvPr>
            <p:ph idx="1"/>
            <p:extLst>
              <p:ext uri="{D42A27DB-BD31-4B8C-83A1-F6EECF244321}">
                <p14:modId xmlns:p14="http://schemas.microsoft.com/office/powerpoint/2010/main" val="1545677222"/>
              </p:ext>
            </p:extLst>
          </p:nvPr>
        </p:nvGraphicFramePr>
        <p:xfrm>
          <a:off x="838200" y="1259458"/>
          <a:ext cx="6718540" cy="5233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2803E383-49E6-045B-1EFC-217CACF86854}"/>
              </a:ext>
            </a:extLst>
          </p:cNvPr>
          <p:cNvSpPr>
            <a:spLocks noGrp="1"/>
          </p:cNvSpPr>
          <p:nvPr>
            <p:ph type="ftr" sz="quarter" idx="11"/>
          </p:nvPr>
        </p:nvSpPr>
        <p:spPr/>
        <p:txBody>
          <a:bodyPr/>
          <a:lstStyle/>
          <a:p>
            <a:r>
              <a:rPr lang="en-GB"/>
              <a:t>ECEY4005       2406496</a:t>
            </a:r>
          </a:p>
        </p:txBody>
      </p:sp>
      <p:sp>
        <p:nvSpPr>
          <p:cNvPr id="5" name="Slide Number Placeholder 4">
            <a:extLst>
              <a:ext uri="{FF2B5EF4-FFF2-40B4-BE49-F238E27FC236}">
                <a16:creationId xmlns:a16="http://schemas.microsoft.com/office/drawing/2014/main" id="{C81EB76D-1952-6461-E37A-5CF3D89864A5}"/>
              </a:ext>
            </a:extLst>
          </p:cNvPr>
          <p:cNvSpPr>
            <a:spLocks noGrp="1"/>
          </p:cNvSpPr>
          <p:nvPr>
            <p:ph type="sldNum" sz="quarter" idx="12"/>
          </p:nvPr>
        </p:nvSpPr>
        <p:spPr/>
        <p:txBody>
          <a:bodyPr/>
          <a:lstStyle/>
          <a:p>
            <a:fld id="{57F988E5-5ECB-4DDE-9AEF-1059D042E57F}" type="slidenum">
              <a:rPr lang="en-GB" smtClean="0"/>
              <a:t>2</a:t>
            </a:fld>
            <a:endParaRPr lang="en-GB"/>
          </a:p>
        </p:txBody>
      </p:sp>
      <p:sp>
        <p:nvSpPr>
          <p:cNvPr id="7" name="TextBox 6">
            <a:extLst>
              <a:ext uri="{FF2B5EF4-FFF2-40B4-BE49-F238E27FC236}">
                <a16:creationId xmlns:a16="http://schemas.microsoft.com/office/drawing/2014/main" id="{CED98157-37EE-0F80-DE6A-8257E23B42B2}"/>
              </a:ext>
            </a:extLst>
          </p:cNvPr>
          <p:cNvSpPr txBox="1"/>
          <p:nvPr/>
        </p:nvSpPr>
        <p:spPr>
          <a:xfrm>
            <a:off x="8804910" y="689181"/>
            <a:ext cx="2354579" cy="246221"/>
          </a:xfrm>
          <a:prstGeom prst="rect">
            <a:avLst/>
          </a:prstGeom>
          <a:noFill/>
        </p:spPr>
        <p:txBody>
          <a:bodyPr wrap="square">
            <a:spAutoFit/>
          </a:bodyPr>
          <a:lstStyle/>
          <a:p>
            <a:r>
              <a:rPr lang="en-GB" sz="1000" dirty="0">
                <a:hlinkClick r:id="rId7"/>
              </a:rPr>
              <a:t>The First 1,000 Days of Life - YouTube</a:t>
            </a:r>
            <a:endParaRPr lang="en-GB" sz="10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0DB7FA59-EAD5-EB0D-AC48-431F3D03EE85}"/>
              </a:ext>
            </a:extLst>
          </p:cNvPr>
          <p:cNvPicPr>
            <a:picLocks noChangeAspect="1"/>
          </p:cNvPicPr>
          <p:nvPr/>
        </p:nvPicPr>
        <p:blipFill>
          <a:blip r:embed="rId8"/>
          <a:stretch>
            <a:fillRect/>
          </a:stretch>
        </p:blipFill>
        <p:spPr>
          <a:xfrm>
            <a:off x="7522450" y="986979"/>
            <a:ext cx="4572564" cy="2561283"/>
          </a:xfrm>
          <a:prstGeom prst="rect">
            <a:avLst/>
          </a:prstGeom>
        </p:spPr>
      </p:pic>
      <p:sp>
        <p:nvSpPr>
          <p:cNvPr id="14" name="TextBox 13">
            <a:extLst>
              <a:ext uri="{FF2B5EF4-FFF2-40B4-BE49-F238E27FC236}">
                <a16:creationId xmlns:a16="http://schemas.microsoft.com/office/drawing/2014/main" id="{04D55429-C384-50EC-E7FF-CFA638A28D16}"/>
              </a:ext>
            </a:extLst>
          </p:cNvPr>
          <p:cNvSpPr txBox="1"/>
          <p:nvPr/>
        </p:nvSpPr>
        <p:spPr>
          <a:xfrm>
            <a:off x="8011392" y="3718210"/>
            <a:ext cx="3941614" cy="2949525"/>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The introduction includes a descriptive video by (</a:t>
            </a:r>
            <a:r>
              <a:rPr lang="en-GB" dirty="0" err="1">
                <a:latin typeface="Arial" panose="020B0604020202020204" pitchFamily="34" charset="0"/>
                <a:cs typeface="Arial" panose="020B0604020202020204" pitchFamily="34" charset="0"/>
              </a:rPr>
              <a:t>Unicef</a:t>
            </a:r>
            <a:r>
              <a:rPr lang="en-GB" dirty="0">
                <a:latin typeface="Arial" panose="020B0604020202020204" pitchFamily="34" charset="0"/>
                <a:cs typeface="Arial" panose="020B0604020202020204" pitchFamily="34" charset="0"/>
              </a:rPr>
              <a:t>, 2015) that will explain in depth the different stages from pregnancy up to a toddler. It will include information of the growth and developmental stages of a child’s first 1000 days. </a:t>
            </a:r>
          </a:p>
        </p:txBody>
      </p:sp>
    </p:spTree>
    <p:extLst>
      <p:ext uri="{BB962C8B-B14F-4D97-AF65-F5344CB8AC3E}">
        <p14:creationId xmlns:p14="http://schemas.microsoft.com/office/powerpoint/2010/main" val="127740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Ontario Autism Program, Caregiver-Mediated Early Years Programs ...">
            <a:extLst>
              <a:ext uri="{FF2B5EF4-FFF2-40B4-BE49-F238E27FC236}">
                <a16:creationId xmlns:a16="http://schemas.microsoft.com/office/drawing/2014/main" id="{03E6CD63-AB7A-D527-6D20-B35E5E9C5579}"/>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r="5882" b="-1"/>
          <a:stretch>
            <a:fillRect/>
          </a:stretch>
        </p:blipFill>
        <p:spPr bwMode="auto">
          <a:xfrm>
            <a:off x="1" y="10"/>
            <a:ext cx="53466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46DABC-09A2-B507-366B-F7294FC09FE2}"/>
              </a:ext>
            </a:extLst>
          </p:cNvPr>
          <p:cNvSpPr>
            <a:spLocks noGrp="1"/>
          </p:cNvSpPr>
          <p:nvPr>
            <p:ph type="title"/>
          </p:nvPr>
        </p:nvSpPr>
        <p:spPr>
          <a:xfrm>
            <a:off x="5611468" y="621506"/>
            <a:ext cx="2234690" cy="819150"/>
          </a:xfrm>
        </p:spPr>
        <p:txBody>
          <a:bodyPr>
            <a:normAutofit/>
          </a:bodyPr>
          <a:lstStyle/>
          <a:p>
            <a:r>
              <a:rPr lang="en-GB" sz="4000" dirty="0"/>
              <a:t>Caregiver</a:t>
            </a:r>
          </a:p>
        </p:txBody>
      </p:sp>
      <p:sp>
        <p:nvSpPr>
          <p:cNvPr id="3" name="Content Placeholder 2">
            <a:extLst>
              <a:ext uri="{FF2B5EF4-FFF2-40B4-BE49-F238E27FC236}">
                <a16:creationId xmlns:a16="http://schemas.microsoft.com/office/drawing/2014/main" id="{09D7F2AF-8894-CD62-2DB5-3E75E594E4E4}"/>
              </a:ext>
            </a:extLst>
          </p:cNvPr>
          <p:cNvSpPr>
            <a:spLocks noGrp="1"/>
          </p:cNvSpPr>
          <p:nvPr>
            <p:ph idx="1"/>
          </p:nvPr>
        </p:nvSpPr>
        <p:spPr>
          <a:xfrm>
            <a:off x="3647694" y="1793874"/>
            <a:ext cx="8005571" cy="4589463"/>
          </a:xfrm>
        </p:spPr>
        <p:txBody>
          <a:bodyPr>
            <a:normAutofit/>
          </a:bodyPr>
          <a:lstStyle/>
          <a:p>
            <a:pPr marL="0" indent="0">
              <a:lnSpc>
                <a:spcPct val="150000"/>
              </a:lnSpc>
              <a:buNone/>
            </a:pPr>
            <a:r>
              <a:rPr lang="en-GB" sz="1200" dirty="0">
                <a:latin typeface="Arial" panose="020B0604020202020204" pitchFamily="34" charset="0"/>
                <a:cs typeface="Arial" panose="020B0604020202020204" pitchFamily="34" charset="0"/>
              </a:rPr>
              <a:t>The caregiver plays an important role in a child’s first 1,000 days. During the period whereby a child’s brain develops rapidly they require nurturing care and this can include access to health, recommended nutrition, emotional support and stimulation. </a:t>
            </a:r>
          </a:p>
          <a:p>
            <a:pPr marL="0" indent="0">
              <a:lnSpc>
                <a:spcPct val="150000"/>
              </a:lnSpc>
              <a:buNone/>
            </a:pPr>
            <a:r>
              <a:rPr lang="en-GB" sz="1200" dirty="0">
                <a:latin typeface="Arial" panose="020B0604020202020204" pitchFamily="34" charset="0"/>
                <a:cs typeface="Arial" panose="020B0604020202020204" pitchFamily="34" charset="0"/>
              </a:rPr>
              <a:t>A responsible caregiver will offer prompt, sensitive and appropriate reactions to what the child needs and support them. According to </a:t>
            </a: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(2017) Laying this foundation of care, creates a relationship whereby the child has a secure attachment and can be supported.</a:t>
            </a:r>
          </a:p>
          <a:p>
            <a:pPr marL="0" indent="0">
              <a:lnSpc>
                <a:spcPct val="150000"/>
              </a:lnSpc>
              <a:buNone/>
            </a:pPr>
            <a:r>
              <a:rPr lang="en-GB" sz="1200" dirty="0">
                <a:latin typeface="Arial" panose="020B0604020202020204" pitchFamily="34" charset="0"/>
                <a:cs typeface="Arial" panose="020B0604020202020204" pitchFamily="34" charset="0"/>
              </a:rPr>
              <a:t>Caregivers also shape a safe and emotionally secure environment that fosters language development, social and emotional skills. A delay in any of these developmental areas can have long term consequences and so it is important to ensure caregivers are empowering future generations through educational resources and support  to reach their full potentials.  </a:t>
            </a:r>
          </a:p>
          <a:p>
            <a:pPr marL="0" indent="0">
              <a:lnSpc>
                <a:spcPct val="150000"/>
              </a:lnSpc>
              <a:buNone/>
            </a:pPr>
            <a:r>
              <a:rPr lang="en-GB" sz="1200" dirty="0">
                <a:latin typeface="Arial" panose="020B0604020202020204" pitchFamily="34" charset="0"/>
                <a:cs typeface="Arial" panose="020B0604020202020204" pitchFamily="34" charset="0"/>
              </a:rPr>
              <a:t>A child needs the correct nutrition, as per Maslow’s hierarchy of needs, is a basic need. A parent, being a caregiver, it is their responsibility to ensure these needs are met. A nursery setting, also has a duty of care to ensure food is provided during the child’s session and healthy snacks throughout the day. A loving environment whereby a child is able to feel safe, secure and supported is also essential to the development of a child and so, this is why Maslow’s </a:t>
            </a:r>
            <a:r>
              <a:rPr lang="en-GB" sz="1200" dirty="0" err="1">
                <a:latin typeface="Arial" panose="020B0604020202020204" pitchFamily="34" charset="0"/>
                <a:cs typeface="Arial" panose="020B0604020202020204" pitchFamily="34" charset="0"/>
              </a:rPr>
              <a:t>Hierachy</a:t>
            </a:r>
            <a:r>
              <a:rPr lang="en-GB" sz="1200" dirty="0">
                <a:latin typeface="Arial" panose="020B0604020202020204" pitchFamily="34" charset="0"/>
                <a:cs typeface="Arial" panose="020B0604020202020204" pitchFamily="34" charset="0"/>
              </a:rPr>
              <a:t> of needs can be beneficial to use as a guidance to a child’s needs in their first 1,000 days, and beyond.</a:t>
            </a:r>
          </a:p>
          <a:p>
            <a:pPr marL="0" indent="0">
              <a:lnSpc>
                <a:spcPct val="150000"/>
              </a:lnSpc>
              <a:buNone/>
            </a:pPr>
            <a:endParaRPr lang="en-GB" sz="17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0DDA8CE-F46F-30C4-AC18-69C25C91FB84}"/>
              </a:ext>
            </a:extLst>
          </p:cNvPr>
          <p:cNvSpPr>
            <a:spLocks noGrp="1"/>
          </p:cNvSpPr>
          <p:nvPr>
            <p:ph type="ftr" sz="quarter" idx="11"/>
          </p:nvPr>
        </p:nvSpPr>
        <p:spPr>
          <a:xfrm>
            <a:off x="4038600" y="6108700"/>
            <a:ext cx="2249739" cy="612775"/>
          </a:xfrm>
        </p:spPr>
        <p:txBody>
          <a:bodyPr>
            <a:normAutofit/>
          </a:bodyPr>
          <a:lstStyle/>
          <a:p>
            <a:pPr>
              <a:spcAft>
                <a:spcPts val="600"/>
              </a:spcAft>
            </a:pPr>
            <a:r>
              <a:rPr lang="en-GB" dirty="0">
                <a:solidFill>
                  <a:srgbClr val="FFFFFF"/>
                </a:solidFill>
              </a:rPr>
              <a:t>ECEY4005       240649</a:t>
            </a:r>
          </a:p>
        </p:txBody>
      </p:sp>
      <p:sp>
        <p:nvSpPr>
          <p:cNvPr id="5" name="Slide Number Placeholder 4">
            <a:extLst>
              <a:ext uri="{FF2B5EF4-FFF2-40B4-BE49-F238E27FC236}">
                <a16:creationId xmlns:a16="http://schemas.microsoft.com/office/drawing/2014/main" id="{AB6A14C5-A9CE-B40B-58A9-1E6D1D8CBB99}"/>
              </a:ext>
            </a:extLst>
          </p:cNvPr>
          <p:cNvSpPr>
            <a:spLocks noGrp="1"/>
          </p:cNvSpPr>
          <p:nvPr>
            <p:ph type="sldNum" sz="quarter" idx="12"/>
          </p:nvPr>
        </p:nvSpPr>
        <p:spPr>
          <a:xfrm>
            <a:off x="8610600" y="6356350"/>
            <a:ext cx="2743200" cy="365125"/>
          </a:xfrm>
        </p:spPr>
        <p:txBody>
          <a:bodyPr>
            <a:normAutofit/>
          </a:bodyPr>
          <a:lstStyle/>
          <a:p>
            <a:pPr>
              <a:spcAft>
                <a:spcPts val="600"/>
              </a:spcAft>
            </a:pPr>
            <a:fld id="{57F988E5-5ECB-4DDE-9AEF-1059D042E57F}" type="slidenum">
              <a:rPr lang="en-GB"/>
              <a:pPr>
                <a:spcAft>
                  <a:spcPts val="600"/>
                </a:spcAft>
              </a:pPr>
              <a:t>3</a:t>
            </a:fld>
            <a:endParaRPr lang="en-GB"/>
          </a:p>
        </p:txBody>
      </p:sp>
      <p:sp>
        <p:nvSpPr>
          <p:cNvPr id="8" name="TextBox 7">
            <a:extLst>
              <a:ext uri="{FF2B5EF4-FFF2-40B4-BE49-F238E27FC236}">
                <a16:creationId xmlns:a16="http://schemas.microsoft.com/office/drawing/2014/main" id="{75F6B2A8-5BC1-CC98-5F68-1ABFA96B8405}"/>
              </a:ext>
            </a:extLst>
          </p:cNvPr>
          <p:cNvSpPr txBox="1"/>
          <p:nvPr/>
        </p:nvSpPr>
        <p:spPr>
          <a:xfrm>
            <a:off x="82296" y="6490643"/>
            <a:ext cx="97333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2</a:t>
            </a:r>
          </a:p>
        </p:txBody>
      </p:sp>
      <p:pic>
        <p:nvPicPr>
          <p:cNvPr id="2054" name="Picture 6" descr="Maslow's Hierarchy of Needs">
            <a:extLst>
              <a:ext uri="{FF2B5EF4-FFF2-40B4-BE49-F238E27FC236}">
                <a16:creationId xmlns:a16="http://schemas.microsoft.com/office/drawing/2014/main" id="{EAFEEB5F-0FF4-0A21-067F-57C8AA7DBFF6}"/>
              </a:ext>
            </a:extLst>
          </p:cNvPr>
          <p:cNvPicPr>
            <a:picLocks noChangeAspect="1" noChangeArrowheads="1"/>
          </p:cNvPicPr>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9506712" y="119063"/>
            <a:ext cx="2609849" cy="17398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E784787-3BA6-6320-67BA-FF8CAE46C32B}"/>
              </a:ext>
            </a:extLst>
          </p:cNvPr>
          <p:cNvSpPr txBox="1"/>
          <p:nvPr/>
        </p:nvSpPr>
        <p:spPr>
          <a:xfrm>
            <a:off x="11443461" y="119063"/>
            <a:ext cx="673100"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3</a:t>
            </a:r>
          </a:p>
        </p:txBody>
      </p:sp>
    </p:spTree>
    <p:extLst>
      <p:ext uri="{BB962C8B-B14F-4D97-AF65-F5344CB8AC3E}">
        <p14:creationId xmlns:p14="http://schemas.microsoft.com/office/powerpoint/2010/main" val="3463762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3" name="Group 3082">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3084" name="Freeform: Shape 3083">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85" name="Freeform: Shape 3084">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86" name="Freeform: Shape 3085">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87" name="Freeform: Shape 3086">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89" name="Group 3088">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3090" name="Freeform: Shape 3089">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Freeform: Shape 3090">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Freeform: Shape 3091">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Freeform: Shape 3092">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1481F1E-ABB5-4A87-9E54-AD576D064055}"/>
              </a:ext>
            </a:extLst>
          </p:cNvPr>
          <p:cNvSpPr>
            <a:spLocks noGrp="1"/>
          </p:cNvSpPr>
          <p:nvPr>
            <p:ph type="title"/>
          </p:nvPr>
        </p:nvSpPr>
        <p:spPr>
          <a:xfrm>
            <a:off x="804672" y="498695"/>
            <a:ext cx="3780028" cy="712146"/>
          </a:xfrm>
        </p:spPr>
        <p:txBody>
          <a:bodyPr anchor="b">
            <a:normAutofit/>
          </a:bodyPr>
          <a:lstStyle/>
          <a:p>
            <a:r>
              <a:rPr lang="en-GB" sz="3600" dirty="0">
                <a:solidFill>
                  <a:schemeClr val="tx2"/>
                </a:solidFill>
                <a:latin typeface="Arial" panose="020B0604020202020204" pitchFamily="34" charset="0"/>
                <a:cs typeface="Arial" panose="020B0604020202020204" pitchFamily="34" charset="0"/>
              </a:rPr>
              <a:t>Bronfenbrenne</a:t>
            </a:r>
            <a:r>
              <a:rPr lang="en-GB" sz="3600" dirty="0">
                <a:solidFill>
                  <a:schemeClr val="tx2"/>
                </a:solidFill>
              </a:rPr>
              <a:t>r </a:t>
            </a:r>
          </a:p>
        </p:txBody>
      </p:sp>
      <p:pic>
        <p:nvPicPr>
          <p:cNvPr id="3074" name="Picture 2" descr="Journal #8: Urie Bronfenbrenner's Ecological Systems Theory﻿ - Study of ...">
            <a:extLst>
              <a:ext uri="{FF2B5EF4-FFF2-40B4-BE49-F238E27FC236}">
                <a16:creationId xmlns:a16="http://schemas.microsoft.com/office/drawing/2014/main" id="{02F34AFE-E3EE-CD1D-26F2-47EF95D035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7300" y="268594"/>
            <a:ext cx="2374900" cy="19585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5BD6D40-B915-B8BE-D36F-FFA16B26DD63}"/>
              </a:ext>
            </a:extLst>
          </p:cNvPr>
          <p:cNvSpPr>
            <a:spLocks noGrp="1"/>
          </p:cNvSpPr>
          <p:nvPr>
            <p:ph idx="1"/>
          </p:nvPr>
        </p:nvSpPr>
        <p:spPr>
          <a:xfrm>
            <a:off x="765831" y="1473377"/>
            <a:ext cx="5570628" cy="5003623"/>
          </a:xfrm>
        </p:spPr>
        <p:txBody>
          <a:bodyPr anchor="ctr">
            <a:normAutofit fontScale="85000" lnSpcReduction="10000"/>
          </a:bodyPr>
          <a:lstStyle/>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Bronfenbrenner was a Russian-born, </a:t>
            </a:r>
            <a:r>
              <a:rPr lang="en-GB" sz="1100" dirty="0" err="1">
                <a:solidFill>
                  <a:schemeClr val="tx2"/>
                </a:solidFill>
                <a:latin typeface="Arial" panose="020B0604020202020204" pitchFamily="34" charset="0"/>
                <a:cs typeface="Arial" panose="020B0604020202020204" pitchFamily="34" charset="0"/>
              </a:rPr>
              <a:t>american</a:t>
            </a:r>
            <a:r>
              <a:rPr lang="en-GB" sz="1100" dirty="0">
                <a:solidFill>
                  <a:schemeClr val="tx2"/>
                </a:solidFill>
                <a:latin typeface="Arial" panose="020B0604020202020204" pitchFamily="34" charset="0"/>
                <a:cs typeface="Arial" panose="020B0604020202020204" pitchFamily="34" charset="0"/>
              </a:rPr>
              <a:t> psychologist that understood the importance of the early period of a child’s development, and developed his own ecological theory system to help and understand the benefits of having specific needs in early life. </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Bronfenbrenner’s theory is broken into 5 categories that explain in depth the needs of a child to be able to develop and to understand what is expected in their first 1,000 days in order to exceed. </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The first stage, the Microsystem Importance which emphasizes the importance of close, consistent interactions with caregivers which is essential in creating a secure emotional attachment, and helps with brain development forming a healthy pathway.</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The second stage, Interaction between systems. This stage highlights the importance of prenatal care and how having the correct support emotionally from friends, family and health professionals has a positive impact on the child’s future environment. </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The third stage, the </a:t>
            </a:r>
            <a:r>
              <a:rPr lang="en-GB" sz="1100" dirty="0" err="1">
                <a:solidFill>
                  <a:schemeClr val="tx2"/>
                </a:solidFill>
                <a:latin typeface="Arial" panose="020B0604020202020204" pitchFamily="34" charset="0"/>
                <a:cs typeface="Arial" panose="020B0604020202020204" pitchFamily="34" charset="0"/>
              </a:rPr>
              <a:t>Exosystem</a:t>
            </a:r>
            <a:r>
              <a:rPr lang="en-GB" sz="1100" dirty="0">
                <a:solidFill>
                  <a:schemeClr val="tx2"/>
                </a:solidFill>
                <a:latin typeface="Arial" panose="020B0604020202020204" pitchFamily="34" charset="0"/>
                <a:cs typeface="Arial" panose="020B0604020202020204" pitchFamily="34" charset="0"/>
              </a:rPr>
              <a:t> represents environments that indirectly influence an individuals development, without the individual being directly involved such as a parents workplace, neighbours, extended family etcetera.</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 Macrosystem, a public policy that was advocated by Bronfenbrenner to support families through access to parental leave, healthcare access and early education. In the first 1,000 days echoes that this supports mothers and babies.</a:t>
            </a:r>
          </a:p>
          <a:p>
            <a:pPr marL="0" indent="0">
              <a:lnSpc>
                <a:spcPct val="160000"/>
              </a:lnSpc>
              <a:buNone/>
            </a:pPr>
            <a:r>
              <a:rPr lang="en-GB" sz="1100" dirty="0">
                <a:solidFill>
                  <a:schemeClr val="tx2"/>
                </a:solidFill>
                <a:latin typeface="Arial" panose="020B0604020202020204" pitchFamily="34" charset="0"/>
                <a:cs typeface="Arial" panose="020B0604020202020204" pitchFamily="34" charset="0"/>
              </a:rPr>
              <a:t>The last stage, Chronosystem, is the idea of having a developmental timing. Whereby there is a guidance to follow and observe to see what is or is not happening during the specific period, and the effects of milestones not being reached withing the early years having a long-term consequence. </a:t>
            </a:r>
          </a:p>
          <a:p>
            <a:pPr marL="0" indent="0">
              <a:buNone/>
            </a:pPr>
            <a:endParaRPr lang="en-GB" sz="700" dirty="0">
              <a:solidFill>
                <a:schemeClr val="tx2"/>
              </a:solidFill>
              <a:latin typeface="Arial" panose="020B0604020202020204" pitchFamily="34" charset="0"/>
              <a:cs typeface="Arial" panose="020B0604020202020204" pitchFamily="34" charset="0"/>
            </a:endParaRPr>
          </a:p>
        </p:txBody>
      </p:sp>
      <p:pic>
        <p:nvPicPr>
          <p:cNvPr id="3076" name="Picture 4" descr="TOP 19 QUOTES BY URIE BRONFENBRENNER | A-Z Quotes">
            <a:extLst>
              <a:ext uri="{FF2B5EF4-FFF2-40B4-BE49-F238E27FC236}">
                <a16:creationId xmlns:a16="http://schemas.microsoft.com/office/drawing/2014/main" id="{E3F1DED0-E6D6-B6A0-B3AC-8A06252E13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97181" y="3863170"/>
            <a:ext cx="2232907" cy="24931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E691A30-6755-6306-6387-91F8BC2797B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ECEY4005       2406496</a:t>
            </a:r>
          </a:p>
        </p:txBody>
      </p:sp>
      <p:sp>
        <p:nvSpPr>
          <p:cNvPr id="5" name="Slide Number Placeholder 4">
            <a:extLst>
              <a:ext uri="{FF2B5EF4-FFF2-40B4-BE49-F238E27FC236}">
                <a16:creationId xmlns:a16="http://schemas.microsoft.com/office/drawing/2014/main" id="{0FCAF81D-CFE2-9E1C-FA97-99D3A1DD07CA}"/>
              </a:ext>
            </a:extLst>
          </p:cNvPr>
          <p:cNvSpPr>
            <a:spLocks noGrp="1"/>
          </p:cNvSpPr>
          <p:nvPr>
            <p:ph type="sldNum" sz="quarter" idx="12"/>
          </p:nvPr>
        </p:nvSpPr>
        <p:spPr>
          <a:xfrm>
            <a:off x="8610600" y="6356350"/>
            <a:ext cx="2743200" cy="365125"/>
          </a:xfrm>
        </p:spPr>
        <p:txBody>
          <a:bodyPr>
            <a:normAutofit/>
          </a:bodyPr>
          <a:lstStyle/>
          <a:p>
            <a:pPr>
              <a:spcAft>
                <a:spcPts val="600"/>
              </a:spcAft>
            </a:pPr>
            <a:fld id="{57F988E5-5ECB-4DDE-9AEF-1059D042E57F}" type="slidenum">
              <a:rPr lang="en-GB" smtClean="0"/>
              <a:pPr>
                <a:spcAft>
                  <a:spcPts val="600"/>
                </a:spcAft>
              </a:pPr>
              <a:t>4</a:t>
            </a:fld>
            <a:endParaRPr lang="en-GB"/>
          </a:p>
        </p:txBody>
      </p:sp>
      <p:sp>
        <p:nvSpPr>
          <p:cNvPr id="6" name="TextBox 5">
            <a:extLst>
              <a:ext uri="{FF2B5EF4-FFF2-40B4-BE49-F238E27FC236}">
                <a16:creationId xmlns:a16="http://schemas.microsoft.com/office/drawing/2014/main" id="{A3DA0BAA-45D1-A785-8F49-E1D002EF9B6F}"/>
              </a:ext>
            </a:extLst>
          </p:cNvPr>
          <p:cNvSpPr txBox="1"/>
          <p:nvPr/>
        </p:nvSpPr>
        <p:spPr>
          <a:xfrm>
            <a:off x="7042391" y="2134278"/>
            <a:ext cx="653809"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4</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D2AF22E-971B-E5DA-C133-DCDAF3F6EFB7}"/>
              </a:ext>
            </a:extLst>
          </p:cNvPr>
          <p:cNvSpPr txBox="1"/>
          <p:nvPr/>
        </p:nvSpPr>
        <p:spPr>
          <a:xfrm>
            <a:off x="10181189" y="3544315"/>
            <a:ext cx="664889"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5</a:t>
            </a:r>
          </a:p>
        </p:txBody>
      </p:sp>
    </p:spTree>
    <p:extLst>
      <p:ext uri="{BB962C8B-B14F-4D97-AF65-F5344CB8AC3E}">
        <p14:creationId xmlns:p14="http://schemas.microsoft.com/office/powerpoint/2010/main" val="2568303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12" name="Arc 41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69EE96-E04B-9E64-A5BE-2C671191D793}"/>
              </a:ext>
            </a:extLst>
          </p:cNvPr>
          <p:cNvSpPr>
            <a:spLocks noGrp="1"/>
          </p:cNvSpPr>
          <p:nvPr>
            <p:ph type="title"/>
          </p:nvPr>
        </p:nvSpPr>
        <p:spPr>
          <a:xfrm>
            <a:off x="5894962" y="479493"/>
            <a:ext cx="5458838" cy="1325563"/>
          </a:xfrm>
        </p:spPr>
        <p:txBody>
          <a:bodyPr>
            <a:normAutofit/>
          </a:bodyPr>
          <a:lstStyle/>
          <a:p>
            <a:r>
              <a:rPr lang="en-GB">
                <a:latin typeface="Arial" panose="020B0604020202020204" pitchFamily="34" charset="0"/>
                <a:cs typeface="Arial" panose="020B0604020202020204" pitchFamily="34" charset="0"/>
              </a:rPr>
              <a:t>Flying Start </a:t>
            </a:r>
          </a:p>
        </p:txBody>
      </p:sp>
      <p:sp>
        <p:nvSpPr>
          <p:cNvPr id="4114" name="Freeform: Shape 41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Children, Young People and Families - Pembrokeshire County Council">
            <a:extLst>
              <a:ext uri="{FF2B5EF4-FFF2-40B4-BE49-F238E27FC236}">
                <a16:creationId xmlns:a16="http://schemas.microsoft.com/office/drawing/2014/main" id="{6068C811-6A52-0578-CC32-48C11684817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791479"/>
            <a:ext cx="4777381" cy="31052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0FB512-B7E5-7C0D-6D1D-826D5903C341}"/>
              </a:ext>
            </a:extLst>
          </p:cNvPr>
          <p:cNvSpPr>
            <a:spLocks noGrp="1"/>
          </p:cNvSpPr>
          <p:nvPr>
            <p:ph idx="1"/>
          </p:nvPr>
        </p:nvSpPr>
        <p:spPr>
          <a:xfrm>
            <a:off x="5894962" y="1984443"/>
            <a:ext cx="5458838" cy="4192520"/>
          </a:xfrm>
        </p:spPr>
        <p:txBody>
          <a:bodyPr>
            <a:normAutofit fontScale="85000" lnSpcReduction="10000"/>
          </a:bodyPr>
          <a:lstStyle/>
          <a:p>
            <a:pPr marL="0" indent="0">
              <a:lnSpc>
                <a:spcPct val="150000"/>
              </a:lnSpc>
              <a:buNone/>
            </a:pPr>
            <a:r>
              <a:rPr lang="en-GB" sz="1200" dirty="0">
                <a:latin typeface="Arial" panose="020B0604020202020204" pitchFamily="34" charset="0"/>
                <a:cs typeface="Arial" panose="020B0604020202020204" pitchFamily="34" charset="0"/>
              </a:rPr>
              <a:t>Flying Start is a Welsh Government early years programme which is aimed at improving the life chances of children under the age of four, living in disadvantaged areas of Wales. It is a service that is provided for free, on a part time basis in a childcare setting for two to three year olds. </a:t>
            </a:r>
          </a:p>
          <a:p>
            <a:pPr marL="0" indent="0">
              <a:lnSpc>
                <a:spcPct val="150000"/>
              </a:lnSpc>
              <a:buNone/>
            </a:pPr>
            <a:r>
              <a:rPr lang="en-GB" sz="1200" dirty="0">
                <a:latin typeface="Arial" panose="020B0604020202020204" pitchFamily="34" charset="0"/>
                <a:cs typeface="Arial" panose="020B0604020202020204" pitchFamily="34" charset="0"/>
              </a:rPr>
              <a:t>According to Welsh Government (2024) It gives access to enhanced health visiting services, access to parenting support and early language developmental support. Flying start focuses on early intervention to ensure that children have access to a strong foundation for learning and development before entering the world of school. The programme has been set up to support parents and carers to improve the home learning environments and to help promote positive parenting practices.  Flying Starts plays a key role in reducing inequalities by offering targeted support to families that may be more in need, helping to break stigmas and helping to break the cycle of poverty. </a:t>
            </a:r>
          </a:p>
          <a:p>
            <a:pPr marL="0" indent="0">
              <a:lnSpc>
                <a:spcPct val="150000"/>
              </a:lnSpc>
              <a:buNone/>
            </a:pPr>
            <a:r>
              <a:rPr lang="en-GB" sz="1200" dirty="0">
                <a:latin typeface="Arial" panose="020B0604020202020204" pitchFamily="34" charset="0"/>
                <a:cs typeface="Arial" panose="020B0604020202020204" pitchFamily="34" charset="0"/>
              </a:rPr>
              <a:t>For families Flying Start is a great opportunity for a toddler to prepare for school life and offers a consistent and healthy routine. They will have access to healthy snacks during their session which is vital to ensure they are getting their nutritional intake throughout the day. Having access to this programme, also, helps children to experience social skills being among other children of a similar age, playing and communicating together. This helps to better improve their speech, language and communicational skills. </a:t>
            </a:r>
          </a:p>
        </p:txBody>
      </p:sp>
      <p:sp>
        <p:nvSpPr>
          <p:cNvPr id="4" name="Footer Placeholder 3">
            <a:extLst>
              <a:ext uri="{FF2B5EF4-FFF2-40B4-BE49-F238E27FC236}">
                <a16:creationId xmlns:a16="http://schemas.microsoft.com/office/drawing/2014/main" id="{3CD9EEFD-0DE4-9389-2C22-6D0DE2FC21C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ECEY4005       2406496</a:t>
            </a:r>
          </a:p>
        </p:txBody>
      </p:sp>
      <p:sp>
        <p:nvSpPr>
          <p:cNvPr id="5" name="Slide Number Placeholder 4">
            <a:extLst>
              <a:ext uri="{FF2B5EF4-FFF2-40B4-BE49-F238E27FC236}">
                <a16:creationId xmlns:a16="http://schemas.microsoft.com/office/drawing/2014/main" id="{5167A05E-8365-E27F-E2D9-CF510B170108}"/>
              </a:ext>
            </a:extLst>
          </p:cNvPr>
          <p:cNvSpPr>
            <a:spLocks noGrp="1"/>
          </p:cNvSpPr>
          <p:nvPr>
            <p:ph type="sldNum" sz="quarter" idx="12"/>
          </p:nvPr>
        </p:nvSpPr>
        <p:spPr>
          <a:xfrm>
            <a:off x="8610600" y="6356350"/>
            <a:ext cx="2743200" cy="365125"/>
          </a:xfrm>
        </p:spPr>
        <p:txBody>
          <a:bodyPr>
            <a:normAutofit/>
          </a:bodyPr>
          <a:lstStyle/>
          <a:p>
            <a:pPr>
              <a:spcAft>
                <a:spcPts val="600"/>
              </a:spcAft>
            </a:pPr>
            <a:fld id="{57F988E5-5ECB-4DDE-9AEF-1059D042E57F}" type="slidenum">
              <a:rPr lang="en-GB" smtClean="0"/>
              <a:pPr>
                <a:spcAft>
                  <a:spcPts val="600"/>
                </a:spcAft>
              </a:pPr>
              <a:t>5</a:t>
            </a:fld>
            <a:endParaRPr lang="en-GB" dirty="0"/>
          </a:p>
        </p:txBody>
      </p:sp>
      <p:sp>
        <p:nvSpPr>
          <p:cNvPr id="7" name="TextBox 6">
            <a:extLst>
              <a:ext uri="{FF2B5EF4-FFF2-40B4-BE49-F238E27FC236}">
                <a16:creationId xmlns:a16="http://schemas.microsoft.com/office/drawing/2014/main" id="{32FEA59A-DABC-13A5-A1A7-5BFEA6C1DFB1}"/>
              </a:ext>
            </a:extLst>
          </p:cNvPr>
          <p:cNvSpPr txBox="1"/>
          <p:nvPr/>
        </p:nvSpPr>
        <p:spPr>
          <a:xfrm>
            <a:off x="368300" y="342968"/>
            <a:ext cx="2578100"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hlinkClick r:id="rId3"/>
              </a:rPr>
              <a:t>Flying Start - YouTube</a:t>
            </a: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F0C5FDE-289C-9580-0618-931EF3671A33}"/>
              </a:ext>
            </a:extLst>
          </p:cNvPr>
          <p:cNvSpPr txBox="1"/>
          <p:nvPr/>
        </p:nvSpPr>
        <p:spPr>
          <a:xfrm>
            <a:off x="320918" y="604578"/>
            <a:ext cx="2672863"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An in depth explanation of what Flying Start is, and what you can expect from the program.</a:t>
            </a:r>
          </a:p>
        </p:txBody>
      </p:sp>
    </p:spTree>
    <p:extLst>
      <p:ext uri="{BB962C8B-B14F-4D97-AF65-F5344CB8AC3E}">
        <p14:creationId xmlns:p14="http://schemas.microsoft.com/office/powerpoint/2010/main" val="1578922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Curiosity Approach® setting | Nursery room ideas childcare, Curiosity ...">
            <a:extLst>
              <a:ext uri="{FF2B5EF4-FFF2-40B4-BE49-F238E27FC236}">
                <a16:creationId xmlns:a16="http://schemas.microsoft.com/office/drawing/2014/main" id="{0447E080-4960-1FC8-AD74-07BA13B91F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120"/>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6DBC32-BC76-BEA7-68CF-34639E94E42D}"/>
              </a:ext>
            </a:extLst>
          </p:cNvPr>
          <p:cNvSpPr>
            <a:spLocks noGrp="1"/>
          </p:cNvSpPr>
          <p:nvPr>
            <p:ph type="title"/>
          </p:nvPr>
        </p:nvSpPr>
        <p:spPr>
          <a:xfrm>
            <a:off x="838201" y="365125"/>
            <a:ext cx="3644900" cy="841375"/>
          </a:xfrm>
        </p:spPr>
        <p:txBody>
          <a:bodyPr>
            <a:noAutofit/>
          </a:bodyPr>
          <a:lstStyle/>
          <a:p>
            <a:r>
              <a:rPr lang="en-GB" sz="2400" dirty="0">
                <a:latin typeface="Arial" panose="020B0604020202020204" pitchFamily="34" charset="0"/>
                <a:cs typeface="Arial" panose="020B0604020202020204" pitchFamily="34" charset="0"/>
              </a:rPr>
              <a:t>Curiosity Approach</a:t>
            </a:r>
          </a:p>
        </p:txBody>
      </p:sp>
      <p:sp>
        <p:nvSpPr>
          <p:cNvPr id="3" name="Content Placeholder 2">
            <a:extLst>
              <a:ext uri="{FF2B5EF4-FFF2-40B4-BE49-F238E27FC236}">
                <a16:creationId xmlns:a16="http://schemas.microsoft.com/office/drawing/2014/main" id="{970F5116-E5B8-DFD9-92BC-FF7B9EEE2A35}"/>
              </a:ext>
            </a:extLst>
          </p:cNvPr>
          <p:cNvSpPr>
            <a:spLocks noGrp="1"/>
          </p:cNvSpPr>
          <p:nvPr>
            <p:ph idx="1"/>
          </p:nvPr>
        </p:nvSpPr>
        <p:spPr>
          <a:xfrm>
            <a:off x="203398" y="1113400"/>
            <a:ext cx="5892602" cy="4753999"/>
          </a:xfrm>
        </p:spPr>
        <p:txBody>
          <a:bodyPr>
            <a:normAutofit lnSpcReduction="10000"/>
          </a:bodyPr>
          <a:lstStyle/>
          <a:p>
            <a:pPr marL="0" indent="0">
              <a:buNone/>
            </a:pPr>
            <a:r>
              <a:rPr lang="en-GB" sz="1400" dirty="0">
                <a:latin typeface="Arial" panose="020B0604020202020204" pitchFamily="34" charset="0"/>
                <a:cs typeface="Arial" panose="020B0604020202020204" pitchFamily="34" charset="0"/>
              </a:rPr>
              <a:t>According to (Berg, 2025) the curiosity approach is a child-centred early years philosophy which has been developed by Lyndsey </a:t>
            </a:r>
            <a:r>
              <a:rPr lang="en-GB" sz="1400" dirty="0" err="1">
                <a:latin typeface="Arial" panose="020B0604020202020204" pitchFamily="34" charset="0"/>
                <a:cs typeface="Arial" panose="020B0604020202020204" pitchFamily="34" charset="0"/>
              </a:rPr>
              <a:t>Hellyn</a:t>
            </a:r>
            <a:r>
              <a:rPr lang="en-GB" sz="1400" dirty="0">
                <a:latin typeface="Arial" panose="020B0604020202020204" pitchFamily="34" charset="0"/>
                <a:cs typeface="Arial" panose="020B0604020202020204" pitchFamily="34" charset="0"/>
              </a:rPr>
              <a:t> and Stephanie Bennett. It was launched in 2017 and integrates elements from Montessori, Reggio Emilia, Pikler and </a:t>
            </a:r>
            <a:r>
              <a:rPr lang="en-GB" sz="1400" dirty="0" err="1">
                <a:latin typeface="Arial" panose="020B0604020202020204" pitchFamily="34" charset="0"/>
                <a:cs typeface="Arial" panose="020B0604020202020204" pitchFamily="34" charset="0"/>
              </a:rPr>
              <a:t>Te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Whāriki</a:t>
            </a:r>
            <a:r>
              <a:rPr lang="en-GB" sz="1400" dirty="0">
                <a:latin typeface="Arial" panose="020B0604020202020204" pitchFamily="34" charset="0"/>
                <a:cs typeface="Arial" panose="020B0604020202020204" pitchFamily="34" charset="0"/>
              </a:rPr>
              <a:t> to support a nurturing, home-like environment that prioritizes a child-led exploration approach. Using the use of natural, open-ended resources instead of traditional or plastic toys.</a:t>
            </a:r>
          </a:p>
          <a:p>
            <a:pPr marL="0" indent="0">
              <a:buNone/>
            </a:pPr>
            <a:r>
              <a:rPr lang="en-GB" sz="1400" dirty="0">
                <a:latin typeface="Arial" panose="020B0604020202020204" pitchFamily="34" charset="0"/>
                <a:cs typeface="Arial" panose="020B0604020202020204" pitchFamily="34" charset="0"/>
              </a:rPr>
              <a:t>It is enhancing an environment that is enriched with calmness, aesthetically pleasing and access to everyday materials such as shells, pieces of fabric, wooden objects any objects and items that encourages the spark of imagination, critical thinking and problem solving through free play opportunities.</a:t>
            </a:r>
          </a:p>
          <a:p>
            <a:pPr marL="0" indent="0">
              <a:buNone/>
            </a:pPr>
            <a:r>
              <a:rPr lang="en-GB" sz="1400" dirty="0">
                <a:latin typeface="Arial" panose="020B0604020202020204" pitchFamily="34" charset="0"/>
                <a:cs typeface="Arial" panose="020B0604020202020204" pitchFamily="34" charset="0"/>
              </a:rPr>
              <a:t>According to </a:t>
            </a:r>
            <a:r>
              <a:rPr lang="en-GB" sz="1400" dirty="0" err="1">
                <a:latin typeface="Arial" panose="020B0604020202020204" pitchFamily="34" charset="0"/>
                <a:cs typeface="Arial" panose="020B0604020202020204" pitchFamily="34" charset="0"/>
              </a:rPr>
              <a:t>Jirout</a:t>
            </a:r>
            <a:r>
              <a:rPr lang="en-GB" sz="1400" dirty="0">
                <a:latin typeface="Arial" panose="020B0604020202020204" pitchFamily="34" charset="0"/>
                <a:cs typeface="Arial" panose="020B0604020202020204" pitchFamily="34" charset="0"/>
              </a:rPr>
              <a:t> (2020) curiosity that is expressed through exploration, asking questions, information seeking allows a child to be more motivated by their learning and activates a deepening understanding and knowledge of what they are doing and how things work. This in term helps during the first 1,000 days as it is connected with a child’s ability to think and problem solve though sensory engagement and free play. </a:t>
            </a:r>
          </a:p>
          <a:p>
            <a:pPr marL="0" indent="0">
              <a:buNone/>
            </a:pPr>
            <a:r>
              <a:rPr lang="en-GB" sz="1400" dirty="0">
                <a:latin typeface="Arial" panose="020B0604020202020204" pitchFamily="34" charset="0"/>
                <a:cs typeface="Arial" panose="020B0604020202020204" pitchFamily="34" charset="0"/>
              </a:rPr>
              <a:t>This approach to play, introduces the child to learn about the world around the and to foster developmental skills. Play can help children to prepare for challenges, to continue to hold attention, and to engage in curiosity in a natural way that is not forced, unnatural or overstimulating with sound or colour. </a:t>
            </a:r>
          </a:p>
          <a:p>
            <a:pPr marL="0" indent="0">
              <a:buNone/>
            </a:pPr>
            <a:endParaRPr lang="en-GB" sz="11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A0C5B70-8544-EB02-1ED4-5859013CC40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ECEY4005       2406496</a:t>
            </a:r>
          </a:p>
        </p:txBody>
      </p:sp>
      <p:sp>
        <p:nvSpPr>
          <p:cNvPr id="5" name="Slide Number Placeholder 4">
            <a:extLst>
              <a:ext uri="{FF2B5EF4-FFF2-40B4-BE49-F238E27FC236}">
                <a16:creationId xmlns:a16="http://schemas.microsoft.com/office/drawing/2014/main" id="{5535CF15-F789-89E7-EA93-9065A497D7B7}"/>
              </a:ext>
            </a:extLst>
          </p:cNvPr>
          <p:cNvSpPr>
            <a:spLocks noGrp="1"/>
          </p:cNvSpPr>
          <p:nvPr>
            <p:ph type="sldNum" sz="quarter" idx="12"/>
          </p:nvPr>
        </p:nvSpPr>
        <p:spPr>
          <a:xfrm>
            <a:off x="8610600" y="6356350"/>
            <a:ext cx="2743200" cy="365125"/>
          </a:xfrm>
        </p:spPr>
        <p:txBody>
          <a:bodyPr>
            <a:normAutofit/>
          </a:bodyPr>
          <a:lstStyle/>
          <a:p>
            <a:pPr>
              <a:spcAft>
                <a:spcPts val="600"/>
              </a:spcAft>
            </a:pPr>
            <a:fld id="{57F988E5-5ECB-4DDE-9AEF-1059D042E57F}" type="slidenum">
              <a:rPr lang="en-GB">
                <a:solidFill>
                  <a:srgbClr val="FFFFFF"/>
                </a:solidFill>
              </a:rPr>
              <a:pPr>
                <a:spcAft>
                  <a:spcPts val="600"/>
                </a:spcAft>
              </a:pPr>
              <a:t>6</a:t>
            </a:fld>
            <a:endParaRPr lang="en-GB">
              <a:solidFill>
                <a:srgbClr val="FFFFFF"/>
              </a:solidFill>
            </a:endParaRPr>
          </a:p>
        </p:txBody>
      </p:sp>
      <p:sp>
        <p:nvSpPr>
          <p:cNvPr id="6" name="TextBox 5">
            <a:extLst>
              <a:ext uri="{FF2B5EF4-FFF2-40B4-BE49-F238E27FC236}">
                <a16:creationId xmlns:a16="http://schemas.microsoft.com/office/drawing/2014/main" id="{7167F17C-5E4F-3D4B-C4BF-2C544D091184}"/>
              </a:ext>
            </a:extLst>
          </p:cNvPr>
          <p:cNvSpPr txBox="1"/>
          <p:nvPr/>
        </p:nvSpPr>
        <p:spPr>
          <a:xfrm>
            <a:off x="8906506" y="6233239"/>
            <a:ext cx="75876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Figure 7</a:t>
            </a:r>
          </a:p>
        </p:txBody>
      </p:sp>
      <p:sp>
        <p:nvSpPr>
          <p:cNvPr id="8" name="TextBox 7">
            <a:extLst>
              <a:ext uri="{FF2B5EF4-FFF2-40B4-BE49-F238E27FC236}">
                <a16:creationId xmlns:a16="http://schemas.microsoft.com/office/drawing/2014/main" id="{8F1502E7-A89D-B7A3-EDC5-491A391D1EEA}"/>
              </a:ext>
            </a:extLst>
          </p:cNvPr>
          <p:cNvSpPr txBox="1"/>
          <p:nvPr/>
        </p:nvSpPr>
        <p:spPr>
          <a:xfrm>
            <a:off x="94114" y="5802347"/>
            <a:ext cx="4864100" cy="369332"/>
          </a:xfrm>
          <a:prstGeom prst="rect">
            <a:avLst/>
          </a:prstGeom>
          <a:noFill/>
        </p:spPr>
        <p:txBody>
          <a:bodyPr wrap="square">
            <a:spAutoFit/>
          </a:bodyPr>
          <a:lstStyle/>
          <a:p>
            <a:r>
              <a:rPr lang="en-GB" dirty="0">
                <a:hlinkClick r:id="rId3"/>
              </a:rPr>
              <a:t>What is The Curiosity Approach? 🌿 - YouTube</a:t>
            </a:r>
            <a:endParaRPr lang="en-GB" dirty="0"/>
          </a:p>
        </p:txBody>
      </p:sp>
      <p:sp>
        <p:nvSpPr>
          <p:cNvPr id="9" name="TextBox 8">
            <a:extLst>
              <a:ext uri="{FF2B5EF4-FFF2-40B4-BE49-F238E27FC236}">
                <a16:creationId xmlns:a16="http://schemas.microsoft.com/office/drawing/2014/main" id="{095A28AB-357C-BB74-ED24-60F56C49F43B}"/>
              </a:ext>
            </a:extLst>
          </p:cNvPr>
          <p:cNvSpPr txBox="1"/>
          <p:nvPr/>
        </p:nvSpPr>
        <p:spPr>
          <a:xfrm>
            <a:off x="1073250" y="6077376"/>
            <a:ext cx="3174802"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 short explanation of what the curiosity approach is, and how it </a:t>
            </a:r>
          </a:p>
          <a:p>
            <a:r>
              <a:rPr lang="en-GB" sz="1200" dirty="0">
                <a:latin typeface="Arial" panose="020B0604020202020204" pitchFamily="34" charset="0"/>
                <a:cs typeface="Arial" panose="020B0604020202020204" pitchFamily="34" charset="0"/>
              </a:rPr>
              <a:t>can be implemented in an early years setting. </a:t>
            </a:r>
          </a:p>
        </p:txBody>
      </p:sp>
    </p:spTree>
    <p:extLst>
      <p:ext uri="{BB962C8B-B14F-4D97-AF65-F5344CB8AC3E}">
        <p14:creationId xmlns:p14="http://schemas.microsoft.com/office/powerpoint/2010/main" val="126735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D673F-C665-D24C-8F57-18626FD2987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92E1543-51B4-9D93-26C0-96C758E0608E}"/>
              </a:ext>
            </a:extLst>
          </p:cNvPr>
          <p:cNvSpPr>
            <a:spLocks noGrp="1"/>
          </p:cNvSpPr>
          <p:nvPr>
            <p:ph idx="1"/>
          </p:nvPr>
        </p:nvSpPr>
        <p:spPr/>
        <p:txBody>
          <a:bodyPr>
            <a:normAutofit/>
          </a:bodyPr>
          <a:lstStyle/>
          <a:p>
            <a:r>
              <a:rPr lang="en-GB" sz="1000" dirty="0"/>
              <a:t>Figure 1. Available at: </a:t>
            </a:r>
            <a:r>
              <a:rPr lang="en-GB" sz="1000" dirty="0">
                <a:hlinkClick r:id="rId2"/>
              </a:rPr>
              <a:t>https://i0.wp.com/askthepaediatricians.com/wp-content/uploads/2017/09/First-1000-days.png?resize=300%2C140&amp;ssl=1</a:t>
            </a:r>
            <a:endParaRPr lang="en-GB" sz="1000" dirty="0"/>
          </a:p>
          <a:p>
            <a:r>
              <a:rPr lang="en-GB" sz="1000" dirty="0" err="1"/>
              <a:t>Unicef</a:t>
            </a:r>
            <a:r>
              <a:rPr lang="en-GB" sz="1000" dirty="0"/>
              <a:t> (2015)’ </a:t>
            </a:r>
            <a:r>
              <a:rPr lang="en-GB" sz="1000" i="1" dirty="0"/>
              <a:t>The First 1,000 Days of Life’. </a:t>
            </a:r>
            <a:r>
              <a:rPr lang="en-GB" sz="1000" dirty="0"/>
              <a:t>Available at: </a:t>
            </a:r>
            <a:r>
              <a:rPr lang="en-GB" sz="1000" dirty="0">
                <a:hlinkClick r:id="rId3"/>
              </a:rPr>
              <a:t>The First 1,000 Days of Life</a:t>
            </a:r>
            <a:r>
              <a:rPr lang="en-GB" sz="1000" dirty="0"/>
              <a:t> (Accessed on 20/07/2025)</a:t>
            </a:r>
          </a:p>
          <a:p>
            <a:r>
              <a:rPr lang="en-GB" sz="1000" dirty="0" err="1"/>
              <a:t>Likhar</a:t>
            </a:r>
            <a:r>
              <a:rPr lang="en-GB" sz="1000" dirty="0"/>
              <a:t>, A. and Patil, M.S. (2022) </a:t>
            </a:r>
            <a:r>
              <a:rPr lang="en-GB" sz="1000" i="1" dirty="0"/>
              <a:t>‘Importance of Maternal Nutrition in the First 1,000 Days of Life and Its Effects on Child Development: A Narrative Review’. </a:t>
            </a:r>
            <a:r>
              <a:rPr lang="en-GB" sz="1000" dirty="0"/>
              <a:t>Available at: </a:t>
            </a:r>
            <a:r>
              <a:rPr lang="en-GB" sz="1000" dirty="0">
                <a:hlinkClick r:id="rId4"/>
              </a:rPr>
              <a:t>Importance of Maternal Nutrition in the First 1,000 Days of Life and Its Effects on Child Development: A Narrative Review | Cureus</a:t>
            </a:r>
            <a:r>
              <a:rPr lang="en-GB" sz="1000" dirty="0"/>
              <a:t> (Accessed 20/07/2025).</a:t>
            </a:r>
          </a:p>
          <a:p>
            <a:r>
              <a:rPr lang="en-GB" sz="1000" dirty="0"/>
              <a:t>D’Cunha, S. (2020) </a:t>
            </a:r>
            <a:r>
              <a:rPr lang="en-GB" sz="1000" i="1" dirty="0"/>
              <a:t>‘The First 1000 Days of a Baby’s Life-What matters and why’. </a:t>
            </a:r>
            <a:r>
              <a:rPr lang="en-GB" sz="1000" dirty="0"/>
              <a:t>Available at: </a:t>
            </a:r>
            <a:r>
              <a:rPr lang="en-GB" sz="1000" dirty="0">
                <a:hlinkClick r:id="rId5"/>
              </a:rPr>
              <a:t>The first 1000 days of a baby's life- What matters and why</a:t>
            </a:r>
            <a:r>
              <a:rPr lang="en-GB" sz="1000" dirty="0"/>
              <a:t> (Accessed 20/07/2025)</a:t>
            </a:r>
          </a:p>
          <a:p>
            <a:r>
              <a:rPr lang="en-GB" sz="1000" dirty="0" err="1"/>
              <a:t>Unicef</a:t>
            </a:r>
            <a:r>
              <a:rPr lang="en-GB" sz="1000" dirty="0"/>
              <a:t> (2017) ‘</a:t>
            </a:r>
            <a:r>
              <a:rPr lang="en-GB" sz="1000" i="1" dirty="0"/>
              <a:t>Early Moments Matter for Every Child, What’s the most important thing children have? It’s their brains’. </a:t>
            </a:r>
            <a:r>
              <a:rPr lang="en-GB" sz="1000" dirty="0"/>
              <a:t>Available at: </a:t>
            </a:r>
            <a:r>
              <a:rPr lang="en-GB" sz="1000" dirty="0">
                <a:hlinkClick r:id="rId6"/>
              </a:rPr>
              <a:t>UNICEF_Early_Moments_Matter_for_Every_Child-ENG.pdf</a:t>
            </a:r>
            <a:r>
              <a:rPr lang="en-GB" sz="1000" dirty="0"/>
              <a:t> (Accessed 20/07/2025)</a:t>
            </a:r>
          </a:p>
          <a:p>
            <a:r>
              <a:rPr lang="en-GB" sz="1000" dirty="0"/>
              <a:t>Figure 2. Available at: </a:t>
            </a:r>
            <a:r>
              <a:rPr lang="en-GB" sz="1000" dirty="0">
                <a:hlinkClick r:id="rId7"/>
              </a:rPr>
              <a:t>https://grandviewkids.ca/wp-content/uploads/MG_0836-1536x1024.jpg</a:t>
            </a:r>
            <a:endParaRPr lang="en-GB" sz="1000" dirty="0"/>
          </a:p>
          <a:p>
            <a:r>
              <a:rPr lang="en-GB" sz="1000" dirty="0"/>
              <a:t>Figure 3. Available at: </a:t>
            </a:r>
            <a:r>
              <a:rPr lang="en-GB" sz="1000" dirty="0">
                <a:hlinkClick r:id="rId8"/>
              </a:rPr>
              <a:t>https://www.verywellmind.com/thmb/rqgDGaQM8T-t8sA9DiaKK6oa5Tc=/1500x1000/filters:fill(ABEAC3,1)/4136760-article-what-is-maslows-hierarchy-of-needs-5a97179aeb97de003668392e.png</a:t>
            </a:r>
            <a:endParaRPr lang="en-GB" sz="1000" dirty="0"/>
          </a:p>
          <a:p>
            <a:r>
              <a:rPr lang="en-GB" sz="1000" dirty="0"/>
              <a:t>Figure 4. Available at: https://th.bing.com/th/id/R.d310c6d90b901e0b32e6b4dff51351d8?rik=9yEtup8wDpm9rg&amp;riu=http%3a%2f%2fpsychologydos.weebly.com%2fuploads%2f4%2f5%2f8%2f1%2f45813913%2f9312028.png%3f386&amp;ehk=BXBRzi2K0snISeLOwQuM8VftCXy7lnSRZqPSOvJiZYs%3d&amp;risl=&amp;pid=ImgRaw&amp;r=0</a:t>
            </a:r>
          </a:p>
          <a:p>
            <a:r>
              <a:rPr lang="en-GB" sz="1000" dirty="0"/>
              <a:t>Figure 5. Available at: </a:t>
            </a:r>
            <a:r>
              <a:rPr lang="en-GB" sz="1000" dirty="0">
                <a:hlinkClick r:id="rId9"/>
              </a:rPr>
              <a:t>https://www.azquotes.com/public/pictures/authors/8a/21/8a216b0230e266b34a1af6b015d7c3b6/5494ce2d9a7cd_urie_bronfenbrenner.jpg</a:t>
            </a:r>
            <a:endParaRPr lang="en-GB" sz="1000" dirty="0"/>
          </a:p>
          <a:p>
            <a:r>
              <a:rPr lang="en-GB" sz="1000" dirty="0"/>
              <a:t>Figure 6. Available at: </a:t>
            </a:r>
            <a:r>
              <a:rPr lang="en-GB" sz="1000" dirty="0">
                <a:hlinkClick r:id="rId10"/>
              </a:rPr>
              <a:t>https://cdn.pembrokeshire.gov.uk/images/flying-start-line.jpg</a:t>
            </a:r>
            <a:endParaRPr lang="en-GB" sz="1000" dirty="0"/>
          </a:p>
          <a:p>
            <a:r>
              <a:rPr lang="en-GB" sz="1000" dirty="0"/>
              <a:t>Welsh Government (2024). </a:t>
            </a:r>
            <a:r>
              <a:rPr lang="en-GB" sz="1000" i="1" dirty="0"/>
              <a:t>Flying Start Programme. </a:t>
            </a:r>
            <a:r>
              <a:rPr lang="en-GB" sz="1000" dirty="0"/>
              <a:t>Available at: </a:t>
            </a:r>
            <a:r>
              <a:rPr lang="en-GB" sz="1000" dirty="0">
                <a:hlinkClick r:id="rId11"/>
              </a:rPr>
              <a:t>Flying Start programme | GOV.WALES</a:t>
            </a:r>
            <a:r>
              <a:rPr lang="en-GB" sz="1000" dirty="0"/>
              <a:t> (Accessed on 21/07/2025)</a:t>
            </a:r>
          </a:p>
          <a:p>
            <a:r>
              <a:rPr lang="en-GB" sz="1000" dirty="0"/>
              <a:t>Welsh Government (2014) </a:t>
            </a:r>
            <a:r>
              <a:rPr lang="en-GB" sz="1000" i="1" dirty="0"/>
              <a:t>‘Flying Start’ </a:t>
            </a:r>
            <a:r>
              <a:rPr lang="en-GB" sz="1000" dirty="0"/>
              <a:t>Available at </a:t>
            </a:r>
            <a:r>
              <a:rPr lang="en-GB" sz="1000" dirty="0">
                <a:hlinkClick r:id="rId12"/>
              </a:rPr>
              <a:t>Flying Start – YouTube</a:t>
            </a:r>
            <a:r>
              <a:rPr lang="en-GB" sz="1000" dirty="0"/>
              <a:t> (Accessed 21/07/2025)</a:t>
            </a:r>
          </a:p>
          <a:p>
            <a:r>
              <a:rPr lang="en-GB" sz="1000" dirty="0"/>
              <a:t>Figure 7. Available at: </a:t>
            </a:r>
            <a:r>
              <a:rPr lang="en-GB" sz="1000" dirty="0">
                <a:hlinkClick r:id="rId13"/>
              </a:rPr>
              <a:t>https://i.pinimg.com/originals/96/82/b0/9682b0760a7e27f3fcc67e6040fcc175.jpg</a:t>
            </a:r>
            <a:endParaRPr lang="en-GB" sz="1000" dirty="0"/>
          </a:p>
          <a:p>
            <a:r>
              <a:rPr lang="en-GB" sz="1000" dirty="0"/>
              <a:t>The Curiosity Approach (2019) Available at: </a:t>
            </a:r>
            <a:r>
              <a:rPr lang="en-GB" sz="1000" dirty="0">
                <a:hlinkClick r:id="rId14"/>
              </a:rPr>
              <a:t>What is The Curiosity Approach? </a:t>
            </a:r>
            <a:r>
              <a:rPr lang="en-GB" sz="1000">
                <a:hlinkClick r:id="rId14"/>
              </a:rPr>
              <a:t>🌿 – YouTube</a:t>
            </a:r>
            <a:r>
              <a:rPr lang="en-GB" sz="1000"/>
              <a:t> </a:t>
            </a:r>
            <a:endParaRPr lang="en-GB" sz="1000" dirty="0"/>
          </a:p>
          <a:p>
            <a:endParaRPr lang="en-GB" sz="1100" dirty="0"/>
          </a:p>
          <a:p>
            <a:endParaRPr lang="en-GB" sz="1100" dirty="0"/>
          </a:p>
          <a:p>
            <a:endParaRPr lang="en-GB" sz="1100" dirty="0"/>
          </a:p>
          <a:p>
            <a:endParaRPr lang="en-GB" sz="1100" dirty="0"/>
          </a:p>
          <a:p>
            <a:endParaRPr lang="en-GB" sz="1100" dirty="0"/>
          </a:p>
          <a:p>
            <a:endParaRPr lang="en-GB" sz="1100" dirty="0"/>
          </a:p>
        </p:txBody>
      </p:sp>
      <p:sp>
        <p:nvSpPr>
          <p:cNvPr id="4" name="Footer Placeholder 3">
            <a:extLst>
              <a:ext uri="{FF2B5EF4-FFF2-40B4-BE49-F238E27FC236}">
                <a16:creationId xmlns:a16="http://schemas.microsoft.com/office/drawing/2014/main" id="{C19540A1-EA9E-AB79-2F3F-19EDDABE1E64}"/>
              </a:ext>
            </a:extLst>
          </p:cNvPr>
          <p:cNvSpPr>
            <a:spLocks noGrp="1"/>
          </p:cNvSpPr>
          <p:nvPr>
            <p:ph type="ftr" sz="quarter" idx="11"/>
          </p:nvPr>
        </p:nvSpPr>
        <p:spPr/>
        <p:txBody>
          <a:bodyPr/>
          <a:lstStyle/>
          <a:p>
            <a:r>
              <a:rPr lang="en-GB"/>
              <a:t>ECEY4005       2406496</a:t>
            </a:r>
          </a:p>
        </p:txBody>
      </p:sp>
      <p:sp>
        <p:nvSpPr>
          <p:cNvPr id="5" name="Slide Number Placeholder 4">
            <a:extLst>
              <a:ext uri="{FF2B5EF4-FFF2-40B4-BE49-F238E27FC236}">
                <a16:creationId xmlns:a16="http://schemas.microsoft.com/office/drawing/2014/main" id="{00F8ADF0-7B46-3AD3-25EB-8B91CF4B9DA2}"/>
              </a:ext>
            </a:extLst>
          </p:cNvPr>
          <p:cNvSpPr>
            <a:spLocks noGrp="1"/>
          </p:cNvSpPr>
          <p:nvPr>
            <p:ph type="sldNum" sz="quarter" idx="12"/>
          </p:nvPr>
        </p:nvSpPr>
        <p:spPr/>
        <p:txBody>
          <a:bodyPr/>
          <a:lstStyle/>
          <a:p>
            <a:fld id="{57F988E5-5ECB-4DDE-9AEF-1059D042E57F}" type="slidenum">
              <a:rPr lang="en-GB" smtClean="0"/>
              <a:t>7</a:t>
            </a:fld>
            <a:endParaRPr lang="en-GB"/>
          </a:p>
        </p:txBody>
      </p:sp>
    </p:spTree>
    <p:extLst>
      <p:ext uri="{BB962C8B-B14F-4D97-AF65-F5344CB8AC3E}">
        <p14:creationId xmlns:p14="http://schemas.microsoft.com/office/powerpoint/2010/main" val="1587760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205</TotalTime>
  <Words>1894</Words>
  <Application>Microsoft Office PowerPoint</Application>
  <PresentationFormat>Widescreen</PresentationFormat>
  <Paragraphs>77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PowerPoint Presentation</vt:lpstr>
      <vt:lpstr>Introduction</vt:lpstr>
      <vt:lpstr>Caregiver</vt:lpstr>
      <vt:lpstr>Bronfenbrenner </vt:lpstr>
      <vt:lpstr>Flying Start </vt:lpstr>
      <vt:lpstr>Curiosity Approach</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 jones</dc:creator>
  <cp:lastModifiedBy>rachel jones</cp:lastModifiedBy>
  <cp:revision>1</cp:revision>
  <dcterms:created xsi:type="dcterms:W3CDTF">2025-07-23T17:19:21Z</dcterms:created>
  <dcterms:modified xsi:type="dcterms:W3CDTF">2025-07-23T20:45:03Z</dcterms:modified>
</cp:coreProperties>
</file>