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F4B3F-7754-EF80-B2E5-9B4604A13131}" v="7" dt="2026-05-08T13:44:52.065"/>
    <p1510:client id="{978F162F-73C0-DC37-5881-182DA5956A72}" v="594" dt="2026-05-08T10:31:12.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BBFE83F7-B38A-C204-72F3-CB342037871F}"/>
    <pc:docChg chg="addSld modSld">
      <pc:chgData name="Leo Smith (2302380)" userId="S::2302380@student.uwtsd.ac.uk::e1cc3032-326f-46d8-bac8-4cf5033f208b" providerId="AD" clId="Web-{BBFE83F7-B38A-C204-72F3-CB342037871F}" dt="2026-04-29T11:09:56.574" v="83"/>
      <pc:docMkLst>
        <pc:docMk/>
      </pc:docMkLst>
      <pc:sldChg chg="addSp modSp mod setBg">
        <pc:chgData name="Leo Smith (2302380)" userId="S::2302380@student.uwtsd.ac.uk::e1cc3032-326f-46d8-bac8-4cf5033f208b" providerId="AD" clId="Web-{BBFE83F7-B38A-C204-72F3-CB342037871F}" dt="2026-04-29T11:09:56.574" v="83"/>
        <pc:sldMkLst>
          <pc:docMk/>
          <pc:sldMk cId="109857222" sldId="256"/>
        </pc:sldMkLst>
        <pc:spChg chg="mod">
          <ac:chgData name="Leo Smith (2302380)" userId="S::2302380@student.uwtsd.ac.uk::e1cc3032-326f-46d8-bac8-4cf5033f208b" providerId="AD" clId="Web-{BBFE83F7-B38A-C204-72F3-CB342037871F}" dt="2026-04-29T11:09:56.574" v="83"/>
          <ac:spMkLst>
            <pc:docMk/>
            <pc:sldMk cId="109857222" sldId="256"/>
            <ac:spMk id="2" creationId="{00000000-0000-0000-0000-000000000000}"/>
          </ac:spMkLst>
        </pc:spChg>
        <pc:spChg chg="mod">
          <ac:chgData name="Leo Smith (2302380)" userId="S::2302380@student.uwtsd.ac.uk::e1cc3032-326f-46d8-bac8-4cf5033f208b" providerId="AD" clId="Web-{BBFE83F7-B38A-C204-72F3-CB342037871F}" dt="2026-04-29T11:09:56.574" v="83"/>
          <ac:spMkLst>
            <pc:docMk/>
            <pc:sldMk cId="109857222" sldId="256"/>
            <ac:spMk id="3" creationId="{00000000-0000-0000-0000-000000000000}"/>
          </ac:spMkLst>
        </pc:spChg>
      </pc:sldChg>
      <pc:sldChg chg="modSp new">
        <pc:chgData name="Leo Smith (2302380)" userId="S::2302380@student.uwtsd.ac.uk::e1cc3032-326f-46d8-bac8-4cf5033f208b" providerId="AD" clId="Web-{BBFE83F7-B38A-C204-72F3-CB342037871F}" dt="2026-04-29T11:08:02.822" v="12" actId="20577"/>
        <pc:sldMkLst>
          <pc:docMk/>
          <pc:sldMk cId="4237639572" sldId="258"/>
        </pc:sldMkLst>
        <pc:spChg chg="mod">
          <ac:chgData name="Leo Smith (2302380)" userId="S::2302380@student.uwtsd.ac.uk::e1cc3032-326f-46d8-bac8-4cf5033f208b" providerId="AD" clId="Web-{BBFE83F7-B38A-C204-72F3-CB342037871F}" dt="2026-04-29T11:08:02.822" v="12" actId="20577"/>
          <ac:spMkLst>
            <pc:docMk/>
            <pc:sldMk cId="4237639572" sldId="258"/>
            <ac:spMk id="2" creationId="{100556B4-845C-A5FC-6A59-01FB53472F53}"/>
          </ac:spMkLst>
        </pc:spChg>
      </pc:sldChg>
      <pc:sldChg chg="modSp new">
        <pc:chgData name="Leo Smith (2302380)" userId="S::2302380@student.uwtsd.ac.uk::e1cc3032-326f-46d8-bac8-4cf5033f208b" providerId="AD" clId="Web-{BBFE83F7-B38A-C204-72F3-CB342037871F}" dt="2026-04-29T11:08:20.760" v="22" actId="20577"/>
        <pc:sldMkLst>
          <pc:docMk/>
          <pc:sldMk cId="2660640954" sldId="259"/>
        </pc:sldMkLst>
        <pc:spChg chg="mod">
          <ac:chgData name="Leo Smith (2302380)" userId="S::2302380@student.uwtsd.ac.uk::e1cc3032-326f-46d8-bac8-4cf5033f208b" providerId="AD" clId="Web-{BBFE83F7-B38A-C204-72F3-CB342037871F}" dt="2026-04-29T11:08:20.760" v="22" actId="20577"/>
          <ac:spMkLst>
            <pc:docMk/>
            <pc:sldMk cId="2660640954" sldId="259"/>
            <ac:spMk id="2" creationId="{A9A55374-A32B-3747-2E63-EF8E27CE8E83}"/>
          </ac:spMkLst>
        </pc:spChg>
      </pc:sldChg>
      <pc:sldChg chg="modSp new">
        <pc:chgData name="Leo Smith (2302380)" userId="S::2302380@student.uwtsd.ac.uk::e1cc3032-326f-46d8-bac8-4cf5033f208b" providerId="AD" clId="Web-{BBFE83F7-B38A-C204-72F3-CB342037871F}" dt="2026-04-29T11:08:31.307" v="25" actId="20577"/>
        <pc:sldMkLst>
          <pc:docMk/>
          <pc:sldMk cId="3569477743" sldId="260"/>
        </pc:sldMkLst>
        <pc:spChg chg="mod">
          <ac:chgData name="Leo Smith (2302380)" userId="S::2302380@student.uwtsd.ac.uk::e1cc3032-326f-46d8-bac8-4cf5033f208b" providerId="AD" clId="Web-{BBFE83F7-B38A-C204-72F3-CB342037871F}" dt="2026-04-29T11:08:31.307" v="25" actId="20577"/>
          <ac:spMkLst>
            <pc:docMk/>
            <pc:sldMk cId="3569477743" sldId="260"/>
            <ac:spMk id="2" creationId="{11B43998-0A8C-2CBC-7F37-17192D67EF5E}"/>
          </ac:spMkLst>
        </pc:spChg>
      </pc:sldChg>
      <pc:sldChg chg="modSp new">
        <pc:chgData name="Leo Smith (2302380)" userId="S::2302380@student.uwtsd.ac.uk::e1cc3032-326f-46d8-bac8-4cf5033f208b" providerId="AD" clId="Web-{BBFE83F7-B38A-C204-72F3-CB342037871F}" dt="2026-04-29T11:08:47.683" v="37" actId="20577"/>
        <pc:sldMkLst>
          <pc:docMk/>
          <pc:sldMk cId="3723772932" sldId="261"/>
        </pc:sldMkLst>
        <pc:spChg chg="mod">
          <ac:chgData name="Leo Smith (2302380)" userId="S::2302380@student.uwtsd.ac.uk::e1cc3032-326f-46d8-bac8-4cf5033f208b" providerId="AD" clId="Web-{BBFE83F7-B38A-C204-72F3-CB342037871F}" dt="2026-04-29T11:08:47.683" v="37" actId="20577"/>
          <ac:spMkLst>
            <pc:docMk/>
            <pc:sldMk cId="3723772932" sldId="261"/>
            <ac:spMk id="2" creationId="{BDEF7F0A-7D62-34D1-731B-E3F580F68988}"/>
          </ac:spMkLst>
        </pc:spChg>
      </pc:sldChg>
      <pc:sldChg chg="modSp new">
        <pc:chgData name="Leo Smith (2302380)" userId="S::2302380@student.uwtsd.ac.uk::e1cc3032-326f-46d8-bac8-4cf5033f208b" providerId="AD" clId="Web-{BBFE83F7-B38A-C204-72F3-CB342037871F}" dt="2026-04-29T11:09:02.917" v="44" actId="20577"/>
        <pc:sldMkLst>
          <pc:docMk/>
          <pc:sldMk cId="3852443985" sldId="262"/>
        </pc:sldMkLst>
        <pc:spChg chg="mod">
          <ac:chgData name="Leo Smith (2302380)" userId="S::2302380@student.uwtsd.ac.uk::e1cc3032-326f-46d8-bac8-4cf5033f208b" providerId="AD" clId="Web-{BBFE83F7-B38A-C204-72F3-CB342037871F}" dt="2026-04-29T11:09:02.917" v="44" actId="20577"/>
          <ac:spMkLst>
            <pc:docMk/>
            <pc:sldMk cId="3852443985" sldId="262"/>
            <ac:spMk id="2" creationId="{82A621C7-08ED-C7AA-A3B5-CC14D14B5DF6}"/>
          </ac:spMkLst>
        </pc:spChg>
      </pc:sldChg>
      <pc:sldChg chg="modSp new">
        <pc:chgData name="Leo Smith (2302380)" userId="S::2302380@student.uwtsd.ac.uk::e1cc3032-326f-46d8-bac8-4cf5033f208b" providerId="AD" clId="Web-{BBFE83F7-B38A-C204-72F3-CB342037871F}" dt="2026-04-29T11:09:29.199" v="74" actId="20577"/>
        <pc:sldMkLst>
          <pc:docMk/>
          <pc:sldMk cId="2906519767" sldId="264"/>
        </pc:sldMkLst>
        <pc:spChg chg="mod">
          <ac:chgData name="Leo Smith (2302380)" userId="S::2302380@student.uwtsd.ac.uk::e1cc3032-326f-46d8-bac8-4cf5033f208b" providerId="AD" clId="Web-{BBFE83F7-B38A-C204-72F3-CB342037871F}" dt="2026-04-29T11:09:29.199" v="74" actId="20577"/>
          <ac:spMkLst>
            <pc:docMk/>
            <pc:sldMk cId="2906519767" sldId="264"/>
            <ac:spMk id="2" creationId="{A5BE8FFC-48F5-5BBD-FD60-DF6E95C5A3CB}"/>
          </ac:spMkLst>
        </pc:spChg>
      </pc:sldChg>
      <pc:sldChg chg="modSp new">
        <pc:chgData name="Leo Smith (2302380)" userId="S::2302380@student.uwtsd.ac.uk::e1cc3032-326f-46d8-bac8-4cf5033f208b" providerId="AD" clId="Web-{BBFE83F7-B38A-C204-72F3-CB342037871F}" dt="2026-04-29T11:09:39.402" v="82" actId="20577"/>
        <pc:sldMkLst>
          <pc:docMk/>
          <pc:sldMk cId="3136134505" sldId="265"/>
        </pc:sldMkLst>
        <pc:spChg chg="mod">
          <ac:chgData name="Leo Smith (2302380)" userId="S::2302380@student.uwtsd.ac.uk::e1cc3032-326f-46d8-bac8-4cf5033f208b" providerId="AD" clId="Web-{BBFE83F7-B38A-C204-72F3-CB342037871F}" dt="2026-04-29T11:09:39.402" v="82" actId="20577"/>
          <ac:spMkLst>
            <pc:docMk/>
            <pc:sldMk cId="3136134505" sldId="265"/>
            <ac:spMk id="2" creationId="{A755D52B-8B4F-6284-8BF6-0434A8782D50}"/>
          </ac:spMkLst>
        </pc:spChg>
      </pc:sldChg>
    </pc:docChg>
  </pc:docChgLst>
  <pc:docChgLst>
    <pc:chgData name="Leo Smith (2302380)" userId="S::2302380@student.uwtsd.ac.uk::e1cc3032-326f-46d8-bac8-4cf5033f208b" providerId="AD" clId="Web-{6D959CF3-8EDA-703E-AD60-36909D1AF8F3}"/>
    <pc:docChg chg="modSld">
      <pc:chgData name="Leo Smith (2302380)" userId="S::2302380@student.uwtsd.ac.uk::e1cc3032-326f-46d8-bac8-4cf5033f208b" providerId="AD" clId="Web-{6D959CF3-8EDA-703E-AD60-36909D1AF8F3}" dt="2026-05-05T12:10:55.728" v="1893"/>
      <pc:docMkLst>
        <pc:docMk/>
      </pc:docMkLst>
      <pc:sldChg chg="addSp delSp modSp modNotes">
        <pc:chgData name="Leo Smith (2302380)" userId="S::2302380@student.uwtsd.ac.uk::e1cc3032-326f-46d8-bac8-4cf5033f208b" providerId="AD" clId="Web-{6D959CF3-8EDA-703E-AD60-36909D1AF8F3}" dt="2026-05-05T11:50:09.482" v="545"/>
        <pc:sldMkLst>
          <pc:docMk/>
          <pc:sldMk cId="2660640954" sldId="259"/>
        </pc:sldMkLst>
        <pc:spChg chg="mod">
          <ac:chgData name="Leo Smith (2302380)" userId="S::2302380@student.uwtsd.ac.uk::e1cc3032-326f-46d8-bac8-4cf5033f208b" providerId="AD" clId="Web-{6D959CF3-8EDA-703E-AD60-36909D1AF8F3}" dt="2026-05-05T11:46:17.037" v="179" actId="20577"/>
          <ac:spMkLst>
            <pc:docMk/>
            <pc:sldMk cId="2660640954" sldId="259"/>
            <ac:spMk id="2" creationId="{A9A55374-A32B-3747-2E63-EF8E27CE8E83}"/>
          </ac:spMkLst>
        </pc:spChg>
        <pc:spChg chg="mod">
          <ac:chgData name="Leo Smith (2302380)" userId="S::2302380@student.uwtsd.ac.uk::e1cc3032-326f-46d8-bac8-4cf5033f208b" providerId="AD" clId="Web-{6D959CF3-8EDA-703E-AD60-36909D1AF8F3}" dt="2026-05-05T11:46:11.661" v="178"/>
          <ac:spMkLst>
            <pc:docMk/>
            <pc:sldMk cId="2660640954" sldId="259"/>
            <ac:spMk id="3" creationId="{6330FD70-BCCA-DB94-7052-C44C4A565FBE}"/>
          </ac:spMkLst>
        </pc:spChg>
        <pc:spChg chg="add">
          <ac:chgData name="Leo Smith (2302380)" userId="S::2302380@student.uwtsd.ac.uk::e1cc3032-326f-46d8-bac8-4cf5033f208b" providerId="AD" clId="Web-{6D959CF3-8EDA-703E-AD60-36909D1AF8F3}" dt="2026-05-05T11:46:11.661" v="178"/>
          <ac:spMkLst>
            <pc:docMk/>
            <pc:sldMk cId="2660640954" sldId="259"/>
            <ac:spMk id="31" creationId="{04812C46-200A-4DEB-A05E-3ED6C68C2387}"/>
          </ac:spMkLst>
        </pc:spChg>
        <pc:spChg chg="add">
          <ac:chgData name="Leo Smith (2302380)" userId="S::2302380@student.uwtsd.ac.uk::e1cc3032-326f-46d8-bac8-4cf5033f208b" providerId="AD" clId="Web-{6D959CF3-8EDA-703E-AD60-36909D1AF8F3}" dt="2026-05-05T11:46:11.661" v="178"/>
          <ac:spMkLst>
            <pc:docMk/>
            <pc:sldMk cId="2660640954" sldId="259"/>
            <ac:spMk id="33" creationId="{D1EA859B-E555-4109-94F3-6700E046E008}"/>
          </ac:spMkLst>
        </pc:spChg>
        <pc:picChg chg="add mod ord">
          <ac:chgData name="Leo Smith (2302380)" userId="S::2302380@student.uwtsd.ac.uk::e1cc3032-326f-46d8-bac8-4cf5033f208b" providerId="AD" clId="Web-{6D959CF3-8EDA-703E-AD60-36909D1AF8F3}" dt="2026-05-05T11:46:11.661" v="178"/>
          <ac:picMkLst>
            <pc:docMk/>
            <pc:sldMk cId="2660640954" sldId="259"/>
            <ac:picMk id="4" creationId="{124A9850-C041-3351-C79D-18025E636D9E}"/>
          </ac:picMkLst>
        </pc:picChg>
      </pc:sldChg>
      <pc:sldChg chg="addSp modSp modNotes">
        <pc:chgData name="Leo Smith (2302380)" userId="S::2302380@student.uwtsd.ac.uk::e1cc3032-326f-46d8-bac8-4cf5033f208b" providerId="AD" clId="Web-{6D959CF3-8EDA-703E-AD60-36909D1AF8F3}" dt="2026-05-05T12:10:55.728" v="1893"/>
        <pc:sldMkLst>
          <pc:docMk/>
          <pc:sldMk cId="3569477743" sldId="260"/>
        </pc:sldMkLst>
        <pc:spChg chg="mod">
          <ac:chgData name="Leo Smith (2302380)" userId="S::2302380@student.uwtsd.ac.uk::e1cc3032-326f-46d8-bac8-4cf5033f208b" providerId="AD" clId="Web-{6D959CF3-8EDA-703E-AD60-36909D1AF8F3}" dt="2026-05-05T12:03:27.043" v="1144" actId="14100"/>
          <ac:spMkLst>
            <pc:docMk/>
            <pc:sldMk cId="3569477743" sldId="260"/>
            <ac:spMk id="3" creationId="{72A8C82B-8B09-7B86-9736-09B0689F69F2}"/>
          </ac:spMkLst>
        </pc:spChg>
        <pc:spChg chg="add mod">
          <ac:chgData name="Leo Smith (2302380)" userId="S::2302380@student.uwtsd.ac.uk::e1cc3032-326f-46d8-bac8-4cf5033f208b" providerId="AD" clId="Web-{6D959CF3-8EDA-703E-AD60-36909D1AF8F3}" dt="2026-05-05T12:03:37.497" v="1147" actId="14100"/>
          <ac:spMkLst>
            <pc:docMk/>
            <pc:sldMk cId="3569477743" sldId="260"/>
            <ac:spMk id="4" creationId="{58CC3935-48AB-E436-B129-E76200538D2F}"/>
          </ac:spMkLst>
        </pc:spChg>
      </pc:sldChg>
    </pc:docChg>
  </pc:docChgLst>
  <pc:docChgLst>
    <pc:chgData name="Leo Smith (2302380)" userId="S::2302380@student.uwtsd.ac.uk::e1cc3032-326f-46d8-bac8-4cf5033f208b" providerId="AD" clId="Web-{978F162F-73C0-DC37-5881-182DA5956A72}"/>
    <pc:docChg chg="delSld modSld">
      <pc:chgData name="Leo Smith (2302380)" userId="S::2302380@student.uwtsd.ac.uk::e1cc3032-326f-46d8-bac8-4cf5033f208b" providerId="AD" clId="Web-{978F162F-73C0-DC37-5881-182DA5956A72}" dt="2026-05-08T10:34:30.669" v="2751"/>
      <pc:docMkLst>
        <pc:docMk/>
      </pc:docMkLst>
      <pc:sldChg chg="addSp delSp modSp modNotes">
        <pc:chgData name="Leo Smith (2302380)" userId="S::2302380@student.uwtsd.ac.uk::e1cc3032-326f-46d8-bac8-4cf5033f208b" providerId="AD" clId="Web-{978F162F-73C0-DC37-5881-182DA5956A72}" dt="2026-05-08T10:10:34.266" v="829"/>
        <pc:sldMkLst>
          <pc:docMk/>
          <pc:sldMk cId="3723772932" sldId="261"/>
        </pc:sldMkLst>
        <pc:spChg chg="del">
          <ac:chgData name="Leo Smith (2302380)" userId="S::2302380@student.uwtsd.ac.uk::e1cc3032-326f-46d8-bac8-4cf5033f208b" providerId="AD" clId="Web-{978F162F-73C0-DC37-5881-182DA5956A72}" dt="2026-05-08T09:48:46.227" v="0"/>
          <ac:spMkLst>
            <pc:docMk/>
            <pc:sldMk cId="3723772932" sldId="261"/>
            <ac:spMk id="3" creationId="{B61D15A1-A2B9-F35C-F018-68AD5225B85B}"/>
          </ac:spMkLst>
        </pc:spChg>
        <pc:spChg chg="add del mod">
          <ac:chgData name="Leo Smith (2302380)" userId="S::2302380@student.uwtsd.ac.uk::e1cc3032-326f-46d8-bac8-4cf5033f208b" providerId="AD" clId="Web-{978F162F-73C0-DC37-5881-182DA5956A72}" dt="2026-05-08T09:49:32.619" v="15"/>
          <ac:spMkLst>
            <pc:docMk/>
            <pc:sldMk cId="3723772932" sldId="261"/>
            <ac:spMk id="152" creationId="{38055F88-355E-1869-ED72-E1682F4A2ECE}"/>
          </ac:spMkLst>
        </pc:spChg>
        <pc:spChg chg="add mod">
          <ac:chgData name="Leo Smith (2302380)" userId="S::2302380@student.uwtsd.ac.uk::e1cc3032-326f-46d8-bac8-4cf5033f208b" providerId="AD" clId="Web-{978F162F-73C0-DC37-5881-182DA5956A72}" dt="2026-05-08T09:59:59.388" v="451" actId="1076"/>
          <ac:spMkLst>
            <pc:docMk/>
            <pc:sldMk cId="3723772932" sldId="261"/>
            <ac:spMk id="429" creationId="{9D75E210-9F31-A8A6-5867-672A7E83ADC0}"/>
          </ac:spMkLst>
        </pc:spChg>
        <pc:graphicFrameChg chg="add del mod ord modGraphic">
          <ac:chgData name="Leo Smith (2302380)" userId="S::2302380@student.uwtsd.ac.uk::e1cc3032-326f-46d8-bac8-4cf5033f208b" providerId="AD" clId="Web-{978F162F-73C0-DC37-5881-182DA5956A72}" dt="2026-05-08T09:49:09.712" v="14"/>
          <ac:graphicFrameMkLst>
            <pc:docMk/>
            <pc:sldMk cId="3723772932" sldId="261"/>
            <ac:graphicFrameMk id="4" creationId="{C8341050-E333-0282-DCFA-032FAB27B732}"/>
          </ac:graphicFrameMkLst>
        </pc:graphicFrameChg>
        <pc:graphicFrameChg chg="add mod ord modGraphic">
          <ac:chgData name="Leo Smith (2302380)" userId="S::2302380@student.uwtsd.ac.uk::e1cc3032-326f-46d8-bac8-4cf5033f208b" providerId="AD" clId="Web-{978F162F-73C0-DC37-5881-182DA5956A72}" dt="2026-05-08T09:59:54.294" v="450"/>
          <ac:graphicFrameMkLst>
            <pc:docMk/>
            <pc:sldMk cId="3723772932" sldId="261"/>
            <ac:graphicFrameMk id="153" creationId="{241BC240-3A4D-D12E-45B0-B357E88B223C}"/>
          </ac:graphicFrameMkLst>
        </pc:graphicFrameChg>
      </pc:sldChg>
      <pc:sldChg chg="addSp delSp modSp mod setBg modNotes">
        <pc:chgData name="Leo Smith (2302380)" userId="S::2302380@student.uwtsd.ac.uk::e1cc3032-326f-46d8-bac8-4cf5033f208b" providerId="AD" clId="Web-{978F162F-73C0-DC37-5881-182DA5956A72}" dt="2026-05-08T10:21:12.551" v="1599"/>
        <pc:sldMkLst>
          <pc:docMk/>
          <pc:sldMk cId="3852443985" sldId="262"/>
        </pc:sldMkLst>
        <pc:spChg chg="mod">
          <ac:chgData name="Leo Smith (2302380)" userId="S::2302380@student.uwtsd.ac.uk::e1cc3032-326f-46d8-bac8-4cf5033f208b" providerId="AD" clId="Web-{978F162F-73C0-DC37-5881-182DA5956A72}" dt="2026-05-08T10:15:41.557" v="1040"/>
          <ac:spMkLst>
            <pc:docMk/>
            <pc:sldMk cId="3852443985" sldId="262"/>
            <ac:spMk id="2" creationId="{82A621C7-08ED-C7AA-A3B5-CC14D14B5DF6}"/>
          </ac:spMkLst>
        </pc:spChg>
        <pc:spChg chg="del mod">
          <ac:chgData name="Leo Smith (2302380)" userId="S::2302380@student.uwtsd.ac.uk::e1cc3032-326f-46d8-bac8-4cf5033f208b" providerId="AD" clId="Web-{978F162F-73C0-DC37-5881-182DA5956A72}" dt="2026-05-08T10:15:41.557" v="1040"/>
          <ac:spMkLst>
            <pc:docMk/>
            <pc:sldMk cId="3852443985" sldId="262"/>
            <ac:spMk id="3" creationId="{A4D98778-B4BD-CDF0-3140-D1690C1A5C32}"/>
          </ac:spMkLst>
        </pc:spChg>
        <pc:spChg chg="add">
          <ac:chgData name="Leo Smith (2302380)" userId="S::2302380@student.uwtsd.ac.uk::e1cc3032-326f-46d8-bac8-4cf5033f208b" providerId="AD" clId="Web-{978F162F-73C0-DC37-5881-182DA5956A72}" dt="2026-05-08T10:15:41.557" v="1040"/>
          <ac:spMkLst>
            <pc:docMk/>
            <pc:sldMk cId="3852443985" sldId="262"/>
            <ac:spMk id="9" creationId="{9DBC8166-481C-4473-95F5-9A5B9073B7F1}"/>
          </ac:spMkLst>
        </pc:spChg>
        <pc:spChg chg="add">
          <ac:chgData name="Leo Smith (2302380)" userId="S::2302380@student.uwtsd.ac.uk::e1cc3032-326f-46d8-bac8-4cf5033f208b" providerId="AD" clId="Web-{978F162F-73C0-DC37-5881-182DA5956A72}" dt="2026-05-08T10:15:41.557" v="1040"/>
          <ac:spMkLst>
            <pc:docMk/>
            <pc:sldMk cId="3852443985" sldId="262"/>
            <ac:spMk id="11" creationId="{A5A5CE6E-90AF-4D43-A014-1F9EC83EB93D}"/>
          </ac:spMkLst>
        </pc:spChg>
        <pc:graphicFrameChg chg="add">
          <ac:chgData name="Leo Smith (2302380)" userId="S::2302380@student.uwtsd.ac.uk::e1cc3032-326f-46d8-bac8-4cf5033f208b" providerId="AD" clId="Web-{978F162F-73C0-DC37-5881-182DA5956A72}" dt="2026-05-08T10:15:41.557" v="1040"/>
          <ac:graphicFrameMkLst>
            <pc:docMk/>
            <pc:sldMk cId="3852443985" sldId="262"/>
            <ac:graphicFrameMk id="5" creationId="{1E30C1C1-EB11-10A1-18ED-369F51102B5D}"/>
          </ac:graphicFrameMkLst>
        </pc:graphicFrameChg>
      </pc:sldChg>
      <pc:sldChg chg="del">
        <pc:chgData name="Leo Smith (2302380)" userId="S::2302380@student.uwtsd.ac.uk::e1cc3032-326f-46d8-bac8-4cf5033f208b" providerId="AD" clId="Web-{978F162F-73C0-DC37-5881-182DA5956A72}" dt="2026-05-08T10:08:39.482" v="748"/>
        <pc:sldMkLst>
          <pc:docMk/>
          <pc:sldMk cId="1575725807" sldId="263"/>
        </pc:sldMkLst>
      </pc:sldChg>
      <pc:sldChg chg="addSp delSp modSp modNotes">
        <pc:chgData name="Leo Smith (2302380)" userId="S::2302380@student.uwtsd.ac.uk::e1cc3032-326f-46d8-bac8-4cf5033f208b" providerId="AD" clId="Web-{978F162F-73C0-DC37-5881-182DA5956A72}" dt="2026-05-08T10:30:18.850" v="2375"/>
        <pc:sldMkLst>
          <pc:docMk/>
          <pc:sldMk cId="2906519767" sldId="264"/>
        </pc:sldMkLst>
        <pc:spChg chg="del mod">
          <ac:chgData name="Leo Smith (2302380)" userId="S::2302380@student.uwtsd.ac.uk::e1cc3032-326f-46d8-bac8-4cf5033f208b" providerId="AD" clId="Web-{978F162F-73C0-DC37-5881-182DA5956A72}" dt="2026-05-08T10:25:28.996" v="1803"/>
          <ac:spMkLst>
            <pc:docMk/>
            <pc:sldMk cId="2906519767" sldId="264"/>
            <ac:spMk id="3" creationId="{0F359792-ED06-E888-A0C8-753175BDDB6E}"/>
          </ac:spMkLst>
        </pc:spChg>
        <pc:graphicFrameChg chg="add modGraphic">
          <ac:chgData name="Leo Smith (2302380)" userId="S::2302380@student.uwtsd.ac.uk::e1cc3032-326f-46d8-bac8-4cf5033f208b" providerId="AD" clId="Web-{978F162F-73C0-DC37-5881-182DA5956A72}" dt="2026-05-08T10:25:53.685" v="1806"/>
          <ac:graphicFrameMkLst>
            <pc:docMk/>
            <pc:sldMk cId="2906519767" sldId="264"/>
            <ac:graphicFrameMk id="5" creationId="{A17A0D84-A92B-4749-8D4A-ABF88D15357C}"/>
          </ac:graphicFrameMkLst>
        </pc:graphicFrameChg>
      </pc:sldChg>
      <pc:sldChg chg="addSp modSp mod setBg modNotes">
        <pc:chgData name="Leo Smith (2302380)" userId="S::2302380@student.uwtsd.ac.uk::e1cc3032-326f-46d8-bac8-4cf5033f208b" providerId="AD" clId="Web-{978F162F-73C0-DC37-5881-182DA5956A72}" dt="2026-05-08T10:34:30.669" v="2751"/>
        <pc:sldMkLst>
          <pc:docMk/>
          <pc:sldMk cId="3136134505" sldId="265"/>
        </pc:sldMkLst>
        <pc:spChg chg="mod">
          <ac:chgData name="Leo Smith (2302380)" userId="S::2302380@student.uwtsd.ac.uk::e1cc3032-326f-46d8-bac8-4cf5033f208b" providerId="AD" clId="Web-{978F162F-73C0-DC37-5881-182DA5956A72}" dt="2026-05-08T10:30:50.350" v="2399"/>
          <ac:spMkLst>
            <pc:docMk/>
            <pc:sldMk cId="3136134505" sldId="265"/>
            <ac:spMk id="2" creationId="{A755D52B-8B4F-6284-8BF6-0434A8782D50}"/>
          </ac:spMkLst>
        </pc:spChg>
        <pc:spChg chg="mod">
          <ac:chgData name="Leo Smith (2302380)" userId="S::2302380@student.uwtsd.ac.uk::e1cc3032-326f-46d8-bac8-4cf5033f208b" providerId="AD" clId="Web-{978F162F-73C0-DC37-5881-182DA5956A72}" dt="2026-05-08T10:31:12.226" v="2405" actId="20577"/>
          <ac:spMkLst>
            <pc:docMk/>
            <pc:sldMk cId="3136134505" sldId="265"/>
            <ac:spMk id="3" creationId="{DC520478-6612-2BD3-1E90-31D1C5EF23C4}"/>
          </ac:spMkLst>
        </pc:spChg>
        <pc:spChg chg="add">
          <ac:chgData name="Leo Smith (2302380)" userId="S::2302380@student.uwtsd.ac.uk::e1cc3032-326f-46d8-bac8-4cf5033f208b" providerId="AD" clId="Web-{978F162F-73C0-DC37-5881-182DA5956A72}" dt="2026-05-08T10:30:50.350" v="2399"/>
          <ac:spMkLst>
            <pc:docMk/>
            <pc:sldMk cId="3136134505" sldId="265"/>
            <ac:spMk id="9" creationId="{C0763A76-9F1C-4FC5-82B7-DD475DA461B2}"/>
          </ac:spMkLst>
        </pc:spChg>
        <pc:spChg chg="add">
          <ac:chgData name="Leo Smith (2302380)" userId="S::2302380@student.uwtsd.ac.uk::e1cc3032-326f-46d8-bac8-4cf5033f208b" providerId="AD" clId="Web-{978F162F-73C0-DC37-5881-182DA5956A72}" dt="2026-05-08T10:30:50.350" v="2399"/>
          <ac:spMkLst>
            <pc:docMk/>
            <pc:sldMk cId="3136134505" sldId="265"/>
            <ac:spMk id="11" creationId="{E81BF4F6-F2CF-4984-9D14-D6966D92F99F}"/>
          </ac:spMkLst>
        </pc:spChg>
        <pc:picChg chg="add">
          <ac:chgData name="Leo Smith (2302380)" userId="S::2302380@student.uwtsd.ac.uk::e1cc3032-326f-46d8-bac8-4cf5033f208b" providerId="AD" clId="Web-{978F162F-73C0-DC37-5881-182DA5956A72}" dt="2026-05-08T10:30:50.350" v="2399"/>
          <ac:picMkLst>
            <pc:docMk/>
            <pc:sldMk cId="3136134505" sldId="265"/>
            <ac:picMk id="5" creationId="{68D1A1AA-ACBE-D3C0-89A3-B5C23A67F99A}"/>
          </ac:picMkLst>
        </pc:picChg>
      </pc:sldChg>
      <pc:sldChg chg="modSp">
        <pc:chgData name="Leo Smith (2302380)" userId="S::2302380@student.uwtsd.ac.uk::e1cc3032-326f-46d8-bac8-4cf5033f208b" providerId="AD" clId="Web-{978F162F-73C0-DC37-5881-182DA5956A72}" dt="2026-05-08T10:08:20.747" v="747" actId="20577"/>
        <pc:sldMkLst>
          <pc:docMk/>
          <pc:sldMk cId="19669309" sldId="266"/>
        </pc:sldMkLst>
        <pc:spChg chg="mod">
          <ac:chgData name="Leo Smith (2302380)" userId="S::2302380@student.uwtsd.ac.uk::e1cc3032-326f-46d8-bac8-4cf5033f208b" providerId="AD" clId="Web-{978F162F-73C0-DC37-5881-182DA5956A72}" dt="2026-05-08T10:08:20.747" v="747" actId="20577"/>
          <ac:spMkLst>
            <pc:docMk/>
            <pc:sldMk cId="19669309" sldId="266"/>
            <ac:spMk id="3" creationId="{E98FEB2E-DCA6-9E0E-ADB0-510BAADFCAC3}"/>
          </ac:spMkLst>
        </pc:spChg>
      </pc:sldChg>
    </pc:docChg>
  </pc:docChgLst>
  <pc:docChgLst>
    <pc:chgData name="Leo Smith (2302380)" userId="S::2302380@student.uwtsd.ac.uk::e1cc3032-326f-46d8-bac8-4cf5033f208b" providerId="AD" clId="Web-{E7B70329-7D1D-92F2-118D-17F1297A0EA9}"/>
    <pc:docChg chg="addSld modSld">
      <pc:chgData name="Leo Smith (2302380)" userId="S::2302380@student.uwtsd.ac.uk::e1cc3032-326f-46d8-bac8-4cf5033f208b" providerId="AD" clId="Web-{E7B70329-7D1D-92F2-118D-17F1297A0EA9}" dt="2026-04-29T11:07:27.847" v="7"/>
      <pc:docMkLst>
        <pc:docMk/>
      </pc:docMkLst>
      <pc:sldChg chg="modSp">
        <pc:chgData name="Leo Smith (2302380)" userId="S::2302380@student.uwtsd.ac.uk::e1cc3032-326f-46d8-bac8-4cf5033f208b" providerId="AD" clId="Web-{E7B70329-7D1D-92F2-118D-17F1297A0EA9}" dt="2026-04-29T11:07:24.987" v="6" actId="20577"/>
        <pc:sldMkLst>
          <pc:docMk/>
          <pc:sldMk cId="109857222" sldId="256"/>
        </pc:sldMkLst>
        <pc:spChg chg="mod">
          <ac:chgData name="Leo Smith (2302380)" userId="S::2302380@student.uwtsd.ac.uk::e1cc3032-326f-46d8-bac8-4cf5033f208b" providerId="AD" clId="Web-{E7B70329-7D1D-92F2-118D-17F1297A0EA9}" dt="2026-04-29T11:07:17.018" v="0" actId="20577"/>
          <ac:spMkLst>
            <pc:docMk/>
            <pc:sldMk cId="109857222" sldId="256"/>
            <ac:spMk id="2" creationId="{00000000-0000-0000-0000-000000000000}"/>
          </ac:spMkLst>
        </pc:spChg>
        <pc:spChg chg="mod">
          <ac:chgData name="Leo Smith (2302380)" userId="S::2302380@student.uwtsd.ac.uk::e1cc3032-326f-46d8-bac8-4cf5033f208b" providerId="AD" clId="Web-{E7B70329-7D1D-92F2-118D-17F1297A0EA9}" dt="2026-04-29T11:07:24.987" v="6" actId="20577"/>
          <ac:spMkLst>
            <pc:docMk/>
            <pc:sldMk cId="109857222" sldId="256"/>
            <ac:spMk id="3" creationId="{00000000-0000-0000-0000-000000000000}"/>
          </ac:spMkLst>
        </pc:spChg>
      </pc:sldChg>
    </pc:docChg>
  </pc:docChgLst>
  <pc:docChgLst>
    <pc:chgData name="Leo Smith (2302380)" userId="S::2302380@student.uwtsd.ac.uk::e1cc3032-326f-46d8-bac8-4cf5033f208b" providerId="AD" clId="Web-{C4E2FC14-BD51-85F1-34F5-8F6BB5ED8B0A}"/>
    <pc:docChg chg="addSld delSld modSld">
      <pc:chgData name="Leo Smith (2302380)" userId="S::2302380@student.uwtsd.ac.uk::e1cc3032-326f-46d8-bac8-4cf5033f208b" providerId="AD" clId="Web-{C4E2FC14-BD51-85F1-34F5-8F6BB5ED8B0A}" dt="2026-05-04T12:52:56.859" v="1023"/>
      <pc:docMkLst>
        <pc:docMk/>
      </pc:docMkLst>
      <pc:sldChg chg="addSp delSp modSp modNotes">
        <pc:chgData name="Leo Smith (2302380)" userId="S::2302380@student.uwtsd.ac.uk::e1cc3032-326f-46d8-bac8-4cf5033f208b" providerId="AD" clId="Web-{C4E2FC14-BD51-85F1-34F5-8F6BB5ED8B0A}" dt="2026-05-04T12:27:08.874" v="326"/>
        <pc:sldMkLst>
          <pc:docMk/>
          <pc:sldMk cId="109857222" sldId="256"/>
        </pc:sldMkLst>
        <pc:spChg chg="mod">
          <ac:chgData name="Leo Smith (2302380)" userId="S::2302380@student.uwtsd.ac.uk::e1cc3032-326f-46d8-bac8-4cf5033f208b" providerId="AD" clId="Web-{C4E2FC14-BD51-85F1-34F5-8F6BB5ED8B0A}" dt="2026-05-04T12:08:16.433" v="6"/>
          <ac:spMkLst>
            <pc:docMk/>
            <pc:sldMk cId="109857222" sldId="256"/>
            <ac:spMk id="2" creationId="{00000000-0000-0000-0000-000000000000}"/>
          </ac:spMkLst>
        </pc:spChg>
        <pc:spChg chg="mod">
          <ac:chgData name="Leo Smith (2302380)" userId="S::2302380@student.uwtsd.ac.uk::e1cc3032-326f-46d8-bac8-4cf5033f208b" providerId="AD" clId="Web-{C4E2FC14-BD51-85F1-34F5-8F6BB5ED8B0A}" dt="2026-05-04T12:07:29.369" v="2"/>
          <ac:spMkLst>
            <pc:docMk/>
            <pc:sldMk cId="109857222" sldId="256"/>
            <ac:spMk id="3" creationId="{00000000-0000-0000-0000-000000000000}"/>
          </ac:spMkLst>
        </pc:spChg>
        <pc:spChg chg="add">
          <ac:chgData name="Leo Smith (2302380)" userId="S::2302380@student.uwtsd.ac.uk::e1cc3032-326f-46d8-bac8-4cf5033f208b" providerId="AD" clId="Web-{C4E2FC14-BD51-85F1-34F5-8F6BB5ED8B0A}" dt="2026-05-04T12:08:16.433" v="6"/>
          <ac:spMkLst>
            <pc:docMk/>
            <pc:sldMk cId="109857222" sldId="256"/>
            <ac:spMk id="30" creationId="{46F1F2C8-798B-4CCE-A851-94AFAF350BED}"/>
          </ac:spMkLst>
        </pc:spChg>
        <pc:spChg chg="add">
          <ac:chgData name="Leo Smith (2302380)" userId="S::2302380@student.uwtsd.ac.uk::e1cc3032-326f-46d8-bac8-4cf5033f208b" providerId="AD" clId="Web-{C4E2FC14-BD51-85F1-34F5-8F6BB5ED8B0A}" dt="2026-05-04T12:08:16.433" v="6"/>
          <ac:spMkLst>
            <pc:docMk/>
            <pc:sldMk cId="109857222" sldId="256"/>
            <ac:spMk id="32" creationId="{755E9CD0-04B0-4A3C-B291-AD913379C713}"/>
          </ac:spMkLst>
        </pc:spChg>
        <pc:spChg chg="add">
          <ac:chgData name="Leo Smith (2302380)" userId="S::2302380@student.uwtsd.ac.uk::e1cc3032-326f-46d8-bac8-4cf5033f208b" providerId="AD" clId="Web-{C4E2FC14-BD51-85F1-34F5-8F6BB5ED8B0A}" dt="2026-05-04T12:08:16.433" v="6"/>
          <ac:spMkLst>
            <pc:docMk/>
            <pc:sldMk cId="109857222" sldId="256"/>
            <ac:spMk id="34" creationId="{1DD8BF3B-6066-418C-8D1A-75C5E396FC04}"/>
          </ac:spMkLst>
        </pc:spChg>
        <pc:spChg chg="add">
          <ac:chgData name="Leo Smith (2302380)" userId="S::2302380@student.uwtsd.ac.uk::e1cc3032-326f-46d8-bac8-4cf5033f208b" providerId="AD" clId="Web-{C4E2FC14-BD51-85F1-34F5-8F6BB5ED8B0A}" dt="2026-05-04T12:08:16.433" v="6"/>
          <ac:spMkLst>
            <pc:docMk/>
            <pc:sldMk cId="109857222" sldId="256"/>
            <ac:spMk id="36" creationId="{80BC66F9-7A74-4286-AD22-1174052CC22C}"/>
          </ac:spMkLst>
        </pc:spChg>
        <pc:spChg chg="add">
          <ac:chgData name="Leo Smith (2302380)" userId="S::2302380@student.uwtsd.ac.uk::e1cc3032-326f-46d8-bac8-4cf5033f208b" providerId="AD" clId="Web-{C4E2FC14-BD51-85F1-34F5-8F6BB5ED8B0A}" dt="2026-05-04T12:08:16.433" v="6"/>
          <ac:spMkLst>
            <pc:docMk/>
            <pc:sldMk cId="109857222" sldId="256"/>
            <ac:spMk id="38" creationId="{D8142CC3-2B5C-48E6-9DF0-6C8ACBAF23EF}"/>
          </ac:spMkLst>
        </pc:spChg>
        <pc:spChg chg="add">
          <ac:chgData name="Leo Smith (2302380)" userId="S::2302380@student.uwtsd.ac.uk::e1cc3032-326f-46d8-bac8-4cf5033f208b" providerId="AD" clId="Web-{C4E2FC14-BD51-85F1-34F5-8F6BB5ED8B0A}" dt="2026-05-04T12:08:16.433" v="6"/>
          <ac:spMkLst>
            <pc:docMk/>
            <pc:sldMk cId="109857222" sldId="256"/>
            <ac:spMk id="42" creationId="{46A89C79-8EF3-4AF9-B3D9-59A883F41C83}"/>
          </ac:spMkLst>
        </pc:spChg>
        <pc:spChg chg="add">
          <ac:chgData name="Leo Smith (2302380)" userId="S::2302380@student.uwtsd.ac.uk::e1cc3032-326f-46d8-bac8-4cf5033f208b" providerId="AD" clId="Web-{C4E2FC14-BD51-85F1-34F5-8F6BB5ED8B0A}" dt="2026-05-04T12:08:16.433" v="6"/>
          <ac:spMkLst>
            <pc:docMk/>
            <pc:sldMk cId="109857222" sldId="256"/>
            <ac:spMk id="44" creationId="{EFE5CE34-4543-42E5-B82C-1F3D12422CDD}"/>
          </ac:spMkLst>
        </pc:spChg>
        <pc:spChg chg="add">
          <ac:chgData name="Leo Smith (2302380)" userId="S::2302380@student.uwtsd.ac.uk::e1cc3032-326f-46d8-bac8-4cf5033f208b" providerId="AD" clId="Web-{C4E2FC14-BD51-85F1-34F5-8F6BB5ED8B0A}" dt="2026-05-04T12:08:16.433" v="6"/>
          <ac:spMkLst>
            <pc:docMk/>
            <pc:sldMk cId="109857222" sldId="256"/>
            <ac:spMk id="46" creationId="{72AF41FE-63D7-4695-81D2-66D2510E4486}"/>
          </ac:spMkLst>
        </pc:spChg>
      </pc:sldChg>
      <pc:sldChg chg="addSp delSp modSp mod setBg modNotes">
        <pc:chgData name="Leo Smith (2302380)" userId="S::2302380@student.uwtsd.ac.uk::e1cc3032-326f-46d8-bac8-4cf5033f208b" providerId="AD" clId="Web-{C4E2FC14-BD51-85F1-34F5-8F6BB5ED8B0A}" dt="2026-05-04T12:52:56.859" v="1023"/>
        <pc:sldMkLst>
          <pc:docMk/>
          <pc:sldMk cId="4237639572" sldId="258"/>
        </pc:sldMkLst>
        <pc:spChg chg="mod">
          <ac:chgData name="Leo Smith (2302380)" userId="S::2302380@student.uwtsd.ac.uk::e1cc3032-326f-46d8-bac8-4cf5033f208b" providerId="AD" clId="Web-{C4E2FC14-BD51-85F1-34F5-8F6BB5ED8B0A}" dt="2026-05-04T12:19:19.123" v="265"/>
          <ac:spMkLst>
            <pc:docMk/>
            <pc:sldMk cId="4237639572" sldId="258"/>
            <ac:spMk id="2" creationId="{100556B4-845C-A5FC-6A59-01FB53472F53}"/>
          </ac:spMkLst>
        </pc:spChg>
        <pc:spChg chg="add">
          <ac:chgData name="Leo Smith (2302380)" userId="S::2302380@student.uwtsd.ac.uk::e1cc3032-326f-46d8-bac8-4cf5033f208b" providerId="AD" clId="Web-{C4E2FC14-BD51-85F1-34F5-8F6BB5ED8B0A}" dt="2026-05-04T12:19:19.123" v="265"/>
          <ac:spMkLst>
            <pc:docMk/>
            <pc:sldMk cId="4237639572" sldId="258"/>
            <ac:spMk id="8" creationId="{C2554CA6-288E-4202-BC52-2E5A8F0C0AED}"/>
          </ac:spMkLst>
        </pc:spChg>
        <pc:spChg chg="add">
          <ac:chgData name="Leo Smith (2302380)" userId="S::2302380@student.uwtsd.ac.uk::e1cc3032-326f-46d8-bac8-4cf5033f208b" providerId="AD" clId="Web-{C4E2FC14-BD51-85F1-34F5-8F6BB5ED8B0A}" dt="2026-05-04T12:19:19.123" v="265"/>
          <ac:spMkLst>
            <pc:docMk/>
            <pc:sldMk cId="4237639572" sldId="258"/>
            <ac:spMk id="10" creationId="{B10BB131-AC8E-4A8E-A5D1-36260F720C3B}"/>
          </ac:spMkLst>
        </pc:spChg>
        <pc:spChg chg="add">
          <ac:chgData name="Leo Smith (2302380)" userId="S::2302380@student.uwtsd.ac.uk::e1cc3032-326f-46d8-bac8-4cf5033f208b" providerId="AD" clId="Web-{C4E2FC14-BD51-85F1-34F5-8F6BB5ED8B0A}" dt="2026-05-04T12:19:19.123" v="265"/>
          <ac:spMkLst>
            <pc:docMk/>
            <pc:sldMk cId="4237639572" sldId="258"/>
            <ac:spMk id="12" creationId="{5B7778FC-632E-4DCA-A7CB-0D7731CCF970}"/>
          </ac:spMkLst>
        </pc:spChg>
        <pc:spChg chg="add">
          <ac:chgData name="Leo Smith (2302380)" userId="S::2302380@student.uwtsd.ac.uk::e1cc3032-326f-46d8-bac8-4cf5033f208b" providerId="AD" clId="Web-{C4E2FC14-BD51-85F1-34F5-8F6BB5ED8B0A}" dt="2026-05-04T12:19:19.123" v="265"/>
          <ac:spMkLst>
            <pc:docMk/>
            <pc:sldMk cId="4237639572" sldId="258"/>
            <ac:spMk id="14" creationId="{FA23A907-97FB-4A8F-880A-DD77401C4296}"/>
          </ac:spMkLst>
        </pc:spChg>
        <pc:graphicFrameChg chg="add mod modGraphic">
          <ac:chgData name="Leo Smith (2302380)" userId="S::2302380@student.uwtsd.ac.uk::e1cc3032-326f-46d8-bac8-4cf5033f208b" providerId="AD" clId="Web-{C4E2FC14-BD51-85F1-34F5-8F6BB5ED8B0A}" dt="2026-05-04T12:24:00.323" v="316" actId="1076"/>
          <ac:graphicFrameMkLst>
            <pc:docMk/>
            <pc:sldMk cId="4237639572" sldId="258"/>
            <ac:graphicFrameMk id="4" creationId="{EA8FF24E-0A18-1661-CC20-2D353949F711}"/>
          </ac:graphicFrameMkLst>
        </pc:graphicFrameChg>
      </pc:sldChg>
      <pc:sldChg chg="addSp modSp mod setBg">
        <pc:chgData name="Leo Smith (2302380)" userId="S::2302380@student.uwtsd.ac.uk::e1cc3032-326f-46d8-bac8-4cf5033f208b" providerId="AD" clId="Web-{C4E2FC14-BD51-85F1-34F5-8F6BB5ED8B0A}" dt="2026-05-04T12:33:24.973" v="653" actId="20577"/>
        <pc:sldMkLst>
          <pc:docMk/>
          <pc:sldMk cId="2660640954" sldId="259"/>
        </pc:sldMkLst>
        <pc:spChg chg="mod">
          <ac:chgData name="Leo Smith (2302380)" userId="S::2302380@student.uwtsd.ac.uk::e1cc3032-326f-46d8-bac8-4cf5033f208b" providerId="AD" clId="Web-{C4E2FC14-BD51-85F1-34F5-8F6BB5ED8B0A}" dt="2026-05-04T12:32:48.410" v="636"/>
          <ac:spMkLst>
            <pc:docMk/>
            <pc:sldMk cId="2660640954" sldId="259"/>
            <ac:spMk id="2" creationId="{A9A55374-A32B-3747-2E63-EF8E27CE8E83}"/>
          </ac:spMkLst>
        </pc:spChg>
        <pc:spChg chg="mod">
          <ac:chgData name="Leo Smith (2302380)" userId="S::2302380@student.uwtsd.ac.uk::e1cc3032-326f-46d8-bac8-4cf5033f208b" providerId="AD" clId="Web-{C4E2FC14-BD51-85F1-34F5-8F6BB5ED8B0A}" dt="2026-05-04T12:33:24.973" v="653" actId="20577"/>
          <ac:spMkLst>
            <pc:docMk/>
            <pc:sldMk cId="2660640954" sldId="259"/>
            <ac:spMk id="3" creationId="{6330FD70-BCCA-DB94-7052-C44C4A565FBE}"/>
          </ac:spMkLst>
        </pc:spChg>
      </pc:sldChg>
      <pc:sldChg chg="modSp new">
        <pc:chgData name="Leo Smith (2302380)" userId="S::2302380@student.uwtsd.ac.uk::e1cc3032-326f-46d8-bac8-4cf5033f208b" providerId="AD" clId="Web-{C4E2FC14-BD51-85F1-34F5-8F6BB5ED8B0A}" dt="2026-05-04T12:52:18.262" v="1019" actId="20577"/>
        <pc:sldMkLst>
          <pc:docMk/>
          <pc:sldMk cId="19669309" sldId="266"/>
        </pc:sldMkLst>
        <pc:spChg chg="mod">
          <ac:chgData name="Leo Smith (2302380)" userId="S::2302380@student.uwtsd.ac.uk::e1cc3032-326f-46d8-bac8-4cf5033f208b" providerId="AD" clId="Web-{C4E2FC14-BD51-85F1-34F5-8F6BB5ED8B0A}" dt="2026-05-04T12:35:59.623" v="662" actId="20577"/>
          <ac:spMkLst>
            <pc:docMk/>
            <pc:sldMk cId="19669309" sldId="266"/>
            <ac:spMk id="2" creationId="{C90A6A0E-3686-F3E7-E7D1-F77C9FA3BC28}"/>
          </ac:spMkLst>
        </pc:spChg>
        <pc:spChg chg="mod">
          <ac:chgData name="Leo Smith (2302380)" userId="S::2302380@student.uwtsd.ac.uk::e1cc3032-326f-46d8-bac8-4cf5033f208b" providerId="AD" clId="Web-{C4E2FC14-BD51-85F1-34F5-8F6BB5ED8B0A}" dt="2026-05-04T12:52:18.262" v="1019" actId="20577"/>
          <ac:spMkLst>
            <pc:docMk/>
            <pc:sldMk cId="19669309" sldId="266"/>
            <ac:spMk id="3" creationId="{E98FEB2E-DCA6-9E0E-ADB0-510BAADFCAC3}"/>
          </ac:spMkLst>
        </pc:spChg>
      </pc:sldChg>
      <pc:sldChg chg="addSp delSp modSp new mod setBg modNotes">
        <pc:chgData name="Leo Smith (2302380)" userId="S::2302380@student.uwtsd.ac.uk::e1cc3032-326f-46d8-bac8-4cf5033f208b" providerId="AD" clId="Web-{C4E2FC14-BD51-85F1-34F5-8F6BB5ED8B0A}" dt="2026-05-04T12:50:50.131" v="980"/>
        <pc:sldMkLst>
          <pc:docMk/>
          <pc:sldMk cId="697437222" sldId="267"/>
        </pc:sldMkLst>
        <pc:spChg chg="mod">
          <ac:chgData name="Leo Smith (2302380)" userId="S::2302380@student.uwtsd.ac.uk::e1cc3032-326f-46d8-bac8-4cf5033f208b" providerId="AD" clId="Web-{C4E2FC14-BD51-85F1-34F5-8F6BB5ED8B0A}" dt="2026-05-04T12:44:56.360" v="769"/>
          <ac:spMkLst>
            <pc:docMk/>
            <pc:sldMk cId="697437222" sldId="267"/>
            <ac:spMk id="2" creationId="{FEF12720-8261-9F7F-67C2-29A7D79B1555}"/>
          </ac:spMkLst>
        </pc:spChg>
        <pc:spChg chg="add">
          <ac:chgData name="Leo Smith (2302380)" userId="S::2302380@student.uwtsd.ac.uk::e1cc3032-326f-46d8-bac8-4cf5033f208b" providerId="AD" clId="Web-{C4E2FC14-BD51-85F1-34F5-8F6BB5ED8B0A}" dt="2026-05-04T12:44:56.360" v="769"/>
          <ac:spMkLst>
            <pc:docMk/>
            <pc:sldMk cId="697437222" sldId="267"/>
            <ac:spMk id="9" creationId="{2E442304-DDBD-4F7B-8017-36BCC863FB40}"/>
          </ac:spMkLst>
        </pc:spChg>
        <pc:spChg chg="add">
          <ac:chgData name="Leo Smith (2302380)" userId="S::2302380@student.uwtsd.ac.uk::e1cc3032-326f-46d8-bac8-4cf5033f208b" providerId="AD" clId="Web-{C4E2FC14-BD51-85F1-34F5-8F6BB5ED8B0A}" dt="2026-05-04T12:44:56.360" v="769"/>
          <ac:spMkLst>
            <pc:docMk/>
            <pc:sldMk cId="697437222" sldId="267"/>
            <ac:spMk id="11" creationId="{5E107275-3853-46FD-A241-DE4355A42675}"/>
          </ac:spMkLst>
        </pc:spChg>
        <pc:graphicFrameChg chg="add">
          <ac:chgData name="Leo Smith (2302380)" userId="S::2302380@student.uwtsd.ac.uk::e1cc3032-326f-46d8-bac8-4cf5033f208b" providerId="AD" clId="Web-{C4E2FC14-BD51-85F1-34F5-8F6BB5ED8B0A}" dt="2026-05-04T12:44:56.360" v="769"/>
          <ac:graphicFrameMkLst>
            <pc:docMk/>
            <pc:sldMk cId="697437222" sldId="267"/>
            <ac:graphicFrameMk id="5" creationId="{070458B5-55A0-CAD4-3821-AA1725157AB6}"/>
          </ac:graphicFrameMkLst>
        </pc:graphicFrameChg>
      </pc:sldChg>
    </pc:docChg>
  </pc:docChgLst>
  <pc:docChgLst>
    <pc:chgData name="Leo Smith (2302380)" userId="S::2302380@student.uwtsd.ac.uk::e1cc3032-326f-46d8-bac8-4cf5033f208b" providerId="AD" clId="Web-{634F4B3F-7754-EF80-B2E5-9B4604A13131}"/>
    <pc:docChg chg="modSld">
      <pc:chgData name="Leo Smith (2302380)" userId="S::2302380@student.uwtsd.ac.uk::e1cc3032-326f-46d8-bac8-4cf5033f208b" providerId="AD" clId="Web-{634F4B3F-7754-EF80-B2E5-9B4604A13131}" dt="2026-05-08T13:44:52.065" v="6" actId="20577"/>
      <pc:docMkLst>
        <pc:docMk/>
      </pc:docMkLst>
      <pc:sldChg chg="modSp">
        <pc:chgData name="Leo Smith (2302380)" userId="S::2302380@student.uwtsd.ac.uk::e1cc3032-326f-46d8-bac8-4cf5033f208b" providerId="AD" clId="Web-{634F4B3F-7754-EF80-B2E5-9B4604A13131}" dt="2026-05-08T13:44:52.065" v="6" actId="20577"/>
        <pc:sldMkLst>
          <pc:docMk/>
          <pc:sldMk cId="19669309" sldId="266"/>
        </pc:sldMkLst>
        <pc:spChg chg="mod">
          <ac:chgData name="Leo Smith (2302380)" userId="S::2302380@student.uwtsd.ac.uk::e1cc3032-326f-46d8-bac8-4cf5033f208b" providerId="AD" clId="Web-{634F4B3F-7754-EF80-B2E5-9B4604A13131}" dt="2026-05-08T13:44:52.065" v="6" actId="20577"/>
          <ac:spMkLst>
            <pc:docMk/>
            <pc:sldMk cId="19669309" sldId="266"/>
            <ac:spMk id="3" creationId="{E98FEB2E-DCA6-9E0E-ADB0-510BAADFCAC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DF033-2ED2-4EEC-8E0F-14647BC0D43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77FC6D3-B362-497A-BBE2-10ED0F777741}">
      <dgm:prSet/>
      <dgm:spPr/>
      <dgm:t>
        <a:bodyPr/>
        <a:lstStyle/>
        <a:p>
          <a:r>
            <a:rPr lang="en-GB"/>
            <a:t>Neurodivergent </a:t>
          </a:r>
          <a:endParaRPr lang="en-US"/>
        </a:p>
      </dgm:t>
    </dgm:pt>
    <dgm:pt modelId="{BA9BA41A-A066-4FBF-B502-1388B14F15A1}" type="parTrans" cxnId="{65080D60-EBCC-4D77-83A8-CEEEF5409BF3}">
      <dgm:prSet/>
      <dgm:spPr/>
      <dgm:t>
        <a:bodyPr/>
        <a:lstStyle/>
        <a:p>
          <a:endParaRPr lang="en-US"/>
        </a:p>
      </dgm:t>
    </dgm:pt>
    <dgm:pt modelId="{A3B593B2-DC3F-4290-86DA-30A1689C732B}" type="sibTrans" cxnId="{65080D60-EBCC-4D77-83A8-CEEEF5409BF3}">
      <dgm:prSet/>
      <dgm:spPr/>
      <dgm:t>
        <a:bodyPr/>
        <a:lstStyle/>
        <a:p>
          <a:endParaRPr lang="en-US"/>
        </a:p>
      </dgm:t>
    </dgm:pt>
    <dgm:pt modelId="{4AB7D046-D9D2-44FF-A0F5-F48BB5A9A6DC}">
      <dgm:prSet/>
      <dgm:spPr/>
      <dgm:t>
        <a:bodyPr/>
        <a:lstStyle/>
        <a:p>
          <a:r>
            <a:rPr lang="en-GB"/>
            <a:t>Neurotypical </a:t>
          </a:r>
          <a:endParaRPr lang="en-US"/>
        </a:p>
      </dgm:t>
    </dgm:pt>
    <dgm:pt modelId="{5BEAF2A5-CE8B-4512-A29A-07A9BDAB85FB}" type="parTrans" cxnId="{B9724801-7943-4546-B019-A519A27BFB3B}">
      <dgm:prSet/>
      <dgm:spPr/>
      <dgm:t>
        <a:bodyPr/>
        <a:lstStyle/>
        <a:p>
          <a:endParaRPr lang="en-US"/>
        </a:p>
      </dgm:t>
    </dgm:pt>
    <dgm:pt modelId="{CAFFFB68-DD9A-4A5D-8A75-2C4C3BE88EB6}" type="sibTrans" cxnId="{B9724801-7943-4546-B019-A519A27BFB3B}">
      <dgm:prSet/>
      <dgm:spPr/>
      <dgm:t>
        <a:bodyPr/>
        <a:lstStyle/>
        <a:p>
          <a:endParaRPr lang="en-US"/>
        </a:p>
      </dgm:t>
    </dgm:pt>
    <dgm:pt modelId="{A6B2E8D1-A4D1-4C32-845F-6BF5A6C6A4B6}">
      <dgm:prSet/>
      <dgm:spPr/>
      <dgm:t>
        <a:bodyPr/>
        <a:lstStyle/>
        <a:p>
          <a:r>
            <a:rPr lang="en-GB"/>
            <a:t>Overstimulation</a:t>
          </a:r>
          <a:endParaRPr lang="en-US"/>
        </a:p>
      </dgm:t>
    </dgm:pt>
    <dgm:pt modelId="{8B74E376-8622-47F1-BF98-0544F2954ABB}" type="parTrans" cxnId="{AA45CF86-B7A8-4012-ACB0-69C28B35F60B}">
      <dgm:prSet/>
      <dgm:spPr/>
      <dgm:t>
        <a:bodyPr/>
        <a:lstStyle/>
        <a:p>
          <a:endParaRPr lang="en-US"/>
        </a:p>
      </dgm:t>
    </dgm:pt>
    <dgm:pt modelId="{73AFEB5B-E84D-4A43-BD45-05984888A3E7}" type="sibTrans" cxnId="{AA45CF86-B7A8-4012-ACB0-69C28B35F60B}">
      <dgm:prSet/>
      <dgm:spPr/>
      <dgm:t>
        <a:bodyPr/>
        <a:lstStyle/>
        <a:p>
          <a:endParaRPr lang="en-US"/>
        </a:p>
      </dgm:t>
    </dgm:pt>
    <dgm:pt modelId="{1E706942-DC9B-4F02-8A16-57D06772197C}">
      <dgm:prSet/>
      <dgm:spPr/>
      <dgm:t>
        <a:bodyPr/>
        <a:lstStyle/>
        <a:p>
          <a:r>
            <a:rPr lang="en-GB"/>
            <a:t>Sensory Overload </a:t>
          </a:r>
          <a:endParaRPr lang="en-US"/>
        </a:p>
      </dgm:t>
    </dgm:pt>
    <dgm:pt modelId="{A9364293-7FDB-48F3-8451-52EB860F182B}" type="parTrans" cxnId="{A63D7995-4C72-47A9-9460-B44C1A82FF2A}">
      <dgm:prSet/>
      <dgm:spPr/>
      <dgm:t>
        <a:bodyPr/>
        <a:lstStyle/>
        <a:p>
          <a:endParaRPr lang="en-US"/>
        </a:p>
      </dgm:t>
    </dgm:pt>
    <dgm:pt modelId="{C85015D5-D4B3-4BEB-BB8D-347B35D8BBB3}" type="sibTrans" cxnId="{A63D7995-4C72-47A9-9460-B44C1A82FF2A}">
      <dgm:prSet/>
      <dgm:spPr/>
      <dgm:t>
        <a:bodyPr/>
        <a:lstStyle/>
        <a:p>
          <a:endParaRPr lang="en-US"/>
        </a:p>
      </dgm:t>
    </dgm:pt>
    <dgm:pt modelId="{952C40FC-A87C-471E-B2B1-B5A106A3062C}" type="pres">
      <dgm:prSet presAssocID="{88FDF033-2ED2-4EEC-8E0F-14647BC0D436}" presName="vert0" presStyleCnt="0">
        <dgm:presLayoutVars>
          <dgm:dir/>
          <dgm:animOne val="branch"/>
          <dgm:animLvl val="lvl"/>
        </dgm:presLayoutVars>
      </dgm:prSet>
      <dgm:spPr/>
    </dgm:pt>
    <dgm:pt modelId="{4F3A5BE7-F87D-4640-81D2-4D3AB446873F}" type="pres">
      <dgm:prSet presAssocID="{677FC6D3-B362-497A-BBE2-10ED0F777741}" presName="thickLine" presStyleLbl="alignNode1" presStyleIdx="0" presStyleCnt="4"/>
      <dgm:spPr/>
    </dgm:pt>
    <dgm:pt modelId="{C0EBFE35-BA8B-4C23-ADE2-578D1F84B16A}" type="pres">
      <dgm:prSet presAssocID="{677FC6D3-B362-497A-BBE2-10ED0F777741}" presName="horz1" presStyleCnt="0"/>
      <dgm:spPr/>
    </dgm:pt>
    <dgm:pt modelId="{B794B671-6C03-4786-95C3-A72F82E938F3}" type="pres">
      <dgm:prSet presAssocID="{677FC6D3-B362-497A-BBE2-10ED0F777741}" presName="tx1" presStyleLbl="revTx" presStyleIdx="0" presStyleCnt="4"/>
      <dgm:spPr/>
    </dgm:pt>
    <dgm:pt modelId="{FC3FC0AE-34FA-4138-B014-F2D508D34920}" type="pres">
      <dgm:prSet presAssocID="{677FC6D3-B362-497A-BBE2-10ED0F777741}" presName="vert1" presStyleCnt="0"/>
      <dgm:spPr/>
    </dgm:pt>
    <dgm:pt modelId="{C95F8C53-8712-426D-B5E8-BB2947558DB7}" type="pres">
      <dgm:prSet presAssocID="{4AB7D046-D9D2-44FF-A0F5-F48BB5A9A6DC}" presName="thickLine" presStyleLbl="alignNode1" presStyleIdx="1" presStyleCnt="4"/>
      <dgm:spPr/>
    </dgm:pt>
    <dgm:pt modelId="{E1511CD9-68B6-49A7-8D81-D093EBAF9B34}" type="pres">
      <dgm:prSet presAssocID="{4AB7D046-D9D2-44FF-A0F5-F48BB5A9A6DC}" presName="horz1" presStyleCnt="0"/>
      <dgm:spPr/>
    </dgm:pt>
    <dgm:pt modelId="{D6D3838E-8235-4A6C-8F9A-C5C745623541}" type="pres">
      <dgm:prSet presAssocID="{4AB7D046-D9D2-44FF-A0F5-F48BB5A9A6DC}" presName="tx1" presStyleLbl="revTx" presStyleIdx="1" presStyleCnt="4"/>
      <dgm:spPr/>
    </dgm:pt>
    <dgm:pt modelId="{5C874E17-E99C-4B5D-82E6-206FE3573BE5}" type="pres">
      <dgm:prSet presAssocID="{4AB7D046-D9D2-44FF-A0F5-F48BB5A9A6DC}" presName="vert1" presStyleCnt="0"/>
      <dgm:spPr/>
    </dgm:pt>
    <dgm:pt modelId="{7D8769D8-3156-4414-BD95-DE8DF005183B}" type="pres">
      <dgm:prSet presAssocID="{A6B2E8D1-A4D1-4C32-845F-6BF5A6C6A4B6}" presName="thickLine" presStyleLbl="alignNode1" presStyleIdx="2" presStyleCnt="4"/>
      <dgm:spPr/>
    </dgm:pt>
    <dgm:pt modelId="{F99C1244-692D-42F9-BAB2-281AD530012D}" type="pres">
      <dgm:prSet presAssocID="{A6B2E8D1-A4D1-4C32-845F-6BF5A6C6A4B6}" presName="horz1" presStyleCnt="0"/>
      <dgm:spPr/>
    </dgm:pt>
    <dgm:pt modelId="{EE36C018-C313-4134-9788-F1B25ACA3AE0}" type="pres">
      <dgm:prSet presAssocID="{A6B2E8D1-A4D1-4C32-845F-6BF5A6C6A4B6}" presName="tx1" presStyleLbl="revTx" presStyleIdx="2" presStyleCnt="4"/>
      <dgm:spPr/>
    </dgm:pt>
    <dgm:pt modelId="{2790846F-74FB-40B1-8455-3D566B8EBE5F}" type="pres">
      <dgm:prSet presAssocID="{A6B2E8D1-A4D1-4C32-845F-6BF5A6C6A4B6}" presName="vert1" presStyleCnt="0"/>
      <dgm:spPr/>
    </dgm:pt>
    <dgm:pt modelId="{6F163F4A-3525-4698-BBF5-9F1493E3BD35}" type="pres">
      <dgm:prSet presAssocID="{1E706942-DC9B-4F02-8A16-57D06772197C}" presName="thickLine" presStyleLbl="alignNode1" presStyleIdx="3" presStyleCnt="4"/>
      <dgm:spPr/>
    </dgm:pt>
    <dgm:pt modelId="{18FF0725-4758-476F-B12E-78624F78A2B1}" type="pres">
      <dgm:prSet presAssocID="{1E706942-DC9B-4F02-8A16-57D06772197C}" presName="horz1" presStyleCnt="0"/>
      <dgm:spPr/>
    </dgm:pt>
    <dgm:pt modelId="{4BAD1109-E320-4D78-9180-47CDA4EB60DB}" type="pres">
      <dgm:prSet presAssocID="{1E706942-DC9B-4F02-8A16-57D06772197C}" presName="tx1" presStyleLbl="revTx" presStyleIdx="3" presStyleCnt="4"/>
      <dgm:spPr/>
    </dgm:pt>
    <dgm:pt modelId="{D2B0EA41-D876-4FD2-9F00-A6DA861EDB00}" type="pres">
      <dgm:prSet presAssocID="{1E706942-DC9B-4F02-8A16-57D06772197C}" presName="vert1" presStyleCnt="0"/>
      <dgm:spPr/>
    </dgm:pt>
  </dgm:ptLst>
  <dgm:cxnLst>
    <dgm:cxn modelId="{B9724801-7943-4546-B019-A519A27BFB3B}" srcId="{88FDF033-2ED2-4EEC-8E0F-14647BC0D436}" destId="{4AB7D046-D9D2-44FF-A0F5-F48BB5A9A6DC}" srcOrd="1" destOrd="0" parTransId="{5BEAF2A5-CE8B-4512-A29A-07A9BDAB85FB}" sibTransId="{CAFFFB68-DD9A-4A5D-8A75-2C4C3BE88EB6}"/>
    <dgm:cxn modelId="{5234061E-2B9E-4B0A-8D4C-B02B8FDF2864}" type="presOf" srcId="{88FDF033-2ED2-4EEC-8E0F-14647BC0D436}" destId="{952C40FC-A87C-471E-B2B1-B5A106A3062C}" srcOrd="0" destOrd="0" presId="urn:microsoft.com/office/officeart/2008/layout/LinedList"/>
    <dgm:cxn modelId="{D35D232F-9BE6-4B74-883A-234BB8A9D654}" type="presOf" srcId="{1E706942-DC9B-4F02-8A16-57D06772197C}" destId="{4BAD1109-E320-4D78-9180-47CDA4EB60DB}" srcOrd="0" destOrd="0" presId="urn:microsoft.com/office/officeart/2008/layout/LinedList"/>
    <dgm:cxn modelId="{F283B75B-A0EF-4C5A-9800-18E4317B609D}" type="presOf" srcId="{A6B2E8D1-A4D1-4C32-845F-6BF5A6C6A4B6}" destId="{EE36C018-C313-4134-9788-F1B25ACA3AE0}" srcOrd="0" destOrd="0" presId="urn:microsoft.com/office/officeart/2008/layout/LinedList"/>
    <dgm:cxn modelId="{65080D60-EBCC-4D77-83A8-CEEEF5409BF3}" srcId="{88FDF033-2ED2-4EEC-8E0F-14647BC0D436}" destId="{677FC6D3-B362-497A-BBE2-10ED0F777741}" srcOrd="0" destOrd="0" parTransId="{BA9BA41A-A066-4FBF-B502-1388B14F15A1}" sibTransId="{A3B593B2-DC3F-4290-86DA-30A1689C732B}"/>
    <dgm:cxn modelId="{AA45CF86-B7A8-4012-ACB0-69C28B35F60B}" srcId="{88FDF033-2ED2-4EEC-8E0F-14647BC0D436}" destId="{A6B2E8D1-A4D1-4C32-845F-6BF5A6C6A4B6}" srcOrd="2" destOrd="0" parTransId="{8B74E376-8622-47F1-BF98-0544F2954ABB}" sibTransId="{73AFEB5B-E84D-4A43-BD45-05984888A3E7}"/>
    <dgm:cxn modelId="{A63D7995-4C72-47A9-9460-B44C1A82FF2A}" srcId="{88FDF033-2ED2-4EEC-8E0F-14647BC0D436}" destId="{1E706942-DC9B-4F02-8A16-57D06772197C}" srcOrd="3" destOrd="0" parTransId="{A9364293-7FDB-48F3-8451-52EB860F182B}" sibTransId="{C85015D5-D4B3-4BEB-BB8D-347B35D8BBB3}"/>
    <dgm:cxn modelId="{F67CA899-0178-4B7F-B2C5-AEBD869A8016}" type="presOf" srcId="{4AB7D046-D9D2-44FF-A0F5-F48BB5A9A6DC}" destId="{D6D3838E-8235-4A6C-8F9A-C5C745623541}" srcOrd="0" destOrd="0" presId="urn:microsoft.com/office/officeart/2008/layout/LinedList"/>
    <dgm:cxn modelId="{4844E5D1-3E02-454F-8C85-2D2454B7880C}" type="presOf" srcId="{677FC6D3-B362-497A-BBE2-10ED0F777741}" destId="{B794B671-6C03-4786-95C3-A72F82E938F3}" srcOrd="0" destOrd="0" presId="urn:microsoft.com/office/officeart/2008/layout/LinedList"/>
    <dgm:cxn modelId="{41A67252-8675-4303-8D2F-71F6EF3BAC1D}" type="presParOf" srcId="{952C40FC-A87C-471E-B2B1-B5A106A3062C}" destId="{4F3A5BE7-F87D-4640-81D2-4D3AB446873F}" srcOrd="0" destOrd="0" presId="urn:microsoft.com/office/officeart/2008/layout/LinedList"/>
    <dgm:cxn modelId="{BD0F31DE-23DE-4B71-8828-9F8D20B2142E}" type="presParOf" srcId="{952C40FC-A87C-471E-B2B1-B5A106A3062C}" destId="{C0EBFE35-BA8B-4C23-ADE2-578D1F84B16A}" srcOrd="1" destOrd="0" presId="urn:microsoft.com/office/officeart/2008/layout/LinedList"/>
    <dgm:cxn modelId="{4D696BCD-1D6B-4542-B5D3-7E5498ACFAB7}" type="presParOf" srcId="{C0EBFE35-BA8B-4C23-ADE2-578D1F84B16A}" destId="{B794B671-6C03-4786-95C3-A72F82E938F3}" srcOrd="0" destOrd="0" presId="urn:microsoft.com/office/officeart/2008/layout/LinedList"/>
    <dgm:cxn modelId="{AB52B053-09B5-416C-BB44-518BD8E75628}" type="presParOf" srcId="{C0EBFE35-BA8B-4C23-ADE2-578D1F84B16A}" destId="{FC3FC0AE-34FA-4138-B014-F2D508D34920}" srcOrd="1" destOrd="0" presId="urn:microsoft.com/office/officeart/2008/layout/LinedList"/>
    <dgm:cxn modelId="{C625BF43-1158-4A95-A81E-108F1CE0CA11}" type="presParOf" srcId="{952C40FC-A87C-471E-B2B1-B5A106A3062C}" destId="{C95F8C53-8712-426D-B5E8-BB2947558DB7}" srcOrd="2" destOrd="0" presId="urn:microsoft.com/office/officeart/2008/layout/LinedList"/>
    <dgm:cxn modelId="{01932A5A-F21F-4CE3-9A56-59787475D996}" type="presParOf" srcId="{952C40FC-A87C-471E-B2B1-B5A106A3062C}" destId="{E1511CD9-68B6-49A7-8D81-D093EBAF9B34}" srcOrd="3" destOrd="0" presId="urn:microsoft.com/office/officeart/2008/layout/LinedList"/>
    <dgm:cxn modelId="{C5F6DB3A-8F05-40AA-BE3E-989A96ECF5F6}" type="presParOf" srcId="{E1511CD9-68B6-49A7-8D81-D093EBAF9B34}" destId="{D6D3838E-8235-4A6C-8F9A-C5C745623541}" srcOrd="0" destOrd="0" presId="urn:microsoft.com/office/officeart/2008/layout/LinedList"/>
    <dgm:cxn modelId="{89523851-0213-4C0C-9202-B7E6754E25C7}" type="presParOf" srcId="{E1511CD9-68B6-49A7-8D81-D093EBAF9B34}" destId="{5C874E17-E99C-4B5D-82E6-206FE3573BE5}" srcOrd="1" destOrd="0" presId="urn:microsoft.com/office/officeart/2008/layout/LinedList"/>
    <dgm:cxn modelId="{315E7BFF-41E8-42DB-96D4-4BCCBB8F28DD}" type="presParOf" srcId="{952C40FC-A87C-471E-B2B1-B5A106A3062C}" destId="{7D8769D8-3156-4414-BD95-DE8DF005183B}" srcOrd="4" destOrd="0" presId="urn:microsoft.com/office/officeart/2008/layout/LinedList"/>
    <dgm:cxn modelId="{36D39D8D-E3A8-419D-B2ED-401C2B895D1A}" type="presParOf" srcId="{952C40FC-A87C-471E-B2B1-B5A106A3062C}" destId="{F99C1244-692D-42F9-BAB2-281AD530012D}" srcOrd="5" destOrd="0" presId="urn:microsoft.com/office/officeart/2008/layout/LinedList"/>
    <dgm:cxn modelId="{522E15B9-2149-49A7-9ED3-65152C7C3E5A}" type="presParOf" srcId="{F99C1244-692D-42F9-BAB2-281AD530012D}" destId="{EE36C018-C313-4134-9788-F1B25ACA3AE0}" srcOrd="0" destOrd="0" presId="urn:microsoft.com/office/officeart/2008/layout/LinedList"/>
    <dgm:cxn modelId="{CC8B372F-1D7A-4498-84CD-56CBC88C70CC}" type="presParOf" srcId="{F99C1244-692D-42F9-BAB2-281AD530012D}" destId="{2790846F-74FB-40B1-8455-3D566B8EBE5F}" srcOrd="1" destOrd="0" presId="urn:microsoft.com/office/officeart/2008/layout/LinedList"/>
    <dgm:cxn modelId="{5D3DA838-AEDA-4A04-9337-AE2BF5614CA1}" type="presParOf" srcId="{952C40FC-A87C-471E-B2B1-B5A106A3062C}" destId="{6F163F4A-3525-4698-BBF5-9F1493E3BD35}" srcOrd="6" destOrd="0" presId="urn:microsoft.com/office/officeart/2008/layout/LinedList"/>
    <dgm:cxn modelId="{E0FCF60A-A157-4FBB-A8F2-8AE8BE0532C1}" type="presParOf" srcId="{952C40FC-A87C-471E-B2B1-B5A106A3062C}" destId="{18FF0725-4758-476F-B12E-78624F78A2B1}" srcOrd="7" destOrd="0" presId="urn:microsoft.com/office/officeart/2008/layout/LinedList"/>
    <dgm:cxn modelId="{3597F7F2-3B36-4014-B4A4-E5B85710A46E}" type="presParOf" srcId="{18FF0725-4758-476F-B12E-78624F78A2B1}" destId="{4BAD1109-E320-4D78-9180-47CDA4EB60DB}" srcOrd="0" destOrd="0" presId="urn:microsoft.com/office/officeart/2008/layout/LinedList"/>
    <dgm:cxn modelId="{3AD3A03A-2A5C-4957-B22B-DA5AA62BD3DC}" type="presParOf" srcId="{18FF0725-4758-476F-B12E-78624F78A2B1}" destId="{D2B0EA41-D876-4FD2-9F00-A6DA861EDB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39C7D-0B4E-47CF-813B-3CD603FCF319}" type="doc">
      <dgm:prSet loTypeId="urn:microsoft.com/office/officeart/2005/8/layout/process2" loCatId="process" qsTypeId="urn:microsoft.com/office/officeart/2005/8/quickstyle/simple1" qsCatId="simple" csTypeId="urn:microsoft.com/office/officeart/2005/8/colors/colorful2" csCatId="colorful" phldr="1"/>
      <dgm:spPr/>
    </dgm:pt>
    <dgm:pt modelId="{58E733DA-B8DD-4FDA-BB55-9828DF9E1F98}">
      <dgm:prSet phldrT="[Text]" phldr="0"/>
      <dgm:spPr/>
      <dgm:t>
        <a:bodyPr/>
        <a:lstStyle/>
        <a:p>
          <a:pPr rtl="0"/>
          <a:r>
            <a:rPr lang="en-GB" sz="2800" dirty="0">
              <a:latin typeface="Aptos"/>
            </a:rPr>
            <a:t>To find out whether Youth Clubs are fully accessible for Neurodivergent Young People and if they are not, then how can they be made accessible.</a:t>
          </a:r>
          <a:endParaRPr lang="en-GB" dirty="0"/>
        </a:p>
      </dgm:t>
    </dgm:pt>
    <dgm:pt modelId="{25596595-CF4D-46AC-AE22-2CF1308331E3}" type="parTrans" cxnId="{7794504D-6925-42EC-A90C-BCB88C656D74}">
      <dgm:prSet/>
      <dgm:spPr/>
    </dgm:pt>
    <dgm:pt modelId="{775A1968-7EDC-4650-ACC9-8B8D8DEE0EB1}" type="sibTrans" cxnId="{7794504D-6925-42EC-A90C-BCB88C656D74}">
      <dgm:prSet/>
      <dgm:spPr/>
      <dgm:t>
        <a:bodyPr/>
        <a:lstStyle/>
        <a:p>
          <a:endParaRPr lang="en-GB"/>
        </a:p>
      </dgm:t>
    </dgm:pt>
    <dgm:pt modelId="{DF488FC2-021B-47B6-8088-FEF32DCBB1B7}">
      <dgm:prSet phldrT="[Text]" phldr="0"/>
      <dgm:spPr/>
      <dgm:t>
        <a:bodyPr/>
        <a:lstStyle/>
        <a:p>
          <a:pPr rtl="0"/>
          <a:r>
            <a:rPr lang="en-GB" sz="1100">
              <a:latin typeface="Arial"/>
              <a:cs typeface="Arial"/>
            </a:rPr>
            <a:t>How we can educate Youth Workers about Neurodivergent Young People and their needs including understanding Neurodivergent specific terminology and behavioural traits.</a:t>
          </a:r>
        </a:p>
      </dgm:t>
    </dgm:pt>
    <dgm:pt modelId="{A22BEBCD-935A-4BF7-9847-07090B81EDF6}" type="parTrans" cxnId="{077F3DCF-083A-4FF9-BCD5-1D026DE5BA96}">
      <dgm:prSet/>
      <dgm:spPr/>
    </dgm:pt>
    <dgm:pt modelId="{E9E48517-2B2A-42DD-A0F4-2B8E513B4B13}" type="sibTrans" cxnId="{077F3DCF-083A-4FF9-BCD5-1D026DE5BA96}">
      <dgm:prSet/>
      <dgm:spPr/>
      <dgm:t>
        <a:bodyPr/>
        <a:lstStyle/>
        <a:p>
          <a:endParaRPr lang="en-GB"/>
        </a:p>
      </dgm:t>
    </dgm:pt>
    <dgm:pt modelId="{1AE526E7-8747-4BC1-B85F-534E417353F4}">
      <dgm:prSet phldrT="[Text]" phldr="0"/>
      <dgm:spPr/>
      <dgm:t>
        <a:bodyPr/>
        <a:lstStyle/>
        <a:p>
          <a:pPr rtl="0"/>
          <a:r>
            <a:rPr lang="en-GB" sz="1100" dirty="0">
              <a:latin typeface="Arial"/>
              <a:cs typeface="Arial"/>
            </a:rPr>
            <a:t>To find out how the environment a Neurodivergent Young Person is in, can affect their behaviour (lighting, small rooms, noise).</a:t>
          </a:r>
        </a:p>
      </dgm:t>
    </dgm:pt>
    <dgm:pt modelId="{D3406152-2F20-4F71-BD96-2D82111E3FDA}" type="parTrans" cxnId="{02B73BDC-5C2A-44CA-B158-983F94E32F2B}">
      <dgm:prSet/>
      <dgm:spPr/>
    </dgm:pt>
    <dgm:pt modelId="{9E408AC1-7F94-4B87-9A49-F48B38E94005}" type="sibTrans" cxnId="{02B73BDC-5C2A-44CA-B158-983F94E32F2B}">
      <dgm:prSet/>
      <dgm:spPr/>
      <dgm:t>
        <a:bodyPr/>
        <a:lstStyle/>
        <a:p>
          <a:endParaRPr lang="en-GB"/>
        </a:p>
      </dgm:t>
    </dgm:pt>
    <dgm:pt modelId="{79892A8D-76CC-4C0B-817C-2D569E5C3B69}" type="pres">
      <dgm:prSet presAssocID="{09439C7D-0B4E-47CF-813B-3CD603FCF319}" presName="linearFlow" presStyleCnt="0">
        <dgm:presLayoutVars>
          <dgm:resizeHandles val="exact"/>
        </dgm:presLayoutVars>
      </dgm:prSet>
      <dgm:spPr/>
    </dgm:pt>
    <dgm:pt modelId="{D4261E7B-266B-45F5-B69A-B8C66252EE9E}" type="pres">
      <dgm:prSet presAssocID="{58E733DA-B8DD-4FDA-BB55-9828DF9E1F98}" presName="node" presStyleLbl="node1" presStyleIdx="0" presStyleCnt="3">
        <dgm:presLayoutVars>
          <dgm:bulletEnabled val="1"/>
        </dgm:presLayoutVars>
      </dgm:prSet>
      <dgm:spPr/>
    </dgm:pt>
    <dgm:pt modelId="{160EF636-9A5D-4B23-B870-059A02330C66}" type="pres">
      <dgm:prSet presAssocID="{775A1968-7EDC-4650-ACC9-8B8D8DEE0EB1}" presName="sibTrans" presStyleLbl="sibTrans2D1" presStyleIdx="0" presStyleCnt="2"/>
      <dgm:spPr/>
    </dgm:pt>
    <dgm:pt modelId="{29405550-D585-49CD-B2F2-36219295BCF6}" type="pres">
      <dgm:prSet presAssocID="{775A1968-7EDC-4650-ACC9-8B8D8DEE0EB1}" presName="connectorText" presStyleLbl="sibTrans2D1" presStyleIdx="0" presStyleCnt="2"/>
      <dgm:spPr/>
    </dgm:pt>
    <dgm:pt modelId="{01946237-EAA4-4054-8C9A-B0F8B88C454D}" type="pres">
      <dgm:prSet presAssocID="{DF488FC2-021B-47B6-8088-FEF32DCBB1B7}" presName="node" presStyleLbl="node1" presStyleIdx="1" presStyleCnt="3">
        <dgm:presLayoutVars>
          <dgm:bulletEnabled val="1"/>
        </dgm:presLayoutVars>
      </dgm:prSet>
      <dgm:spPr/>
    </dgm:pt>
    <dgm:pt modelId="{F3AFDF25-BB3D-47B7-8741-A3D9D2E08CEB}" type="pres">
      <dgm:prSet presAssocID="{E9E48517-2B2A-42DD-A0F4-2B8E513B4B13}" presName="sibTrans" presStyleLbl="sibTrans2D1" presStyleIdx="1" presStyleCnt="2"/>
      <dgm:spPr/>
    </dgm:pt>
    <dgm:pt modelId="{549EC723-218B-458D-877B-E7E56AC34BDA}" type="pres">
      <dgm:prSet presAssocID="{E9E48517-2B2A-42DD-A0F4-2B8E513B4B13}" presName="connectorText" presStyleLbl="sibTrans2D1" presStyleIdx="1" presStyleCnt="2"/>
      <dgm:spPr/>
    </dgm:pt>
    <dgm:pt modelId="{6283F556-B4E9-4F0F-A0D1-7259B4A6C1BC}" type="pres">
      <dgm:prSet presAssocID="{1AE526E7-8747-4BC1-B85F-534E417353F4}" presName="node" presStyleLbl="node1" presStyleIdx="2" presStyleCnt="3">
        <dgm:presLayoutVars>
          <dgm:bulletEnabled val="1"/>
        </dgm:presLayoutVars>
      </dgm:prSet>
      <dgm:spPr/>
    </dgm:pt>
  </dgm:ptLst>
  <dgm:cxnLst>
    <dgm:cxn modelId="{FAB40021-90EF-4FBA-9BF7-2A399212513E}" type="presOf" srcId="{E9E48517-2B2A-42DD-A0F4-2B8E513B4B13}" destId="{F3AFDF25-BB3D-47B7-8741-A3D9D2E08CEB}" srcOrd="0" destOrd="0" presId="urn:microsoft.com/office/officeart/2005/8/layout/process2"/>
    <dgm:cxn modelId="{CE666021-E5F4-4084-A1E1-D80997289019}" type="presOf" srcId="{09439C7D-0B4E-47CF-813B-3CD603FCF319}" destId="{79892A8D-76CC-4C0B-817C-2D569E5C3B69}" srcOrd="0" destOrd="0" presId="urn:microsoft.com/office/officeart/2005/8/layout/process2"/>
    <dgm:cxn modelId="{2B489840-C59A-4656-9F2B-844156E3B093}" type="presOf" srcId="{58E733DA-B8DD-4FDA-BB55-9828DF9E1F98}" destId="{D4261E7B-266B-45F5-B69A-B8C66252EE9E}" srcOrd="0" destOrd="0" presId="urn:microsoft.com/office/officeart/2005/8/layout/process2"/>
    <dgm:cxn modelId="{D067A348-BA5D-4EDC-A917-F73C4A15BB54}" type="presOf" srcId="{E9E48517-2B2A-42DD-A0F4-2B8E513B4B13}" destId="{549EC723-218B-458D-877B-E7E56AC34BDA}" srcOrd="1" destOrd="0" presId="urn:microsoft.com/office/officeart/2005/8/layout/process2"/>
    <dgm:cxn modelId="{7794504D-6925-42EC-A90C-BCB88C656D74}" srcId="{09439C7D-0B4E-47CF-813B-3CD603FCF319}" destId="{58E733DA-B8DD-4FDA-BB55-9828DF9E1F98}" srcOrd="0" destOrd="0" parTransId="{25596595-CF4D-46AC-AE22-2CF1308331E3}" sibTransId="{775A1968-7EDC-4650-ACC9-8B8D8DEE0EB1}"/>
    <dgm:cxn modelId="{9C4F1256-FD4A-4AD6-AD34-2540D009DECF}" type="presOf" srcId="{1AE526E7-8747-4BC1-B85F-534E417353F4}" destId="{6283F556-B4E9-4F0F-A0D1-7259B4A6C1BC}" srcOrd="0" destOrd="0" presId="urn:microsoft.com/office/officeart/2005/8/layout/process2"/>
    <dgm:cxn modelId="{A2888D76-E4D8-46A8-81CD-D6D1F5D56296}" type="presOf" srcId="{DF488FC2-021B-47B6-8088-FEF32DCBB1B7}" destId="{01946237-EAA4-4054-8C9A-B0F8B88C454D}" srcOrd="0" destOrd="0" presId="urn:microsoft.com/office/officeart/2005/8/layout/process2"/>
    <dgm:cxn modelId="{6B6EBF77-6EED-4FE8-82AB-D7B8D7BE5642}" type="presOf" srcId="{775A1968-7EDC-4650-ACC9-8B8D8DEE0EB1}" destId="{160EF636-9A5D-4B23-B870-059A02330C66}" srcOrd="0" destOrd="0" presId="urn:microsoft.com/office/officeart/2005/8/layout/process2"/>
    <dgm:cxn modelId="{C82A32A4-89BC-46EF-92A9-61CDCFC7E436}" type="presOf" srcId="{775A1968-7EDC-4650-ACC9-8B8D8DEE0EB1}" destId="{29405550-D585-49CD-B2F2-36219295BCF6}" srcOrd="1" destOrd="0" presId="urn:microsoft.com/office/officeart/2005/8/layout/process2"/>
    <dgm:cxn modelId="{077F3DCF-083A-4FF9-BCD5-1D026DE5BA96}" srcId="{09439C7D-0B4E-47CF-813B-3CD603FCF319}" destId="{DF488FC2-021B-47B6-8088-FEF32DCBB1B7}" srcOrd="1" destOrd="0" parTransId="{A22BEBCD-935A-4BF7-9847-07090B81EDF6}" sibTransId="{E9E48517-2B2A-42DD-A0F4-2B8E513B4B13}"/>
    <dgm:cxn modelId="{02B73BDC-5C2A-44CA-B158-983F94E32F2B}" srcId="{09439C7D-0B4E-47CF-813B-3CD603FCF319}" destId="{1AE526E7-8747-4BC1-B85F-534E417353F4}" srcOrd="2" destOrd="0" parTransId="{D3406152-2F20-4F71-BD96-2D82111E3FDA}" sibTransId="{9E408AC1-7F94-4B87-9A49-F48B38E94005}"/>
    <dgm:cxn modelId="{838D220F-B89E-4CEC-BEB6-F6DD4A2DED3A}" type="presParOf" srcId="{79892A8D-76CC-4C0B-817C-2D569E5C3B69}" destId="{D4261E7B-266B-45F5-B69A-B8C66252EE9E}" srcOrd="0" destOrd="0" presId="urn:microsoft.com/office/officeart/2005/8/layout/process2"/>
    <dgm:cxn modelId="{ADD85BC3-AD26-45E2-895A-14428611D8D3}" type="presParOf" srcId="{79892A8D-76CC-4C0B-817C-2D569E5C3B69}" destId="{160EF636-9A5D-4B23-B870-059A02330C66}" srcOrd="1" destOrd="0" presId="urn:microsoft.com/office/officeart/2005/8/layout/process2"/>
    <dgm:cxn modelId="{6FB22D78-AD20-4760-BE10-F704D38259C7}" type="presParOf" srcId="{160EF636-9A5D-4B23-B870-059A02330C66}" destId="{29405550-D585-49CD-B2F2-36219295BCF6}" srcOrd="0" destOrd="0" presId="urn:microsoft.com/office/officeart/2005/8/layout/process2"/>
    <dgm:cxn modelId="{50F0F5D5-8272-4127-A1D2-F7A79221B67F}" type="presParOf" srcId="{79892A8D-76CC-4C0B-817C-2D569E5C3B69}" destId="{01946237-EAA4-4054-8C9A-B0F8B88C454D}" srcOrd="2" destOrd="0" presId="urn:microsoft.com/office/officeart/2005/8/layout/process2"/>
    <dgm:cxn modelId="{5F23E4C1-AF6D-46C7-B291-601379725253}" type="presParOf" srcId="{79892A8D-76CC-4C0B-817C-2D569E5C3B69}" destId="{F3AFDF25-BB3D-47B7-8741-A3D9D2E08CEB}" srcOrd="3" destOrd="0" presId="urn:microsoft.com/office/officeart/2005/8/layout/process2"/>
    <dgm:cxn modelId="{AF606382-E275-46A9-8B64-DE78C976B187}" type="presParOf" srcId="{F3AFDF25-BB3D-47B7-8741-A3D9D2E08CEB}" destId="{549EC723-218B-458D-877B-E7E56AC34BDA}" srcOrd="0" destOrd="0" presId="urn:microsoft.com/office/officeart/2005/8/layout/process2"/>
    <dgm:cxn modelId="{C13C6243-4B55-4395-8F33-F37FC17E2D5D}" type="presParOf" srcId="{79892A8D-76CC-4C0B-817C-2D569E5C3B69}" destId="{6283F556-B4E9-4F0F-A0D1-7259B4A6C1BC}"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2757D2-3EEC-4E0C-BA8A-84952B3626DF}" type="doc">
      <dgm:prSet loTypeId="urn:microsoft.com/office/officeart/2005/8/layout/vList2" loCatId="list" qsTypeId="urn:microsoft.com/office/officeart/2005/8/quickstyle/simple1" qsCatId="simple" csTypeId="urn:microsoft.com/office/officeart/2005/8/colors/colorful1" csCatId="colorful" phldr="1"/>
      <dgm:spPr/>
    </dgm:pt>
    <dgm:pt modelId="{8A024F91-AFB1-4842-8B74-7EFAF11B7E7D}">
      <dgm:prSet phldrT="[Text]" phldr="0"/>
      <dgm:spPr/>
      <dgm:t>
        <a:bodyPr/>
        <a:lstStyle/>
        <a:p>
          <a:r>
            <a:rPr lang="en-GB">
              <a:latin typeface="Aptos Display" panose="020F0302020204030204"/>
            </a:rPr>
            <a:t>Educative</a:t>
          </a:r>
          <a:endParaRPr lang="en-GB"/>
        </a:p>
      </dgm:t>
    </dgm:pt>
    <dgm:pt modelId="{AC5F8739-A6EE-4D2A-BC2D-CBD0FB3FB42F}" type="parTrans" cxnId="{47B24AC2-D820-4F67-9457-62E791107A20}">
      <dgm:prSet/>
      <dgm:spPr/>
    </dgm:pt>
    <dgm:pt modelId="{1C703605-3870-4021-ACFE-96441B447172}" type="sibTrans" cxnId="{47B24AC2-D820-4F67-9457-62E791107A20}">
      <dgm:prSet/>
      <dgm:spPr/>
    </dgm:pt>
    <dgm:pt modelId="{250AA8AF-6172-4D60-9F97-DF0C9D80CFC7}">
      <dgm:prSet phldrT="[Text]" phldr="0"/>
      <dgm:spPr/>
      <dgm:t>
        <a:bodyPr/>
        <a:lstStyle/>
        <a:p>
          <a:pPr rtl="0"/>
          <a:r>
            <a:rPr lang="en-GB" dirty="0">
              <a:latin typeface="Aptos Display" panose="020F0302020204030204"/>
            </a:rPr>
            <a:t> </a:t>
          </a:r>
          <a:r>
            <a:rPr lang="en-GB">
              <a:latin typeface="Aptos Display" panose="020F0302020204030204"/>
            </a:rPr>
            <a:t>Inclusive</a:t>
          </a:r>
          <a:endParaRPr lang="en-GB"/>
        </a:p>
      </dgm:t>
    </dgm:pt>
    <dgm:pt modelId="{885D525B-B053-4B41-9584-C86E488A3563}" type="parTrans" cxnId="{1428E5B9-2F4A-40BC-A2C7-107D568E9B7B}">
      <dgm:prSet/>
      <dgm:spPr/>
    </dgm:pt>
    <dgm:pt modelId="{30006361-C05D-4120-8279-DB4372EB4D7E}" type="sibTrans" cxnId="{1428E5B9-2F4A-40BC-A2C7-107D568E9B7B}">
      <dgm:prSet/>
      <dgm:spPr/>
    </dgm:pt>
    <dgm:pt modelId="{C26A86DE-F151-4BF7-BB14-D1F4E909C632}">
      <dgm:prSet phldrT="[Text]" phldr="0"/>
      <dgm:spPr/>
      <dgm:t>
        <a:bodyPr/>
        <a:lstStyle/>
        <a:p>
          <a:pPr rtl="0"/>
          <a:r>
            <a:rPr lang="en-GB" dirty="0">
              <a:latin typeface="Aptos Display" panose="020F0302020204030204"/>
            </a:rPr>
            <a:t> </a:t>
          </a:r>
          <a:r>
            <a:rPr lang="en-GB">
              <a:latin typeface="Aptos Display" panose="020F0302020204030204"/>
            </a:rPr>
            <a:t>Empowering</a:t>
          </a:r>
        </a:p>
      </dgm:t>
    </dgm:pt>
    <dgm:pt modelId="{C5BA04ED-22C4-4FCF-9150-42F02E01090F}" type="parTrans" cxnId="{1B7F1D2C-FFA3-4E9D-953D-68D3D31010D5}">
      <dgm:prSet/>
      <dgm:spPr/>
    </dgm:pt>
    <dgm:pt modelId="{B2CC7690-7637-4F8F-B4D8-30B4CDA419C9}" type="sibTrans" cxnId="{1B7F1D2C-FFA3-4E9D-953D-68D3D31010D5}">
      <dgm:prSet/>
      <dgm:spPr/>
    </dgm:pt>
    <dgm:pt modelId="{929D1622-A75E-4AE6-AC0C-A27CDC632ACD}">
      <dgm:prSet phldrT="[Text]" phldr="0"/>
      <dgm:spPr/>
      <dgm:t>
        <a:bodyPr/>
        <a:lstStyle/>
        <a:p>
          <a:pPr rtl="0"/>
          <a:r>
            <a:rPr lang="en-GB" dirty="0">
              <a:latin typeface="Aptos Display" panose="020F0302020204030204"/>
            </a:rPr>
            <a:t>Expressive</a:t>
          </a:r>
        </a:p>
      </dgm:t>
    </dgm:pt>
    <dgm:pt modelId="{82313379-DFCD-4E53-8663-26E523AC70CD}" type="parTrans" cxnId="{FB6FAA4E-6B0B-42AC-83A9-29EA39955C33}">
      <dgm:prSet/>
      <dgm:spPr/>
    </dgm:pt>
    <dgm:pt modelId="{628FACF2-E097-4023-AECA-6E01C0D82D5D}" type="sibTrans" cxnId="{FB6FAA4E-6B0B-42AC-83A9-29EA39955C33}">
      <dgm:prSet/>
      <dgm:spPr/>
    </dgm:pt>
    <dgm:pt modelId="{09398B51-0EA6-4494-8508-BC3971A9CE01}">
      <dgm:prSet phldrT="[Text]" phldr="0"/>
      <dgm:spPr/>
      <dgm:t>
        <a:bodyPr/>
        <a:lstStyle/>
        <a:p>
          <a:pPr rtl="0"/>
          <a:r>
            <a:rPr lang="en-GB" dirty="0">
              <a:latin typeface="Aptos Display" panose="020F0302020204030204"/>
            </a:rPr>
            <a:t>Participative</a:t>
          </a:r>
        </a:p>
      </dgm:t>
    </dgm:pt>
    <dgm:pt modelId="{2A36A65C-D8DC-4E0A-83C4-4DF5BED8160C}" type="parTrans" cxnId="{F734CAF0-AB41-4936-B190-BDC7E6036374}">
      <dgm:prSet/>
      <dgm:spPr/>
    </dgm:pt>
    <dgm:pt modelId="{B6AAF159-8C21-4642-A652-0EC1AEF00845}" type="sibTrans" cxnId="{F734CAF0-AB41-4936-B190-BDC7E6036374}">
      <dgm:prSet/>
      <dgm:spPr/>
    </dgm:pt>
    <dgm:pt modelId="{287117DD-17FB-499C-98F9-B3B405EFAB57}" type="pres">
      <dgm:prSet presAssocID="{0E2757D2-3EEC-4E0C-BA8A-84952B3626DF}" presName="linear" presStyleCnt="0">
        <dgm:presLayoutVars>
          <dgm:animLvl val="lvl"/>
          <dgm:resizeHandles val="exact"/>
        </dgm:presLayoutVars>
      </dgm:prSet>
      <dgm:spPr/>
    </dgm:pt>
    <dgm:pt modelId="{E9BAEE21-36BA-48C9-BDE8-43FA9061A801}" type="pres">
      <dgm:prSet presAssocID="{8A024F91-AFB1-4842-8B74-7EFAF11B7E7D}" presName="parentText" presStyleLbl="node1" presStyleIdx="0" presStyleCnt="5">
        <dgm:presLayoutVars>
          <dgm:chMax val="0"/>
          <dgm:bulletEnabled val="1"/>
        </dgm:presLayoutVars>
      </dgm:prSet>
      <dgm:spPr/>
    </dgm:pt>
    <dgm:pt modelId="{F735A1EB-3A58-46C0-8C7F-375A9A433E4A}" type="pres">
      <dgm:prSet presAssocID="{1C703605-3870-4021-ACFE-96441B447172}" presName="spacer" presStyleCnt="0"/>
      <dgm:spPr/>
    </dgm:pt>
    <dgm:pt modelId="{F08DFC27-E3EC-49D0-A93D-6AF826D45AEA}" type="pres">
      <dgm:prSet presAssocID="{929D1622-A75E-4AE6-AC0C-A27CDC632ACD}" presName="parentText" presStyleLbl="node1" presStyleIdx="1" presStyleCnt="5">
        <dgm:presLayoutVars>
          <dgm:chMax val="0"/>
          <dgm:bulletEnabled val="1"/>
        </dgm:presLayoutVars>
      </dgm:prSet>
      <dgm:spPr/>
    </dgm:pt>
    <dgm:pt modelId="{1316D2C3-24EA-4AE0-A000-508CF6A8598E}" type="pres">
      <dgm:prSet presAssocID="{628FACF2-E097-4023-AECA-6E01C0D82D5D}" presName="spacer" presStyleCnt="0"/>
      <dgm:spPr/>
    </dgm:pt>
    <dgm:pt modelId="{475E5FD9-55C3-41C4-B558-7E1EE93A9C53}" type="pres">
      <dgm:prSet presAssocID="{09398B51-0EA6-4494-8508-BC3971A9CE01}" presName="parentText" presStyleLbl="node1" presStyleIdx="2" presStyleCnt="5">
        <dgm:presLayoutVars>
          <dgm:chMax val="0"/>
          <dgm:bulletEnabled val="1"/>
        </dgm:presLayoutVars>
      </dgm:prSet>
      <dgm:spPr/>
    </dgm:pt>
    <dgm:pt modelId="{695766E4-E38B-4DA2-B41B-B36122863B6D}" type="pres">
      <dgm:prSet presAssocID="{B6AAF159-8C21-4642-A652-0EC1AEF00845}" presName="spacer" presStyleCnt="0"/>
      <dgm:spPr/>
    </dgm:pt>
    <dgm:pt modelId="{F6A4C0C5-C046-4098-B939-4F279F25A0CC}" type="pres">
      <dgm:prSet presAssocID="{250AA8AF-6172-4D60-9F97-DF0C9D80CFC7}" presName="parentText" presStyleLbl="node1" presStyleIdx="3" presStyleCnt="5">
        <dgm:presLayoutVars>
          <dgm:chMax val="0"/>
          <dgm:bulletEnabled val="1"/>
        </dgm:presLayoutVars>
      </dgm:prSet>
      <dgm:spPr/>
    </dgm:pt>
    <dgm:pt modelId="{925275C6-BCDA-4F19-A9D6-E131FFE24063}" type="pres">
      <dgm:prSet presAssocID="{30006361-C05D-4120-8279-DB4372EB4D7E}" presName="spacer" presStyleCnt="0"/>
      <dgm:spPr/>
    </dgm:pt>
    <dgm:pt modelId="{5718ED46-27BA-414B-8880-D05FC907423B}" type="pres">
      <dgm:prSet presAssocID="{C26A86DE-F151-4BF7-BB14-D1F4E909C632}" presName="parentText" presStyleLbl="node1" presStyleIdx="4" presStyleCnt="5">
        <dgm:presLayoutVars>
          <dgm:chMax val="0"/>
          <dgm:bulletEnabled val="1"/>
        </dgm:presLayoutVars>
      </dgm:prSet>
      <dgm:spPr/>
    </dgm:pt>
  </dgm:ptLst>
  <dgm:cxnLst>
    <dgm:cxn modelId="{4230AE06-33C9-46F8-9AB0-D5B296508039}" type="presOf" srcId="{250AA8AF-6172-4D60-9F97-DF0C9D80CFC7}" destId="{F6A4C0C5-C046-4098-B939-4F279F25A0CC}" srcOrd="0" destOrd="0" presId="urn:microsoft.com/office/officeart/2005/8/layout/vList2"/>
    <dgm:cxn modelId="{5058E91E-94D3-4E1B-8344-C6BD503A7B82}" type="presOf" srcId="{09398B51-0EA6-4494-8508-BC3971A9CE01}" destId="{475E5FD9-55C3-41C4-B558-7E1EE93A9C53}" srcOrd="0" destOrd="0" presId="urn:microsoft.com/office/officeart/2005/8/layout/vList2"/>
    <dgm:cxn modelId="{1B7F1D2C-FFA3-4E9D-953D-68D3D31010D5}" srcId="{0E2757D2-3EEC-4E0C-BA8A-84952B3626DF}" destId="{C26A86DE-F151-4BF7-BB14-D1F4E909C632}" srcOrd="4" destOrd="0" parTransId="{C5BA04ED-22C4-4FCF-9150-42F02E01090F}" sibTransId="{B2CC7690-7637-4F8F-B4D8-30B4CDA419C9}"/>
    <dgm:cxn modelId="{98898A5B-47D0-4AB6-BA57-645F7C8FAA49}" type="presOf" srcId="{8A024F91-AFB1-4842-8B74-7EFAF11B7E7D}" destId="{E9BAEE21-36BA-48C9-BDE8-43FA9061A801}" srcOrd="0" destOrd="0" presId="urn:microsoft.com/office/officeart/2005/8/layout/vList2"/>
    <dgm:cxn modelId="{FB6FAA4E-6B0B-42AC-83A9-29EA39955C33}" srcId="{0E2757D2-3EEC-4E0C-BA8A-84952B3626DF}" destId="{929D1622-A75E-4AE6-AC0C-A27CDC632ACD}" srcOrd="1" destOrd="0" parTransId="{82313379-DFCD-4E53-8663-26E523AC70CD}" sibTransId="{628FACF2-E097-4023-AECA-6E01C0D82D5D}"/>
    <dgm:cxn modelId="{EC4D2272-4233-4040-BBBF-EE0D117C265C}" type="presOf" srcId="{929D1622-A75E-4AE6-AC0C-A27CDC632ACD}" destId="{F08DFC27-E3EC-49D0-A93D-6AF826D45AEA}" srcOrd="0" destOrd="0" presId="urn:microsoft.com/office/officeart/2005/8/layout/vList2"/>
    <dgm:cxn modelId="{1428E5B9-2F4A-40BC-A2C7-107D568E9B7B}" srcId="{0E2757D2-3EEC-4E0C-BA8A-84952B3626DF}" destId="{250AA8AF-6172-4D60-9F97-DF0C9D80CFC7}" srcOrd="3" destOrd="0" parTransId="{885D525B-B053-4B41-9584-C86E488A3563}" sibTransId="{30006361-C05D-4120-8279-DB4372EB4D7E}"/>
    <dgm:cxn modelId="{47B24AC2-D820-4F67-9457-62E791107A20}" srcId="{0E2757D2-3EEC-4E0C-BA8A-84952B3626DF}" destId="{8A024F91-AFB1-4842-8B74-7EFAF11B7E7D}" srcOrd="0" destOrd="0" parTransId="{AC5F8739-A6EE-4D2A-BC2D-CBD0FB3FB42F}" sibTransId="{1C703605-3870-4021-ACFE-96441B447172}"/>
    <dgm:cxn modelId="{B82100C7-98AF-4CC0-8FB4-64C323794C2F}" type="presOf" srcId="{0E2757D2-3EEC-4E0C-BA8A-84952B3626DF}" destId="{287117DD-17FB-499C-98F9-B3B405EFAB57}" srcOrd="0" destOrd="0" presId="urn:microsoft.com/office/officeart/2005/8/layout/vList2"/>
    <dgm:cxn modelId="{323B29DB-5B44-4EA2-9B03-EB225A1AB6E4}" type="presOf" srcId="{C26A86DE-F151-4BF7-BB14-D1F4E909C632}" destId="{5718ED46-27BA-414B-8880-D05FC907423B}" srcOrd="0" destOrd="0" presId="urn:microsoft.com/office/officeart/2005/8/layout/vList2"/>
    <dgm:cxn modelId="{F734CAF0-AB41-4936-B190-BDC7E6036374}" srcId="{0E2757D2-3EEC-4E0C-BA8A-84952B3626DF}" destId="{09398B51-0EA6-4494-8508-BC3971A9CE01}" srcOrd="2" destOrd="0" parTransId="{2A36A65C-D8DC-4E0A-83C4-4DF5BED8160C}" sibTransId="{B6AAF159-8C21-4642-A652-0EC1AEF00845}"/>
    <dgm:cxn modelId="{2C955465-051C-40C0-BCE8-8476397560D5}" type="presParOf" srcId="{287117DD-17FB-499C-98F9-B3B405EFAB57}" destId="{E9BAEE21-36BA-48C9-BDE8-43FA9061A801}" srcOrd="0" destOrd="0" presId="urn:microsoft.com/office/officeart/2005/8/layout/vList2"/>
    <dgm:cxn modelId="{EBAE5FBA-2721-49F8-A6C7-48A18CEBC70E}" type="presParOf" srcId="{287117DD-17FB-499C-98F9-B3B405EFAB57}" destId="{F735A1EB-3A58-46C0-8C7F-375A9A433E4A}" srcOrd="1" destOrd="0" presId="urn:microsoft.com/office/officeart/2005/8/layout/vList2"/>
    <dgm:cxn modelId="{D44F65C2-BB8A-4296-86BE-81DEE2BC0913}" type="presParOf" srcId="{287117DD-17FB-499C-98F9-B3B405EFAB57}" destId="{F08DFC27-E3EC-49D0-A93D-6AF826D45AEA}" srcOrd="2" destOrd="0" presId="urn:microsoft.com/office/officeart/2005/8/layout/vList2"/>
    <dgm:cxn modelId="{31FD62DD-E005-4C18-AC50-9287F1DA3E95}" type="presParOf" srcId="{287117DD-17FB-499C-98F9-B3B405EFAB57}" destId="{1316D2C3-24EA-4AE0-A000-508CF6A8598E}" srcOrd="3" destOrd="0" presId="urn:microsoft.com/office/officeart/2005/8/layout/vList2"/>
    <dgm:cxn modelId="{7D4A6121-9A3C-445E-8582-5144D60C8E09}" type="presParOf" srcId="{287117DD-17FB-499C-98F9-B3B405EFAB57}" destId="{475E5FD9-55C3-41C4-B558-7E1EE93A9C53}" srcOrd="4" destOrd="0" presId="urn:microsoft.com/office/officeart/2005/8/layout/vList2"/>
    <dgm:cxn modelId="{72D4C675-7C50-45E0-A1A2-4DD69F4C1B77}" type="presParOf" srcId="{287117DD-17FB-499C-98F9-B3B405EFAB57}" destId="{695766E4-E38B-4DA2-B41B-B36122863B6D}" srcOrd="5" destOrd="0" presId="urn:microsoft.com/office/officeart/2005/8/layout/vList2"/>
    <dgm:cxn modelId="{949B0856-0507-4021-8055-CE0B9F38B3E8}" type="presParOf" srcId="{287117DD-17FB-499C-98F9-B3B405EFAB57}" destId="{F6A4C0C5-C046-4098-B939-4F279F25A0CC}" srcOrd="6" destOrd="0" presId="urn:microsoft.com/office/officeart/2005/8/layout/vList2"/>
    <dgm:cxn modelId="{612D3E81-F812-4C89-84F2-F70B81834146}" type="presParOf" srcId="{287117DD-17FB-499C-98F9-B3B405EFAB57}" destId="{925275C6-BCDA-4F19-A9D6-E131FFE24063}" srcOrd="7" destOrd="0" presId="urn:microsoft.com/office/officeart/2005/8/layout/vList2"/>
    <dgm:cxn modelId="{94D34F5D-BE49-42B7-9634-0AA60FC5C9A3}" type="presParOf" srcId="{287117DD-17FB-499C-98F9-B3B405EFAB57}" destId="{5718ED46-27BA-414B-8880-D05FC907423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D5CB2D-87F8-4D0C-AB16-43B86261F2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B0C5A47-9EDD-4C86-B2C0-38E89F307D7A}">
      <dgm:prSet/>
      <dgm:spPr/>
      <dgm:t>
        <a:bodyPr/>
        <a:lstStyle/>
        <a:p>
          <a:r>
            <a:rPr lang="en-GB"/>
            <a:t>Youth workers need more training on neurodivergent young people and what language to use</a:t>
          </a:r>
          <a:endParaRPr lang="en-US"/>
        </a:p>
      </dgm:t>
    </dgm:pt>
    <dgm:pt modelId="{2EEB0A93-2429-43C3-B4E4-5E45E0D70A6C}" type="parTrans" cxnId="{8271D194-1FF0-4E53-A897-C4F0EFA75117}">
      <dgm:prSet/>
      <dgm:spPr/>
      <dgm:t>
        <a:bodyPr/>
        <a:lstStyle/>
        <a:p>
          <a:endParaRPr lang="en-US"/>
        </a:p>
      </dgm:t>
    </dgm:pt>
    <dgm:pt modelId="{7C7CC728-FAEA-497F-BF04-434A111F2128}" type="sibTrans" cxnId="{8271D194-1FF0-4E53-A897-C4F0EFA75117}">
      <dgm:prSet/>
      <dgm:spPr/>
      <dgm:t>
        <a:bodyPr/>
        <a:lstStyle/>
        <a:p>
          <a:endParaRPr lang="en-US"/>
        </a:p>
      </dgm:t>
    </dgm:pt>
    <dgm:pt modelId="{5D43D4CB-5612-4D5A-8CD5-2562A7553214}">
      <dgm:prSet/>
      <dgm:spPr/>
      <dgm:t>
        <a:bodyPr/>
        <a:lstStyle/>
        <a:p>
          <a:r>
            <a:rPr lang="en-GB"/>
            <a:t>Youth clubs need to consider sensory needs when designing their spaces.</a:t>
          </a:r>
          <a:endParaRPr lang="en-US"/>
        </a:p>
      </dgm:t>
    </dgm:pt>
    <dgm:pt modelId="{EA5A4533-3D3E-49DD-81CD-D2AC7B8BE49F}" type="parTrans" cxnId="{BC8E60EA-5108-42EF-8A7A-37C55C24F49D}">
      <dgm:prSet/>
      <dgm:spPr/>
      <dgm:t>
        <a:bodyPr/>
        <a:lstStyle/>
        <a:p>
          <a:endParaRPr lang="en-US"/>
        </a:p>
      </dgm:t>
    </dgm:pt>
    <dgm:pt modelId="{6C7A503A-166C-41D6-BF20-4D558ED097B7}" type="sibTrans" cxnId="{BC8E60EA-5108-42EF-8A7A-37C55C24F49D}">
      <dgm:prSet/>
      <dgm:spPr/>
      <dgm:t>
        <a:bodyPr/>
        <a:lstStyle/>
        <a:p>
          <a:endParaRPr lang="en-US"/>
        </a:p>
      </dgm:t>
    </dgm:pt>
    <dgm:pt modelId="{BA5BB36E-64D2-48E4-BA00-B69C954A1D8C}">
      <dgm:prSet/>
      <dgm:spPr/>
      <dgm:t>
        <a:bodyPr/>
        <a:lstStyle/>
        <a:p>
          <a:r>
            <a:rPr lang="en-GB"/>
            <a:t>Youth workers need to learn from neurodivergent young people and colleagues about approaches and language they can and cannot use.</a:t>
          </a:r>
          <a:endParaRPr lang="en-US"/>
        </a:p>
      </dgm:t>
    </dgm:pt>
    <dgm:pt modelId="{B4700309-A157-4498-B81A-E43D0643346F}" type="parTrans" cxnId="{9C0E43A7-8C23-468B-867B-2CE8D0326261}">
      <dgm:prSet/>
      <dgm:spPr/>
      <dgm:t>
        <a:bodyPr/>
        <a:lstStyle/>
        <a:p>
          <a:endParaRPr lang="en-US"/>
        </a:p>
      </dgm:t>
    </dgm:pt>
    <dgm:pt modelId="{A93EFC4F-306C-4EF8-853D-E58E9B6CD840}" type="sibTrans" cxnId="{9C0E43A7-8C23-468B-867B-2CE8D0326261}">
      <dgm:prSet/>
      <dgm:spPr/>
      <dgm:t>
        <a:bodyPr/>
        <a:lstStyle/>
        <a:p>
          <a:endParaRPr lang="en-US"/>
        </a:p>
      </dgm:t>
    </dgm:pt>
    <dgm:pt modelId="{CED324F6-2A34-4634-92E3-CDC1A6904DBD}" type="pres">
      <dgm:prSet presAssocID="{B7D5CB2D-87F8-4D0C-AB16-43B86261F241}" presName="vert0" presStyleCnt="0">
        <dgm:presLayoutVars>
          <dgm:dir/>
          <dgm:animOne val="branch"/>
          <dgm:animLvl val="lvl"/>
        </dgm:presLayoutVars>
      </dgm:prSet>
      <dgm:spPr/>
    </dgm:pt>
    <dgm:pt modelId="{707B4DF9-99CC-4F81-8ACC-96DE3195EFE0}" type="pres">
      <dgm:prSet presAssocID="{0B0C5A47-9EDD-4C86-B2C0-38E89F307D7A}" presName="thickLine" presStyleLbl="alignNode1" presStyleIdx="0" presStyleCnt="3"/>
      <dgm:spPr/>
    </dgm:pt>
    <dgm:pt modelId="{5AD3DCFD-2C53-42BB-A6A8-ECDE8611B0AF}" type="pres">
      <dgm:prSet presAssocID="{0B0C5A47-9EDD-4C86-B2C0-38E89F307D7A}" presName="horz1" presStyleCnt="0"/>
      <dgm:spPr/>
    </dgm:pt>
    <dgm:pt modelId="{0D171B23-F342-4CA7-A2FF-87A808921B64}" type="pres">
      <dgm:prSet presAssocID="{0B0C5A47-9EDD-4C86-B2C0-38E89F307D7A}" presName="tx1" presStyleLbl="revTx" presStyleIdx="0" presStyleCnt="3"/>
      <dgm:spPr/>
    </dgm:pt>
    <dgm:pt modelId="{739B4792-020C-4153-BD77-1E9A271AAAA6}" type="pres">
      <dgm:prSet presAssocID="{0B0C5A47-9EDD-4C86-B2C0-38E89F307D7A}" presName="vert1" presStyleCnt="0"/>
      <dgm:spPr/>
    </dgm:pt>
    <dgm:pt modelId="{DC3BBF96-D56D-47DF-A464-A0BFD4193EFE}" type="pres">
      <dgm:prSet presAssocID="{5D43D4CB-5612-4D5A-8CD5-2562A7553214}" presName="thickLine" presStyleLbl="alignNode1" presStyleIdx="1" presStyleCnt="3"/>
      <dgm:spPr/>
    </dgm:pt>
    <dgm:pt modelId="{9E93ADE3-477D-4F48-A308-8C5741E1031D}" type="pres">
      <dgm:prSet presAssocID="{5D43D4CB-5612-4D5A-8CD5-2562A7553214}" presName="horz1" presStyleCnt="0"/>
      <dgm:spPr/>
    </dgm:pt>
    <dgm:pt modelId="{05C3925E-6F96-46DD-B86B-5DEA645BAC9C}" type="pres">
      <dgm:prSet presAssocID="{5D43D4CB-5612-4D5A-8CD5-2562A7553214}" presName="tx1" presStyleLbl="revTx" presStyleIdx="1" presStyleCnt="3"/>
      <dgm:spPr/>
    </dgm:pt>
    <dgm:pt modelId="{8EB8D3D6-049B-4ABC-A356-CBB38869494C}" type="pres">
      <dgm:prSet presAssocID="{5D43D4CB-5612-4D5A-8CD5-2562A7553214}" presName="vert1" presStyleCnt="0"/>
      <dgm:spPr/>
    </dgm:pt>
    <dgm:pt modelId="{9E0DCDC1-E0AB-496E-9A66-AF900451E614}" type="pres">
      <dgm:prSet presAssocID="{BA5BB36E-64D2-48E4-BA00-B69C954A1D8C}" presName="thickLine" presStyleLbl="alignNode1" presStyleIdx="2" presStyleCnt="3"/>
      <dgm:spPr/>
    </dgm:pt>
    <dgm:pt modelId="{A194797C-F866-4452-845D-131A794F2A94}" type="pres">
      <dgm:prSet presAssocID="{BA5BB36E-64D2-48E4-BA00-B69C954A1D8C}" presName="horz1" presStyleCnt="0"/>
      <dgm:spPr/>
    </dgm:pt>
    <dgm:pt modelId="{C2958584-3C80-476C-9E3B-BD036B6F4AEA}" type="pres">
      <dgm:prSet presAssocID="{BA5BB36E-64D2-48E4-BA00-B69C954A1D8C}" presName="tx1" presStyleLbl="revTx" presStyleIdx="2" presStyleCnt="3"/>
      <dgm:spPr/>
    </dgm:pt>
    <dgm:pt modelId="{77B37B17-B88D-481E-9CF2-9B524BA79DA1}" type="pres">
      <dgm:prSet presAssocID="{BA5BB36E-64D2-48E4-BA00-B69C954A1D8C}" presName="vert1" presStyleCnt="0"/>
      <dgm:spPr/>
    </dgm:pt>
  </dgm:ptLst>
  <dgm:cxnLst>
    <dgm:cxn modelId="{6306783D-70B7-40AF-917E-DF74544AFA44}" type="presOf" srcId="{5D43D4CB-5612-4D5A-8CD5-2562A7553214}" destId="{05C3925E-6F96-46DD-B86B-5DEA645BAC9C}" srcOrd="0" destOrd="0" presId="urn:microsoft.com/office/officeart/2008/layout/LinedList"/>
    <dgm:cxn modelId="{06B40062-FD7A-444C-8824-B77217D92F78}" type="presOf" srcId="{B7D5CB2D-87F8-4D0C-AB16-43B86261F241}" destId="{CED324F6-2A34-4634-92E3-CDC1A6904DBD}" srcOrd="0" destOrd="0" presId="urn:microsoft.com/office/officeart/2008/layout/LinedList"/>
    <dgm:cxn modelId="{8271D194-1FF0-4E53-A897-C4F0EFA75117}" srcId="{B7D5CB2D-87F8-4D0C-AB16-43B86261F241}" destId="{0B0C5A47-9EDD-4C86-B2C0-38E89F307D7A}" srcOrd="0" destOrd="0" parTransId="{2EEB0A93-2429-43C3-B4E4-5E45E0D70A6C}" sibTransId="{7C7CC728-FAEA-497F-BF04-434A111F2128}"/>
    <dgm:cxn modelId="{9C0E43A7-8C23-468B-867B-2CE8D0326261}" srcId="{B7D5CB2D-87F8-4D0C-AB16-43B86261F241}" destId="{BA5BB36E-64D2-48E4-BA00-B69C954A1D8C}" srcOrd="2" destOrd="0" parTransId="{B4700309-A157-4498-B81A-E43D0643346F}" sibTransId="{A93EFC4F-306C-4EF8-853D-E58E9B6CD840}"/>
    <dgm:cxn modelId="{81DD36B1-D039-4B5C-9FA9-1818D3B2C0E7}" type="presOf" srcId="{BA5BB36E-64D2-48E4-BA00-B69C954A1D8C}" destId="{C2958584-3C80-476C-9E3B-BD036B6F4AEA}" srcOrd="0" destOrd="0" presId="urn:microsoft.com/office/officeart/2008/layout/LinedList"/>
    <dgm:cxn modelId="{BC8E60EA-5108-42EF-8A7A-37C55C24F49D}" srcId="{B7D5CB2D-87F8-4D0C-AB16-43B86261F241}" destId="{5D43D4CB-5612-4D5A-8CD5-2562A7553214}" srcOrd="1" destOrd="0" parTransId="{EA5A4533-3D3E-49DD-81CD-D2AC7B8BE49F}" sibTransId="{6C7A503A-166C-41D6-BF20-4D558ED097B7}"/>
    <dgm:cxn modelId="{D897D9FE-A29B-4B5A-A1DC-0ED03E4BE394}" type="presOf" srcId="{0B0C5A47-9EDD-4C86-B2C0-38E89F307D7A}" destId="{0D171B23-F342-4CA7-A2FF-87A808921B64}" srcOrd="0" destOrd="0" presId="urn:microsoft.com/office/officeart/2008/layout/LinedList"/>
    <dgm:cxn modelId="{A4A1A170-590E-4F06-9617-6D9C5E72D9B5}" type="presParOf" srcId="{CED324F6-2A34-4634-92E3-CDC1A6904DBD}" destId="{707B4DF9-99CC-4F81-8ACC-96DE3195EFE0}" srcOrd="0" destOrd="0" presId="urn:microsoft.com/office/officeart/2008/layout/LinedList"/>
    <dgm:cxn modelId="{81024362-3629-4D48-947D-211F15B376C1}" type="presParOf" srcId="{CED324F6-2A34-4634-92E3-CDC1A6904DBD}" destId="{5AD3DCFD-2C53-42BB-A6A8-ECDE8611B0AF}" srcOrd="1" destOrd="0" presId="urn:microsoft.com/office/officeart/2008/layout/LinedList"/>
    <dgm:cxn modelId="{931D1197-1A99-47B4-8EAF-5292239E4A61}" type="presParOf" srcId="{5AD3DCFD-2C53-42BB-A6A8-ECDE8611B0AF}" destId="{0D171B23-F342-4CA7-A2FF-87A808921B64}" srcOrd="0" destOrd="0" presId="urn:microsoft.com/office/officeart/2008/layout/LinedList"/>
    <dgm:cxn modelId="{AFCE17C8-A353-497F-A593-4FBC080E0A10}" type="presParOf" srcId="{5AD3DCFD-2C53-42BB-A6A8-ECDE8611B0AF}" destId="{739B4792-020C-4153-BD77-1E9A271AAAA6}" srcOrd="1" destOrd="0" presId="urn:microsoft.com/office/officeart/2008/layout/LinedList"/>
    <dgm:cxn modelId="{63DCF564-1DD5-4A7A-A366-0044BDC5662A}" type="presParOf" srcId="{CED324F6-2A34-4634-92E3-CDC1A6904DBD}" destId="{DC3BBF96-D56D-47DF-A464-A0BFD4193EFE}" srcOrd="2" destOrd="0" presId="urn:microsoft.com/office/officeart/2008/layout/LinedList"/>
    <dgm:cxn modelId="{6FCBD842-364C-48A8-9F5D-09CD11A2DD99}" type="presParOf" srcId="{CED324F6-2A34-4634-92E3-CDC1A6904DBD}" destId="{9E93ADE3-477D-4F48-A308-8C5741E1031D}" srcOrd="3" destOrd="0" presId="urn:microsoft.com/office/officeart/2008/layout/LinedList"/>
    <dgm:cxn modelId="{E15022E8-C921-4EB6-9386-77ACF0DD853D}" type="presParOf" srcId="{9E93ADE3-477D-4F48-A308-8C5741E1031D}" destId="{05C3925E-6F96-46DD-B86B-5DEA645BAC9C}" srcOrd="0" destOrd="0" presId="urn:microsoft.com/office/officeart/2008/layout/LinedList"/>
    <dgm:cxn modelId="{0DFC87B8-5F45-4F9F-A625-747B7F6F21AF}" type="presParOf" srcId="{9E93ADE3-477D-4F48-A308-8C5741E1031D}" destId="{8EB8D3D6-049B-4ABC-A356-CBB38869494C}" srcOrd="1" destOrd="0" presId="urn:microsoft.com/office/officeart/2008/layout/LinedList"/>
    <dgm:cxn modelId="{9A876FEC-BAA6-4582-B86B-52EDCE2EC5D5}" type="presParOf" srcId="{CED324F6-2A34-4634-92E3-CDC1A6904DBD}" destId="{9E0DCDC1-E0AB-496E-9A66-AF900451E614}" srcOrd="4" destOrd="0" presId="urn:microsoft.com/office/officeart/2008/layout/LinedList"/>
    <dgm:cxn modelId="{4FD69FA8-C857-4232-9217-4F70577910DD}" type="presParOf" srcId="{CED324F6-2A34-4634-92E3-CDC1A6904DBD}" destId="{A194797C-F866-4452-845D-131A794F2A94}" srcOrd="5" destOrd="0" presId="urn:microsoft.com/office/officeart/2008/layout/LinedList"/>
    <dgm:cxn modelId="{65D9A96B-191D-4F54-8B75-4419DA79AE35}" type="presParOf" srcId="{A194797C-F866-4452-845D-131A794F2A94}" destId="{C2958584-3C80-476C-9E3B-BD036B6F4AEA}" srcOrd="0" destOrd="0" presId="urn:microsoft.com/office/officeart/2008/layout/LinedList"/>
    <dgm:cxn modelId="{AA22FBB9-3EAE-4B30-B31B-9AA4CA3028A1}" type="presParOf" srcId="{A194797C-F866-4452-845D-131A794F2A94}" destId="{77B37B17-B88D-481E-9CF2-9B524BA79D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D6A705-5B42-4C90-AEEB-50E2B5CDDEE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58C2255-6BD9-4301-9F0E-9E1F6F643910}">
      <dgm:prSet/>
      <dgm:spPr/>
      <dgm:t>
        <a:bodyPr/>
        <a:lstStyle/>
        <a:p>
          <a:r>
            <a:rPr lang="en-GB"/>
            <a:t>A second focus group with non-LGBTQ+ young people will further the research scope</a:t>
          </a:r>
          <a:endParaRPr lang="en-US"/>
        </a:p>
      </dgm:t>
    </dgm:pt>
    <dgm:pt modelId="{3DE6FB61-7795-4EBB-BC4A-6FCE608E60EE}" type="parTrans" cxnId="{B4098900-695A-482E-A7C3-DFF231EFF2C1}">
      <dgm:prSet/>
      <dgm:spPr/>
      <dgm:t>
        <a:bodyPr/>
        <a:lstStyle/>
        <a:p>
          <a:endParaRPr lang="en-US"/>
        </a:p>
      </dgm:t>
    </dgm:pt>
    <dgm:pt modelId="{29074E1A-984E-4498-8223-67F1372CBDA1}" type="sibTrans" cxnId="{B4098900-695A-482E-A7C3-DFF231EFF2C1}">
      <dgm:prSet/>
      <dgm:spPr/>
      <dgm:t>
        <a:bodyPr/>
        <a:lstStyle/>
        <a:p>
          <a:endParaRPr lang="en-US"/>
        </a:p>
      </dgm:t>
    </dgm:pt>
    <dgm:pt modelId="{9142A6A6-37C1-4C7C-9094-409843EC520E}">
      <dgm:prSet/>
      <dgm:spPr/>
      <dgm:t>
        <a:bodyPr/>
        <a:lstStyle/>
        <a:p>
          <a:r>
            <a:rPr lang="en-GB"/>
            <a:t>Interviews with neurodivergent youth workers to get their perspective of working in an overwhelming space </a:t>
          </a:r>
          <a:endParaRPr lang="en-US"/>
        </a:p>
      </dgm:t>
    </dgm:pt>
    <dgm:pt modelId="{307194CF-A721-4F2E-B5C3-832E8EBCBCB0}" type="parTrans" cxnId="{C89BE990-17FB-4FA3-A91C-03FC0B4C499C}">
      <dgm:prSet/>
      <dgm:spPr/>
      <dgm:t>
        <a:bodyPr/>
        <a:lstStyle/>
        <a:p>
          <a:endParaRPr lang="en-US"/>
        </a:p>
      </dgm:t>
    </dgm:pt>
    <dgm:pt modelId="{C1F9B2FF-B46A-45FB-9D16-E27F12C3349A}" type="sibTrans" cxnId="{C89BE990-17FB-4FA3-A91C-03FC0B4C499C}">
      <dgm:prSet/>
      <dgm:spPr/>
      <dgm:t>
        <a:bodyPr/>
        <a:lstStyle/>
        <a:p>
          <a:endParaRPr lang="en-US"/>
        </a:p>
      </dgm:t>
    </dgm:pt>
    <dgm:pt modelId="{A814496C-CF52-4EB3-A315-8746B86DCA12}">
      <dgm:prSet/>
      <dgm:spPr/>
      <dgm:t>
        <a:bodyPr/>
        <a:lstStyle/>
        <a:p>
          <a:r>
            <a:rPr lang="en-GB"/>
            <a:t>Research in cities as their may be more provisions for neurodivergent young people </a:t>
          </a:r>
          <a:endParaRPr lang="en-US"/>
        </a:p>
      </dgm:t>
    </dgm:pt>
    <dgm:pt modelId="{B19F531A-A18E-4B30-B50C-F046DE196265}" type="parTrans" cxnId="{3EEFCA13-3744-4B95-AFC1-DE9D5A112A6F}">
      <dgm:prSet/>
      <dgm:spPr/>
      <dgm:t>
        <a:bodyPr/>
        <a:lstStyle/>
        <a:p>
          <a:endParaRPr lang="en-US"/>
        </a:p>
      </dgm:t>
    </dgm:pt>
    <dgm:pt modelId="{4D6C46B0-B019-425D-B719-971F08979FBA}" type="sibTrans" cxnId="{3EEFCA13-3744-4B95-AFC1-DE9D5A112A6F}">
      <dgm:prSet/>
      <dgm:spPr/>
      <dgm:t>
        <a:bodyPr/>
        <a:lstStyle/>
        <a:p>
          <a:endParaRPr lang="en-US"/>
        </a:p>
      </dgm:t>
    </dgm:pt>
    <dgm:pt modelId="{D24BBB05-6DA3-4618-96DC-BD6463F665E7}" type="pres">
      <dgm:prSet presAssocID="{EED6A705-5B42-4C90-AEEB-50E2B5CDDEE4}" presName="outerComposite" presStyleCnt="0">
        <dgm:presLayoutVars>
          <dgm:chMax val="5"/>
          <dgm:dir/>
          <dgm:resizeHandles val="exact"/>
        </dgm:presLayoutVars>
      </dgm:prSet>
      <dgm:spPr/>
    </dgm:pt>
    <dgm:pt modelId="{18A81C0B-3CCF-475E-AF6C-B1D205F30D7E}" type="pres">
      <dgm:prSet presAssocID="{EED6A705-5B42-4C90-AEEB-50E2B5CDDEE4}" presName="dummyMaxCanvas" presStyleCnt="0">
        <dgm:presLayoutVars/>
      </dgm:prSet>
      <dgm:spPr/>
    </dgm:pt>
    <dgm:pt modelId="{8800B681-E79C-4865-A303-E8BDFD533D6B}" type="pres">
      <dgm:prSet presAssocID="{EED6A705-5B42-4C90-AEEB-50E2B5CDDEE4}" presName="ThreeNodes_1" presStyleLbl="node1" presStyleIdx="0" presStyleCnt="3">
        <dgm:presLayoutVars>
          <dgm:bulletEnabled val="1"/>
        </dgm:presLayoutVars>
      </dgm:prSet>
      <dgm:spPr/>
    </dgm:pt>
    <dgm:pt modelId="{0C8DD762-5794-4288-A940-DB55109E2FA6}" type="pres">
      <dgm:prSet presAssocID="{EED6A705-5B42-4C90-AEEB-50E2B5CDDEE4}" presName="ThreeNodes_2" presStyleLbl="node1" presStyleIdx="1" presStyleCnt="3">
        <dgm:presLayoutVars>
          <dgm:bulletEnabled val="1"/>
        </dgm:presLayoutVars>
      </dgm:prSet>
      <dgm:spPr/>
    </dgm:pt>
    <dgm:pt modelId="{C209F8C1-D9F2-40F5-A749-A44A9F8D781F}" type="pres">
      <dgm:prSet presAssocID="{EED6A705-5B42-4C90-AEEB-50E2B5CDDEE4}" presName="ThreeNodes_3" presStyleLbl="node1" presStyleIdx="2" presStyleCnt="3">
        <dgm:presLayoutVars>
          <dgm:bulletEnabled val="1"/>
        </dgm:presLayoutVars>
      </dgm:prSet>
      <dgm:spPr/>
    </dgm:pt>
    <dgm:pt modelId="{9182A5FC-6722-4BD3-85C7-EE9C48A4EB7E}" type="pres">
      <dgm:prSet presAssocID="{EED6A705-5B42-4C90-AEEB-50E2B5CDDEE4}" presName="ThreeConn_1-2" presStyleLbl="fgAccFollowNode1" presStyleIdx="0" presStyleCnt="2">
        <dgm:presLayoutVars>
          <dgm:bulletEnabled val="1"/>
        </dgm:presLayoutVars>
      </dgm:prSet>
      <dgm:spPr/>
    </dgm:pt>
    <dgm:pt modelId="{9941D102-19BF-473B-988D-C084E61D284D}" type="pres">
      <dgm:prSet presAssocID="{EED6A705-5B42-4C90-AEEB-50E2B5CDDEE4}" presName="ThreeConn_2-3" presStyleLbl="fgAccFollowNode1" presStyleIdx="1" presStyleCnt="2">
        <dgm:presLayoutVars>
          <dgm:bulletEnabled val="1"/>
        </dgm:presLayoutVars>
      </dgm:prSet>
      <dgm:spPr/>
    </dgm:pt>
    <dgm:pt modelId="{5E4CF2B1-E8B7-4CAB-98E5-2E419577D1FC}" type="pres">
      <dgm:prSet presAssocID="{EED6A705-5B42-4C90-AEEB-50E2B5CDDEE4}" presName="ThreeNodes_1_text" presStyleLbl="node1" presStyleIdx="2" presStyleCnt="3">
        <dgm:presLayoutVars>
          <dgm:bulletEnabled val="1"/>
        </dgm:presLayoutVars>
      </dgm:prSet>
      <dgm:spPr/>
    </dgm:pt>
    <dgm:pt modelId="{D50A6229-493B-42F5-83BE-E66251B6936E}" type="pres">
      <dgm:prSet presAssocID="{EED6A705-5B42-4C90-AEEB-50E2B5CDDEE4}" presName="ThreeNodes_2_text" presStyleLbl="node1" presStyleIdx="2" presStyleCnt="3">
        <dgm:presLayoutVars>
          <dgm:bulletEnabled val="1"/>
        </dgm:presLayoutVars>
      </dgm:prSet>
      <dgm:spPr/>
    </dgm:pt>
    <dgm:pt modelId="{EC6A8CA4-DC99-4A4A-A3A8-345BEB383F8A}" type="pres">
      <dgm:prSet presAssocID="{EED6A705-5B42-4C90-AEEB-50E2B5CDDEE4}" presName="ThreeNodes_3_text" presStyleLbl="node1" presStyleIdx="2" presStyleCnt="3">
        <dgm:presLayoutVars>
          <dgm:bulletEnabled val="1"/>
        </dgm:presLayoutVars>
      </dgm:prSet>
      <dgm:spPr/>
    </dgm:pt>
  </dgm:ptLst>
  <dgm:cxnLst>
    <dgm:cxn modelId="{B4098900-695A-482E-A7C3-DFF231EFF2C1}" srcId="{EED6A705-5B42-4C90-AEEB-50E2B5CDDEE4}" destId="{458C2255-6BD9-4301-9F0E-9E1F6F643910}" srcOrd="0" destOrd="0" parTransId="{3DE6FB61-7795-4EBB-BC4A-6FCE608E60EE}" sibTransId="{29074E1A-984E-4498-8223-67F1372CBDA1}"/>
    <dgm:cxn modelId="{3EEFCA13-3744-4B95-AFC1-DE9D5A112A6F}" srcId="{EED6A705-5B42-4C90-AEEB-50E2B5CDDEE4}" destId="{A814496C-CF52-4EB3-A315-8746B86DCA12}" srcOrd="2" destOrd="0" parTransId="{B19F531A-A18E-4B30-B50C-F046DE196265}" sibTransId="{4D6C46B0-B019-425D-B719-971F08979FBA}"/>
    <dgm:cxn modelId="{F0217042-1AE6-4098-9706-0D649B0266C0}" type="presOf" srcId="{C1F9B2FF-B46A-45FB-9D16-E27F12C3349A}" destId="{9941D102-19BF-473B-988D-C084E61D284D}" srcOrd="0" destOrd="0" presId="urn:microsoft.com/office/officeart/2005/8/layout/vProcess5"/>
    <dgm:cxn modelId="{BD1EBB6A-3692-4AA8-B266-30EA8C77168E}" type="presOf" srcId="{458C2255-6BD9-4301-9F0E-9E1F6F643910}" destId="{5E4CF2B1-E8B7-4CAB-98E5-2E419577D1FC}" srcOrd="1" destOrd="0" presId="urn:microsoft.com/office/officeart/2005/8/layout/vProcess5"/>
    <dgm:cxn modelId="{E5B0724D-5CD6-4C51-89F0-0CE112FEBA0A}" type="presOf" srcId="{A814496C-CF52-4EB3-A315-8746B86DCA12}" destId="{EC6A8CA4-DC99-4A4A-A3A8-345BEB383F8A}" srcOrd="1" destOrd="0" presId="urn:microsoft.com/office/officeart/2005/8/layout/vProcess5"/>
    <dgm:cxn modelId="{20B6BB53-6006-45FA-A4F5-05626A9C2861}" type="presOf" srcId="{9142A6A6-37C1-4C7C-9094-409843EC520E}" destId="{D50A6229-493B-42F5-83BE-E66251B6936E}" srcOrd="1" destOrd="0" presId="urn:microsoft.com/office/officeart/2005/8/layout/vProcess5"/>
    <dgm:cxn modelId="{EDDD7078-87FE-4E13-A6D9-0132CAFABD97}" type="presOf" srcId="{A814496C-CF52-4EB3-A315-8746B86DCA12}" destId="{C209F8C1-D9F2-40F5-A749-A44A9F8D781F}" srcOrd="0" destOrd="0" presId="urn:microsoft.com/office/officeart/2005/8/layout/vProcess5"/>
    <dgm:cxn modelId="{C89BE990-17FB-4FA3-A91C-03FC0B4C499C}" srcId="{EED6A705-5B42-4C90-AEEB-50E2B5CDDEE4}" destId="{9142A6A6-37C1-4C7C-9094-409843EC520E}" srcOrd="1" destOrd="0" parTransId="{307194CF-A721-4F2E-B5C3-832E8EBCBCB0}" sibTransId="{C1F9B2FF-B46A-45FB-9D16-E27F12C3349A}"/>
    <dgm:cxn modelId="{A03E50A3-458E-4B55-BFAF-116647FEF64E}" type="presOf" srcId="{29074E1A-984E-4498-8223-67F1372CBDA1}" destId="{9182A5FC-6722-4BD3-85C7-EE9C48A4EB7E}" srcOrd="0" destOrd="0" presId="urn:microsoft.com/office/officeart/2005/8/layout/vProcess5"/>
    <dgm:cxn modelId="{3BB127AB-3092-4663-A8F7-8C016D75AE63}" type="presOf" srcId="{9142A6A6-37C1-4C7C-9094-409843EC520E}" destId="{0C8DD762-5794-4288-A940-DB55109E2FA6}" srcOrd="0" destOrd="0" presId="urn:microsoft.com/office/officeart/2005/8/layout/vProcess5"/>
    <dgm:cxn modelId="{400212B2-C4CD-44E6-858D-0E0FE4EC9F4D}" type="presOf" srcId="{EED6A705-5B42-4C90-AEEB-50E2B5CDDEE4}" destId="{D24BBB05-6DA3-4618-96DC-BD6463F665E7}" srcOrd="0" destOrd="0" presId="urn:microsoft.com/office/officeart/2005/8/layout/vProcess5"/>
    <dgm:cxn modelId="{5227ACFB-CA01-4BB3-8748-A8693924BA51}" type="presOf" srcId="{458C2255-6BD9-4301-9F0E-9E1F6F643910}" destId="{8800B681-E79C-4865-A303-E8BDFD533D6B}" srcOrd="0" destOrd="0" presId="urn:microsoft.com/office/officeart/2005/8/layout/vProcess5"/>
    <dgm:cxn modelId="{9E4EC985-80D4-436F-A7BB-1E17BE2FD982}" type="presParOf" srcId="{D24BBB05-6DA3-4618-96DC-BD6463F665E7}" destId="{18A81C0B-3CCF-475E-AF6C-B1D205F30D7E}" srcOrd="0" destOrd="0" presId="urn:microsoft.com/office/officeart/2005/8/layout/vProcess5"/>
    <dgm:cxn modelId="{BF3A26A5-E07F-4063-883D-5931EBDDBF74}" type="presParOf" srcId="{D24BBB05-6DA3-4618-96DC-BD6463F665E7}" destId="{8800B681-E79C-4865-A303-E8BDFD533D6B}" srcOrd="1" destOrd="0" presId="urn:microsoft.com/office/officeart/2005/8/layout/vProcess5"/>
    <dgm:cxn modelId="{B20672B2-EFA4-49FE-B29C-CF1C25E6A4CD}" type="presParOf" srcId="{D24BBB05-6DA3-4618-96DC-BD6463F665E7}" destId="{0C8DD762-5794-4288-A940-DB55109E2FA6}" srcOrd="2" destOrd="0" presId="urn:microsoft.com/office/officeart/2005/8/layout/vProcess5"/>
    <dgm:cxn modelId="{B6F762A0-D5B0-472E-8490-7E76DBE15E4B}" type="presParOf" srcId="{D24BBB05-6DA3-4618-96DC-BD6463F665E7}" destId="{C209F8C1-D9F2-40F5-A749-A44A9F8D781F}" srcOrd="3" destOrd="0" presId="urn:microsoft.com/office/officeart/2005/8/layout/vProcess5"/>
    <dgm:cxn modelId="{7DEA31D6-57E2-4771-A249-E6B6006AF1AB}" type="presParOf" srcId="{D24BBB05-6DA3-4618-96DC-BD6463F665E7}" destId="{9182A5FC-6722-4BD3-85C7-EE9C48A4EB7E}" srcOrd="4" destOrd="0" presId="urn:microsoft.com/office/officeart/2005/8/layout/vProcess5"/>
    <dgm:cxn modelId="{08333C9A-663A-4FF5-8E23-629C48A5A921}" type="presParOf" srcId="{D24BBB05-6DA3-4618-96DC-BD6463F665E7}" destId="{9941D102-19BF-473B-988D-C084E61D284D}" srcOrd="5" destOrd="0" presId="urn:microsoft.com/office/officeart/2005/8/layout/vProcess5"/>
    <dgm:cxn modelId="{CE5D7CB2-FB38-4FC5-9C35-B3356042B623}" type="presParOf" srcId="{D24BBB05-6DA3-4618-96DC-BD6463F665E7}" destId="{5E4CF2B1-E8B7-4CAB-98E5-2E419577D1FC}" srcOrd="6" destOrd="0" presId="urn:microsoft.com/office/officeart/2005/8/layout/vProcess5"/>
    <dgm:cxn modelId="{9033B85D-B086-498C-9377-A9500EEA4975}" type="presParOf" srcId="{D24BBB05-6DA3-4618-96DC-BD6463F665E7}" destId="{D50A6229-493B-42F5-83BE-E66251B6936E}" srcOrd="7" destOrd="0" presId="urn:microsoft.com/office/officeart/2005/8/layout/vProcess5"/>
    <dgm:cxn modelId="{FBAD62A7-003C-4125-B424-8D5F94800DB6}" type="presParOf" srcId="{D24BBB05-6DA3-4618-96DC-BD6463F665E7}" destId="{EC6A8CA4-DC99-4A4A-A3A8-345BEB383F8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A5BE7-F87D-4640-81D2-4D3AB446873F}">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4B671-6C03-4786-95C3-A72F82E938F3}">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Neurodivergent </a:t>
          </a:r>
          <a:endParaRPr lang="en-US" sz="6300" kern="1200"/>
        </a:p>
      </dsp:txBody>
      <dsp:txXfrm>
        <a:off x="0" y="0"/>
        <a:ext cx="6900512" cy="1384035"/>
      </dsp:txXfrm>
    </dsp:sp>
    <dsp:sp modelId="{C95F8C53-8712-426D-B5E8-BB2947558DB7}">
      <dsp:nvSpPr>
        <dsp:cNvPr id="0" name=""/>
        <dsp:cNvSpPr/>
      </dsp:nvSpPr>
      <dsp:spPr>
        <a:xfrm>
          <a:off x="0" y="13840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3838E-8235-4A6C-8F9A-C5C745623541}">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Neurotypical </a:t>
          </a:r>
          <a:endParaRPr lang="en-US" sz="6300" kern="1200"/>
        </a:p>
      </dsp:txBody>
      <dsp:txXfrm>
        <a:off x="0" y="1384035"/>
        <a:ext cx="6900512" cy="1384035"/>
      </dsp:txXfrm>
    </dsp:sp>
    <dsp:sp modelId="{7D8769D8-3156-4414-BD95-DE8DF005183B}">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36C018-C313-4134-9788-F1B25ACA3AE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Overstimulation</a:t>
          </a:r>
          <a:endParaRPr lang="en-US" sz="6300" kern="1200"/>
        </a:p>
      </dsp:txBody>
      <dsp:txXfrm>
        <a:off x="0" y="2768070"/>
        <a:ext cx="6900512" cy="1384035"/>
      </dsp:txXfrm>
    </dsp:sp>
    <dsp:sp modelId="{6F163F4A-3525-4698-BBF5-9F1493E3BD35}">
      <dsp:nvSpPr>
        <dsp:cNvPr id="0" name=""/>
        <dsp:cNvSpPr/>
      </dsp:nvSpPr>
      <dsp:spPr>
        <a:xfrm>
          <a:off x="0" y="41521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D1109-E320-4D78-9180-47CDA4EB60DB}">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Sensory Overload </a:t>
          </a:r>
          <a:endParaRPr lang="en-US" sz="63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61E7B-266B-45F5-B69A-B8C66252EE9E}">
      <dsp:nvSpPr>
        <dsp:cNvPr id="0" name=""/>
        <dsp:cNvSpPr/>
      </dsp:nvSpPr>
      <dsp:spPr>
        <a:xfrm>
          <a:off x="415029" y="0"/>
          <a:ext cx="4901506" cy="12346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ptos"/>
            </a:rPr>
            <a:t>To find out whether Youth Clubs are fully accessible for Neurodivergent Young People and if they are not, then how can they be made accessible.</a:t>
          </a:r>
          <a:endParaRPr lang="en-GB" sz="1800" kern="1200" dirty="0"/>
        </a:p>
      </dsp:txBody>
      <dsp:txXfrm>
        <a:off x="451191" y="36162"/>
        <a:ext cx="4829182" cy="1162336"/>
      </dsp:txXfrm>
    </dsp:sp>
    <dsp:sp modelId="{160EF636-9A5D-4B23-B870-059A02330C66}">
      <dsp:nvSpPr>
        <dsp:cNvPr id="0" name=""/>
        <dsp:cNvSpPr/>
      </dsp:nvSpPr>
      <dsp:spPr>
        <a:xfrm rot="5400000">
          <a:off x="2634283" y="1265527"/>
          <a:ext cx="462997" cy="55559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699103" y="1311827"/>
        <a:ext cx="333359" cy="324098"/>
      </dsp:txXfrm>
    </dsp:sp>
    <dsp:sp modelId="{01946237-EAA4-4054-8C9A-B0F8B88C454D}">
      <dsp:nvSpPr>
        <dsp:cNvPr id="0" name=""/>
        <dsp:cNvSpPr/>
      </dsp:nvSpPr>
      <dsp:spPr>
        <a:xfrm>
          <a:off x="415029" y="1851991"/>
          <a:ext cx="4901506" cy="1234660"/>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How we can educate Youth Workers about Neurodivergent Young People and their needs including understanding Neurodivergent specific terminology and behavioural traits.</a:t>
          </a:r>
        </a:p>
      </dsp:txBody>
      <dsp:txXfrm>
        <a:off x="451191" y="1888153"/>
        <a:ext cx="4829182" cy="1162336"/>
      </dsp:txXfrm>
    </dsp:sp>
    <dsp:sp modelId="{F3AFDF25-BB3D-47B7-8741-A3D9D2E08CEB}">
      <dsp:nvSpPr>
        <dsp:cNvPr id="0" name=""/>
        <dsp:cNvSpPr/>
      </dsp:nvSpPr>
      <dsp:spPr>
        <a:xfrm rot="5400000">
          <a:off x="2634283" y="3117518"/>
          <a:ext cx="462997" cy="555597"/>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699103" y="3163818"/>
        <a:ext cx="333359" cy="324098"/>
      </dsp:txXfrm>
    </dsp:sp>
    <dsp:sp modelId="{6283F556-B4E9-4F0F-A0D1-7259B4A6C1BC}">
      <dsp:nvSpPr>
        <dsp:cNvPr id="0" name=""/>
        <dsp:cNvSpPr/>
      </dsp:nvSpPr>
      <dsp:spPr>
        <a:xfrm>
          <a:off x="415029" y="3703982"/>
          <a:ext cx="4901506" cy="1234660"/>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rial"/>
              <a:cs typeface="Arial"/>
            </a:rPr>
            <a:t>To find out how the environment a Neurodivergent Young Person is in, can affect their behaviour (lighting, small rooms, noise).</a:t>
          </a:r>
        </a:p>
      </dsp:txBody>
      <dsp:txXfrm>
        <a:off x="451191" y="3740144"/>
        <a:ext cx="4829182" cy="1162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AEE21-36BA-48C9-BDE8-43FA9061A801}">
      <dsp:nvSpPr>
        <dsp:cNvPr id="0" name=""/>
        <dsp:cNvSpPr/>
      </dsp:nvSpPr>
      <dsp:spPr>
        <a:xfrm>
          <a:off x="0" y="25748"/>
          <a:ext cx="10515600"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Aptos Display" panose="020F0302020204030204"/>
            </a:rPr>
            <a:t>Educative</a:t>
          </a:r>
          <a:endParaRPr lang="en-GB" sz="3200" kern="1200"/>
        </a:p>
      </dsp:txBody>
      <dsp:txXfrm>
        <a:off x="38381" y="64129"/>
        <a:ext cx="10438838" cy="709478"/>
      </dsp:txXfrm>
    </dsp:sp>
    <dsp:sp modelId="{F08DFC27-E3EC-49D0-A93D-6AF826D45AEA}">
      <dsp:nvSpPr>
        <dsp:cNvPr id="0" name=""/>
        <dsp:cNvSpPr/>
      </dsp:nvSpPr>
      <dsp:spPr>
        <a:xfrm>
          <a:off x="0" y="904148"/>
          <a:ext cx="10515600" cy="7862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Aptos Display" panose="020F0302020204030204"/>
            </a:rPr>
            <a:t>Expressive</a:t>
          </a:r>
        </a:p>
      </dsp:txBody>
      <dsp:txXfrm>
        <a:off x="38381" y="942529"/>
        <a:ext cx="10438838" cy="709478"/>
      </dsp:txXfrm>
    </dsp:sp>
    <dsp:sp modelId="{475E5FD9-55C3-41C4-B558-7E1EE93A9C53}">
      <dsp:nvSpPr>
        <dsp:cNvPr id="0" name=""/>
        <dsp:cNvSpPr/>
      </dsp:nvSpPr>
      <dsp:spPr>
        <a:xfrm>
          <a:off x="0" y="1782549"/>
          <a:ext cx="10515600" cy="7862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Aptos Display" panose="020F0302020204030204"/>
            </a:rPr>
            <a:t>Participative</a:t>
          </a:r>
        </a:p>
      </dsp:txBody>
      <dsp:txXfrm>
        <a:off x="38381" y="1820930"/>
        <a:ext cx="10438838" cy="709478"/>
      </dsp:txXfrm>
    </dsp:sp>
    <dsp:sp modelId="{F6A4C0C5-C046-4098-B939-4F279F25A0CC}">
      <dsp:nvSpPr>
        <dsp:cNvPr id="0" name=""/>
        <dsp:cNvSpPr/>
      </dsp:nvSpPr>
      <dsp:spPr>
        <a:xfrm>
          <a:off x="0" y="2660949"/>
          <a:ext cx="10515600" cy="7862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Aptos Display" panose="020F0302020204030204"/>
            </a:rPr>
            <a:t> </a:t>
          </a:r>
          <a:r>
            <a:rPr lang="en-GB" sz="3200" kern="1200">
              <a:latin typeface="Aptos Display" panose="020F0302020204030204"/>
            </a:rPr>
            <a:t>Inclusive</a:t>
          </a:r>
          <a:endParaRPr lang="en-GB" sz="3200" kern="1200"/>
        </a:p>
      </dsp:txBody>
      <dsp:txXfrm>
        <a:off x="38381" y="2699330"/>
        <a:ext cx="10438838" cy="709478"/>
      </dsp:txXfrm>
    </dsp:sp>
    <dsp:sp modelId="{5718ED46-27BA-414B-8880-D05FC907423B}">
      <dsp:nvSpPr>
        <dsp:cNvPr id="0" name=""/>
        <dsp:cNvSpPr/>
      </dsp:nvSpPr>
      <dsp:spPr>
        <a:xfrm>
          <a:off x="0" y="3539349"/>
          <a:ext cx="10515600" cy="78624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Aptos Display" panose="020F0302020204030204"/>
            </a:rPr>
            <a:t> </a:t>
          </a:r>
          <a:r>
            <a:rPr lang="en-GB" sz="3200" kern="1200">
              <a:latin typeface="Aptos Display" panose="020F0302020204030204"/>
            </a:rPr>
            <a:t>Empowering</a:t>
          </a:r>
        </a:p>
      </dsp:txBody>
      <dsp:txXfrm>
        <a:off x="38381" y="3577730"/>
        <a:ext cx="10438838" cy="7094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B4DF9-99CC-4F81-8ACC-96DE3195EFE0}">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171B23-F342-4CA7-A2FF-87A808921B64}">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Youth workers need more training on neurodivergent young people and what language to use</a:t>
          </a:r>
          <a:endParaRPr lang="en-US" sz="2800" kern="1200"/>
        </a:p>
      </dsp:txBody>
      <dsp:txXfrm>
        <a:off x="0" y="2700"/>
        <a:ext cx="6291714" cy="1841777"/>
      </dsp:txXfrm>
    </dsp:sp>
    <dsp:sp modelId="{DC3BBF96-D56D-47DF-A464-A0BFD4193EFE}">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3925E-6F96-46DD-B86B-5DEA645BAC9C}">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Youth clubs need to consider sensory needs when designing their spaces.</a:t>
          </a:r>
          <a:endParaRPr lang="en-US" sz="2800" kern="1200"/>
        </a:p>
      </dsp:txBody>
      <dsp:txXfrm>
        <a:off x="0" y="1844478"/>
        <a:ext cx="6291714" cy="1841777"/>
      </dsp:txXfrm>
    </dsp:sp>
    <dsp:sp modelId="{9E0DCDC1-E0AB-496E-9A66-AF900451E614}">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58584-3C80-476C-9E3B-BD036B6F4AEA}">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Youth workers need to learn from neurodivergent young people and colleagues about approaches and language they can and cannot use.</a:t>
          </a:r>
          <a:endParaRPr lang="en-US" sz="2800" kern="1200"/>
        </a:p>
      </dsp:txBody>
      <dsp:txXfrm>
        <a:off x="0" y="3686256"/>
        <a:ext cx="6291714" cy="18417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0B681-E79C-4865-A303-E8BDFD533D6B}">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second focus group with non-LGBTQ+ young people will further the research scope</a:t>
          </a:r>
          <a:endParaRPr lang="en-US" sz="2400" kern="1200"/>
        </a:p>
      </dsp:txBody>
      <dsp:txXfrm>
        <a:off x="38234" y="38234"/>
        <a:ext cx="7529629" cy="1228933"/>
      </dsp:txXfrm>
    </dsp:sp>
    <dsp:sp modelId="{0C8DD762-5794-4288-A940-DB55109E2FA6}">
      <dsp:nvSpPr>
        <dsp:cNvPr id="0" name=""/>
        <dsp:cNvSpPr/>
      </dsp:nvSpPr>
      <dsp:spPr>
        <a:xfrm>
          <a:off x="788669" y="1522968"/>
          <a:ext cx="8938260" cy="130540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Interviews with neurodivergent youth workers to get their perspective of working in an overwhelming space </a:t>
          </a:r>
          <a:endParaRPr lang="en-US" sz="2400" kern="1200"/>
        </a:p>
      </dsp:txBody>
      <dsp:txXfrm>
        <a:off x="826903" y="1561202"/>
        <a:ext cx="7224611" cy="1228933"/>
      </dsp:txXfrm>
    </dsp:sp>
    <dsp:sp modelId="{C209F8C1-D9F2-40F5-A749-A44A9F8D781F}">
      <dsp:nvSpPr>
        <dsp:cNvPr id="0" name=""/>
        <dsp:cNvSpPr/>
      </dsp:nvSpPr>
      <dsp:spPr>
        <a:xfrm>
          <a:off x="1577339" y="3045936"/>
          <a:ext cx="8938260" cy="130540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in cities as their may be more provisions for neurodivergent young people </a:t>
          </a:r>
          <a:endParaRPr lang="en-US" sz="2400" kern="1200"/>
        </a:p>
      </dsp:txBody>
      <dsp:txXfrm>
        <a:off x="1615573" y="3084170"/>
        <a:ext cx="7224611" cy="1228933"/>
      </dsp:txXfrm>
    </dsp:sp>
    <dsp:sp modelId="{9182A5FC-6722-4BD3-85C7-EE9C48A4EB7E}">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9941D102-19BF-473B-988D-C084E61D284D}">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7226AD-E79B-46F7-AA65-DE89A17C2182}" type="datetimeFigureOut">
              <a:t>5/8/2026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DCB582-2ECF-4D80-89F3-6BA36ABA19CC}" type="slidenum">
              <a:t>‹#›</a:t>
            </a:fld>
            <a:endParaRPr lang="en-GB"/>
          </a:p>
        </p:txBody>
      </p:sp>
    </p:spTree>
    <p:extLst>
      <p:ext uri="{BB962C8B-B14F-4D97-AF65-F5344CB8AC3E}">
        <p14:creationId xmlns:p14="http://schemas.microsoft.com/office/powerpoint/2010/main" val="2744198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afternoon. My name is Leo Smith and today I ill be presenting the topic of my independent project which was to </a:t>
            </a:r>
            <a:r>
              <a:rPr lang="en-US" dirty="0" err="1">
                <a:ea typeface="Calibri"/>
                <a:cs typeface="Calibri"/>
              </a:rPr>
              <a:t>resrach</a:t>
            </a:r>
            <a:r>
              <a:rPr lang="en-US" dirty="0">
                <a:ea typeface="Calibri"/>
                <a:cs typeface="Calibri"/>
              </a:rPr>
              <a:t> how youth work in youth clubs can be made more accessible to neurodivergent young people. This is a project close to my heart as I myself am neurodivergent and sometimes find youth clubs very overwhelming. This opinion is seconded by the young people in Dr MZ LGBTQ+, who the research was conducted with. Following research into current </a:t>
            </a:r>
            <a:r>
              <a:rPr lang="en-US" dirty="0" err="1">
                <a:ea typeface="Calibri"/>
                <a:cs typeface="Calibri"/>
              </a:rPr>
              <a:t>organisations</a:t>
            </a:r>
            <a:r>
              <a:rPr lang="en-US" dirty="0">
                <a:ea typeface="Calibri"/>
                <a:cs typeface="Calibri"/>
              </a:rPr>
              <a:t> that support neurodivergent young people such as Neurodivergence Wales and AP Cymru, are often short term, and sometimes only accessible to those with a formal diagnosis. This meant there was a gap in youth work provision for neurodivergent young people, which is why I decided to conduct this research. </a:t>
            </a:r>
          </a:p>
        </p:txBody>
      </p:sp>
      <p:sp>
        <p:nvSpPr>
          <p:cNvPr id="4" name="Slide Number Placeholder 3"/>
          <p:cNvSpPr>
            <a:spLocks noGrp="1"/>
          </p:cNvSpPr>
          <p:nvPr>
            <p:ph type="sldNum" sz="quarter" idx="5"/>
          </p:nvPr>
        </p:nvSpPr>
        <p:spPr/>
        <p:txBody>
          <a:bodyPr/>
          <a:lstStyle/>
          <a:p>
            <a:fld id="{87DCB582-2ECF-4D80-89F3-6BA36ABA19CC}" type="slidenum">
              <a:t>1</a:t>
            </a:fld>
            <a:endParaRPr lang="en-GB"/>
          </a:p>
        </p:txBody>
      </p:sp>
    </p:spTree>
    <p:extLst>
      <p:ext uri="{BB962C8B-B14F-4D97-AF65-F5344CB8AC3E}">
        <p14:creationId xmlns:p14="http://schemas.microsoft.com/office/powerpoint/2010/main" val="2758164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 Firstly, to help you understand some of the terminology I will be using today, I will explain what some possibility unfamiliar words mean. Neurodivergent is a term used to refer to those whose brains work ‘differently’ than others, for example, those with ADHD or autism (</a:t>
            </a:r>
            <a:r>
              <a:rPr lang="en-US" dirty="0" err="1">
                <a:highlight>
                  <a:srgbClr val="FFFFFF"/>
                </a:highlight>
              </a:rPr>
              <a:t>Neurolaunch</a:t>
            </a:r>
            <a:r>
              <a:rPr lang="en-US" dirty="0">
                <a:highlight>
                  <a:srgbClr val="FFFFFF"/>
                </a:highlight>
              </a:rPr>
              <a:t>, 2024). Neurotypical is used as a term to describe those who have ‘standard’ brain functions. (The Brain Charity, ND). Overstimulation is used to describe when the brain receives more sensory input than it can process, leaving to feelings of overwhelm or stress. (Anxious Minds, ND). Finally, sensory overload is a term used by neurodivergent people to describe when the brain gets overwhelmed by the things happening around it and cannot cope. Sensory </a:t>
            </a:r>
            <a:r>
              <a:rPr lang="en-US" dirty="0" err="1">
                <a:highlight>
                  <a:srgbClr val="FFFFFF"/>
                </a:highlight>
              </a:rPr>
              <a:t>overlaod</a:t>
            </a:r>
            <a:r>
              <a:rPr lang="en-US" dirty="0">
                <a:highlight>
                  <a:srgbClr val="FFFFFF"/>
                </a:highlight>
              </a:rPr>
              <a:t> can offer trigger a meltdown for </a:t>
            </a:r>
            <a:r>
              <a:rPr lang="en-US" dirty="0" err="1">
                <a:highlight>
                  <a:srgbClr val="FFFFFF"/>
                </a:highlight>
              </a:rPr>
              <a:t>neurodivegnt</a:t>
            </a:r>
            <a:r>
              <a:rPr lang="en-US" dirty="0">
                <a:highlight>
                  <a:srgbClr val="FFFFFF"/>
                </a:highlight>
              </a:rPr>
              <a:t> people. (</a:t>
            </a:r>
            <a:r>
              <a:rPr lang="en-US" dirty="0" err="1">
                <a:highlight>
                  <a:srgbClr val="FFFFFF"/>
                </a:highlight>
              </a:rPr>
              <a:t>Ohwovoriole</a:t>
            </a:r>
            <a:r>
              <a:rPr lang="en-US" dirty="0">
                <a:highlight>
                  <a:srgbClr val="FFFFFF"/>
                </a:highlight>
              </a:rPr>
              <a:t>, 2025)</a:t>
            </a:r>
          </a:p>
        </p:txBody>
      </p:sp>
      <p:sp>
        <p:nvSpPr>
          <p:cNvPr id="4" name="Slide Number Placeholder 3"/>
          <p:cNvSpPr>
            <a:spLocks noGrp="1"/>
          </p:cNvSpPr>
          <p:nvPr>
            <p:ph type="sldNum" sz="quarter" idx="5"/>
          </p:nvPr>
        </p:nvSpPr>
        <p:spPr/>
        <p:txBody>
          <a:bodyPr/>
          <a:lstStyle/>
          <a:p>
            <a:fld id="{87DCB582-2ECF-4D80-89F3-6BA36ABA19CC}" type="slidenum">
              <a:t>2</a:t>
            </a:fld>
            <a:endParaRPr lang="en-GB"/>
          </a:p>
        </p:txBody>
      </p:sp>
    </p:spTree>
    <p:extLst>
      <p:ext uri="{BB962C8B-B14F-4D97-AF65-F5344CB8AC3E}">
        <p14:creationId xmlns:p14="http://schemas.microsoft.com/office/powerpoint/2010/main" val="748050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aims of the research are listed above, as previously explained, youth clubs can be very overstimulating spaces for neurodivergent young people , therefore one aim was to find out why they may be inaccessible and what amendments to youth clubs can be made to make them more accessible. For the second aim, I quickly </a:t>
            </a:r>
            <a:r>
              <a:rPr lang="en-US" dirty="0" err="1">
                <a:ea typeface="Calibri"/>
                <a:cs typeface="Calibri"/>
              </a:rPr>
              <a:t>realised</a:t>
            </a:r>
            <a:r>
              <a:rPr lang="en-US" dirty="0">
                <a:ea typeface="Calibri"/>
                <a:cs typeface="Calibri"/>
              </a:rPr>
              <a:t> that from speaking to neurotypical colleagues, many were unaware of the challenges </a:t>
            </a:r>
            <a:r>
              <a:rPr lang="en-US" dirty="0" err="1">
                <a:ea typeface="Calibri"/>
                <a:cs typeface="Calibri"/>
              </a:rPr>
              <a:t>neurodivegnt</a:t>
            </a:r>
            <a:r>
              <a:rPr lang="en-US" dirty="0">
                <a:ea typeface="Calibri"/>
                <a:cs typeface="Calibri"/>
              </a:rPr>
              <a:t> young people can face and how to help them, this indicated a gap in knowledge for youth workers. Many have since attended training, but as results will later indicate training sometimes isn't enough to help youth workers understand neurodivergent young people. The third aim was created by cats with my learning support specialist about sensory needs. Sensory needs are extremely important for </a:t>
            </a:r>
            <a:r>
              <a:rPr lang="en-US" dirty="0" err="1">
                <a:ea typeface="Calibri"/>
                <a:cs typeface="Calibri"/>
              </a:rPr>
              <a:t>neurodivegent</a:t>
            </a:r>
            <a:r>
              <a:rPr lang="en-US" dirty="0">
                <a:ea typeface="Calibri"/>
                <a:cs typeface="Calibri"/>
              </a:rPr>
              <a:t> people, and they are sometimes not thought about when a provision is designed. This is why I wanted to look into how a place that can be a potential sensory overload may affect a </a:t>
            </a:r>
            <a:r>
              <a:rPr lang="en-US" dirty="0" err="1">
                <a:ea typeface="Calibri"/>
                <a:cs typeface="Calibri"/>
              </a:rPr>
              <a:t>nerudoivergent</a:t>
            </a:r>
            <a:r>
              <a:rPr lang="en-US" dirty="0">
                <a:ea typeface="Calibri"/>
                <a:cs typeface="Calibri"/>
              </a:rPr>
              <a:t> young persons </a:t>
            </a:r>
            <a:r>
              <a:rPr lang="en-US" dirty="0" err="1">
                <a:ea typeface="Calibri"/>
                <a:cs typeface="Calibri"/>
              </a:rPr>
              <a:t>behaviour</a:t>
            </a:r>
            <a:r>
              <a:rPr lang="en-US" dirty="0">
                <a:ea typeface="Calibri"/>
                <a:cs typeface="Calibri"/>
              </a:rPr>
              <a:t>. </a:t>
            </a:r>
          </a:p>
        </p:txBody>
      </p:sp>
      <p:sp>
        <p:nvSpPr>
          <p:cNvPr id="4" name="Slide Number Placeholder 3"/>
          <p:cNvSpPr>
            <a:spLocks noGrp="1"/>
          </p:cNvSpPr>
          <p:nvPr>
            <p:ph type="sldNum" sz="quarter" idx="5"/>
          </p:nvPr>
        </p:nvSpPr>
        <p:spPr/>
        <p:txBody>
          <a:bodyPr/>
          <a:lstStyle/>
          <a:p>
            <a:fld id="{87DCB582-2ECF-4D80-89F3-6BA36ABA19CC}" type="slidenum">
              <a:t>3</a:t>
            </a:fld>
            <a:endParaRPr lang="en-GB"/>
          </a:p>
        </p:txBody>
      </p:sp>
    </p:spTree>
    <p:extLst>
      <p:ext uri="{BB962C8B-B14F-4D97-AF65-F5344CB8AC3E}">
        <p14:creationId xmlns:p14="http://schemas.microsoft.com/office/powerpoint/2010/main" val="2045210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research approach was to </a:t>
            </a:r>
            <a:r>
              <a:rPr lang="en-US" dirty="0" err="1">
                <a:ea typeface="Calibri"/>
                <a:cs typeface="Calibri"/>
              </a:rPr>
              <a:t>codcut</a:t>
            </a:r>
            <a:r>
              <a:rPr lang="en-US" dirty="0">
                <a:ea typeface="Calibri"/>
                <a:cs typeface="Calibri"/>
              </a:rPr>
              <a:t> a small-scale focus group with both neurodivergent and neurotypical young people. I chose to do this with a group I've worked with for a number of years because I knew that many of them identified as neurodivergent and had often had conversations about the main provision being very loud and overwhelming for them. I chose to </a:t>
            </a:r>
            <a:r>
              <a:rPr lang="en-US" dirty="0" err="1">
                <a:ea typeface="Calibri"/>
                <a:cs typeface="Calibri"/>
              </a:rPr>
              <a:t>prouduce</a:t>
            </a:r>
            <a:r>
              <a:rPr lang="en-US" dirty="0">
                <a:ea typeface="Calibri"/>
                <a:cs typeface="Calibri"/>
              </a:rPr>
              <a:t> a mind-map format to ask the questions, and have included an example above. This was to make recording the responses easier to navigate and lessened the ethical issues of the research because the discussions the group were having weren't audio recorded. Additionally, I asked the young people to design a 'perfect' youth club for themselves, or for </a:t>
            </a:r>
            <a:r>
              <a:rPr lang="en-US" dirty="0" err="1">
                <a:ea typeface="Calibri"/>
                <a:cs typeface="Calibri"/>
              </a:rPr>
              <a:t>neurdoivergent</a:t>
            </a:r>
            <a:r>
              <a:rPr lang="en-US" dirty="0">
                <a:ea typeface="Calibri"/>
                <a:cs typeface="Calibri"/>
              </a:rPr>
              <a:t> young people. To do this I suggested a few aspects that neurodivergent young people would like to include (such as mood lighting and stim toys) and let them design their own 'perfect' settings. I originally thought the young people would choose to draw their youth clubs, but many preferred to make a list of things that they wanted included. This part of the research was therefore adapted to the needs of the young people in the focus group. </a:t>
            </a:r>
          </a:p>
        </p:txBody>
      </p:sp>
      <p:sp>
        <p:nvSpPr>
          <p:cNvPr id="4" name="Slide Number Placeholder 3"/>
          <p:cNvSpPr>
            <a:spLocks noGrp="1"/>
          </p:cNvSpPr>
          <p:nvPr>
            <p:ph type="sldNum" sz="quarter" idx="5"/>
          </p:nvPr>
        </p:nvSpPr>
        <p:spPr/>
        <p:txBody>
          <a:bodyPr/>
          <a:lstStyle/>
          <a:p>
            <a:fld id="{87DCB582-2ECF-4D80-89F3-6BA36ABA19CC}" type="slidenum">
              <a:rPr lang="en-GB"/>
              <a:t>4</a:t>
            </a:fld>
            <a:endParaRPr lang="en-GB"/>
          </a:p>
        </p:txBody>
      </p:sp>
    </p:spTree>
    <p:extLst>
      <p:ext uri="{BB962C8B-B14F-4D97-AF65-F5344CB8AC3E}">
        <p14:creationId xmlns:p14="http://schemas.microsoft.com/office/powerpoint/2010/main" val="104149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findings of the research were very intriguing, and when I </a:t>
            </a:r>
            <a:r>
              <a:rPr lang="en-US" dirty="0" err="1">
                <a:ea typeface="Calibri"/>
                <a:cs typeface="Calibri"/>
              </a:rPr>
              <a:t>analysed</a:t>
            </a:r>
            <a:r>
              <a:rPr lang="en-US" dirty="0">
                <a:ea typeface="Calibri"/>
                <a:cs typeface="Calibri"/>
              </a:rPr>
              <a:t> them, I split them into fo</a:t>
            </a:r>
            <a:r>
              <a:rPr lang="en-US" dirty="0">
                <a:solidFill>
                  <a:srgbClr val="000000"/>
                </a:solidFill>
                <a:latin typeface="Calibri"/>
                <a:ea typeface="Calibri"/>
                <a:cs typeface="Calibri"/>
              </a:rPr>
              <a:t>ur key themes which were, sensory needs, with the sub-categories of visual and aud</a:t>
            </a:r>
            <a:r>
              <a:rPr lang="en-US" dirty="0">
                <a:ea typeface="Calibri"/>
                <a:cs typeface="Calibri"/>
              </a:rPr>
              <a:t>itory needs and touch sensitivity. biological needs, support needs and need for space or a place to escape. Above on the left are a lot of aspects the young people suggested in their 'perfect' youth club designs. For example, when discussing sensory needs, the young people included aspects such as low mood lighting, comfortable seating, blankets and low-level background noise. This links heavily to what I earlier discussed about sensory overload, and including these aspects in a youth club will help reduce the risk of a neurodivergent young person becoming overstimulated and experiencing a sensory overload. Additionally, one of the young people mentioned that </a:t>
            </a:r>
            <a:r>
              <a:rPr lang="en-US" dirty="0" err="1">
                <a:ea typeface="Calibri"/>
                <a:cs typeface="Calibri"/>
              </a:rPr>
              <a:t>neurodivergnt</a:t>
            </a:r>
            <a:r>
              <a:rPr lang="en-US" dirty="0">
                <a:ea typeface="Calibri"/>
                <a:cs typeface="Calibri"/>
              </a:rPr>
              <a:t> people often forget to hydrate so they included hydration </a:t>
            </a:r>
            <a:r>
              <a:rPr lang="en-US" dirty="0" err="1">
                <a:ea typeface="Calibri"/>
                <a:cs typeface="Calibri"/>
              </a:rPr>
              <a:t>satstions</a:t>
            </a:r>
            <a:r>
              <a:rPr lang="en-US" dirty="0">
                <a:ea typeface="Calibri"/>
                <a:cs typeface="Calibri"/>
              </a:rPr>
              <a:t> in their youth club design. Many also included a quiet room or suggested a space where young people could go if they feel overwhelmed,</a:t>
            </a:r>
          </a:p>
          <a:p>
            <a:r>
              <a:rPr lang="en-US" dirty="0">
                <a:ea typeface="Calibri"/>
                <a:cs typeface="Calibri"/>
              </a:rPr>
              <a:t>When I asked the young people if they through youth workers were well informed about neurodivergence the answers were quite surprising. The young people explained that while youth workers may be well informed, they don't properly use this information in their practice and many have overheard youth workers using outdated words or being condescending when talking about </a:t>
            </a:r>
            <a:r>
              <a:rPr lang="en-US" dirty="0" err="1">
                <a:ea typeface="Calibri"/>
                <a:cs typeface="Calibri"/>
              </a:rPr>
              <a:t>neurdoivergnce</a:t>
            </a:r>
            <a:r>
              <a:rPr lang="en-US" dirty="0">
                <a:ea typeface="Calibri"/>
                <a:cs typeface="Calibri"/>
              </a:rPr>
              <a:t>. They suggested the above suggestions on the right as to what they wanted youth workers to know about neurodivergence. </a:t>
            </a:r>
          </a:p>
        </p:txBody>
      </p:sp>
      <p:sp>
        <p:nvSpPr>
          <p:cNvPr id="4" name="Slide Number Placeholder 3"/>
          <p:cNvSpPr>
            <a:spLocks noGrp="1"/>
          </p:cNvSpPr>
          <p:nvPr>
            <p:ph type="sldNum" sz="quarter" idx="5"/>
          </p:nvPr>
        </p:nvSpPr>
        <p:spPr/>
        <p:txBody>
          <a:bodyPr/>
          <a:lstStyle/>
          <a:p>
            <a:fld id="{87DCB582-2ECF-4D80-89F3-6BA36ABA19CC}" type="slidenum">
              <a:rPr lang="en-GB"/>
              <a:t>5</a:t>
            </a:fld>
            <a:endParaRPr lang="en-GB"/>
          </a:p>
        </p:txBody>
      </p:sp>
    </p:spTree>
    <p:extLst>
      <p:ext uri="{BB962C8B-B14F-4D97-AF65-F5344CB8AC3E}">
        <p14:creationId xmlns:p14="http://schemas.microsoft.com/office/powerpoint/2010/main" val="103025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Above are the five pillars of youth work, this is the main values that youth work adheres to. Being a qualitative date using methodology, a focus group allowed for informal education to take place as well as being a collaborative and interactive process (</a:t>
            </a:r>
            <a:r>
              <a:rPr lang="en-US" dirty="0" err="1">
                <a:ea typeface="Calibri"/>
                <a:cs typeface="Calibri"/>
              </a:rPr>
              <a:t>Bangoli</a:t>
            </a:r>
            <a:r>
              <a:rPr lang="en-US" dirty="0">
                <a:ea typeface="Calibri"/>
                <a:cs typeface="Calibri"/>
              </a:rPr>
              <a:t> and Clark, 2010) The research allowed the young people to be expressive in their opinions, it was participative as they all had the option to take part and the research was adult initiated, with shared decisions from users. Reaching the second rung of Harts Ladder of Participation. Additionally, the research was inclusive as it allowed LGBTQ+ neurodivergent and neurotypical young people to share their opinions. And finally, it was empowering, allowing the young people to have a voice and possibility make a difference on the design of their spaces. According to Hammond  PhD (2023), there are five characteristics define youth work that most writers, such as Davies (2023), Doyle and Smith (1999), In </a:t>
            </a:r>
            <a:r>
              <a:rPr lang="en-US" dirty="0" err="1">
                <a:ea typeface="Calibri"/>
                <a:cs typeface="Calibri"/>
              </a:rPr>
              <a:t>Defence</a:t>
            </a:r>
            <a:r>
              <a:rPr lang="en-US" dirty="0">
                <a:ea typeface="Calibri"/>
                <a:cs typeface="Calibri"/>
              </a:rPr>
              <a:t> of Youth Work (2011) and Jeffs and Smith (2010), agree on, these are: Young people focused, Voluntary participation, Association, Democracy and Education and Welfare. The research showcased many of these </a:t>
            </a:r>
            <a:r>
              <a:rPr lang="en-US" dirty="0" err="1">
                <a:ea typeface="Calibri"/>
                <a:cs typeface="Calibri"/>
              </a:rPr>
              <a:t>charterstics</a:t>
            </a:r>
            <a:r>
              <a:rPr lang="en-US" dirty="0">
                <a:ea typeface="Calibri"/>
                <a:cs typeface="Calibri"/>
              </a:rPr>
              <a:t> and </a:t>
            </a:r>
            <a:r>
              <a:rPr lang="en-US" dirty="0" err="1">
                <a:ea typeface="Calibri"/>
                <a:cs typeface="Calibri"/>
              </a:rPr>
              <a:t>thefore</a:t>
            </a:r>
            <a:r>
              <a:rPr lang="en-US" dirty="0">
                <a:ea typeface="Calibri"/>
                <a:cs typeface="Calibri"/>
              </a:rPr>
              <a:t> linked heavily to youth work theory and values. </a:t>
            </a:r>
          </a:p>
        </p:txBody>
      </p:sp>
      <p:sp>
        <p:nvSpPr>
          <p:cNvPr id="4" name="Slide Number Placeholder 3"/>
          <p:cNvSpPr>
            <a:spLocks noGrp="1"/>
          </p:cNvSpPr>
          <p:nvPr>
            <p:ph type="sldNum" sz="quarter" idx="5"/>
          </p:nvPr>
        </p:nvSpPr>
        <p:spPr/>
        <p:txBody>
          <a:bodyPr/>
          <a:lstStyle/>
          <a:p>
            <a:fld id="{87DCB582-2ECF-4D80-89F3-6BA36ABA19CC}" type="slidenum">
              <a:rPr lang="en-GB"/>
              <a:t>6</a:t>
            </a:fld>
            <a:endParaRPr lang="en-GB"/>
          </a:p>
        </p:txBody>
      </p:sp>
    </p:spTree>
    <p:extLst>
      <p:ext uri="{BB962C8B-B14F-4D97-AF65-F5344CB8AC3E}">
        <p14:creationId xmlns:p14="http://schemas.microsoft.com/office/powerpoint/2010/main" val="1689459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implications and recommendations for this research are very similar. The main implication that came from this research is the fact that youth workers need more training on how to support neurodivergent young people and need to keep updated with the correct language to use about neurodivergent young people. This links heavily to the recommendation that neurotypical youth workers should have conversations with neurodivergent young people and youth workers about what they want from them and how they can support them. A second implication was the fact that youth clubs themselves are very overwhelming spaces for neurodivergent young people, this also links heavily with the recommendation for youth clubs to </a:t>
            </a:r>
            <a:r>
              <a:rPr lang="en-US">
                <a:ea typeface="Calibri"/>
                <a:cs typeface="Calibri"/>
              </a:rPr>
              <a:t>consider</a:t>
            </a:r>
            <a:r>
              <a:rPr lang="en-US" dirty="0">
                <a:ea typeface="Calibri"/>
                <a:cs typeface="Calibri"/>
              </a:rPr>
              <a:t> sensory needs when designing their spaces and including aspects such as low mood lighting, comfortable furniture and a quiet space may make the space more inclusive. </a:t>
            </a:r>
          </a:p>
        </p:txBody>
      </p:sp>
      <p:sp>
        <p:nvSpPr>
          <p:cNvPr id="4" name="Slide Number Placeholder 3"/>
          <p:cNvSpPr>
            <a:spLocks noGrp="1"/>
          </p:cNvSpPr>
          <p:nvPr>
            <p:ph type="sldNum" sz="quarter" idx="5"/>
          </p:nvPr>
        </p:nvSpPr>
        <p:spPr/>
        <p:txBody>
          <a:bodyPr/>
          <a:lstStyle/>
          <a:p>
            <a:fld id="{87DCB582-2ECF-4D80-89F3-6BA36ABA19CC}" type="slidenum">
              <a:rPr lang="en-GB"/>
              <a:t>7</a:t>
            </a:fld>
            <a:endParaRPr lang="en-GB"/>
          </a:p>
        </p:txBody>
      </p:sp>
    </p:spTree>
    <p:extLst>
      <p:ext uri="{BB962C8B-B14F-4D97-AF65-F5344CB8AC3E}">
        <p14:creationId xmlns:p14="http://schemas.microsoft.com/office/powerpoint/2010/main" val="1382008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Above are a few recommendations for if this research was ever repeated. Because of the limitations of this research, I wasn't able to conduct a secondary focus group with the main drop-in, and because this research only focused on LGBTQ+ young people, it is likely un-generalizable. additionally, to help the </a:t>
            </a:r>
            <a:r>
              <a:rPr lang="en-US" dirty="0" err="1">
                <a:ea typeface="Calibri"/>
                <a:cs typeface="Calibri"/>
              </a:rPr>
              <a:t>generalisability</a:t>
            </a:r>
            <a:r>
              <a:rPr lang="en-US" dirty="0">
                <a:ea typeface="Calibri"/>
                <a:cs typeface="Calibri"/>
              </a:rPr>
              <a:t> of the research, conducting it in cities may increase the geographical scope of the research as it was conducted in a small youth center in Southwest Wales and cities may have more provisions for neurodivergent young people. Another aspect I didn't have the time to do was to </a:t>
            </a:r>
            <a:r>
              <a:rPr lang="en-US" dirty="0" err="1">
                <a:ea typeface="Calibri"/>
                <a:cs typeface="Calibri"/>
              </a:rPr>
              <a:t>intervie</a:t>
            </a:r>
            <a:r>
              <a:rPr lang="en-US" dirty="0">
                <a:ea typeface="Calibri"/>
                <a:cs typeface="Calibri"/>
              </a:rPr>
              <a:t>w neurodivergent youth workers to get their perspective, I think this would be particularly interesting and will help us find out if youth work as a job is inclusive. </a:t>
            </a:r>
          </a:p>
        </p:txBody>
      </p:sp>
      <p:sp>
        <p:nvSpPr>
          <p:cNvPr id="4" name="Slide Number Placeholder 3"/>
          <p:cNvSpPr>
            <a:spLocks noGrp="1"/>
          </p:cNvSpPr>
          <p:nvPr>
            <p:ph type="sldNum" sz="quarter" idx="5"/>
          </p:nvPr>
        </p:nvSpPr>
        <p:spPr/>
        <p:txBody>
          <a:bodyPr/>
          <a:lstStyle/>
          <a:p>
            <a:fld id="{87DCB582-2ECF-4D80-89F3-6BA36ABA19CC}" type="slidenum">
              <a:rPr lang="en-GB"/>
              <a:t>8</a:t>
            </a:fld>
            <a:endParaRPr lang="en-GB"/>
          </a:p>
        </p:txBody>
      </p:sp>
    </p:spTree>
    <p:extLst>
      <p:ext uri="{BB962C8B-B14F-4D97-AF65-F5344CB8AC3E}">
        <p14:creationId xmlns:p14="http://schemas.microsoft.com/office/powerpoint/2010/main" val="1669551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conclude, this research showed that youth clubs can do more to make their spaces accessible for neurodivergent young people and </a:t>
            </a:r>
            <a:r>
              <a:rPr lang="en-US">
                <a:ea typeface="Calibri"/>
                <a:cs typeface="Calibri"/>
              </a:rPr>
              <a:t>youth workers need to be careful of the language they use and attend more training about how to support neurodivergent young people. By doing this, this will allow neurodivergent young people to access the </a:t>
            </a:r>
            <a:r>
              <a:rPr lang="en-US" dirty="0" err="1">
                <a:ea typeface="Calibri"/>
                <a:cs typeface="Calibri"/>
              </a:rPr>
              <a:t>wide </a:t>
            </a:r>
            <a:r>
              <a:rPr lang="en-US" dirty="0">
                <a:ea typeface="Calibri"/>
                <a:cs typeface="Calibri"/>
              </a:rPr>
              <a:t>range of positive outcomes that youth work has. Thank you for listening. </a:t>
            </a:r>
          </a:p>
        </p:txBody>
      </p:sp>
      <p:sp>
        <p:nvSpPr>
          <p:cNvPr id="4" name="Slide Number Placeholder 3"/>
          <p:cNvSpPr>
            <a:spLocks noGrp="1"/>
          </p:cNvSpPr>
          <p:nvPr>
            <p:ph type="sldNum" sz="quarter" idx="5"/>
          </p:nvPr>
        </p:nvSpPr>
        <p:spPr/>
        <p:txBody>
          <a:bodyPr/>
          <a:lstStyle/>
          <a:p>
            <a:fld id="{87DCB582-2ECF-4D80-89F3-6BA36ABA19CC}" type="slidenum">
              <a:rPr lang="en-GB"/>
              <a:t>9</a:t>
            </a:fld>
            <a:endParaRPr lang="en-GB"/>
          </a:p>
        </p:txBody>
      </p:sp>
    </p:spTree>
    <p:extLst>
      <p:ext uri="{BB962C8B-B14F-4D97-AF65-F5344CB8AC3E}">
        <p14:creationId xmlns:p14="http://schemas.microsoft.com/office/powerpoint/2010/main" val="3621110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andfonline.com/doi/full/10.1080/13676260903173504" TargetMode="External"/><Relationship Id="rId7" Type="http://schemas.openxmlformats.org/officeDocument/2006/relationships/hyperlink" Target="https://neurolaunch.com/what-is-neurodivergent/" TargetMode="External"/><Relationship Id="rId2" Type="http://schemas.openxmlformats.org/officeDocument/2006/relationships/hyperlink" Target="https://www.anxiousminds.co.uk/understanding-overstimulation-causes-symptoms-and-solutions/" TargetMode="External"/><Relationship Id="rId1" Type="http://schemas.openxmlformats.org/officeDocument/2006/relationships/slideLayout" Target="../slideLayouts/slideLayout2.xml"/><Relationship Id="rId6" Type="http://schemas.openxmlformats.org/officeDocument/2006/relationships/hyperlink" Target="https://www.thebraincharity.org.uk/neurodivergent-neurodiversity-neurotypical-explained/" TargetMode="External"/><Relationship Id="rId5" Type="http://schemas.openxmlformats.org/officeDocument/2006/relationships/hyperlink" Target="https://www.verywellmind.com/what-is-sensory-overload-5085110" TargetMode="External"/><Relationship Id="rId4" Type="http://schemas.openxmlformats.org/officeDocument/2006/relationships/hyperlink" Target="https://www.youth.ie/wp-content/uploads/2024/12/Recognising-youth-work-NYCI-Final-M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70908" y="1220919"/>
            <a:ext cx="5425781" cy="2387600"/>
          </a:xfrm>
        </p:spPr>
        <p:txBody>
          <a:bodyPr>
            <a:normAutofit/>
          </a:bodyPr>
          <a:lstStyle/>
          <a:p>
            <a:pPr algn="l"/>
            <a:r>
              <a:rPr lang="en-GB" sz="3300" b="1">
                <a:highlight>
                  <a:srgbClr val="FFFFFF"/>
                </a:highlight>
                <a:latin typeface="Arial"/>
                <a:cs typeface="Arial"/>
              </a:rPr>
              <a:t>How can Youth Work in Youth clubs be made accessible to Neurodivergent Young People?</a:t>
            </a:r>
            <a:endParaRPr lang="en-GB" sz="3300">
              <a:highlight>
                <a:srgbClr val="606060"/>
              </a:highlight>
              <a:latin typeface="Arial"/>
              <a:cs typeface="Arial"/>
            </a:endParaRPr>
          </a:p>
        </p:txBody>
      </p:sp>
      <p:sp>
        <p:nvSpPr>
          <p:cNvPr id="3" name="Subtitle 2"/>
          <p:cNvSpPr>
            <a:spLocks noGrp="1"/>
          </p:cNvSpPr>
          <p:nvPr>
            <p:ph type="subTitle" idx="1"/>
          </p:nvPr>
        </p:nvSpPr>
        <p:spPr>
          <a:xfrm>
            <a:off x="970908" y="3700594"/>
            <a:ext cx="5425781" cy="1655762"/>
          </a:xfrm>
        </p:spPr>
        <p:txBody>
          <a:bodyPr vert="horz" lIns="91440" tIns="45720" rIns="91440" bIns="45720" rtlCol="0">
            <a:normAutofit/>
          </a:bodyPr>
          <a:lstStyle/>
          <a:p>
            <a:pPr algn="l"/>
            <a:r>
              <a:rPr lang="en-GB" sz="1500"/>
              <a:t>Leo Smith- 2302380</a:t>
            </a:r>
          </a:p>
          <a:p>
            <a:pPr algn="l"/>
            <a:r>
              <a:rPr lang="en-GB" sz="1500">
                <a:highlight>
                  <a:srgbClr val="FFFFFF"/>
                </a:highlight>
                <a:latin typeface="Calibri"/>
                <a:ea typeface="Calibri"/>
                <a:cs typeface="Calibri"/>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500">
              <a:highlight>
                <a:srgbClr val="606060"/>
              </a:highlight>
              <a:latin typeface="Calibri"/>
              <a:ea typeface="Calibri"/>
              <a:cs typeface="Calibri"/>
            </a:endParaRPr>
          </a:p>
        </p:txBody>
      </p:sp>
      <p:sp>
        <p:nvSpPr>
          <p:cNvPr id="32" name="Freeform: Shape 31">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Block Arc 35">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Freeform: Shape 37">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0" name="Straight Connector 39">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4" name="Arc 43">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12720-8261-9F7F-67C2-29A7D79B1555}"/>
              </a:ext>
            </a:extLst>
          </p:cNvPr>
          <p:cNvSpPr>
            <a:spLocks noGrp="1"/>
          </p:cNvSpPr>
          <p:nvPr>
            <p:ph type="title"/>
          </p:nvPr>
        </p:nvSpPr>
        <p:spPr>
          <a:xfrm>
            <a:off x="635000" y="640823"/>
            <a:ext cx="3418659" cy="5583148"/>
          </a:xfrm>
        </p:spPr>
        <p:txBody>
          <a:bodyPr anchor="ctr">
            <a:normAutofit/>
          </a:bodyPr>
          <a:lstStyle/>
          <a:p>
            <a:r>
              <a:rPr lang="en-GB" sz="5000"/>
              <a:t>Key Terminology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0458B5-55A0-CAD4-3821-AA1725157AB6}"/>
              </a:ext>
            </a:extLst>
          </p:cNvPr>
          <p:cNvGraphicFramePr>
            <a:graphicFrameLocks noGrp="1"/>
          </p:cNvGraphicFramePr>
          <p:nvPr>
            <p:ph idx="1"/>
            <p:extLst>
              <p:ext uri="{D42A27DB-BD31-4B8C-83A1-F6EECF244321}">
                <p14:modId xmlns:p14="http://schemas.microsoft.com/office/powerpoint/2010/main" val="318713487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743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556B4-845C-A5FC-6A59-01FB53472F53}"/>
              </a:ext>
            </a:extLst>
          </p:cNvPr>
          <p:cNvSpPr>
            <a:spLocks noGrp="1"/>
          </p:cNvSpPr>
          <p:nvPr>
            <p:ph type="title"/>
          </p:nvPr>
        </p:nvSpPr>
        <p:spPr>
          <a:xfrm>
            <a:off x="1171074" y="1396686"/>
            <a:ext cx="3240506" cy="4064628"/>
          </a:xfrm>
        </p:spPr>
        <p:txBody>
          <a:bodyPr>
            <a:normAutofit/>
          </a:bodyPr>
          <a:lstStyle/>
          <a:p>
            <a:r>
              <a:rPr lang="en-GB">
                <a:solidFill>
                  <a:srgbClr val="FFFFFF"/>
                </a:solidFill>
              </a:rPr>
              <a:t>Aims of research</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EA8FF24E-0A18-1661-CC20-2D353949F711}"/>
              </a:ext>
            </a:extLst>
          </p:cNvPr>
          <p:cNvGraphicFramePr/>
          <p:nvPr>
            <p:extLst>
              <p:ext uri="{D42A27DB-BD31-4B8C-83A1-F6EECF244321}">
                <p14:modId xmlns:p14="http://schemas.microsoft.com/office/powerpoint/2010/main" val="545621121"/>
              </p:ext>
            </p:extLst>
          </p:nvPr>
        </p:nvGraphicFramePr>
        <p:xfrm>
          <a:off x="5267739" y="1302026"/>
          <a:ext cx="5731565" cy="4938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7639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board with writing on it&#10;&#10;AI-generated content may be incorrect.">
            <a:extLst>
              <a:ext uri="{FF2B5EF4-FFF2-40B4-BE49-F238E27FC236}">
                <a16:creationId xmlns:a16="http://schemas.microsoft.com/office/drawing/2014/main" id="{124A9850-C041-3351-C79D-18025E636D9E}"/>
              </a:ext>
            </a:extLst>
          </p:cNvPr>
          <p:cNvPicPr>
            <a:picLocks noChangeAspect="1"/>
          </p:cNvPicPr>
          <p:nvPr/>
        </p:nvPicPr>
        <p:blipFill>
          <a:blip r:embed="rId3"/>
          <a:srcRect l="4826"/>
          <a:stretch>
            <a:fillRect/>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A55374-A32B-3747-2E63-EF8E27CE8E83}"/>
              </a:ext>
            </a:extLst>
          </p:cNvPr>
          <p:cNvSpPr>
            <a:spLocks noGrp="1"/>
          </p:cNvSpPr>
          <p:nvPr>
            <p:ph type="title"/>
          </p:nvPr>
        </p:nvSpPr>
        <p:spPr>
          <a:xfrm>
            <a:off x="7531610" y="365125"/>
            <a:ext cx="3822189" cy="1899912"/>
          </a:xfrm>
        </p:spPr>
        <p:txBody>
          <a:bodyPr>
            <a:normAutofit/>
          </a:bodyPr>
          <a:lstStyle/>
          <a:p>
            <a:r>
              <a:rPr lang="en-GB" sz="4000"/>
              <a:t>Approach to research </a:t>
            </a:r>
          </a:p>
        </p:txBody>
      </p:sp>
      <p:sp>
        <p:nvSpPr>
          <p:cNvPr id="3" name="Content Placeholder 2">
            <a:extLst>
              <a:ext uri="{FF2B5EF4-FFF2-40B4-BE49-F238E27FC236}">
                <a16:creationId xmlns:a16="http://schemas.microsoft.com/office/drawing/2014/main" id="{6330FD70-BCCA-DB94-7052-C44C4A565FBE}"/>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a:t>Small- scale focus group with neurodivergent and neurotypical young people</a:t>
            </a:r>
          </a:p>
          <a:p>
            <a:r>
              <a:rPr lang="en-GB" sz="2000"/>
              <a:t>Using mind-maps to ask questions</a:t>
            </a:r>
          </a:p>
          <a:p>
            <a:r>
              <a:rPr lang="en-GB" sz="2000"/>
              <a:t>Asking the young people to design a 'perfect' youth club. </a:t>
            </a:r>
          </a:p>
        </p:txBody>
      </p:sp>
    </p:spTree>
    <p:extLst>
      <p:ext uri="{BB962C8B-B14F-4D97-AF65-F5344CB8AC3E}">
        <p14:creationId xmlns:p14="http://schemas.microsoft.com/office/powerpoint/2010/main" val="266064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3998-0A8C-2CBC-7F37-17192D67EF5E}"/>
              </a:ext>
            </a:extLst>
          </p:cNvPr>
          <p:cNvSpPr>
            <a:spLocks noGrp="1"/>
          </p:cNvSpPr>
          <p:nvPr>
            <p:ph type="title"/>
          </p:nvPr>
        </p:nvSpPr>
        <p:spPr/>
        <p:txBody>
          <a:bodyPr/>
          <a:lstStyle/>
          <a:p>
            <a:r>
              <a:rPr lang="en-GB"/>
              <a:t>Key findings</a:t>
            </a:r>
          </a:p>
        </p:txBody>
      </p:sp>
      <p:sp>
        <p:nvSpPr>
          <p:cNvPr id="3" name="Content Placeholder 2">
            <a:extLst>
              <a:ext uri="{FF2B5EF4-FFF2-40B4-BE49-F238E27FC236}">
                <a16:creationId xmlns:a16="http://schemas.microsoft.com/office/drawing/2014/main" id="{72A8C82B-8B09-7B86-9736-09B0689F69F2}"/>
              </a:ext>
            </a:extLst>
          </p:cNvPr>
          <p:cNvSpPr>
            <a:spLocks noGrp="1"/>
          </p:cNvSpPr>
          <p:nvPr>
            <p:ph idx="1"/>
          </p:nvPr>
        </p:nvSpPr>
        <p:spPr>
          <a:xfrm>
            <a:off x="838200" y="1716768"/>
            <a:ext cx="4882244" cy="4541837"/>
          </a:xfrm>
          <a:solidFill>
            <a:srgbClr val="ED7D31"/>
          </a:solidFill>
        </p:spPr>
        <p:txBody>
          <a:bodyPr vert="horz" lIns="91440" tIns="45720" rIns="91440" bIns="45720" rtlCol="0" anchor="t">
            <a:normAutofit fontScale="92500" lnSpcReduction="10000"/>
          </a:bodyPr>
          <a:lstStyle/>
          <a:p>
            <a:r>
              <a:rPr lang="en-GB"/>
              <a:t>Youth Provisions need to consider:</a:t>
            </a:r>
            <a:endParaRPr lang="en-US"/>
          </a:p>
          <a:p>
            <a:r>
              <a:rPr lang="en-GB"/>
              <a:t>Sensory needs when producing a design- this can include visual, auditory and touch sensitivity needs.</a:t>
            </a:r>
          </a:p>
          <a:p>
            <a:r>
              <a:rPr lang="en-GB"/>
              <a:t>Hydration</a:t>
            </a:r>
            <a:r>
              <a:rPr lang="en-GB" dirty="0"/>
              <a:t> and food sensitivity </a:t>
            </a:r>
          </a:p>
          <a:p>
            <a:r>
              <a:rPr lang="en-GB"/>
              <a:t>To have spaces where young people can 'escape' to if things get overwhelming</a:t>
            </a:r>
            <a:endParaRPr lang="en-GB" dirty="0"/>
          </a:p>
          <a:p>
            <a:r>
              <a:rPr lang="en-GB" dirty="0"/>
              <a:t>To not have large amounts of people in a space</a:t>
            </a:r>
          </a:p>
          <a:p>
            <a:endParaRPr lang="en-GB" dirty="0"/>
          </a:p>
        </p:txBody>
      </p:sp>
      <p:sp>
        <p:nvSpPr>
          <p:cNvPr id="4" name="TextBox 3">
            <a:extLst>
              <a:ext uri="{FF2B5EF4-FFF2-40B4-BE49-F238E27FC236}">
                <a16:creationId xmlns:a16="http://schemas.microsoft.com/office/drawing/2014/main" id="{58CC3935-48AB-E436-B129-E76200538D2F}"/>
              </a:ext>
            </a:extLst>
          </p:cNvPr>
          <p:cNvSpPr txBox="1"/>
          <p:nvPr/>
        </p:nvSpPr>
        <p:spPr>
          <a:xfrm>
            <a:off x="6659159" y="1689089"/>
            <a:ext cx="4689823" cy="4585871"/>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t>Youth Workers need to consider:</a:t>
            </a:r>
            <a:endParaRPr lang="en-GB" sz="2400" dirty="0"/>
          </a:p>
          <a:p>
            <a:pPr marL="285750" indent="-285750">
              <a:buFont typeface="Arial"/>
              <a:buChar char="•"/>
            </a:pPr>
            <a:r>
              <a:rPr lang="en-GB" sz="2400" dirty="0"/>
              <a:t>Not every </a:t>
            </a:r>
            <a:r>
              <a:rPr lang="en-GB" sz="2400"/>
              <a:t>neurodivergent</a:t>
            </a:r>
            <a:r>
              <a:rPr lang="en-GB" sz="2400" dirty="0"/>
              <a:t> person is the same or has the same needs</a:t>
            </a:r>
          </a:p>
          <a:p>
            <a:pPr marL="285750" indent="-285750">
              <a:buFont typeface="Arial"/>
              <a:buChar char="•"/>
            </a:pPr>
            <a:r>
              <a:rPr lang="en-GB" sz="2400" dirty="0"/>
              <a:t>Alternative methods of </a:t>
            </a:r>
            <a:r>
              <a:rPr lang="en-GB" sz="2400"/>
              <a:t>communication (Non-verbal cue cards- PECS)</a:t>
            </a:r>
            <a:endParaRPr lang="en-GB" sz="2400" dirty="0"/>
          </a:p>
          <a:p>
            <a:pPr marL="285750" indent="-285750">
              <a:buFont typeface="Arial"/>
              <a:buChar char="•"/>
            </a:pPr>
            <a:r>
              <a:rPr lang="en-GB" sz="2400"/>
              <a:t>To be careful of the language they use around/about neurodivergent people </a:t>
            </a:r>
            <a:endParaRPr lang="en-GB" sz="2400" dirty="0"/>
          </a:p>
          <a:p>
            <a:pPr marL="285750" indent="-285750">
              <a:buFont typeface="Arial"/>
              <a:buChar char="•"/>
            </a:pPr>
            <a:endParaRPr lang="en-GB" sz="2800" dirty="0"/>
          </a:p>
        </p:txBody>
      </p:sp>
    </p:spTree>
    <p:extLst>
      <p:ext uri="{BB962C8B-B14F-4D97-AF65-F5344CB8AC3E}">
        <p14:creationId xmlns:p14="http://schemas.microsoft.com/office/powerpoint/2010/main" val="3569477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7F0A-7D62-34D1-731B-E3F580F68988}"/>
              </a:ext>
            </a:extLst>
          </p:cNvPr>
          <p:cNvSpPr>
            <a:spLocks noGrp="1"/>
          </p:cNvSpPr>
          <p:nvPr>
            <p:ph type="title"/>
          </p:nvPr>
        </p:nvSpPr>
        <p:spPr/>
        <p:txBody>
          <a:bodyPr/>
          <a:lstStyle/>
          <a:p>
            <a:r>
              <a:rPr lang="en-GB"/>
              <a:t>Link to youth work theory and values</a:t>
            </a:r>
          </a:p>
        </p:txBody>
      </p:sp>
      <p:graphicFrame>
        <p:nvGraphicFramePr>
          <p:cNvPr id="153" name="Content Placeholder 152">
            <a:extLst>
              <a:ext uri="{FF2B5EF4-FFF2-40B4-BE49-F238E27FC236}">
                <a16:creationId xmlns:a16="http://schemas.microsoft.com/office/drawing/2014/main" id="{241BC240-3A4D-D12E-45B0-B357E88B223C}"/>
              </a:ext>
            </a:extLst>
          </p:cNvPr>
          <p:cNvGraphicFramePr>
            <a:graphicFrameLocks noGrp="1"/>
          </p:cNvGraphicFramePr>
          <p:nvPr>
            <p:ph idx="1"/>
            <p:extLst>
              <p:ext uri="{D42A27DB-BD31-4B8C-83A1-F6EECF244321}">
                <p14:modId xmlns:p14="http://schemas.microsoft.com/office/powerpoint/2010/main" val="14457125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29" name="TextBox 428">
            <a:extLst>
              <a:ext uri="{FF2B5EF4-FFF2-40B4-BE49-F238E27FC236}">
                <a16:creationId xmlns:a16="http://schemas.microsoft.com/office/drawing/2014/main" id="{9D75E210-9F31-A8A6-5867-672A7E83ADC0}"/>
              </a:ext>
            </a:extLst>
          </p:cNvPr>
          <p:cNvSpPr txBox="1"/>
          <p:nvPr/>
        </p:nvSpPr>
        <p:spPr>
          <a:xfrm>
            <a:off x="7779924" y="6180364"/>
            <a:ext cx="3558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Youth Work in Wales Review Group, (2022)</a:t>
            </a:r>
          </a:p>
        </p:txBody>
      </p:sp>
    </p:spTree>
    <p:extLst>
      <p:ext uri="{BB962C8B-B14F-4D97-AF65-F5344CB8AC3E}">
        <p14:creationId xmlns:p14="http://schemas.microsoft.com/office/powerpoint/2010/main" val="3723772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2A621C7-08ED-C7AA-A3B5-CC14D14B5DF6}"/>
              </a:ext>
            </a:extLst>
          </p:cNvPr>
          <p:cNvSpPr>
            <a:spLocks noGrp="1"/>
          </p:cNvSpPr>
          <p:nvPr>
            <p:ph type="title"/>
          </p:nvPr>
        </p:nvSpPr>
        <p:spPr>
          <a:xfrm>
            <a:off x="838200" y="643467"/>
            <a:ext cx="2951205" cy="5571066"/>
          </a:xfrm>
        </p:spPr>
        <p:txBody>
          <a:bodyPr>
            <a:normAutofit/>
          </a:bodyPr>
          <a:lstStyle/>
          <a:p>
            <a:r>
              <a:rPr lang="en-GB" sz="2400">
                <a:solidFill>
                  <a:srgbClr val="FFFFFF"/>
                </a:solidFill>
              </a:rPr>
              <a:t>Implications + recommendations  for practice </a:t>
            </a:r>
          </a:p>
        </p:txBody>
      </p:sp>
      <p:graphicFrame>
        <p:nvGraphicFramePr>
          <p:cNvPr id="5" name="Content Placeholder 2">
            <a:extLst>
              <a:ext uri="{FF2B5EF4-FFF2-40B4-BE49-F238E27FC236}">
                <a16:creationId xmlns:a16="http://schemas.microsoft.com/office/drawing/2014/main" id="{1E30C1C1-EB11-10A1-18ED-369F51102B5D}"/>
              </a:ext>
            </a:extLst>
          </p:cNvPr>
          <p:cNvGraphicFramePr>
            <a:graphicFrameLocks noGrp="1"/>
          </p:cNvGraphicFramePr>
          <p:nvPr>
            <p:ph idx="1"/>
            <p:extLst>
              <p:ext uri="{D42A27DB-BD31-4B8C-83A1-F6EECF244321}">
                <p14:modId xmlns:p14="http://schemas.microsoft.com/office/powerpoint/2010/main" val="311808712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443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E8FFC-48F5-5BBD-FD60-DF6E95C5A3CB}"/>
              </a:ext>
            </a:extLst>
          </p:cNvPr>
          <p:cNvSpPr>
            <a:spLocks noGrp="1"/>
          </p:cNvSpPr>
          <p:nvPr>
            <p:ph type="title"/>
          </p:nvPr>
        </p:nvSpPr>
        <p:spPr/>
        <p:txBody>
          <a:bodyPr/>
          <a:lstStyle/>
          <a:p>
            <a:r>
              <a:rPr lang="en-GB"/>
              <a:t>Recommendations for further research </a:t>
            </a:r>
          </a:p>
        </p:txBody>
      </p:sp>
      <p:graphicFrame>
        <p:nvGraphicFramePr>
          <p:cNvPr id="5" name="Content Placeholder 2">
            <a:extLst>
              <a:ext uri="{FF2B5EF4-FFF2-40B4-BE49-F238E27FC236}">
                <a16:creationId xmlns:a16="http://schemas.microsoft.com/office/drawing/2014/main" id="{A17A0D84-A92B-4749-8D4A-ABF88D15357C}"/>
              </a:ext>
            </a:extLst>
          </p:cNvPr>
          <p:cNvGraphicFramePr>
            <a:graphicFrameLocks noGrp="1"/>
          </p:cNvGraphicFramePr>
          <p:nvPr>
            <p:ph idx="1"/>
            <p:extLst>
              <p:ext uri="{D42A27DB-BD31-4B8C-83A1-F6EECF244321}">
                <p14:modId xmlns:p14="http://schemas.microsoft.com/office/powerpoint/2010/main" val="23537291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6519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5D52B-8B4F-6284-8BF6-0434A8782D50}"/>
              </a:ext>
            </a:extLst>
          </p:cNvPr>
          <p:cNvSpPr>
            <a:spLocks noGrp="1"/>
          </p:cNvSpPr>
          <p:nvPr>
            <p:ph type="title"/>
          </p:nvPr>
        </p:nvSpPr>
        <p:spPr>
          <a:xfrm>
            <a:off x="761803" y="350196"/>
            <a:ext cx="4646904" cy="1624520"/>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DC520478-6612-2BD3-1E90-31D1C5EF23C4}"/>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4400"/>
              <a:t>Thank you for listening! </a:t>
            </a:r>
            <a:endParaRPr lang="en-US" sz="4400"/>
          </a:p>
        </p:txBody>
      </p:sp>
      <p:pic>
        <p:nvPicPr>
          <p:cNvPr id="5" name="Picture 4" descr="Close up image of hands applauding">
            <a:extLst>
              <a:ext uri="{FF2B5EF4-FFF2-40B4-BE49-F238E27FC236}">
                <a16:creationId xmlns:a16="http://schemas.microsoft.com/office/drawing/2014/main" id="{68D1A1AA-ACBE-D3C0-89A3-B5C23A67F99A}"/>
              </a:ext>
            </a:extLst>
          </p:cNvPr>
          <p:cNvPicPr>
            <a:picLocks noChangeAspect="1"/>
          </p:cNvPicPr>
          <p:nvPr/>
        </p:nvPicPr>
        <p:blipFill>
          <a:blip r:embed="rId3"/>
          <a:srcRect l="27201" r="13403"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136134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A6A0E-3686-F3E7-E7D1-F77C9FA3BC28}"/>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E98FEB2E-DCA6-9E0E-ADB0-510BAADFCAC3}"/>
              </a:ext>
            </a:extLst>
          </p:cNvPr>
          <p:cNvSpPr>
            <a:spLocks noGrp="1"/>
          </p:cNvSpPr>
          <p:nvPr>
            <p:ph idx="1"/>
          </p:nvPr>
        </p:nvSpPr>
        <p:spPr/>
        <p:txBody>
          <a:bodyPr vert="horz" lIns="91440" tIns="45720" rIns="91440" bIns="45720" rtlCol="0" anchor="t">
            <a:normAutofit/>
          </a:bodyPr>
          <a:lstStyle/>
          <a:p>
            <a:r>
              <a:rPr lang="en-GB" sz="1600" dirty="0">
                <a:highlight>
                  <a:srgbClr val="FFFFFF"/>
                </a:highlight>
                <a:latin typeface="Arial"/>
                <a:cs typeface="Arial"/>
              </a:rPr>
              <a:t>Anxious Minds (ND) </a:t>
            </a:r>
            <a:r>
              <a:rPr lang="en-GB" sz="1600" i="1" dirty="0">
                <a:highlight>
                  <a:srgbClr val="FFFFFF"/>
                </a:highlight>
                <a:latin typeface="Arial"/>
                <a:cs typeface="Arial"/>
              </a:rPr>
              <a:t>Managing Overstimulation: Understanding Its Causes and Symptoms</a:t>
            </a:r>
            <a:r>
              <a:rPr lang="en-GB" sz="1600" dirty="0">
                <a:highlight>
                  <a:srgbClr val="FFFFFF"/>
                </a:highlight>
                <a:latin typeface="Arial"/>
                <a:cs typeface="Arial"/>
              </a:rPr>
              <a:t>. </a:t>
            </a:r>
            <a:r>
              <a:rPr lang="en-GB" sz="1600">
                <a:highlight>
                  <a:srgbClr val="FFFFFF"/>
                </a:highlight>
                <a:latin typeface="Arial"/>
                <a:cs typeface="Arial"/>
              </a:rPr>
              <a:t>Available</a:t>
            </a:r>
            <a:r>
              <a:rPr lang="en-GB" sz="1600" dirty="0">
                <a:highlight>
                  <a:srgbClr val="FFFFFF"/>
                </a:highlight>
                <a:latin typeface="Arial"/>
                <a:cs typeface="Arial"/>
              </a:rPr>
              <a:t> at: </a:t>
            </a:r>
            <a:r>
              <a:rPr lang="en-GB" sz="1600" dirty="0">
                <a:highlight>
                  <a:srgbClr val="FFFFFF"/>
                </a:highlight>
                <a:ea typeface="+mn-lt"/>
                <a:cs typeface="+mn-lt"/>
                <a:hlinkClick r:id="rId2"/>
              </a:rPr>
              <a:t>Managing Overstimulation: Understanding Its Causes and Symptoms - Anxious Minds</a:t>
            </a:r>
            <a:r>
              <a:rPr lang="en-GB" sz="1600">
                <a:highlight>
                  <a:srgbClr val="FFFFFF"/>
                </a:highlight>
                <a:latin typeface="Arial"/>
                <a:ea typeface="+mn-lt"/>
                <a:cs typeface="Arial"/>
              </a:rPr>
              <a:t> (Accessed: May 4, 2026)</a:t>
            </a:r>
            <a:endParaRPr lang="en-GB" sz="1600" dirty="0">
              <a:highlight>
                <a:srgbClr val="FFFFFF"/>
              </a:highlight>
              <a:latin typeface="Arial"/>
              <a:cs typeface="Arial"/>
            </a:endParaRPr>
          </a:p>
          <a:p>
            <a:r>
              <a:rPr lang="en-GB" sz="1600" dirty="0">
                <a:highlight>
                  <a:srgbClr val="FFFFFF"/>
                </a:highlight>
                <a:latin typeface="Arial"/>
                <a:ea typeface="Calibri"/>
                <a:cs typeface="Arial"/>
              </a:rPr>
              <a:t>Bagnoli, A. and Clark, A. (2010) “Focus groups with young people: a participatory approach to research planning,” </a:t>
            </a:r>
            <a:r>
              <a:rPr lang="en-GB" sz="1600" i="1" dirty="0">
                <a:highlight>
                  <a:srgbClr val="FFFFFF"/>
                </a:highlight>
                <a:latin typeface="Arial"/>
                <a:ea typeface="Calibri"/>
                <a:cs typeface="Arial"/>
              </a:rPr>
              <a:t>Journal of Youth Studies 13.</a:t>
            </a:r>
            <a:r>
              <a:rPr lang="en-GB" sz="1600">
                <a:highlight>
                  <a:srgbClr val="FFFFFF"/>
                </a:highlight>
                <a:latin typeface="Arial"/>
                <a:ea typeface="Calibri"/>
                <a:cs typeface="Arial"/>
              </a:rPr>
              <a:t> Available at: </a:t>
            </a:r>
            <a:r>
              <a:rPr lang="en-GB" sz="1600" dirty="0">
                <a:highlight>
                  <a:srgbClr val="FFFFFF"/>
                </a:highlight>
                <a:ea typeface="+mn-lt"/>
                <a:cs typeface="+mn-lt"/>
                <a:hlinkClick r:id="rId3"/>
              </a:rPr>
              <a:t>Full article: Focus groups with young people: a participatory approach to research planning</a:t>
            </a:r>
            <a:r>
              <a:rPr lang="en-GB" sz="1600">
                <a:highlight>
                  <a:srgbClr val="FFFFFF"/>
                </a:highlight>
                <a:latin typeface="Arial"/>
                <a:ea typeface="Calibri"/>
                <a:cs typeface="Arial"/>
              </a:rPr>
              <a:t> (Accessed </a:t>
            </a:r>
            <a:r>
              <a:rPr lang="en-GB" sz="1600" dirty="0">
                <a:highlight>
                  <a:srgbClr val="FFFFFF"/>
                </a:highlight>
                <a:latin typeface="Arial"/>
                <a:ea typeface="Calibri"/>
                <a:cs typeface="Arial"/>
              </a:rPr>
              <a:t>May 8, 2026) </a:t>
            </a:r>
          </a:p>
          <a:p>
            <a:r>
              <a:rPr lang="en-GB" sz="1600">
                <a:highlight>
                  <a:srgbClr val="FFFFFF"/>
                </a:highlight>
                <a:latin typeface="Arial"/>
                <a:ea typeface="Calibri"/>
                <a:cs typeface="Arial"/>
              </a:rPr>
              <a:t>Hammond, M PhD (2023) </a:t>
            </a:r>
            <a:r>
              <a:rPr lang="en-GB" sz="1600" i="1">
                <a:highlight>
                  <a:srgbClr val="FFFFFF"/>
                </a:highlight>
                <a:latin typeface="Arial"/>
                <a:ea typeface="Calibri"/>
                <a:cs typeface="Arial"/>
              </a:rPr>
              <a:t>Recognition of Youth Work.</a:t>
            </a:r>
            <a:r>
              <a:rPr lang="en-GB" sz="1600">
                <a:highlight>
                  <a:srgbClr val="FFFFFF"/>
                </a:highlight>
                <a:latin typeface="Arial"/>
                <a:ea typeface="Calibri"/>
                <a:cs typeface="Arial"/>
              </a:rPr>
              <a:t> Available at: </a:t>
            </a:r>
            <a:r>
              <a:rPr lang="en-GB" sz="1600" dirty="0">
                <a:highlight>
                  <a:srgbClr val="FFFFFF"/>
                </a:highlight>
                <a:ea typeface="+mn-lt"/>
                <a:cs typeface="+mn-lt"/>
                <a:hlinkClick r:id="rId4"/>
              </a:rPr>
              <a:t>Youth work Processes and a review of their theoretical base</a:t>
            </a:r>
            <a:r>
              <a:rPr lang="en-GB" sz="1600">
                <a:highlight>
                  <a:srgbClr val="FFFFFF"/>
                </a:highlight>
                <a:ea typeface="+mn-lt"/>
                <a:cs typeface="+mn-lt"/>
              </a:rPr>
              <a:t> (Accessed May 8, 2026) </a:t>
            </a:r>
          </a:p>
          <a:p>
            <a:r>
              <a:rPr lang="en-GB" sz="1600" dirty="0" err="1">
                <a:highlight>
                  <a:srgbClr val="FFFFFF"/>
                </a:highlight>
                <a:latin typeface="Arial"/>
                <a:ea typeface="Calibri"/>
                <a:cs typeface="Arial"/>
              </a:rPr>
              <a:t>Ohwovoriole</a:t>
            </a:r>
            <a:r>
              <a:rPr lang="en-GB" sz="1600" dirty="0">
                <a:highlight>
                  <a:srgbClr val="FFFFFF"/>
                </a:highlight>
                <a:latin typeface="Arial"/>
                <a:ea typeface="Calibri"/>
                <a:cs typeface="Arial"/>
              </a:rPr>
              <a:t>, T (2025) </a:t>
            </a:r>
            <a:r>
              <a:rPr lang="en-GB" sz="1600" i="1" dirty="0">
                <a:highlight>
                  <a:srgbClr val="FFFFFF"/>
                </a:highlight>
                <a:latin typeface="Arial"/>
                <a:ea typeface="Calibri"/>
                <a:cs typeface="Arial"/>
              </a:rPr>
              <a:t>What Is Sensory Overload? </a:t>
            </a:r>
            <a:r>
              <a:rPr lang="en-GB" sz="1600" dirty="0">
                <a:highlight>
                  <a:srgbClr val="FFFFFF"/>
                </a:highlight>
                <a:latin typeface="Arial"/>
                <a:ea typeface="Calibri"/>
                <a:cs typeface="Arial"/>
              </a:rPr>
              <a:t>Available at:</a:t>
            </a:r>
            <a:r>
              <a:rPr lang="en-GB" sz="1600" i="1" dirty="0">
                <a:highlight>
                  <a:srgbClr val="FFFFFF"/>
                </a:highlight>
                <a:latin typeface="Arial"/>
                <a:ea typeface="Calibri"/>
                <a:cs typeface="Arial"/>
              </a:rPr>
              <a:t> </a:t>
            </a:r>
            <a:r>
              <a:rPr lang="en-GB" sz="1600" dirty="0">
                <a:highlight>
                  <a:srgbClr val="FFFFFF"/>
                </a:highlight>
                <a:ea typeface="+mn-lt"/>
                <a:cs typeface="+mn-lt"/>
                <a:hlinkClick r:id="rId5"/>
              </a:rPr>
              <a:t>What Is Sensory Overload?</a:t>
            </a:r>
            <a:r>
              <a:rPr lang="en-GB" sz="1600" dirty="0">
                <a:highlight>
                  <a:srgbClr val="FFFFFF"/>
                </a:highlight>
                <a:ea typeface="+mn-lt"/>
                <a:cs typeface="+mn-lt"/>
              </a:rPr>
              <a:t> (Accessed: May 4, 2026)</a:t>
            </a:r>
            <a:endParaRPr lang="en-GB" sz="1600" dirty="0">
              <a:highlight>
                <a:srgbClr val="FFFFFF"/>
              </a:highlight>
              <a:latin typeface="Arial"/>
              <a:ea typeface="Calibri"/>
              <a:cs typeface="Arial"/>
            </a:endParaRPr>
          </a:p>
          <a:p>
            <a:r>
              <a:rPr lang="en-GB" sz="1600">
                <a:highlight>
                  <a:srgbClr val="FFFFFF"/>
                </a:highlight>
                <a:latin typeface="Arial"/>
                <a:cs typeface="Arial"/>
              </a:rPr>
              <a:t>The Brain Charity (ND) </a:t>
            </a:r>
            <a:r>
              <a:rPr lang="en-GB" sz="1600" i="1">
                <a:highlight>
                  <a:srgbClr val="FFFFFF"/>
                </a:highlight>
                <a:latin typeface="Arial"/>
                <a:cs typeface="Arial"/>
              </a:rPr>
              <a:t>Neurodivergent, neurodiversity and neurotypical: a guide to the terms.</a:t>
            </a:r>
            <a:r>
              <a:rPr lang="en-GB" sz="1600">
                <a:highlight>
                  <a:srgbClr val="FFFFFF"/>
                </a:highlight>
                <a:latin typeface="Arial"/>
                <a:cs typeface="Arial"/>
              </a:rPr>
              <a:t> Available at: </a:t>
            </a:r>
            <a:r>
              <a:rPr lang="en-GB" sz="1600" dirty="0">
                <a:highlight>
                  <a:srgbClr val="FFFFFF"/>
                </a:highlight>
                <a:ea typeface="+mn-lt"/>
                <a:cs typeface="+mn-lt"/>
                <a:hlinkClick r:id="rId6"/>
              </a:rPr>
              <a:t>Neurodivergent, neurodiversity and neurotypical: a guide to the terms - Support for neurological conditions | The Brain Charity</a:t>
            </a:r>
            <a:r>
              <a:rPr lang="en-GB" sz="1600">
                <a:highlight>
                  <a:srgbClr val="FFFFFF"/>
                </a:highlight>
                <a:latin typeface="Arial"/>
                <a:ea typeface="+mn-lt"/>
                <a:cs typeface="Arial"/>
              </a:rPr>
              <a:t> (Accessed: May 4, 2026) </a:t>
            </a:r>
            <a:endParaRPr lang="en-GB" sz="1600" dirty="0">
              <a:highlight>
                <a:srgbClr val="FFFFFF"/>
              </a:highlight>
              <a:latin typeface="Arial"/>
              <a:cs typeface="Arial"/>
            </a:endParaRPr>
          </a:p>
          <a:p>
            <a:r>
              <a:rPr lang="en-GB" sz="1600" dirty="0" err="1">
                <a:highlight>
                  <a:srgbClr val="FFFFFF"/>
                </a:highlight>
                <a:latin typeface="Arial"/>
                <a:cs typeface="Arial"/>
              </a:rPr>
              <a:t>NeuroLaunch</a:t>
            </a:r>
            <a:r>
              <a:rPr lang="en-GB" sz="1600" dirty="0">
                <a:highlight>
                  <a:srgbClr val="FFFFFF"/>
                </a:highlight>
                <a:latin typeface="Arial"/>
                <a:cs typeface="Arial"/>
              </a:rPr>
              <a:t> team, N.  (2024) </a:t>
            </a:r>
            <a:r>
              <a:rPr lang="en-GB" sz="1600" i="1" dirty="0">
                <a:highlight>
                  <a:srgbClr val="FFFFFF"/>
                </a:highlight>
                <a:latin typeface="Arial"/>
                <a:cs typeface="Arial"/>
              </a:rPr>
              <a:t>Neurodivergent Explained: Exploring Neurodiversity and Its Spectrum.</a:t>
            </a:r>
            <a:r>
              <a:rPr lang="en-GB" sz="1600" dirty="0">
                <a:highlight>
                  <a:srgbClr val="FFFFFF"/>
                </a:highlight>
                <a:latin typeface="Arial"/>
                <a:cs typeface="Arial"/>
              </a:rPr>
              <a:t> Available at: </a:t>
            </a:r>
            <a:r>
              <a:rPr lang="en-GB" sz="1600" u="sng" dirty="0">
                <a:highlight>
                  <a:srgbClr val="FFFFFF"/>
                </a:highlight>
                <a:latin typeface="Arial"/>
                <a:cs typeface="Arial"/>
                <a:hlinkClick r:id="rId7"/>
              </a:rPr>
              <a:t>https://neurolaunch.com/what-is-neurodivergent/</a:t>
            </a:r>
            <a:r>
              <a:rPr lang="en-GB" sz="1600" dirty="0">
                <a:highlight>
                  <a:srgbClr val="FFFFFF"/>
                </a:highlight>
                <a:latin typeface="Arial"/>
                <a:cs typeface="Arial"/>
              </a:rPr>
              <a:t> (Accessed: May 4, 2026)</a:t>
            </a:r>
          </a:p>
          <a:p>
            <a:r>
              <a:rPr lang="en-GB" sz="1600">
                <a:highlight>
                  <a:srgbClr val="FFFFFF"/>
                </a:highlight>
                <a:latin typeface="Arial"/>
                <a:cs typeface="Arial"/>
              </a:rPr>
              <a:t>Youth Work in Wales Review Group (2022) </a:t>
            </a:r>
            <a:r>
              <a:rPr lang="en-GB" sz="1600" i="1">
                <a:highlight>
                  <a:srgbClr val="FFFFFF"/>
                </a:highlight>
                <a:latin typeface="Arial"/>
                <a:cs typeface="Arial"/>
              </a:rPr>
              <a:t>Youth Work in Wales: Principles and Purposes </a:t>
            </a:r>
          </a:p>
        </p:txBody>
      </p:sp>
    </p:spTree>
    <p:extLst>
      <p:ext uri="{BB962C8B-B14F-4D97-AF65-F5344CB8AC3E}">
        <p14:creationId xmlns:p14="http://schemas.microsoft.com/office/powerpoint/2010/main" val="19669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How can Youth Work in Youth clubs be made accessible to Neurodivergent Young People?</vt:lpstr>
      <vt:lpstr>Key Terminology </vt:lpstr>
      <vt:lpstr>Aims of research</vt:lpstr>
      <vt:lpstr>Approach to research </vt:lpstr>
      <vt:lpstr>Key findings</vt:lpstr>
      <vt:lpstr>Link to youth work theory and values</vt:lpstr>
      <vt:lpstr>Implications + recommendations  for practice </vt:lpstr>
      <vt:lpstr>Recommendations for further research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701</cp:revision>
  <dcterms:created xsi:type="dcterms:W3CDTF">2026-04-29T11:06:39Z</dcterms:created>
  <dcterms:modified xsi:type="dcterms:W3CDTF">2026-05-08T13:45:22Z</dcterms:modified>
</cp:coreProperties>
</file>