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3"/>
  </p:notesMasterIdLst>
  <p:handoutMasterIdLst>
    <p:handoutMasterId r:id="rId54"/>
  </p:handoutMasterIdLst>
  <p:sldIdLst>
    <p:sldId id="256" r:id="rId5"/>
    <p:sldId id="257" r:id="rId6"/>
    <p:sldId id="258" r:id="rId7"/>
    <p:sldId id="259" r:id="rId8"/>
    <p:sldId id="266" r:id="rId9"/>
    <p:sldId id="267" r:id="rId10"/>
    <p:sldId id="268" r:id="rId11"/>
    <p:sldId id="270" r:id="rId12"/>
    <p:sldId id="271" r:id="rId13"/>
    <p:sldId id="273" r:id="rId14"/>
    <p:sldId id="274" r:id="rId15"/>
    <p:sldId id="275" r:id="rId16"/>
    <p:sldId id="276" r:id="rId17"/>
    <p:sldId id="272" r:id="rId18"/>
    <p:sldId id="287" r:id="rId19"/>
    <p:sldId id="288" r:id="rId20"/>
    <p:sldId id="289" r:id="rId21"/>
    <p:sldId id="290" r:id="rId22"/>
    <p:sldId id="291" r:id="rId23"/>
    <p:sldId id="292" r:id="rId24"/>
    <p:sldId id="293" r:id="rId25"/>
    <p:sldId id="302" r:id="rId26"/>
    <p:sldId id="303" r:id="rId27"/>
    <p:sldId id="304" r:id="rId28"/>
    <p:sldId id="305" r:id="rId29"/>
    <p:sldId id="306" r:id="rId30"/>
    <p:sldId id="307" r:id="rId31"/>
    <p:sldId id="308" r:id="rId32"/>
    <p:sldId id="309" r:id="rId33"/>
    <p:sldId id="277" r:id="rId34"/>
    <p:sldId id="278" r:id="rId35"/>
    <p:sldId id="279" r:id="rId36"/>
    <p:sldId id="280" r:id="rId37"/>
    <p:sldId id="281" r:id="rId38"/>
    <p:sldId id="282" r:id="rId39"/>
    <p:sldId id="283" r:id="rId40"/>
    <p:sldId id="284" r:id="rId41"/>
    <p:sldId id="285" r:id="rId42"/>
    <p:sldId id="300" r:id="rId43"/>
    <p:sldId id="301" r:id="rId44"/>
    <p:sldId id="286" r:id="rId45"/>
    <p:sldId id="297" r:id="rId46"/>
    <p:sldId id="298" r:id="rId47"/>
    <p:sldId id="299" r:id="rId48"/>
    <p:sldId id="294" r:id="rId49"/>
    <p:sldId id="295" r:id="rId50"/>
    <p:sldId id="296" r:id="rId51"/>
    <p:sldId id="265" r:id="rId52"/>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500" userDrawn="1">
          <p15:clr>
            <a:srgbClr val="A4A3A4"/>
          </p15:clr>
        </p15:guide>
        <p15:guide id="8" pos="495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7FBB"/>
    <a:srgbClr val="F7F1E4"/>
    <a:srgbClr val="B8D3E8"/>
    <a:srgbClr val="197DCE"/>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1DC84F-68FD-4F2D-B574-D252EF9D7A5F}" v="99" dt="2023-03-13T14:56:55.542"/>
  </p1510:revLst>
</p1510:revInfo>
</file>

<file path=ppt/tableStyles.xml><?xml version="1.0" encoding="utf-8"?>
<a:tblStyleLst xmlns:a="http://schemas.openxmlformats.org/drawingml/2006/main" def="{284E427A-3D55-4303-BF80-6455036E1D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291" autoAdjust="0"/>
  </p:normalViewPr>
  <p:slideViewPr>
    <p:cSldViewPr snapToGrid="0" showGuides="1">
      <p:cViewPr>
        <p:scale>
          <a:sx n="85" d="100"/>
          <a:sy n="85" d="100"/>
        </p:scale>
        <p:origin x="30" y="174"/>
      </p:cViewPr>
      <p:guideLst>
        <p:guide pos="3840"/>
        <p:guide orient="horz" pos="2500"/>
        <p:guide pos="4951"/>
      </p:guideLst>
    </p:cSldViewPr>
  </p:slideViewPr>
  <p:notesTextViewPr>
    <p:cViewPr>
      <p:scale>
        <a:sx n="1" d="1"/>
        <a:sy n="1" d="1"/>
      </p:scale>
      <p:origin x="0" y="0"/>
    </p:cViewPr>
  </p:notesText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491DC84F-68FD-4F2D-B574-D252EF9D7A5F}"/>
    <pc:docChg chg="undo custSel addSld delSld modSld sldOrd">
      <pc:chgData name="James Drew" userId="7bac6938-da9f-4849-b7bb-5bcb1c7aced0" providerId="ADAL" clId="{491DC84F-68FD-4F2D-B574-D252EF9D7A5F}" dt="2023-03-13T14:57:43.333" v="1251" actId="478"/>
      <pc:docMkLst>
        <pc:docMk/>
      </pc:docMkLst>
      <pc:sldChg chg="delSp modSp mod">
        <pc:chgData name="James Drew" userId="7bac6938-da9f-4849-b7bb-5bcb1c7aced0" providerId="ADAL" clId="{491DC84F-68FD-4F2D-B574-D252EF9D7A5F}" dt="2023-03-13T13:02:44.746" v="2" actId="27636"/>
        <pc:sldMkLst>
          <pc:docMk/>
          <pc:sldMk cId="2636584484" sldId="259"/>
        </pc:sldMkLst>
        <pc:spChg chg="mod">
          <ac:chgData name="James Drew" userId="7bac6938-da9f-4849-b7bb-5bcb1c7aced0" providerId="ADAL" clId="{491DC84F-68FD-4F2D-B574-D252EF9D7A5F}" dt="2023-03-13T13:02:44.746" v="2" actId="27636"/>
          <ac:spMkLst>
            <pc:docMk/>
            <pc:sldMk cId="2636584484" sldId="259"/>
            <ac:spMk id="2" creationId="{F48B51AE-252F-4958-A1E9-67C57179FF35}"/>
          </ac:spMkLst>
        </pc:spChg>
        <pc:spChg chg="del">
          <ac:chgData name="James Drew" userId="7bac6938-da9f-4849-b7bb-5bcb1c7aced0" providerId="ADAL" clId="{491DC84F-68FD-4F2D-B574-D252EF9D7A5F}" dt="2023-03-13T13:02:40.071" v="0" actId="478"/>
          <ac:spMkLst>
            <pc:docMk/>
            <pc:sldMk cId="2636584484" sldId="259"/>
            <ac:spMk id="6" creationId="{A1FE0C33-CECE-4322-A29C-AEA87CDB13E3}"/>
          </ac:spMkLst>
        </pc:spChg>
      </pc:sldChg>
      <pc:sldChg chg="delSp modSp new mod">
        <pc:chgData name="James Drew" userId="7bac6938-da9f-4849-b7bb-5bcb1c7aced0" providerId="ADAL" clId="{491DC84F-68FD-4F2D-B574-D252EF9D7A5F}" dt="2023-03-13T13:03:22.264" v="8" actId="478"/>
        <pc:sldMkLst>
          <pc:docMk/>
          <pc:sldMk cId="3800795755" sldId="266"/>
        </pc:sldMkLst>
        <pc:spChg chg="mod">
          <ac:chgData name="James Drew" userId="7bac6938-da9f-4849-b7bb-5bcb1c7aced0" providerId="ADAL" clId="{491DC84F-68FD-4F2D-B574-D252EF9D7A5F}" dt="2023-03-13T13:03:17.376" v="7" actId="5793"/>
          <ac:spMkLst>
            <pc:docMk/>
            <pc:sldMk cId="3800795755" sldId="266"/>
            <ac:spMk id="4" creationId="{E68BF568-916A-C627-B1F8-D4CAB99BF4E8}"/>
          </ac:spMkLst>
        </pc:spChg>
        <pc:spChg chg="del">
          <ac:chgData name="James Drew" userId="7bac6938-da9f-4849-b7bb-5bcb1c7aced0" providerId="ADAL" clId="{491DC84F-68FD-4F2D-B574-D252EF9D7A5F}" dt="2023-03-13T13:03:22.264" v="8" actId="478"/>
          <ac:spMkLst>
            <pc:docMk/>
            <pc:sldMk cId="3800795755" sldId="266"/>
            <ac:spMk id="5" creationId="{428A005B-7BD8-E042-1C16-94A816C4B92F}"/>
          </ac:spMkLst>
        </pc:spChg>
      </pc:sldChg>
      <pc:sldChg chg="addSp modSp new">
        <pc:chgData name="James Drew" userId="7bac6938-da9f-4849-b7bb-5bcb1c7aced0" providerId="ADAL" clId="{491DC84F-68FD-4F2D-B574-D252EF9D7A5F}" dt="2023-03-13T13:04:31.517" v="15" actId="14100"/>
        <pc:sldMkLst>
          <pc:docMk/>
          <pc:sldMk cId="435785354" sldId="267"/>
        </pc:sldMkLst>
        <pc:picChg chg="add mod">
          <ac:chgData name="James Drew" userId="7bac6938-da9f-4849-b7bb-5bcb1c7aced0" providerId="ADAL" clId="{491DC84F-68FD-4F2D-B574-D252EF9D7A5F}" dt="2023-03-13T13:04:31.517" v="15" actId="14100"/>
          <ac:picMkLst>
            <pc:docMk/>
            <pc:sldMk cId="435785354" sldId="267"/>
            <ac:picMk id="1026" creationId="{98CBB957-22EC-0E0D-6E89-E946510FE92A}"/>
          </ac:picMkLst>
        </pc:picChg>
      </pc:sldChg>
      <pc:sldChg chg="addSp modSp new mod">
        <pc:chgData name="James Drew" userId="7bac6938-da9f-4849-b7bb-5bcb1c7aced0" providerId="ADAL" clId="{491DC84F-68FD-4F2D-B574-D252EF9D7A5F}" dt="2023-03-13T13:05:59.287" v="33" actId="14100"/>
        <pc:sldMkLst>
          <pc:docMk/>
          <pc:sldMk cId="3759251417" sldId="268"/>
        </pc:sldMkLst>
        <pc:spChg chg="mod">
          <ac:chgData name="James Drew" userId="7bac6938-da9f-4849-b7bb-5bcb1c7aced0" providerId="ADAL" clId="{491DC84F-68FD-4F2D-B574-D252EF9D7A5F}" dt="2023-03-13T13:05:28.100" v="26" actId="20577"/>
          <ac:spMkLst>
            <pc:docMk/>
            <pc:sldMk cId="3759251417" sldId="268"/>
            <ac:spMk id="4" creationId="{E53D2B40-50CB-39AF-D27D-4EE5A8053B74}"/>
          </ac:spMkLst>
        </pc:spChg>
        <pc:spChg chg="add mod">
          <ac:chgData name="James Drew" userId="7bac6938-da9f-4849-b7bb-5bcb1c7aced0" providerId="ADAL" clId="{491DC84F-68FD-4F2D-B574-D252EF9D7A5F}" dt="2023-03-13T13:05:59.287" v="33" actId="14100"/>
          <ac:spMkLst>
            <pc:docMk/>
            <pc:sldMk cId="3759251417" sldId="268"/>
            <ac:spMk id="6" creationId="{C49E3974-A469-26C8-3A55-88961CF69D29}"/>
          </ac:spMkLst>
        </pc:spChg>
      </pc:sldChg>
      <pc:sldChg chg="addSp modSp new del mod setBg">
        <pc:chgData name="James Drew" userId="7bac6938-da9f-4849-b7bb-5bcb1c7aced0" providerId="ADAL" clId="{491DC84F-68FD-4F2D-B574-D252EF9D7A5F}" dt="2023-03-13T13:11:04.800" v="136" actId="47"/>
        <pc:sldMkLst>
          <pc:docMk/>
          <pc:sldMk cId="3586279220" sldId="269"/>
        </pc:sldMkLst>
        <pc:spChg chg="mod">
          <ac:chgData name="James Drew" userId="7bac6938-da9f-4849-b7bb-5bcb1c7aced0" providerId="ADAL" clId="{491DC84F-68FD-4F2D-B574-D252EF9D7A5F}" dt="2023-03-13T13:06:26.177" v="46" actId="20577"/>
          <ac:spMkLst>
            <pc:docMk/>
            <pc:sldMk cId="3586279220" sldId="269"/>
            <ac:spMk id="4" creationId="{28FAA85E-23B6-6C76-F907-90AC1C37DAFB}"/>
          </ac:spMkLst>
        </pc:spChg>
        <pc:spChg chg="add mod">
          <ac:chgData name="James Drew" userId="7bac6938-da9f-4849-b7bb-5bcb1c7aced0" providerId="ADAL" clId="{491DC84F-68FD-4F2D-B574-D252EF9D7A5F}" dt="2023-03-13T13:10:53.692" v="135" actId="6549"/>
          <ac:spMkLst>
            <pc:docMk/>
            <pc:sldMk cId="3586279220" sldId="269"/>
            <ac:spMk id="6" creationId="{3E8CC960-F07A-28AC-3B79-2BC0EB4719CE}"/>
          </ac:spMkLst>
        </pc:spChg>
      </pc:sldChg>
      <pc:sldChg chg="addSp delSp modSp new mod modClrScheme chgLayout">
        <pc:chgData name="James Drew" userId="7bac6938-da9f-4849-b7bb-5bcb1c7aced0" providerId="ADAL" clId="{491DC84F-68FD-4F2D-B574-D252EF9D7A5F}" dt="2023-03-13T14:12:43.029" v="777" actId="20577"/>
        <pc:sldMkLst>
          <pc:docMk/>
          <pc:sldMk cId="1456610485" sldId="270"/>
        </pc:sldMkLst>
        <pc:spChg chg="mod ord">
          <ac:chgData name="James Drew" userId="7bac6938-da9f-4849-b7bb-5bcb1c7aced0" providerId="ADAL" clId="{491DC84F-68FD-4F2D-B574-D252EF9D7A5F}" dt="2023-03-13T13:15:58.186" v="179" actId="26606"/>
          <ac:spMkLst>
            <pc:docMk/>
            <pc:sldMk cId="1456610485" sldId="270"/>
            <ac:spMk id="2" creationId="{938C87B9-F4C5-04BF-A662-4FA4E174CF75}"/>
          </ac:spMkLst>
        </pc:spChg>
        <pc:spChg chg="del">
          <ac:chgData name="James Drew" userId="7bac6938-da9f-4849-b7bb-5bcb1c7aced0" providerId="ADAL" clId="{491DC84F-68FD-4F2D-B574-D252EF9D7A5F}" dt="2023-03-13T13:11:59.289" v="140" actId="478"/>
          <ac:spMkLst>
            <pc:docMk/>
            <pc:sldMk cId="1456610485" sldId="270"/>
            <ac:spMk id="3" creationId="{B5409643-B094-175C-C502-319973254686}"/>
          </ac:spMkLst>
        </pc:spChg>
        <pc:spChg chg="mod">
          <ac:chgData name="James Drew" userId="7bac6938-da9f-4849-b7bb-5bcb1c7aced0" providerId="ADAL" clId="{491DC84F-68FD-4F2D-B574-D252EF9D7A5F}" dt="2023-03-13T13:15:58.186" v="179" actId="26606"/>
          <ac:spMkLst>
            <pc:docMk/>
            <pc:sldMk cId="1456610485" sldId="270"/>
            <ac:spMk id="4" creationId="{AB919957-9FAB-EF0F-72A1-45225EF24394}"/>
          </ac:spMkLst>
        </pc:spChg>
        <pc:spChg chg="add mod ord">
          <ac:chgData name="James Drew" userId="7bac6938-da9f-4849-b7bb-5bcb1c7aced0" providerId="ADAL" clId="{491DC84F-68FD-4F2D-B574-D252EF9D7A5F}" dt="2023-03-13T14:12:43.029" v="777" actId="20577"/>
          <ac:spMkLst>
            <pc:docMk/>
            <pc:sldMk cId="1456610485" sldId="270"/>
            <ac:spMk id="6" creationId="{255BA6A5-776D-9C74-274E-B7C61B0D8760}"/>
          </ac:spMkLst>
        </pc:spChg>
        <pc:spChg chg="add mod">
          <ac:chgData name="James Drew" userId="7bac6938-da9f-4849-b7bb-5bcb1c7aced0" providerId="ADAL" clId="{491DC84F-68FD-4F2D-B574-D252EF9D7A5F}" dt="2023-03-13T13:17:52.634" v="185" actId="14100"/>
          <ac:spMkLst>
            <pc:docMk/>
            <pc:sldMk cId="1456610485" sldId="270"/>
            <ac:spMk id="7" creationId="{F9230526-D60D-58EF-8091-7E19B9F30F6D}"/>
          </ac:spMkLst>
        </pc:spChg>
        <pc:spChg chg="add del mod">
          <ac:chgData name="James Drew" userId="7bac6938-da9f-4849-b7bb-5bcb1c7aced0" providerId="ADAL" clId="{491DC84F-68FD-4F2D-B574-D252EF9D7A5F}" dt="2023-03-13T13:15:58.186" v="179" actId="26606"/>
          <ac:spMkLst>
            <pc:docMk/>
            <pc:sldMk cId="1456610485" sldId="270"/>
            <ac:spMk id="12" creationId="{6CACE903-8254-9BD1-B075-F303E0396351}"/>
          </ac:spMkLst>
        </pc:spChg>
      </pc:sldChg>
      <pc:sldChg chg="addSp delSp modSp new mod">
        <pc:chgData name="James Drew" userId="7bac6938-da9f-4849-b7bb-5bcb1c7aced0" providerId="ADAL" clId="{491DC84F-68FD-4F2D-B574-D252EF9D7A5F}" dt="2023-03-13T13:13:07.353" v="149" actId="478"/>
        <pc:sldMkLst>
          <pc:docMk/>
          <pc:sldMk cId="161283532" sldId="271"/>
        </pc:sldMkLst>
        <pc:spChg chg="del">
          <ac:chgData name="James Drew" userId="7bac6938-da9f-4849-b7bb-5bcb1c7aced0" providerId="ADAL" clId="{491DC84F-68FD-4F2D-B574-D252EF9D7A5F}" dt="2023-03-13T13:13:07.353" v="149" actId="478"/>
          <ac:spMkLst>
            <pc:docMk/>
            <pc:sldMk cId="161283532" sldId="271"/>
            <ac:spMk id="3" creationId="{B748896F-0431-8FAB-F3B7-8A57859A9F00}"/>
          </ac:spMkLst>
        </pc:spChg>
        <pc:spChg chg="del">
          <ac:chgData name="James Drew" userId="7bac6938-da9f-4849-b7bb-5bcb1c7aced0" providerId="ADAL" clId="{491DC84F-68FD-4F2D-B574-D252EF9D7A5F}" dt="2023-03-13T13:12:56.479" v="147" actId="478"/>
          <ac:spMkLst>
            <pc:docMk/>
            <pc:sldMk cId="161283532" sldId="271"/>
            <ac:spMk id="4" creationId="{54A25957-3284-659B-FAA6-8474BB175382}"/>
          </ac:spMkLst>
        </pc:spChg>
        <pc:spChg chg="add mod">
          <ac:chgData name="James Drew" userId="7bac6938-da9f-4849-b7bb-5bcb1c7aced0" providerId="ADAL" clId="{491DC84F-68FD-4F2D-B574-D252EF9D7A5F}" dt="2023-03-13T13:13:00.582" v="148" actId="1076"/>
          <ac:spMkLst>
            <pc:docMk/>
            <pc:sldMk cId="161283532" sldId="271"/>
            <ac:spMk id="6" creationId="{81303B94-5BBC-146A-6D78-80280E9FAB8F}"/>
          </ac:spMkLst>
        </pc:spChg>
      </pc:sldChg>
      <pc:sldChg chg="addSp delSp modSp new mod">
        <pc:chgData name="James Drew" userId="7bac6938-da9f-4849-b7bb-5bcb1c7aced0" providerId="ADAL" clId="{491DC84F-68FD-4F2D-B574-D252EF9D7A5F}" dt="2023-03-13T14:13:31.332" v="782" actId="478"/>
        <pc:sldMkLst>
          <pc:docMk/>
          <pc:sldMk cId="1172797242" sldId="272"/>
        </pc:sldMkLst>
        <pc:spChg chg="del">
          <ac:chgData name="James Drew" userId="7bac6938-da9f-4849-b7bb-5bcb1c7aced0" providerId="ADAL" clId="{491DC84F-68FD-4F2D-B574-D252EF9D7A5F}" dt="2023-03-13T14:13:31.332" v="782" actId="478"/>
          <ac:spMkLst>
            <pc:docMk/>
            <pc:sldMk cId="1172797242" sldId="272"/>
            <ac:spMk id="3" creationId="{E9B9A421-2138-11B0-928C-88A669BE9480}"/>
          </ac:spMkLst>
        </pc:spChg>
        <pc:spChg chg="del">
          <ac:chgData name="James Drew" userId="7bac6938-da9f-4849-b7bb-5bcb1c7aced0" providerId="ADAL" clId="{491DC84F-68FD-4F2D-B574-D252EF9D7A5F}" dt="2023-03-13T13:17:05.851" v="180" actId="478"/>
          <ac:spMkLst>
            <pc:docMk/>
            <pc:sldMk cId="1172797242" sldId="272"/>
            <ac:spMk id="4" creationId="{9E692AD1-C1E7-DC03-7175-A4FFF569E58C}"/>
          </ac:spMkLst>
        </pc:spChg>
        <pc:picChg chg="add mod">
          <ac:chgData name="James Drew" userId="7bac6938-da9f-4849-b7bb-5bcb1c7aced0" providerId="ADAL" clId="{491DC84F-68FD-4F2D-B574-D252EF9D7A5F}" dt="2023-03-13T13:18:13.056" v="188" actId="14100"/>
          <ac:picMkLst>
            <pc:docMk/>
            <pc:sldMk cId="1172797242" sldId="272"/>
            <ac:picMk id="2050" creationId="{39DE1125-9CD6-4F4B-73C7-8FA5037EFB6E}"/>
          </ac:picMkLst>
        </pc:picChg>
      </pc:sldChg>
      <pc:sldChg chg="addSp delSp modSp new mod setBg">
        <pc:chgData name="James Drew" userId="7bac6938-da9f-4849-b7bb-5bcb1c7aced0" providerId="ADAL" clId="{491DC84F-68FD-4F2D-B574-D252EF9D7A5F}" dt="2023-03-13T14:13:04.255" v="781" actId="6549"/>
        <pc:sldMkLst>
          <pc:docMk/>
          <pc:sldMk cId="762355227" sldId="273"/>
        </pc:sldMkLst>
        <pc:spChg chg="del">
          <ac:chgData name="James Drew" userId="7bac6938-da9f-4849-b7bb-5bcb1c7aced0" providerId="ADAL" clId="{491DC84F-68FD-4F2D-B574-D252EF9D7A5F}" dt="2023-03-13T13:21:26.198" v="221" actId="478"/>
          <ac:spMkLst>
            <pc:docMk/>
            <pc:sldMk cId="762355227" sldId="273"/>
            <ac:spMk id="3" creationId="{15EA0A8C-63D9-E426-7F0E-E308AC0C9901}"/>
          </ac:spMkLst>
        </pc:spChg>
        <pc:spChg chg="mod">
          <ac:chgData name="James Drew" userId="7bac6938-da9f-4849-b7bb-5bcb1c7aced0" providerId="ADAL" clId="{491DC84F-68FD-4F2D-B574-D252EF9D7A5F}" dt="2023-03-13T13:21:22.679" v="220" actId="207"/>
          <ac:spMkLst>
            <pc:docMk/>
            <pc:sldMk cId="762355227" sldId="273"/>
            <ac:spMk id="4" creationId="{BB4C66AC-CAF8-C390-A4F1-86AA533453DB}"/>
          </ac:spMkLst>
        </pc:spChg>
        <pc:spChg chg="add mod">
          <ac:chgData name="James Drew" userId="7bac6938-da9f-4849-b7bb-5bcb1c7aced0" providerId="ADAL" clId="{491DC84F-68FD-4F2D-B574-D252EF9D7A5F}" dt="2023-03-13T14:13:04.255" v="781" actId="6549"/>
          <ac:spMkLst>
            <pc:docMk/>
            <pc:sldMk cId="762355227" sldId="273"/>
            <ac:spMk id="6" creationId="{69DEB273-A415-4B37-7B2E-FABA741222C7}"/>
          </ac:spMkLst>
        </pc:spChg>
      </pc:sldChg>
      <pc:sldChg chg="addSp delSp modSp new mod setBg">
        <pc:chgData name="James Drew" userId="7bac6938-da9f-4849-b7bb-5bcb1c7aced0" providerId="ADAL" clId="{491DC84F-68FD-4F2D-B574-D252EF9D7A5F}" dt="2023-03-13T13:23:30.063" v="248" actId="14100"/>
        <pc:sldMkLst>
          <pc:docMk/>
          <pc:sldMk cId="317504720" sldId="274"/>
        </pc:sldMkLst>
        <pc:spChg chg="del">
          <ac:chgData name="James Drew" userId="7bac6938-da9f-4849-b7bb-5bcb1c7aced0" providerId="ADAL" clId="{491DC84F-68FD-4F2D-B574-D252EF9D7A5F}" dt="2023-03-13T13:21:57.973" v="229" actId="478"/>
          <ac:spMkLst>
            <pc:docMk/>
            <pc:sldMk cId="317504720" sldId="274"/>
            <ac:spMk id="3" creationId="{A76F04A8-86E0-0591-6901-93DCC2DE6BD9}"/>
          </ac:spMkLst>
        </pc:spChg>
        <pc:spChg chg="add mod">
          <ac:chgData name="James Drew" userId="7bac6938-da9f-4849-b7bb-5bcb1c7aced0" providerId="ADAL" clId="{491DC84F-68FD-4F2D-B574-D252EF9D7A5F}" dt="2023-03-13T13:23:30.063" v="248" actId="14100"/>
          <ac:spMkLst>
            <pc:docMk/>
            <pc:sldMk cId="317504720" sldId="274"/>
            <ac:spMk id="5" creationId="{FD4F1777-5614-0860-8CA9-FA769D530ACA}"/>
          </ac:spMkLst>
        </pc:spChg>
      </pc:sldChg>
      <pc:sldChg chg="addSp delSp modSp new mod setBg">
        <pc:chgData name="James Drew" userId="7bac6938-da9f-4849-b7bb-5bcb1c7aced0" providerId="ADAL" clId="{491DC84F-68FD-4F2D-B574-D252EF9D7A5F}" dt="2023-03-13T13:25:20.654" v="275" actId="6549"/>
        <pc:sldMkLst>
          <pc:docMk/>
          <pc:sldMk cId="3141048792" sldId="275"/>
        </pc:sldMkLst>
        <pc:spChg chg="add del">
          <ac:chgData name="James Drew" userId="7bac6938-da9f-4849-b7bb-5bcb1c7aced0" providerId="ADAL" clId="{491DC84F-68FD-4F2D-B574-D252EF9D7A5F}" dt="2023-03-13T13:24:33.296" v="258" actId="478"/>
          <ac:spMkLst>
            <pc:docMk/>
            <pc:sldMk cId="3141048792" sldId="275"/>
            <ac:spMk id="2" creationId="{9FB4808E-ECEA-14A0-ABA3-AFCA11FCAA6A}"/>
          </ac:spMkLst>
        </pc:spChg>
        <pc:spChg chg="add del">
          <ac:chgData name="James Drew" userId="7bac6938-da9f-4849-b7bb-5bcb1c7aced0" providerId="ADAL" clId="{491DC84F-68FD-4F2D-B574-D252EF9D7A5F}" dt="2023-03-13T13:24:36.731" v="259" actId="478"/>
          <ac:spMkLst>
            <pc:docMk/>
            <pc:sldMk cId="3141048792" sldId="275"/>
            <ac:spMk id="3" creationId="{2C9D10FA-0B94-3968-7F9D-776D21B29B3A}"/>
          </ac:spMkLst>
        </pc:spChg>
        <pc:spChg chg="add del mod">
          <ac:chgData name="James Drew" userId="7bac6938-da9f-4849-b7bb-5bcb1c7aced0" providerId="ADAL" clId="{491DC84F-68FD-4F2D-B574-D252EF9D7A5F}" dt="2023-03-13T13:25:20.654" v="275" actId="6549"/>
          <ac:spMkLst>
            <pc:docMk/>
            <pc:sldMk cId="3141048792" sldId="275"/>
            <ac:spMk id="5" creationId="{347FB788-550E-348D-60BC-1429950CB64C}"/>
          </ac:spMkLst>
        </pc:spChg>
      </pc:sldChg>
      <pc:sldChg chg="addSp delSp modSp new mod setBg">
        <pc:chgData name="James Drew" userId="7bac6938-da9f-4849-b7bb-5bcb1c7aced0" providerId="ADAL" clId="{491DC84F-68FD-4F2D-B574-D252EF9D7A5F}" dt="2023-03-13T13:28:38.655" v="309" actId="255"/>
        <pc:sldMkLst>
          <pc:docMk/>
          <pc:sldMk cId="4221018246" sldId="276"/>
        </pc:sldMkLst>
        <pc:spChg chg="del">
          <ac:chgData name="James Drew" userId="7bac6938-da9f-4849-b7bb-5bcb1c7aced0" providerId="ADAL" clId="{491DC84F-68FD-4F2D-B574-D252EF9D7A5F}" dt="2023-03-13T13:26:19.259" v="281" actId="478"/>
          <ac:spMkLst>
            <pc:docMk/>
            <pc:sldMk cId="4221018246" sldId="276"/>
            <ac:spMk id="3" creationId="{0200E592-4560-EB60-AB17-1E253E1E5AB9}"/>
          </ac:spMkLst>
        </pc:spChg>
        <pc:spChg chg="add mod">
          <ac:chgData name="James Drew" userId="7bac6938-da9f-4849-b7bb-5bcb1c7aced0" providerId="ADAL" clId="{491DC84F-68FD-4F2D-B574-D252EF9D7A5F}" dt="2023-03-13T13:28:38.655" v="309" actId="255"/>
          <ac:spMkLst>
            <pc:docMk/>
            <pc:sldMk cId="4221018246" sldId="276"/>
            <ac:spMk id="5" creationId="{CAF4234D-3056-A04A-A465-B4A11E0BBCDD}"/>
          </ac:spMkLst>
        </pc:spChg>
      </pc:sldChg>
      <pc:sldChg chg="addSp modSp new mod">
        <pc:chgData name="James Drew" userId="7bac6938-da9f-4849-b7bb-5bcb1c7aced0" providerId="ADAL" clId="{491DC84F-68FD-4F2D-B574-D252EF9D7A5F}" dt="2023-03-13T13:31:02.555" v="346" actId="6549"/>
        <pc:sldMkLst>
          <pc:docMk/>
          <pc:sldMk cId="2232640728" sldId="277"/>
        </pc:sldMkLst>
        <pc:spChg chg="mod">
          <ac:chgData name="James Drew" userId="7bac6938-da9f-4849-b7bb-5bcb1c7aced0" providerId="ADAL" clId="{491DC84F-68FD-4F2D-B574-D252EF9D7A5F}" dt="2023-03-13T13:30:18.945" v="311"/>
          <ac:spMkLst>
            <pc:docMk/>
            <pc:sldMk cId="2232640728" sldId="277"/>
            <ac:spMk id="4" creationId="{61C8EACA-7908-1FB7-8D17-08007B1C210F}"/>
          </ac:spMkLst>
        </pc:spChg>
        <pc:spChg chg="add mod">
          <ac:chgData name="James Drew" userId="7bac6938-da9f-4849-b7bb-5bcb1c7aced0" providerId="ADAL" clId="{491DC84F-68FD-4F2D-B574-D252EF9D7A5F}" dt="2023-03-13T13:31:02.555" v="346" actId="6549"/>
          <ac:spMkLst>
            <pc:docMk/>
            <pc:sldMk cId="2232640728" sldId="277"/>
            <ac:spMk id="6" creationId="{109E37EF-1390-D633-2AD8-EAB9CDD64D27}"/>
          </ac:spMkLst>
        </pc:spChg>
      </pc:sldChg>
      <pc:sldChg chg="addSp delSp modSp new mod setBg">
        <pc:chgData name="James Drew" userId="7bac6938-da9f-4849-b7bb-5bcb1c7aced0" providerId="ADAL" clId="{491DC84F-68FD-4F2D-B574-D252EF9D7A5F}" dt="2023-03-13T13:33:33.406" v="390" actId="20577"/>
        <pc:sldMkLst>
          <pc:docMk/>
          <pc:sldMk cId="1545745278" sldId="278"/>
        </pc:sldMkLst>
        <pc:spChg chg="del">
          <ac:chgData name="James Drew" userId="7bac6938-da9f-4849-b7bb-5bcb1c7aced0" providerId="ADAL" clId="{491DC84F-68FD-4F2D-B574-D252EF9D7A5F}" dt="2023-03-13T13:33:04.657" v="360" actId="478"/>
          <ac:spMkLst>
            <pc:docMk/>
            <pc:sldMk cId="1545745278" sldId="278"/>
            <ac:spMk id="3" creationId="{369A5889-A929-982C-EF7E-0CEFA3BBC82F}"/>
          </ac:spMkLst>
        </pc:spChg>
        <pc:spChg chg="del">
          <ac:chgData name="James Drew" userId="7bac6938-da9f-4849-b7bb-5bcb1c7aced0" providerId="ADAL" clId="{491DC84F-68FD-4F2D-B574-D252EF9D7A5F}" dt="2023-03-13T13:31:45.096" v="349" actId="478"/>
          <ac:spMkLst>
            <pc:docMk/>
            <pc:sldMk cId="1545745278" sldId="278"/>
            <ac:spMk id="4" creationId="{A907E2A4-E97F-A502-9F79-22C5F3205DB1}"/>
          </ac:spMkLst>
        </pc:spChg>
        <pc:spChg chg="add mod">
          <ac:chgData name="James Drew" userId="7bac6938-da9f-4849-b7bb-5bcb1c7aced0" providerId="ADAL" clId="{491DC84F-68FD-4F2D-B574-D252EF9D7A5F}" dt="2023-03-13T13:33:33.406" v="390" actId="20577"/>
          <ac:spMkLst>
            <pc:docMk/>
            <pc:sldMk cId="1545745278" sldId="278"/>
            <ac:spMk id="6" creationId="{A5B28FAB-3A43-4BF5-7A2B-F5A7D92D7988}"/>
          </ac:spMkLst>
        </pc:spChg>
      </pc:sldChg>
      <pc:sldChg chg="addSp delSp modSp new mod setBg">
        <pc:chgData name="James Drew" userId="7bac6938-da9f-4849-b7bb-5bcb1c7aced0" providerId="ADAL" clId="{491DC84F-68FD-4F2D-B574-D252EF9D7A5F}" dt="2023-03-13T13:34:44.187" v="401" actId="255"/>
        <pc:sldMkLst>
          <pc:docMk/>
          <pc:sldMk cId="2185272393" sldId="279"/>
        </pc:sldMkLst>
        <pc:spChg chg="del">
          <ac:chgData name="James Drew" userId="7bac6938-da9f-4849-b7bb-5bcb1c7aced0" providerId="ADAL" clId="{491DC84F-68FD-4F2D-B574-D252EF9D7A5F}" dt="2023-03-13T13:34:17.607" v="395" actId="478"/>
          <ac:spMkLst>
            <pc:docMk/>
            <pc:sldMk cId="2185272393" sldId="279"/>
            <ac:spMk id="3" creationId="{7D2684A6-8BAB-68EA-CAA2-94C75597B59B}"/>
          </ac:spMkLst>
        </pc:spChg>
        <pc:spChg chg="add mod">
          <ac:chgData name="James Drew" userId="7bac6938-da9f-4849-b7bb-5bcb1c7aced0" providerId="ADAL" clId="{491DC84F-68FD-4F2D-B574-D252EF9D7A5F}" dt="2023-03-13T13:34:44.187" v="401" actId="255"/>
          <ac:spMkLst>
            <pc:docMk/>
            <pc:sldMk cId="2185272393" sldId="279"/>
            <ac:spMk id="5" creationId="{CCF22B26-9842-CA12-CB68-18B0CEA8F566}"/>
          </ac:spMkLst>
        </pc:spChg>
      </pc:sldChg>
      <pc:sldChg chg="addSp delSp modSp new mod setBg">
        <pc:chgData name="James Drew" userId="7bac6938-da9f-4849-b7bb-5bcb1c7aced0" providerId="ADAL" clId="{491DC84F-68FD-4F2D-B574-D252EF9D7A5F}" dt="2023-03-13T13:37:38.373" v="427" actId="113"/>
        <pc:sldMkLst>
          <pc:docMk/>
          <pc:sldMk cId="3052223718" sldId="280"/>
        </pc:sldMkLst>
        <pc:spChg chg="del">
          <ac:chgData name="James Drew" userId="7bac6938-da9f-4849-b7bb-5bcb1c7aced0" providerId="ADAL" clId="{491DC84F-68FD-4F2D-B574-D252EF9D7A5F}" dt="2023-03-13T13:36:43.507" v="409" actId="478"/>
          <ac:spMkLst>
            <pc:docMk/>
            <pc:sldMk cId="3052223718" sldId="280"/>
            <ac:spMk id="3" creationId="{AEDD5A23-83F4-1447-6FF1-F1E3F95D0B18}"/>
          </ac:spMkLst>
        </pc:spChg>
        <pc:spChg chg="add mod">
          <ac:chgData name="James Drew" userId="7bac6938-da9f-4849-b7bb-5bcb1c7aced0" providerId="ADAL" clId="{491DC84F-68FD-4F2D-B574-D252EF9D7A5F}" dt="2023-03-13T13:37:38.373" v="427" actId="113"/>
          <ac:spMkLst>
            <pc:docMk/>
            <pc:sldMk cId="3052223718" sldId="280"/>
            <ac:spMk id="5" creationId="{38CC9F2E-D0B2-6630-FC3D-0DE1764CAB8D}"/>
          </ac:spMkLst>
        </pc:spChg>
        <pc:spChg chg="add mod">
          <ac:chgData name="James Drew" userId="7bac6938-da9f-4849-b7bb-5bcb1c7aced0" providerId="ADAL" clId="{491DC84F-68FD-4F2D-B574-D252EF9D7A5F}" dt="2023-03-13T13:37:14.255" v="424" actId="1076"/>
          <ac:spMkLst>
            <pc:docMk/>
            <pc:sldMk cId="3052223718" sldId="280"/>
            <ac:spMk id="6" creationId="{F457D3C0-0CF6-217E-A13D-9E18AC34D0C8}"/>
          </ac:spMkLst>
        </pc:spChg>
      </pc:sldChg>
      <pc:sldChg chg="addSp modSp new mod setBg">
        <pc:chgData name="James Drew" userId="7bac6938-da9f-4849-b7bb-5bcb1c7aced0" providerId="ADAL" clId="{491DC84F-68FD-4F2D-B574-D252EF9D7A5F}" dt="2023-03-13T13:39:46.229" v="472" actId="20577"/>
        <pc:sldMkLst>
          <pc:docMk/>
          <pc:sldMk cId="1567509366" sldId="281"/>
        </pc:sldMkLst>
        <pc:spChg chg="add mod">
          <ac:chgData name="James Drew" userId="7bac6938-da9f-4849-b7bb-5bcb1c7aced0" providerId="ADAL" clId="{491DC84F-68FD-4F2D-B574-D252EF9D7A5F}" dt="2023-03-13T13:39:46.229" v="472" actId="20577"/>
          <ac:spMkLst>
            <pc:docMk/>
            <pc:sldMk cId="1567509366" sldId="281"/>
            <ac:spMk id="5" creationId="{712771AC-F65C-FA86-4396-6A9D237D44E6}"/>
          </ac:spMkLst>
        </pc:spChg>
      </pc:sldChg>
      <pc:sldChg chg="addSp modSp new mod setBg">
        <pc:chgData name="James Drew" userId="7bac6938-da9f-4849-b7bb-5bcb1c7aced0" providerId="ADAL" clId="{491DC84F-68FD-4F2D-B574-D252EF9D7A5F}" dt="2023-03-13T13:41:16.129" v="486" actId="20577"/>
        <pc:sldMkLst>
          <pc:docMk/>
          <pc:sldMk cId="1430216334" sldId="282"/>
        </pc:sldMkLst>
        <pc:spChg chg="add mod">
          <ac:chgData name="James Drew" userId="7bac6938-da9f-4849-b7bb-5bcb1c7aced0" providerId="ADAL" clId="{491DC84F-68FD-4F2D-B574-D252EF9D7A5F}" dt="2023-03-13T13:41:16.129" v="486" actId="20577"/>
          <ac:spMkLst>
            <pc:docMk/>
            <pc:sldMk cId="1430216334" sldId="282"/>
            <ac:spMk id="5" creationId="{FE469C95-A7DA-2F23-1135-3BD5E1244B1B}"/>
          </ac:spMkLst>
        </pc:spChg>
      </pc:sldChg>
      <pc:sldChg chg="addSp delSp modSp new mod">
        <pc:chgData name="James Drew" userId="7bac6938-da9f-4849-b7bb-5bcb1c7aced0" providerId="ADAL" clId="{491DC84F-68FD-4F2D-B574-D252EF9D7A5F}" dt="2023-03-13T13:43:09.955" v="510" actId="20577"/>
        <pc:sldMkLst>
          <pc:docMk/>
          <pc:sldMk cId="2551553831" sldId="283"/>
        </pc:sldMkLst>
        <pc:spChg chg="add del">
          <ac:chgData name="James Drew" userId="7bac6938-da9f-4849-b7bb-5bcb1c7aced0" providerId="ADAL" clId="{491DC84F-68FD-4F2D-B574-D252EF9D7A5F}" dt="2023-03-13T13:42:35.349" v="495" actId="478"/>
          <ac:spMkLst>
            <pc:docMk/>
            <pc:sldMk cId="2551553831" sldId="283"/>
            <ac:spMk id="2" creationId="{E293408A-55D4-8A4E-622C-65B90610656E}"/>
          </ac:spMkLst>
        </pc:spChg>
        <pc:spChg chg="add del">
          <ac:chgData name="James Drew" userId="7bac6938-da9f-4849-b7bb-5bcb1c7aced0" providerId="ADAL" clId="{491DC84F-68FD-4F2D-B574-D252EF9D7A5F}" dt="2023-03-13T13:42:38.285" v="496" actId="478"/>
          <ac:spMkLst>
            <pc:docMk/>
            <pc:sldMk cId="2551553831" sldId="283"/>
            <ac:spMk id="3" creationId="{6828575B-8CEB-222B-62A5-3CA87977BDF6}"/>
          </ac:spMkLst>
        </pc:spChg>
        <pc:spChg chg="add del mod">
          <ac:chgData name="James Drew" userId="7bac6938-da9f-4849-b7bb-5bcb1c7aced0" providerId="ADAL" clId="{491DC84F-68FD-4F2D-B574-D252EF9D7A5F}" dt="2023-03-13T13:43:09.955" v="510" actId="20577"/>
          <ac:spMkLst>
            <pc:docMk/>
            <pc:sldMk cId="2551553831" sldId="283"/>
            <ac:spMk id="5" creationId="{5E762D65-D673-AE97-CFA2-AB6B1346E411}"/>
          </ac:spMkLst>
        </pc:spChg>
      </pc:sldChg>
      <pc:sldChg chg="addSp delSp modSp new mod modClrScheme chgLayout">
        <pc:chgData name="James Drew" userId="7bac6938-da9f-4849-b7bb-5bcb1c7aced0" providerId="ADAL" clId="{491DC84F-68FD-4F2D-B574-D252EF9D7A5F}" dt="2023-03-13T14:33:48.891" v="1035" actId="255"/>
        <pc:sldMkLst>
          <pc:docMk/>
          <pc:sldMk cId="876451610" sldId="284"/>
        </pc:sldMkLst>
        <pc:spChg chg="mod">
          <ac:chgData name="James Drew" userId="7bac6938-da9f-4849-b7bb-5bcb1c7aced0" providerId="ADAL" clId="{491DC84F-68FD-4F2D-B574-D252EF9D7A5F}" dt="2023-03-13T13:46:35.561" v="528" actId="26606"/>
          <ac:spMkLst>
            <pc:docMk/>
            <pc:sldMk cId="876451610" sldId="284"/>
            <ac:spMk id="2" creationId="{E6FDB789-0D74-C5CC-041D-D18E20CC429E}"/>
          </ac:spMkLst>
        </pc:spChg>
        <pc:spChg chg="del">
          <ac:chgData name="James Drew" userId="7bac6938-da9f-4849-b7bb-5bcb1c7aced0" providerId="ADAL" clId="{491DC84F-68FD-4F2D-B574-D252EF9D7A5F}" dt="2023-03-13T13:45:18.007" v="517" actId="478"/>
          <ac:spMkLst>
            <pc:docMk/>
            <pc:sldMk cId="876451610" sldId="284"/>
            <ac:spMk id="3" creationId="{87C6841C-EB08-A33A-532C-C1DB0AFE0E18}"/>
          </ac:spMkLst>
        </pc:spChg>
        <pc:spChg chg="add mod">
          <ac:chgData name="James Drew" userId="7bac6938-da9f-4849-b7bb-5bcb1c7aced0" providerId="ADAL" clId="{491DC84F-68FD-4F2D-B574-D252EF9D7A5F}" dt="2023-03-13T14:33:48.891" v="1035" actId="255"/>
          <ac:spMkLst>
            <pc:docMk/>
            <pc:sldMk cId="876451610" sldId="284"/>
            <ac:spMk id="5" creationId="{313DA3DD-ED94-B447-6DBB-C8112D3B1FCD}"/>
          </ac:spMkLst>
        </pc:spChg>
        <pc:spChg chg="add del mod">
          <ac:chgData name="James Drew" userId="7bac6938-da9f-4849-b7bb-5bcb1c7aced0" providerId="ADAL" clId="{491DC84F-68FD-4F2D-B574-D252EF9D7A5F}" dt="2023-03-13T13:46:33.851" v="526" actId="26606"/>
          <ac:spMkLst>
            <pc:docMk/>
            <pc:sldMk cId="876451610" sldId="284"/>
            <ac:spMk id="10" creationId="{AB467EF0-A57B-2A79-C493-4333C232243C}"/>
          </ac:spMkLst>
        </pc:spChg>
        <pc:spChg chg="add del mod">
          <ac:chgData name="James Drew" userId="7bac6938-da9f-4849-b7bb-5bcb1c7aced0" providerId="ADAL" clId="{491DC84F-68FD-4F2D-B574-D252EF9D7A5F}" dt="2023-03-13T13:46:33.851" v="526" actId="26606"/>
          <ac:spMkLst>
            <pc:docMk/>
            <pc:sldMk cId="876451610" sldId="284"/>
            <ac:spMk id="12" creationId="{7C57105A-33D7-BF39-DEC4-115EF31F1ACA}"/>
          </ac:spMkLst>
        </pc:spChg>
        <pc:spChg chg="add del mod">
          <ac:chgData name="James Drew" userId="7bac6938-da9f-4849-b7bb-5bcb1c7aced0" providerId="ADAL" clId="{491DC84F-68FD-4F2D-B574-D252EF9D7A5F}" dt="2023-03-13T13:46:33.851" v="526" actId="26606"/>
          <ac:spMkLst>
            <pc:docMk/>
            <pc:sldMk cId="876451610" sldId="284"/>
            <ac:spMk id="14" creationId="{5FE52E72-6650-C226-A793-4F569BA95E65}"/>
          </ac:spMkLst>
        </pc:spChg>
        <pc:spChg chg="add del mod">
          <ac:chgData name="James Drew" userId="7bac6938-da9f-4849-b7bb-5bcb1c7aced0" providerId="ADAL" clId="{491DC84F-68FD-4F2D-B574-D252EF9D7A5F}" dt="2023-03-13T13:46:35.561" v="528" actId="26606"/>
          <ac:spMkLst>
            <pc:docMk/>
            <pc:sldMk cId="876451610" sldId="284"/>
            <ac:spMk id="16" creationId="{08ED609C-1F03-C281-3404-452A3B8B63D5}"/>
          </ac:spMkLst>
        </pc:spChg>
        <pc:spChg chg="add del mod">
          <ac:chgData name="James Drew" userId="7bac6938-da9f-4849-b7bb-5bcb1c7aced0" providerId="ADAL" clId="{491DC84F-68FD-4F2D-B574-D252EF9D7A5F}" dt="2023-03-13T13:46:35.561" v="528" actId="26606"/>
          <ac:spMkLst>
            <pc:docMk/>
            <pc:sldMk cId="876451610" sldId="284"/>
            <ac:spMk id="17" creationId="{3F6A683F-7E4C-1AB5-7D6E-CC659FB0462B}"/>
          </ac:spMkLst>
        </pc:spChg>
        <pc:spChg chg="add del mod">
          <ac:chgData name="James Drew" userId="7bac6938-da9f-4849-b7bb-5bcb1c7aced0" providerId="ADAL" clId="{491DC84F-68FD-4F2D-B574-D252EF9D7A5F}" dt="2023-03-13T13:46:35.561" v="528" actId="26606"/>
          <ac:spMkLst>
            <pc:docMk/>
            <pc:sldMk cId="876451610" sldId="284"/>
            <ac:spMk id="18" creationId="{4F5C2C69-D14F-EEA7-CA30-B0AFDA90BD58}"/>
          </ac:spMkLst>
        </pc:spChg>
      </pc:sldChg>
      <pc:sldChg chg="addSp delSp modSp new mod setBg">
        <pc:chgData name="James Drew" userId="7bac6938-da9f-4849-b7bb-5bcb1c7aced0" providerId="ADAL" clId="{491DC84F-68FD-4F2D-B574-D252EF9D7A5F}" dt="2023-03-13T13:50:31.409" v="593" actId="1076"/>
        <pc:sldMkLst>
          <pc:docMk/>
          <pc:sldMk cId="1802839766" sldId="285"/>
        </pc:sldMkLst>
        <pc:spChg chg="del">
          <ac:chgData name="James Drew" userId="7bac6938-da9f-4849-b7bb-5bcb1c7aced0" providerId="ADAL" clId="{491DC84F-68FD-4F2D-B574-D252EF9D7A5F}" dt="2023-03-13T13:49:31.247" v="582" actId="478"/>
          <ac:spMkLst>
            <pc:docMk/>
            <pc:sldMk cId="1802839766" sldId="285"/>
            <ac:spMk id="3" creationId="{45EE3B31-CE38-939F-39C8-94CA30C97244}"/>
          </ac:spMkLst>
        </pc:spChg>
        <pc:spChg chg="add mod">
          <ac:chgData name="James Drew" userId="7bac6938-da9f-4849-b7bb-5bcb1c7aced0" providerId="ADAL" clId="{491DC84F-68FD-4F2D-B574-D252EF9D7A5F}" dt="2023-03-13T13:50:31.409" v="593" actId="1076"/>
          <ac:spMkLst>
            <pc:docMk/>
            <pc:sldMk cId="1802839766" sldId="285"/>
            <ac:spMk id="5" creationId="{782E4EBC-03F6-43A0-47CF-C2A26B164B8A}"/>
          </ac:spMkLst>
        </pc:spChg>
        <pc:spChg chg="add mod">
          <ac:chgData name="James Drew" userId="7bac6938-da9f-4849-b7bb-5bcb1c7aced0" providerId="ADAL" clId="{491DC84F-68FD-4F2D-B574-D252EF9D7A5F}" dt="2023-03-13T13:50:20.453" v="590" actId="20577"/>
          <ac:spMkLst>
            <pc:docMk/>
            <pc:sldMk cId="1802839766" sldId="285"/>
            <ac:spMk id="7" creationId="{4B735605-563A-6ED2-002A-A11D9A91E5F2}"/>
          </ac:spMkLst>
        </pc:spChg>
      </pc:sldChg>
      <pc:sldChg chg="addSp delSp modSp new mod">
        <pc:chgData name="James Drew" userId="7bac6938-da9f-4849-b7bb-5bcb1c7aced0" providerId="ADAL" clId="{491DC84F-68FD-4F2D-B574-D252EF9D7A5F}" dt="2023-03-13T13:51:37.593" v="599" actId="14100"/>
        <pc:sldMkLst>
          <pc:docMk/>
          <pc:sldMk cId="1968441163" sldId="286"/>
        </pc:sldMkLst>
        <pc:spChg chg="del">
          <ac:chgData name="James Drew" userId="7bac6938-da9f-4849-b7bb-5bcb1c7aced0" providerId="ADAL" clId="{491DC84F-68FD-4F2D-B574-D252EF9D7A5F}" dt="2023-03-13T13:51:23.617" v="596" actId="478"/>
          <ac:spMkLst>
            <pc:docMk/>
            <pc:sldMk cId="1968441163" sldId="286"/>
            <ac:spMk id="3" creationId="{D64BB980-57DF-CF78-D4CE-704B04C608D4}"/>
          </ac:spMkLst>
        </pc:spChg>
        <pc:picChg chg="add mod">
          <ac:chgData name="James Drew" userId="7bac6938-da9f-4849-b7bb-5bcb1c7aced0" providerId="ADAL" clId="{491DC84F-68FD-4F2D-B574-D252EF9D7A5F}" dt="2023-03-13T13:51:37.593" v="599" actId="14100"/>
          <ac:picMkLst>
            <pc:docMk/>
            <pc:sldMk cId="1968441163" sldId="286"/>
            <ac:picMk id="4" creationId="{8BD51259-2422-6F09-6BE9-E2B9C087BD95}"/>
          </ac:picMkLst>
        </pc:picChg>
      </pc:sldChg>
      <pc:sldChg chg="addSp delSp modSp new mod ord setBg">
        <pc:chgData name="James Drew" userId="7bac6938-da9f-4849-b7bb-5bcb1c7aced0" providerId="ADAL" clId="{491DC84F-68FD-4F2D-B574-D252EF9D7A5F}" dt="2023-03-13T14:46:50.501" v="1132"/>
        <pc:sldMkLst>
          <pc:docMk/>
          <pc:sldMk cId="1484317842" sldId="287"/>
        </pc:sldMkLst>
        <pc:spChg chg="del">
          <ac:chgData name="James Drew" userId="7bac6938-da9f-4849-b7bb-5bcb1c7aced0" providerId="ADAL" clId="{491DC84F-68FD-4F2D-B574-D252EF9D7A5F}" dt="2023-03-13T13:53:20.693" v="602" actId="478"/>
          <ac:spMkLst>
            <pc:docMk/>
            <pc:sldMk cId="1484317842" sldId="287"/>
            <ac:spMk id="3" creationId="{1F49217A-38F8-A16D-BE2F-B837CA339A61}"/>
          </ac:spMkLst>
        </pc:spChg>
        <pc:spChg chg="del">
          <ac:chgData name="James Drew" userId="7bac6938-da9f-4849-b7bb-5bcb1c7aced0" providerId="ADAL" clId="{491DC84F-68FD-4F2D-B574-D252EF9D7A5F}" dt="2023-03-13T13:53:11.523" v="601" actId="478"/>
          <ac:spMkLst>
            <pc:docMk/>
            <pc:sldMk cId="1484317842" sldId="287"/>
            <ac:spMk id="4" creationId="{92692175-0895-F18C-F3A1-2D08FE247F6B}"/>
          </ac:spMkLst>
        </pc:spChg>
        <pc:spChg chg="add mod">
          <ac:chgData name="James Drew" userId="7bac6938-da9f-4849-b7bb-5bcb1c7aced0" providerId="ADAL" clId="{491DC84F-68FD-4F2D-B574-D252EF9D7A5F}" dt="2023-03-13T13:55:35.517" v="634" actId="122"/>
          <ac:spMkLst>
            <pc:docMk/>
            <pc:sldMk cId="1484317842" sldId="287"/>
            <ac:spMk id="6" creationId="{E2D34E50-1ABE-1C19-4B19-A750121C6334}"/>
          </ac:spMkLst>
        </pc:spChg>
      </pc:sldChg>
      <pc:sldChg chg="addSp delSp modSp new mod ord setBg">
        <pc:chgData name="James Drew" userId="7bac6938-da9f-4849-b7bb-5bcb1c7aced0" providerId="ADAL" clId="{491DC84F-68FD-4F2D-B574-D252EF9D7A5F}" dt="2023-03-13T14:46:32.792" v="1126"/>
        <pc:sldMkLst>
          <pc:docMk/>
          <pc:sldMk cId="967063597" sldId="288"/>
        </pc:sldMkLst>
        <pc:spChg chg="del">
          <ac:chgData name="James Drew" userId="7bac6938-da9f-4849-b7bb-5bcb1c7aced0" providerId="ADAL" clId="{491DC84F-68FD-4F2D-B574-D252EF9D7A5F}" dt="2023-03-13T13:56:27.164" v="638" actId="478"/>
          <ac:spMkLst>
            <pc:docMk/>
            <pc:sldMk cId="967063597" sldId="288"/>
            <ac:spMk id="4" creationId="{4988D2D6-5838-33C5-0F9E-8110FF42FE9C}"/>
          </ac:spMkLst>
        </pc:spChg>
        <pc:spChg chg="add mod">
          <ac:chgData name="James Drew" userId="7bac6938-da9f-4849-b7bb-5bcb1c7aced0" providerId="ADAL" clId="{491DC84F-68FD-4F2D-B574-D252EF9D7A5F}" dt="2023-03-13T13:57:18.840" v="653" actId="255"/>
          <ac:spMkLst>
            <pc:docMk/>
            <pc:sldMk cId="967063597" sldId="288"/>
            <ac:spMk id="6" creationId="{53303CD6-6288-1A41-35CD-4C76E9D796C3}"/>
          </ac:spMkLst>
        </pc:spChg>
      </pc:sldChg>
      <pc:sldChg chg="addSp delSp modSp new mod ord setBg">
        <pc:chgData name="James Drew" userId="7bac6938-da9f-4849-b7bb-5bcb1c7aced0" providerId="ADAL" clId="{491DC84F-68FD-4F2D-B574-D252EF9D7A5F}" dt="2023-03-13T14:46:38.776" v="1130"/>
        <pc:sldMkLst>
          <pc:docMk/>
          <pc:sldMk cId="495978008" sldId="289"/>
        </pc:sldMkLst>
        <pc:spChg chg="del">
          <ac:chgData name="James Drew" userId="7bac6938-da9f-4849-b7bb-5bcb1c7aced0" providerId="ADAL" clId="{491DC84F-68FD-4F2D-B574-D252EF9D7A5F}" dt="2023-03-13T13:59:00.515" v="662" actId="478"/>
          <ac:spMkLst>
            <pc:docMk/>
            <pc:sldMk cId="495978008" sldId="289"/>
            <ac:spMk id="3" creationId="{77A6CEEB-7902-9BA8-7836-DABAA6447F16}"/>
          </ac:spMkLst>
        </pc:spChg>
        <pc:spChg chg="del">
          <ac:chgData name="James Drew" userId="7bac6938-da9f-4849-b7bb-5bcb1c7aced0" providerId="ADAL" clId="{491DC84F-68FD-4F2D-B574-D252EF9D7A5F}" dt="2023-03-13T13:58:32.535" v="657" actId="478"/>
          <ac:spMkLst>
            <pc:docMk/>
            <pc:sldMk cId="495978008" sldId="289"/>
            <ac:spMk id="4" creationId="{9C984C57-ABB1-2B46-1C12-F4536A6EA418}"/>
          </ac:spMkLst>
        </pc:spChg>
        <pc:spChg chg="add mod">
          <ac:chgData name="James Drew" userId="7bac6938-da9f-4849-b7bb-5bcb1c7aced0" providerId="ADAL" clId="{491DC84F-68FD-4F2D-B574-D252EF9D7A5F}" dt="2023-03-13T14:00:00.572" v="676" actId="6549"/>
          <ac:spMkLst>
            <pc:docMk/>
            <pc:sldMk cId="495978008" sldId="289"/>
            <ac:spMk id="6" creationId="{84F2978D-2C32-F2FC-56B9-8E667EF9DBBF}"/>
          </ac:spMkLst>
        </pc:spChg>
      </pc:sldChg>
      <pc:sldChg chg="addSp delSp modSp new mod ord setBg">
        <pc:chgData name="James Drew" userId="7bac6938-da9f-4849-b7bb-5bcb1c7aced0" providerId="ADAL" clId="{491DC84F-68FD-4F2D-B574-D252EF9D7A5F}" dt="2023-03-13T14:47:12.602" v="1134"/>
        <pc:sldMkLst>
          <pc:docMk/>
          <pc:sldMk cId="815939713" sldId="290"/>
        </pc:sldMkLst>
        <pc:spChg chg="del">
          <ac:chgData name="James Drew" userId="7bac6938-da9f-4849-b7bb-5bcb1c7aced0" providerId="ADAL" clId="{491DC84F-68FD-4F2D-B574-D252EF9D7A5F}" dt="2023-03-13T14:03:03.606" v="680" actId="478"/>
          <ac:spMkLst>
            <pc:docMk/>
            <pc:sldMk cId="815939713" sldId="290"/>
            <ac:spMk id="3" creationId="{3309CF4B-0F59-E48B-C84D-9E468F04018E}"/>
          </ac:spMkLst>
        </pc:spChg>
        <pc:spChg chg="del">
          <ac:chgData name="James Drew" userId="7bac6938-da9f-4849-b7bb-5bcb1c7aced0" providerId="ADAL" clId="{491DC84F-68FD-4F2D-B574-D252EF9D7A5F}" dt="2023-03-13T14:03:01.396" v="679" actId="478"/>
          <ac:spMkLst>
            <pc:docMk/>
            <pc:sldMk cId="815939713" sldId="290"/>
            <ac:spMk id="4" creationId="{3E81B86D-8EA8-1097-25E1-F42148911AE5}"/>
          </ac:spMkLst>
        </pc:spChg>
        <pc:spChg chg="add del mod">
          <ac:chgData name="James Drew" userId="7bac6938-da9f-4849-b7bb-5bcb1c7aced0" providerId="ADAL" clId="{491DC84F-68FD-4F2D-B574-D252EF9D7A5F}" dt="2023-03-13T14:03:28.947" v="685" actId="478"/>
          <ac:spMkLst>
            <pc:docMk/>
            <pc:sldMk cId="815939713" sldId="290"/>
            <ac:spMk id="6" creationId="{AF6C35AA-321A-6D6D-3036-2BEC0B0F10D8}"/>
          </ac:spMkLst>
        </pc:spChg>
        <pc:spChg chg="add mod">
          <ac:chgData name="James Drew" userId="7bac6938-da9f-4849-b7bb-5bcb1c7aced0" providerId="ADAL" clId="{491DC84F-68FD-4F2D-B574-D252EF9D7A5F}" dt="2023-03-13T14:07:11.403" v="721" actId="13926"/>
          <ac:spMkLst>
            <pc:docMk/>
            <pc:sldMk cId="815939713" sldId="290"/>
            <ac:spMk id="8" creationId="{C746EE36-12C5-8A86-382A-8BD382963171}"/>
          </ac:spMkLst>
        </pc:spChg>
        <pc:picChg chg="add del mod">
          <ac:chgData name="James Drew" userId="7bac6938-da9f-4849-b7bb-5bcb1c7aced0" providerId="ADAL" clId="{491DC84F-68FD-4F2D-B574-D252EF9D7A5F}" dt="2023-03-13T14:05:13.788" v="694" actId="478"/>
          <ac:picMkLst>
            <pc:docMk/>
            <pc:sldMk cId="815939713" sldId="290"/>
            <ac:picMk id="9" creationId="{7E336E74-6B5F-B85A-BB75-7715BF9033BF}"/>
          </ac:picMkLst>
        </pc:picChg>
        <pc:picChg chg="add mod">
          <ac:chgData name="James Drew" userId="7bac6938-da9f-4849-b7bb-5bcb1c7aced0" providerId="ADAL" clId="{491DC84F-68FD-4F2D-B574-D252EF9D7A5F}" dt="2023-03-13T14:06:46.508" v="718" actId="1076"/>
          <ac:picMkLst>
            <pc:docMk/>
            <pc:sldMk cId="815939713" sldId="290"/>
            <ac:picMk id="3074" creationId="{49746FBF-A019-C9D4-F21B-9475C6FF776D}"/>
          </ac:picMkLst>
        </pc:picChg>
      </pc:sldChg>
      <pc:sldChg chg="addSp delSp modSp new mod ord">
        <pc:chgData name="James Drew" userId="7bac6938-da9f-4849-b7bb-5bcb1c7aced0" providerId="ADAL" clId="{491DC84F-68FD-4F2D-B574-D252EF9D7A5F}" dt="2023-03-13T14:47:17.186" v="1136"/>
        <pc:sldMkLst>
          <pc:docMk/>
          <pc:sldMk cId="1633373881" sldId="291"/>
        </pc:sldMkLst>
        <pc:spChg chg="del">
          <ac:chgData name="James Drew" userId="7bac6938-da9f-4849-b7bb-5bcb1c7aced0" providerId="ADAL" clId="{491DC84F-68FD-4F2D-B574-D252EF9D7A5F}" dt="2023-03-13T14:05:56.849" v="704" actId="478"/>
          <ac:spMkLst>
            <pc:docMk/>
            <pc:sldMk cId="1633373881" sldId="291"/>
            <ac:spMk id="3" creationId="{C5B9D2BC-C126-D679-9684-86E70A1388C9}"/>
          </ac:spMkLst>
        </pc:spChg>
        <pc:spChg chg="del">
          <ac:chgData name="James Drew" userId="7bac6938-da9f-4849-b7bb-5bcb1c7aced0" providerId="ADAL" clId="{491DC84F-68FD-4F2D-B574-D252EF9D7A5F}" dt="2023-03-13T14:05:52.312" v="703" actId="478"/>
          <ac:spMkLst>
            <pc:docMk/>
            <pc:sldMk cId="1633373881" sldId="291"/>
            <ac:spMk id="4" creationId="{90C54ABB-1FBD-F5B5-AD84-6B5FFCAAE083}"/>
          </ac:spMkLst>
        </pc:spChg>
        <pc:picChg chg="add mod">
          <ac:chgData name="James Drew" userId="7bac6938-da9f-4849-b7bb-5bcb1c7aced0" providerId="ADAL" clId="{491DC84F-68FD-4F2D-B574-D252EF9D7A5F}" dt="2023-03-13T14:06:09.433" v="707" actId="1076"/>
          <ac:picMkLst>
            <pc:docMk/>
            <pc:sldMk cId="1633373881" sldId="291"/>
            <ac:picMk id="5" creationId="{7896D8B2-F4BB-02D3-5E06-F9704003FF2E}"/>
          </ac:picMkLst>
        </pc:picChg>
      </pc:sldChg>
      <pc:sldChg chg="addSp delSp modSp new mod ord">
        <pc:chgData name="James Drew" userId="7bac6938-da9f-4849-b7bb-5bcb1c7aced0" providerId="ADAL" clId="{491DC84F-68FD-4F2D-B574-D252EF9D7A5F}" dt="2023-03-13T14:56:18.893" v="1244" actId="20577"/>
        <pc:sldMkLst>
          <pc:docMk/>
          <pc:sldMk cId="2708149700" sldId="292"/>
        </pc:sldMkLst>
        <pc:spChg chg="del">
          <ac:chgData name="James Drew" userId="7bac6938-da9f-4849-b7bb-5bcb1c7aced0" providerId="ADAL" clId="{491DC84F-68FD-4F2D-B574-D252EF9D7A5F}" dt="2023-03-13T14:08:56.899" v="743" actId="478"/>
          <ac:spMkLst>
            <pc:docMk/>
            <pc:sldMk cId="2708149700" sldId="292"/>
            <ac:spMk id="3" creationId="{D648006B-7A6A-9B1B-195C-48F752FB32C8}"/>
          </ac:spMkLst>
        </pc:spChg>
        <pc:spChg chg="mod">
          <ac:chgData name="James Drew" userId="7bac6938-da9f-4849-b7bb-5bcb1c7aced0" providerId="ADAL" clId="{491DC84F-68FD-4F2D-B574-D252EF9D7A5F}" dt="2023-03-13T14:56:18.893" v="1244" actId="20577"/>
          <ac:spMkLst>
            <pc:docMk/>
            <pc:sldMk cId="2708149700" sldId="292"/>
            <ac:spMk id="4" creationId="{17897EB6-CAA9-863A-C531-AA01EC90318E}"/>
          </ac:spMkLst>
        </pc:spChg>
        <pc:spChg chg="add mod">
          <ac:chgData name="James Drew" userId="7bac6938-da9f-4849-b7bb-5bcb1c7aced0" providerId="ADAL" clId="{491DC84F-68FD-4F2D-B574-D252EF9D7A5F}" dt="2023-03-13T14:09:43.064" v="752" actId="113"/>
          <ac:spMkLst>
            <pc:docMk/>
            <pc:sldMk cId="2708149700" sldId="292"/>
            <ac:spMk id="6" creationId="{E1809F3A-9335-CEE5-BD9D-5D2655CDCEAB}"/>
          </ac:spMkLst>
        </pc:spChg>
      </pc:sldChg>
      <pc:sldChg chg="addSp modSp new mod ord">
        <pc:chgData name="James Drew" userId="7bac6938-da9f-4849-b7bb-5bcb1c7aced0" providerId="ADAL" clId="{491DC84F-68FD-4F2D-B574-D252EF9D7A5F}" dt="2023-03-13T14:49:49.959" v="1147"/>
        <pc:sldMkLst>
          <pc:docMk/>
          <pc:sldMk cId="2999892843" sldId="293"/>
        </pc:sldMkLst>
        <pc:spChg chg="mod">
          <ac:chgData name="James Drew" userId="7bac6938-da9f-4849-b7bb-5bcb1c7aced0" providerId="ADAL" clId="{491DC84F-68FD-4F2D-B574-D252EF9D7A5F}" dt="2023-03-13T14:11:30.019" v="772" actId="20577"/>
          <ac:spMkLst>
            <pc:docMk/>
            <pc:sldMk cId="2999892843" sldId="293"/>
            <ac:spMk id="4" creationId="{1C82788A-5467-467C-69B5-81DB1DD6F528}"/>
          </ac:spMkLst>
        </pc:spChg>
        <pc:spChg chg="add mod">
          <ac:chgData name="James Drew" userId="7bac6938-da9f-4849-b7bb-5bcb1c7aced0" providerId="ADAL" clId="{491DC84F-68FD-4F2D-B574-D252EF9D7A5F}" dt="2023-03-13T14:10:56.509" v="763" actId="1076"/>
          <ac:spMkLst>
            <pc:docMk/>
            <pc:sldMk cId="2999892843" sldId="293"/>
            <ac:spMk id="5" creationId="{AB0AEC72-6139-C4B8-8C4F-FBF67716B74D}"/>
          </ac:spMkLst>
        </pc:spChg>
      </pc:sldChg>
      <pc:sldChg chg="addSp delSp modSp new mod modClrScheme chgLayout">
        <pc:chgData name="James Drew" userId="7bac6938-da9f-4849-b7bb-5bcb1c7aced0" providerId="ADAL" clId="{491DC84F-68FD-4F2D-B574-D252EF9D7A5F}" dt="2023-03-13T14:57:43.333" v="1251" actId="478"/>
        <pc:sldMkLst>
          <pc:docMk/>
          <pc:sldMk cId="75334271" sldId="294"/>
        </pc:sldMkLst>
        <pc:spChg chg="mod">
          <ac:chgData name="James Drew" userId="7bac6938-da9f-4849-b7bb-5bcb1c7aced0" providerId="ADAL" clId="{491DC84F-68FD-4F2D-B574-D252EF9D7A5F}" dt="2023-03-13T14:57:36.117" v="1249" actId="26606"/>
          <ac:spMkLst>
            <pc:docMk/>
            <pc:sldMk cId="75334271" sldId="294"/>
            <ac:spMk id="2" creationId="{105C7C90-C012-EB84-32F2-4BFFDBE0CFD2}"/>
          </ac:spMkLst>
        </pc:spChg>
        <pc:spChg chg="del mod">
          <ac:chgData name="James Drew" userId="7bac6938-da9f-4849-b7bb-5bcb1c7aced0" providerId="ADAL" clId="{491DC84F-68FD-4F2D-B574-D252EF9D7A5F}" dt="2023-03-13T14:57:43.333" v="1251" actId="478"/>
          <ac:spMkLst>
            <pc:docMk/>
            <pc:sldMk cId="75334271" sldId="294"/>
            <ac:spMk id="3" creationId="{439FAA80-4D9B-26B5-486C-5C3BD49B237F}"/>
          </ac:spMkLst>
        </pc:spChg>
        <pc:spChg chg="del">
          <ac:chgData name="James Drew" userId="7bac6938-da9f-4849-b7bb-5bcb1c7aced0" providerId="ADAL" clId="{491DC84F-68FD-4F2D-B574-D252EF9D7A5F}" dt="2023-03-13T14:16:26.171" v="788" actId="478"/>
          <ac:spMkLst>
            <pc:docMk/>
            <pc:sldMk cId="75334271" sldId="294"/>
            <ac:spMk id="4" creationId="{CC6A5F89-20E6-230A-39BD-C14746F2FE9F}"/>
          </ac:spMkLst>
        </pc:spChg>
        <pc:spChg chg="add del mod ord">
          <ac:chgData name="James Drew" userId="7bac6938-da9f-4849-b7bb-5bcb1c7aced0" providerId="ADAL" clId="{491DC84F-68FD-4F2D-B574-D252EF9D7A5F}" dt="2023-03-13T14:57:36.117" v="1249" actId="26606"/>
          <ac:spMkLst>
            <pc:docMk/>
            <pc:sldMk cId="75334271" sldId="294"/>
            <ac:spMk id="5" creationId="{3D5BD84E-D64D-9F89-48CD-5824D983DCE7}"/>
          </ac:spMkLst>
        </pc:spChg>
        <pc:spChg chg="add del mod">
          <ac:chgData name="James Drew" userId="7bac6938-da9f-4849-b7bb-5bcb1c7aced0" providerId="ADAL" clId="{491DC84F-68FD-4F2D-B574-D252EF9D7A5F}" dt="2023-03-13T14:16:22.706" v="787" actId="478"/>
          <ac:spMkLst>
            <pc:docMk/>
            <pc:sldMk cId="75334271" sldId="294"/>
            <ac:spMk id="7" creationId="{56BFE7A5-D235-C0B2-EB1E-EB32CE5445B6}"/>
          </ac:spMkLst>
        </pc:spChg>
        <pc:spChg chg="add del mod">
          <ac:chgData name="James Drew" userId="7bac6938-da9f-4849-b7bb-5bcb1c7aced0" providerId="ADAL" clId="{491DC84F-68FD-4F2D-B574-D252EF9D7A5F}" dt="2023-03-13T14:57:40.055" v="1250" actId="478"/>
          <ac:spMkLst>
            <pc:docMk/>
            <pc:sldMk cId="75334271" sldId="294"/>
            <ac:spMk id="10" creationId="{74E4BC13-11F5-A719-B00E-C00B0E2D3E22}"/>
          </ac:spMkLst>
        </pc:spChg>
      </pc:sldChg>
      <pc:sldChg chg="addSp delSp modSp new mod">
        <pc:chgData name="James Drew" userId="7bac6938-da9f-4849-b7bb-5bcb1c7aced0" providerId="ADAL" clId="{491DC84F-68FD-4F2D-B574-D252EF9D7A5F}" dt="2023-03-13T14:20:24.334" v="833" actId="6549"/>
        <pc:sldMkLst>
          <pc:docMk/>
          <pc:sldMk cId="3175666938" sldId="295"/>
        </pc:sldMkLst>
        <pc:spChg chg="del">
          <ac:chgData name="James Drew" userId="7bac6938-da9f-4849-b7bb-5bcb1c7aced0" providerId="ADAL" clId="{491DC84F-68FD-4F2D-B574-D252EF9D7A5F}" dt="2023-03-13T14:17:21.855" v="796" actId="478"/>
          <ac:spMkLst>
            <pc:docMk/>
            <pc:sldMk cId="3175666938" sldId="295"/>
            <ac:spMk id="3" creationId="{D5C7CC47-A2FA-AF14-9909-463C373F3350}"/>
          </ac:spMkLst>
        </pc:spChg>
        <pc:spChg chg="add mod">
          <ac:chgData name="James Drew" userId="7bac6938-da9f-4849-b7bb-5bcb1c7aced0" providerId="ADAL" clId="{491DC84F-68FD-4F2D-B574-D252EF9D7A5F}" dt="2023-03-13T14:20:24.334" v="833" actId="6549"/>
          <ac:spMkLst>
            <pc:docMk/>
            <pc:sldMk cId="3175666938" sldId="295"/>
            <ac:spMk id="5" creationId="{9CAE8E3D-E2F7-BED6-91C8-AE9D6CEF2066}"/>
          </ac:spMkLst>
        </pc:spChg>
      </pc:sldChg>
      <pc:sldChg chg="addSp delSp modSp new mod">
        <pc:chgData name="James Drew" userId="7bac6938-da9f-4849-b7bb-5bcb1c7aced0" providerId="ADAL" clId="{491DC84F-68FD-4F2D-B574-D252EF9D7A5F}" dt="2023-03-13T14:19:03.782" v="823" actId="20577"/>
        <pc:sldMkLst>
          <pc:docMk/>
          <pc:sldMk cId="3281021375" sldId="296"/>
        </pc:sldMkLst>
        <pc:spChg chg="del">
          <ac:chgData name="James Drew" userId="7bac6938-da9f-4849-b7bb-5bcb1c7aced0" providerId="ADAL" clId="{491DC84F-68FD-4F2D-B574-D252EF9D7A5F}" dt="2023-03-13T14:18:06.012" v="804" actId="478"/>
          <ac:spMkLst>
            <pc:docMk/>
            <pc:sldMk cId="3281021375" sldId="296"/>
            <ac:spMk id="3" creationId="{93371673-7212-2A81-274F-F6E46C2CAE25}"/>
          </ac:spMkLst>
        </pc:spChg>
        <pc:spChg chg="add mod">
          <ac:chgData name="James Drew" userId="7bac6938-da9f-4849-b7bb-5bcb1c7aced0" providerId="ADAL" clId="{491DC84F-68FD-4F2D-B574-D252EF9D7A5F}" dt="2023-03-13T14:19:03.782" v="823" actId="20577"/>
          <ac:spMkLst>
            <pc:docMk/>
            <pc:sldMk cId="3281021375" sldId="296"/>
            <ac:spMk id="5" creationId="{93320CC1-2833-083C-C1DF-7859917A3FD1}"/>
          </ac:spMkLst>
        </pc:spChg>
      </pc:sldChg>
      <pc:sldChg chg="addSp delSp modSp new mod">
        <pc:chgData name="James Drew" userId="7bac6938-da9f-4849-b7bb-5bcb1c7aced0" providerId="ADAL" clId="{491DC84F-68FD-4F2D-B574-D252EF9D7A5F}" dt="2023-03-13T14:23:05.033" v="888" actId="255"/>
        <pc:sldMkLst>
          <pc:docMk/>
          <pc:sldMk cId="420014793" sldId="297"/>
        </pc:sldMkLst>
        <pc:spChg chg="del">
          <ac:chgData name="James Drew" userId="7bac6938-da9f-4849-b7bb-5bcb1c7aced0" providerId="ADAL" clId="{491DC84F-68FD-4F2D-B574-D252EF9D7A5F}" dt="2023-03-13T14:22:17.663" v="841" actId="478"/>
          <ac:spMkLst>
            <pc:docMk/>
            <pc:sldMk cId="420014793" sldId="297"/>
            <ac:spMk id="3" creationId="{4425A08C-6446-C7B1-2C3F-FBB3F39D6EDE}"/>
          </ac:spMkLst>
        </pc:spChg>
        <pc:spChg chg="add mod">
          <ac:chgData name="James Drew" userId="7bac6938-da9f-4849-b7bb-5bcb1c7aced0" providerId="ADAL" clId="{491DC84F-68FD-4F2D-B574-D252EF9D7A5F}" dt="2023-03-13T14:23:05.033" v="888" actId="255"/>
          <ac:spMkLst>
            <pc:docMk/>
            <pc:sldMk cId="420014793" sldId="297"/>
            <ac:spMk id="5" creationId="{C9F084C7-F450-099F-1750-EE05FE94CAD1}"/>
          </ac:spMkLst>
        </pc:spChg>
      </pc:sldChg>
      <pc:sldChg chg="addSp delSp modSp new mod">
        <pc:chgData name="James Drew" userId="7bac6938-da9f-4849-b7bb-5bcb1c7aced0" providerId="ADAL" clId="{491DC84F-68FD-4F2D-B574-D252EF9D7A5F}" dt="2023-03-13T14:25:11.854" v="909" actId="1076"/>
        <pc:sldMkLst>
          <pc:docMk/>
          <pc:sldMk cId="2430073697" sldId="298"/>
        </pc:sldMkLst>
        <pc:spChg chg="del">
          <ac:chgData name="James Drew" userId="7bac6938-da9f-4849-b7bb-5bcb1c7aced0" providerId="ADAL" clId="{491DC84F-68FD-4F2D-B574-D252EF9D7A5F}" dt="2023-03-13T14:24:57.614" v="906" actId="478"/>
          <ac:spMkLst>
            <pc:docMk/>
            <pc:sldMk cId="2430073697" sldId="298"/>
            <ac:spMk id="3" creationId="{9B6FC4C5-C973-69FA-AC1F-D30181FE55C8}"/>
          </ac:spMkLst>
        </pc:spChg>
        <pc:spChg chg="add mod">
          <ac:chgData name="James Drew" userId="7bac6938-da9f-4849-b7bb-5bcb1c7aced0" providerId="ADAL" clId="{491DC84F-68FD-4F2D-B574-D252EF9D7A5F}" dt="2023-03-13T14:25:11.854" v="909" actId="1076"/>
          <ac:spMkLst>
            <pc:docMk/>
            <pc:sldMk cId="2430073697" sldId="298"/>
            <ac:spMk id="5" creationId="{E38E239E-0A39-40F3-2C49-DB2F1CDB0645}"/>
          </ac:spMkLst>
        </pc:spChg>
      </pc:sldChg>
      <pc:sldChg chg="addSp delSp modSp new mod">
        <pc:chgData name="James Drew" userId="7bac6938-da9f-4849-b7bb-5bcb1c7aced0" providerId="ADAL" clId="{491DC84F-68FD-4F2D-B574-D252EF9D7A5F}" dt="2023-03-13T14:27:19.978" v="926" actId="13926"/>
        <pc:sldMkLst>
          <pc:docMk/>
          <pc:sldMk cId="2350066357" sldId="299"/>
        </pc:sldMkLst>
        <pc:spChg chg="del">
          <ac:chgData name="James Drew" userId="7bac6938-da9f-4849-b7bb-5bcb1c7aced0" providerId="ADAL" clId="{491DC84F-68FD-4F2D-B574-D252EF9D7A5F}" dt="2023-03-13T14:25:56.039" v="912" actId="478"/>
          <ac:spMkLst>
            <pc:docMk/>
            <pc:sldMk cId="2350066357" sldId="299"/>
            <ac:spMk id="3" creationId="{3AB5A2DF-05E8-5689-B5A9-88CF38321583}"/>
          </ac:spMkLst>
        </pc:spChg>
        <pc:spChg chg="add mod">
          <ac:chgData name="James Drew" userId="7bac6938-da9f-4849-b7bb-5bcb1c7aced0" providerId="ADAL" clId="{491DC84F-68FD-4F2D-B574-D252EF9D7A5F}" dt="2023-03-13T14:27:19.978" v="926" actId="13926"/>
          <ac:spMkLst>
            <pc:docMk/>
            <pc:sldMk cId="2350066357" sldId="299"/>
            <ac:spMk id="5" creationId="{0C63DFEF-ED1F-12F0-2537-51BDDA86BC6B}"/>
          </ac:spMkLst>
        </pc:spChg>
      </pc:sldChg>
      <pc:sldChg chg="addSp delSp modSp new mod ord setBg">
        <pc:chgData name="James Drew" userId="7bac6938-da9f-4849-b7bb-5bcb1c7aced0" providerId="ADAL" clId="{491DC84F-68FD-4F2D-B574-D252EF9D7A5F}" dt="2023-03-13T14:30:04.672" v="965"/>
        <pc:sldMkLst>
          <pc:docMk/>
          <pc:sldMk cId="3197395287" sldId="300"/>
        </pc:sldMkLst>
        <pc:spChg chg="del">
          <ac:chgData name="James Drew" userId="7bac6938-da9f-4849-b7bb-5bcb1c7aced0" providerId="ADAL" clId="{491DC84F-68FD-4F2D-B574-D252EF9D7A5F}" dt="2023-03-13T14:28:07.905" v="929" actId="478"/>
          <ac:spMkLst>
            <pc:docMk/>
            <pc:sldMk cId="3197395287" sldId="300"/>
            <ac:spMk id="3" creationId="{8D2100A0-0057-5552-D561-E76F5DC9E612}"/>
          </ac:spMkLst>
        </pc:spChg>
        <pc:spChg chg="add mod">
          <ac:chgData name="James Drew" userId="7bac6938-da9f-4849-b7bb-5bcb1c7aced0" providerId="ADAL" clId="{491DC84F-68FD-4F2D-B574-D252EF9D7A5F}" dt="2023-03-13T14:28:31.953" v="935" actId="1076"/>
          <ac:spMkLst>
            <pc:docMk/>
            <pc:sldMk cId="3197395287" sldId="300"/>
            <ac:spMk id="5" creationId="{C36B90B8-25E8-3456-2507-7F59B8D41C4E}"/>
          </ac:spMkLst>
        </pc:spChg>
        <pc:spChg chg="add mod">
          <ac:chgData name="James Drew" userId="7bac6938-da9f-4849-b7bb-5bcb1c7aced0" providerId="ADAL" clId="{491DC84F-68FD-4F2D-B574-D252EF9D7A5F}" dt="2023-03-13T14:28:50.852" v="955" actId="1076"/>
          <ac:spMkLst>
            <pc:docMk/>
            <pc:sldMk cId="3197395287" sldId="300"/>
            <ac:spMk id="6" creationId="{D619F62A-6210-E8E6-1F8C-3197FF7888BD}"/>
          </ac:spMkLst>
        </pc:spChg>
      </pc:sldChg>
      <pc:sldChg chg="addSp delSp modSp new mod ord setBg">
        <pc:chgData name="James Drew" userId="7bac6938-da9f-4849-b7bb-5bcb1c7aced0" providerId="ADAL" clId="{491DC84F-68FD-4F2D-B574-D252EF9D7A5F}" dt="2023-03-13T14:30:06.495" v="967"/>
        <pc:sldMkLst>
          <pc:docMk/>
          <pc:sldMk cId="3533007106" sldId="301"/>
        </pc:sldMkLst>
        <pc:spChg chg="del">
          <ac:chgData name="James Drew" userId="7bac6938-da9f-4849-b7bb-5bcb1c7aced0" providerId="ADAL" clId="{491DC84F-68FD-4F2D-B574-D252EF9D7A5F}" dt="2023-03-13T14:29:21.073" v="957" actId="478"/>
          <ac:spMkLst>
            <pc:docMk/>
            <pc:sldMk cId="3533007106" sldId="301"/>
            <ac:spMk id="3" creationId="{2D55A845-3137-558E-AEB1-B1A1B998171B}"/>
          </ac:spMkLst>
        </pc:spChg>
        <pc:spChg chg="add mod">
          <ac:chgData name="James Drew" userId="7bac6938-da9f-4849-b7bb-5bcb1c7aced0" providerId="ADAL" clId="{491DC84F-68FD-4F2D-B574-D252EF9D7A5F}" dt="2023-03-13T14:29:37.801" v="963" actId="14100"/>
          <ac:spMkLst>
            <pc:docMk/>
            <pc:sldMk cId="3533007106" sldId="301"/>
            <ac:spMk id="5" creationId="{5D6A2389-73D7-7030-AA6B-C52964F8EBD1}"/>
          </ac:spMkLst>
        </pc:spChg>
      </pc:sldChg>
      <pc:sldChg chg="addSp delSp modSp new mod setBg">
        <pc:chgData name="James Drew" userId="7bac6938-da9f-4849-b7bb-5bcb1c7aced0" providerId="ADAL" clId="{491DC84F-68FD-4F2D-B574-D252EF9D7A5F}" dt="2023-03-13T14:41:40.820" v="1076" actId="20577"/>
        <pc:sldMkLst>
          <pc:docMk/>
          <pc:sldMk cId="4262263447" sldId="302"/>
        </pc:sldMkLst>
        <pc:spChg chg="del">
          <ac:chgData name="James Drew" userId="7bac6938-da9f-4849-b7bb-5bcb1c7aced0" providerId="ADAL" clId="{491DC84F-68FD-4F2D-B574-D252EF9D7A5F}" dt="2023-03-13T14:37:21.613" v="1040" actId="478"/>
          <ac:spMkLst>
            <pc:docMk/>
            <pc:sldMk cId="4262263447" sldId="302"/>
            <ac:spMk id="3" creationId="{82731967-A9EB-25A6-0273-FF9DC4250180}"/>
          </ac:spMkLst>
        </pc:spChg>
        <pc:spChg chg="add mod">
          <ac:chgData name="James Drew" userId="7bac6938-da9f-4849-b7bb-5bcb1c7aced0" providerId="ADAL" clId="{491DC84F-68FD-4F2D-B574-D252EF9D7A5F}" dt="2023-03-13T14:41:40.820" v="1076" actId="20577"/>
          <ac:spMkLst>
            <pc:docMk/>
            <pc:sldMk cId="4262263447" sldId="302"/>
            <ac:spMk id="5" creationId="{D930B5C2-1184-373C-2FD2-2B952032DD7A}"/>
          </ac:spMkLst>
        </pc:spChg>
      </pc:sldChg>
      <pc:sldChg chg="addSp delSp modSp new mod setBg">
        <pc:chgData name="James Drew" userId="7bac6938-da9f-4849-b7bb-5bcb1c7aced0" providerId="ADAL" clId="{491DC84F-68FD-4F2D-B574-D252EF9D7A5F}" dt="2023-03-13T14:56:36.609" v="1247" actId="255"/>
        <pc:sldMkLst>
          <pc:docMk/>
          <pc:sldMk cId="3329557406" sldId="303"/>
        </pc:sldMkLst>
        <pc:spChg chg="del">
          <ac:chgData name="James Drew" userId="7bac6938-da9f-4849-b7bb-5bcb1c7aced0" providerId="ADAL" clId="{491DC84F-68FD-4F2D-B574-D252EF9D7A5F}" dt="2023-03-13T14:40:45.265" v="1054" actId="478"/>
          <ac:spMkLst>
            <pc:docMk/>
            <pc:sldMk cId="3329557406" sldId="303"/>
            <ac:spMk id="3" creationId="{10DA2964-3D5D-8C71-FF67-E1961EB4AD2E}"/>
          </ac:spMkLst>
        </pc:spChg>
        <pc:spChg chg="add mod">
          <ac:chgData name="James Drew" userId="7bac6938-da9f-4849-b7bb-5bcb1c7aced0" providerId="ADAL" clId="{491DC84F-68FD-4F2D-B574-D252EF9D7A5F}" dt="2023-03-13T14:56:36.609" v="1247" actId="255"/>
          <ac:spMkLst>
            <pc:docMk/>
            <pc:sldMk cId="3329557406" sldId="303"/>
            <ac:spMk id="5" creationId="{BF1483E1-06F2-06A7-295F-A7F1E3B9648B}"/>
          </ac:spMkLst>
        </pc:spChg>
      </pc:sldChg>
      <pc:sldChg chg="addSp delSp modSp new mod setBg">
        <pc:chgData name="James Drew" userId="7bac6938-da9f-4849-b7bb-5bcb1c7aced0" providerId="ADAL" clId="{491DC84F-68FD-4F2D-B574-D252EF9D7A5F}" dt="2023-03-13T14:44:00.060" v="1103" actId="255"/>
        <pc:sldMkLst>
          <pc:docMk/>
          <pc:sldMk cId="1263754269" sldId="304"/>
        </pc:sldMkLst>
        <pc:spChg chg="del">
          <ac:chgData name="James Drew" userId="7bac6938-da9f-4849-b7bb-5bcb1c7aced0" providerId="ADAL" clId="{491DC84F-68FD-4F2D-B574-D252EF9D7A5F}" dt="2023-03-13T14:42:31.806" v="1084" actId="478"/>
          <ac:spMkLst>
            <pc:docMk/>
            <pc:sldMk cId="1263754269" sldId="304"/>
            <ac:spMk id="3" creationId="{C55EA852-480E-3206-B535-7D759EDAD37A}"/>
          </ac:spMkLst>
        </pc:spChg>
        <pc:spChg chg="add mod">
          <ac:chgData name="James Drew" userId="7bac6938-da9f-4849-b7bb-5bcb1c7aced0" providerId="ADAL" clId="{491DC84F-68FD-4F2D-B574-D252EF9D7A5F}" dt="2023-03-13T14:44:00.060" v="1103" actId="255"/>
          <ac:spMkLst>
            <pc:docMk/>
            <pc:sldMk cId="1263754269" sldId="304"/>
            <ac:spMk id="5" creationId="{79976006-F2C4-9F90-ACD5-C2BE0AF46517}"/>
          </ac:spMkLst>
        </pc:spChg>
      </pc:sldChg>
      <pc:sldChg chg="addSp delSp modSp new mod ord setBg">
        <pc:chgData name="James Drew" userId="7bac6938-da9f-4849-b7bb-5bcb1c7aced0" providerId="ADAL" clId="{491DC84F-68FD-4F2D-B574-D252EF9D7A5F}" dt="2023-03-13T14:46:34.531" v="1128"/>
        <pc:sldMkLst>
          <pc:docMk/>
          <pc:sldMk cId="1798701125" sldId="305"/>
        </pc:sldMkLst>
        <pc:spChg chg="del">
          <ac:chgData name="James Drew" userId="7bac6938-da9f-4849-b7bb-5bcb1c7aced0" providerId="ADAL" clId="{491DC84F-68FD-4F2D-B574-D252EF9D7A5F}" dt="2023-03-13T14:44:50.701" v="1108" actId="478"/>
          <ac:spMkLst>
            <pc:docMk/>
            <pc:sldMk cId="1798701125" sldId="305"/>
            <ac:spMk id="3" creationId="{F064BE89-FFEF-A687-5440-506195AA6129}"/>
          </ac:spMkLst>
        </pc:spChg>
        <pc:spChg chg="add mod">
          <ac:chgData name="James Drew" userId="7bac6938-da9f-4849-b7bb-5bcb1c7aced0" providerId="ADAL" clId="{491DC84F-68FD-4F2D-B574-D252EF9D7A5F}" dt="2023-03-13T14:45:43.723" v="1122" actId="122"/>
          <ac:spMkLst>
            <pc:docMk/>
            <pc:sldMk cId="1798701125" sldId="305"/>
            <ac:spMk id="5" creationId="{944D249F-2C04-612C-E22D-AD537687D266}"/>
          </ac:spMkLst>
        </pc:spChg>
      </pc:sldChg>
      <pc:sldChg chg="addSp delSp modSp new mod setBg">
        <pc:chgData name="James Drew" userId="7bac6938-da9f-4849-b7bb-5bcb1c7aced0" providerId="ADAL" clId="{491DC84F-68FD-4F2D-B574-D252EF9D7A5F}" dt="2023-03-13T14:56:55.541" v="1248"/>
        <pc:sldMkLst>
          <pc:docMk/>
          <pc:sldMk cId="3141783562" sldId="306"/>
        </pc:sldMkLst>
        <pc:spChg chg="del">
          <ac:chgData name="James Drew" userId="7bac6938-da9f-4849-b7bb-5bcb1c7aced0" providerId="ADAL" clId="{491DC84F-68FD-4F2D-B574-D252EF9D7A5F}" dt="2023-03-13T14:48:42.795" v="1141" actId="478"/>
          <ac:spMkLst>
            <pc:docMk/>
            <pc:sldMk cId="3141783562" sldId="306"/>
            <ac:spMk id="3" creationId="{EA120749-627B-003D-BF23-9B3DFB4813FA}"/>
          </ac:spMkLst>
        </pc:spChg>
        <pc:spChg chg="add mod">
          <ac:chgData name="James Drew" userId="7bac6938-da9f-4849-b7bb-5bcb1c7aced0" providerId="ADAL" clId="{491DC84F-68FD-4F2D-B574-D252EF9D7A5F}" dt="2023-03-13T14:48:55.304" v="1145" actId="14100"/>
          <ac:spMkLst>
            <pc:docMk/>
            <pc:sldMk cId="3141783562" sldId="306"/>
            <ac:spMk id="5" creationId="{F9A6A49A-5D0B-9DC9-BE8C-257C7DD80EA6}"/>
          </ac:spMkLst>
        </pc:spChg>
      </pc:sldChg>
      <pc:sldChg chg="addSp delSp modSp new mod setBg">
        <pc:chgData name="James Drew" userId="7bac6938-da9f-4849-b7bb-5bcb1c7aced0" providerId="ADAL" clId="{491DC84F-68FD-4F2D-B574-D252EF9D7A5F}" dt="2023-03-13T14:51:45.644" v="1166" actId="20577"/>
        <pc:sldMkLst>
          <pc:docMk/>
          <pc:sldMk cId="3663618780" sldId="307"/>
        </pc:sldMkLst>
        <pc:spChg chg="del">
          <ac:chgData name="James Drew" userId="7bac6938-da9f-4849-b7bb-5bcb1c7aced0" providerId="ADAL" clId="{491DC84F-68FD-4F2D-B574-D252EF9D7A5F}" dt="2023-03-13T14:50:38.127" v="1150" actId="478"/>
          <ac:spMkLst>
            <pc:docMk/>
            <pc:sldMk cId="3663618780" sldId="307"/>
            <ac:spMk id="3" creationId="{1347CA02-AEEB-8D00-5C55-4723DD9B6CA4}"/>
          </ac:spMkLst>
        </pc:spChg>
        <pc:spChg chg="add mod">
          <ac:chgData name="James Drew" userId="7bac6938-da9f-4849-b7bb-5bcb1c7aced0" providerId="ADAL" clId="{491DC84F-68FD-4F2D-B574-D252EF9D7A5F}" dt="2023-03-13T14:51:45.644" v="1166" actId="20577"/>
          <ac:spMkLst>
            <pc:docMk/>
            <pc:sldMk cId="3663618780" sldId="307"/>
            <ac:spMk id="5" creationId="{03AF56B9-DECE-3E4B-767C-EAECD12BC48B}"/>
          </ac:spMkLst>
        </pc:spChg>
      </pc:sldChg>
      <pc:sldChg chg="addSp delSp modSp new mod">
        <pc:chgData name="James Drew" userId="7bac6938-da9f-4849-b7bb-5bcb1c7aced0" providerId="ADAL" clId="{491DC84F-68FD-4F2D-B574-D252EF9D7A5F}" dt="2023-03-13T14:55:25.075" v="1224" actId="20577"/>
        <pc:sldMkLst>
          <pc:docMk/>
          <pc:sldMk cId="469268846" sldId="308"/>
        </pc:sldMkLst>
        <pc:spChg chg="del">
          <ac:chgData name="James Drew" userId="7bac6938-da9f-4849-b7bb-5bcb1c7aced0" providerId="ADAL" clId="{491DC84F-68FD-4F2D-B574-D252EF9D7A5F}" dt="2023-03-13T14:52:24.550" v="1170" actId="478"/>
          <ac:spMkLst>
            <pc:docMk/>
            <pc:sldMk cId="469268846" sldId="308"/>
            <ac:spMk id="3" creationId="{BF9A2F86-10CF-279C-E941-9AEF3D34E880}"/>
          </ac:spMkLst>
        </pc:spChg>
        <pc:spChg chg="add mod">
          <ac:chgData name="James Drew" userId="7bac6938-da9f-4849-b7bb-5bcb1c7aced0" providerId="ADAL" clId="{491DC84F-68FD-4F2D-B574-D252EF9D7A5F}" dt="2023-03-13T14:55:25.075" v="1224" actId="20577"/>
          <ac:spMkLst>
            <pc:docMk/>
            <pc:sldMk cId="469268846" sldId="308"/>
            <ac:spMk id="5" creationId="{94889CD1-07D5-A4B6-5AD9-FDF2F3D7559E}"/>
          </ac:spMkLst>
        </pc:spChg>
      </pc:sldChg>
      <pc:sldChg chg="addSp delSp modSp new mod">
        <pc:chgData name="James Drew" userId="7bac6938-da9f-4849-b7bb-5bcb1c7aced0" providerId="ADAL" clId="{491DC84F-68FD-4F2D-B574-D252EF9D7A5F}" dt="2023-03-13T14:53:59.480" v="1195" actId="14100"/>
        <pc:sldMkLst>
          <pc:docMk/>
          <pc:sldMk cId="77832777" sldId="309"/>
        </pc:sldMkLst>
        <pc:spChg chg="del">
          <ac:chgData name="James Drew" userId="7bac6938-da9f-4849-b7bb-5bcb1c7aced0" providerId="ADAL" clId="{491DC84F-68FD-4F2D-B574-D252EF9D7A5F}" dt="2023-03-13T14:53:30.375" v="1189" actId="478"/>
          <ac:spMkLst>
            <pc:docMk/>
            <pc:sldMk cId="77832777" sldId="309"/>
            <ac:spMk id="3" creationId="{1FE844BD-DD3C-E993-CF15-D51EAC91C86E}"/>
          </ac:spMkLst>
        </pc:spChg>
        <pc:spChg chg="add mod">
          <ac:chgData name="James Drew" userId="7bac6938-da9f-4849-b7bb-5bcb1c7aced0" providerId="ADAL" clId="{491DC84F-68FD-4F2D-B574-D252EF9D7A5F}" dt="2023-03-13T14:53:59.480" v="1195" actId="14100"/>
          <ac:spMkLst>
            <pc:docMk/>
            <pc:sldMk cId="77832777" sldId="309"/>
            <ac:spMk id="5" creationId="{F3AD1371-52AF-C329-A13B-47854AB9CEE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8B8B31-1CFE-4A78-A796-40061C1B29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1F5D168-A009-4B34-B08F-277E0D6ABD9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3D47A4C-1800-412B-9042-C93F1924AECC}" type="datetimeFigureOut">
              <a:rPr lang="en-US" smtClean="0"/>
              <a:t>3/13/2023</a:t>
            </a:fld>
            <a:endParaRPr lang="en-US" dirty="0"/>
          </a:p>
        </p:txBody>
      </p:sp>
      <p:sp>
        <p:nvSpPr>
          <p:cNvPr id="4" name="Footer Placeholder 3">
            <a:extLst>
              <a:ext uri="{FF2B5EF4-FFF2-40B4-BE49-F238E27FC236}">
                <a16:creationId xmlns:a16="http://schemas.microsoft.com/office/drawing/2014/main" id="{810C826E-30C5-4DD2-97CD-F700F8EBBF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A1BE32A-EDDE-428D-8FA7-84F681D978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81FD62-43B6-432F-96E1-BCDE3916E10C}" type="slidenum">
              <a:rPr lang="en-US" smtClean="0"/>
              <a:t>‹#›</a:t>
            </a:fld>
            <a:endParaRPr lang="en-US" dirty="0"/>
          </a:p>
        </p:txBody>
      </p:sp>
    </p:spTree>
    <p:extLst>
      <p:ext uri="{BB962C8B-B14F-4D97-AF65-F5344CB8AC3E}">
        <p14:creationId xmlns:p14="http://schemas.microsoft.com/office/powerpoint/2010/main" val="14993833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en-US" noProof="0" smtClean="0"/>
              <a:t>3/13/2023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en-US" noProof="0" smtClean="0"/>
              <a:t>‹#›</a:t>
            </a:fld>
            <a:endParaRPr lang="en-US" noProof="0"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Dat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1" name="Text Placeholder 26">
            <a:extLst>
              <a:ext uri="{FF2B5EF4-FFF2-40B4-BE49-F238E27FC236}">
                <a16:creationId xmlns:a16="http://schemas.microsoft.com/office/drawing/2014/main" id="{E013E669-E15F-4096-81CC-6637C4A9F9E7}"/>
              </a:ext>
            </a:extLst>
          </p:cNvPr>
          <p:cNvSpPr>
            <a:spLocks noGrp="1"/>
          </p:cNvSpPr>
          <p:nvPr>
            <p:ph type="body" sz="quarter" idx="21" hasCustomPrompt="1"/>
          </p:nvPr>
        </p:nvSpPr>
        <p:spPr>
          <a:xfrm>
            <a:off x="3912235" y="1680191"/>
            <a:ext cx="4367531" cy="324417"/>
          </a:xfrm>
        </p:spPr>
        <p:txBody>
          <a:bodyPr>
            <a:noAutofit/>
          </a:bodyPr>
          <a:lstStyle>
            <a:lvl1pPr marL="0" indent="0" algn="ctr">
              <a:buNone/>
              <a:defRPr sz="2000" b="1"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20XX</a:t>
            </a:r>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3912235" y="1333943"/>
            <a:ext cx="4367531" cy="324417"/>
          </a:xfrm>
        </p:spPr>
        <p:txBody>
          <a:bodyPr>
            <a:noAutofit/>
          </a:bodyPr>
          <a:lstStyle>
            <a:lvl1pPr marL="0" indent="0" algn="ctr">
              <a:buNone/>
              <a:defRPr sz="23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Month</a:t>
            </a:r>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1050857" y="4720037"/>
            <a:ext cx="10090287" cy="1101897"/>
          </a:xfrm>
        </p:spPr>
        <p:txBody>
          <a:bodyPr>
            <a:noAutofit/>
          </a:bodyPr>
          <a:lstStyle>
            <a:lvl1pPr marL="0" indent="0" algn="ctr">
              <a:buNone/>
              <a:defRPr sz="3500" b="0" i="0">
                <a:solidFill>
                  <a:schemeClr val="bg2"/>
                </a:solidFill>
              </a:defRPr>
            </a:lvl1pPr>
          </a:lstStyle>
          <a:p>
            <a:pPr lvl="0"/>
            <a:r>
              <a:rPr lang="en-US" noProof="0"/>
              <a:t>Presentation</a:t>
            </a:r>
            <a:br>
              <a:rPr lang="en-US" noProof="0"/>
            </a:br>
            <a:r>
              <a:rPr lang="en-US" noProof="0"/>
              <a:t>Tagline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E88C711-3D16-496B-BF96-001A0C0A3AAF}"/>
              </a:ext>
              <a:ext uri="{C183D7F6-B498-43B3-948B-1728B52AA6E4}">
                <adec:decorative xmlns:adec="http://schemas.microsoft.com/office/drawing/2017/decorative" val="1"/>
              </a:ext>
            </a:extLst>
          </p:cNvPr>
          <p:cNvSpPr/>
          <p:nvPr userDrawn="1"/>
        </p:nvSpPr>
        <p:spPr>
          <a:xfrm>
            <a:off x="11682374" y="6430061"/>
            <a:ext cx="241402" cy="197510"/>
          </a:xfrm>
          <a:prstGeom prst="rect">
            <a:avLst/>
          </a:prstGeom>
          <a:noFill/>
          <a:ln w="12700" cap="flat">
            <a:noFill/>
            <a:prstDash val="solid"/>
            <a:miter/>
          </a:ln>
        </p:spPr>
        <p:txBody>
          <a:bodyPr rtlCol="0" anchor="ctr"/>
          <a:lstStyle/>
          <a:p>
            <a:pPr algn="l"/>
            <a:endParaRPr lang="en-US" noProof="0" dirty="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3410712"/>
            <a:ext cx="11932920" cy="3319272"/>
          </a:xfrm>
          <a:prstGeom prst="rect">
            <a:avLst/>
          </a:prstGeom>
          <a:gradFill flip="none" rotWithShape="1">
            <a:gsLst>
              <a:gs pos="0">
                <a:schemeClr val="accent2">
                  <a:alpha val="80000"/>
                </a:schemeClr>
              </a:gs>
              <a:gs pos="99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38200" y="3981036"/>
            <a:ext cx="10515600" cy="782638"/>
          </a:xfrm>
        </p:spPr>
        <p:txBody>
          <a:bodyPr/>
          <a:lstStyle>
            <a:lvl1pPr algn="ctr">
              <a:defRPr>
                <a:solidFill>
                  <a:schemeClr val="bg1"/>
                </a:solidFill>
              </a:defRPr>
            </a:lvl1pPr>
          </a:lstStyle>
          <a:p>
            <a:r>
              <a:rPr lang="en-US" noProof="0"/>
              <a:t>DIVIDER SLIDE</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lvl1pPr>
              <a:defRPr b="1">
                <a:latin typeface="+mn-lt"/>
              </a:defRPr>
            </a:lvl1p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4070604" y="4804366"/>
            <a:ext cx="4050792"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ext Placeholder 2">
            <a:extLst>
              <a:ext uri="{FF2B5EF4-FFF2-40B4-BE49-F238E27FC236}">
                <a16:creationId xmlns:a16="http://schemas.microsoft.com/office/drawing/2014/main" id="{F4F6DD4A-6071-4D11-ABDB-28EA5AC87154}"/>
              </a:ext>
            </a:extLst>
          </p:cNvPr>
          <p:cNvSpPr>
            <a:spLocks noGrp="1"/>
          </p:cNvSpPr>
          <p:nvPr>
            <p:ph type="body" idx="1" hasCustomPrompt="1"/>
          </p:nvPr>
        </p:nvSpPr>
        <p:spPr>
          <a:xfrm>
            <a:off x="831850" y="4942478"/>
            <a:ext cx="10515600" cy="459082"/>
          </a:xfrm>
        </p:spPr>
        <p:txBody>
          <a:bodyPr vert="horz" lIns="91440" tIns="45720" rIns="91440" bIns="45720" rtlCol="0">
            <a:normAutofit/>
          </a:bodyPr>
          <a:lstStyle>
            <a:lvl1pPr marL="0" indent="0" algn="ctr">
              <a:buFont typeface="Arial" panose="020B0604020202020204" pitchFamily="34" charset="0"/>
              <a:buNone/>
              <a:defRPr lang="en-US" sz="2300">
                <a:solidFill>
                  <a:schemeClr val="bg2"/>
                </a:solidFill>
              </a:defRPr>
            </a:lvl1pPr>
          </a:lstStyle>
          <a:p>
            <a:pPr marL="228600" lvl="0" indent="-228600" algn="ctr"/>
            <a:r>
              <a:rPr lang="en-US" noProof="0"/>
              <a:t>Edit Master text styles</a:t>
            </a:r>
          </a:p>
        </p:txBody>
      </p:sp>
    </p:spTree>
    <p:extLst>
      <p:ext uri="{BB962C8B-B14F-4D97-AF65-F5344CB8AC3E}">
        <p14:creationId xmlns:p14="http://schemas.microsoft.com/office/powerpoint/2010/main" val="38234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0" name="Rectangle 9" descr="View of a lake with pine trees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6858000"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169256"/>
            <a:ext cx="5285914" cy="782638"/>
          </a:xfrm>
        </p:spPr>
        <p:txBody>
          <a:bodyPr/>
          <a:lstStyle>
            <a:lvl1pPr algn="l">
              <a:defRPr>
                <a:solidFill>
                  <a:schemeClr val="bg1"/>
                </a:solidFill>
              </a:defRPr>
            </a:lvl1pPr>
          </a:lstStyle>
          <a:p>
            <a:r>
              <a:rPr lang="en-US" noProof="0"/>
              <a:t>TEXT LAYOUT 1</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136036"/>
            <a:ext cx="5285914" cy="857098"/>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992586"/>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4" name="Text Placeholder 14">
            <a:extLst>
              <a:ext uri="{FF2B5EF4-FFF2-40B4-BE49-F238E27FC236}">
                <a16:creationId xmlns:a16="http://schemas.microsoft.com/office/drawing/2014/main" id="{302F0820-F94A-40EF-B3BE-26CD0CB55173}"/>
              </a:ext>
            </a:extLst>
          </p:cNvPr>
          <p:cNvSpPr>
            <a:spLocks noGrp="1"/>
          </p:cNvSpPr>
          <p:nvPr>
            <p:ph type="body" sz="quarter" idx="15" hasCustomPrompt="1"/>
          </p:nvPr>
        </p:nvSpPr>
        <p:spPr>
          <a:xfrm>
            <a:off x="838199" y="3100269"/>
            <a:ext cx="5288963" cy="2588637"/>
          </a:xfrm>
        </p:spPr>
        <p:txBody>
          <a:bodyPr lIns="0">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3721395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10" name="Rectangle 9" descr="Close up view of lake edge with mountain range background">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3319272"/>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093460"/>
            <a:ext cx="5320386" cy="782638"/>
          </a:xfrm>
        </p:spPr>
        <p:txBody>
          <a:bodyPr/>
          <a:lstStyle>
            <a:lvl1pPr algn="l">
              <a:defRPr>
                <a:solidFill>
                  <a:schemeClr val="bg1"/>
                </a:solidFill>
              </a:defRPr>
            </a:lvl1pPr>
          </a:lstStyle>
          <a:p>
            <a:r>
              <a:rPr lang="en-US" noProof="0"/>
              <a:t>TEXT LAYOUT 2</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060240"/>
            <a:ext cx="5320386" cy="882524"/>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4693" y="1916790"/>
            <a:ext cx="4500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ext Placeholder 14">
            <a:extLst>
              <a:ext uri="{FF2B5EF4-FFF2-40B4-BE49-F238E27FC236}">
                <a16:creationId xmlns:a16="http://schemas.microsoft.com/office/drawing/2014/main" id="{4B6CBCCA-9781-462D-AF43-C6AAE3D1AAA9}"/>
              </a:ext>
            </a:extLst>
          </p:cNvPr>
          <p:cNvSpPr>
            <a:spLocks noGrp="1"/>
          </p:cNvSpPr>
          <p:nvPr>
            <p:ph type="body" sz="quarter" idx="15" hasCustomPrompt="1"/>
          </p:nvPr>
        </p:nvSpPr>
        <p:spPr>
          <a:xfrm>
            <a:off x="6817897" y="1125545"/>
            <a:ext cx="4707842" cy="1849304"/>
          </a:xfrm>
        </p:spPr>
        <p:txBody>
          <a:bodyPr>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259919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ection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8" name="Text Placeholder 2">
            <a:extLst>
              <a:ext uri="{FF2B5EF4-FFF2-40B4-BE49-F238E27FC236}">
                <a16:creationId xmlns:a16="http://schemas.microsoft.com/office/drawing/2014/main" id="{03373955-AB5B-4186-8098-9DBA0AB2650E}"/>
              </a:ext>
            </a:extLst>
          </p:cNvPr>
          <p:cNvSpPr>
            <a:spLocks noGrp="1"/>
          </p:cNvSpPr>
          <p:nvPr>
            <p:ph type="body" idx="1" hasCustomPrompt="1"/>
          </p:nvPr>
        </p:nvSpPr>
        <p:spPr>
          <a:xfrm>
            <a:off x="1159649"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 title</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0" name="Text Placeholder 2">
            <a:extLst>
              <a:ext uri="{FF2B5EF4-FFF2-40B4-BE49-F238E27FC236}">
                <a16:creationId xmlns:a16="http://schemas.microsoft.com/office/drawing/2014/main" id="{23A3472E-32B4-4CAD-B5D0-420AA3FB4CE3}"/>
              </a:ext>
            </a:extLst>
          </p:cNvPr>
          <p:cNvSpPr>
            <a:spLocks noGrp="1"/>
          </p:cNvSpPr>
          <p:nvPr>
            <p:ph type="body" idx="18" hasCustomPrompt="1"/>
          </p:nvPr>
        </p:nvSpPr>
        <p:spPr>
          <a:xfrm>
            <a:off x="6627121"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2 title</a:t>
            </a:r>
          </a:p>
        </p:txBody>
      </p:sp>
      <p:sp>
        <p:nvSpPr>
          <p:cNvPr id="11" name="Text Placeholder 26">
            <a:extLst>
              <a:ext uri="{FF2B5EF4-FFF2-40B4-BE49-F238E27FC236}">
                <a16:creationId xmlns:a16="http://schemas.microsoft.com/office/drawing/2014/main" id="{1AEED068-3EA0-4BF4-875C-02473E9EB0CC}"/>
              </a:ext>
            </a:extLst>
          </p:cNvPr>
          <p:cNvSpPr>
            <a:spLocks noGrp="1"/>
          </p:cNvSpPr>
          <p:nvPr>
            <p:ph type="body" sz="quarter" idx="20" hasCustomPrompt="1"/>
          </p:nvPr>
        </p:nvSpPr>
        <p:spPr>
          <a:xfrm>
            <a:off x="1159649"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2" name="Text Placeholder 26">
            <a:extLst>
              <a:ext uri="{FF2B5EF4-FFF2-40B4-BE49-F238E27FC236}">
                <a16:creationId xmlns:a16="http://schemas.microsoft.com/office/drawing/2014/main" id="{3590B9DA-A2DF-4AE1-9A98-C7B84F48C3A9}"/>
              </a:ext>
            </a:extLst>
          </p:cNvPr>
          <p:cNvSpPr>
            <a:spLocks noGrp="1"/>
          </p:cNvSpPr>
          <p:nvPr>
            <p:ph type="body" sz="quarter" idx="21" hasCustomPrompt="1"/>
          </p:nvPr>
        </p:nvSpPr>
        <p:spPr>
          <a:xfrm>
            <a:off x="6627121"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COMPARISON</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111752" y="1667974"/>
            <a:ext cx="3968496" cy="36576"/>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345037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41248" y="3359239"/>
            <a:ext cx="4357688"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41248" y="2081624"/>
            <a:ext cx="4357688" cy="1325563"/>
          </a:xfrm>
        </p:spPr>
        <p:txBody>
          <a:bodyPr lIns="0" rIns="0"/>
          <a:lstStyle>
            <a:lvl1pPr algn="l">
              <a:defRPr>
                <a:solidFill>
                  <a:schemeClr val="bg1"/>
                </a:solidFill>
              </a:defRPr>
            </a:lvl1pPr>
          </a:lstStyle>
          <a:p>
            <a:r>
              <a:rPr lang="en-US" noProof="0"/>
              <a:t>CHART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911877" y="3191969"/>
            <a:ext cx="3968496"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6" name="Chart Placeholder 18">
            <a:extLst>
              <a:ext uri="{FF2B5EF4-FFF2-40B4-BE49-F238E27FC236}">
                <a16:creationId xmlns:a16="http://schemas.microsoft.com/office/drawing/2014/main" id="{BE9C98A7-B145-402E-BADA-CE785E3BA996}"/>
              </a:ext>
            </a:extLst>
          </p:cNvPr>
          <p:cNvSpPr>
            <a:spLocks noGrp="1"/>
          </p:cNvSpPr>
          <p:nvPr>
            <p:ph type="chart" sz="quarter" idx="32"/>
          </p:nvPr>
        </p:nvSpPr>
        <p:spPr>
          <a:xfrm>
            <a:off x="6981371" y="1246188"/>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52534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683563" y="3359239"/>
            <a:ext cx="2596896"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683562" y="1757774"/>
            <a:ext cx="2669859" cy="1325563"/>
          </a:xfrm>
        </p:spPr>
        <p:txBody>
          <a:bodyPr lIns="0" rIns="0"/>
          <a:lstStyle>
            <a:lvl1pPr algn="l">
              <a:defRPr>
                <a:solidFill>
                  <a:schemeClr val="bg1"/>
                </a:solidFill>
              </a:defRPr>
            </a:lvl1pPr>
          </a:lstStyle>
          <a:p>
            <a:r>
              <a:rPr lang="en-US" noProof="0"/>
              <a:t>TABLE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8683563" y="3191969"/>
            <a:ext cx="1545336"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3" name="Table Placeholder 17">
            <a:extLst>
              <a:ext uri="{FF2B5EF4-FFF2-40B4-BE49-F238E27FC236}">
                <a16:creationId xmlns:a16="http://schemas.microsoft.com/office/drawing/2014/main" id="{62814DE5-26B2-4A8E-BA8D-A2E4C5547EB9}"/>
              </a:ext>
            </a:extLst>
          </p:cNvPr>
          <p:cNvSpPr>
            <a:spLocks noGrp="1"/>
          </p:cNvSpPr>
          <p:nvPr>
            <p:ph type="tbl" sz="quarter" idx="17"/>
          </p:nvPr>
        </p:nvSpPr>
        <p:spPr>
          <a:xfrm>
            <a:off x="911225" y="1505433"/>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table</a:t>
            </a:r>
            <a:endParaRPr lang="en-US" noProof="0" dirty="0"/>
          </a:p>
        </p:txBody>
      </p:sp>
    </p:spTree>
    <p:extLst>
      <p:ext uri="{BB962C8B-B14F-4D97-AF65-F5344CB8AC3E}">
        <p14:creationId xmlns:p14="http://schemas.microsoft.com/office/powerpoint/2010/main" val="2401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3C23D1-BE9A-4E52-9BEF-D55C4CB7574F}"/>
              </a:ext>
              <a:ext uri="{C183D7F6-B498-43B3-948B-1728B52AA6E4}">
                <adec:decorative xmlns:adec="http://schemas.microsoft.com/office/drawing/2017/decorative" val="1"/>
              </a:ext>
            </a:extLst>
          </p:cNvPr>
          <p:cNvSpPr/>
          <p:nvPr userDrawn="1"/>
        </p:nvSpPr>
        <p:spPr>
          <a:xfrm>
            <a:off x="11645798" y="6386170"/>
            <a:ext cx="307239" cy="343814"/>
          </a:xfrm>
          <a:prstGeom prst="rect">
            <a:avLst/>
          </a:prstGeom>
          <a:noFill/>
          <a:ln w="12700" cap="flat">
            <a:noFill/>
            <a:prstDash val="solid"/>
            <a:miter/>
          </a:ln>
        </p:spPr>
        <p:txBody>
          <a:bodyPr rtlCol="0" anchor="ctr"/>
          <a:lstStyle/>
          <a:p>
            <a:pPr algn="l"/>
            <a:endParaRPr lang="en-US" noProof="0" dirty="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2368296"/>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4" name="Text Placeholder 26">
            <a:extLst>
              <a:ext uri="{FF2B5EF4-FFF2-40B4-BE49-F238E27FC236}">
                <a16:creationId xmlns:a16="http://schemas.microsoft.com/office/drawing/2014/main" id="{B33A3032-1037-4342-827F-CF1349978260}"/>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5" name="Title 1">
            <a:extLst>
              <a:ext uri="{FF2B5EF4-FFF2-40B4-BE49-F238E27FC236}">
                <a16:creationId xmlns:a16="http://schemas.microsoft.com/office/drawing/2014/main" id="{FD6F6A17-AFDC-40C7-9D63-50FA052A1614}"/>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BIG IMAGE SLIDE</a:t>
            </a:r>
          </a:p>
        </p:txBody>
      </p:sp>
      <p:sp>
        <p:nvSpPr>
          <p:cNvPr id="16" name="Rectangle 15">
            <a:extLst>
              <a:ext uri="{FF2B5EF4-FFF2-40B4-BE49-F238E27FC236}">
                <a16:creationId xmlns:a16="http://schemas.microsoft.com/office/drawing/2014/main" id="{6668B9DC-C6AF-45D4-BBA3-A5EF781EAB7F}"/>
              </a:ext>
              <a:ext uri="{C183D7F6-B498-43B3-948B-1728B52AA6E4}">
                <adec:decorative xmlns:adec="http://schemas.microsoft.com/office/drawing/2017/decorative" val="1"/>
              </a:ext>
            </a:extLst>
          </p:cNvPr>
          <p:cNvSpPr/>
          <p:nvPr userDrawn="1"/>
        </p:nvSpPr>
        <p:spPr>
          <a:xfrm>
            <a:off x="3759708" y="1667974"/>
            <a:ext cx="4672584" cy="36576"/>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176127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268873"/>
            <a:ext cx="10515600" cy="1325563"/>
          </a:xfrm>
        </p:spPr>
        <p:txBody>
          <a:bodyPr lIns="0" rIns="0"/>
          <a:lstStyle>
            <a:lvl1pPr algn="ctr">
              <a:defRPr>
                <a:solidFill>
                  <a:schemeClr val="bg1"/>
                </a:solidFill>
              </a:defRPr>
            </a:lvl1pPr>
          </a:lstStyle>
          <a:p>
            <a:r>
              <a:rPr lang="en-US" noProof="0"/>
              <a:t>VIDEO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6" name="Media Placeholder 7">
            <a:extLst>
              <a:ext uri="{FF2B5EF4-FFF2-40B4-BE49-F238E27FC236}">
                <a16:creationId xmlns:a16="http://schemas.microsoft.com/office/drawing/2014/main" id="{A11F77F4-4B16-4503-B9B6-AE22C686E3E3}"/>
              </a:ext>
            </a:extLst>
          </p:cNvPr>
          <p:cNvSpPr>
            <a:spLocks noGrp="1"/>
          </p:cNvSpPr>
          <p:nvPr>
            <p:ph type="media" sz="quarter" idx="17"/>
          </p:nvPr>
        </p:nvSpPr>
        <p:spPr>
          <a:xfrm>
            <a:off x="1395984" y="1497770"/>
            <a:ext cx="9400032" cy="4215384"/>
          </a:xfrm>
        </p:spPr>
        <p:txBody>
          <a:bodyPr anchor="ctr" anchorCtr="0">
            <a:normAutofit/>
          </a:bodyPr>
          <a:lstStyle>
            <a:lvl1pPr marL="0" indent="0" algn="ctr">
              <a:buNone/>
              <a:defRPr sz="1400"/>
            </a:lvl1pPr>
          </a:lstStyle>
          <a:p>
            <a:r>
              <a:rPr lang="en-US" noProof="0"/>
              <a:t>Click icon to add media</a:t>
            </a:r>
            <a:endParaRPr lang="en-US" noProof="0" dirty="0"/>
          </a:p>
        </p:txBody>
      </p:sp>
    </p:spTree>
    <p:extLst>
      <p:ext uri="{BB962C8B-B14F-4D97-AF65-F5344CB8AC3E}">
        <p14:creationId xmlns:p14="http://schemas.microsoft.com/office/powerpoint/2010/main" val="239973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Layout">
    <p:spTree>
      <p:nvGrpSpPr>
        <p:cNvPr id="1" name=""/>
        <p:cNvGrpSpPr/>
        <p:nvPr/>
      </p:nvGrpSpPr>
      <p:grpSpPr>
        <a:xfrm>
          <a:off x="0" y="0"/>
          <a:ext cx="0" cy="0"/>
          <a:chOff x="0" y="0"/>
          <a:chExt cx="0" cy="0"/>
        </a:xfrm>
      </p:grpSpPr>
      <p:sp>
        <p:nvSpPr>
          <p:cNvPr id="3" name="Rectangle 2" descr="View of a lake and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16" name="Text Placeholder 26">
            <a:extLst>
              <a:ext uri="{FF2B5EF4-FFF2-40B4-BE49-F238E27FC236}">
                <a16:creationId xmlns:a16="http://schemas.microsoft.com/office/drawing/2014/main" id="{82190F1B-1701-4806-870F-8FC7F32FE4AA}"/>
              </a:ext>
            </a:extLst>
          </p:cNvPr>
          <p:cNvSpPr>
            <a:spLocks noGrp="1"/>
          </p:cNvSpPr>
          <p:nvPr>
            <p:ph type="body" sz="quarter" idx="21" hasCustomPrompt="1"/>
          </p:nvPr>
        </p:nvSpPr>
        <p:spPr>
          <a:xfrm>
            <a:off x="3912235" y="4222968"/>
            <a:ext cx="4367531"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+7 678-555-0128</a:t>
            </a:r>
          </a:p>
        </p:txBody>
      </p:sp>
      <p:sp>
        <p:nvSpPr>
          <p:cNvPr id="18" name="Text Placeholder 26">
            <a:extLst>
              <a:ext uri="{FF2B5EF4-FFF2-40B4-BE49-F238E27FC236}">
                <a16:creationId xmlns:a16="http://schemas.microsoft.com/office/drawing/2014/main" id="{972B7F81-5409-42D9-B44C-88D9CBD9BAD5}"/>
              </a:ext>
            </a:extLst>
          </p:cNvPr>
          <p:cNvSpPr>
            <a:spLocks noGrp="1"/>
          </p:cNvSpPr>
          <p:nvPr>
            <p:ph type="body" sz="quarter" idx="20" hasCustomPrompt="1"/>
          </p:nvPr>
        </p:nvSpPr>
        <p:spPr>
          <a:xfrm>
            <a:off x="3912235" y="3927698"/>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Phone</a:t>
            </a:r>
          </a:p>
        </p:txBody>
      </p:sp>
      <p:sp>
        <p:nvSpPr>
          <p:cNvPr id="19" name="Text Placeholder 14">
            <a:extLst>
              <a:ext uri="{FF2B5EF4-FFF2-40B4-BE49-F238E27FC236}">
                <a16:creationId xmlns:a16="http://schemas.microsoft.com/office/drawing/2014/main" id="{FAA54554-5CE2-43AD-979D-F095482C49AB}"/>
              </a:ext>
            </a:extLst>
          </p:cNvPr>
          <p:cNvSpPr>
            <a:spLocks noGrp="1"/>
          </p:cNvSpPr>
          <p:nvPr>
            <p:ph type="body" sz="quarter" idx="13" hasCustomPrompt="1"/>
          </p:nvPr>
        </p:nvSpPr>
        <p:spPr>
          <a:xfrm>
            <a:off x="1050857" y="2655074"/>
            <a:ext cx="10090287" cy="606659"/>
          </a:xfrm>
        </p:spPr>
        <p:txBody>
          <a:bodyPr>
            <a:noAutofit/>
          </a:bodyPr>
          <a:lstStyle>
            <a:lvl1pPr marL="0" indent="0" algn="ctr">
              <a:buNone/>
              <a:defRPr sz="3500" b="0" i="0">
                <a:solidFill>
                  <a:schemeClr val="bg2"/>
                </a:solidFill>
              </a:defRPr>
            </a:lvl1pPr>
          </a:lstStyle>
          <a:p>
            <a:pPr lvl="0"/>
            <a:r>
              <a:rPr lang="en-US" noProof="0"/>
              <a:t>Alexander Martensson</a:t>
            </a:r>
          </a:p>
        </p:txBody>
      </p:sp>
      <p:sp>
        <p:nvSpPr>
          <p:cNvPr id="20" name="Text Placeholder 26">
            <a:extLst>
              <a:ext uri="{FF2B5EF4-FFF2-40B4-BE49-F238E27FC236}">
                <a16:creationId xmlns:a16="http://schemas.microsoft.com/office/drawing/2014/main" id="{A1D8F0C1-128A-435B-8585-F0B32496EC79}"/>
              </a:ext>
            </a:extLst>
          </p:cNvPr>
          <p:cNvSpPr>
            <a:spLocks noGrp="1"/>
          </p:cNvSpPr>
          <p:nvPr>
            <p:ph type="body" sz="quarter" idx="22" hasCustomPrompt="1"/>
          </p:nvPr>
        </p:nvSpPr>
        <p:spPr>
          <a:xfrm>
            <a:off x="3135722" y="5230723"/>
            <a:ext cx="5920556"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martensson@example.com</a:t>
            </a:r>
          </a:p>
        </p:txBody>
      </p:sp>
      <p:sp>
        <p:nvSpPr>
          <p:cNvPr id="22" name="Text Placeholder 26">
            <a:extLst>
              <a:ext uri="{FF2B5EF4-FFF2-40B4-BE49-F238E27FC236}">
                <a16:creationId xmlns:a16="http://schemas.microsoft.com/office/drawing/2014/main" id="{90B48E8B-E525-4852-9167-5281C64B1C37}"/>
              </a:ext>
            </a:extLst>
          </p:cNvPr>
          <p:cNvSpPr>
            <a:spLocks noGrp="1"/>
          </p:cNvSpPr>
          <p:nvPr>
            <p:ph type="body" sz="quarter" idx="23" hasCustomPrompt="1"/>
          </p:nvPr>
        </p:nvSpPr>
        <p:spPr>
          <a:xfrm>
            <a:off x="3912235" y="4929014"/>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Email</a:t>
            </a:r>
          </a:p>
        </p:txBody>
      </p:sp>
      <p:sp>
        <p:nvSpPr>
          <p:cNvPr id="24" name="Title 1">
            <a:extLst>
              <a:ext uri="{FF2B5EF4-FFF2-40B4-BE49-F238E27FC236}">
                <a16:creationId xmlns:a16="http://schemas.microsoft.com/office/drawing/2014/main" id="{0C5EB90F-1ADD-412B-9044-2CC607B786B1}"/>
              </a:ext>
            </a:extLst>
          </p:cNvPr>
          <p:cNvSpPr>
            <a:spLocks noGrp="1"/>
          </p:cNvSpPr>
          <p:nvPr>
            <p:ph type="title" hasCustomPrompt="1"/>
          </p:nvPr>
        </p:nvSpPr>
        <p:spPr>
          <a:xfrm>
            <a:off x="1050856" y="993494"/>
            <a:ext cx="10104124" cy="1517356"/>
          </a:xfrm>
        </p:spPr>
        <p:txBody>
          <a:bodyPr>
            <a:noAutofit/>
          </a:bodyPr>
          <a:lstStyle>
            <a:lvl1pPr algn="ctr">
              <a:defRPr sz="8000" b="0">
                <a:solidFill>
                  <a:schemeClr val="bg1"/>
                </a:solidFill>
              </a:defRPr>
            </a:lvl1pPr>
          </a:lstStyle>
          <a:p>
            <a:r>
              <a:rPr lang="en-US" noProof="0"/>
              <a:t>THANK YOU!</a:t>
            </a:r>
          </a:p>
        </p:txBody>
      </p:sp>
      <p:sp>
        <p:nvSpPr>
          <p:cNvPr id="25" name="Rectangle 24">
            <a:extLst>
              <a:ext uri="{FF2B5EF4-FFF2-40B4-BE49-F238E27FC236}">
                <a16:creationId xmlns:a16="http://schemas.microsoft.com/office/drawing/2014/main" id="{540A1271-E1E7-40AB-9552-9B4249544008}"/>
              </a:ext>
              <a:ext uri="{C183D7F6-B498-43B3-948B-1728B52AA6E4}">
                <adec:decorative xmlns:adec="http://schemas.microsoft.com/office/drawing/2017/decorative" val="1"/>
              </a:ext>
            </a:extLst>
          </p:cNvPr>
          <p:cNvSpPr/>
          <p:nvPr userDrawn="1"/>
        </p:nvSpPr>
        <p:spPr>
          <a:xfrm>
            <a:off x="3156204" y="2421953"/>
            <a:ext cx="5879592" cy="64008"/>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1371178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4038553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5" name="Content Placeholder 2">
            <a:extLst>
              <a:ext uri="{FF2B5EF4-FFF2-40B4-BE49-F238E27FC236}">
                <a16:creationId xmlns:a16="http://schemas.microsoft.com/office/drawing/2014/main" id="{01B00995-C0FC-4EC6-A9B0-828FB28FC47F}"/>
              </a:ext>
            </a:extLst>
          </p:cNvPr>
          <p:cNvSpPr>
            <a:spLocks noGrp="1"/>
          </p:cNvSpPr>
          <p:nvPr>
            <p:ph idx="1" hasCustomPrompt="1"/>
          </p:nvPr>
        </p:nvSpPr>
        <p:spPr>
          <a:xfrm>
            <a:off x="838200" y="1825625"/>
            <a:ext cx="10515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3335114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A122F4F2-F130-4DBE-B244-1D59BBE5CD9D}"/>
              </a:ext>
            </a:extLst>
          </p:cNvPr>
          <p:cNvSpPr>
            <a:spLocks noGrp="1"/>
          </p:cNvSpPr>
          <p:nvPr>
            <p:ph sz="half" idx="1" hasCustomPrompt="1"/>
          </p:nvPr>
        </p:nvSpPr>
        <p:spPr>
          <a:xfrm>
            <a:off x="838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3">
            <a:extLst>
              <a:ext uri="{FF2B5EF4-FFF2-40B4-BE49-F238E27FC236}">
                <a16:creationId xmlns:a16="http://schemas.microsoft.com/office/drawing/2014/main" id="{D4CE5575-876A-4335-83ED-6B346DA1B4D2}"/>
              </a:ext>
            </a:extLst>
          </p:cNvPr>
          <p:cNvSpPr>
            <a:spLocks noGrp="1"/>
          </p:cNvSpPr>
          <p:nvPr>
            <p:ph sz="half" idx="2" hasCustomPrompt="1"/>
          </p:nvPr>
        </p:nvSpPr>
        <p:spPr>
          <a:xfrm>
            <a:off x="6172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25035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Text Placeholder 2">
            <a:extLst>
              <a:ext uri="{FF2B5EF4-FFF2-40B4-BE49-F238E27FC236}">
                <a16:creationId xmlns:a16="http://schemas.microsoft.com/office/drawing/2014/main" id="{D1F82F6E-10E8-4A58-9655-E18D14D7901F}"/>
              </a:ext>
            </a:extLst>
          </p:cNvPr>
          <p:cNvSpPr>
            <a:spLocks noGrp="1"/>
          </p:cNvSpPr>
          <p:nvPr>
            <p:ph type="body" idx="1" hasCustomPrompt="1"/>
          </p:nvPr>
        </p:nvSpPr>
        <p:spPr>
          <a:xfrm>
            <a:off x="839788" y="1840863"/>
            <a:ext cx="5157787" cy="664211"/>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Content Placeholder 3">
            <a:extLst>
              <a:ext uri="{FF2B5EF4-FFF2-40B4-BE49-F238E27FC236}">
                <a16:creationId xmlns:a16="http://schemas.microsoft.com/office/drawing/2014/main" id="{C2F6C18E-5BCB-42EF-9310-5BD6E011DF2F}"/>
              </a:ext>
            </a:extLst>
          </p:cNvPr>
          <p:cNvSpPr>
            <a:spLocks noGrp="1"/>
          </p:cNvSpPr>
          <p:nvPr>
            <p:ph sz="half" idx="2" hasCustomPrompt="1"/>
          </p:nvPr>
        </p:nvSpPr>
        <p:spPr>
          <a:xfrm>
            <a:off x="839788" y="2505075"/>
            <a:ext cx="5157787"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Text Placeholder 4">
            <a:extLst>
              <a:ext uri="{FF2B5EF4-FFF2-40B4-BE49-F238E27FC236}">
                <a16:creationId xmlns:a16="http://schemas.microsoft.com/office/drawing/2014/main" id="{9BA2923F-D123-40C6-A193-B86D683D5B51}"/>
              </a:ext>
            </a:extLst>
          </p:cNvPr>
          <p:cNvSpPr>
            <a:spLocks noGrp="1"/>
          </p:cNvSpPr>
          <p:nvPr>
            <p:ph type="body" sz="quarter" idx="3" hasCustomPrompt="1"/>
          </p:nvPr>
        </p:nvSpPr>
        <p:spPr>
          <a:xfrm>
            <a:off x="6172200" y="1840863"/>
            <a:ext cx="5183188" cy="664212"/>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Content Placeholder 5">
            <a:extLst>
              <a:ext uri="{FF2B5EF4-FFF2-40B4-BE49-F238E27FC236}">
                <a16:creationId xmlns:a16="http://schemas.microsoft.com/office/drawing/2014/main" id="{8305C175-94AC-44DD-9321-0A8DBDF22DA9}"/>
              </a:ext>
            </a:extLst>
          </p:cNvPr>
          <p:cNvSpPr>
            <a:spLocks noGrp="1"/>
          </p:cNvSpPr>
          <p:nvPr>
            <p:ph sz="quarter" idx="4" hasCustomPrompt="1"/>
          </p:nvPr>
        </p:nvSpPr>
        <p:spPr>
          <a:xfrm>
            <a:off x="6172200" y="2505075"/>
            <a:ext cx="5183188"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5998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709FEF38-E3A7-4527-97CB-AF528BAEBA8F}"/>
              </a:ext>
            </a:extLst>
          </p:cNvPr>
          <p:cNvSpPr>
            <a:spLocks noGrp="1"/>
          </p:cNvSpPr>
          <p:nvPr>
            <p:ph idx="1" hasCustomPrompt="1"/>
          </p:nvPr>
        </p:nvSpPr>
        <p:spPr>
          <a:xfrm>
            <a:off x="5180012" y="457200"/>
            <a:ext cx="6172200" cy="5408613"/>
          </a:xfrm>
        </p:spPr>
        <p:txBody>
          <a:bodyPr>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727947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
            <a:extLst>
              <a:ext uri="{FF2B5EF4-FFF2-40B4-BE49-F238E27FC236}">
                <a16:creationId xmlns:a16="http://schemas.microsoft.com/office/drawing/2014/main" id="{1B69B4CE-EB2F-46CF-9A80-64E44E5E95AC}"/>
              </a:ext>
            </a:extLst>
          </p:cNvPr>
          <p:cNvSpPr>
            <a:spLocks noGrp="1"/>
          </p:cNvSpPr>
          <p:nvPr>
            <p:ph type="pic" idx="1"/>
          </p:nvPr>
        </p:nvSpPr>
        <p:spPr>
          <a:xfrm>
            <a:off x="5183188" y="457201"/>
            <a:ext cx="6172200" cy="5403850"/>
          </a:xfrm>
        </p:spPr>
        <p:txBody>
          <a:bodyPr anchor="ct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69830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312920" y="1667974"/>
            <a:ext cx="356616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FF2B3756-19E0-4B2F-B1D5-7664E0B38BE1}"/>
              </a:ext>
            </a:extLst>
          </p:cNvPr>
          <p:cNvSpPr>
            <a:spLocks noGrp="1"/>
          </p:cNvSpPr>
          <p:nvPr>
            <p:ph type="title"/>
          </p:nvPr>
        </p:nvSpPr>
        <p:spPr/>
        <p:txBody>
          <a:bodyPr/>
          <a:lstStyle>
            <a:lvl1pPr algn="ct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418320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2626306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gs>
              <a:gs pos="100000">
                <a:schemeClr val="accent3"/>
              </a:gs>
            </a:gsLst>
            <a:lin ang="0" scaled="1"/>
            <a:tileRect/>
          </a:gradFill>
          <a:ln w="12700" cap="flat">
            <a:noFill/>
            <a:prstDash val="solid"/>
            <a:miter/>
          </a:ln>
        </p:spPr>
        <p:txBody>
          <a:bodyPr rtlCol="0" anchor="ctr"/>
          <a:lstStyle/>
          <a:p>
            <a:pPr algn="l"/>
            <a:endParaRPr lang="en-US" noProof="0" dirty="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HOW TO USE THIS TEMPLATE</a:t>
            </a:r>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2017776" y="1667974"/>
            <a:ext cx="8156448"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31" name="Text Placeholder 21">
            <a:extLst>
              <a:ext uri="{FF2B5EF4-FFF2-40B4-BE49-F238E27FC236}">
                <a16:creationId xmlns:a16="http://schemas.microsoft.com/office/drawing/2014/main" id="{10000CCD-6AFF-4E65-8858-5502306E5811}"/>
              </a:ext>
            </a:extLst>
          </p:cNvPr>
          <p:cNvSpPr>
            <a:spLocks noGrp="1"/>
          </p:cNvSpPr>
          <p:nvPr>
            <p:ph type="body" sz="quarter" idx="13" hasCustomPrompt="1"/>
          </p:nvPr>
        </p:nvSpPr>
        <p:spPr>
          <a:xfrm>
            <a:off x="855578"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1</a:t>
            </a:r>
          </a:p>
        </p:txBody>
      </p:sp>
      <p:sp>
        <p:nvSpPr>
          <p:cNvPr id="32" name="Text Placeholder 24">
            <a:extLst>
              <a:ext uri="{FF2B5EF4-FFF2-40B4-BE49-F238E27FC236}">
                <a16:creationId xmlns:a16="http://schemas.microsoft.com/office/drawing/2014/main" id="{D5D777E5-98F6-416A-8D23-3399269D85CB}"/>
              </a:ext>
            </a:extLst>
          </p:cNvPr>
          <p:cNvSpPr>
            <a:spLocks noGrp="1"/>
          </p:cNvSpPr>
          <p:nvPr>
            <p:ph type="body" sz="quarter" idx="14" hasCustomPrompt="1"/>
          </p:nvPr>
        </p:nvSpPr>
        <p:spPr>
          <a:xfrm>
            <a:off x="1442535" y="1984171"/>
            <a:ext cx="3103110"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3" name="Text Placeholder 21">
            <a:extLst>
              <a:ext uri="{FF2B5EF4-FFF2-40B4-BE49-F238E27FC236}">
                <a16:creationId xmlns:a16="http://schemas.microsoft.com/office/drawing/2014/main" id="{C979BADF-99B5-4C91-AAE5-FC2C4DBEDE20}"/>
              </a:ext>
            </a:extLst>
          </p:cNvPr>
          <p:cNvSpPr>
            <a:spLocks noGrp="1"/>
          </p:cNvSpPr>
          <p:nvPr>
            <p:ph type="body" sz="quarter" idx="15" hasCustomPrompt="1"/>
          </p:nvPr>
        </p:nvSpPr>
        <p:spPr>
          <a:xfrm>
            <a:off x="4820642"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id="{6706F6A2-1599-4D73-9288-3ECEACDDCAEA}"/>
              </a:ext>
            </a:extLst>
          </p:cNvPr>
          <p:cNvSpPr>
            <a:spLocks noGrp="1"/>
          </p:cNvSpPr>
          <p:nvPr>
            <p:ph type="body" sz="quarter" idx="16" hasCustomPrompt="1"/>
          </p:nvPr>
        </p:nvSpPr>
        <p:spPr>
          <a:xfrm>
            <a:off x="5477939" y="1984171"/>
            <a:ext cx="2243918"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5" name="Text Placeholder 21">
            <a:extLst>
              <a:ext uri="{FF2B5EF4-FFF2-40B4-BE49-F238E27FC236}">
                <a16:creationId xmlns:a16="http://schemas.microsoft.com/office/drawing/2014/main" id="{BAE5E245-1702-4722-895D-0808BB0A868A}"/>
              </a:ext>
            </a:extLst>
          </p:cNvPr>
          <p:cNvSpPr>
            <a:spLocks noGrp="1"/>
          </p:cNvSpPr>
          <p:nvPr>
            <p:ph type="body" sz="quarter" idx="17" hasCustomPrompt="1"/>
          </p:nvPr>
        </p:nvSpPr>
        <p:spPr>
          <a:xfrm>
            <a:off x="7906755" y="1977950"/>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3</a:t>
            </a:r>
          </a:p>
        </p:txBody>
      </p:sp>
      <p:sp>
        <p:nvSpPr>
          <p:cNvPr id="36" name="Text Placeholder 24">
            <a:extLst>
              <a:ext uri="{FF2B5EF4-FFF2-40B4-BE49-F238E27FC236}">
                <a16:creationId xmlns:a16="http://schemas.microsoft.com/office/drawing/2014/main" id="{3701E665-3CED-413C-BAC6-CE003B1494EA}"/>
              </a:ext>
            </a:extLst>
          </p:cNvPr>
          <p:cNvSpPr>
            <a:spLocks noGrp="1"/>
          </p:cNvSpPr>
          <p:nvPr>
            <p:ph type="body" sz="quarter" idx="18" hasCustomPrompt="1"/>
          </p:nvPr>
        </p:nvSpPr>
        <p:spPr>
          <a:xfrm>
            <a:off x="8564052" y="2001950"/>
            <a:ext cx="2959116"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7" name="Text Placeholder 24">
            <a:extLst>
              <a:ext uri="{FF2B5EF4-FFF2-40B4-BE49-F238E27FC236}">
                <a16:creationId xmlns:a16="http://schemas.microsoft.com/office/drawing/2014/main" id="{E01406B4-D44B-4D1E-91F3-D87541EAD4CE}"/>
              </a:ext>
            </a:extLst>
          </p:cNvPr>
          <p:cNvSpPr>
            <a:spLocks noGrp="1"/>
          </p:cNvSpPr>
          <p:nvPr>
            <p:ph type="body" sz="quarter" idx="19" hasCustomPrompt="1"/>
          </p:nvPr>
        </p:nvSpPr>
        <p:spPr>
          <a:xfrm>
            <a:off x="1020059"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8" name="Text Placeholder 24">
            <a:extLst>
              <a:ext uri="{FF2B5EF4-FFF2-40B4-BE49-F238E27FC236}">
                <a16:creationId xmlns:a16="http://schemas.microsoft.com/office/drawing/2014/main" id="{9AAD5CF9-9A59-4C5F-8C29-B92AD6012119}"/>
              </a:ext>
            </a:extLst>
          </p:cNvPr>
          <p:cNvSpPr>
            <a:spLocks noGrp="1"/>
          </p:cNvSpPr>
          <p:nvPr>
            <p:ph type="body" sz="quarter" idx="20" hasCustomPrompt="1"/>
          </p:nvPr>
        </p:nvSpPr>
        <p:spPr>
          <a:xfrm>
            <a:off x="2718684"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9" name="Text Placeholder 24">
            <a:extLst>
              <a:ext uri="{FF2B5EF4-FFF2-40B4-BE49-F238E27FC236}">
                <a16:creationId xmlns:a16="http://schemas.microsoft.com/office/drawing/2014/main" id="{C6725172-65CC-4645-B23F-E77886468F31}"/>
              </a:ext>
            </a:extLst>
          </p:cNvPr>
          <p:cNvSpPr>
            <a:spLocks noGrp="1"/>
          </p:cNvSpPr>
          <p:nvPr>
            <p:ph type="body" sz="quarter" idx="21" hasCustomPrompt="1"/>
          </p:nvPr>
        </p:nvSpPr>
        <p:spPr>
          <a:xfrm>
            <a:off x="4794793" y="3103993"/>
            <a:ext cx="2599197"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0" name="Text Placeholder 24">
            <a:extLst>
              <a:ext uri="{FF2B5EF4-FFF2-40B4-BE49-F238E27FC236}">
                <a16:creationId xmlns:a16="http://schemas.microsoft.com/office/drawing/2014/main" id="{0EA5E6CA-5C78-4B75-BA22-59750E7D4501}"/>
              </a:ext>
            </a:extLst>
          </p:cNvPr>
          <p:cNvSpPr>
            <a:spLocks noGrp="1"/>
          </p:cNvSpPr>
          <p:nvPr>
            <p:ph type="body" sz="quarter" idx="22" hasCustomPrompt="1"/>
          </p:nvPr>
        </p:nvSpPr>
        <p:spPr>
          <a:xfrm>
            <a:off x="7876955" y="3102450"/>
            <a:ext cx="3726423"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1" name="Text Placeholder 24">
            <a:extLst>
              <a:ext uri="{FF2B5EF4-FFF2-40B4-BE49-F238E27FC236}">
                <a16:creationId xmlns:a16="http://schemas.microsoft.com/office/drawing/2014/main" id="{E1C61752-F57C-4FBF-93F3-06F43CCA43C8}"/>
              </a:ext>
            </a:extLst>
          </p:cNvPr>
          <p:cNvSpPr>
            <a:spLocks noGrp="1"/>
          </p:cNvSpPr>
          <p:nvPr>
            <p:ph type="body" sz="quarter" idx="23" hasCustomPrompt="1"/>
          </p:nvPr>
        </p:nvSpPr>
        <p:spPr>
          <a:xfrm>
            <a:off x="1657040" y="5751926"/>
            <a:ext cx="8877920" cy="470478"/>
          </a:xfrm>
        </p:spPr>
        <p:txBody>
          <a:bodyPr>
            <a:normAutofit/>
          </a:bodyPr>
          <a:lstStyle>
            <a:lvl1pPr marL="0" indent="0" algn="ctr">
              <a:buNone/>
              <a:defRPr sz="1600" b="0">
                <a:solidFill>
                  <a:schemeClr val="accent4"/>
                </a:solidFill>
                <a:latin typeface="+mn-lt"/>
              </a:defRPr>
            </a:lvl1pPr>
          </a:lstStyle>
          <a:p>
            <a:pPr lvl="0"/>
            <a:r>
              <a:rPr lang="en-US" noProof="0"/>
              <a:t>Edit Master text styles</a:t>
            </a:r>
          </a:p>
        </p:txBody>
      </p:sp>
      <p:sp>
        <p:nvSpPr>
          <p:cNvPr id="42" name="Text Placeholder 24">
            <a:extLst>
              <a:ext uri="{FF2B5EF4-FFF2-40B4-BE49-F238E27FC236}">
                <a16:creationId xmlns:a16="http://schemas.microsoft.com/office/drawing/2014/main" id="{E0232175-FB97-4039-8136-B9DD27441C05}"/>
              </a:ext>
            </a:extLst>
          </p:cNvPr>
          <p:cNvSpPr>
            <a:spLocks noGrp="1"/>
          </p:cNvSpPr>
          <p:nvPr>
            <p:ph type="body" sz="quarter" idx="24" hasCustomPrompt="1"/>
          </p:nvPr>
        </p:nvSpPr>
        <p:spPr>
          <a:xfrm>
            <a:off x="4794791" y="5070254"/>
            <a:ext cx="2599199"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3" name="Text Placeholder 24">
            <a:extLst>
              <a:ext uri="{FF2B5EF4-FFF2-40B4-BE49-F238E27FC236}">
                <a16:creationId xmlns:a16="http://schemas.microsoft.com/office/drawing/2014/main" id="{6E5262C3-0603-403F-AB36-FB4EB9FC7BCB}"/>
              </a:ext>
            </a:extLst>
          </p:cNvPr>
          <p:cNvSpPr>
            <a:spLocks noGrp="1"/>
          </p:cNvSpPr>
          <p:nvPr>
            <p:ph type="body" sz="quarter" idx="25" hasCustomPrompt="1"/>
          </p:nvPr>
        </p:nvSpPr>
        <p:spPr>
          <a:xfrm>
            <a:off x="7890713" y="5070254"/>
            <a:ext cx="3712665"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4" name="Picture Placeholder 12">
            <a:extLst>
              <a:ext uri="{FF2B5EF4-FFF2-40B4-BE49-F238E27FC236}">
                <a16:creationId xmlns:a16="http://schemas.microsoft.com/office/drawing/2014/main" id="{D2FBACFC-8B68-4A37-95A4-26BE5A23D759}"/>
              </a:ext>
            </a:extLst>
          </p:cNvPr>
          <p:cNvSpPr>
            <a:spLocks noGrp="1"/>
          </p:cNvSpPr>
          <p:nvPr>
            <p:ph type="pic" sz="quarter" idx="37"/>
          </p:nvPr>
        </p:nvSpPr>
        <p:spPr>
          <a:xfrm>
            <a:off x="1020058" y="3976866"/>
            <a:ext cx="3273552" cy="1618488"/>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6" name="Picture Placeholder 12">
            <a:extLst>
              <a:ext uri="{FF2B5EF4-FFF2-40B4-BE49-F238E27FC236}">
                <a16:creationId xmlns:a16="http://schemas.microsoft.com/office/drawing/2014/main" id="{5A6A36C6-8489-4333-927A-141D8F98AE50}"/>
              </a:ext>
            </a:extLst>
          </p:cNvPr>
          <p:cNvSpPr>
            <a:spLocks noGrp="1"/>
          </p:cNvSpPr>
          <p:nvPr>
            <p:ph type="pic" sz="quarter" idx="43"/>
          </p:nvPr>
        </p:nvSpPr>
        <p:spPr>
          <a:xfrm>
            <a:off x="4794792" y="4041034"/>
            <a:ext cx="2599199" cy="896112"/>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7" name="Picture Placeholder 9">
            <a:extLst>
              <a:ext uri="{FF2B5EF4-FFF2-40B4-BE49-F238E27FC236}">
                <a16:creationId xmlns:a16="http://schemas.microsoft.com/office/drawing/2014/main" id="{BB2DF986-C446-4302-9099-B1512AD5D8CA}"/>
              </a:ext>
            </a:extLst>
          </p:cNvPr>
          <p:cNvSpPr>
            <a:spLocks noGrp="1"/>
          </p:cNvSpPr>
          <p:nvPr>
            <p:ph type="pic" sz="quarter" idx="44"/>
          </p:nvPr>
        </p:nvSpPr>
        <p:spPr>
          <a:xfrm>
            <a:off x="7876955" y="4041034"/>
            <a:ext cx="2599200" cy="896400"/>
          </a:xfrm>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1138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5821279" y="6118484"/>
            <a:ext cx="549442" cy="365125"/>
          </a:xfrm>
          <a:prstGeom prst="rect">
            <a:avLst/>
          </a:prstGeom>
        </p:spPr>
        <p:txBody>
          <a:bodyPr vert="horz" lIns="91440" tIns="45720" rIns="91440" bIns="45720" rtlCol="0" anchor="ctr"/>
          <a:lstStyle>
            <a:lvl1pPr algn="ctr">
              <a:defRPr sz="1600" b="1">
                <a:solidFill>
                  <a:schemeClr val="bg1"/>
                </a:solidFill>
                <a:latin typeface="+mn-lt"/>
              </a:defRPr>
            </a:lvl1pPr>
          </a:lstStyle>
          <a:p>
            <a:fld id="{D495E168-DA5E-4888-8D8A-92B118324C14}" type="slidenum">
              <a:rPr lang="en-US" noProof="0" smtClean="0"/>
              <a:pPr/>
              <a:t>‹#›</a:t>
            </a:fld>
            <a:endParaRPr lang="en-US" noProof="0" dirty="0"/>
          </a:p>
        </p:txBody>
      </p:sp>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600">
                <a:solidFill>
                  <a:schemeClr val="bg2"/>
                </a:solidFill>
              </a:defRPr>
            </a:lvl1pPr>
          </a:lstStyle>
          <a:p>
            <a:r>
              <a:rPr lang="en-US" noProof="0" dirty="0"/>
              <a:t>MM.DD.20XX</a:t>
            </a:r>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600">
                <a:solidFill>
                  <a:schemeClr val="bg2"/>
                </a:solidFill>
              </a:defRPr>
            </a:lvl1pPr>
          </a:lstStyle>
          <a:p>
            <a:r>
              <a:rPr lang="en-US" noProof="0" dirty="0"/>
              <a:t>ADD A FOOTER</a:t>
            </a:r>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77" r:id="rId2"/>
    <p:sldLayoutId id="2147483678" r:id="rId3"/>
    <p:sldLayoutId id="2147483679" r:id="rId4"/>
    <p:sldLayoutId id="2147483681" r:id="rId5"/>
    <p:sldLayoutId id="2147483682" r:id="rId6"/>
    <p:sldLayoutId id="2147483683" r:id="rId7"/>
    <p:sldLayoutId id="2147483684" r:id="rId8"/>
    <p:sldLayoutId id="2147483685" r:id="rId9"/>
    <p:sldLayoutId id="2147483686" r:id="rId10"/>
    <p:sldLayoutId id="2147483689" r:id="rId11"/>
    <p:sldLayoutId id="2147483690" r:id="rId12"/>
    <p:sldLayoutId id="2147483691" r:id="rId13"/>
    <p:sldLayoutId id="2147483692" r:id="rId14"/>
    <p:sldLayoutId id="2147483693" r:id="rId15"/>
    <p:sldLayoutId id="2147483694" r:id="rId16"/>
    <p:sldLayoutId id="2147483687" r:id="rId17"/>
    <p:sldLayoutId id="2147483695" r:id="rId18"/>
    <p:sldLayoutId id="2147483688" r:id="rId19"/>
  </p:sldLayoutIdLst>
  <p:hf hdr="0" dt="0"/>
  <p:txStyles>
    <p:titleStyle>
      <a:lvl1pPr algn="l" defTabSz="914400" rtl="0" eaLnBrk="1" latinLnBrk="0" hangingPunct="1">
        <a:lnSpc>
          <a:spcPct val="90000"/>
        </a:lnSpc>
        <a:spcBef>
          <a:spcPct val="0"/>
        </a:spcBef>
        <a:buNone/>
        <a:defRPr sz="5000" b="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guide id="9" pos="302" userDrawn="1">
          <p15:clr>
            <a:srgbClr val="F26B43"/>
          </p15:clr>
        </p15:guide>
        <p15:guide id="10" pos="737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hyperlink" Target="mailto:J.drew@uwtsd.ac.uk"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857963-8D3D-4F24-B535-54652EE095F0}"/>
              </a:ext>
            </a:extLst>
          </p:cNvPr>
          <p:cNvSpPr>
            <a:spLocks noGrp="1"/>
          </p:cNvSpPr>
          <p:nvPr>
            <p:ph type="title"/>
          </p:nvPr>
        </p:nvSpPr>
        <p:spPr/>
        <p:txBody>
          <a:bodyPr/>
          <a:lstStyle/>
          <a:p>
            <a:r>
              <a:rPr lang="en-US" dirty="0"/>
              <a:t>Domestic Violence and Family Law </a:t>
            </a:r>
            <a:endParaRPr lang="ru-RU" dirty="0"/>
          </a:p>
        </p:txBody>
      </p:sp>
      <p:sp>
        <p:nvSpPr>
          <p:cNvPr id="5" name="Text Placeholder 4">
            <a:extLst>
              <a:ext uri="{FF2B5EF4-FFF2-40B4-BE49-F238E27FC236}">
                <a16:creationId xmlns:a16="http://schemas.microsoft.com/office/drawing/2014/main" id="{B623514F-9C9F-4868-A7D9-66CAA07E615D}"/>
              </a:ext>
            </a:extLst>
          </p:cNvPr>
          <p:cNvSpPr>
            <a:spLocks noGrp="1"/>
          </p:cNvSpPr>
          <p:nvPr>
            <p:ph type="body" sz="quarter" idx="13"/>
          </p:nvPr>
        </p:nvSpPr>
        <p:spPr>
          <a:xfrm>
            <a:off x="2558076" y="4933210"/>
            <a:ext cx="6574754" cy="1101897"/>
          </a:xfrm>
        </p:spPr>
        <p:txBody>
          <a:bodyPr/>
          <a:lstStyle/>
          <a:p>
            <a:r>
              <a:rPr lang="en-US" dirty="0"/>
              <a:t>By James Drew</a:t>
            </a:r>
            <a:endParaRPr lang="ru-RU" dirty="0"/>
          </a:p>
        </p:txBody>
      </p:sp>
    </p:spTree>
    <p:extLst>
      <p:ext uri="{BB962C8B-B14F-4D97-AF65-F5344CB8AC3E}">
        <p14:creationId xmlns:p14="http://schemas.microsoft.com/office/powerpoint/2010/main" val="2142316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DADF0-23DD-491B-8755-2E19692F9B18}"/>
              </a:ext>
            </a:extLst>
          </p:cNvPr>
          <p:cNvSpPr>
            <a:spLocks noGrp="1"/>
          </p:cNvSpPr>
          <p:nvPr>
            <p:ph type="title"/>
          </p:nvPr>
        </p:nvSpPr>
        <p:spPr>
          <a:xfrm>
            <a:off x="838200" y="3541197"/>
            <a:ext cx="10515600" cy="1810568"/>
          </a:xfrm>
        </p:spPr>
        <p:txBody>
          <a:bodyPr>
            <a:normAutofit fontScale="90000"/>
          </a:bodyPr>
          <a:lstStyle/>
          <a:p>
            <a:r>
              <a:rPr lang="en-US" dirty="0"/>
              <a:t>This is a difficult and emotive topic. Please feel free to leave the room whenever you wish. </a:t>
            </a:r>
          </a:p>
        </p:txBody>
      </p:sp>
      <p:sp>
        <p:nvSpPr>
          <p:cNvPr id="3" name="Slide Number Placeholder 2">
            <a:extLst>
              <a:ext uri="{FF2B5EF4-FFF2-40B4-BE49-F238E27FC236}">
                <a16:creationId xmlns:a16="http://schemas.microsoft.com/office/drawing/2014/main" id="{73E7209B-EA97-4E46-B935-409525612C95}"/>
              </a:ext>
            </a:extLst>
          </p:cNvPr>
          <p:cNvSpPr>
            <a:spLocks noGrp="1"/>
          </p:cNvSpPr>
          <p:nvPr>
            <p:ph type="sldNum" sz="quarter" idx="10"/>
          </p:nvPr>
        </p:nvSpPr>
        <p:spPr/>
        <p:txBody>
          <a:bodyPr/>
          <a:lstStyle/>
          <a:p>
            <a:fld id="{D495E168-DA5E-4888-8D8A-92B118324C14}" type="slidenum">
              <a:rPr lang="en-US" smtClean="0"/>
              <a:pPr/>
              <a:t>2</a:t>
            </a:fld>
            <a:endParaRPr lang="en-US" dirty="0"/>
          </a:p>
        </p:txBody>
      </p:sp>
      <p:sp>
        <p:nvSpPr>
          <p:cNvPr id="4" name="Footer Placeholder 3">
            <a:extLst>
              <a:ext uri="{FF2B5EF4-FFF2-40B4-BE49-F238E27FC236}">
                <a16:creationId xmlns:a16="http://schemas.microsoft.com/office/drawing/2014/main" id="{E7E3D7C1-6919-4785-9AEE-1F6673CA07C3}"/>
              </a:ext>
            </a:extLst>
          </p:cNvPr>
          <p:cNvSpPr>
            <a:spLocks noGrp="1"/>
          </p:cNvSpPr>
          <p:nvPr>
            <p:ph type="ftr" sz="quarter" idx="12"/>
          </p:nvPr>
        </p:nvSpPr>
        <p:spPr/>
        <p:txBody>
          <a:bodyPr/>
          <a:lstStyle/>
          <a:p>
            <a:r>
              <a:rPr lang="en-US" dirty="0"/>
              <a:t>ADD A FOOTER</a:t>
            </a:r>
          </a:p>
        </p:txBody>
      </p:sp>
    </p:spTree>
    <p:extLst>
      <p:ext uri="{BB962C8B-B14F-4D97-AF65-F5344CB8AC3E}">
        <p14:creationId xmlns:p14="http://schemas.microsoft.com/office/powerpoint/2010/main" val="434389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D545-C417-48EA-9543-078BF8EB641C}"/>
              </a:ext>
            </a:extLst>
          </p:cNvPr>
          <p:cNvSpPr>
            <a:spLocks noGrp="1"/>
          </p:cNvSpPr>
          <p:nvPr>
            <p:ph type="title"/>
          </p:nvPr>
        </p:nvSpPr>
        <p:spPr/>
        <p:txBody>
          <a:bodyPr>
            <a:normAutofit/>
          </a:bodyPr>
          <a:lstStyle/>
          <a:p>
            <a:r>
              <a:rPr lang="en-US" dirty="0"/>
              <a:t>Agenda </a:t>
            </a:r>
          </a:p>
        </p:txBody>
      </p:sp>
      <p:sp>
        <p:nvSpPr>
          <p:cNvPr id="6" name="Text Placeholder 5">
            <a:extLst>
              <a:ext uri="{FF2B5EF4-FFF2-40B4-BE49-F238E27FC236}">
                <a16:creationId xmlns:a16="http://schemas.microsoft.com/office/drawing/2014/main" id="{7E54AC28-9C3E-4734-B2BB-5EC5F60F5559}"/>
              </a:ext>
            </a:extLst>
          </p:cNvPr>
          <p:cNvSpPr>
            <a:spLocks noGrp="1"/>
          </p:cNvSpPr>
          <p:nvPr>
            <p:ph type="body" sz="quarter" idx="15"/>
          </p:nvPr>
        </p:nvSpPr>
        <p:spPr>
          <a:xfrm>
            <a:off x="415126" y="2114901"/>
            <a:ext cx="6271775" cy="3853943"/>
          </a:xfrm>
        </p:spPr>
        <p:txBody>
          <a:bodyPr>
            <a:normAutofit fontScale="92500" lnSpcReduction="20000"/>
          </a:bodyPr>
          <a:lstStyle/>
          <a:p>
            <a:r>
              <a:rPr lang="en-GB" dirty="0"/>
              <a:t>Explain what orders are available to protect victims of abuse under the Family Law Act 1996 (FLA 1996).</a:t>
            </a:r>
          </a:p>
          <a:p>
            <a:endParaRPr lang="en-GB" dirty="0"/>
          </a:p>
          <a:p>
            <a:r>
              <a:rPr lang="en-GB" dirty="0"/>
              <a:t>Understand what the court must consider on applications for non-molestation and occupation orders and how the court exercises its powers.</a:t>
            </a:r>
          </a:p>
          <a:p>
            <a:endParaRPr lang="en-GB" dirty="0"/>
          </a:p>
          <a:p>
            <a:r>
              <a:rPr lang="en-GB" dirty="0"/>
              <a:t>Describe the procedure to apply for a non-molestation and/or occupation orders.</a:t>
            </a:r>
          </a:p>
          <a:p>
            <a:endParaRPr lang="en-GB" dirty="0"/>
          </a:p>
          <a:p>
            <a:r>
              <a:rPr lang="en-GB" dirty="0"/>
              <a:t>Apply the law on protection from violence and non-molestation under FLA 1996 to a given situation</a:t>
            </a:r>
          </a:p>
          <a:p>
            <a:endParaRPr lang="en-GB" dirty="0"/>
          </a:p>
          <a:p>
            <a:r>
              <a:rPr lang="en-GB" dirty="0"/>
              <a:t>Understand what orders are available under the Protection from Harassment Act 1997.</a:t>
            </a:r>
          </a:p>
          <a:p>
            <a:endParaRPr lang="en-GB" dirty="0"/>
          </a:p>
          <a:p>
            <a:r>
              <a:rPr lang="en-GB" dirty="0"/>
              <a:t>Describe in outline only the additional statutory protections which may be afforded to victims of domestic abuse</a:t>
            </a:r>
            <a:endParaRPr lang="en-US" dirty="0"/>
          </a:p>
        </p:txBody>
      </p:sp>
      <p:sp>
        <p:nvSpPr>
          <p:cNvPr id="4" name="Footer Placeholder 3">
            <a:extLst>
              <a:ext uri="{FF2B5EF4-FFF2-40B4-BE49-F238E27FC236}">
                <a16:creationId xmlns:a16="http://schemas.microsoft.com/office/drawing/2014/main" id="{FF626BF0-5F0E-4D61-B97D-E6ED486CD89E}"/>
              </a:ext>
            </a:extLst>
          </p:cNvPr>
          <p:cNvSpPr>
            <a:spLocks noGrp="1"/>
          </p:cNvSpPr>
          <p:nvPr>
            <p:ph type="ftr" sz="quarter" idx="12"/>
          </p:nvPr>
        </p:nvSpPr>
        <p:spPr/>
        <p:txBody>
          <a:bodyPr/>
          <a:lstStyle/>
          <a:p>
            <a:r>
              <a:rPr lang="en-US" dirty="0"/>
              <a:t>ADD A FOOTER</a:t>
            </a:r>
          </a:p>
        </p:txBody>
      </p:sp>
      <p:sp>
        <p:nvSpPr>
          <p:cNvPr id="3" name="Slide Number Placeholder 2">
            <a:extLst>
              <a:ext uri="{FF2B5EF4-FFF2-40B4-BE49-F238E27FC236}">
                <a16:creationId xmlns:a16="http://schemas.microsoft.com/office/drawing/2014/main" id="{4D492004-FF5A-486F-BD35-52AACB74C659}"/>
              </a:ext>
            </a:extLst>
          </p:cNvPr>
          <p:cNvSpPr>
            <a:spLocks noGrp="1"/>
          </p:cNvSpPr>
          <p:nvPr>
            <p:ph type="sldNum" sz="quarter" idx="10"/>
          </p:nvPr>
        </p:nvSpPr>
        <p:spPr/>
        <p:txBody>
          <a:bodyPr/>
          <a:lstStyle/>
          <a:p>
            <a:fld id="{D495E168-DA5E-4888-8D8A-92B118324C14}" type="slidenum">
              <a:rPr lang="en-US" smtClean="0"/>
              <a:pPr/>
              <a:t>3</a:t>
            </a:fld>
            <a:endParaRPr lang="en-US" dirty="0"/>
          </a:p>
        </p:txBody>
      </p:sp>
    </p:spTree>
    <p:extLst>
      <p:ext uri="{BB962C8B-B14F-4D97-AF65-F5344CB8AC3E}">
        <p14:creationId xmlns:p14="http://schemas.microsoft.com/office/powerpoint/2010/main" val="3733523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B51AE-252F-4958-A1E9-67C57179FF35}"/>
              </a:ext>
            </a:extLst>
          </p:cNvPr>
          <p:cNvSpPr>
            <a:spLocks noGrp="1"/>
          </p:cNvSpPr>
          <p:nvPr>
            <p:ph type="title"/>
          </p:nvPr>
        </p:nvSpPr>
        <p:spPr>
          <a:xfrm>
            <a:off x="841247" y="544152"/>
            <a:ext cx="8689829" cy="1331946"/>
          </a:xfrm>
        </p:spPr>
        <p:txBody>
          <a:bodyPr>
            <a:normAutofit/>
          </a:bodyPr>
          <a:lstStyle/>
          <a:p>
            <a:r>
              <a:rPr lang="en-US" dirty="0"/>
              <a:t>Introduction to domestic abuse</a:t>
            </a:r>
          </a:p>
        </p:txBody>
      </p:sp>
      <p:sp>
        <p:nvSpPr>
          <p:cNvPr id="4" name="Footer Placeholder 3">
            <a:extLst>
              <a:ext uri="{FF2B5EF4-FFF2-40B4-BE49-F238E27FC236}">
                <a16:creationId xmlns:a16="http://schemas.microsoft.com/office/drawing/2014/main" id="{600D8D83-8EE8-4757-A48D-197DCB8CB8ED}"/>
              </a:ext>
            </a:extLst>
          </p:cNvPr>
          <p:cNvSpPr>
            <a:spLocks noGrp="1"/>
          </p:cNvSpPr>
          <p:nvPr>
            <p:ph type="ftr" sz="quarter" idx="12"/>
          </p:nvPr>
        </p:nvSpPr>
        <p:spPr/>
        <p:txBody>
          <a:bodyPr/>
          <a:lstStyle/>
          <a:p>
            <a:r>
              <a:rPr lang="en-US" dirty="0"/>
              <a:t>ADD A FOOTER</a:t>
            </a:r>
          </a:p>
        </p:txBody>
      </p:sp>
      <p:sp>
        <p:nvSpPr>
          <p:cNvPr id="3" name="Slide Number Placeholder 2">
            <a:extLst>
              <a:ext uri="{FF2B5EF4-FFF2-40B4-BE49-F238E27FC236}">
                <a16:creationId xmlns:a16="http://schemas.microsoft.com/office/drawing/2014/main" id="{077CBD36-E928-427F-BCF4-3FF2B77D4C0D}"/>
              </a:ext>
            </a:extLst>
          </p:cNvPr>
          <p:cNvSpPr>
            <a:spLocks noGrp="1"/>
          </p:cNvSpPr>
          <p:nvPr>
            <p:ph type="sldNum" sz="quarter" idx="10"/>
          </p:nvPr>
        </p:nvSpPr>
        <p:spPr/>
        <p:txBody>
          <a:bodyPr/>
          <a:lstStyle/>
          <a:p>
            <a:fld id="{D495E168-DA5E-4888-8D8A-92B118324C14}" type="slidenum">
              <a:rPr lang="en-US" smtClean="0"/>
              <a:pPr/>
              <a:t>4</a:t>
            </a:fld>
            <a:endParaRPr lang="en-US" dirty="0"/>
          </a:p>
        </p:txBody>
      </p:sp>
    </p:spTree>
    <p:extLst>
      <p:ext uri="{BB962C8B-B14F-4D97-AF65-F5344CB8AC3E}">
        <p14:creationId xmlns:p14="http://schemas.microsoft.com/office/powerpoint/2010/main" val="2636584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A44BDA1-5E15-023F-279F-FBF560E21C78}"/>
              </a:ext>
            </a:extLst>
          </p:cNvPr>
          <p:cNvSpPr>
            <a:spLocks noGrp="1"/>
          </p:cNvSpPr>
          <p:nvPr>
            <p:ph type="sldNum" sz="quarter" idx="10"/>
          </p:nvPr>
        </p:nvSpPr>
        <p:spPr/>
        <p:txBody>
          <a:bodyPr/>
          <a:lstStyle/>
          <a:p>
            <a:fld id="{D495E168-DA5E-4888-8D8A-92B118324C14}" type="slidenum">
              <a:rPr lang="en-US" noProof="0" smtClean="0"/>
              <a:pPr/>
              <a:t>5</a:t>
            </a:fld>
            <a:endParaRPr lang="en-US" noProof="0" dirty="0"/>
          </a:p>
        </p:txBody>
      </p:sp>
      <p:sp>
        <p:nvSpPr>
          <p:cNvPr id="3" name="Footer Placeholder 2">
            <a:extLst>
              <a:ext uri="{FF2B5EF4-FFF2-40B4-BE49-F238E27FC236}">
                <a16:creationId xmlns:a16="http://schemas.microsoft.com/office/drawing/2014/main" id="{10A07C14-F1D7-26AF-997E-0483A22AF23C}"/>
              </a:ext>
            </a:extLst>
          </p:cNvPr>
          <p:cNvSpPr>
            <a:spLocks noGrp="1"/>
          </p:cNvSpPr>
          <p:nvPr>
            <p:ph type="ftr" sz="quarter" idx="12"/>
          </p:nvPr>
        </p:nvSpPr>
        <p:spPr/>
        <p:txBody>
          <a:bodyPr/>
          <a:lstStyle/>
          <a:p>
            <a:r>
              <a:rPr lang="en-US" noProof="0"/>
              <a:t>ADD A FOOTER</a:t>
            </a:r>
            <a:endParaRPr lang="en-US" noProof="0" dirty="0"/>
          </a:p>
        </p:txBody>
      </p:sp>
      <p:sp>
        <p:nvSpPr>
          <p:cNvPr id="4" name="Content Placeholder 3">
            <a:extLst>
              <a:ext uri="{FF2B5EF4-FFF2-40B4-BE49-F238E27FC236}">
                <a16:creationId xmlns:a16="http://schemas.microsoft.com/office/drawing/2014/main" id="{E68BF568-916A-C627-B1F8-D4CAB99BF4E8}"/>
              </a:ext>
            </a:extLst>
          </p:cNvPr>
          <p:cNvSpPr>
            <a:spLocks noGrp="1"/>
          </p:cNvSpPr>
          <p:nvPr>
            <p:ph idx="1"/>
          </p:nvPr>
        </p:nvSpPr>
        <p:spPr/>
        <p:txBody>
          <a:bodyPr>
            <a:normAutofit fontScale="85000" lnSpcReduction="20000"/>
          </a:bodyPr>
          <a:lstStyle/>
          <a:p>
            <a:pPr marL="0" indent="0">
              <a:buNone/>
            </a:pPr>
            <a:r>
              <a:rPr lang="en-GB" dirty="0"/>
              <a:t>Over the last decade significant strides have been made to re-categorise harm in the home from domestic violence to domestic abuse. This has been welcomed by judges, those involved in care work, charities and lawyers. The change reflects that as a society we recognise and require legal provisions for far more forms of ill-treatment than acts of physical violence.</a:t>
            </a:r>
          </a:p>
          <a:p>
            <a:endParaRPr lang="en-GB" dirty="0"/>
          </a:p>
          <a:p>
            <a:pPr marL="0" indent="0">
              <a:buNone/>
            </a:pPr>
            <a:r>
              <a:rPr lang="en-GB" dirty="0"/>
              <a:t>In March 2013 the accepted cross-government definition of domestic abuse was defined as: “controlling behaviour is: a range of acts designed to make a person subordinate and or dependent by isolating them from sources of support, exploiting their resources and capacities for personal gain, depriving them of the means needed for independence, resistance and escape and regulating their everyday behaviour” and “coercive behaviour is: an act or pattern of acts of assault, threats humiliation and intimidation or other abuse that is used to harm, punish or frighten a victim”. The definition also includes honour based violence, female genital mutilation and forced marriage.</a:t>
            </a:r>
          </a:p>
        </p:txBody>
      </p:sp>
    </p:spTree>
    <p:extLst>
      <p:ext uri="{BB962C8B-B14F-4D97-AF65-F5344CB8AC3E}">
        <p14:creationId xmlns:p14="http://schemas.microsoft.com/office/powerpoint/2010/main" val="3800795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27FCF1D-EA03-3C9D-6915-06378969F8AC}"/>
              </a:ext>
            </a:extLst>
          </p:cNvPr>
          <p:cNvSpPr>
            <a:spLocks noGrp="1"/>
          </p:cNvSpPr>
          <p:nvPr>
            <p:ph type="sldNum" sz="quarter" idx="10"/>
          </p:nvPr>
        </p:nvSpPr>
        <p:spPr/>
        <p:txBody>
          <a:bodyPr/>
          <a:lstStyle/>
          <a:p>
            <a:fld id="{D495E168-DA5E-4888-8D8A-92B118324C14}" type="slidenum">
              <a:rPr lang="en-US" noProof="0" smtClean="0"/>
              <a:pPr/>
              <a:t>6</a:t>
            </a:fld>
            <a:endParaRPr lang="en-US" noProof="0" dirty="0"/>
          </a:p>
        </p:txBody>
      </p:sp>
      <p:sp>
        <p:nvSpPr>
          <p:cNvPr id="3" name="Footer Placeholder 2">
            <a:extLst>
              <a:ext uri="{FF2B5EF4-FFF2-40B4-BE49-F238E27FC236}">
                <a16:creationId xmlns:a16="http://schemas.microsoft.com/office/drawing/2014/main" id="{DFF3F092-FE9D-72B1-6F3F-5BFBF084F71B}"/>
              </a:ext>
            </a:extLst>
          </p:cNvPr>
          <p:cNvSpPr>
            <a:spLocks noGrp="1"/>
          </p:cNvSpPr>
          <p:nvPr>
            <p:ph type="ftr" sz="quarter" idx="12"/>
          </p:nvPr>
        </p:nvSpPr>
        <p:spPr/>
        <p:txBody>
          <a:bodyPr/>
          <a:lstStyle/>
          <a:p>
            <a:r>
              <a:rPr lang="en-US" noProof="0"/>
              <a:t>ADD A FOOTER</a:t>
            </a:r>
            <a:endParaRPr lang="en-US" noProof="0" dirty="0"/>
          </a:p>
        </p:txBody>
      </p:sp>
      <p:pic>
        <p:nvPicPr>
          <p:cNvPr id="1026" name="Picture 2">
            <a:extLst>
              <a:ext uri="{FF2B5EF4-FFF2-40B4-BE49-F238E27FC236}">
                <a16:creationId xmlns:a16="http://schemas.microsoft.com/office/drawing/2014/main" id="{98CBB957-22EC-0E0D-6E89-E946510FE9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378" y="92869"/>
            <a:ext cx="10428910" cy="6615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5785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683788-CB9B-786C-9433-C54C40C835F8}"/>
              </a:ext>
            </a:extLst>
          </p:cNvPr>
          <p:cNvSpPr>
            <a:spLocks noGrp="1"/>
          </p:cNvSpPr>
          <p:nvPr>
            <p:ph type="sldNum" sz="quarter" idx="10"/>
          </p:nvPr>
        </p:nvSpPr>
        <p:spPr/>
        <p:txBody>
          <a:bodyPr/>
          <a:lstStyle/>
          <a:p>
            <a:fld id="{D495E168-DA5E-4888-8D8A-92B118324C14}" type="slidenum">
              <a:rPr lang="en-US" noProof="0" smtClean="0"/>
              <a:pPr/>
              <a:t>7</a:t>
            </a:fld>
            <a:endParaRPr lang="en-US" noProof="0" dirty="0"/>
          </a:p>
        </p:txBody>
      </p:sp>
      <p:sp>
        <p:nvSpPr>
          <p:cNvPr id="3" name="Footer Placeholder 2">
            <a:extLst>
              <a:ext uri="{FF2B5EF4-FFF2-40B4-BE49-F238E27FC236}">
                <a16:creationId xmlns:a16="http://schemas.microsoft.com/office/drawing/2014/main" id="{0CD640BD-675F-A0F5-D151-942D253E8ABE}"/>
              </a:ext>
            </a:extLst>
          </p:cNvPr>
          <p:cNvSpPr>
            <a:spLocks noGrp="1"/>
          </p:cNvSpPr>
          <p:nvPr>
            <p:ph type="ftr" sz="quarter" idx="12"/>
          </p:nvPr>
        </p:nvSpPr>
        <p:spPr/>
        <p:txBody>
          <a:bodyPr/>
          <a:lstStyle/>
          <a:p>
            <a:r>
              <a:rPr lang="en-US" noProof="0"/>
              <a:t>ADD A FOOTER</a:t>
            </a:r>
            <a:endParaRPr lang="en-US" noProof="0" dirty="0"/>
          </a:p>
        </p:txBody>
      </p:sp>
      <p:sp>
        <p:nvSpPr>
          <p:cNvPr id="4" name="Title 3">
            <a:extLst>
              <a:ext uri="{FF2B5EF4-FFF2-40B4-BE49-F238E27FC236}">
                <a16:creationId xmlns:a16="http://schemas.microsoft.com/office/drawing/2014/main" id="{E53D2B40-50CB-39AF-D27D-4EE5A8053B74}"/>
              </a:ext>
            </a:extLst>
          </p:cNvPr>
          <p:cNvSpPr>
            <a:spLocks noGrp="1"/>
          </p:cNvSpPr>
          <p:nvPr>
            <p:ph type="title"/>
          </p:nvPr>
        </p:nvSpPr>
        <p:spPr/>
        <p:txBody>
          <a:bodyPr/>
          <a:lstStyle/>
          <a:p>
            <a:r>
              <a:rPr lang="en-GB" dirty="0"/>
              <a:t>Statistics</a:t>
            </a:r>
          </a:p>
        </p:txBody>
      </p:sp>
      <p:sp>
        <p:nvSpPr>
          <p:cNvPr id="6" name="TextBox 5">
            <a:extLst>
              <a:ext uri="{FF2B5EF4-FFF2-40B4-BE49-F238E27FC236}">
                <a16:creationId xmlns:a16="http://schemas.microsoft.com/office/drawing/2014/main" id="{C49E3974-A469-26C8-3A55-88961CF69D29}"/>
              </a:ext>
            </a:extLst>
          </p:cNvPr>
          <p:cNvSpPr txBox="1"/>
          <p:nvPr/>
        </p:nvSpPr>
        <p:spPr>
          <a:xfrm>
            <a:off x="488055" y="1739043"/>
            <a:ext cx="11415974" cy="3472418"/>
          </a:xfrm>
          <a:prstGeom prst="rect">
            <a:avLst/>
          </a:prstGeom>
          <a:noFill/>
        </p:spPr>
        <p:txBody>
          <a:bodyPr wrap="square">
            <a:spAutoFit/>
          </a:bodyPr>
          <a:lstStyle/>
          <a:p>
            <a:r>
              <a:rPr lang="en-GB" dirty="0">
                <a:solidFill>
                  <a:schemeClr val="bg1"/>
                </a:solidFill>
              </a:rPr>
              <a:t>On average the police in England and Wales receive over 100 calls relating to domestic abuse every hour, that’s one call every 36 seconds. According to Crime Statistics for England and Wales the data for the year ending March 2018, only 18 per cent of women who had experienced partner abuse in the last 12 months reported the abuse to the police, meaning most incidents go unreported.</a:t>
            </a:r>
          </a:p>
          <a:p>
            <a:endParaRPr lang="en-GB" dirty="0">
              <a:solidFill>
                <a:schemeClr val="bg1"/>
              </a:solidFill>
            </a:endParaRPr>
          </a:p>
          <a:p>
            <a:r>
              <a:rPr lang="en-GB" dirty="0">
                <a:solidFill>
                  <a:schemeClr val="bg1"/>
                </a:solidFill>
              </a:rPr>
              <a:t>Domestic abuse affects people of all age groups, races, religions, sexualities and cultures. It also affects a huge number of children, whether they are being directly abused or are witnessing or living with abuse between their guardians.</a:t>
            </a:r>
          </a:p>
          <a:p>
            <a:endParaRPr lang="en-GB" dirty="0">
              <a:solidFill>
                <a:schemeClr val="bg1"/>
              </a:solidFill>
            </a:endParaRPr>
          </a:p>
          <a:p>
            <a:r>
              <a:rPr lang="en-GB" dirty="0">
                <a:solidFill>
                  <a:schemeClr val="bg1"/>
                </a:solidFill>
              </a:rPr>
              <a:t>There is, however, a gender dimension to domestic abuse in that women are both more likely to be victims of such abuse and be killed by a partner or former partner. Women’s Aid, a major charity supporting female victims, state on average a woman has suffered 35 separate incidents of abuse before she seeks help.</a:t>
            </a:r>
          </a:p>
        </p:txBody>
      </p:sp>
    </p:spTree>
    <p:extLst>
      <p:ext uri="{BB962C8B-B14F-4D97-AF65-F5344CB8AC3E}">
        <p14:creationId xmlns:p14="http://schemas.microsoft.com/office/powerpoint/2010/main" val="3759251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38C87B9-F4C5-04BF-A662-4FA4E174CF75}"/>
              </a:ext>
            </a:extLst>
          </p:cNvPr>
          <p:cNvSpPr>
            <a:spLocks noGrp="1"/>
          </p:cNvSpPr>
          <p:nvPr>
            <p:ph type="sldNum" sz="quarter" idx="10"/>
          </p:nvPr>
        </p:nvSpPr>
        <p:spPr/>
        <p:txBody>
          <a:bodyPr/>
          <a:lstStyle/>
          <a:p>
            <a:fld id="{D495E168-DA5E-4888-8D8A-92B118324C14}" type="slidenum">
              <a:rPr lang="en-US" noProof="0" smtClean="0"/>
              <a:pPr/>
              <a:t>8</a:t>
            </a:fld>
            <a:endParaRPr lang="en-US" noProof="0" dirty="0"/>
          </a:p>
        </p:txBody>
      </p:sp>
      <p:sp>
        <p:nvSpPr>
          <p:cNvPr id="4" name="Title 3">
            <a:extLst>
              <a:ext uri="{FF2B5EF4-FFF2-40B4-BE49-F238E27FC236}">
                <a16:creationId xmlns:a16="http://schemas.microsoft.com/office/drawing/2014/main" id="{AB919957-9FAB-EF0F-72A1-45225EF24394}"/>
              </a:ext>
            </a:extLst>
          </p:cNvPr>
          <p:cNvSpPr>
            <a:spLocks noGrp="1"/>
          </p:cNvSpPr>
          <p:nvPr>
            <p:ph type="title"/>
          </p:nvPr>
        </p:nvSpPr>
        <p:spPr>
          <a:xfrm>
            <a:off x="838200" y="365126"/>
            <a:ext cx="10515600" cy="829766"/>
          </a:xfrm>
        </p:spPr>
        <p:txBody>
          <a:bodyPr/>
          <a:lstStyle/>
          <a:p>
            <a:r>
              <a:rPr lang="en-GB" dirty="0"/>
              <a:t>Occupation Orders</a:t>
            </a:r>
          </a:p>
        </p:txBody>
      </p:sp>
      <p:sp>
        <p:nvSpPr>
          <p:cNvPr id="6" name="TextBox 5">
            <a:extLst>
              <a:ext uri="{FF2B5EF4-FFF2-40B4-BE49-F238E27FC236}">
                <a16:creationId xmlns:a16="http://schemas.microsoft.com/office/drawing/2014/main" id="{255BA6A5-776D-9C74-274E-B7C61B0D8760}"/>
              </a:ext>
            </a:extLst>
          </p:cNvPr>
          <p:cNvSpPr txBox="1"/>
          <p:nvPr/>
        </p:nvSpPr>
        <p:spPr>
          <a:xfrm>
            <a:off x="112195" y="1275426"/>
            <a:ext cx="11750695" cy="4693593"/>
          </a:xfrm>
          <a:prstGeom prst="rect">
            <a:avLst/>
          </a:prstGeom>
          <a:noFill/>
        </p:spPr>
        <p:txBody>
          <a:bodyPr wrap="square">
            <a:spAutoFit/>
          </a:bodyPr>
          <a:lstStyle/>
          <a:p>
            <a:r>
              <a:rPr lang="en-GB" sz="1600" dirty="0"/>
              <a:t>An occupation order regulates the occupation of the family home. The most common use is to remove an abuser from the home to allow the victim to return or stay there. It can also be used to exclude the abuser from a defined area around the home.</a:t>
            </a:r>
          </a:p>
          <a:p>
            <a:endParaRPr lang="en-GB" sz="1600" dirty="0"/>
          </a:p>
          <a:p>
            <a:r>
              <a:rPr lang="en-GB" sz="1600" dirty="0"/>
              <a:t>There are certain conditions that must be met before applying for an occupation order:</a:t>
            </a:r>
          </a:p>
          <a:p>
            <a:endParaRPr lang="en-GB" sz="1600" dirty="0"/>
          </a:p>
          <a:p>
            <a:r>
              <a:rPr lang="en-GB" sz="1600" dirty="0"/>
              <a:t>(a) the parties must actually have lived at the property together as their home or intended to – what qualifies as a home is very widely defined in s63(1) FLA 1996; or</a:t>
            </a:r>
          </a:p>
          <a:p>
            <a:r>
              <a:rPr lang="en-GB" sz="1600" dirty="0"/>
              <a:t>(b) the parties must be associated persons (see 11.2.3).</a:t>
            </a:r>
          </a:p>
          <a:p>
            <a:endParaRPr lang="en-GB" sz="1600" dirty="0"/>
          </a:p>
          <a:p>
            <a:endParaRPr lang="en-GB" sz="1600" dirty="0"/>
          </a:p>
          <a:p>
            <a:r>
              <a:rPr lang="en-GB" sz="1600" dirty="0"/>
              <a:t>The next question is which section of FLA 1996 should be used for the application. This depends on whether the applicant is entitled to occupy the home and, if she is not, on her relationship with the respondent. The situations where the applicant will be able to apply are:</a:t>
            </a:r>
          </a:p>
          <a:p>
            <a:endParaRPr lang="en-GB" sz="1600" dirty="0"/>
          </a:p>
          <a:p>
            <a:r>
              <a:rPr lang="en-GB" sz="1600" dirty="0"/>
              <a:t>(a) the applicant is entitled to occupy the home – for example, because she is a co-owner or because she is a spouse or civil partner with home rights; or</a:t>
            </a:r>
          </a:p>
          <a:p>
            <a:r>
              <a:rPr lang="en-GB" sz="1600" dirty="0"/>
              <a:t>(b) the applicant is a former spouse or former civil partner of the respondent and he is entitled to occupy the home; or</a:t>
            </a:r>
          </a:p>
          <a:p>
            <a:r>
              <a:rPr lang="en-GB" sz="1600" dirty="0"/>
              <a:t>(c) the applicant is a cohabitant or former cohabitant of the respondent and he is entitled to occupy the home; or</a:t>
            </a:r>
          </a:p>
          <a:p>
            <a:r>
              <a:rPr lang="en-GB" sz="1600" dirty="0"/>
              <a:t>(d) the applicant is a former spouse/civil partner or a cohabitant/former cohabitant and neither party is entitled to occupy the property.</a:t>
            </a:r>
          </a:p>
          <a:p>
            <a:endParaRPr lang="en-GB" sz="1100" dirty="0"/>
          </a:p>
        </p:txBody>
      </p:sp>
      <p:sp>
        <p:nvSpPr>
          <p:cNvPr id="7" name="TextBox 6">
            <a:extLst>
              <a:ext uri="{FF2B5EF4-FFF2-40B4-BE49-F238E27FC236}">
                <a16:creationId xmlns:a16="http://schemas.microsoft.com/office/drawing/2014/main" id="{F9230526-D60D-58EF-8091-7E19B9F30F6D}"/>
              </a:ext>
            </a:extLst>
          </p:cNvPr>
          <p:cNvSpPr txBox="1"/>
          <p:nvPr/>
        </p:nvSpPr>
        <p:spPr>
          <a:xfrm>
            <a:off x="3466866" y="470033"/>
            <a:ext cx="3809066" cy="584775"/>
          </a:xfrm>
          <a:prstGeom prst="rect">
            <a:avLst/>
          </a:prstGeom>
          <a:noFill/>
        </p:spPr>
        <p:txBody>
          <a:bodyPr wrap="square" rtlCol="0">
            <a:spAutoFit/>
          </a:bodyPr>
          <a:lstStyle/>
          <a:p>
            <a:r>
              <a:rPr lang="en-GB" sz="3200" dirty="0">
                <a:solidFill>
                  <a:srgbClr val="FF0000"/>
                </a:solidFill>
              </a:rPr>
              <a:t>Occupation Orders</a:t>
            </a:r>
          </a:p>
        </p:txBody>
      </p:sp>
    </p:spTree>
    <p:extLst>
      <p:ext uri="{BB962C8B-B14F-4D97-AF65-F5344CB8AC3E}">
        <p14:creationId xmlns:p14="http://schemas.microsoft.com/office/powerpoint/2010/main" val="1456610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558AC4-FC2D-384C-B619-0DCEEC2D3E53}"/>
              </a:ext>
            </a:extLst>
          </p:cNvPr>
          <p:cNvSpPr>
            <a:spLocks noGrp="1"/>
          </p:cNvSpPr>
          <p:nvPr>
            <p:ph type="sldNum" sz="quarter" idx="10"/>
          </p:nvPr>
        </p:nvSpPr>
        <p:spPr/>
        <p:txBody>
          <a:bodyPr/>
          <a:lstStyle/>
          <a:p>
            <a:fld id="{D495E168-DA5E-4888-8D8A-92B118324C14}" type="slidenum">
              <a:rPr lang="en-US" noProof="0" smtClean="0"/>
              <a:pPr/>
              <a:t>9</a:t>
            </a:fld>
            <a:endParaRPr lang="en-US" noProof="0" dirty="0"/>
          </a:p>
        </p:txBody>
      </p:sp>
      <p:sp>
        <p:nvSpPr>
          <p:cNvPr id="6" name="TextBox 5">
            <a:extLst>
              <a:ext uri="{FF2B5EF4-FFF2-40B4-BE49-F238E27FC236}">
                <a16:creationId xmlns:a16="http://schemas.microsoft.com/office/drawing/2014/main" id="{81303B94-5BBC-146A-6D78-80280E9FAB8F}"/>
              </a:ext>
            </a:extLst>
          </p:cNvPr>
          <p:cNvSpPr txBox="1"/>
          <p:nvPr/>
        </p:nvSpPr>
        <p:spPr>
          <a:xfrm>
            <a:off x="186059" y="436108"/>
            <a:ext cx="11404756" cy="5355312"/>
          </a:xfrm>
          <a:prstGeom prst="rect">
            <a:avLst/>
          </a:prstGeom>
          <a:noFill/>
        </p:spPr>
        <p:txBody>
          <a:bodyPr wrap="square">
            <a:spAutoFit/>
          </a:bodyPr>
          <a:lstStyle/>
          <a:p>
            <a:r>
              <a:rPr lang="en-GB" dirty="0"/>
              <a:t>It can be seen from this that wider protection is provided to those who have a right to occupy their home. Any associated person who is entitled to occupy can apply for an occupation order; if not entitled to occupy, the applicant and respondent must have been spouses, civil partners or cohabitants.</a:t>
            </a:r>
          </a:p>
          <a:p>
            <a:endParaRPr lang="en-GB" dirty="0"/>
          </a:p>
          <a:p>
            <a:r>
              <a:rPr lang="en-GB" dirty="0"/>
              <a:t>This section will look at each situation in turn and consider for each:</a:t>
            </a:r>
          </a:p>
          <a:p>
            <a:endParaRPr lang="en-GB" dirty="0"/>
          </a:p>
          <a:p>
            <a:r>
              <a:rPr lang="en-GB" dirty="0"/>
              <a:t>(a) what powers the court has; and</a:t>
            </a:r>
          </a:p>
          <a:p>
            <a:endParaRPr lang="en-GB" dirty="0"/>
          </a:p>
          <a:p>
            <a:r>
              <a:rPr lang="en-GB" dirty="0"/>
              <a:t>(b) which factors the court needs to take into account.</a:t>
            </a:r>
          </a:p>
          <a:p>
            <a:endParaRPr lang="en-GB" dirty="0"/>
          </a:p>
          <a:p>
            <a:r>
              <a:rPr lang="en-GB" dirty="0"/>
              <a:t>Before considering the detail of the relevant sections of FLA 1996, a flowchart may make it easier to follow the process of deciding:</a:t>
            </a:r>
          </a:p>
          <a:p>
            <a:endParaRPr lang="en-GB" dirty="0"/>
          </a:p>
          <a:p>
            <a:r>
              <a:rPr lang="en-GB" dirty="0"/>
              <a:t>(a) whether the applicant can apply for an order; and</a:t>
            </a:r>
          </a:p>
          <a:p>
            <a:endParaRPr lang="en-GB" dirty="0"/>
          </a:p>
          <a:p>
            <a:r>
              <a:rPr lang="en-GB" dirty="0"/>
              <a:t>(b) if so, which section she should use.</a:t>
            </a:r>
          </a:p>
          <a:p>
            <a:endParaRPr lang="en-GB" dirty="0"/>
          </a:p>
          <a:p>
            <a:r>
              <a:rPr lang="en-GB" dirty="0"/>
              <a:t>It is worth noting that if the applicant applies under the wrong section, the court has the power to make the order under the correct section, if another section applies (s39(3)).</a:t>
            </a:r>
          </a:p>
        </p:txBody>
      </p:sp>
    </p:spTree>
    <p:extLst>
      <p:ext uri="{BB962C8B-B14F-4D97-AF65-F5344CB8AC3E}">
        <p14:creationId xmlns:p14="http://schemas.microsoft.com/office/powerpoint/2010/main" val="161283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BF7681-F5C3-93C9-EB57-E601287764A4}"/>
              </a:ext>
            </a:extLst>
          </p:cNvPr>
          <p:cNvSpPr>
            <a:spLocks noGrp="1"/>
          </p:cNvSpPr>
          <p:nvPr>
            <p:ph type="sldNum" sz="quarter" idx="10"/>
          </p:nvPr>
        </p:nvSpPr>
        <p:spPr/>
        <p:txBody>
          <a:bodyPr/>
          <a:lstStyle/>
          <a:p>
            <a:fld id="{D495E168-DA5E-4888-8D8A-92B118324C14}" type="slidenum">
              <a:rPr lang="en-US" noProof="0" smtClean="0"/>
              <a:pPr/>
              <a:t>10</a:t>
            </a:fld>
            <a:endParaRPr lang="en-US" noProof="0" dirty="0"/>
          </a:p>
        </p:txBody>
      </p:sp>
      <p:sp useBgFill="1">
        <p:nvSpPr>
          <p:cNvPr id="4" name="Title 3">
            <a:extLst>
              <a:ext uri="{FF2B5EF4-FFF2-40B4-BE49-F238E27FC236}">
                <a16:creationId xmlns:a16="http://schemas.microsoft.com/office/drawing/2014/main" id="{BB4C66AC-CAF8-C390-A4F1-86AA533453DB}"/>
              </a:ext>
            </a:extLst>
          </p:cNvPr>
          <p:cNvSpPr>
            <a:spLocks noGrp="1"/>
          </p:cNvSpPr>
          <p:nvPr>
            <p:ph type="title"/>
          </p:nvPr>
        </p:nvSpPr>
        <p:spPr/>
        <p:txBody>
          <a:bodyPr/>
          <a:lstStyle/>
          <a:p>
            <a:r>
              <a:rPr lang="en-GB" dirty="0">
                <a:solidFill>
                  <a:srgbClr val="FF0000"/>
                </a:solidFill>
              </a:rPr>
              <a:t>Important Terminology</a:t>
            </a:r>
          </a:p>
        </p:txBody>
      </p:sp>
      <p:sp>
        <p:nvSpPr>
          <p:cNvPr id="6" name="TextBox 5">
            <a:extLst>
              <a:ext uri="{FF2B5EF4-FFF2-40B4-BE49-F238E27FC236}">
                <a16:creationId xmlns:a16="http://schemas.microsoft.com/office/drawing/2014/main" id="{69DEB273-A415-4B37-7B2E-FABA741222C7}"/>
              </a:ext>
            </a:extLst>
          </p:cNvPr>
          <p:cNvSpPr txBox="1"/>
          <p:nvPr/>
        </p:nvSpPr>
        <p:spPr>
          <a:xfrm>
            <a:off x="544152" y="1860742"/>
            <a:ext cx="10899873" cy="2308324"/>
          </a:xfrm>
          <a:prstGeom prst="rect">
            <a:avLst/>
          </a:prstGeom>
          <a:noFill/>
        </p:spPr>
        <p:txBody>
          <a:bodyPr wrap="square">
            <a:spAutoFit/>
          </a:bodyPr>
          <a:lstStyle/>
          <a:p>
            <a:r>
              <a:rPr lang="en-GB" dirty="0"/>
              <a:t>In proceedings under FLA 1996, the victim applying for the order will be the “applicant” and the abuser will be the “respondent”. </a:t>
            </a:r>
          </a:p>
          <a:p>
            <a:endParaRPr lang="en-GB" dirty="0"/>
          </a:p>
          <a:p>
            <a:r>
              <a:rPr lang="en-GB" dirty="0"/>
              <a:t>Before looking at the detail of FLA 1996, it is useful to look at some definitions of words that are used frequently in the legislation. </a:t>
            </a:r>
          </a:p>
          <a:p>
            <a:endParaRPr lang="en-GB" dirty="0"/>
          </a:p>
          <a:p>
            <a:endParaRPr lang="en-GB" dirty="0"/>
          </a:p>
          <a:p>
            <a:r>
              <a:rPr lang="en-GB" dirty="0"/>
              <a:t>The definitions are mainly found in s62 FLA 1996.</a:t>
            </a:r>
          </a:p>
        </p:txBody>
      </p:sp>
    </p:spTree>
    <p:extLst>
      <p:ext uri="{BB962C8B-B14F-4D97-AF65-F5344CB8AC3E}">
        <p14:creationId xmlns:p14="http://schemas.microsoft.com/office/powerpoint/2010/main" val="762355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8658F37-39C3-DFEA-9B12-ED4A848A4C5B}"/>
              </a:ext>
            </a:extLst>
          </p:cNvPr>
          <p:cNvSpPr>
            <a:spLocks noGrp="1"/>
          </p:cNvSpPr>
          <p:nvPr>
            <p:ph type="sldNum" sz="quarter" idx="10"/>
          </p:nvPr>
        </p:nvSpPr>
        <p:spPr/>
        <p:txBody>
          <a:bodyPr/>
          <a:lstStyle/>
          <a:p>
            <a:fld id="{D495E168-DA5E-4888-8D8A-92B118324C14}" type="slidenum">
              <a:rPr lang="en-US" noProof="0" smtClean="0"/>
              <a:pPr/>
              <a:t>11</a:t>
            </a:fld>
            <a:endParaRPr lang="en-US" noProof="0" dirty="0"/>
          </a:p>
        </p:txBody>
      </p:sp>
      <p:sp>
        <p:nvSpPr>
          <p:cNvPr id="5" name="TextBox 4">
            <a:extLst>
              <a:ext uri="{FF2B5EF4-FFF2-40B4-BE49-F238E27FC236}">
                <a16:creationId xmlns:a16="http://schemas.microsoft.com/office/drawing/2014/main" id="{FD4F1777-5614-0860-8CA9-FA769D530ACA}"/>
              </a:ext>
            </a:extLst>
          </p:cNvPr>
          <p:cNvSpPr txBox="1"/>
          <p:nvPr/>
        </p:nvSpPr>
        <p:spPr>
          <a:xfrm>
            <a:off x="375857" y="56099"/>
            <a:ext cx="11539392" cy="6340197"/>
          </a:xfrm>
          <a:prstGeom prst="rect">
            <a:avLst/>
          </a:prstGeom>
          <a:noFill/>
        </p:spPr>
        <p:txBody>
          <a:bodyPr wrap="square">
            <a:spAutoFit/>
          </a:bodyPr>
          <a:lstStyle/>
          <a:p>
            <a:pPr algn="ctr"/>
            <a:r>
              <a:rPr lang="en-GB" sz="2800" dirty="0">
                <a:solidFill>
                  <a:schemeClr val="bg1"/>
                </a:solidFill>
              </a:rPr>
              <a:t>Cohabitants</a:t>
            </a:r>
          </a:p>
          <a:p>
            <a:endParaRPr lang="en-GB" dirty="0">
              <a:solidFill>
                <a:schemeClr val="bg1"/>
              </a:solidFill>
            </a:endParaRPr>
          </a:p>
          <a:p>
            <a:r>
              <a:rPr lang="en-GB" dirty="0">
                <a:solidFill>
                  <a:schemeClr val="bg1"/>
                </a:solidFill>
              </a:rPr>
              <a:t>s62(1)(a) FLA 1996 defines cohabitants as two persons who are neither married to each other nor civil partners of each other but are living together as if they were a married couple or as if they were civil partners. </a:t>
            </a:r>
          </a:p>
          <a:p>
            <a:r>
              <a:rPr lang="en-GB" dirty="0">
                <a:solidFill>
                  <a:schemeClr val="bg1"/>
                </a:solidFill>
              </a:rPr>
              <a:t>The definition of cohabitants did not originally include same-sex couples. It was amended to do so by s3 Domestic Violence, Crime and Victims Act 2004 (DVCVA 2004) and was amended again by the Civil Partnership Act 2004 (CPA 2004) to include the reference to civil partners.</a:t>
            </a:r>
          </a:p>
          <a:p>
            <a:endParaRPr lang="en-GB" dirty="0">
              <a:solidFill>
                <a:schemeClr val="bg1"/>
              </a:solidFill>
            </a:endParaRPr>
          </a:p>
          <a:p>
            <a:r>
              <a:rPr lang="en-GB" dirty="0">
                <a:solidFill>
                  <a:schemeClr val="bg1"/>
                </a:solidFill>
              </a:rPr>
              <a:t>Former cohabitants is to be read accordingly but does not include cohabitants who have subsequently married each other or become civil partners of each other.</a:t>
            </a:r>
          </a:p>
          <a:p>
            <a:endParaRPr lang="en-GB" dirty="0">
              <a:solidFill>
                <a:schemeClr val="bg1"/>
              </a:solidFill>
            </a:endParaRPr>
          </a:p>
          <a:p>
            <a:r>
              <a:rPr lang="en-GB" i="1" dirty="0">
                <a:solidFill>
                  <a:schemeClr val="bg1"/>
                </a:solidFill>
              </a:rPr>
              <a:t>In G v F (Non-molestation Order: Jurisdiction) [2000] </a:t>
            </a:r>
            <a:r>
              <a:rPr lang="en-GB" dirty="0">
                <a:solidFill>
                  <a:schemeClr val="bg1"/>
                </a:solidFill>
              </a:rPr>
              <a:t>the judge recommended that cohabitation should be interpreted generously so as not to exclude borderline cases. Here, the cohabitants each had their own home but spent four or five nights a week together. They had a sexual relationship, there was evidence that they lived in the same household and there was substantial evidence that they operated a joint bank account. Taking all these factors into account, the judge concluded that the woman and the man were former cohabitants. </a:t>
            </a:r>
          </a:p>
          <a:p>
            <a:endParaRPr lang="en-GB" dirty="0">
              <a:solidFill>
                <a:schemeClr val="bg1"/>
              </a:solidFill>
            </a:endParaRPr>
          </a:p>
          <a:p>
            <a:r>
              <a:rPr lang="en-GB" dirty="0">
                <a:solidFill>
                  <a:schemeClr val="bg1"/>
                </a:solidFill>
              </a:rPr>
              <a:t>The characteristics of a relationship are often defined by the six sign-posts set out in Crake v The Supplementary Benefits Commission [1982] to assist in determining what amounts to cohabitation. The sign-posts are (</a:t>
            </a:r>
            <a:r>
              <a:rPr lang="en-GB" dirty="0" err="1">
                <a:solidFill>
                  <a:schemeClr val="bg1"/>
                </a:solidFill>
              </a:rPr>
              <a:t>i</a:t>
            </a:r>
            <a:r>
              <a:rPr lang="en-GB" dirty="0">
                <a:solidFill>
                  <a:schemeClr val="bg1"/>
                </a:solidFill>
              </a:rPr>
              <a:t>) whether they are members of the same household; (ii) whether the relationship is stable; (iii) whether there is financial support; (iv) whether there is a sexual relationship; (v) whether they have children; and (vi) whether there is public acknowledgement of the relationship.</a:t>
            </a:r>
          </a:p>
        </p:txBody>
      </p:sp>
    </p:spTree>
    <p:extLst>
      <p:ext uri="{BB962C8B-B14F-4D97-AF65-F5344CB8AC3E}">
        <p14:creationId xmlns:p14="http://schemas.microsoft.com/office/powerpoint/2010/main" val="317504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FB4808E-ECEA-14A0-ABA3-AFCA11FCAA6A}"/>
              </a:ext>
            </a:extLst>
          </p:cNvPr>
          <p:cNvSpPr>
            <a:spLocks noGrp="1"/>
          </p:cNvSpPr>
          <p:nvPr>
            <p:ph type="sldNum" sz="quarter" idx="10"/>
          </p:nvPr>
        </p:nvSpPr>
        <p:spPr/>
        <p:txBody>
          <a:bodyPr/>
          <a:lstStyle/>
          <a:p>
            <a:fld id="{D495E168-DA5E-4888-8D8A-92B118324C14}" type="slidenum">
              <a:rPr lang="en-US" noProof="0" smtClean="0"/>
              <a:pPr/>
              <a:t>12</a:t>
            </a:fld>
            <a:endParaRPr lang="en-US" noProof="0" dirty="0"/>
          </a:p>
        </p:txBody>
      </p:sp>
      <p:sp>
        <p:nvSpPr>
          <p:cNvPr id="5" name="TextBox 4">
            <a:extLst>
              <a:ext uri="{FF2B5EF4-FFF2-40B4-BE49-F238E27FC236}">
                <a16:creationId xmlns:a16="http://schemas.microsoft.com/office/drawing/2014/main" id="{347FB788-550E-348D-60BC-1429950CB64C}"/>
              </a:ext>
            </a:extLst>
          </p:cNvPr>
          <p:cNvSpPr txBox="1"/>
          <p:nvPr/>
        </p:nvSpPr>
        <p:spPr>
          <a:xfrm>
            <a:off x="347808" y="374391"/>
            <a:ext cx="11202804" cy="5816977"/>
          </a:xfrm>
          <a:prstGeom prst="rect">
            <a:avLst/>
          </a:prstGeom>
          <a:noFill/>
        </p:spPr>
        <p:txBody>
          <a:bodyPr wrap="square">
            <a:spAutoFit/>
          </a:bodyPr>
          <a:lstStyle/>
          <a:p>
            <a:pPr algn="ctr"/>
            <a:r>
              <a:rPr lang="en-GB" sz="3600" dirty="0">
                <a:solidFill>
                  <a:schemeClr val="bg1"/>
                </a:solidFill>
              </a:rPr>
              <a:t>Relevant child</a:t>
            </a:r>
          </a:p>
          <a:p>
            <a:endParaRPr lang="en-GB" sz="2400" dirty="0">
              <a:solidFill>
                <a:schemeClr val="bg1"/>
              </a:solidFill>
            </a:endParaRPr>
          </a:p>
          <a:p>
            <a:r>
              <a:rPr lang="en-GB" sz="2400" dirty="0">
                <a:solidFill>
                  <a:schemeClr val="bg1"/>
                </a:solidFill>
              </a:rPr>
              <a:t>Under s62(2), a relevant child means:</a:t>
            </a:r>
          </a:p>
          <a:p>
            <a:endParaRPr lang="en-GB" sz="2400" dirty="0">
              <a:solidFill>
                <a:schemeClr val="bg1"/>
              </a:solidFill>
            </a:endParaRPr>
          </a:p>
          <a:p>
            <a:pPr marL="457200" indent="-457200">
              <a:buAutoNum type="alphaLcParenBoth"/>
            </a:pPr>
            <a:r>
              <a:rPr lang="en-GB" sz="2400" dirty="0">
                <a:solidFill>
                  <a:schemeClr val="bg1"/>
                </a:solidFill>
              </a:rPr>
              <a:t>any child who is living with, or might reasonably be expected to live with, either party to the proceedings;</a:t>
            </a:r>
          </a:p>
          <a:p>
            <a:endParaRPr lang="en-GB" sz="2400" dirty="0">
              <a:solidFill>
                <a:schemeClr val="bg1"/>
              </a:solidFill>
            </a:endParaRPr>
          </a:p>
          <a:p>
            <a:r>
              <a:rPr lang="en-GB" sz="2400" dirty="0">
                <a:solidFill>
                  <a:schemeClr val="bg1"/>
                </a:solidFill>
              </a:rPr>
              <a:t>(b) any child in relation to whom an order under certain statutes, including the CA 1989, is in question in the proceedings;</a:t>
            </a:r>
          </a:p>
          <a:p>
            <a:endParaRPr lang="en-GB" sz="2400" dirty="0">
              <a:solidFill>
                <a:schemeClr val="bg1"/>
              </a:solidFill>
            </a:endParaRPr>
          </a:p>
          <a:p>
            <a:r>
              <a:rPr lang="en-GB" sz="2400" dirty="0">
                <a:solidFill>
                  <a:schemeClr val="bg1"/>
                </a:solidFill>
              </a:rPr>
              <a:t>(c) any other child whose interests the court considers to be relevant.</a:t>
            </a:r>
          </a:p>
          <a:p>
            <a:endParaRPr lang="en-GB" sz="2400" dirty="0">
              <a:solidFill>
                <a:schemeClr val="bg1"/>
              </a:solidFill>
            </a:endParaRPr>
          </a:p>
          <a:p>
            <a:endParaRPr lang="en-GB" sz="2400" dirty="0">
              <a:solidFill>
                <a:schemeClr val="bg1"/>
              </a:solidFill>
            </a:endParaRPr>
          </a:p>
          <a:p>
            <a:r>
              <a:rPr lang="en-GB" sz="2400" dirty="0">
                <a:solidFill>
                  <a:schemeClr val="bg1"/>
                </a:solidFill>
              </a:rPr>
              <a:t>This definition is deliberately wide so that the court is able to take account of any child whose welfare is affected by the domestic abuse.</a:t>
            </a:r>
          </a:p>
        </p:txBody>
      </p:sp>
    </p:spTree>
    <p:extLst>
      <p:ext uri="{BB962C8B-B14F-4D97-AF65-F5344CB8AC3E}">
        <p14:creationId xmlns:p14="http://schemas.microsoft.com/office/powerpoint/2010/main" val="3141048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0C24C1F-5115-5983-1033-509601688CF3}"/>
              </a:ext>
            </a:extLst>
          </p:cNvPr>
          <p:cNvSpPr>
            <a:spLocks noGrp="1"/>
          </p:cNvSpPr>
          <p:nvPr>
            <p:ph type="sldNum" sz="quarter" idx="10"/>
          </p:nvPr>
        </p:nvSpPr>
        <p:spPr/>
        <p:txBody>
          <a:bodyPr/>
          <a:lstStyle/>
          <a:p>
            <a:fld id="{D495E168-DA5E-4888-8D8A-92B118324C14}" type="slidenum">
              <a:rPr lang="en-US" noProof="0" smtClean="0"/>
              <a:pPr/>
              <a:t>13</a:t>
            </a:fld>
            <a:endParaRPr lang="en-US" noProof="0" dirty="0"/>
          </a:p>
        </p:txBody>
      </p:sp>
      <p:sp>
        <p:nvSpPr>
          <p:cNvPr id="5" name="TextBox 4">
            <a:extLst>
              <a:ext uri="{FF2B5EF4-FFF2-40B4-BE49-F238E27FC236}">
                <a16:creationId xmlns:a16="http://schemas.microsoft.com/office/drawing/2014/main" id="{CAF4234D-3056-A04A-A465-B4A11E0BBCDD}"/>
              </a:ext>
            </a:extLst>
          </p:cNvPr>
          <p:cNvSpPr txBox="1"/>
          <p:nvPr/>
        </p:nvSpPr>
        <p:spPr>
          <a:xfrm>
            <a:off x="274880" y="210485"/>
            <a:ext cx="11775004" cy="6093976"/>
          </a:xfrm>
          <a:prstGeom prst="rect">
            <a:avLst/>
          </a:prstGeom>
          <a:noFill/>
        </p:spPr>
        <p:txBody>
          <a:bodyPr wrap="square">
            <a:spAutoFit/>
          </a:bodyPr>
          <a:lstStyle/>
          <a:p>
            <a:pPr algn="ctr"/>
            <a:r>
              <a:rPr lang="en-GB" sz="2400" dirty="0">
                <a:solidFill>
                  <a:schemeClr val="bg1"/>
                </a:solidFill>
              </a:rPr>
              <a:t>Associated</a:t>
            </a:r>
            <a:r>
              <a:rPr lang="en-GB" dirty="0">
                <a:solidFill>
                  <a:schemeClr val="bg1"/>
                </a:solidFill>
              </a:rPr>
              <a:t> </a:t>
            </a:r>
            <a:r>
              <a:rPr lang="en-GB" sz="2400" dirty="0">
                <a:solidFill>
                  <a:schemeClr val="bg1"/>
                </a:solidFill>
              </a:rPr>
              <a:t>persons</a:t>
            </a:r>
          </a:p>
          <a:p>
            <a:pPr algn="ctr"/>
            <a:endParaRPr lang="en-GB" dirty="0">
              <a:solidFill>
                <a:schemeClr val="bg1"/>
              </a:solidFill>
            </a:endParaRPr>
          </a:p>
          <a:p>
            <a:r>
              <a:rPr lang="en-GB" sz="1200" dirty="0">
                <a:solidFill>
                  <a:schemeClr val="bg1"/>
                </a:solidFill>
              </a:rPr>
              <a:t>Protection from domestic abuse under FLA 1996 is available only to people who are associated with each other. Under s62(3), a person is associated with another person if:</a:t>
            </a:r>
          </a:p>
          <a:p>
            <a:endParaRPr lang="en-GB" sz="1200" dirty="0">
              <a:solidFill>
                <a:schemeClr val="bg1"/>
              </a:solidFill>
            </a:endParaRPr>
          </a:p>
          <a:p>
            <a:r>
              <a:rPr lang="en-GB" sz="1200" dirty="0">
                <a:solidFill>
                  <a:schemeClr val="bg1"/>
                </a:solidFill>
              </a:rPr>
              <a:t>	(a) they are spouses or former spouses;</a:t>
            </a:r>
          </a:p>
          <a:p>
            <a:endParaRPr lang="en-GB" sz="1200" dirty="0">
              <a:solidFill>
                <a:schemeClr val="bg1"/>
              </a:solidFill>
            </a:endParaRPr>
          </a:p>
          <a:p>
            <a:r>
              <a:rPr lang="en-GB" sz="1200" dirty="0">
                <a:solidFill>
                  <a:schemeClr val="bg1"/>
                </a:solidFill>
              </a:rPr>
              <a:t>	(b) they are civil partners or former civil partners;</a:t>
            </a:r>
          </a:p>
          <a:p>
            <a:endParaRPr lang="en-GB" sz="1200" dirty="0">
              <a:solidFill>
                <a:schemeClr val="bg1"/>
              </a:solidFill>
            </a:endParaRPr>
          </a:p>
          <a:p>
            <a:r>
              <a:rPr lang="en-GB" sz="1200" dirty="0">
                <a:solidFill>
                  <a:schemeClr val="bg1"/>
                </a:solidFill>
              </a:rPr>
              <a:t>	(c) they are cohabitants or former cohabitants;</a:t>
            </a:r>
          </a:p>
          <a:p>
            <a:endParaRPr lang="en-GB" sz="1200" dirty="0">
              <a:solidFill>
                <a:schemeClr val="bg1"/>
              </a:solidFill>
            </a:endParaRPr>
          </a:p>
          <a:p>
            <a:r>
              <a:rPr lang="en-GB" sz="1200" dirty="0">
                <a:solidFill>
                  <a:schemeClr val="bg1"/>
                </a:solidFill>
              </a:rPr>
              <a:t>	(d) they live or have lived in the same household but not if one is the other’s employee, tenant, lodger or boarder;</a:t>
            </a:r>
          </a:p>
          <a:p>
            <a:endParaRPr lang="en-GB" sz="1200" dirty="0">
              <a:solidFill>
                <a:schemeClr val="bg1"/>
              </a:solidFill>
            </a:endParaRPr>
          </a:p>
          <a:p>
            <a:r>
              <a:rPr lang="en-GB" sz="1200" dirty="0">
                <a:solidFill>
                  <a:schemeClr val="bg1"/>
                </a:solidFill>
              </a:rPr>
              <a:t>	(e) they are relatives. There is a list of who are relatives in s63(1) FLA 1996;</a:t>
            </a:r>
          </a:p>
          <a:p>
            <a:endParaRPr lang="en-GB" sz="1200" dirty="0">
              <a:solidFill>
                <a:schemeClr val="bg1"/>
              </a:solidFill>
            </a:endParaRPr>
          </a:p>
          <a:p>
            <a:r>
              <a:rPr lang="en-GB" sz="1200" dirty="0">
                <a:solidFill>
                  <a:schemeClr val="bg1"/>
                </a:solidFill>
              </a:rPr>
              <a:t>	(f) they have agreed to marry one another (even if that agreement has been terminated). Evidence of the agreement to marry is required, for example, by gift of a ring 	or a “ceremony”. The application for the occupation order or the non-molestation order must be brought within three years of the termination of the agreement to 	marry;</a:t>
            </a:r>
          </a:p>
          <a:p>
            <a:endParaRPr lang="en-GB" sz="1200" dirty="0">
              <a:solidFill>
                <a:schemeClr val="bg1"/>
              </a:solidFill>
            </a:endParaRPr>
          </a:p>
          <a:p>
            <a:r>
              <a:rPr lang="en-GB" sz="1200" dirty="0">
                <a:solidFill>
                  <a:schemeClr val="bg1"/>
                </a:solidFill>
              </a:rPr>
              <a:t>	(g) they have entered into a civil partnership agreement (as defined by s73 CPA 2004) (even if the agreement has been terminated);</a:t>
            </a:r>
          </a:p>
          <a:p>
            <a:endParaRPr lang="en-GB" sz="1200" dirty="0">
              <a:solidFill>
                <a:schemeClr val="bg1"/>
              </a:solidFill>
            </a:endParaRPr>
          </a:p>
          <a:p>
            <a:r>
              <a:rPr lang="en-GB" sz="1200" dirty="0">
                <a:solidFill>
                  <a:schemeClr val="bg1"/>
                </a:solidFill>
              </a:rPr>
              <a:t>	(h) either they are parents of the same child or they both have or have had parental responsibility for the same child;</a:t>
            </a:r>
          </a:p>
          <a:p>
            <a:endParaRPr lang="en-GB" sz="1200" dirty="0">
              <a:solidFill>
                <a:schemeClr val="bg1"/>
              </a:solidFill>
            </a:endParaRPr>
          </a:p>
          <a:p>
            <a:r>
              <a:rPr lang="en-GB" sz="1200" dirty="0">
                <a:solidFill>
                  <a:schemeClr val="bg1"/>
                </a:solidFill>
              </a:rPr>
              <a:t>	(</a:t>
            </a:r>
            <a:r>
              <a:rPr lang="en-GB" sz="1200" dirty="0" err="1">
                <a:solidFill>
                  <a:schemeClr val="bg1"/>
                </a:solidFill>
              </a:rPr>
              <a:t>i</a:t>
            </a:r>
            <a:r>
              <a:rPr lang="en-GB" sz="1200" dirty="0">
                <a:solidFill>
                  <a:schemeClr val="bg1"/>
                </a:solidFill>
              </a:rPr>
              <a:t>) they are parties to the same family proceedings;</a:t>
            </a:r>
          </a:p>
          <a:p>
            <a:endParaRPr lang="en-GB" sz="1200" dirty="0">
              <a:solidFill>
                <a:schemeClr val="bg1"/>
              </a:solidFill>
            </a:endParaRPr>
          </a:p>
          <a:p>
            <a:r>
              <a:rPr lang="en-GB" sz="1200" dirty="0">
                <a:solidFill>
                  <a:schemeClr val="bg1"/>
                </a:solidFill>
              </a:rPr>
              <a:t>	(j) they have, or have had, an intimate personal relationship with each other which is, or was, of significant duration. This category of associated person was inserted 	into s62 FLA 1996 by s4 DVCVA 2004. It is designed to extend protection from domestic abuse to “girlfriend/boyfriend” relationships (heterosexual or same-sex) 	where there has been no cohabitation or engagement. The meaning of intimate personal relationship and significant duration has again be deliberately left wide, 	meaning the courts will take a generous view so as to allow as many applicants as possible to have access to the protection of injunctions under FLA 1996.</a:t>
            </a:r>
          </a:p>
          <a:p>
            <a:endParaRPr lang="en-GB" sz="1200" dirty="0">
              <a:solidFill>
                <a:schemeClr val="bg1"/>
              </a:solidFill>
            </a:endParaRPr>
          </a:p>
          <a:p>
            <a:endParaRPr lang="en-GB" sz="1200" dirty="0">
              <a:solidFill>
                <a:schemeClr val="bg1"/>
              </a:solidFill>
            </a:endParaRPr>
          </a:p>
          <a:p>
            <a:r>
              <a:rPr lang="en-GB" sz="1200" dirty="0">
                <a:solidFill>
                  <a:schemeClr val="bg1"/>
                </a:solidFill>
              </a:rPr>
              <a:t>It is worth noting that a child under 16 can apply for an occupation or a non-molestation order with leave if they have sufficient understanding (s43 FLA 1996).</a:t>
            </a:r>
          </a:p>
        </p:txBody>
      </p:sp>
    </p:spTree>
    <p:extLst>
      <p:ext uri="{BB962C8B-B14F-4D97-AF65-F5344CB8AC3E}">
        <p14:creationId xmlns:p14="http://schemas.microsoft.com/office/powerpoint/2010/main" val="4221018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22969C0-FB3B-A6BB-1B7F-6C0A6FC5DE97}"/>
              </a:ext>
            </a:extLst>
          </p:cNvPr>
          <p:cNvSpPr>
            <a:spLocks noGrp="1"/>
          </p:cNvSpPr>
          <p:nvPr>
            <p:ph type="sldNum" sz="quarter" idx="10"/>
          </p:nvPr>
        </p:nvSpPr>
        <p:spPr/>
        <p:txBody>
          <a:bodyPr/>
          <a:lstStyle/>
          <a:p>
            <a:fld id="{D495E168-DA5E-4888-8D8A-92B118324C14}" type="slidenum">
              <a:rPr lang="en-US" noProof="0" smtClean="0"/>
              <a:pPr/>
              <a:t>14</a:t>
            </a:fld>
            <a:endParaRPr lang="en-US" noProof="0" dirty="0"/>
          </a:p>
        </p:txBody>
      </p:sp>
      <p:pic>
        <p:nvPicPr>
          <p:cNvPr id="2050" name="Picture 2">
            <a:extLst>
              <a:ext uri="{FF2B5EF4-FFF2-40B4-BE49-F238E27FC236}">
                <a16:creationId xmlns:a16="http://schemas.microsoft.com/office/drawing/2014/main" id="{39DE1125-9CD6-4F4B-73C7-8FA5037EFB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3411" y="117806"/>
            <a:ext cx="8963042" cy="6740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797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F69104-3ED5-F39C-3615-47CB0D4B4B2C}"/>
              </a:ext>
            </a:extLst>
          </p:cNvPr>
          <p:cNvSpPr>
            <a:spLocks noGrp="1"/>
          </p:cNvSpPr>
          <p:nvPr>
            <p:ph type="sldNum" sz="quarter" idx="10"/>
          </p:nvPr>
        </p:nvSpPr>
        <p:spPr/>
        <p:txBody>
          <a:bodyPr/>
          <a:lstStyle/>
          <a:p>
            <a:fld id="{D495E168-DA5E-4888-8D8A-92B118324C14}" type="slidenum">
              <a:rPr lang="en-US" noProof="0" smtClean="0"/>
              <a:pPr/>
              <a:t>15</a:t>
            </a:fld>
            <a:endParaRPr lang="en-US" noProof="0" dirty="0"/>
          </a:p>
        </p:txBody>
      </p:sp>
      <p:sp>
        <p:nvSpPr>
          <p:cNvPr id="6" name="TextBox 5">
            <a:extLst>
              <a:ext uri="{FF2B5EF4-FFF2-40B4-BE49-F238E27FC236}">
                <a16:creationId xmlns:a16="http://schemas.microsoft.com/office/drawing/2014/main" id="{E2D34E50-1ABE-1C19-4B19-A750121C6334}"/>
              </a:ext>
            </a:extLst>
          </p:cNvPr>
          <p:cNvSpPr txBox="1"/>
          <p:nvPr/>
        </p:nvSpPr>
        <p:spPr>
          <a:xfrm>
            <a:off x="72927" y="670839"/>
            <a:ext cx="11825493" cy="5262979"/>
          </a:xfrm>
          <a:prstGeom prst="rect">
            <a:avLst/>
          </a:prstGeom>
          <a:noFill/>
        </p:spPr>
        <p:txBody>
          <a:bodyPr wrap="square">
            <a:spAutoFit/>
          </a:bodyPr>
          <a:lstStyle/>
          <a:p>
            <a:pPr algn="ctr"/>
            <a:r>
              <a:rPr lang="en-GB" sz="2400" b="1" dirty="0">
                <a:solidFill>
                  <a:schemeClr val="bg1"/>
                </a:solidFill>
              </a:rPr>
              <a:t>The applicant is entitled to occupy the home</a:t>
            </a:r>
          </a:p>
          <a:p>
            <a:endParaRPr lang="en-GB" sz="2400" b="1" dirty="0">
              <a:solidFill>
                <a:schemeClr val="bg1"/>
              </a:solidFill>
            </a:endParaRPr>
          </a:p>
          <a:p>
            <a:r>
              <a:rPr lang="en-GB" dirty="0">
                <a:solidFill>
                  <a:schemeClr val="bg1"/>
                </a:solidFill>
              </a:rPr>
              <a:t>The appropriate section to use where the applicant is entitled to occupy the home is s33 FLA 1996. The majority of applications for occupation orders are made under s33.</a:t>
            </a:r>
          </a:p>
          <a:p>
            <a:endParaRPr lang="en-GB" dirty="0">
              <a:solidFill>
                <a:schemeClr val="bg1"/>
              </a:solidFill>
            </a:endParaRPr>
          </a:p>
          <a:p>
            <a:r>
              <a:rPr lang="en-GB" dirty="0">
                <a:solidFill>
                  <a:schemeClr val="bg1"/>
                </a:solidFill>
              </a:rPr>
              <a:t>The main ways in which s33(1) provides that the applicant could be entitled to occupy the home are that:</a:t>
            </a:r>
          </a:p>
          <a:p>
            <a:endParaRPr lang="en-GB" dirty="0">
              <a:solidFill>
                <a:schemeClr val="bg1"/>
              </a:solidFill>
            </a:endParaRPr>
          </a:p>
          <a:p>
            <a:r>
              <a:rPr lang="en-GB" dirty="0">
                <a:solidFill>
                  <a:schemeClr val="bg1"/>
                </a:solidFill>
              </a:rPr>
              <a:t>a) she has a beneficial interest – this could be under an express or implied trust (see Chapter 6 for more detail on trusts);</a:t>
            </a:r>
          </a:p>
          <a:p>
            <a:r>
              <a:rPr lang="en-GB" dirty="0">
                <a:solidFill>
                  <a:schemeClr val="bg1"/>
                </a:solidFill>
              </a:rPr>
              <a:t>b) she has a contract allowing her to occupy, for example, a tenancy agreement;</a:t>
            </a:r>
          </a:p>
          <a:p>
            <a:r>
              <a:rPr lang="en-GB" dirty="0">
                <a:solidFill>
                  <a:schemeClr val="bg1"/>
                </a:solidFill>
              </a:rPr>
              <a:t>c) she has home rights – to have these, she must be a spouse or civil partner (see Chapter 6 for more detail on home rights).</a:t>
            </a:r>
          </a:p>
          <a:p>
            <a:endParaRPr lang="en-GB" dirty="0">
              <a:solidFill>
                <a:schemeClr val="bg1"/>
              </a:solidFill>
            </a:endParaRPr>
          </a:p>
          <a:p>
            <a:r>
              <a:rPr lang="en-GB" dirty="0">
                <a:solidFill>
                  <a:schemeClr val="bg1"/>
                </a:solidFill>
              </a:rPr>
              <a:t>It may not always be clear cut whether the applicant has a right to occupy the home. </a:t>
            </a:r>
          </a:p>
          <a:p>
            <a:endParaRPr lang="en-GB" dirty="0">
              <a:solidFill>
                <a:schemeClr val="bg1"/>
              </a:solidFill>
            </a:endParaRPr>
          </a:p>
          <a:p>
            <a:r>
              <a:rPr lang="en-GB" dirty="0">
                <a:solidFill>
                  <a:schemeClr val="bg1"/>
                </a:solidFill>
              </a:rPr>
              <a:t>Under s33(4), the court can deal with the question of whether the applicant has a right to occupy the home as a preliminary issue. If the court finds that she has no right to occupy, she can only apply for an occupation order if she comes within one of the other sections.</a:t>
            </a:r>
          </a:p>
        </p:txBody>
      </p:sp>
    </p:spTree>
    <p:extLst>
      <p:ext uri="{BB962C8B-B14F-4D97-AF65-F5344CB8AC3E}">
        <p14:creationId xmlns:p14="http://schemas.microsoft.com/office/powerpoint/2010/main" val="1484317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99E3E0-592E-8AA5-E6EF-1A96A5AC9A1B}"/>
              </a:ext>
            </a:extLst>
          </p:cNvPr>
          <p:cNvSpPr>
            <a:spLocks noGrp="1"/>
          </p:cNvSpPr>
          <p:nvPr>
            <p:ph type="sldNum" sz="quarter" idx="10"/>
          </p:nvPr>
        </p:nvSpPr>
        <p:spPr/>
        <p:txBody>
          <a:bodyPr/>
          <a:lstStyle/>
          <a:p>
            <a:fld id="{D495E168-DA5E-4888-8D8A-92B118324C14}" type="slidenum">
              <a:rPr lang="en-US" noProof="0" smtClean="0"/>
              <a:pPr/>
              <a:t>16</a:t>
            </a:fld>
            <a:endParaRPr lang="en-US" noProof="0" dirty="0"/>
          </a:p>
        </p:txBody>
      </p:sp>
      <p:sp>
        <p:nvSpPr>
          <p:cNvPr id="3" name="Footer Placeholder 2">
            <a:extLst>
              <a:ext uri="{FF2B5EF4-FFF2-40B4-BE49-F238E27FC236}">
                <a16:creationId xmlns:a16="http://schemas.microsoft.com/office/drawing/2014/main" id="{0915D36E-861D-B787-5E1C-F6A27CD21101}"/>
              </a:ext>
            </a:extLst>
          </p:cNvPr>
          <p:cNvSpPr>
            <a:spLocks noGrp="1"/>
          </p:cNvSpPr>
          <p:nvPr>
            <p:ph type="ftr" sz="quarter" idx="12"/>
          </p:nvPr>
        </p:nvSpPr>
        <p:spPr/>
        <p:txBody>
          <a:bodyPr/>
          <a:lstStyle/>
          <a:p>
            <a:r>
              <a:rPr lang="en-US" noProof="0"/>
              <a:t>ADD A FOOTER</a:t>
            </a:r>
            <a:endParaRPr lang="en-US" noProof="0" dirty="0"/>
          </a:p>
        </p:txBody>
      </p:sp>
      <p:sp>
        <p:nvSpPr>
          <p:cNvPr id="6" name="TextBox 5">
            <a:extLst>
              <a:ext uri="{FF2B5EF4-FFF2-40B4-BE49-F238E27FC236}">
                <a16:creationId xmlns:a16="http://schemas.microsoft.com/office/drawing/2014/main" id="{53303CD6-6288-1A41-35CD-4C76E9D796C3}"/>
              </a:ext>
            </a:extLst>
          </p:cNvPr>
          <p:cNvSpPr txBox="1"/>
          <p:nvPr/>
        </p:nvSpPr>
        <p:spPr>
          <a:xfrm>
            <a:off x="274881" y="337248"/>
            <a:ext cx="11331828" cy="5078313"/>
          </a:xfrm>
          <a:prstGeom prst="rect">
            <a:avLst/>
          </a:prstGeom>
          <a:noFill/>
        </p:spPr>
        <p:txBody>
          <a:bodyPr wrap="square">
            <a:spAutoFit/>
          </a:bodyPr>
          <a:lstStyle/>
          <a:p>
            <a:pPr algn="ctr"/>
            <a:r>
              <a:rPr lang="en-GB" sz="3200" dirty="0">
                <a:solidFill>
                  <a:schemeClr val="bg1"/>
                </a:solidFill>
              </a:rPr>
              <a:t>Powers of the court</a:t>
            </a:r>
          </a:p>
          <a:p>
            <a:pPr algn="ctr"/>
            <a:endParaRPr lang="en-GB" sz="2800" dirty="0">
              <a:solidFill>
                <a:schemeClr val="bg1"/>
              </a:solidFill>
            </a:endParaRPr>
          </a:p>
          <a:p>
            <a:r>
              <a:rPr lang="en-GB" sz="2400" dirty="0">
                <a:solidFill>
                  <a:schemeClr val="bg1"/>
                </a:solidFill>
              </a:rPr>
              <a:t>The court has wide powers under s33(3) FLA 1996 to deal with the occupation of the home. The court can make an order with one or more of the following provisions:</a:t>
            </a:r>
          </a:p>
          <a:p>
            <a:endParaRPr lang="en-GB" sz="2400" dirty="0">
              <a:solidFill>
                <a:schemeClr val="bg1"/>
              </a:solidFill>
            </a:endParaRPr>
          </a:p>
          <a:p>
            <a:r>
              <a:rPr lang="en-GB" sz="2400" dirty="0">
                <a:solidFill>
                  <a:schemeClr val="bg1"/>
                </a:solidFill>
              </a:rPr>
              <a:t>(a) enforce the applicant’s right to remain in the property against the respondent;</a:t>
            </a:r>
          </a:p>
          <a:p>
            <a:r>
              <a:rPr lang="en-GB" sz="2400" dirty="0">
                <a:solidFill>
                  <a:schemeClr val="bg1"/>
                </a:solidFill>
              </a:rPr>
              <a:t>(b) require the respondent to let the applicant enter the home and occupy it or part of it;</a:t>
            </a:r>
          </a:p>
          <a:p>
            <a:r>
              <a:rPr lang="en-GB" sz="2400" dirty="0">
                <a:solidFill>
                  <a:schemeClr val="bg1"/>
                </a:solidFill>
              </a:rPr>
              <a:t>(c) regulate the occupation of the home by the parties;</a:t>
            </a:r>
          </a:p>
          <a:p>
            <a:r>
              <a:rPr lang="en-GB" sz="2400" dirty="0">
                <a:solidFill>
                  <a:schemeClr val="bg1"/>
                </a:solidFill>
              </a:rPr>
              <a:t>(d) stop or restrict any right the respondent has to occupy the home;</a:t>
            </a:r>
          </a:p>
          <a:p>
            <a:r>
              <a:rPr lang="en-GB" sz="2400" dirty="0">
                <a:solidFill>
                  <a:schemeClr val="bg1"/>
                </a:solidFill>
              </a:rPr>
              <a:t>(e) restrict or end any home rights that the respondent has;</a:t>
            </a:r>
          </a:p>
          <a:p>
            <a:r>
              <a:rPr lang="en-GB" sz="2400" dirty="0">
                <a:solidFill>
                  <a:schemeClr val="bg1"/>
                </a:solidFill>
              </a:rPr>
              <a:t>(f) make the respondent leave the home or part of it;</a:t>
            </a:r>
          </a:p>
          <a:p>
            <a:r>
              <a:rPr lang="en-GB" sz="2400" dirty="0">
                <a:solidFill>
                  <a:schemeClr val="bg1"/>
                </a:solidFill>
              </a:rPr>
              <a:t>(g) exclude the respondent from a defined area around the home.</a:t>
            </a:r>
          </a:p>
        </p:txBody>
      </p:sp>
    </p:spTree>
    <p:extLst>
      <p:ext uri="{BB962C8B-B14F-4D97-AF65-F5344CB8AC3E}">
        <p14:creationId xmlns:p14="http://schemas.microsoft.com/office/powerpoint/2010/main" val="967063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564FAA-CB88-7DF8-239D-DF3943A4E7E2}"/>
              </a:ext>
            </a:extLst>
          </p:cNvPr>
          <p:cNvSpPr>
            <a:spLocks noGrp="1"/>
          </p:cNvSpPr>
          <p:nvPr>
            <p:ph type="sldNum" sz="quarter" idx="10"/>
          </p:nvPr>
        </p:nvSpPr>
        <p:spPr/>
        <p:txBody>
          <a:bodyPr/>
          <a:lstStyle/>
          <a:p>
            <a:fld id="{D495E168-DA5E-4888-8D8A-92B118324C14}" type="slidenum">
              <a:rPr lang="en-US" noProof="0" smtClean="0"/>
              <a:pPr/>
              <a:t>17</a:t>
            </a:fld>
            <a:endParaRPr lang="en-US" noProof="0" dirty="0"/>
          </a:p>
        </p:txBody>
      </p:sp>
      <p:sp>
        <p:nvSpPr>
          <p:cNvPr id="6" name="TextBox 5">
            <a:extLst>
              <a:ext uri="{FF2B5EF4-FFF2-40B4-BE49-F238E27FC236}">
                <a16:creationId xmlns:a16="http://schemas.microsoft.com/office/drawing/2014/main" id="{84F2978D-2C32-F2FC-56B9-8E667EF9DBBF}"/>
              </a:ext>
            </a:extLst>
          </p:cNvPr>
          <p:cNvSpPr txBox="1"/>
          <p:nvPr/>
        </p:nvSpPr>
        <p:spPr>
          <a:xfrm>
            <a:off x="194473" y="0"/>
            <a:ext cx="11803053" cy="6124754"/>
          </a:xfrm>
          <a:prstGeom prst="rect">
            <a:avLst/>
          </a:prstGeom>
          <a:noFill/>
        </p:spPr>
        <p:txBody>
          <a:bodyPr wrap="square">
            <a:spAutoFit/>
          </a:bodyPr>
          <a:lstStyle/>
          <a:p>
            <a:pPr algn="ctr"/>
            <a:r>
              <a:rPr lang="en-GB" sz="2000" dirty="0">
                <a:solidFill>
                  <a:schemeClr val="bg1"/>
                </a:solidFill>
              </a:rPr>
              <a:t>Factors the court will take into account</a:t>
            </a:r>
          </a:p>
          <a:p>
            <a:endParaRPr lang="en-GB" sz="2000" dirty="0">
              <a:solidFill>
                <a:schemeClr val="bg1"/>
              </a:solidFill>
            </a:endParaRPr>
          </a:p>
          <a:p>
            <a:r>
              <a:rPr lang="en-GB" sz="1600" dirty="0">
                <a:solidFill>
                  <a:schemeClr val="bg1"/>
                </a:solidFill>
              </a:rPr>
              <a:t>The court must take into account all of the circumstances, including the factors set out in s33(6) FLA 1996, when deciding whether and how to exercise its powers under s33(3). These factors are:</a:t>
            </a:r>
          </a:p>
          <a:p>
            <a:endParaRPr lang="en-GB" sz="1600" dirty="0">
              <a:solidFill>
                <a:schemeClr val="bg1"/>
              </a:solidFill>
            </a:endParaRPr>
          </a:p>
          <a:p>
            <a:r>
              <a:rPr lang="en-GB" sz="1600" dirty="0">
                <a:solidFill>
                  <a:schemeClr val="bg1"/>
                </a:solidFill>
              </a:rPr>
              <a:t>(a) the housing needs and resources of the parties and any relevant child – the housing needs of any child will tend to take priority. Consider whether either party has alternative accommodation that they could use;</a:t>
            </a:r>
          </a:p>
          <a:p>
            <a:r>
              <a:rPr lang="en-GB" sz="1600" dirty="0">
                <a:solidFill>
                  <a:schemeClr val="bg1"/>
                </a:solidFill>
              </a:rPr>
              <a:t>(b) the financial resources of the parties – this will be especially relevant if one party can afford to rehouse themselves;</a:t>
            </a:r>
          </a:p>
          <a:p>
            <a:r>
              <a:rPr lang="en-GB" sz="1600" dirty="0">
                <a:solidFill>
                  <a:schemeClr val="bg1"/>
                </a:solidFill>
              </a:rPr>
              <a:t>(c) the likely effect of either making or refusing an order on the health, safety or well-being of the parties and any relevant child – here, the court will consider whether an order is necessary to protect the applicant and any relevant child; and</a:t>
            </a:r>
          </a:p>
          <a:p>
            <a:r>
              <a:rPr lang="en-GB" sz="1600" dirty="0">
                <a:solidFill>
                  <a:schemeClr val="bg1"/>
                </a:solidFill>
              </a:rPr>
              <a:t>(d) the parties’ conduct. In Richards v Richards [1984] the court held that the conduct of the parties need not be violent but there must be something more than trivial complaints.</a:t>
            </a:r>
          </a:p>
          <a:p>
            <a:endParaRPr lang="en-GB" sz="1600" dirty="0">
              <a:solidFill>
                <a:schemeClr val="bg1"/>
              </a:solidFill>
            </a:endParaRPr>
          </a:p>
          <a:p>
            <a:r>
              <a:rPr lang="en-GB" sz="1600" dirty="0">
                <a:solidFill>
                  <a:schemeClr val="bg1"/>
                </a:solidFill>
              </a:rPr>
              <a:t>Guidance on the interpretation of s33(6) FLA 1996 was offered by the Court of Appeal in </a:t>
            </a:r>
            <a:r>
              <a:rPr lang="en-GB" sz="1600" b="1" dirty="0">
                <a:solidFill>
                  <a:schemeClr val="bg1"/>
                </a:solidFill>
              </a:rPr>
              <a:t>G v G (Occupation Order: Conduct) [2000]. </a:t>
            </a:r>
            <a:r>
              <a:rPr lang="en-GB" sz="1600" dirty="0">
                <a:solidFill>
                  <a:schemeClr val="bg1"/>
                </a:solidFill>
              </a:rPr>
              <a:t>It was held that whenever the court is looking at the question of the respondent’s conduct, the important element is the effect of that conduct on the applicant or relevant child, rather than the intention of the respondent. In applying s33(6), the court has to consider all the factors listed and make a finding on each of them.</a:t>
            </a:r>
          </a:p>
          <a:p>
            <a:endParaRPr lang="en-GB" sz="1600" dirty="0">
              <a:solidFill>
                <a:schemeClr val="bg1"/>
              </a:solidFill>
            </a:endParaRPr>
          </a:p>
          <a:p>
            <a:r>
              <a:rPr lang="en-GB" sz="1600" dirty="0">
                <a:solidFill>
                  <a:schemeClr val="bg1"/>
                </a:solidFill>
              </a:rPr>
              <a:t>In </a:t>
            </a:r>
            <a:r>
              <a:rPr lang="en-GB" sz="1600" b="1" dirty="0">
                <a:solidFill>
                  <a:schemeClr val="bg1"/>
                </a:solidFill>
              </a:rPr>
              <a:t>Grubb v Grubb [2009] </a:t>
            </a:r>
            <a:r>
              <a:rPr lang="en-GB" sz="1600" dirty="0">
                <a:solidFill>
                  <a:schemeClr val="bg1"/>
                </a:solidFill>
              </a:rPr>
              <a:t>the court refused the husband’s appeal against an occupation order. The court found that an occupation order was always serious, especially where the husband was being removed from his home. It was likely to be most serious when removing someone who had no alternative accommodation. Separation in this case was necessary and the only way to achieve separation was to evict the husband from the home. The husband in this case did have suitable alternative accommodation.</a:t>
            </a:r>
          </a:p>
          <a:p>
            <a:r>
              <a:rPr lang="en-GB" sz="1600" dirty="0">
                <a:solidFill>
                  <a:schemeClr val="bg1"/>
                </a:solidFill>
              </a:rPr>
              <a:t>This case is still cited and a very useful authority because the occupation order was made in the absence of allegations of physical violence, here the court found the husband had been verbally abusive on a number of occasions. </a:t>
            </a:r>
          </a:p>
        </p:txBody>
      </p:sp>
    </p:spTree>
    <p:extLst>
      <p:ext uri="{BB962C8B-B14F-4D97-AF65-F5344CB8AC3E}">
        <p14:creationId xmlns:p14="http://schemas.microsoft.com/office/powerpoint/2010/main" val="495978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61F068-FCB4-CD42-702F-87428CE433BD}"/>
              </a:ext>
            </a:extLst>
          </p:cNvPr>
          <p:cNvSpPr>
            <a:spLocks noGrp="1"/>
          </p:cNvSpPr>
          <p:nvPr>
            <p:ph type="sldNum" sz="quarter" idx="10"/>
          </p:nvPr>
        </p:nvSpPr>
        <p:spPr/>
        <p:txBody>
          <a:bodyPr/>
          <a:lstStyle/>
          <a:p>
            <a:fld id="{D495E168-DA5E-4888-8D8A-92B118324C14}" type="slidenum">
              <a:rPr lang="en-US" noProof="0" smtClean="0"/>
              <a:pPr/>
              <a:t>18</a:t>
            </a:fld>
            <a:endParaRPr lang="en-US" noProof="0" dirty="0"/>
          </a:p>
        </p:txBody>
      </p:sp>
      <p:sp>
        <p:nvSpPr>
          <p:cNvPr id="8" name="TextBox 7">
            <a:extLst>
              <a:ext uri="{FF2B5EF4-FFF2-40B4-BE49-F238E27FC236}">
                <a16:creationId xmlns:a16="http://schemas.microsoft.com/office/drawing/2014/main" id="{C746EE36-12C5-8A86-382A-8BD382963171}"/>
              </a:ext>
            </a:extLst>
          </p:cNvPr>
          <p:cNvSpPr txBox="1"/>
          <p:nvPr/>
        </p:nvSpPr>
        <p:spPr>
          <a:xfrm>
            <a:off x="594641" y="228658"/>
            <a:ext cx="8985522" cy="1692771"/>
          </a:xfrm>
          <a:prstGeom prst="rect">
            <a:avLst/>
          </a:prstGeom>
          <a:noFill/>
        </p:spPr>
        <p:txBody>
          <a:bodyPr wrap="square">
            <a:spAutoFit/>
          </a:bodyPr>
          <a:lstStyle/>
          <a:p>
            <a:r>
              <a:rPr lang="en-GB" dirty="0">
                <a:solidFill>
                  <a:schemeClr val="bg1"/>
                </a:solidFill>
              </a:rPr>
              <a:t>The court must also apply the test set out in s33(7) FLA 1996, commonly known as the </a:t>
            </a:r>
            <a:r>
              <a:rPr lang="en-GB" sz="3200" b="1" dirty="0">
                <a:solidFill>
                  <a:schemeClr val="bg1"/>
                </a:solidFill>
                <a:highlight>
                  <a:srgbClr val="00FF00"/>
                </a:highlight>
              </a:rPr>
              <a:t>“balance of harm” test</a:t>
            </a:r>
            <a:r>
              <a:rPr lang="en-GB" dirty="0">
                <a:solidFill>
                  <a:schemeClr val="bg1"/>
                </a:solidFill>
              </a:rPr>
              <a:t>. If the test reveals that greater harm would be caused by not making the order, then the court must make an occupation order.</a:t>
            </a:r>
          </a:p>
          <a:p>
            <a:endParaRPr lang="en-GB" dirty="0">
              <a:solidFill>
                <a:schemeClr val="bg1"/>
              </a:solidFill>
            </a:endParaRPr>
          </a:p>
          <a:p>
            <a:r>
              <a:rPr lang="en-GB" dirty="0">
                <a:solidFill>
                  <a:schemeClr val="bg1"/>
                </a:solidFill>
              </a:rPr>
              <a:t>The balance of harm test can be broken down into three questions:</a:t>
            </a:r>
          </a:p>
        </p:txBody>
      </p:sp>
      <p:pic>
        <p:nvPicPr>
          <p:cNvPr id="3074" name="Picture 2">
            <a:extLst>
              <a:ext uri="{FF2B5EF4-FFF2-40B4-BE49-F238E27FC236}">
                <a16:creationId xmlns:a16="http://schemas.microsoft.com/office/drawing/2014/main" id="{49746FBF-A019-C9D4-F21B-9475C6FF77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6270" y="2552467"/>
            <a:ext cx="6496039" cy="3068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939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DE5B19E-1FD2-C145-45A2-2780B5D75E9C}"/>
              </a:ext>
            </a:extLst>
          </p:cNvPr>
          <p:cNvSpPr>
            <a:spLocks noGrp="1"/>
          </p:cNvSpPr>
          <p:nvPr>
            <p:ph type="sldNum" sz="quarter" idx="10"/>
          </p:nvPr>
        </p:nvSpPr>
        <p:spPr/>
        <p:txBody>
          <a:bodyPr/>
          <a:lstStyle/>
          <a:p>
            <a:fld id="{D495E168-DA5E-4888-8D8A-92B118324C14}" type="slidenum">
              <a:rPr lang="en-US" noProof="0" smtClean="0"/>
              <a:pPr/>
              <a:t>19</a:t>
            </a:fld>
            <a:endParaRPr lang="en-US" noProof="0" dirty="0"/>
          </a:p>
        </p:txBody>
      </p:sp>
      <p:pic>
        <p:nvPicPr>
          <p:cNvPr id="5" name="Picture 4">
            <a:extLst>
              <a:ext uri="{FF2B5EF4-FFF2-40B4-BE49-F238E27FC236}">
                <a16:creationId xmlns:a16="http://schemas.microsoft.com/office/drawing/2014/main" id="{7896D8B2-F4BB-02D3-5E06-F9704003FF2E}"/>
              </a:ext>
            </a:extLst>
          </p:cNvPr>
          <p:cNvPicPr>
            <a:picLocks noChangeAspect="1"/>
          </p:cNvPicPr>
          <p:nvPr/>
        </p:nvPicPr>
        <p:blipFill>
          <a:blip r:embed="rId2"/>
          <a:stretch>
            <a:fillRect/>
          </a:stretch>
        </p:blipFill>
        <p:spPr>
          <a:xfrm>
            <a:off x="416220" y="374391"/>
            <a:ext cx="11359559" cy="6393121"/>
          </a:xfrm>
          <a:prstGeom prst="rect">
            <a:avLst/>
          </a:prstGeom>
        </p:spPr>
      </p:pic>
    </p:spTree>
    <p:extLst>
      <p:ext uri="{BB962C8B-B14F-4D97-AF65-F5344CB8AC3E}">
        <p14:creationId xmlns:p14="http://schemas.microsoft.com/office/powerpoint/2010/main" val="1633373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AD6A56-34C7-D7BD-D25D-47F7CD705714}"/>
              </a:ext>
            </a:extLst>
          </p:cNvPr>
          <p:cNvSpPr>
            <a:spLocks noGrp="1"/>
          </p:cNvSpPr>
          <p:nvPr>
            <p:ph type="sldNum" sz="quarter" idx="10"/>
          </p:nvPr>
        </p:nvSpPr>
        <p:spPr/>
        <p:txBody>
          <a:bodyPr/>
          <a:lstStyle/>
          <a:p>
            <a:fld id="{D495E168-DA5E-4888-8D8A-92B118324C14}" type="slidenum">
              <a:rPr lang="en-US" noProof="0" smtClean="0"/>
              <a:pPr/>
              <a:t>20</a:t>
            </a:fld>
            <a:endParaRPr lang="en-US" noProof="0" dirty="0"/>
          </a:p>
        </p:txBody>
      </p:sp>
      <p:sp>
        <p:nvSpPr>
          <p:cNvPr id="4" name="Title 3">
            <a:extLst>
              <a:ext uri="{FF2B5EF4-FFF2-40B4-BE49-F238E27FC236}">
                <a16:creationId xmlns:a16="http://schemas.microsoft.com/office/drawing/2014/main" id="{17897EB6-CAA9-863A-C531-AA01EC90318E}"/>
              </a:ext>
            </a:extLst>
          </p:cNvPr>
          <p:cNvSpPr>
            <a:spLocks noGrp="1"/>
          </p:cNvSpPr>
          <p:nvPr>
            <p:ph type="title"/>
          </p:nvPr>
        </p:nvSpPr>
        <p:spPr>
          <a:xfrm>
            <a:off x="748443" y="259425"/>
            <a:ext cx="10515600" cy="922143"/>
          </a:xfrm>
        </p:spPr>
        <p:txBody>
          <a:bodyPr/>
          <a:lstStyle/>
          <a:p>
            <a:r>
              <a:rPr lang="en-GB" dirty="0">
                <a:solidFill>
                  <a:schemeClr val="tx1"/>
                </a:solidFill>
              </a:rPr>
              <a:t>Case Law (balance of harm) </a:t>
            </a:r>
          </a:p>
        </p:txBody>
      </p:sp>
      <p:sp>
        <p:nvSpPr>
          <p:cNvPr id="6" name="TextBox 5">
            <a:extLst>
              <a:ext uri="{FF2B5EF4-FFF2-40B4-BE49-F238E27FC236}">
                <a16:creationId xmlns:a16="http://schemas.microsoft.com/office/drawing/2014/main" id="{E1809F3A-9335-CEE5-BD9D-5D2655CDCEAB}"/>
              </a:ext>
            </a:extLst>
          </p:cNvPr>
          <p:cNvSpPr txBox="1"/>
          <p:nvPr/>
        </p:nvSpPr>
        <p:spPr>
          <a:xfrm>
            <a:off x="106587" y="1520262"/>
            <a:ext cx="11926467" cy="5078313"/>
          </a:xfrm>
          <a:prstGeom prst="rect">
            <a:avLst/>
          </a:prstGeom>
          <a:noFill/>
        </p:spPr>
        <p:txBody>
          <a:bodyPr wrap="square">
            <a:spAutoFit/>
          </a:bodyPr>
          <a:lstStyle/>
          <a:p>
            <a:r>
              <a:rPr lang="en-GB" b="1" dirty="0">
                <a:solidFill>
                  <a:schemeClr val="accent6">
                    <a:lumMod val="75000"/>
                  </a:schemeClr>
                </a:solidFill>
              </a:rPr>
              <a:t>B v B (Occupation Order) [1999] </a:t>
            </a:r>
            <a:r>
              <a:rPr lang="en-GB" dirty="0"/>
              <a:t>examined the factors laid down in </a:t>
            </a:r>
            <a:r>
              <a:rPr lang="en-GB" dirty="0">
                <a:solidFill>
                  <a:schemeClr val="accent6">
                    <a:lumMod val="75000"/>
                  </a:schemeClr>
                </a:solidFill>
              </a:rPr>
              <a:t>s33(6) FLA 1996 </a:t>
            </a:r>
            <a:r>
              <a:rPr lang="en-GB" dirty="0"/>
              <a:t>and the practical operation of the </a:t>
            </a:r>
            <a:r>
              <a:rPr lang="en-GB" b="1" dirty="0"/>
              <a:t>balance of harm test </a:t>
            </a:r>
            <a:r>
              <a:rPr lang="en-GB" dirty="0">
                <a:solidFill>
                  <a:schemeClr val="accent6">
                    <a:lumMod val="75000"/>
                  </a:schemeClr>
                </a:solidFill>
              </a:rPr>
              <a:t>under s33(7).</a:t>
            </a:r>
          </a:p>
          <a:p>
            <a:endParaRPr lang="en-GB" dirty="0"/>
          </a:p>
          <a:p>
            <a:r>
              <a:rPr lang="en-GB" dirty="0"/>
              <a:t>(a) The parties were married and they lived with the husband’s 6 year old son from a previous relationship and their own child born in October 1997. Following an incident of domestic violence, the wife left the family home with the younger child.</a:t>
            </a:r>
          </a:p>
          <a:p>
            <a:r>
              <a:rPr lang="en-GB" dirty="0"/>
              <a:t>(b) The local authority had a duty to rehouse the wife. There was no duty to rehouse the husband if he was excluded from the home because his homelessness would have been caused by his violence.</a:t>
            </a:r>
          </a:p>
          <a:p>
            <a:r>
              <a:rPr lang="en-GB" dirty="0"/>
              <a:t>(c) The court found that the applicant and the younger child would suffer significant harm if an occupation order was not made.</a:t>
            </a:r>
          </a:p>
          <a:p>
            <a:r>
              <a:rPr lang="en-GB" dirty="0"/>
              <a:t>(d) It also found that the older child would suffer significant harm if an order was made because he would have to move home and change schools.</a:t>
            </a:r>
          </a:p>
          <a:p>
            <a:r>
              <a:rPr lang="en-GB" dirty="0"/>
              <a:t>(e) This was greater than the harm to the wife and younger child in waiting to be rehoused if no occupation order was made, so the balance of harm test was not satisfied and the court did not have a duty to make the order.</a:t>
            </a:r>
          </a:p>
          <a:p>
            <a:r>
              <a:rPr lang="en-GB" dirty="0"/>
              <a:t>(f) The court then went on to consider the factors in s33(6). The housing needs . . . of any relevant child was the key factor and no occupation order was made because of the housing needs of the husband’s child.</a:t>
            </a:r>
          </a:p>
          <a:p>
            <a:endParaRPr lang="en-GB" dirty="0"/>
          </a:p>
          <a:p>
            <a:r>
              <a:rPr lang="en-GB" dirty="0"/>
              <a:t>This case is becoming more relevant now the population consists of more blended families.</a:t>
            </a:r>
          </a:p>
        </p:txBody>
      </p:sp>
    </p:spTree>
    <p:extLst>
      <p:ext uri="{BB962C8B-B14F-4D97-AF65-F5344CB8AC3E}">
        <p14:creationId xmlns:p14="http://schemas.microsoft.com/office/powerpoint/2010/main" val="2708149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264B6F5-4911-D1A2-1F18-4449455B2DEA}"/>
              </a:ext>
            </a:extLst>
          </p:cNvPr>
          <p:cNvSpPr>
            <a:spLocks noGrp="1"/>
          </p:cNvSpPr>
          <p:nvPr>
            <p:ph type="sldNum" sz="quarter" idx="10"/>
          </p:nvPr>
        </p:nvSpPr>
        <p:spPr/>
        <p:txBody>
          <a:bodyPr/>
          <a:lstStyle/>
          <a:p>
            <a:fld id="{D495E168-DA5E-4888-8D8A-92B118324C14}" type="slidenum">
              <a:rPr lang="en-US" noProof="0" smtClean="0"/>
              <a:pPr/>
              <a:t>21</a:t>
            </a:fld>
            <a:endParaRPr lang="en-US" noProof="0" dirty="0"/>
          </a:p>
        </p:txBody>
      </p:sp>
      <p:sp>
        <p:nvSpPr>
          <p:cNvPr id="3" name="Footer Placeholder 2">
            <a:extLst>
              <a:ext uri="{FF2B5EF4-FFF2-40B4-BE49-F238E27FC236}">
                <a16:creationId xmlns:a16="http://schemas.microsoft.com/office/drawing/2014/main" id="{868E07BA-0C2F-2011-3D6F-9A35B546F70B}"/>
              </a:ext>
            </a:extLst>
          </p:cNvPr>
          <p:cNvSpPr>
            <a:spLocks noGrp="1"/>
          </p:cNvSpPr>
          <p:nvPr>
            <p:ph type="ftr" sz="quarter" idx="12"/>
          </p:nvPr>
        </p:nvSpPr>
        <p:spPr/>
        <p:txBody>
          <a:bodyPr/>
          <a:lstStyle/>
          <a:p>
            <a:r>
              <a:rPr lang="en-US" noProof="0"/>
              <a:t>ADD A FOOTER</a:t>
            </a:r>
            <a:endParaRPr lang="en-US" noProof="0" dirty="0"/>
          </a:p>
        </p:txBody>
      </p:sp>
      <p:sp>
        <p:nvSpPr>
          <p:cNvPr id="4" name="Title 3">
            <a:extLst>
              <a:ext uri="{FF2B5EF4-FFF2-40B4-BE49-F238E27FC236}">
                <a16:creationId xmlns:a16="http://schemas.microsoft.com/office/drawing/2014/main" id="{1C82788A-5467-467C-69B5-81DB1DD6F528}"/>
              </a:ext>
            </a:extLst>
          </p:cNvPr>
          <p:cNvSpPr>
            <a:spLocks noGrp="1"/>
          </p:cNvSpPr>
          <p:nvPr>
            <p:ph type="title"/>
          </p:nvPr>
        </p:nvSpPr>
        <p:spPr>
          <a:xfrm>
            <a:off x="702162" y="1694165"/>
            <a:ext cx="10515600" cy="4128824"/>
          </a:xfrm>
        </p:spPr>
        <p:txBody>
          <a:bodyPr>
            <a:noAutofit/>
          </a:bodyPr>
          <a:lstStyle/>
          <a:p>
            <a:br>
              <a:rPr lang="en-GB" sz="2400" dirty="0"/>
            </a:br>
            <a:r>
              <a:rPr lang="en-GB" sz="2400" dirty="0"/>
              <a:t>Occupation orders made under s.33 can be made for a certain period, until a certain event occurs or simply until further order. This last option means that the order can be unlimited in duration.</a:t>
            </a:r>
            <a:br>
              <a:rPr lang="en-GB" sz="2400" dirty="0"/>
            </a:br>
            <a:br>
              <a:rPr lang="en-GB" sz="2400" dirty="0"/>
            </a:br>
            <a:r>
              <a:rPr lang="en-GB" sz="2400" dirty="0"/>
              <a:t>In practice, orders are made for a maximum duration of six months, giving the court the opportunity to review the situation and will focus the parties’ minds on sorting out their long-term housing situation, although the court can extend the order as often as necessary.</a:t>
            </a:r>
          </a:p>
        </p:txBody>
      </p:sp>
      <p:sp>
        <p:nvSpPr>
          <p:cNvPr id="5" name="TextBox 4">
            <a:extLst>
              <a:ext uri="{FF2B5EF4-FFF2-40B4-BE49-F238E27FC236}">
                <a16:creationId xmlns:a16="http://schemas.microsoft.com/office/drawing/2014/main" id="{AB0AEC72-6139-C4B8-8C4F-FBF67716B74D}"/>
              </a:ext>
            </a:extLst>
          </p:cNvPr>
          <p:cNvSpPr txBox="1"/>
          <p:nvPr/>
        </p:nvSpPr>
        <p:spPr>
          <a:xfrm>
            <a:off x="4280290" y="560982"/>
            <a:ext cx="5273227" cy="646331"/>
          </a:xfrm>
          <a:prstGeom prst="rect">
            <a:avLst/>
          </a:prstGeom>
          <a:noFill/>
        </p:spPr>
        <p:txBody>
          <a:bodyPr wrap="square" rtlCol="0">
            <a:spAutoFit/>
          </a:bodyPr>
          <a:lstStyle/>
          <a:p>
            <a:r>
              <a:rPr lang="en-GB" sz="3600" dirty="0">
                <a:solidFill>
                  <a:schemeClr val="bg1"/>
                </a:solidFill>
              </a:rPr>
              <a:t>Duration of orders</a:t>
            </a:r>
          </a:p>
        </p:txBody>
      </p:sp>
    </p:spTree>
    <p:extLst>
      <p:ext uri="{BB962C8B-B14F-4D97-AF65-F5344CB8AC3E}">
        <p14:creationId xmlns:p14="http://schemas.microsoft.com/office/powerpoint/2010/main" val="2999892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B53CB0-8245-6BF4-7358-A77FB17CAB08}"/>
              </a:ext>
            </a:extLst>
          </p:cNvPr>
          <p:cNvSpPr>
            <a:spLocks noGrp="1"/>
          </p:cNvSpPr>
          <p:nvPr>
            <p:ph type="sldNum" sz="quarter" idx="10"/>
          </p:nvPr>
        </p:nvSpPr>
        <p:spPr/>
        <p:txBody>
          <a:bodyPr/>
          <a:lstStyle/>
          <a:p>
            <a:fld id="{D495E168-DA5E-4888-8D8A-92B118324C14}" type="slidenum">
              <a:rPr lang="en-US" noProof="0" smtClean="0"/>
              <a:pPr/>
              <a:t>22</a:t>
            </a:fld>
            <a:endParaRPr lang="en-US" noProof="0" dirty="0"/>
          </a:p>
        </p:txBody>
      </p:sp>
      <p:sp>
        <p:nvSpPr>
          <p:cNvPr id="5" name="TextBox 4">
            <a:extLst>
              <a:ext uri="{FF2B5EF4-FFF2-40B4-BE49-F238E27FC236}">
                <a16:creationId xmlns:a16="http://schemas.microsoft.com/office/drawing/2014/main" id="{D930B5C2-1184-373C-2FD2-2B952032DD7A}"/>
              </a:ext>
            </a:extLst>
          </p:cNvPr>
          <p:cNvSpPr txBox="1"/>
          <p:nvPr/>
        </p:nvSpPr>
        <p:spPr>
          <a:xfrm>
            <a:off x="431956" y="891246"/>
            <a:ext cx="11236461" cy="4616648"/>
          </a:xfrm>
          <a:prstGeom prst="rect">
            <a:avLst/>
          </a:prstGeom>
          <a:noFill/>
        </p:spPr>
        <p:txBody>
          <a:bodyPr wrap="square">
            <a:spAutoFit/>
          </a:bodyPr>
          <a:lstStyle/>
          <a:p>
            <a:pPr algn="ctr"/>
            <a:r>
              <a:rPr lang="en-GB" sz="2800" b="1" u="sng" dirty="0">
                <a:solidFill>
                  <a:schemeClr val="bg1"/>
                </a:solidFill>
              </a:rPr>
              <a:t>The applicant is a former spouse/civil partner and only the respondent is entitled to occupy the home</a:t>
            </a:r>
          </a:p>
          <a:p>
            <a:endParaRPr lang="en-GB" dirty="0">
              <a:solidFill>
                <a:schemeClr val="bg1"/>
              </a:solidFill>
            </a:endParaRPr>
          </a:p>
          <a:p>
            <a:r>
              <a:rPr lang="en-GB" sz="2000" dirty="0">
                <a:solidFill>
                  <a:schemeClr val="bg1"/>
                </a:solidFill>
              </a:rPr>
              <a:t>An application for an occupation order can be made under s35 where:</a:t>
            </a:r>
          </a:p>
          <a:p>
            <a:endParaRPr lang="en-GB" sz="2000" dirty="0">
              <a:solidFill>
                <a:schemeClr val="bg1"/>
              </a:solidFill>
            </a:endParaRPr>
          </a:p>
          <a:p>
            <a:pPr marL="457200" indent="-457200">
              <a:buAutoNum type="alphaLcParenBoth"/>
            </a:pPr>
            <a:r>
              <a:rPr lang="en-GB" sz="2000" dirty="0">
                <a:solidFill>
                  <a:schemeClr val="bg1"/>
                </a:solidFill>
              </a:rPr>
              <a:t>the applicant is a former spouse or former civil partner of the respondent;</a:t>
            </a:r>
          </a:p>
          <a:p>
            <a:endParaRPr lang="en-GB" sz="2000" dirty="0">
              <a:solidFill>
                <a:schemeClr val="bg1"/>
              </a:solidFill>
            </a:endParaRPr>
          </a:p>
          <a:p>
            <a:r>
              <a:rPr lang="en-GB" sz="2000" dirty="0">
                <a:solidFill>
                  <a:schemeClr val="bg1"/>
                </a:solidFill>
              </a:rPr>
              <a:t>(b) the applicant is not entitled to occupy the home (if she was, she would use s33); and</a:t>
            </a:r>
          </a:p>
          <a:p>
            <a:endParaRPr lang="en-GB" sz="2000" dirty="0">
              <a:solidFill>
                <a:schemeClr val="bg1"/>
              </a:solidFill>
            </a:endParaRPr>
          </a:p>
          <a:p>
            <a:r>
              <a:rPr lang="en-GB" sz="2000" dirty="0">
                <a:solidFill>
                  <a:schemeClr val="bg1"/>
                </a:solidFill>
              </a:rPr>
              <a:t>(c) the respondent is entitled to occupy the home.</a:t>
            </a:r>
          </a:p>
          <a:p>
            <a:endParaRPr lang="en-GB" sz="2000" dirty="0">
              <a:solidFill>
                <a:schemeClr val="bg1"/>
              </a:solidFill>
            </a:endParaRPr>
          </a:p>
          <a:p>
            <a:r>
              <a:rPr lang="en-GB" sz="2000" dirty="0">
                <a:solidFill>
                  <a:schemeClr val="bg1"/>
                </a:solidFill>
              </a:rPr>
              <a:t>It is worth noting that the section does not apply to current spouses and civil partners. If the respondent has a right to occupy the home, then his spouse or civil partner would have home rights entitling her to occupy (see Chapter 7– s33 would be the appropriate section to use).</a:t>
            </a:r>
          </a:p>
        </p:txBody>
      </p:sp>
    </p:spTree>
    <p:extLst>
      <p:ext uri="{BB962C8B-B14F-4D97-AF65-F5344CB8AC3E}">
        <p14:creationId xmlns:p14="http://schemas.microsoft.com/office/powerpoint/2010/main" val="4262263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B4926FE-58A9-49A7-B9C6-B5BD21DBEA87}"/>
              </a:ext>
            </a:extLst>
          </p:cNvPr>
          <p:cNvSpPr>
            <a:spLocks noGrp="1"/>
          </p:cNvSpPr>
          <p:nvPr>
            <p:ph type="sldNum" sz="quarter" idx="10"/>
          </p:nvPr>
        </p:nvSpPr>
        <p:spPr/>
        <p:txBody>
          <a:bodyPr/>
          <a:lstStyle/>
          <a:p>
            <a:fld id="{D495E168-DA5E-4888-8D8A-92B118324C14}" type="slidenum">
              <a:rPr lang="en-US" noProof="0" smtClean="0"/>
              <a:pPr/>
              <a:t>23</a:t>
            </a:fld>
            <a:endParaRPr lang="en-US" noProof="0" dirty="0"/>
          </a:p>
        </p:txBody>
      </p:sp>
      <p:sp>
        <p:nvSpPr>
          <p:cNvPr id="5" name="TextBox 4">
            <a:extLst>
              <a:ext uri="{FF2B5EF4-FFF2-40B4-BE49-F238E27FC236}">
                <a16:creationId xmlns:a16="http://schemas.microsoft.com/office/drawing/2014/main" id="{BF1483E1-06F2-06A7-295F-A7F1E3B9648B}"/>
              </a:ext>
            </a:extLst>
          </p:cNvPr>
          <p:cNvSpPr txBox="1"/>
          <p:nvPr/>
        </p:nvSpPr>
        <p:spPr>
          <a:xfrm>
            <a:off x="225328" y="600250"/>
            <a:ext cx="11741344" cy="5447645"/>
          </a:xfrm>
          <a:prstGeom prst="rect">
            <a:avLst/>
          </a:prstGeom>
          <a:noFill/>
        </p:spPr>
        <p:txBody>
          <a:bodyPr wrap="square">
            <a:spAutoFit/>
          </a:bodyPr>
          <a:lstStyle/>
          <a:p>
            <a:pPr algn="ctr"/>
            <a:r>
              <a:rPr lang="en-GB" sz="3600" b="1" u="sng" dirty="0">
                <a:solidFill>
                  <a:schemeClr val="bg1"/>
                </a:solidFill>
              </a:rPr>
              <a:t>Powers of the court</a:t>
            </a:r>
          </a:p>
          <a:p>
            <a:pPr algn="ctr"/>
            <a:endParaRPr lang="en-GB" sz="2400" dirty="0">
              <a:solidFill>
                <a:schemeClr val="bg1"/>
              </a:solidFill>
            </a:endParaRPr>
          </a:p>
          <a:p>
            <a:r>
              <a:rPr lang="en-GB" dirty="0">
                <a:solidFill>
                  <a:schemeClr val="bg1"/>
                </a:solidFill>
              </a:rPr>
              <a:t>If the court decides to make an order under s35, that order must contain certain mandatory occupation orders. The nature of those orders depends on whether the applicant is in occupation.</a:t>
            </a:r>
          </a:p>
          <a:p>
            <a:endParaRPr lang="en-GB" dirty="0">
              <a:solidFill>
                <a:schemeClr val="bg1"/>
              </a:solidFill>
            </a:endParaRPr>
          </a:p>
          <a:p>
            <a:r>
              <a:rPr lang="en-GB" dirty="0">
                <a:solidFill>
                  <a:schemeClr val="bg1"/>
                </a:solidFill>
              </a:rPr>
              <a:t>(a) If the applicant is occupying the home, the order must: give the applicant the right not to be evicted or excluded from the home or any part of it; and prohibit the respondent from evicting or excluding the applicant, or</a:t>
            </a:r>
          </a:p>
          <a:p>
            <a:endParaRPr lang="en-GB" dirty="0">
              <a:solidFill>
                <a:schemeClr val="bg1"/>
              </a:solidFill>
            </a:endParaRPr>
          </a:p>
          <a:p>
            <a:r>
              <a:rPr lang="en-GB" dirty="0">
                <a:solidFill>
                  <a:schemeClr val="bg1"/>
                </a:solidFill>
              </a:rPr>
              <a:t>(b) If the applicant is not occupying the home, the order must: give the applicant the right to enter the home and occupy it; and require the respondent to allow her to do so.</a:t>
            </a:r>
          </a:p>
          <a:p>
            <a:endParaRPr lang="en-GB" dirty="0">
              <a:solidFill>
                <a:schemeClr val="bg1"/>
              </a:solidFill>
            </a:endParaRPr>
          </a:p>
          <a:p>
            <a:r>
              <a:rPr lang="en-GB" dirty="0">
                <a:solidFill>
                  <a:schemeClr val="bg1"/>
                </a:solidFill>
              </a:rPr>
              <a:t>The court has discretion to make other orders in addition to the mandatory orders. These are known as the “regulatory” orders as they regulate the occupation of the home by the parties. The court may:</a:t>
            </a:r>
          </a:p>
          <a:p>
            <a:endParaRPr lang="en-GB" dirty="0">
              <a:solidFill>
                <a:schemeClr val="bg1"/>
              </a:solidFill>
            </a:endParaRPr>
          </a:p>
          <a:p>
            <a:r>
              <a:rPr lang="en-GB" dirty="0">
                <a:solidFill>
                  <a:schemeClr val="bg1"/>
                </a:solidFill>
              </a:rPr>
              <a:t>(a) regulate the occupation of the home by the parties;</a:t>
            </a:r>
          </a:p>
          <a:p>
            <a:r>
              <a:rPr lang="en-GB" dirty="0">
                <a:solidFill>
                  <a:schemeClr val="bg1"/>
                </a:solidFill>
              </a:rPr>
              <a:t>(b) stop or restrict the respondent’s right to occupy the home;</a:t>
            </a:r>
          </a:p>
          <a:p>
            <a:r>
              <a:rPr lang="en-GB" dirty="0">
                <a:solidFill>
                  <a:schemeClr val="bg1"/>
                </a:solidFill>
              </a:rPr>
              <a:t>(c) make the respondent leave the home or part of it;</a:t>
            </a:r>
          </a:p>
          <a:p>
            <a:r>
              <a:rPr lang="en-GB" dirty="0">
                <a:solidFill>
                  <a:schemeClr val="bg1"/>
                </a:solidFill>
              </a:rPr>
              <a:t>(d) exclude the respondent from a defined area around the home.</a:t>
            </a:r>
          </a:p>
        </p:txBody>
      </p:sp>
    </p:spTree>
    <p:extLst>
      <p:ext uri="{BB962C8B-B14F-4D97-AF65-F5344CB8AC3E}">
        <p14:creationId xmlns:p14="http://schemas.microsoft.com/office/powerpoint/2010/main" val="3329557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ADB4FC-06EE-021D-D7CF-D654FBF6A7ED}"/>
              </a:ext>
            </a:extLst>
          </p:cNvPr>
          <p:cNvSpPr>
            <a:spLocks noGrp="1"/>
          </p:cNvSpPr>
          <p:nvPr>
            <p:ph type="sldNum" sz="quarter" idx="10"/>
          </p:nvPr>
        </p:nvSpPr>
        <p:spPr/>
        <p:txBody>
          <a:bodyPr/>
          <a:lstStyle/>
          <a:p>
            <a:fld id="{D495E168-DA5E-4888-8D8A-92B118324C14}" type="slidenum">
              <a:rPr lang="en-US" noProof="0" smtClean="0"/>
              <a:pPr/>
              <a:t>24</a:t>
            </a:fld>
            <a:endParaRPr lang="en-US" noProof="0" dirty="0"/>
          </a:p>
        </p:txBody>
      </p:sp>
      <p:sp>
        <p:nvSpPr>
          <p:cNvPr id="5" name="TextBox 4">
            <a:extLst>
              <a:ext uri="{FF2B5EF4-FFF2-40B4-BE49-F238E27FC236}">
                <a16:creationId xmlns:a16="http://schemas.microsoft.com/office/drawing/2014/main" id="{79976006-F2C4-9F90-ACD5-C2BE0AF46517}"/>
              </a:ext>
            </a:extLst>
          </p:cNvPr>
          <p:cNvSpPr txBox="1"/>
          <p:nvPr/>
        </p:nvSpPr>
        <p:spPr>
          <a:xfrm>
            <a:off x="179514" y="196344"/>
            <a:ext cx="12261027" cy="6109365"/>
          </a:xfrm>
          <a:prstGeom prst="rect">
            <a:avLst/>
          </a:prstGeom>
          <a:noFill/>
        </p:spPr>
        <p:txBody>
          <a:bodyPr wrap="square">
            <a:spAutoFit/>
          </a:bodyPr>
          <a:lstStyle/>
          <a:p>
            <a:pPr algn="ctr"/>
            <a:r>
              <a:rPr lang="en-GB" sz="2000" b="1" u="sng" dirty="0">
                <a:solidFill>
                  <a:schemeClr val="bg1"/>
                </a:solidFill>
              </a:rPr>
              <a:t>Factors the court will take into account</a:t>
            </a:r>
          </a:p>
          <a:p>
            <a:pPr algn="ctr"/>
            <a:endParaRPr lang="en-GB" sz="1700" b="1" u="sng" dirty="0">
              <a:solidFill>
                <a:schemeClr val="bg1"/>
              </a:solidFill>
            </a:endParaRPr>
          </a:p>
          <a:p>
            <a:r>
              <a:rPr lang="en-GB" sz="1700" dirty="0">
                <a:solidFill>
                  <a:schemeClr val="bg1"/>
                </a:solidFill>
              </a:rPr>
              <a:t>When the court is deciding whether to make one of the mandatory occupation orders, it must take into account all of the circumstances, including certain factors set out in s35(6). The first four factors are the same as the factors in s33(6) that are used on applications under s33:</a:t>
            </a:r>
          </a:p>
          <a:p>
            <a:endParaRPr lang="en-GB" sz="1700" dirty="0">
              <a:solidFill>
                <a:schemeClr val="bg1"/>
              </a:solidFill>
            </a:endParaRPr>
          </a:p>
          <a:p>
            <a:r>
              <a:rPr lang="en-GB" sz="1700" dirty="0">
                <a:solidFill>
                  <a:schemeClr val="bg1"/>
                </a:solidFill>
              </a:rPr>
              <a:t>(a) the housing needs and resources of the parties and any relevant child;</a:t>
            </a:r>
          </a:p>
          <a:p>
            <a:r>
              <a:rPr lang="en-GB" sz="1700" dirty="0">
                <a:solidFill>
                  <a:schemeClr val="bg1"/>
                </a:solidFill>
              </a:rPr>
              <a:t>(b) the financial resources of the parties;</a:t>
            </a:r>
          </a:p>
          <a:p>
            <a:r>
              <a:rPr lang="en-GB" sz="1700" dirty="0">
                <a:solidFill>
                  <a:schemeClr val="bg1"/>
                </a:solidFill>
              </a:rPr>
              <a:t>(c) the likely effect of either making or refusing an order on the health, safety or well-being of the parties and any relevant child; and</a:t>
            </a:r>
          </a:p>
          <a:p>
            <a:r>
              <a:rPr lang="en-GB" sz="1700" dirty="0">
                <a:solidFill>
                  <a:schemeClr val="bg1"/>
                </a:solidFill>
              </a:rPr>
              <a:t>(d) the parties’ conduct.</a:t>
            </a:r>
          </a:p>
          <a:p>
            <a:endParaRPr lang="en-GB" sz="1700" dirty="0">
              <a:solidFill>
                <a:schemeClr val="bg1"/>
              </a:solidFill>
            </a:endParaRPr>
          </a:p>
          <a:p>
            <a:r>
              <a:rPr lang="en-GB" sz="1700" dirty="0">
                <a:solidFill>
                  <a:schemeClr val="bg1"/>
                </a:solidFill>
              </a:rPr>
              <a:t>However, the court must also consider some additional factors:</a:t>
            </a:r>
          </a:p>
          <a:p>
            <a:r>
              <a:rPr lang="en-GB" sz="1700" dirty="0">
                <a:solidFill>
                  <a:schemeClr val="bg1"/>
                </a:solidFill>
              </a:rPr>
              <a:t>(e) how long since the parties stopped living together;</a:t>
            </a:r>
          </a:p>
          <a:p>
            <a:r>
              <a:rPr lang="en-GB" sz="1700" dirty="0">
                <a:solidFill>
                  <a:schemeClr val="bg1"/>
                </a:solidFill>
              </a:rPr>
              <a:t>(f) how long since the marriage or civil partnership ended; and</a:t>
            </a:r>
          </a:p>
          <a:p>
            <a:r>
              <a:rPr lang="en-GB" sz="1700" dirty="0">
                <a:solidFill>
                  <a:schemeClr val="bg1"/>
                </a:solidFill>
              </a:rPr>
              <a:t>(g) any pending financial proceedings between the parties.</a:t>
            </a:r>
          </a:p>
          <a:p>
            <a:endParaRPr lang="en-GB" sz="1700" dirty="0">
              <a:solidFill>
                <a:schemeClr val="bg1"/>
              </a:solidFill>
            </a:endParaRPr>
          </a:p>
          <a:p>
            <a:r>
              <a:rPr lang="en-GB" sz="1700" dirty="0">
                <a:solidFill>
                  <a:schemeClr val="bg1"/>
                </a:solidFill>
              </a:rPr>
              <a:t>If the court has decided to make the mandatory occupation orders, in deciding whether to add any of the regulatory orders, the court must apply the balance of harm test. The court must consider whether failure to make one of the regulatory orders is likely to cause the applicant or relevant child significant harm and then apply the rest of the test.</a:t>
            </a:r>
          </a:p>
          <a:p>
            <a:endParaRPr lang="en-GB" sz="1700" dirty="0">
              <a:solidFill>
                <a:schemeClr val="bg1"/>
              </a:solidFill>
            </a:endParaRPr>
          </a:p>
          <a:p>
            <a:r>
              <a:rPr lang="en-GB" sz="1700" dirty="0">
                <a:solidFill>
                  <a:schemeClr val="bg1"/>
                </a:solidFill>
              </a:rPr>
              <a:t>If the test is satisfied, the court has a duty to make a regulatory order. If it is not satisfied, the court still has discretion to make a regulatory order. In making this decision, the court must consider all of the circumstances, including the factors listed above at (a)–(g) above, s35(7).</a:t>
            </a:r>
          </a:p>
        </p:txBody>
      </p:sp>
    </p:spTree>
    <p:extLst>
      <p:ext uri="{BB962C8B-B14F-4D97-AF65-F5344CB8AC3E}">
        <p14:creationId xmlns:p14="http://schemas.microsoft.com/office/powerpoint/2010/main" val="1263754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62DBBB-ADD3-2E8B-7198-F5413C68FC79}"/>
              </a:ext>
            </a:extLst>
          </p:cNvPr>
          <p:cNvSpPr>
            <a:spLocks noGrp="1"/>
          </p:cNvSpPr>
          <p:nvPr>
            <p:ph type="sldNum" sz="quarter" idx="10"/>
          </p:nvPr>
        </p:nvSpPr>
        <p:spPr/>
        <p:txBody>
          <a:bodyPr/>
          <a:lstStyle/>
          <a:p>
            <a:fld id="{D495E168-DA5E-4888-8D8A-92B118324C14}" type="slidenum">
              <a:rPr lang="en-US" noProof="0" smtClean="0"/>
              <a:pPr/>
              <a:t>25</a:t>
            </a:fld>
            <a:endParaRPr lang="en-US" noProof="0" dirty="0"/>
          </a:p>
        </p:txBody>
      </p:sp>
      <p:sp>
        <p:nvSpPr>
          <p:cNvPr id="5" name="TextBox 4">
            <a:extLst>
              <a:ext uri="{FF2B5EF4-FFF2-40B4-BE49-F238E27FC236}">
                <a16:creationId xmlns:a16="http://schemas.microsoft.com/office/drawing/2014/main" id="{944D249F-2C04-612C-E22D-AD537687D266}"/>
              </a:ext>
            </a:extLst>
          </p:cNvPr>
          <p:cNvSpPr txBox="1"/>
          <p:nvPr/>
        </p:nvSpPr>
        <p:spPr>
          <a:xfrm>
            <a:off x="246832" y="424143"/>
            <a:ext cx="11573049" cy="6186309"/>
          </a:xfrm>
          <a:prstGeom prst="rect">
            <a:avLst/>
          </a:prstGeom>
          <a:noFill/>
        </p:spPr>
        <p:txBody>
          <a:bodyPr wrap="square">
            <a:spAutoFit/>
          </a:bodyPr>
          <a:lstStyle/>
          <a:p>
            <a:pPr algn="ctr"/>
            <a:r>
              <a:rPr lang="en-GB" sz="2800" u="sng" dirty="0">
                <a:solidFill>
                  <a:schemeClr val="bg1"/>
                </a:solidFill>
              </a:rPr>
              <a:t>The applicant is a cohabitant or former cohabitant and only the respondent is entitled to occupy the home</a:t>
            </a:r>
          </a:p>
          <a:p>
            <a:endParaRPr lang="en-GB" sz="2000" dirty="0">
              <a:solidFill>
                <a:schemeClr val="bg1"/>
              </a:solidFill>
            </a:endParaRPr>
          </a:p>
          <a:p>
            <a:r>
              <a:rPr lang="en-GB" sz="2000" dirty="0">
                <a:solidFill>
                  <a:schemeClr val="bg1"/>
                </a:solidFill>
              </a:rPr>
              <a:t>An application for an occupation order can be made under s36 FLA 1996 where:</a:t>
            </a:r>
          </a:p>
          <a:p>
            <a:endParaRPr lang="en-GB" sz="2000" dirty="0">
              <a:solidFill>
                <a:schemeClr val="bg1"/>
              </a:solidFill>
            </a:endParaRPr>
          </a:p>
          <a:p>
            <a:r>
              <a:rPr lang="en-GB" sz="2000" dirty="0">
                <a:solidFill>
                  <a:schemeClr val="bg1"/>
                </a:solidFill>
              </a:rPr>
              <a:t>(a) the applicant is a cohabitant or former cohabitant of the respondent;</a:t>
            </a:r>
          </a:p>
          <a:p>
            <a:r>
              <a:rPr lang="en-GB" sz="2000" dirty="0">
                <a:solidFill>
                  <a:schemeClr val="bg1"/>
                </a:solidFill>
              </a:rPr>
              <a:t>(b) the applicant is not entitled to occupy the home (if she was, she would use s33); and</a:t>
            </a:r>
          </a:p>
          <a:p>
            <a:r>
              <a:rPr lang="en-GB" sz="2000" dirty="0">
                <a:solidFill>
                  <a:schemeClr val="bg1"/>
                </a:solidFill>
              </a:rPr>
              <a:t>(c) the respondent is entitled to occupy the home.</a:t>
            </a:r>
          </a:p>
          <a:p>
            <a:endParaRPr lang="en-GB" sz="2000" dirty="0">
              <a:solidFill>
                <a:schemeClr val="bg1"/>
              </a:solidFill>
            </a:endParaRPr>
          </a:p>
          <a:p>
            <a:r>
              <a:rPr lang="en-GB" sz="2000" dirty="0">
                <a:solidFill>
                  <a:schemeClr val="bg1"/>
                </a:solidFill>
              </a:rPr>
              <a:t>If the court decides to make an order, it must make the same mandatory occupation orders as under s35 and may attach any of the same discretionary regulatory orders as under s35.</a:t>
            </a:r>
          </a:p>
          <a:p>
            <a:endParaRPr lang="en-GB" sz="2000" dirty="0">
              <a:solidFill>
                <a:schemeClr val="bg1"/>
              </a:solidFill>
            </a:endParaRPr>
          </a:p>
          <a:p>
            <a:r>
              <a:rPr lang="en-GB" sz="2000" dirty="0">
                <a:solidFill>
                  <a:schemeClr val="bg1"/>
                </a:solidFill>
              </a:rPr>
              <a:t>In deciding whether to make the mandatory occupation orders, under s36(6), the court must take into account the same factors as under s35 and there are also some additional factors for the court to consider:</a:t>
            </a:r>
          </a:p>
          <a:p>
            <a:endParaRPr lang="en-GB" sz="2000" dirty="0">
              <a:solidFill>
                <a:schemeClr val="bg1"/>
              </a:solidFill>
            </a:endParaRPr>
          </a:p>
          <a:p>
            <a:r>
              <a:rPr lang="en-GB" sz="2000" dirty="0">
                <a:solidFill>
                  <a:schemeClr val="bg1"/>
                </a:solidFill>
              </a:rPr>
              <a:t>(a) the nature of the parties’ relationship and in particular the level of commitment involved in it;</a:t>
            </a:r>
          </a:p>
          <a:p>
            <a:r>
              <a:rPr lang="en-GB" sz="2000" dirty="0">
                <a:solidFill>
                  <a:schemeClr val="bg1"/>
                </a:solidFill>
              </a:rPr>
              <a:t>(b) how long they have cohabited; and</a:t>
            </a:r>
          </a:p>
          <a:p>
            <a:r>
              <a:rPr lang="en-GB" sz="2000" dirty="0">
                <a:solidFill>
                  <a:schemeClr val="bg1"/>
                </a:solidFill>
              </a:rPr>
              <a:t>(c) any children of both parties and any children they both have parental responsibility for.</a:t>
            </a:r>
          </a:p>
        </p:txBody>
      </p:sp>
    </p:spTree>
    <p:extLst>
      <p:ext uri="{BB962C8B-B14F-4D97-AF65-F5344CB8AC3E}">
        <p14:creationId xmlns:p14="http://schemas.microsoft.com/office/powerpoint/2010/main" val="1798701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5DFFBB-9826-C9BF-3AFC-A08CD5F124DE}"/>
              </a:ext>
            </a:extLst>
          </p:cNvPr>
          <p:cNvSpPr>
            <a:spLocks noGrp="1"/>
          </p:cNvSpPr>
          <p:nvPr>
            <p:ph type="sldNum" sz="quarter" idx="10"/>
          </p:nvPr>
        </p:nvSpPr>
        <p:spPr/>
        <p:txBody>
          <a:bodyPr/>
          <a:lstStyle/>
          <a:p>
            <a:fld id="{D495E168-DA5E-4888-8D8A-92B118324C14}" type="slidenum">
              <a:rPr lang="en-US" noProof="0" smtClean="0"/>
              <a:pPr/>
              <a:t>26</a:t>
            </a:fld>
            <a:endParaRPr lang="en-US" noProof="0" dirty="0"/>
          </a:p>
        </p:txBody>
      </p:sp>
      <p:sp>
        <p:nvSpPr>
          <p:cNvPr id="5" name="TextBox 4">
            <a:extLst>
              <a:ext uri="{FF2B5EF4-FFF2-40B4-BE49-F238E27FC236}">
                <a16:creationId xmlns:a16="http://schemas.microsoft.com/office/drawing/2014/main" id="{F9A6A49A-5D0B-9DC9-BE8C-257C7DD80EA6}"/>
              </a:ext>
            </a:extLst>
          </p:cNvPr>
          <p:cNvSpPr txBox="1"/>
          <p:nvPr/>
        </p:nvSpPr>
        <p:spPr>
          <a:xfrm>
            <a:off x="583421" y="109993"/>
            <a:ext cx="11292559" cy="5909310"/>
          </a:xfrm>
          <a:prstGeom prst="rect">
            <a:avLst/>
          </a:prstGeom>
          <a:noFill/>
        </p:spPr>
        <p:txBody>
          <a:bodyPr wrap="square">
            <a:spAutoFit/>
          </a:bodyPr>
          <a:lstStyle/>
          <a:p>
            <a:r>
              <a:rPr lang="en-GB" dirty="0">
                <a:solidFill>
                  <a:schemeClr val="bg1"/>
                </a:solidFill>
              </a:rPr>
              <a:t>s2 DVCVA 2004 repealed s41 FLA 1996 which had provided that when the court is required to consider the nature of the parties’ relationship, it is to have regard to the fact that they have not given each other the commitment involved in marriage. This was replaced with the words and in particular the level of commitment involved in it in the factor above (s36(6)).</a:t>
            </a:r>
          </a:p>
          <a:p>
            <a:endParaRPr lang="en-GB" dirty="0">
              <a:solidFill>
                <a:schemeClr val="bg1"/>
              </a:solidFill>
            </a:endParaRPr>
          </a:p>
          <a:p>
            <a:r>
              <a:rPr lang="en-GB" dirty="0">
                <a:solidFill>
                  <a:schemeClr val="bg1"/>
                </a:solidFill>
              </a:rPr>
              <a:t>Unlike s35, the court does not apply the balance of harm test in making the decision under s36. Instead, the questions for the court are as follows.</a:t>
            </a:r>
          </a:p>
          <a:p>
            <a:endParaRPr lang="en-GB" dirty="0">
              <a:solidFill>
                <a:schemeClr val="bg1"/>
              </a:solidFill>
            </a:endParaRPr>
          </a:p>
          <a:p>
            <a:r>
              <a:rPr lang="en-GB" dirty="0">
                <a:solidFill>
                  <a:schemeClr val="bg1"/>
                </a:solidFill>
              </a:rPr>
              <a:t>(a) Is the applicant or a relevant child likely to suffer significant harm caused by the respondent if a regulatory order is not made?</a:t>
            </a:r>
          </a:p>
          <a:p>
            <a:endParaRPr lang="en-GB" dirty="0">
              <a:solidFill>
                <a:schemeClr val="bg1"/>
              </a:solidFill>
            </a:endParaRPr>
          </a:p>
          <a:p>
            <a:r>
              <a:rPr lang="en-GB" dirty="0">
                <a:solidFill>
                  <a:schemeClr val="bg1"/>
                </a:solidFill>
              </a:rPr>
              <a:t>Will the respondent or a relevant child suffer equal or greater harm if a regulatory order is not made?</a:t>
            </a:r>
          </a:p>
          <a:p>
            <a:endParaRPr lang="en-GB" dirty="0">
              <a:solidFill>
                <a:schemeClr val="bg1"/>
              </a:solidFill>
            </a:endParaRPr>
          </a:p>
          <a:p>
            <a:r>
              <a:rPr lang="en-GB" dirty="0">
                <a:solidFill>
                  <a:schemeClr val="bg1"/>
                </a:solidFill>
              </a:rPr>
              <a:t>The fact that there is no duty to make an order even if the applicant is likely to suffer significant harm shows that the legislation is designed to favour people who are entitled to occupy their home as well as spouses and civil partners.</a:t>
            </a:r>
          </a:p>
          <a:p>
            <a:endParaRPr lang="en-GB" dirty="0">
              <a:solidFill>
                <a:schemeClr val="bg1"/>
              </a:solidFill>
            </a:endParaRPr>
          </a:p>
          <a:p>
            <a:r>
              <a:rPr lang="en-GB" dirty="0">
                <a:solidFill>
                  <a:schemeClr val="bg1"/>
                </a:solidFill>
              </a:rPr>
              <a:t>When deciding whether to make a regulatory order, the court must also consider the s33(6) factors.</a:t>
            </a:r>
          </a:p>
          <a:p>
            <a:endParaRPr lang="en-GB" dirty="0">
              <a:solidFill>
                <a:schemeClr val="bg1"/>
              </a:solidFill>
            </a:endParaRPr>
          </a:p>
          <a:p>
            <a:r>
              <a:rPr lang="en-GB" dirty="0">
                <a:solidFill>
                  <a:schemeClr val="bg1"/>
                </a:solidFill>
              </a:rPr>
              <a:t>Unlike s35, a s33 order can only be extended for one additional six month period. The maximum total duration of orders under s36 is one year.</a:t>
            </a:r>
          </a:p>
        </p:txBody>
      </p:sp>
    </p:spTree>
    <p:extLst>
      <p:ext uri="{BB962C8B-B14F-4D97-AF65-F5344CB8AC3E}">
        <p14:creationId xmlns:p14="http://schemas.microsoft.com/office/powerpoint/2010/main" val="3141783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rgbClr val="BC7FBB"/>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962C39F-265C-539F-1FDE-5E754FAC942C}"/>
              </a:ext>
            </a:extLst>
          </p:cNvPr>
          <p:cNvSpPr>
            <a:spLocks noGrp="1"/>
          </p:cNvSpPr>
          <p:nvPr>
            <p:ph type="sldNum" sz="quarter" idx="10"/>
          </p:nvPr>
        </p:nvSpPr>
        <p:spPr/>
        <p:txBody>
          <a:bodyPr/>
          <a:lstStyle/>
          <a:p>
            <a:fld id="{D495E168-DA5E-4888-8D8A-92B118324C14}" type="slidenum">
              <a:rPr lang="en-US" noProof="0" smtClean="0"/>
              <a:pPr/>
              <a:t>27</a:t>
            </a:fld>
            <a:endParaRPr lang="en-US" noProof="0" dirty="0"/>
          </a:p>
        </p:txBody>
      </p:sp>
      <p:sp>
        <p:nvSpPr>
          <p:cNvPr id="5" name="TextBox 4">
            <a:extLst>
              <a:ext uri="{FF2B5EF4-FFF2-40B4-BE49-F238E27FC236}">
                <a16:creationId xmlns:a16="http://schemas.microsoft.com/office/drawing/2014/main" id="{03AF56B9-DECE-3E4B-767C-EAECD12BC48B}"/>
              </a:ext>
            </a:extLst>
          </p:cNvPr>
          <p:cNvSpPr txBox="1"/>
          <p:nvPr/>
        </p:nvSpPr>
        <p:spPr>
          <a:xfrm>
            <a:off x="213173" y="112707"/>
            <a:ext cx="11483293" cy="6263253"/>
          </a:xfrm>
          <a:prstGeom prst="rect">
            <a:avLst/>
          </a:prstGeom>
          <a:noFill/>
        </p:spPr>
        <p:txBody>
          <a:bodyPr wrap="square">
            <a:spAutoFit/>
          </a:bodyPr>
          <a:lstStyle/>
          <a:p>
            <a:pPr algn="ctr"/>
            <a:r>
              <a:rPr lang="en-GB" sz="2200" b="1" u="sng" dirty="0">
                <a:solidFill>
                  <a:schemeClr val="bg1"/>
                </a:solidFill>
              </a:rPr>
              <a:t>Neither party is entitled to occupy the home</a:t>
            </a:r>
          </a:p>
          <a:p>
            <a:pPr algn="ctr"/>
            <a:endParaRPr lang="en-GB" sz="2200" b="1" u="sng" dirty="0">
              <a:solidFill>
                <a:schemeClr val="bg1"/>
              </a:solidFill>
            </a:endParaRPr>
          </a:p>
          <a:p>
            <a:r>
              <a:rPr lang="en-GB" sz="1700" dirty="0">
                <a:solidFill>
                  <a:schemeClr val="bg1"/>
                </a:solidFill>
              </a:rPr>
              <a:t>An application for an occupation order can be made even if neither of the parties is entitled to occupy the home. Under s37 spouses, civil partners, former spouses or former civil partners can apply and under s38 cohabitants or former cohabitants can apply.</a:t>
            </a:r>
          </a:p>
          <a:p>
            <a:endParaRPr lang="en-GB" sz="1700" dirty="0">
              <a:solidFill>
                <a:schemeClr val="bg1"/>
              </a:solidFill>
            </a:endParaRPr>
          </a:p>
          <a:p>
            <a:r>
              <a:rPr lang="en-GB" sz="1700" dirty="0">
                <a:solidFill>
                  <a:schemeClr val="bg1"/>
                </a:solidFill>
              </a:rPr>
              <a:t>In these circumstances, the court has the power to:</a:t>
            </a:r>
          </a:p>
          <a:p>
            <a:endParaRPr lang="en-GB" sz="1700" dirty="0">
              <a:solidFill>
                <a:schemeClr val="bg1"/>
              </a:solidFill>
            </a:endParaRPr>
          </a:p>
          <a:p>
            <a:r>
              <a:rPr lang="en-GB" sz="1700" dirty="0">
                <a:solidFill>
                  <a:schemeClr val="bg1"/>
                </a:solidFill>
              </a:rPr>
              <a:t>(a) order the respondent to let the applicant enter and live in the home or part of it;</a:t>
            </a:r>
          </a:p>
          <a:p>
            <a:r>
              <a:rPr lang="en-GB" sz="1700" dirty="0">
                <a:solidFill>
                  <a:schemeClr val="bg1"/>
                </a:solidFill>
              </a:rPr>
              <a:t>(b) regulate the occupation of the home by the parties;</a:t>
            </a:r>
          </a:p>
          <a:p>
            <a:r>
              <a:rPr lang="en-GB" sz="1700" dirty="0">
                <a:solidFill>
                  <a:schemeClr val="bg1"/>
                </a:solidFill>
              </a:rPr>
              <a:t>(c) make the respondent leave the home or part of it;</a:t>
            </a:r>
          </a:p>
          <a:p>
            <a:r>
              <a:rPr lang="en-GB" sz="1700" dirty="0">
                <a:solidFill>
                  <a:schemeClr val="bg1"/>
                </a:solidFill>
              </a:rPr>
              <a:t>(d) exclude the respondent from a defined area around the home.</a:t>
            </a:r>
          </a:p>
          <a:p>
            <a:endParaRPr lang="en-GB" sz="1700" dirty="0">
              <a:solidFill>
                <a:schemeClr val="bg1"/>
              </a:solidFill>
            </a:endParaRPr>
          </a:p>
          <a:p>
            <a:r>
              <a:rPr lang="en-GB" sz="1700" dirty="0">
                <a:solidFill>
                  <a:schemeClr val="bg1"/>
                </a:solidFill>
              </a:rPr>
              <a:t>There is no power to regulate either party’s right to occupy the property because they do not have this right.</a:t>
            </a:r>
          </a:p>
          <a:p>
            <a:endParaRPr lang="en-GB" sz="1700" dirty="0">
              <a:solidFill>
                <a:schemeClr val="bg1"/>
              </a:solidFill>
            </a:endParaRPr>
          </a:p>
          <a:p>
            <a:r>
              <a:rPr lang="en-GB" sz="1700" dirty="0">
                <a:solidFill>
                  <a:schemeClr val="bg1"/>
                </a:solidFill>
              </a:rPr>
              <a:t>In deciding whether to make one of these orders, the court will consider the s33(6) factors.</a:t>
            </a:r>
          </a:p>
          <a:p>
            <a:endParaRPr lang="en-GB" sz="1700" dirty="0">
              <a:solidFill>
                <a:schemeClr val="bg1"/>
              </a:solidFill>
            </a:endParaRPr>
          </a:p>
          <a:p>
            <a:r>
              <a:rPr lang="en-GB" sz="1700" dirty="0">
                <a:solidFill>
                  <a:schemeClr val="bg1"/>
                </a:solidFill>
              </a:rPr>
              <a:t>Spouses and former spouses can apply under s37. This is very similar to s35: the court must apply the balance of harm test and the duration of the order is for a maximum of six months with unlimited extensions.</a:t>
            </a:r>
          </a:p>
          <a:p>
            <a:endParaRPr lang="en-GB" sz="1700" dirty="0">
              <a:solidFill>
                <a:schemeClr val="bg1"/>
              </a:solidFill>
            </a:endParaRPr>
          </a:p>
          <a:p>
            <a:r>
              <a:rPr lang="en-GB" sz="1700" dirty="0">
                <a:solidFill>
                  <a:schemeClr val="bg1"/>
                </a:solidFill>
              </a:rPr>
              <a:t>Cohabitants and former cohabitants can apply under s38. This is very similar to s36: the court must ask questions similar to the balance of harm test but there is no duty to make an order and the duration of the order is for a maximum of six months with one extension.</a:t>
            </a:r>
          </a:p>
        </p:txBody>
      </p:sp>
    </p:spTree>
    <p:extLst>
      <p:ext uri="{BB962C8B-B14F-4D97-AF65-F5344CB8AC3E}">
        <p14:creationId xmlns:p14="http://schemas.microsoft.com/office/powerpoint/2010/main" val="36636187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4490C1B-989E-7CDC-FAED-EA451D2869B4}"/>
              </a:ext>
            </a:extLst>
          </p:cNvPr>
          <p:cNvSpPr>
            <a:spLocks noGrp="1"/>
          </p:cNvSpPr>
          <p:nvPr>
            <p:ph type="sldNum" sz="quarter" idx="10"/>
          </p:nvPr>
        </p:nvSpPr>
        <p:spPr/>
        <p:txBody>
          <a:bodyPr/>
          <a:lstStyle/>
          <a:p>
            <a:fld id="{D495E168-DA5E-4888-8D8A-92B118324C14}" type="slidenum">
              <a:rPr lang="en-US" noProof="0" smtClean="0"/>
              <a:pPr/>
              <a:t>28</a:t>
            </a:fld>
            <a:endParaRPr lang="en-US" noProof="0" dirty="0"/>
          </a:p>
        </p:txBody>
      </p:sp>
      <p:sp>
        <p:nvSpPr>
          <p:cNvPr id="5" name="TextBox 4">
            <a:extLst>
              <a:ext uri="{FF2B5EF4-FFF2-40B4-BE49-F238E27FC236}">
                <a16:creationId xmlns:a16="http://schemas.microsoft.com/office/drawing/2014/main" id="{94889CD1-07D5-A4B6-5AD9-FDF2F3D7559E}"/>
              </a:ext>
            </a:extLst>
          </p:cNvPr>
          <p:cNvSpPr txBox="1"/>
          <p:nvPr/>
        </p:nvSpPr>
        <p:spPr>
          <a:xfrm>
            <a:off x="151464" y="374391"/>
            <a:ext cx="11780613" cy="6063198"/>
          </a:xfrm>
          <a:prstGeom prst="rect">
            <a:avLst/>
          </a:prstGeom>
          <a:noFill/>
        </p:spPr>
        <p:txBody>
          <a:bodyPr wrap="square">
            <a:spAutoFit/>
          </a:bodyPr>
          <a:lstStyle/>
          <a:p>
            <a:pPr algn="ctr"/>
            <a:r>
              <a:rPr lang="en-GB" sz="2000" b="1" dirty="0"/>
              <a:t>Additional powers of the Court </a:t>
            </a:r>
          </a:p>
          <a:p>
            <a:pPr algn="ctr"/>
            <a:endParaRPr lang="en-GB" sz="1600" b="1" dirty="0"/>
          </a:p>
          <a:p>
            <a:r>
              <a:rPr lang="en-GB" sz="1600" dirty="0"/>
              <a:t>When making an occupation order, the court can make orders to deal with the upkeep and contents of the property. </a:t>
            </a:r>
          </a:p>
          <a:p>
            <a:r>
              <a:rPr lang="en-GB" sz="1600" dirty="0"/>
              <a:t>In addition, the court has the power to order the transfer of a tenancy; it does not need to make an occupation order to do this.</a:t>
            </a:r>
          </a:p>
          <a:p>
            <a:endParaRPr lang="en-GB" sz="1600" dirty="0"/>
          </a:p>
          <a:p>
            <a:r>
              <a:rPr lang="en-GB" sz="1600" dirty="0"/>
              <a:t>Under s40, on or after making an occupation order, the court can make an order that:</a:t>
            </a:r>
          </a:p>
          <a:p>
            <a:endParaRPr lang="en-GB" sz="1600" dirty="0"/>
          </a:p>
          <a:p>
            <a:r>
              <a:rPr lang="en-GB" sz="1600" dirty="0"/>
              <a:t>(a) imposes on either of the parties an obligation to:</a:t>
            </a:r>
          </a:p>
          <a:p>
            <a:endParaRPr lang="en-GB" sz="1600" dirty="0"/>
          </a:p>
          <a:p>
            <a:r>
              <a:rPr lang="en-GB" sz="1600" dirty="0"/>
              <a:t>	(</a:t>
            </a:r>
            <a:r>
              <a:rPr lang="en-GB" sz="1600" dirty="0" err="1"/>
              <a:t>i</a:t>
            </a:r>
            <a:r>
              <a:rPr lang="en-GB" sz="1600" dirty="0"/>
              <a:t>) repair and maintain the property; and/or</a:t>
            </a:r>
          </a:p>
          <a:p>
            <a:r>
              <a:rPr lang="en-GB" sz="1600" dirty="0"/>
              <a:t>	(ii) pay the rent, mortgage and/or other outgoings;</a:t>
            </a:r>
          </a:p>
          <a:p>
            <a:endParaRPr lang="en-GB" sz="1600" dirty="0"/>
          </a:p>
          <a:p>
            <a:r>
              <a:rPr lang="en-GB" sz="1600" dirty="0"/>
              <a:t>(b) the party who remains in the property pays maintenance to the other party;</a:t>
            </a:r>
          </a:p>
          <a:p>
            <a:r>
              <a:rPr lang="en-GB" sz="1600" dirty="0"/>
              <a:t>(c) gives either party possession of the contents from the property and orders the parties to take reasonable care of them; and</a:t>
            </a:r>
          </a:p>
          <a:p>
            <a:r>
              <a:rPr lang="en-GB" sz="1600" dirty="0"/>
              <a:t>(d) either party keeps the property or contents secure.</a:t>
            </a:r>
          </a:p>
          <a:p>
            <a:endParaRPr lang="en-GB" sz="1600" dirty="0"/>
          </a:p>
          <a:p>
            <a:r>
              <a:rPr lang="en-GB" sz="1600" dirty="0"/>
              <a:t>In deciding if and how to use these powers, the court must consider all the circumstances of the case, including:</a:t>
            </a:r>
          </a:p>
          <a:p>
            <a:endParaRPr lang="en-GB" sz="1600" dirty="0"/>
          </a:p>
          <a:p>
            <a:r>
              <a:rPr lang="en-GB" sz="1600" dirty="0"/>
              <a:t>(a) the financial needs and resources of the parties; and</a:t>
            </a:r>
          </a:p>
          <a:p>
            <a:r>
              <a:rPr lang="en-GB" sz="1600" dirty="0"/>
              <a:t>(b) any financial obligations they have or are likely to have.</a:t>
            </a:r>
          </a:p>
          <a:p>
            <a:endParaRPr lang="en-GB" sz="1600" dirty="0"/>
          </a:p>
          <a:p>
            <a:r>
              <a:rPr lang="en-GB" sz="1600" dirty="0"/>
              <a:t>These seem to be sensible provisions to enable financial support to victims of domestic abuse without the need to take other proceedings. Unfortunately, there is a serious problem with s40: orders made under it do not seem to be enforceable! The court described this serious omission as “requiring urgent reconsideration” (</a:t>
            </a:r>
            <a:r>
              <a:rPr lang="en-GB" sz="1600" dirty="0" err="1"/>
              <a:t>Nwogbe</a:t>
            </a:r>
            <a:r>
              <a:rPr lang="en-GB" sz="1600" dirty="0"/>
              <a:t> v </a:t>
            </a:r>
            <a:r>
              <a:rPr lang="en-GB" sz="1600" dirty="0" err="1"/>
              <a:t>Nwogbe</a:t>
            </a:r>
            <a:r>
              <a:rPr lang="en-GB" sz="1600" dirty="0"/>
              <a:t> [2000]).</a:t>
            </a:r>
          </a:p>
        </p:txBody>
      </p:sp>
    </p:spTree>
    <p:extLst>
      <p:ext uri="{BB962C8B-B14F-4D97-AF65-F5344CB8AC3E}">
        <p14:creationId xmlns:p14="http://schemas.microsoft.com/office/powerpoint/2010/main" val="469268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91C598-0549-A86B-2062-3A90935A4764}"/>
              </a:ext>
            </a:extLst>
          </p:cNvPr>
          <p:cNvSpPr>
            <a:spLocks noGrp="1"/>
          </p:cNvSpPr>
          <p:nvPr>
            <p:ph type="sldNum" sz="quarter" idx="10"/>
          </p:nvPr>
        </p:nvSpPr>
        <p:spPr/>
        <p:txBody>
          <a:bodyPr/>
          <a:lstStyle/>
          <a:p>
            <a:fld id="{D495E168-DA5E-4888-8D8A-92B118324C14}" type="slidenum">
              <a:rPr lang="en-US" noProof="0" smtClean="0"/>
              <a:pPr/>
              <a:t>29</a:t>
            </a:fld>
            <a:endParaRPr lang="en-US" noProof="0" dirty="0"/>
          </a:p>
        </p:txBody>
      </p:sp>
      <p:sp>
        <p:nvSpPr>
          <p:cNvPr id="5" name="TextBox 4">
            <a:extLst>
              <a:ext uri="{FF2B5EF4-FFF2-40B4-BE49-F238E27FC236}">
                <a16:creationId xmlns:a16="http://schemas.microsoft.com/office/drawing/2014/main" id="{F3AD1371-52AF-C329-A13B-47854AB9CEEE}"/>
              </a:ext>
            </a:extLst>
          </p:cNvPr>
          <p:cNvSpPr txBox="1"/>
          <p:nvPr/>
        </p:nvSpPr>
        <p:spPr>
          <a:xfrm>
            <a:off x="0" y="117806"/>
            <a:ext cx="12192000" cy="7155805"/>
          </a:xfrm>
          <a:prstGeom prst="rect">
            <a:avLst/>
          </a:prstGeom>
          <a:noFill/>
        </p:spPr>
        <p:txBody>
          <a:bodyPr wrap="square">
            <a:spAutoFit/>
          </a:bodyPr>
          <a:lstStyle/>
          <a:p>
            <a:r>
              <a:rPr lang="en-GB" sz="1700" dirty="0"/>
              <a:t>Under </a:t>
            </a:r>
            <a:r>
              <a:rPr lang="en-GB" sz="1700" dirty="0" err="1"/>
              <a:t>Sch</a:t>
            </a:r>
            <a:r>
              <a:rPr lang="en-GB" sz="1700" dirty="0"/>
              <a:t> 7 FLA 1996, the court has power in some circumstances to transfer certain tenancies into the sole name of one cohabitant. It does not matter if the tenancy is held jointly or solely before the transfer, although the couple must have cohabited at the dwelling. The power applies only to the tenancies listed in </a:t>
            </a:r>
            <a:r>
              <a:rPr lang="en-GB" sz="1700" dirty="0" err="1"/>
              <a:t>Sch</a:t>
            </a:r>
            <a:r>
              <a:rPr lang="en-GB" sz="1700" dirty="0"/>
              <a:t> 7 and these include protected, assured and secure tenancies as well as some agricultural tenancies.</a:t>
            </a:r>
          </a:p>
          <a:p>
            <a:endParaRPr lang="en-GB" sz="1700" dirty="0"/>
          </a:p>
          <a:p>
            <a:r>
              <a:rPr lang="en-GB" sz="1700" dirty="0"/>
              <a:t>In making its decision, the court must have regard to all the circumstances of the case, including the:</a:t>
            </a:r>
          </a:p>
          <a:p>
            <a:endParaRPr lang="en-GB" sz="1700" dirty="0"/>
          </a:p>
          <a:p>
            <a:r>
              <a:rPr lang="en-GB" sz="1700" dirty="0"/>
              <a:t>(a) circumstances in which the tenancy was granted;</a:t>
            </a:r>
          </a:p>
          <a:p>
            <a:r>
              <a:rPr lang="en-GB" sz="1700" dirty="0"/>
              <a:t>(b) housing needs and resources of the parties;</a:t>
            </a:r>
          </a:p>
          <a:p>
            <a:r>
              <a:rPr lang="en-GB" sz="1700" dirty="0"/>
              <a:t>(c) financial resources of the parties;</a:t>
            </a:r>
          </a:p>
          <a:p>
            <a:r>
              <a:rPr lang="en-GB" sz="1700" dirty="0"/>
              <a:t>(d) likely effect of the court’s decision on the health, safety and wellbeing of the parties or any relevant child; and</a:t>
            </a:r>
          </a:p>
          <a:p>
            <a:r>
              <a:rPr lang="en-GB" sz="1700" dirty="0"/>
              <a:t>(e) suitability of the parties as tenants.</a:t>
            </a:r>
          </a:p>
          <a:p>
            <a:endParaRPr lang="en-GB" sz="1700" dirty="0"/>
          </a:p>
          <a:p>
            <a:r>
              <a:rPr lang="en-GB" sz="1700" dirty="0"/>
              <a:t>If only one of the cohabitants is entitled to occupy the dwelling, the court must also consider:</a:t>
            </a:r>
          </a:p>
          <a:p>
            <a:endParaRPr lang="en-GB" sz="1700" dirty="0"/>
          </a:p>
          <a:p>
            <a:r>
              <a:rPr lang="en-GB" sz="1700" dirty="0"/>
              <a:t>(f) the nature of the parties’ relationship and, in particular, the level of commitment involved in it;</a:t>
            </a:r>
          </a:p>
          <a:p>
            <a:r>
              <a:rPr lang="en-GB" sz="1700" dirty="0"/>
              <a:t>(g) the length of time they cohabited;</a:t>
            </a:r>
          </a:p>
          <a:p>
            <a:r>
              <a:rPr lang="en-GB" sz="1700" dirty="0"/>
              <a:t>(h) any relevant children; and</a:t>
            </a:r>
          </a:p>
          <a:p>
            <a:r>
              <a:rPr lang="en-GB" sz="1700" dirty="0"/>
              <a:t>(</a:t>
            </a:r>
            <a:r>
              <a:rPr lang="en-GB" sz="1700" dirty="0" err="1"/>
              <a:t>i</a:t>
            </a:r>
            <a:r>
              <a:rPr lang="en-GB" sz="1700" dirty="0"/>
              <a:t>) the length of time since the parties ceased living together.</a:t>
            </a:r>
          </a:p>
          <a:p>
            <a:endParaRPr lang="en-GB" sz="1700" dirty="0"/>
          </a:p>
          <a:p>
            <a:r>
              <a:rPr lang="en-GB" sz="1700" dirty="0"/>
              <a:t>There is provision for compensation for the excluded party. The landlord is entitled to make representations and their reasonable objections would probably not be overridden. Any transfer takes effect without the need for further documentation.</a:t>
            </a:r>
          </a:p>
          <a:p>
            <a:endParaRPr lang="en-GB" sz="1700" dirty="0"/>
          </a:p>
          <a:p>
            <a:r>
              <a:rPr lang="en-GB" sz="1700" dirty="0"/>
              <a:t>The Secure Tenancies (Victims of Domestic Abuse) Act 2018 protects victims of domestic abuse assuring that people suffering domestic abuse can seek a new tenancy on the same terms as their existing tenancy. The fear had been that victims would be less likely to leave the home if any new tenancy would be on less secure terms than the existing one.</a:t>
            </a:r>
          </a:p>
        </p:txBody>
      </p:sp>
    </p:spTree>
    <p:extLst>
      <p:ext uri="{BB962C8B-B14F-4D97-AF65-F5344CB8AC3E}">
        <p14:creationId xmlns:p14="http://schemas.microsoft.com/office/powerpoint/2010/main" val="77832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56C822-C638-1CF2-CA7F-2F302F5B03A6}"/>
              </a:ext>
            </a:extLst>
          </p:cNvPr>
          <p:cNvSpPr>
            <a:spLocks noGrp="1"/>
          </p:cNvSpPr>
          <p:nvPr>
            <p:ph type="sldNum" sz="quarter" idx="10"/>
          </p:nvPr>
        </p:nvSpPr>
        <p:spPr/>
        <p:txBody>
          <a:bodyPr/>
          <a:lstStyle/>
          <a:p>
            <a:fld id="{D495E168-DA5E-4888-8D8A-92B118324C14}" type="slidenum">
              <a:rPr lang="en-US" noProof="0" smtClean="0"/>
              <a:pPr/>
              <a:t>30</a:t>
            </a:fld>
            <a:endParaRPr lang="en-US" noProof="0" dirty="0"/>
          </a:p>
        </p:txBody>
      </p:sp>
      <p:sp>
        <p:nvSpPr>
          <p:cNvPr id="3" name="Footer Placeholder 2">
            <a:extLst>
              <a:ext uri="{FF2B5EF4-FFF2-40B4-BE49-F238E27FC236}">
                <a16:creationId xmlns:a16="http://schemas.microsoft.com/office/drawing/2014/main" id="{02E5ABBB-5223-7629-CA1C-343326FF99A5}"/>
              </a:ext>
            </a:extLst>
          </p:cNvPr>
          <p:cNvSpPr>
            <a:spLocks noGrp="1"/>
          </p:cNvSpPr>
          <p:nvPr>
            <p:ph type="ftr" sz="quarter" idx="12"/>
          </p:nvPr>
        </p:nvSpPr>
        <p:spPr/>
        <p:txBody>
          <a:bodyPr/>
          <a:lstStyle/>
          <a:p>
            <a:r>
              <a:rPr lang="en-US" noProof="0"/>
              <a:t>ADD A FOOTER</a:t>
            </a:r>
            <a:endParaRPr lang="en-US" noProof="0" dirty="0"/>
          </a:p>
        </p:txBody>
      </p:sp>
      <p:sp>
        <p:nvSpPr>
          <p:cNvPr id="4" name="Title 3">
            <a:extLst>
              <a:ext uri="{FF2B5EF4-FFF2-40B4-BE49-F238E27FC236}">
                <a16:creationId xmlns:a16="http://schemas.microsoft.com/office/drawing/2014/main" id="{61C8EACA-7908-1FB7-8D17-08007B1C210F}"/>
              </a:ext>
            </a:extLst>
          </p:cNvPr>
          <p:cNvSpPr>
            <a:spLocks noGrp="1"/>
          </p:cNvSpPr>
          <p:nvPr>
            <p:ph type="title"/>
          </p:nvPr>
        </p:nvSpPr>
        <p:spPr/>
        <p:txBody>
          <a:bodyPr/>
          <a:lstStyle/>
          <a:p>
            <a:r>
              <a:rPr lang="en-GB" dirty="0"/>
              <a:t>Non-molestation orders (FLA 1996)</a:t>
            </a:r>
          </a:p>
        </p:txBody>
      </p:sp>
      <p:sp>
        <p:nvSpPr>
          <p:cNvPr id="6" name="TextBox 5">
            <a:extLst>
              <a:ext uri="{FF2B5EF4-FFF2-40B4-BE49-F238E27FC236}">
                <a16:creationId xmlns:a16="http://schemas.microsoft.com/office/drawing/2014/main" id="{109E37EF-1390-D633-2AD8-EAB9CDD64D27}"/>
              </a:ext>
            </a:extLst>
          </p:cNvPr>
          <p:cNvSpPr txBox="1"/>
          <p:nvPr/>
        </p:nvSpPr>
        <p:spPr>
          <a:xfrm>
            <a:off x="584355" y="1995721"/>
            <a:ext cx="11023289" cy="3416320"/>
          </a:xfrm>
          <a:prstGeom prst="rect">
            <a:avLst/>
          </a:prstGeom>
          <a:noFill/>
        </p:spPr>
        <p:txBody>
          <a:bodyPr wrap="square">
            <a:spAutoFit/>
          </a:bodyPr>
          <a:lstStyle/>
          <a:p>
            <a:r>
              <a:rPr lang="en-GB" dirty="0">
                <a:solidFill>
                  <a:schemeClr val="bg1"/>
                </a:solidFill>
              </a:rPr>
              <a:t>A non-molestation order forbids the respondent from molesting the applicant or a relevant child. The court can make a non-molestation order when an “associated person” applies for one. It can also make an order in any family proceedings that the respondent is party to where it believes the order is needed to protect another party or a child even if no one has applied for such an order. We need to consider the following.</a:t>
            </a:r>
          </a:p>
          <a:p>
            <a:endParaRPr lang="en-GB" dirty="0">
              <a:solidFill>
                <a:schemeClr val="bg1"/>
              </a:solidFill>
            </a:endParaRPr>
          </a:p>
          <a:p>
            <a:r>
              <a:rPr lang="en-GB" dirty="0">
                <a:solidFill>
                  <a:schemeClr val="bg1"/>
                </a:solidFill>
              </a:rPr>
              <a:t>(a) What is molestation?</a:t>
            </a:r>
          </a:p>
          <a:p>
            <a:endParaRPr lang="en-GB" dirty="0">
              <a:solidFill>
                <a:schemeClr val="bg1"/>
              </a:solidFill>
            </a:endParaRPr>
          </a:p>
          <a:p>
            <a:r>
              <a:rPr lang="en-GB" dirty="0">
                <a:solidFill>
                  <a:schemeClr val="bg1"/>
                </a:solidFill>
              </a:rPr>
              <a:t>(b) What will the court take into account when deciding whether to make a non-molestation order?</a:t>
            </a:r>
          </a:p>
          <a:p>
            <a:endParaRPr lang="en-GB" dirty="0">
              <a:solidFill>
                <a:schemeClr val="bg1"/>
              </a:solidFill>
            </a:endParaRPr>
          </a:p>
          <a:p>
            <a:r>
              <a:rPr lang="en-GB" dirty="0">
                <a:solidFill>
                  <a:schemeClr val="bg1"/>
                </a:solidFill>
              </a:rPr>
              <a:t>(c) The nature of the order.</a:t>
            </a:r>
          </a:p>
          <a:p>
            <a:endParaRPr lang="en-GB" dirty="0">
              <a:solidFill>
                <a:schemeClr val="bg1"/>
              </a:solidFill>
            </a:endParaRPr>
          </a:p>
          <a:p>
            <a:r>
              <a:rPr lang="en-GB" dirty="0">
                <a:solidFill>
                  <a:schemeClr val="bg1"/>
                </a:solidFill>
              </a:rPr>
              <a:t>(d) Enforcement of the order.</a:t>
            </a:r>
          </a:p>
        </p:txBody>
      </p:sp>
    </p:spTree>
    <p:extLst>
      <p:ext uri="{BB962C8B-B14F-4D97-AF65-F5344CB8AC3E}">
        <p14:creationId xmlns:p14="http://schemas.microsoft.com/office/powerpoint/2010/main" val="22326407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rgbClr val="7030A0"/>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05A27C1-F9BD-0C98-3EFD-8BE6B8834E18}"/>
              </a:ext>
            </a:extLst>
          </p:cNvPr>
          <p:cNvSpPr>
            <a:spLocks noGrp="1"/>
          </p:cNvSpPr>
          <p:nvPr>
            <p:ph type="sldNum" sz="quarter" idx="10"/>
          </p:nvPr>
        </p:nvSpPr>
        <p:spPr/>
        <p:txBody>
          <a:bodyPr/>
          <a:lstStyle/>
          <a:p>
            <a:fld id="{D495E168-DA5E-4888-8D8A-92B118324C14}" type="slidenum">
              <a:rPr lang="en-US" noProof="0" smtClean="0"/>
              <a:pPr/>
              <a:t>31</a:t>
            </a:fld>
            <a:endParaRPr lang="en-US" noProof="0" dirty="0"/>
          </a:p>
        </p:txBody>
      </p:sp>
      <p:sp>
        <p:nvSpPr>
          <p:cNvPr id="6" name="TextBox 5">
            <a:extLst>
              <a:ext uri="{FF2B5EF4-FFF2-40B4-BE49-F238E27FC236}">
                <a16:creationId xmlns:a16="http://schemas.microsoft.com/office/drawing/2014/main" id="{A5B28FAB-3A43-4BF5-7A2B-F5A7D92D7988}"/>
              </a:ext>
            </a:extLst>
          </p:cNvPr>
          <p:cNvSpPr txBox="1"/>
          <p:nvPr/>
        </p:nvSpPr>
        <p:spPr>
          <a:xfrm>
            <a:off x="376792" y="206733"/>
            <a:ext cx="11438415" cy="6370975"/>
          </a:xfrm>
          <a:prstGeom prst="rect">
            <a:avLst/>
          </a:prstGeom>
          <a:noFill/>
        </p:spPr>
        <p:txBody>
          <a:bodyPr wrap="square">
            <a:spAutoFit/>
          </a:bodyPr>
          <a:lstStyle/>
          <a:p>
            <a:pPr algn="ctr"/>
            <a:r>
              <a:rPr lang="en-GB" sz="2400" dirty="0">
                <a:solidFill>
                  <a:schemeClr val="bg1"/>
                </a:solidFill>
              </a:rPr>
              <a:t>Definition of molestation </a:t>
            </a:r>
          </a:p>
          <a:p>
            <a:pPr algn="ctr"/>
            <a:endParaRPr lang="en-GB" sz="2400" dirty="0">
              <a:solidFill>
                <a:schemeClr val="bg1"/>
              </a:solidFill>
            </a:endParaRPr>
          </a:p>
          <a:p>
            <a:r>
              <a:rPr lang="en-GB" dirty="0">
                <a:solidFill>
                  <a:schemeClr val="bg1"/>
                </a:solidFill>
              </a:rPr>
              <a:t>FLA 1996 does not provide a definition of molestation. There is plenty of case law with which to form a definition. Much of it pre-dates FLA 1996 but it remains relevant.</a:t>
            </a:r>
          </a:p>
          <a:p>
            <a:endParaRPr lang="en-GB" dirty="0">
              <a:solidFill>
                <a:schemeClr val="bg1"/>
              </a:solidFill>
            </a:endParaRPr>
          </a:p>
          <a:p>
            <a:r>
              <a:rPr lang="en-GB" dirty="0">
                <a:solidFill>
                  <a:schemeClr val="bg1"/>
                </a:solidFill>
              </a:rPr>
              <a:t>Molestation embraces a wide range of behaviour, from violence or threats of violence to nuisance phone calls – in modern terms, someone who pesters another (Vaughan v Vaughan [1973]). There must be a sufficient degree of harassment to justify legal intervention (Horner v Horner [1982]). Here are some examples of behaviour that has been held by the courts to amount to molestation:</a:t>
            </a:r>
          </a:p>
          <a:p>
            <a:endParaRPr lang="en-GB" dirty="0">
              <a:solidFill>
                <a:schemeClr val="bg1"/>
              </a:solidFill>
            </a:endParaRPr>
          </a:p>
          <a:p>
            <a:r>
              <a:rPr lang="en-GB" dirty="0">
                <a:solidFill>
                  <a:schemeClr val="bg1"/>
                </a:solidFill>
              </a:rPr>
              <a:t>(a) visiting the wife’s home in the early hours of the morning and late at night and calling at her place of work, (Vaughan);</a:t>
            </a:r>
          </a:p>
          <a:p>
            <a:r>
              <a:rPr lang="en-GB" dirty="0">
                <a:solidFill>
                  <a:schemeClr val="bg1"/>
                </a:solidFill>
              </a:rPr>
              <a:t>(b) repeatedly telephoning the school where the wife worked as a teacher and hanging insulting posters about her on the school railings (Horner);</a:t>
            </a:r>
          </a:p>
          <a:p>
            <a:r>
              <a:rPr lang="en-GB" dirty="0">
                <a:solidFill>
                  <a:schemeClr val="bg1"/>
                </a:solidFill>
              </a:rPr>
              <a:t>(c) screaming abuse at the wife when she came to collect the children after contact visits (George v George [1986]);</a:t>
            </a:r>
          </a:p>
          <a:p>
            <a:r>
              <a:rPr lang="en-GB" dirty="0">
                <a:solidFill>
                  <a:schemeClr val="bg1"/>
                </a:solidFill>
              </a:rPr>
              <a:t>(d) searching through a partner’s handbag without her consent (Spencer v Camacho [1983]);</a:t>
            </a:r>
          </a:p>
          <a:p>
            <a:r>
              <a:rPr lang="en-GB" dirty="0">
                <a:solidFill>
                  <a:schemeClr val="bg1"/>
                </a:solidFill>
              </a:rPr>
              <a:t>(e) sending semi-nude photographs of a partner to the newspapers with the intention of causing distress or harm (Johnson v Walton [1990]).</a:t>
            </a:r>
          </a:p>
          <a:p>
            <a:endParaRPr lang="en-GB" dirty="0">
              <a:solidFill>
                <a:schemeClr val="bg1"/>
              </a:solidFill>
            </a:endParaRPr>
          </a:p>
          <a:p>
            <a:r>
              <a:rPr lang="en-GB" dirty="0">
                <a:solidFill>
                  <a:schemeClr val="bg1"/>
                </a:solidFill>
              </a:rPr>
              <a:t>It is clear from the other examples above that many problems can be avoided by removing the need for direct contact if possible. It is not uncommon for orders to ban the respondent from communicating with the applicant except through a solicitor.</a:t>
            </a:r>
          </a:p>
        </p:txBody>
      </p:sp>
    </p:spTree>
    <p:extLst>
      <p:ext uri="{BB962C8B-B14F-4D97-AF65-F5344CB8AC3E}">
        <p14:creationId xmlns:p14="http://schemas.microsoft.com/office/powerpoint/2010/main" val="15457452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rgbClr val="7030A0"/>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E1E0AB2-96D0-109C-6635-D3E7424B23BA}"/>
              </a:ext>
            </a:extLst>
          </p:cNvPr>
          <p:cNvSpPr>
            <a:spLocks noGrp="1"/>
          </p:cNvSpPr>
          <p:nvPr>
            <p:ph type="sldNum" sz="quarter" idx="10"/>
          </p:nvPr>
        </p:nvSpPr>
        <p:spPr/>
        <p:txBody>
          <a:bodyPr/>
          <a:lstStyle/>
          <a:p>
            <a:fld id="{D495E168-DA5E-4888-8D8A-92B118324C14}" type="slidenum">
              <a:rPr lang="en-US" noProof="0" smtClean="0"/>
              <a:pPr/>
              <a:t>32</a:t>
            </a:fld>
            <a:endParaRPr lang="en-US" noProof="0" dirty="0"/>
          </a:p>
        </p:txBody>
      </p:sp>
      <p:sp>
        <p:nvSpPr>
          <p:cNvPr id="5" name="TextBox 4">
            <a:extLst>
              <a:ext uri="{FF2B5EF4-FFF2-40B4-BE49-F238E27FC236}">
                <a16:creationId xmlns:a16="http://schemas.microsoft.com/office/drawing/2014/main" id="{CCF22B26-9842-CA12-CB68-18B0CEA8F566}"/>
              </a:ext>
            </a:extLst>
          </p:cNvPr>
          <p:cNvSpPr txBox="1"/>
          <p:nvPr/>
        </p:nvSpPr>
        <p:spPr>
          <a:xfrm>
            <a:off x="287035" y="619485"/>
            <a:ext cx="11617929" cy="5632311"/>
          </a:xfrm>
          <a:prstGeom prst="rect">
            <a:avLst/>
          </a:prstGeom>
          <a:noFill/>
        </p:spPr>
        <p:txBody>
          <a:bodyPr wrap="square">
            <a:spAutoFit/>
          </a:bodyPr>
          <a:lstStyle/>
          <a:p>
            <a:r>
              <a:rPr lang="en-GB" sz="2000" dirty="0">
                <a:solidFill>
                  <a:schemeClr val="bg1"/>
                </a:solidFill>
              </a:rPr>
              <a:t>The issue of controlling and coercive behaviour has featured regularly in the media over the last year. Women’s Aid states common signs of control include:</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being stopped from working or going to school/college/university;</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having money taken away or controlled;</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being isolated from friends and family;</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having access to food, drinks and day-to-day products restricted;</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having phone calls, emails and social media accounts monitored or controlled;</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being told what to wear;</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being threatened with violence if the individual does not behave in a certain way;</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having threats made to loved ones or pets.</a:t>
            </a:r>
          </a:p>
        </p:txBody>
      </p:sp>
    </p:spTree>
    <p:extLst>
      <p:ext uri="{BB962C8B-B14F-4D97-AF65-F5344CB8AC3E}">
        <p14:creationId xmlns:p14="http://schemas.microsoft.com/office/powerpoint/2010/main" val="21852723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rgbClr val="FFFF00"/>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0A21E0-EC30-7F09-428C-925E180E8D22}"/>
              </a:ext>
            </a:extLst>
          </p:cNvPr>
          <p:cNvSpPr>
            <a:spLocks noGrp="1"/>
          </p:cNvSpPr>
          <p:nvPr>
            <p:ph type="sldNum" sz="quarter" idx="10"/>
          </p:nvPr>
        </p:nvSpPr>
        <p:spPr/>
        <p:txBody>
          <a:bodyPr/>
          <a:lstStyle/>
          <a:p>
            <a:fld id="{D495E168-DA5E-4888-8D8A-92B118324C14}" type="slidenum">
              <a:rPr lang="en-US" noProof="0" smtClean="0"/>
              <a:pPr/>
              <a:t>33</a:t>
            </a:fld>
            <a:endParaRPr lang="en-US" noProof="0" dirty="0"/>
          </a:p>
        </p:txBody>
      </p:sp>
      <p:sp>
        <p:nvSpPr>
          <p:cNvPr id="5" name="TextBox 4">
            <a:extLst>
              <a:ext uri="{FF2B5EF4-FFF2-40B4-BE49-F238E27FC236}">
                <a16:creationId xmlns:a16="http://schemas.microsoft.com/office/drawing/2014/main" id="{38CC9F2E-D0B2-6630-FC3D-0DE1764CAB8D}"/>
              </a:ext>
            </a:extLst>
          </p:cNvPr>
          <p:cNvSpPr txBox="1"/>
          <p:nvPr/>
        </p:nvSpPr>
        <p:spPr>
          <a:xfrm>
            <a:off x="230937" y="932396"/>
            <a:ext cx="11730125" cy="5632311"/>
          </a:xfrm>
          <a:prstGeom prst="rect">
            <a:avLst/>
          </a:prstGeom>
          <a:noFill/>
        </p:spPr>
        <p:txBody>
          <a:bodyPr wrap="square">
            <a:spAutoFit/>
          </a:bodyPr>
          <a:lstStyle/>
          <a:p>
            <a:r>
              <a:rPr lang="en-GB" dirty="0"/>
              <a:t>The recent case of </a:t>
            </a:r>
            <a:r>
              <a:rPr lang="en-GB" b="1" dirty="0"/>
              <a:t>F v M [2021] </a:t>
            </a:r>
            <a:r>
              <a:rPr lang="en-GB" dirty="0"/>
              <a:t>is one of the first known reported cases in the family courts that deals comprehensively with allegations of coercive control.</a:t>
            </a:r>
          </a:p>
          <a:p>
            <a:endParaRPr lang="en-GB" dirty="0"/>
          </a:p>
          <a:p>
            <a:r>
              <a:rPr lang="en-GB" dirty="0"/>
              <a:t>In </a:t>
            </a:r>
            <a:r>
              <a:rPr lang="en-GB" b="1" dirty="0"/>
              <a:t>F v M [2021], </a:t>
            </a:r>
            <a:r>
              <a:rPr lang="en-GB" dirty="0"/>
              <a:t>the father F applied for contact with two children, Y aged 6 and S aged 3, who live with their mother, M. Very unusually, the court heard not only about the father’s treatment of M, but also about his subsequent relationship with J, a woman in her 40s with 2 children. While M had eventually been able to leave F, J remained under his influence. The parents of both women and J’s former husband gave crucial evidence about the disturbing extent and impact of F’s controlling behaviour.</a:t>
            </a:r>
          </a:p>
          <a:p>
            <a:endParaRPr lang="en-GB" dirty="0"/>
          </a:p>
          <a:p>
            <a:r>
              <a:rPr lang="en-GB" dirty="0"/>
              <a:t>It was only by the judge dissecting the whole history of the two relationships, in which the father was the common denominator, was the pattern of coercion fully appreciated. The judge held that:</a:t>
            </a:r>
          </a:p>
          <a:p>
            <a:endParaRPr lang="en-GB" dirty="0"/>
          </a:p>
          <a:p>
            <a:r>
              <a:rPr lang="en-GB" dirty="0"/>
              <a:t>“The consideration of both ‘cases’ together served to illuminate … F’s behaviour, to a degree which would not have been fully appreciated had the cases been severed. It is the chilling repetition of identical behaviours, with two very different women of different age and background, which casts evidential light and does so in each individual case…. F’s controlling and manipulative behaviour appeared to outwit [many people] at every turn and to be able to convince others, including the police that it was he who was the victim. M’s parents had plainly begun to feel entirely powerless.”</a:t>
            </a:r>
          </a:p>
          <a:p>
            <a:endParaRPr lang="en-GB" dirty="0"/>
          </a:p>
          <a:p>
            <a:r>
              <a:rPr lang="en-GB" b="1" dirty="0"/>
              <a:t>The judgment demonstrates that gathering sufficient evidence to clearly demonstrate controlling and coercive behaviour is very difficult.</a:t>
            </a:r>
          </a:p>
        </p:txBody>
      </p:sp>
      <p:sp>
        <p:nvSpPr>
          <p:cNvPr id="6" name="TextBox 5">
            <a:extLst>
              <a:ext uri="{FF2B5EF4-FFF2-40B4-BE49-F238E27FC236}">
                <a16:creationId xmlns:a16="http://schemas.microsoft.com/office/drawing/2014/main" id="{F457D3C0-0CF6-217E-A13D-9E18AC34D0C8}"/>
              </a:ext>
            </a:extLst>
          </p:cNvPr>
          <p:cNvSpPr txBox="1"/>
          <p:nvPr/>
        </p:nvSpPr>
        <p:spPr>
          <a:xfrm>
            <a:off x="5072207" y="470731"/>
            <a:ext cx="2047583" cy="461665"/>
          </a:xfrm>
          <a:prstGeom prst="rect">
            <a:avLst/>
          </a:prstGeom>
          <a:noFill/>
        </p:spPr>
        <p:txBody>
          <a:bodyPr wrap="square" rtlCol="0">
            <a:spAutoFit/>
          </a:bodyPr>
          <a:lstStyle/>
          <a:p>
            <a:r>
              <a:rPr lang="en-GB" sz="2400" dirty="0"/>
              <a:t>CASE LAW</a:t>
            </a:r>
          </a:p>
        </p:txBody>
      </p:sp>
    </p:spTree>
    <p:extLst>
      <p:ext uri="{BB962C8B-B14F-4D97-AF65-F5344CB8AC3E}">
        <p14:creationId xmlns:p14="http://schemas.microsoft.com/office/powerpoint/2010/main" val="30522237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BD9732-FB9E-28A8-33F3-F0DDBC8D7FF9}"/>
              </a:ext>
            </a:extLst>
          </p:cNvPr>
          <p:cNvSpPr>
            <a:spLocks noGrp="1"/>
          </p:cNvSpPr>
          <p:nvPr>
            <p:ph type="sldNum" sz="quarter" idx="10"/>
          </p:nvPr>
        </p:nvSpPr>
        <p:spPr/>
        <p:txBody>
          <a:bodyPr/>
          <a:lstStyle/>
          <a:p>
            <a:fld id="{D495E168-DA5E-4888-8D8A-92B118324C14}" type="slidenum">
              <a:rPr lang="en-US" noProof="0" smtClean="0"/>
              <a:pPr/>
              <a:t>34</a:t>
            </a:fld>
            <a:endParaRPr lang="en-US" noProof="0" dirty="0"/>
          </a:p>
        </p:txBody>
      </p:sp>
      <p:sp>
        <p:nvSpPr>
          <p:cNvPr id="3" name="Footer Placeholder 2">
            <a:extLst>
              <a:ext uri="{FF2B5EF4-FFF2-40B4-BE49-F238E27FC236}">
                <a16:creationId xmlns:a16="http://schemas.microsoft.com/office/drawing/2014/main" id="{2C7B11AB-263B-2309-163A-65368DC53DBE}"/>
              </a:ext>
            </a:extLst>
          </p:cNvPr>
          <p:cNvSpPr>
            <a:spLocks noGrp="1"/>
          </p:cNvSpPr>
          <p:nvPr>
            <p:ph type="ftr" sz="quarter" idx="12"/>
          </p:nvPr>
        </p:nvSpPr>
        <p:spPr/>
        <p:txBody>
          <a:bodyPr/>
          <a:lstStyle/>
          <a:p>
            <a:r>
              <a:rPr lang="en-US" noProof="0"/>
              <a:t>ADD A FOOTER</a:t>
            </a:r>
            <a:endParaRPr lang="en-US" noProof="0" dirty="0"/>
          </a:p>
        </p:txBody>
      </p:sp>
      <p:sp>
        <p:nvSpPr>
          <p:cNvPr id="5" name="TextBox 4">
            <a:extLst>
              <a:ext uri="{FF2B5EF4-FFF2-40B4-BE49-F238E27FC236}">
                <a16:creationId xmlns:a16="http://schemas.microsoft.com/office/drawing/2014/main" id="{712771AC-F65C-FA86-4396-6A9D237D44E6}"/>
              </a:ext>
            </a:extLst>
          </p:cNvPr>
          <p:cNvSpPr txBox="1"/>
          <p:nvPr/>
        </p:nvSpPr>
        <p:spPr>
          <a:xfrm>
            <a:off x="173904" y="209174"/>
            <a:ext cx="11825492" cy="5632311"/>
          </a:xfrm>
          <a:prstGeom prst="rect">
            <a:avLst/>
          </a:prstGeom>
          <a:noFill/>
        </p:spPr>
        <p:txBody>
          <a:bodyPr wrap="square">
            <a:spAutoFit/>
          </a:bodyPr>
          <a:lstStyle/>
          <a:p>
            <a:r>
              <a:rPr lang="en-GB" b="1" dirty="0"/>
              <a:t>C v C (Family Division) [1998]</a:t>
            </a:r>
          </a:p>
          <a:p>
            <a:r>
              <a:rPr lang="en-GB" dirty="0"/>
              <a:t>This case confirms that a non-molestation order should only be made where the alleged harassment is quite deliberate conduct and is serious enough to justify the intervention of the court. Publication of a newspaper article containing details of the applicant’s marriage and relationship with his former wife did not amount to molestation despite the applicant’s fears that it would damage his reputation.</a:t>
            </a:r>
          </a:p>
          <a:p>
            <a:endParaRPr lang="en-GB" dirty="0"/>
          </a:p>
          <a:p>
            <a:r>
              <a:rPr lang="en-GB" b="1" dirty="0"/>
              <a:t>Banks v Banks [1999]</a:t>
            </a:r>
          </a:p>
          <a:p>
            <a:r>
              <a:rPr lang="en-GB" dirty="0"/>
              <a:t>In Banks,  a 79 year old woman was abusive to her husband. It was accepted the wife had been both physically and verbally abusive towards him although at no point had he suffered any physical injury. </a:t>
            </a:r>
          </a:p>
          <a:p>
            <a:r>
              <a:rPr lang="en-GB" dirty="0"/>
              <a:t>The husband’s application for a non-molestation order was refused by the court. </a:t>
            </a:r>
          </a:p>
          <a:p>
            <a:r>
              <a:rPr lang="en-GB" dirty="0"/>
              <a:t>The court stated that when dealing with a respondent whose actions were caused by a medical condition or some other ailments which impaired their judgement, the fact that they abuse may be unintentional will not prevent the court from making an order. </a:t>
            </a:r>
          </a:p>
          <a:p>
            <a:endParaRPr lang="en-GB" dirty="0"/>
          </a:p>
          <a:p>
            <a:r>
              <a:rPr lang="en-GB" dirty="0"/>
              <a:t>However, “in this case the respondents condition affected her ability to understand the nature of the order and so the court refused to grant the order on the grounds that it would serve no useful purpose”. </a:t>
            </a:r>
          </a:p>
          <a:p>
            <a:endParaRPr lang="en-GB" dirty="0"/>
          </a:p>
          <a:p>
            <a:r>
              <a:rPr lang="en-GB" dirty="0"/>
              <a:t>However, an order will be made if the respondent understands that an order prohibits him or her from doing certain things and that if this is ignored punishment will follow.</a:t>
            </a:r>
          </a:p>
          <a:p>
            <a:endParaRPr lang="en-GB" dirty="0"/>
          </a:p>
        </p:txBody>
      </p:sp>
    </p:spTree>
    <p:extLst>
      <p:ext uri="{BB962C8B-B14F-4D97-AF65-F5344CB8AC3E}">
        <p14:creationId xmlns:p14="http://schemas.microsoft.com/office/powerpoint/2010/main" val="15675093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B911FC7-6CE0-C4C2-9B17-0B4446A2A703}"/>
              </a:ext>
            </a:extLst>
          </p:cNvPr>
          <p:cNvSpPr>
            <a:spLocks noGrp="1"/>
          </p:cNvSpPr>
          <p:nvPr>
            <p:ph type="sldNum" sz="quarter" idx="10"/>
          </p:nvPr>
        </p:nvSpPr>
        <p:spPr/>
        <p:txBody>
          <a:bodyPr/>
          <a:lstStyle/>
          <a:p>
            <a:fld id="{D495E168-DA5E-4888-8D8A-92B118324C14}" type="slidenum">
              <a:rPr lang="en-US" noProof="0" smtClean="0"/>
              <a:pPr/>
              <a:t>35</a:t>
            </a:fld>
            <a:endParaRPr lang="en-US" noProof="0" dirty="0"/>
          </a:p>
        </p:txBody>
      </p:sp>
      <p:sp>
        <p:nvSpPr>
          <p:cNvPr id="3" name="Footer Placeholder 2">
            <a:extLst>
              <a:ext uri="{FF2B5EF4-FFF2-40B4-BE49-F238E27FC236}">
                <a16:creationId xmlns:a16="http://schemas.microsoft.com/office/drawing/2014/main" id="{C57DDB85-3A9A-7556-CAAB-E0DA7FF6B6F9}"/>
              </a:ext>
            </a:extLst>
          </p:cNvPr>
          <p:cNvSpPr>
            <a:spLocks noGrp="1"/>
          </p:cNvSpPr>
          <p:nvPr>
            <p:ph type="ftr" sz="quarter" idx="12"/>
          </p:nvPr>
        </p:nvSpPr>
        <p:spPr/>
        <p:txBody>
          <a:bodyPr/>
          <a:lstStyle/>
          <a:p>
            <a:r>
              <a:rPr lang="en-US" noProof="0"/>
              <a:t>ADD A FOOTER</a:t>
            </a:r>
            <a:endParaRPr lang="en-US" noProof="0" dirty="0"/>
          </a:p>
        </p:txBody>
      </p:sp>
      <p:sp>
        <p:nvSpPr>
          <p:cNvPr id="5" name="TextBox 4">
            <a:extLst>
              <a:ext uri="{FF2B5EF4-FFF2-40B4-BE49-F238E27FC236}">
                <a16:creationId xmlns:a16="http://schemas.microsoft.com/office/drawing/2014/main" id="{FE469C95-A7DA-2F23-1135-3BD5E1244B1B}"/>
              </a:ext>
            </a:extLst>
          </p:cNvPr>
          <p:cNvSpPr txBox="1"/>
          <p:nvPr/>
        </p:nvSpPr>
        <p:spPr>
          <a:xfrm>
            <a:off x="241222" y="482444"/>
            <a:ext cx="11707686" cy="5324535"/>
          </a:xfrm>
          <a:prstGeom prst="rect">
            <a:avLst/>
          </a:prstGeom>
          <a:noFill/>
        </p:spPr>
        <p:txBody>
          <a:bodyPr wrap="square">
            <a:spAutoFit/>
          </a:bodyPr>
          <a:lstStyle/>
          <a:p>
            <a:r>
              <a:rPr lang="en-GB" sz="2000" dirty="0"/>
              <a:t>In deciding whether to make a non-molestation order, the court shall have regard to all the circumstances including the need to secure the health, safety and well-being of the applicant or of </a:t>
            </a:r>
            <a:r>
              <a:rPr lang="en-GB" sz="2000" b="1" dirty="0"/>
              <a:t>any relevant child</a:t>
            </a:r>
            <a:r>
              <a:rPr lang="en-GB" sz="2000" dirty="0"/>
              <a:t>.</a:t>
            </a:r>
          </a:p>
          <a:p>
            <a:endParaRPr lang="en-GB" sz="2000" dirty="0"/>
          </a:p>
          <a:p>
            <a:r>
              <a:rPr lang="en-GB" sz="2000" dirty="0"/>
              <a:t>Essentially, the applicant will </a:t>
            </a:r>
            <a:r>
              <a:rPr lang="en-GB" sz="2000" b="1" dirty="0"/>
              <a:t>need to show that the order is needed to protect her and/or a child.</a:t>
            </a:r>
          </a:p>
          <a:p>
            <a:endParaRPr lang="en-GB" sz="2000" dirty="0"/>
          </a:p>
          <a:p>
            <a:r>
              <a:rPr lang="en-GB" sz="2000" dirty="0"/>
              <a:t>A non-molestation order can refer to molestation in general, or particular acts of molestation, or both.</a:t>
            </a:r>
          </a:p>
          <a:p>
            <a:endParaRPr lang="en-GB" sz="2000" dirty="0"/>
          </a:p>
          <a:p>
            <a:r>
              <a:rPr lang="en-GB" sz="2000" dirty="0"/>
              <a:t>It can be made for a specified period, usually six months, or until further order. </a:t>
            </a:r>
          </a:p>
          <a:p>
            <a:endParaRPr lang="en-GB" sz="2000" dirty="0"/>
          </a:p>
          <a:p>
            <a:r>
              <a:rPr lang="en-GB" sz="2000" dirty="0"/>
              <a:t>It can be obtained in free-standing proceedings or in other family proceedings. </a:t>
            </a:r>
          </a:p>
          <a:p>
            <a:endParaRPr lang="en-GB" sz="2000" dirty="0"/>
          </a:p>
          <a:p>
            <a:r>
              <a:rPr lang="en-GB" sz="2000" dirty="0"/>
              <a:t>Caution is needed because the Court of Appeal confirmed in Re B-J (Power of Arrest) [2000] that a non-molestation order made in other family proceedings comes to an end if those proceedings are withdrawn or dismissed. In this case the court recognised that an open-ended non-molestation order was appropriate where it was impossible to determine for how long protection would be needed, this approach was confirmed in Manjra v Shaikh [2020] where an application to discharge a non-molestation order was substituted for an order that was to “continue indefinitely”.</a:t>
            </a:r>
          </a:p>
        </p:txBody>
      </p:sp>
    </p:spTree>
    <p:extLst>
      <p:ext uri="{BB962C8B-B14F-4D97-AF65-F5344CB8AC3E}">
        <p14:creationId xmlns:p14="http://schemas.microsoft.com/office/powerpoint/2010/main" val="1430216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293408A-55D4-8A4E-622C-65B90610656E}"/>
              </a:ext>
            </a:extLst>
          </p:cNvPr>
          <p:cNvSpPr>
            <a:spLocks noGrp="1"/>
          </p:cNvSpPr>
          <p:nvPr>
            <p:ph type="sldNum" sz="quarter" idx="10"/>
          </p:nvPr>
        </p:nvSpPr>
        <p:spPr/>
        <p:txBody>
          <a:bodyPr/>
          <a:lstStyle/>
          <a:p>
            <a:fld id="{D495E168-DA5E-4888-8D8A-92B118324C14}" type="slidenum">
              <a:rPr lang="en-US" noProof="0" smtClean="0"/>
              <a:pPr/>
              <a:t>36</a:t>
            </a:fld>
            <a:endParaRPr lang="en-US" noProof="0" dirty="0"/>
          </a:p>
        </p:txBody>
      </p:sp>
      <p:sp>
        <p:nvSpPr>
          <p:cNvPr id="5" name="TextBox 4">
            <a:extLst>
              <a:ext uri="{FF2B5EF4-FFF2-40B4-BE49-F238E27FC236}">
                <a16:creationId xmlns:a16="http://schemas.microsoft.com/office/drawing/2014/main" id="{5E762D65-D673-AE97-CFA2-AB6B1346E411}"/>
              </a:ext>
            </a:extLst>
          </p:cNvPr>
          <p:cNvSpPr txBox="1"/>
          <p:nvPr/>
        </p:nvSpPr>
        <p:spPr>
          <a:xfrm>
            <a:off x="1122898" y="1071474"/>
            <a:ext cx="9946204" cy="3877985"/>
          </a:xfrm>
          <a:prstGeom prst="rect">
            <a:avLst/>
          </a:prstGeom>
          <a:noFill/>
        </p:spPr>
        <p:txBody>
          <a:bodyPr wrap="square">
            <a:spAutoFit/>
          </a:bodyPr>
          <a:lstStyle/>
          <a:p>
            <a:pPr algn="ctr"/>
            <a:r>
              <a:rPr lang="en-GB" sz="2800" dirty="0">
                <a:solidFill>
                  <a:schemeClr val="bg1"/>
                </a:solidFill>
              </a:rPr>
              <a:t>Enforcement of the order</a:t>
            </a:r>
          </a:p>
          <a:p>
            <a:pPr algn="ctr"/>
            <a:endParaRPr lang="en-GB" sz="2800" b="1" dirty="0">
              <a:solidFill>
                <a:schemeClr val="bg1"/>
              </a:solidFill>
            </a:endParaRPr>
          </a:p>
          <a:p>
            <a:pPr algn="ctr"/>
            <a:endParaRPr lang="en-GB" sz="2800" b="1" dirty="0">
              <a:solidFill>
                <a:schemeClr val="bg1"/>
              </a:solidFill>
            </a:endParaRPr>
          </a:p>
          <a:p>
            <a:r>
              <a:rPr lang="en-GB" b="1" dirty="0">
                <a:solidFill>
                  <a:schemeClr val="bg1"/>
                </a:solidFill>
              </a:rPr>
              <a:t>S.1 DVCVA 2004 inserted s42A FLA 1996 which made breach of a non-molestation order a criminal offence.</a:t>
            </a:r>
          </a:p>
          <a:p>
            <a:endParaRPr lang="en-GB" b="1" dirty="0">
              <a:solidFill>
                <a:schemeClr val="bg1"/>
              </a:solidFill>
            </a:endParaRPr>
          </a:p>
          <a:p>
            <a:r>
              <a:rPr lang="en-GB" b="1" dirty="0">
                <a:solidFill>
                  <a:schemeClr val="bg1"/>
                </a:solidFill>
              </a:rPr>
              <a:t>The respondent can be arrested if a police officer has reasonable cause to suspect him of committing a breach. </a:t>
            </a:r>
          </a:p>
          <a:p>
            <a:endParaRPr lang="en-GB" b="1" dirty="0">
              <a:solidFill>
                <a:schemeClr val="bg1"/>
              </a:solidFill>
            </a:endParaRPr>
          </a:p>
          <a:p>
            <a:r>
              <a:rPr lang="en-GB" b="1" dirty="0">
                <a:solidFill>
                  <a:schemeClr val="bg1"/>
                </a:solidFill>
              </a:rPr>
              <a:t>Breach of a non-molestation order is punishable on indictment in the Crown Court by five years’ imprisonment or a fine or both (for very serious offences), and on summary conviction in the Magistrates’ Court (for less serious offences) by imprisonment for 12 months or a fine or both.</a:t>
            </a:r>
          </a:p>
        </p:txBody>
      </p:sp>
    </p:spTree>
    <p:extLst>
      <p:ext uri="{BB962C8B-B14F-4D97-AF65-F5344CB8AC3E}">
        <p14:creationId xmlns:p14="http://schemas.microsoft.com/office/powerpoint/2010/main" val="2551553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FDB789-0D74-C5CC-041D-D18E20CC429E}"/>
              </a:ext>
            </a:extLst>
          </p:cNvPr>
          <p:cNvSpPr>
            <a:spLocks noGrp="1"/>
          </p:cNvSpPr>
          <p:nvPr>
            <p:ph type="sldNum" sz="quarter" idx="10"/>
          </p:nvPr>
        </p:nvSpPr>
        <p:spPr/>
        <p:txBody>
          <a:bodyPr/>
          <a:lstStyle/>
          <a:p>
            <a:fld id="{D495E168-DA5E-4888-8D8A-92B118324C14}" type="slidenum">
              <a:rPr lang="en-US" noProof="0" smtClean="0"/>
              <a:pPr/>
              <a:t>37</a:t>
            </a:fld>
            <a:endParaRPr lang="en-US" noProof="0" dirty="0"/>
          </a:p>
        </p:txBody>
      </p:sp>
      <p:sp>
        <p:nvSpPr>
          <p:cNvPr id="5" name="TextBox 4">
            <a:extLst>
              <a:ext uri="{FF2B5EF4-FFF2-40B4-BE49-F238E27FC236}">
                <a16:creationId xmlns:a16="http://schemas.microsoft.com/office/drawing/2014/main" id="{313DA3DD-ED94-B447-6DBB-C8112D3B1FCD}"/>
              </a:ext>
            </a:extLst>
          </p:cNvPr>
          <p:cNvSpPr txBox="1"/>
          <p:nvPr/>
        </p:nvSpPr>
        <p:spPr>
          <a:xfrm>
            <a:off x="72928" y="146285"/>
            <a:ext cx="11969477" cy="6494085"/>
          </a:xfrm>
          <a:prstGeom prst="rect">
            <a:avLst/>
          </a:prstGeom>
          <a:noFill/>
        </p:spPr>
        <p:txBody>
          <a:bodyPr wrap="square">
            <a:spAutoFit/>
          </a:bodyPr>
          <a:lstStyle/>
          <a:p>
            <a:pPr algn="ctr"/>
            <a:r>
              <a:rPr lang="en-GB" sz="3200" dirty="0">
                <a:solidFill>
                  <a:srgbClr val="FF0000"/>
                </a:solidFill>
              </a:rPr>
              <a:t>Without Notice Orders – S.45</a:t>
            </a:r>
          </a:p>
          <a:p>
            <a:endParaRPr lang="en-GB" sz="1600" dirty="0"/>
          </a:p>
          <a:p>
            <a:r>
              <a:rPr lang="en-GB" sz="1600" dirty="0"/>
              <a:t>The court has power to make non-molestation and occupation orders without notice being given to the respondent. Without notice orders will be temporary; there will be a hearing a few days later of which the respondent is given notice. Non-molestation orders are not particularly difficult to obtain without notice. This makes sense as the order will usually only forbid the respondent from doing something they should not have been doing anyway.</a:t>
            </a:r>
          </a:p>
          <a:p>
            <a:endParaRPr lang="en-GB" sz="1600" dirty="0"/>
          </a:p>
          <a:p>
            <a:r>
              <a:rPr lang="en-GB" sz="1600" dirty="0"/>
              <a:t>Without notice occupation orders are granted only in extreme circumstances because someone may be excluded from their home without even knowing that proceedings had been taken.</a:t>
            </a:r>
          </a:p>
          <a:p>
            <a:endParaRPr lang="en-GB" sz="1600" dirty="0"/>
          </a:p>
          <a:p>
            <a:r>
              <a:rPr lang="en-GB" sz="1600" dirty="0"/>
              <a:t>Under s45, the court may make either type of order without notice where it is just and convenient. The court must consider all of the circumstances of the case and, in particular, if:</a:t>
            </a:r>
          </a:p>
          <a:p>
            <a:r>
              <a:rPr lang="en-GB" sz="1600" dirty="0"/>
              <a:t>(a) there is a risk of significant harm to the applicant or a relevant child caused by the respondent if the order is not made immediately;</a:t>
            </a:r>
          </a:p>
          <a:p>
            <a:r>
              <a:rPr lang="en-GB" sz="1600" dirty="0"/>
              <a:t>(b) it is likely that the applicant will be deterred or prevented from continuing with the application if an order is not made immediately;</a:t>
            </a:r>
          </a:p>
          <a:p>
            <a:r>
              <a:rPr lang="en-GB" sz="1600" dirty="0"/>
              <a:t>(c) the respondent is evading service of the proceedings and the applicant or relevant child will be seriously prejudiced by the delay.</a:t>
            </a:r>
          </a:p>
          <a:p>
            <a:endParaRPr lang="en-GB" sz="1600" dirty="0"/>
          </a:p>
          <a:p>
            <a:r>
              <a:rPr lang="en-GB" sz="1600" b="1" dirty="0"/>
              <a:t>Art 6 ECHR gives the right to a fair trial. Re J (Abduction: Wrongful Removal) [2000] </a:t>
            </a:r>
            <a:r>
              <a:rPr lang="en-GB" sz="1600" dirty="0"/>
              <a:t>held that ECHR rights were not infringed by the making of a without notice order. On the other hand, </a:t>
            </a:r>
            <a:r>
              <a:rPr lang="en-GB" sz="1600" b="1" dirty="0"/>
              <a:t>Chalmers v Johns [1999] </a:t>
            </a:r>
            <a:r>
              <a:rPr lang="en-GB" sz="1600" dirty="0"/>
              <a:t>cautions against making orders, especially those interfering with property rights, except after a full hearing of the arguments.</a:t>
            </a:r>
          </a:p>
          <a:p>
            <a:endParaRPr lang="en-GB" sz="1600" dirty="0"/>
          </a:p>
          <a:p>
            <a:r>
              <a:rPr lang="en-GB" sz="1600" dirty="0"/>
              <a:t>Practice Guidance: Family Court – Duration of Ex </a:t>
            </a:r>
            <a:r>
              <a:rPr lang="en-GB" sz="1600" dirty="0" err="1"/>
              <a:t>Parte</a:t>
            </a:r>
            <a:r>
              <a:rPr lang="en-GB" sz="1600" dirty="0"/>
              <a:t> (Without Notice) Orders states that a without notice injunctive order must have a fixed end date, not just a date to return to court and the order must clearly state when it expires. The order must make it clear that it was made in the absence of the respondent, that the court has considered only on the evidence of the applicant and that the court has made no finding of fact. FLA 1996 requires a full (i.e. on notice) hearing of the application as soon as just and convenient. It is arguable that this satisfies Art 6 as the temporary prevention of a fair trial is justified to attempt to secure the safety of the applicant.</a:t>
            </a:r>
          </a:p>
        </p:txBody>
      </p:sp>
    </p:spTree>
    <p:extLst>
      <p:ext uri="{BB962C8B-B14F-4D97-AF65-F5344CB8AC3E}">
        <p14:creationId xmlns:p14="http://schemas.microsoft.com/office/powerpoint/2010/main" val="8764516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ACEC5C-1CA0-26B6-A7BD-7FA6230135E2}"/>
              </a:ext>
            </a:extLst>
          </p:cNvPr>
          <p:cNvSpPr>
            <a:spLocks noGrp="1"/>
          </p:cNvSpPr>
          <p:nvPr>
            <p:ph type="sldNum" sz="quarter" idx="10"/>
          </p:nvPr>
        </p:nvSpPr>
        <p:spPr/>
        <p:txBody>
          <a:bodyPr/>
          <a:lstStyle/>
          <a:p>
            <a:fld id="{D495E168-DA5E-4888-8D8A-92B118324C14}" type="slidenum">
              <a:rPr lang="en-US" noProof="0" smtClean="0"/>
              <a:pPr/>
              <a:t>38</a:t>
            </a:fld>
            <a:endParaRPr lang="en-US" noProof="0" dirty="0"/>
          </a:p>
        </p:txBody>
      </p:sp>
      <p:sp>
        <p:nvSpPr>
          <p:cNvPr id="5" name="TextBox 4">
            <a:extLst>
              <a:ext uri="{FF2B5EF4-FFF2-40B4-BE49-F238E27FC236}">
                <a16:creationId xmlns:a16="http://schemas.microsoft.com/office/drawing/2014/main" id="{782E4EBC-03F6-43A0-47CF-C2A26B164B8A}"/>
              </a:ext>
            </a:extLst>
          </p:cNvPr>
          <p:cNvSpPr txBox="1"/>
          <p:nvPr/>
        </p:nvSpPr>
        <p:spPr>
          <a:xfrm>
            <a:off x="2518807" y="374391"/>
            <a:ext cx="7437213" cy="461665"/>
          </a:xfrm>
          <a:prstGeom prst="rect">
            <a:avLst/>
          </a:prstGeom>
          <a:noFill/>
        </p:spPr>
        <p:txBody>
          <a:bodyPr wrap="square">
            <a:spAutoFit/>
          </a:bodyPr>
          <a:lstStyle/>
          <a:p>
            <a:r>
              <a:rPr lang="en-GB" sz="2400" dirty="0"/>
              <a:t>Procedure for obtaining an order under FLA 1996</a:t>
            </a:r>
          </a:p>
        </p:txBody>
      </p:sp>
      <p:sp>
        <p:nvSpPr>
          <p:cNvPr id="7" name="TextBox 6">
            <a:extLst>
              <a:ext uri="{FF2B5EF4-FFF2-40B4-BE49-F238E27FC236}">
                <a16:creationId xmlns:a16="http://schemas.microsoft.com/office/drawing/2014/main" id="{4B735605-563A-6ED2-002A-A11D9A91E5F2}"/>
              </a:ext>
            </a:extLst>
          </p:cNvPr>
          <p:cNvSpPr txBox="1"/>
          <p:nvPr/>
        </p:nvSpPr>
        <p:spPr>
          <a:xfrm>
            <a:off x="155204" y="1215112"/>
            <a:ext cx="11881591" cy="5078313"/>
          </a:xfrm>
          <a:prstGeom prst="rect">
            <a:avLst/>
          </a:prstGeom>
          <a:noFill/>
        </p:spPr>
        <p:txBody>
          <a:bodyPr wrap="square">
            <a:spAutoFit/>
          </a:bodyPr>
          <a:lstStyle/>
          <a:p>
            <a:r>
              <a:rPr lang="en-GB" dirty="0"/>
              <a:t>For an application for Legal Representation it is compulsory for least one of the parties to attend a mediation appointment. This is totally unsuitable for a client at risk of further abuse and such a client will not be required to attend a MIAM. Emergency funding is not just limited to persons who have suffered actual physical violence, it can cover proceedings where the applicant or a relevant child is in imminent danger of significant harm.</a:t>
            </a:r>
          </a:p>
          <a:p>
            <a:endParaRPr lang="en-GB" dirty="0"/>
          </a:p>
          <a:p>
            <a:r>
              <a:rPr lang="en-GB" dirty="0"/>
              <a:t>The LAA states that an application for Legal Representation may be refused to cover court proceedings if no warning letter has first been sent to the respondent. However this is not an absolute rule.</a:t>
            </a:r>
          </a:p>
          <a:p>
            <a:endParaRPr lang="en-GB" dirty="0"/>
          </a:p>
          <a:p>
            <a:r>
              <a:rPr lang="en-GB" dirty="0"/>
              <a:t> A warning letter may be inappropriate, for example, if the applicant and respondent are still living under the same roof or if the threat to the applicant is serious and imminent or if receipt of a warning letter by the respondent may trigger further violence to the applicant or any relevant child before a protective order can be obtained. If you decide not to send a warning letter make it clear in your file note why you decided this was inappropriate. </a:t>
            </a:r>
          </a:p>
          <a:p>
            <a:endParaRPr lang="en-GB" dirty="0"/>
          </a:p>
          <a:p>
            <a:r>
              <a:rPr lang="en-GB" dirty="0"/>
              <a:t>However, in most other cases a warning letter, which can be issued under the Legal Help scheme, will be the appropriate first step.</a:t>
            </a:r>
          </a:p>
          <a:p>
            <a:endParaRPr lang="en-GB" dirty="0"/>
          </a:p>
          <a:p>
            <a:r>
              <a:rPr lang="en-GB" dirty="0"/>
              <a:t>A warning letter should seek to be factual and non-inflammatory as possible. The letter must be unequivocal in what the consequences will be should the respondent persist in his ill treatment of the applicant or relevant child.</a:t>
            </a:r>
          </a:p>
        </p:txBody>
      </p:sp>
    </p:spTree>
    <p:extLst>
      <p:ext uri="{BB962C8B-B14F-4D97-AF65-F5344CB8AC3E}">
        <p14:creationId xmlns:p14="http://schemas.microsoft.com/office/powerpoint/2010/main" val="18028397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B6BC14F-6F30-85B7-F224-DCA16CDE988B}"/>
              </a:ext>
            </a:extLst>
          </p:cNvPr>
          <p:cNvSpPr>
            <a:spLocks noGrp="1"/>
          </p:cNvSpPr>
          <p:nvPr>
            <p:ph type="sldNum" sz="quarter" idx="10"/>
          </p:nvPr>
        </p:nvSpPr>
        <p:spPr/>
        <p:txBody>
          <a:bodyPr/>
          <a:lstStyle/>
          <a:p>
            <a:fld id="{D495E168-DA5E-4888-8D8A-92B118324C14}" type="slidenum">
              <a:rPr lang="en-US" noProof="0" smtClean="0"/>
              <a:pPr/>
              <a:t>39</a:t>
            </a:fld>
            <a:endParaRPr lang="en-US" noProof="0" dirty="0"/>
          </a:p>
        </p:txBody>
      </p:sp>
      <p:sp>
        <p:nvSpPr>
          <p:cNvPr id="5" name="TextBox 4">
            <a:extLst>
              <a:ext uri="{FF2B5EF4-FFF2-40B4-BE49-F238E27FC236}">
                <a16:creationId xmlns:a16="http://schemas.microsoft.com/office/drawing/2014/main" id="{C36B90B8-25E8-3456-2507-7F59B8D41C4E}"/>
              </a:ext>
            </a:extLst>
          </p:cNvPr>
          <p:cNvSpPr txBox="1"/>
          <p:nvPr/>
        </p:nvSpPr>
        <p:spPr>
          <a:xfrm>
            <a:off x="293580" y="1288054"/>
            <a:ext cx="11814272" cy="5078313"/>
          </a:xfrm>
          <a:prstGeom prst="rect">
            <a:avLst/>
          </a:prstGeom>
          <a:noFill/>
        </p:spPr>
        <p:txBody>
          <a:bodyPr wrap="square">
            <a:spAutoFit/>
          </a:bodyPr>
          <a:lstStyle/>
          <a:p>
            <a:r>
              <a:rPr lang="en-GB" dirty="0"/>
              <a:t>The application should be made on Form FL401 with a supporting statement from the applicant and Form C8 if it is advisable to keep the applicant’s address confidential from the respondent.</a:t>
            </a:r>
          </a:p>
          <a:p>
            <a:endParaRPr lang="en-GB" dirty="0"/>
          </a:p>
          <a:p>
            <a:r>
              <a:rPr lang="en-GB" dirty="0"/>
              <a:t>Where a judge makes a without notice order, then the applicant’s lawyer must arrange for the respondent to be personally served with the Form FL401, the client’s statement in support, and Form FL402 “Notice of Proceedings” and the Order not less than two full days before the return date (the next hearing date) (r10.3(1) FPR 2010).</a:t>
            </a:r>
          </a:p>
          <a:p>
            <a:endParaRPr lang="en-GB" dirty="0"/>
          </a:p>
          <a:p>
            <a:r>
              <a:rPr lang="en-GB" dirty="0"/>
              <a:t>It is usual for firms to employ a company of process servers to effect service on the respondent. Once the respondent has been served the process server should return Form FL415 to the lawyer’s office, this form provides proof of service (r10.3(4) FPR 2010). It is the applicant’s lawyers responsibility to file this with the Family Court.</a:t>
            </a:r>
          </a:p>
          <a:p>
            <a:endParaRPr lang="en-GB" dirty="0"/>
          </a:p>
          <a:p>
            <a:r>
              <a:rPr lang="en-GB" dirty="0"/>
              <a:t>r10.5 FPR 2010 only states that the hearing must be in chambers (privately, not in open court) and that the court must make a record of the hearing in Form FL405.</a:t>
            </a:r>
          </a:p>
          <a:p>
            <a:endParaRPr lang="en-GB" dirty="0"/>
          </a:p>
          <a:p>
            <a:r>
              <a:rPr lang="en-GB" dirty="0"/>
              <a:t>When the hearing is without notice the court may ask the applicant a few questions. The court will then make an order “if making an order is better than not making an order”, and the court will set a return date for the case to be heard with evidence from both parties. If the hearing is on notice both parties will have had the opportunity to file their statements and to give evidence at the on notice hearing.</a:t>
            </a:r>
          </a:p>
        </p:txBody>
      </p:sp>
      <p:sp>
        <p:nvSpPr>
          <p:cNvPr id="6" name="TextBox 5">
            <a:extLst>
              <a:ext uri="{FF2B5EF4-FFF2-40B4-BE49-F238E27FC236}">
                <a16:creationId xmlns:a16="http://schemas.microsoft.com/office/drawing/2014/main" id="{D619F62A-6210-E8E6-1F8C-3197FF7888BD}"/>
              </a:ext>
            </a:extLst>
          </p:cNvPr>
          <p:cNvSpPr txBox="1"/>
          <p:nvPr/>
        </p:nvSpPr>
        <p:spPr>
          <a:xfrm>
            <a:off x="4156874" y="491633"/>
            <a:ext cx="4347607" cy="523220"/>
          </a:xfrm>
          <a:prstGeom prst="rect">
            <a:avLst/>
          </a:prstGeom>
          <a:noFill/>
        </p:spPr>
        <p:txBody>
          <a:bodyPr wrap="square" rtlCol="0">
            <a:spAutoFit/>
          </a:bodyPr>
          <a:lstStyle/>
          <a:p>
            <a:r>
              <a:rPr lang="en-GB" sz="2800" dirty="0"/>
              <a:t>The legal process</a:t>
            </a:r>
          </a:p>
        </p:txBody>
      </p:sp>
    </p:spTree>
    <p:extLst>
      <p:ext uri="{BB962C8B-B14F-4D97-AF65-F5344CB8AC3E}">
        <p14:creationId xmlns:p14="http://schemas.microsoft.com/office/powerpoint/2010/main" val="31973952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928206E-B259-61BC-81E2-9851F85F6B23}"/>
              </a:ext>
            </a:extLst>
          </p:cNvPr>
          <p:cNvSpPr>
            <a:spLocks noGrp="1"/>
          </p:cNvSpPr>
          <p:nvPr>
            <p:ph type="sldNum" sz="quarter" idx="10"/>
          </p:nvPr>
        </p:nvSpPr>
        <p:spPr/>
        <p:txBody>
          <a:bodyPr/>
          <a:lstStyle/>
          <a:p>
            <a:fld id="{D495E168-DA5E-4888-8D8A-92B118324C14}" type="slidenum">
              <a:rPr lang="en-US" noProof="0" smtClean="0"/>
              <a:pPr/>
              <a:t>40</a:t>
            </a:fld>
            <a:endParaRPr lang="en-US" noProof="0" dirty="0"/>
          </a:p>
        </p:txBody>
      </p:sp>
      <p:sp>
        <p:nvSpPr>
          <p:cNvPr id="5" name="TextBox 4">
            <a:extLst>
              <a:ext uri="{FF2B5EF4-FFF2-40B4-BE49-F238E27FC236}">
                <a16:creationId xmlns:a16="http://schemas.microsoft.com/office/drawing/2014/main" id="{5D6A2389-73D7-7030-AA6B-C52964F8EBD1}"/>
              </a:ext>
            </a:extLst>
          </p:cNvPr>
          <p:cNvSpPr txBox="1"/>
          <p:nvPr/>
        </p:nvSpPr>
        <p:spPr>
          <a:xfrm>
            <a:off x="387077" y="764596"/>
            <a:ext cx="11707685" cy="4801314"/>
          </a:xfrm>
          <a:prstGeom prst="rect">
            <a:avLst/>
          </a:prstGeom>
          <a:noFill/>
        </p:spPr>
        <p:txBody>
          <a:bodyPr wrap="square">
            <a:spAutoFit/>
          </a:bodyPr>
          <a:lstStyle/>
          <a:p>
            <a:r>
              <a:rPr lang="en-GB" dirty="0"/>
              <a:t>Remember that the Family Court will only make without notice occupation orders in very serious cases. If an occupation order is sought, it is the applicant’s lawyers’ responsibility to serve the mortgage company or the landlord of rented accommodation with details of any application for an occupation order under ss33, 35 or 36 FLA 1996 in Form FL416 under r10.3(3) FPR 2010. This informs them of their rights to make representations, either orally or in writing, at the hearing.</a:t>
            </a:r>
          </a:p>
          <a:p>
            <a:endParaRPr lang="en-GB" dirty="0"/>
          </a:p>
          <a:p>
            <a:r>
              <a:rPr lang="en-GB" dirty="0"/>
              <a:t>If, after the hearing, an order is made this must be personally served on the respondent (r10.6(1) FPR 2010). Note that this cannot be done within the precincts of the court. The order must also be served by first class post on the mortgage lender or landlord (r10.6(3) FPR 2010). Under s42A a respondent cannot be prosecuted if they did not know about the order.</a:t>
            </a:r>
          </a:p>
          <a:p>
            <a:endParaRPr lang="en-GB" dirty="0"/>
          </a:p>
          <a:p>
            <a:r>
              <a:rPr lang="en-GB" dirty="0"/>
              <a:t>If an order has a power of arrest attached then copies of Form FL404a (non-molestation order) and/or Form FL404 (occupation order) must be filed with the officer in charge of the police station nearest to the applicant’s address (r10.10(2) FPR 2010). These must be accompanied by proof that the respondent knows about the order(s) whether by being present at court when the orders were being made, via telephone or by personal service. Unless the Family Court indicates it will accept responsibility for filing order(s) with a power of arrest attached it will be the applicant’s lawyers’ responsibility to ensure this is done</a:t>
            </a:r>
          </a:p>
        </p:txBody>
      </p:sp>
    </p:spTree>
    <p:extLst>
      <p:ext uri="{BB962C8B-B14F-4D97-AF65-F5344CB8AC3E}">
        <p14:creationId xmlns:p14="http://schemas.microsoft.com/office/powerpoint/2010/main" val="35330071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BB227D-2AF9-BEA4-977E-99EFA28571A1}"/>
              </a:ext>
            </a:extLst>
          </p:cNvPr>
          <p:cNvSpPr>
            <a:spLocks noGrp="1"/>
          </p:cNvSpPr>
          <p:nvPr>
            <p:ph type="sldNum" sz="quarter" idx="10"/>
          </p:nvPr>
        </p:nvSpPr>
        <p:spPr/>
        <p:txBody>
          <a:bodyPr/>
          <a:lstStyle/>
          <a:p>
            <a:fld id="{D495E168-DA5E-4888-8D8A-92B118324C14}" type="slidenum">
              <a:rPr lang="en-US" noProof="0" smtClean="0"/>
              <a:pPr/>
              <a:t>41</a:t>
            </a:fld>
            <a:endParaRPr lang="en-US" noProof="0" dirty="0"/>
          </a:p>
        </p:txBody>
      </p:sp>
      <p:pic>
        <p:nvPicPr>
          <p:cNvPr id="4" name="Picture 3">
            <a:extLst>
              <a:ext uri="{FF2B5EF4-FFF2-40B4-BE49-F238E27FC236}">
                <a16:creationId xmlns:a16="http://schemas.microsoft.com/office/drawing/2014/main" id="{8BD51259-2422-6F09-6BE9-E2B9C087BD95}"/>
              </a:ext>
            </a:extLst>
          </p:cNvPr>
          <p:cNvPicPr>
            <a:picLocks noChangeAspect="1"/>
          </p:cNvPicPr>
          <p:nvPr/>
        </p:nvPicPr>
        <p:blipFill>
          <a:blip r:embed="rId2"/>
          <a:stretch>
            <a:fillRect/>
          </a:stretch>
        </p:blipFill>
        <p:spPr>
          <a:xfrm>
            <a:off x="555372" y="0"/>
            <a:ext cx="10905482" cy="6858000"/>
          </a:xfrm>
          <a:prstGeom prst="rect">
            <a:avLst/>
          </a:prstGeom>
        </p:spPr>
      </p:pic>
    </p:spTree>
    <p:extLst>
      <p:ext uri="{BB962C8B-B14F-4D97-AF65-F5344CB8AC3E}">
        <p14:creationId xmlns:p14="http://schemas.microsoft.com/office/powerpoint/2010/main" val="19684411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58D608-1AF8-49AF-BFDD-345016DCB86E}"/>
              </a:ext>
            </a:extLst>
          </p:cNvPr>
          <p:cNvSpPr>
            <a:spLocks noGrp="1"/>
          </p:cNvSpPr>
          <p:nvPr>
            <p:ph type="sldNum" sz="quarter" idx="10"/>
          </p:nvPr>
        </p:nvSpPr>
        <p:spPr/>
        <p:txBody>
          <a:bodyPr/>
          <a:lstStyle/>
          <a:p>
            <a:fld id="{D495E168-DA5E-4888-8D8A-92B118324C14}" type="slidenum">
              <a:rPr lang="en-US" noProof="0" smtClean="0"/>
              <a:pPr/>
              <a:t>42</a:t>
            </a:fld>
            <a:endParaRPr lang="en-US" noProof="0" dirty="0"/>
          </a:p>
        </p:txBody>
      </p:sp>
      <p:sp>
        <p:nvSpPr>
          <p:cNvPr id="5" name="TextBox 4">
            <a:extLst>
              <a:ext uri="{FF2B5EF4-FFF2-40B4-BE49-F238E27FC236}">
                <a16:creationId xmlns:a16="http://schemas.microsoft.com/office/drawing/2014/main" id="{C9F084C7-F450-099F-1750-EE05FE94CAD1}"/>
              </a:ext>
            </a:extLst>
          </p:cNvPr>
          <p:cNvSpPr txBox="1"/>
          <p:nvPr/>
        </p:nvSpPr>
        <p:spPr>
          <a:xfrm>
            <a:off x="129026" y="337248"/>
            <a:ext cx="11836711" cy="5509200"/>
          </a:xfrm>
          <a:prstGeom prst="rect">
            <a:avLst/>
          </a:prstGeom>
          <a:noFill/>
        </p:spPr>
        <p:txBody>
          <a:bodyPr wrap="square">
            <a:spAutoFit/>
          </a:bodyPr>
          <a:lstStyle/>
          <a:p>
            <a:pPr algn="ctr"/>
            <a:r>
              <a:rPr lang="en-GB" sz="2800" b="1" dirty="0">
                <a:solidFill>
                  <a:srgbClr val="FF0000"/>
                </a:solidFill>
              </a:rPr>
              <a:t>Protection from Harassment Act 1997</a:t>
            </a:r>
          </a:p>
          <a:p>
            <a:pPr algn="ctr"/>
            <a:endParaRPr lang="en-GB" sz="2400" dirty="0"/>
          </a:p>
          <a:p>
            <a:r>
              <a:rPr lang="en-GB" sz="2000" dirty="0"/>
              <a:t>Also known as “the original anti-stalking legislation”.</a:t>
            </a:r>
          </a:p>
          <a:p>
            <a:endParaRPr lang="en-GB" sz="2000" dirty="0"/>
          </a:p>
          <a:p>
            <a:r>
              <a:rPr lang="en-GB" sz="2000" dirty="0"/>
              <a:t>Protection is only available under FLA 1996 if the parties are associated with each other. The list of associated persons in s62 FLA 1996 is wide but it certainly does not cover everybody who might need protection, for example, tenants and neighbours. Also, it does not cover someone who is being harassed by someone they do not know.</a:t>
            </a:r>
          </a:p>
          <a:p>
            <a:endParaRPr lang="en-GB" sz="2000" dirty="0"/>
          </a:p>
          <a:p>
            <a:r>
              <a:rPr lang="en-GB" sz="2000" dirty="0"/>
              <a:t>The Protection from Harassment Act 1997 (PHA 1997) was introduced to provide a remedy, especially to the victims of stalkers. It does this by:</a:t>
            </a:r>
          </a:p>
          <a:p>
            <a:endParaRPr lang="en-GB" sz="2000" dirty="0"/>
          </a:p>
          <a:p>
            <a:r>
              <a:rPr lang="en-GB" sz="2000" dirty="0"/>
              <a:t>(a) providing civil injunctions against harassment;</a:t>
            </a:r>
          </a:p>
          <a:p>
            <a:r>
              <a:rPr lang="en-GB" sz="2000" dirty="0"/>
              <a:t>(b) introducing a tort of harassment; and</a:t>
            </a:r>
          </a:p>
          <a:p>
            <a:r>
              <a:rPr lang="en-GB" sz="2000" dirty="0"/>
              <a:t>(c) criminalising harassment.</a:t>
            </a:r>
          </a:p>
          <a:p>
            <a:endParaRPr lang="en-GB" sz="2000" dirty="0"/>
          </a:p>
          <a:p>
            <a:r>
              <a:rPr lang="en-GB" sz="2000" dirty="0"/>
              <a:t>We will now consider what amounts to harassment and then deal with each remedy in turn. </a:t>
            </a:r>
          </a:p>
        </p:txBody>
      </p:sp>
    </p:spTree>
    <p:extLst>
      <p:ext uri="{BB962C8B-B14F-4D97-AF65-F5344CB8AC3E}">
        <p14:creationId xmlns:p14="http://schemas.microsoft.com/office/powerpoint/2010/main" val="4200147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D3EA0A-9F48-B159-736E-239758A1C9B0}"/>
              </a:ext>
            </a:extLst>
          </p:cNvPr>
          <p:cNvSpPr>
            <a:spLocks noGrp="1"/>
          </p:cNvSpPr>
          <p:nvPr>
            <p:ph type="sldNum" sz="quarter" idx="10"/>
          </p:nvPr>
        </p:nvSpPr>
        <p:spPr/>
        <p:txBody>
          <a:bodyPr/>
          <a:lstStyle/>
          <a:p>
            <a:fld id="{D495E168-DA5E-4888-8D8A-92B118324C14}" type="slidenum">
              <a:rPr lang="en-US" noProof="0" smtClean="0"/>
              <a:pPr/>
              <a:t>43</a:t>
            </a:fld>
            <a:endParaRPr lang="en-US" noProof="0" dirty="0"/>
          </a:p>
        </p:txBody>
      </p:sp>
      <p:sp>
        <p:nvSpPr>
          <p:cNvPr id="5" name="TextBox 4">
            <a:extLst>
              <a:ext uri="{FF2B5EF4-FFF2-40B4-BE49-F238E27FC236}">
                <a16:creationId xmlns:a16="http://schemas.microsoft.com/office/drawing/2014/main" id="{E38E239E-0A39-40F3-2C49-DB2F1CDB0645}"/>
              </a:ext>
            </a:extLst>
          </p:cNvPr>
          <p:cNvSpPr txBox="1"/>
          <p:nvPr/>
        </p:nvSpPr>
        <p:spPr>
          <a:xfrm>
            <a:off x="200083" y="453291"/>
            <a:ext cx="11791833" cy="5847755"/>
          </a:xfrm>
          <a:prstGeom prst="rect">
            <a:avLst/>
          </a:prstGeom>
          <a:noFill/>
        </p:spPr>
        <p:txBody>
          <a:bodyPr wrap="square">
            <a:spAutoFit/>
          </a:bodyPr>
          <a:lstStyle/>
          <a:p>
            <a:r>
              <a:rPr lang="en-GB" sz="1700" dirty="0"/>
              <a:t>s7(2) PHA 1997 states that harassment includes alarming the person or causing the person distress but has deliberately left undefined.</a:t>
            </a:r>
          </a:p>
          <a:p>
            <a:r>
              <a:rPr lang="en-GB" sz="1700" dirty="0"/>
              <a:t>s1 provides that a person must not pursue a course of conduct:</a:t>
            </a:r>
          </a:p>
          <a:p>
            <a:endParaRPr lang="en-GB" sz="1700" dirty="0"/>
          </a:p>
          <a:p>
            <a:r>
              <a:rPr lang="en-GB" sz="1700" dirty="0"/>
              <a:t>(a) which amounts to harassment of another; and</a:t>
            </a:r>
          </a:p>
          <a:p>
            <a:r>
              <a:rPr lang="en-GB" sz="1700" dirty="0"/>
              <a:t>(b) which he knows or ought to know amounts to harassment of the other. s1(2) provides that a person ought to know that their conduct amounts to harassment if a reasonable person with the same information would think that it was harassment.</a:t>
            </a:r>
          </a:p>
          <a:p>
            <a:endParaRPr lang="en-GB" sz="1700" dirty="0"/>
          </a:p>
          <a:p>
            <a:r>
              <a:rPr lang="en-GB" sz="1700" dirty="0"/>
              <a:t>In </a:t>
            </a:r>
            <a:r>
              <a:rPr lang="en-GB" sz="1700" dirty="0" err="1">
                <a:highlight>
                  <a:srgbClr val="FFFF00"/>
                </a:highlight>
              </a:rPr>
              <a:t>Colohan</a:t>
            </a:r>
            <a:r>
              <a:rPr lang="en-GB" sz="1700" dirty="0">
                <a:highlight>
                  <a:srgbClr val="FFFF00"/>
                </a:highlight>
              </a:rPr>
              <a:t> [2001] </a:t>
            </a:r>
            <a:r>
              <a:rPr lang="en-GB" sz="1700" dirty="0"/>
              <a:t>the course of conduct included writing threatening letters to an MP. This was found to be harassment despite the fact that the perpetrator was schizophrenic.</a:t>
            </a:r>
          </a:p>
          <a:p>
            <a:endParaRPr lang="en-GB" sz="1700" dirty="0"/>
          </a:p>
          <a:p>
            <a:r>
              <a:rPr lang="en-GB" sz="1700" dirty="0"/>
              <a:t>A course of conduct must involve conduct on at least two occasions (s.7(3)). Conduct includes speech (s7(4)).</a:t>
            </a:r>
          </a:p>
          <a:p>
            <a:endParaRPr lang="en-GB" sz="1700" dirty="0"/>
          </a:p>
          <a:p>
            <a:r>
              <a:rPr lang="en-GB" sz="1700" dirty="0"/>
              <a:t>The civil tort (wrong) of harassment, s3(1) PHA 1997 states that a breach of s1 could be the subject of a civil claim. Damages can be awarded for (among other things) any anxiety caused by the harassment and any financial loss resulting from the harassment (s3(2)). </a:t>
            </a:r>
          </a:p>
          <a:p>
            <a:endParaRPr lang="en-GB" sz="1700" dirty="0"/>
          </a:p>
          <a:p>
            <a:r>
              <a:rPr lang="en-GB" sz="1700" dirty="0"/>
              <a:t>s3(3) allows anybody to apply for an injunction against harassment if the respondent has breached s1. Further, s3(3) also allows the claimant to apply for a warrant for the arrest of the defendant where there is a breach of the injunction. Breach is punishable under s3(6) if the court is satisfied that the defendant has acted without reasonable excuse. If the defendant is found guilty, they are liable to five years’ imprisonment and/or a fine on indictment or 6 months’ imprisonment and/or a fine on summary conviction.</a:t>
            </a:r>
          </a:p>
        </p:txBody>
      </p:sp>
    </p:spTree>
    <p:extLst>
      <p:ext uri="{BB962C8B-B14F-4D97-AF65-F5344CB8AC3E}">
        <p14:creationId xmlns:p14="http://schemas.microsoft.com/office/powerpoint/2010/main" val="24300736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F37D43-ABBF-598D-A07C-6EBBFFE0C10E}"/>
              </a:ext>
            </a:extLst>
          </p:cNvPr>
          <p:cNvSpPr>
            <a:spLocks noGrp="1"/>
          </p:cNvSpPr>
          <p:nvPr>
            <p:ph type="sldNum" sz="quarter" idx="10"/>
          </p:nvPr>
        </p:nvSpPr>
        <p:spPr/>
        <p:txBody>
          <a:bodyPr/>
          <a:lstStyle/>
          <a:p>
            <a:fld id="{D495E168-DA5E-4888-8D8A-92B118324C14}" type="slidenum">
              <a:rPr lang="en-US" noProof="0" smtClean="0"/>
              <a:pPr/>
              <a:t>44</a:t>
            </a:fld>
            <a:endParaRPr lang="en-US" noProof="0" dirty="0"/>
          </a:p>
        </p:txBody>
      </p:sp>
      <p:sp>
        <p:nvSpPr>
          <p:cNvPr id="5" name="TextBox 4">
            <a:extLst>
              <a:ext uri="{FF2B5EF4-FFF2-40B4-BE49-F238E27FC236}">
                <a16:creationId xmlns:a16="http://schemas.microsoft.com/office/drawing/2014/main" id="{0C63DFEF-ED1F-12F0-2537-51BDDA86BC6B}"/>
              </a:ext>
            </a:extLst>
          </p:cNvPr>
          <p:cNvSpPr txBox="1"/>
          <p:nvPr/>
        </p:nvSpPr>
        <p:spPr>
          <a:xfrm>
            <a:off x="129024" y="62855"/>
            <a:ext cx="11640369" cy="6894195"/>
          </a:xfrm>
          <a:prstGeom prst="rect">
            <a:avLst/>
          </a:prstGeom>
          <a:noFill/>
        </p:spPr>
        <p:txBody>
          <a:bodyPr wrap="square">
            <a:spAutoFit/>
          </a:bodyPr>
          <a:lstStyle/>
          <a:p>
            <a:r>
              <a:rPr lang="en-GB" sz="1700" dirty="0">
                <a:highlight>
                  <a:srgbClr val="FFFF00"/>
                </a:highlight>
              </a:rPr>
              <a:t>Harassment is also a criminal offence, s2 PHA 1997</a:t>
            </a:r>
            <a:r>
              <a:rPr lang="en-GB" sz="1700" dirty="0"/>
              <a:t>. The offence is pursuing a course of conduct in breach of s1. The punishment is six months’ imprisonment and/or a fine on summary conviction.</a:t>
            </a:r>
          </a:p>
          <a:p>
            <a:endParaRPr lang="en-GB" sz="1700" dirty="0"/>
          </a:p>
          <a:p>
            <a:r>
              <a:rPr lang="en-GB" sz="1700" dirty="0">
                <a:highlight>
                  <a:srgbClr val="FFFF00"/>
                </a:highlight>
              </a:rPr>
              <a:t>A more serious criminal offence is created under s4(1) </a:t>
            </a:r>
            <a:r>
              <a:rPr lang="en-GB" sz="1700" dirty="0"/>
              <a:t>where the course of conduct causes another to fear, on at least two occasions, that violence will be used against him . . . if [the defendant] knows or ought to know that his conduct would cause that fear. The penalties for a criminal conviction under s4 are the same as those for a breach of an injunction under s3. On indictment, the jury may return a verdict under s2 if it finds the defendant not guilty under s4.</a:t>
            </a:r>
          </a:p>
          <a:p>
            <a:endParaRPr lang="en-GB" sz="1700" dirty="0"/>
          </a:p>
          <a:p>
            <a:r>
              <a:rPr lang="en-GB" sz="1700" dirty="0">
                <a:highlight>
                  <a:srgbClr val="FFFF00"/>
                </a:highlight>
              </a:rPr>
              <a:t>The Protection of Freedoms Act 2012 </a:t>
            </a:r>
            <a:r>
              <a:rPr lang="en-GB" sz="1700" dirty="0"/>
              <a:t>– </a:t>
            </a:r>
            <a:r>
              <a:rPr lang="en-GB" sz="1700" dirty="0">
                <a:highlight>
                  <a:srgbClr val="FFFF00"/>
                </a:highlight>
              </a:rPr>
              <a:t>s111 created two new criminal offences which were inserted in PHA 1997: Stalking – harassment which involves a course of conduct that amounts to stalking (s2A(1) PHA 1997). </a:t>
            </a:r>
            <a:r>
              <a:rPr lang="en-GB" sz="1700" dirty="0"/>
              <a:t>This is very similar to the criminal offence under </a:t>
            </a:r>
            <a:r>
              <a:rPr lang="en-GB" sz="1700" dirty="0">
                <a:highlight>
                  <a:srgbClr val="FFFF00"/>
                </a:highlight>
              </a:rPr>
              <a:t>s1 PHA 1997 </a:t>
            </a:r>
            <a:r>
              <a:rPr lang="en-GB" sz="1700" dirty="0"/>
              <a:t>with the addition that the conduct is associated with stalking. Stalking is deliberately left undefined; the CPS Guidelines offer the following guidance on stalking:</a:t>
            </a:r>
          </a:p>
          <a:p>
            <a:endParaRPr lang="en-GB" sz="1700" dirty="0"/>
          </a:p>
          <a:p>
            <a:r>
              <a:rPr lang="en-GB" sz="1700" i="1" dirty="0"/>
              <a:t>“following a person, contacting, or attempting to contact, a person by any means, publishing any statement or other material relating or purporting to relate to a person, or purporting to originate from a person, monitoring the use by a person of the internet, email or any other form of electronic communication, loitering in any place (whether public or private), interfering with any property in the possession of a person, watching or spying on a person”</a:t>
            </a:r>
          </a:p>
          <a:p>
            <a:endParaRPr lang="en-GB" sz="1700" dirty="0"/>
          </a:p>
          <a:p>
            <a:r>
              <a:rPr lang="en-GB" sz="1700" dirty="0"/>
              <a:t>The new </a:t>
            </a:r>
            <a:r>
              <a:rPr lang="en-GB" sz="1700" dirty="0">
                <a:highlight>
                  <a:srgbClr val="FFFF00"/>
                </a:highlight>
              </a:rPr>
              <a:t>s4A PHA 1997 </a:t>
            </a:r>
            <a:r>
              <a:rPr lang="en-GB" sz="1700" dirty="0"/>
              <a:t>offences make stalking “behaviour specific” as opposed to harassment more generally. </a:t>
            </a:r>
          </a:p>
          <a:p>
            <a:r>
              <a:rPr lang="en-GB" sz="1700" dirty="0"/>
              <a:t>The new offences closed the loophole when a course of conduct fell short of causing a victim to feel fear of violence but nevertheless caused a victim serious alarm or distress. The new offences afford more protection to victims of stalking by enabling there to be more than one person being targeted.</a:t>
            </a:r>
          </a:p>
          <a:p>
            <a:endParaRPr lang="en-GB" sz="1700" dirty="0"/>
          </a:p>
          <a:p>
            <a:r>
              <a:rPr lang="en-GB" sz="1700" dirty="0"/>
              <a:t>It is perhaps surprising that the maximum penalties for the stalking offences introduced by PFA 2012 are no greater than for the harassment offences under PHA 1997.</a:t>
            </a:r>
          </a:p>
        </p:txBody>
      </p:sp>
    </p:spTree>
    <p:extLst>
      <p:ext uri="{BB962C8B-B14F-4D97-AF65-F5344CB8AC3E}">
        <p14:creationId xmlns:p14="http://schemas.microsoft.com/office/powerpoint/2010/main" val="23500663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5BD84E-D64D-9F89-48CD-5824D983DCE7}"/>
              </a:ext>
            </a:extLst>
          </p:cNvPr>
          <p:cNvSpPr>
            <a:spLocks noGrp="1"/>
          </p:cNvSpPr>
          <p:nvPr>
            <p:ph type="title"/>
          </p:nvPr>
        </p:nvSpPr>
        <p:spPr>
          <a:xfrm>
            <a:off x="838200" y="3981036"/>
            <a:ext cx="10515600" cy="782638"/>
          </a:xfrm>
        </p:spPr>
        <p:txBody>
          <a:bodyPr anchor="ctr">
            <a:normAutofit/>
          </a:bodyPr>
          <a:lstStyle/>
          <a:p>
            <a:r>
              <a:rPr lang="en-GB" sz="3100"/>
              <a:t>Additional police support specifically targeting domestic abuse</a:t>
            </a:r>
          </a:p>
        </p:txBody>
      </p:sp>
      <p:sp>
        <p:nvSpPr>
          <p:cNvPr id="2" name="Slide Number Placeholder 1">
            <a:extLst>
              <a:ext uri="{FF2B5EF4-FFF2-40B4-BE49-F238E27FC236}">
                <a16:creationId xmlns:a16="http://schemas.microsoft.com/office/drawing/2014/main" id="{105C7C90-C012-EB84-32F2-4BFFDBE0CFD2}"/>
              </a:ext>
            </a:extLst>
          </p:cNvPr>
          <p:cNvSpPr>
            <a:spLocks noGrp="1"/>
          </p:cNvSpPr>
          <p:nvPr>
            <p:ph type="sldNum" sz="quarter" idx="10"/>
          </p:nvPr>
        </p:nvSpPr>
        <p:spPr>
          <a:xfrm>
            <a:off x="5821279" y="6118484"/>
            <a:ext cx="549442" cy="365125"/>
          </a:xfrm>
        </p:spPr>
        <p:txBody>
          <a:bodyPr anchor="ctr">
            <a:normAutofit/>
          </a:bodyPr>
          <a:lstStyle/>
          <a:p>
            <a:pPr>
              <a:spcAft>
                <a:spcPts val="600"/>
              </a:spcAft>
            </a:pPr>
            <a:fld id="{D495E168-DA5E-4888-8D8A-92B118324C14}" type="slidenum">
              <a:rPr lang="en-US" noProof="0" smtClean="0"/>
              <a:pPr>
                <a:spcAft>
                  <a:spcPts val="600"/>
                </a:spcAft>
              </a:pPr>
              <a:t>45</a:t>
            </a:fld>
            <a:endParaRPr lang="en-US" noProof="0"/>
          </a:p>
        </p:txBody>
      </p:sp>
    </p:spTree>
    <p:extLst>
      <p:ext uri="{BB962C8B-B14F-4D97-AF65-F5344CB8AC3E}">
        <p14:creationId xmlns:p14="http://schemas.microsoft.com/office/powerpoint/2010/main" val="753342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2879A3D-E425-1F80-1D82-5CE98A17D541}"/>
              </a:ext>
            </a:extLst>
          </p:cNvPr>
          <p:cNvSpPr>
            <a:spLocks noGrp="1"/>
          </p:cNvSpPr>
          <p:nvPr>
            <p:ph type="sldNum" sz="quarter" idx="10"/>
          </p:nvPr>
        </p:nvSpPr>
        <p:spPr/>
        <p:txBody>
          <a:bodyPr/>
          <a:lstStyle/>
          <a:p>
            <a:fld id="{D495E168-DA5E-4888-8D8A-92B118324C14}" type="slidenum">
              <a:rPr lang="en-US" noProof="0" smtClean="0"/>
              <a:pPr/>
              <a:t>46</a:t>
            </a:fld>
            <a:endParaRPr lang="en-US" noProof="0" dirty="0"/>
          </a:p>
        </p:txBody>
      </p:sp>
      <p:sp>
        <p:nvSpPr>
          <p:cNvPr id="5" name="TextBox 4">
            <a:extLst>
              <a:ext uri="{FF2B5EF4-FFF2-40B4-BE49-F238E27FC236}">
                <a16:creationId xmlns:a16="http://schemas.microsoft.com/office/drawing/2014/main" id="{9CAE8E3D-E2F7-BED6-91C8-AE9D6CEF2066}"/>
              </a:ext>
            </a:extLst>
          </p:cNvPr>
          <p:cNvSpPr txBox="1"/>
          <p:nvPr/>
        </p:nvSpPr>
        <p:spPr>
          <a:xfrm>
            <a:off x="106587" y="216823"/>
            <a:ext cx="11926467" cy="6617196"/>
          </a:xfrm>
          <a:prstGeom prst="rect">
            <a:avLst/>
          </a:prstGeom>
          <a:noFill/>
        </p:spPr>
        <p:txBody>
          <a:bodyPr wrap="square">
            <a:spAutoFit/>
          </a:bodyPr>
          <a:lstStyle/>
          <a:p>
            <a:pPr algn="ctr"/>
            <a:r>
              <a:rPr lang="en-GB" sz="2000" b="1" dirty="0">
                <a:solidFill>
                  <a:srgbClr val="FF0000"/>
                </a:solidFill>
              </a:rPr>
              <a:t>Domestic Violence Protection Notices (DVPNs) and Domestic Violence Protection Orders (DVPOs)</a:t>
            </a:r>
          </a:p>
          <a:p>
            <a:pPr algn="ctr"/>
            <a:endParaRPr lang="en-GB" sz="1400" b="1" dirty="0"/>
          </a:p>
          <a:p>
            <a:r>
              <a:rPr lang="en-GB" sz="1500" dirty="0"/>
              <a:t>Domestic Violence Protection Notices (DVPNs) and Domestic Violence Protection Orders (DVPOs) were introduced by ss24–28 Crime and Security Act 2010. </a:t>
            </a:r>
          </a:p>
          <a:p>
            <a:r>
              <a:rPr lang="en-GB" sz="1500" dirty="0"/>
              <a:t>When a victim (who is an associated person) contacts the police, a senior police officer can authorise a temporary DPVN against a perpetrator if they have reasonable grounds to believe that the perpetrator has been violent towards or threatened violence towards the victim. The opinions of the parties need to be sought and considered, but orders can be issued without the support of the person to be protected where appropriate. The DVPN can ban the perpetrator from the home and from having contact with the victim with immediate effect.</a:t>
            </a:r>
          </a:p>
          <a:p>
            <a:endParaRPr lang="en-GB" sz="1500" dirty="0"/>
          </a:p>
          <a:p>
            <a:r>
              <a:rPr lang="en-GB" sz="1500" dirty="0"/>
              <a:t>The police must then apply within 48 hours to the court for a DVPO. These orders can be flexible and obtained swiftly, giving protection for 14–28 days (including power of arrest on breach) without the cost and requirements of a civil non-molestation order. They are intended to give the victim “breathing space” and time to access support and consider options.</a:t>
            </a:r>
          </a:p>
          <a:p>
            <a:endParaRPr lang="en-GB" sz="1500" dirty="0"/>
          </a:p>
          <a:p>
            <a:r>
              <a:rPr lang="en-GB" sz="1500" dirty="0"/>
              <a:t>They are now a frequently used part of the options available for personal protection. For the year ending March 2019, ONS data shows that 95 per cent of applications for DVPNs were granted and 90 per cent of DVPOs were issued by a Magistrate’s Court. There was a wide discrepancy among police forces who used these measures such that Her Majesty’s Inspectorate of Constabulary and Fire &amp; Rescue Services (HMICFRS) Report 2019 concluded that “given the protection that these orders can afford to victims and their children, it is recommended that all forces review their use as a priority”.</a:t>
            </a:r>
          </a:p>
          <a:p>
            <a:endParaRPr lang="en-GB" sz="1500" dirty="0"/>
          </a:p>
          <a:p>
            <a:r>
              <a:rPr lang="en-GB" sz="1500" dirty="0"/>
              <a:t>Until the introduction of s76 Serious Crime Act 2015 no criminal offence specifically addressed domestic abuse if the abuse did not include violence or threats. This gives the criminal courts the ability to deal with coercive or controlling behaviour. For the purpose of the new offence, the two people involved must be personally connected. The behaviour covered is very wide and could extend to dictating where a person can and cannot go, controlling their social media, email or telephone accounts, surveillance or telling them how to dress. Controlling or coercive behaviour causes someone either:</a:t>
            </a:r>
          </a:p>
          <a:p>
            <a:r>
              <a:rPr lang="en-GB" sz="1500" dirty="0"/>
              <a:t>(a) to fear on at least two occasions that violence will be used against them; or</a:t>
            </a:r>
          </a:p>
          <a:p>
            <a:r>
              <a:rPr lang="en-GB" sz="1500" dirty="0"/>
              <a:t>(b) serious alarm or distress which has a substantial adverse effect on their usual day-to-day activities.</a:t>
            </a:r>
          </a:p>
          <a:p>
            <a:endParaRPr lang="en-GB" sz="1500" dirty="0"/>
          </a:p>
          <a:p>
            <a:r>
              <a:rPr lang="en-GB" sz="1500" dirty="0"/>
              <a:t>The offence carries </a:t>
            </a:r>
            <a:r>
              <a:rPr lang="en-GB" sz="1500" dirty="0">
                <a:highlight>
                  <a:srgbClr val="FFFF00"/>
                </a:highlight>
              </a:rPr>
              <a:t>a maximum of five years’ imprisonment, a fine or both.</a:t>
            </a:r>
          </a:p>
        </p:txBody>
      </p:sp>
    </p:spTree>
    <p:extLst>
      <p:ext uri="{BB962C8B-B14F-4D97-AF65-F5344CB8AC3E}">
        <p14:creationId xmlns:p14="http://schemas.microsoft.com/office/powerpoint/2010/main" val="31756669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F19B6DE-4DE0-C51F-2079-2A28B8E5B12D}"/>
              </a:ext>
            </a:extLst>
          </p:cNvPr>
          <p:cNvSpPr>
            <a:spLocks noGrp="1"/>
          </p:cNvSpPr>
          <p:nvPr>
            <p:ph type="sldNum" sz="quarter" idx="10"/>
          </p:nvPr>
        </p:nvSpPr>
        <p:spPr/>
        <p:txBody>
          <a:bodyPr/>
          <a:lstStyle/>
          <a:p>
            <a:fld id="{D495E168-DA5E-4888-8D8A-92B118324C14}" type="slidenum">
              <a:rPr lang="en-US" noProof="0" smtClean="0"/>
              <a:pPr/>
              <a:t>47</a:t>
            </a:fld>
            <a:endParaRPr lang="en-US" noProof="0" dirty="0"/>
          </a:p>
        </p:txBody>
      </p:sp>
      <p:sp>
        <p:nvSpPr>
          <p:cNvPr id="5" name="TextBox 4">
            <a:extLst>
              <a:ext uri="{FF2B5EF4-FFF2-40B4-BE49-F238E27FC236}">
                <a16:creationId xmlns:a16="http://schemas.microsoft.com/office/drawing/2014/main" id="{93320CC1-2833-083C-C1DF-7859917A3FD1}"/>
              </a:ext>
            </a:extLst>
          </p:cNvPr>
          <p:cNvSpPr txBox="1"/>
          <p:nvPr/>
        </p:nvSpPr>
        <p:spPr>
          <a:xfrm>
            <a:off x="56098" y="234783"/>
            <a:ext cx="11881591" cy="6340197"/>
          </a:xfrm>
          <a:prstGeom prst="rect">
            <a:avLst/>
          </a:prstGeom>
          <a:noFill/>
        </p:spPr>
        <p:txBody>
          <a:bodyPr wrap="square">
            <a:spAutoFit/>
          </a:bodyPr>
          <a:lstStyle/>
          <a:p>
            <a:pPr algn="ctr"/>
            <a:r>
              <a:rPr lang="en-GB" sz="2800" b="1" dirty="0">
                <a:solidFill>
                  <a:srgbClr val="FF0000"/>
                </a:solidFill>
              </a:rPr>
              <a:t>Stalking Protection Orders (SPOs)</a:t>
            </a:r>
          </a:p>
          <a:p>
            <a:pPr algn="ctr"/>
            <a:endParaRPr lang="en-GB" b="1" dirty="0"/>
          </a:p>
          <a:p>
            <a:r>
              <a:rPr lang="en-GB" dirty="0"/>
              <a:t>The Stalking Protection Act 2019 has introduced Stalking Protection Orders (SPOs) from 20 January 2020. SPOs can, amongst other things, ban stalkers from: contacting victims or entering defined areas where the victim lives or works; contacting the victim by any means, including via telephone, email, text or social media and recording images of the victim. SPOs can also require the perpetrator to provide the police with access to social media accounts, mobile phones, computers, etc. and/or force them to seek professional help.</a:t>
            </a:r>
          </a:p>
          <a:p>
            <a:endParaRPr lang="en-GB" dirty="0"/>
          </a:p>
          <a:p>
            <a:r>
              <a:rPr lang="en-GB" dirty="0"/>
              <a:t>The criteria for applying for an order are set out in s1(1) Stalking Protection Act 2019. The police are advised to consider applying for an order where it appears to them that:</a:t>
            </a:r>
          </a:p>
          <a:p>
            <a:endParaRPr lang="en-GB" dirty="0"/>
          </a:p>
          <a:p>
            <a:r>
              <a:rPr lang="en-GB" dirty="0"/>
              <a:t>(a) the respondent has carried out acts associated with stalking;</a:t>
            </a:r>
          </a:p>
          <a:p>
            <a:r>
              <a:rPr lang="en-GB" dirty="0"/>
              <a:t>(b) the respondent poses a risk of stalking to a person; and</a:t>
            </a:r>
          </a:p>
          <a:p>
            <a:r>
              <a:rPr lang="en-GB" dirty="0"/>
              <a:t>(c) there is reasonable cause to believe the proposed order is necessary to protect the other person from that risk. (The person to be protected does not have to have been the victim of the acts mentioned above.)</a:t>
            </a:r>
          </a:p>
          <a:p>
            <a:endParaRPr lang="en-GB" dirty="0"/>
          </a:p>
          <a:p>
            <a:r>
              <a:rPr lang="en-GB" dirty="0"/>
              <a:t>Orders will </a:t>
            </a:r>
            <a:r>
              <a:rPr lang="en-GB" dirty="0">
                <a:highlight>
                  <a:srgbClr val="FFFF00"/>
                </a:highlight>
              </a:rPr>
              <a:t>usually last for a minimum of two years. </a:t>
            </a:r>
          </a:p>
          <a:p>
            <a:r>
              <a:rPr lang="en-GB" dirty="0"/>
              <a:t>Breach of an SPO is an offence punishable by a maximum of </a:t>
            </a:r>
            <a:r>
              <a:rPr lang="en-GB" dirty="0">
                <a:highlight>
                  <a:srgbClr val="FFFF00"/>
                </a:highlight>
              </a:rPr>
              <a:t>five years’ imprisonment</a:t>
            </a:r>
            <a:r>
              <a:rPr lang="en-GB" dirty="0"/>
              <a:t>. </a:t>
            </a:r>
          </a:p>
          <a:p>
            <a:r>
              <a:rPr lang="en-GB" dirty="0"/>
              <a:t>Courts can also make an interim SPO to provide immediate protection to last until the final hearing. </a:t>
            </a:r>
          </a:p>
          <a:p>
            <a:r>
              <a:rPr lang="en-GB" dirty="0"/>
              <a:t>Applications for SPOs can be made in both a domestic abuse context (such as stalking by a former intimate partner) and in a case of so called ‘stranger stalking’. This also allows for protection to be in place even if the case results in an acquittal.</a:t>
            </a:r>
          </a:p>
        </p:txBody>
      </p:sp>
    </p:spTree>
    <p:extLst>
      <p:ext uri="{BB962C8B-B14F-4D97-AF65-F5344CB8AC3E}">
        <p14:creationId xmlns:p14="http://schemas.microsoft.com/office/powerpoint/2010/main" val="32810213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B381BA-F1D7-483F-B759-9C3451355503}"/>
              </a:ext>
            </a:extLst>
          </p:cNvPr>
          <p:cNvSpPr>
            <a:spLocks noGrp="1"/>
          </p:cNvSpPr>
          <p:nvPr>
            <p:ph type="title"/>
          </p:nvPr>
        </p:nvSpPr>
        <p:spPr/>
        <p:txBody>
          <a:bodyPr/>
          <a:lstStyle/>
          <a:p>
            <a:r>
              <a:rPr lang="en-US" dirty="0"/>
              <a:t>THANK YOU</a:t>
            </a:r>
          </a:p>
        </p:txBody>
      </p:sp>
      <p:sp>
        <p:nvSpPr>
          <p:cNvPr id="4" name="Text Placeholder 3">
            <a:extLst>
              <a:ext uri="{FF2B5EF4-FFF2-40B4-BE49-F238E27FC236}">
                <a16:creationId xmlns:a16="http://schemas.microsoft.com/office/drawing/2014/main" id="{A412BBAB-4628-42F5-BF78-BE0E59475133}"/>
              </a:ext>
            </a:extLst>
          </p:cNvPr>
          <p:cNvSpPr>
            <a:spLocks noGrp="1"/>
          </p:cNvSpPr>
          <p:nvPr>
            <p:ph type="body" sz="quarter" idx="13"/>
          </p:nvPr>
        </p:nvSpPr>
        <p:spPr/>
        <p:txBody>
          <a:bodyPr/>
          <a:lstStyle/>
          <a:p>
            <a:endParaRPr lang="en-US" dirty="0"/>
          </a:p>
          <a:p>
            <a:r>
              <a:rPr lang="en-US" dirty="0"/>
              <a:t>James Drew </a:t>
            </a:r>
          </a:p>
        </p:txBody>
      </p:sp>
      <p:sp>
        <p:nvSpPr>
          <p:cNvPr id="6" name="Text Placeholder 5">
            <a:extLst>
              <a:ext uri="{FF2B5EF4-FFF2-40B4-BE49-F238E27FC236}">
                <a16:creationId xmlns:a16="http://schemas.microsoft.com/office/drawing/2014/main" id="{73118D49-CA48-4C57-A37C-31BAA7538127}"/>
              </a:ext>
            </a:extLst>
          </p:cNvPr>
          <p:cNvSpPr>
            <a:spLocks noGrp="1"/>
          </p:cNvSpPr>
          <p:nvPr>
            <p:ph type="body" sz="quarter" idx="23"/>
          </p:nvPr>
        </p:nvSpPr>
        <p:spPr>
          <a:xfrm>
            <a:off x="3794429" y="4187045"/>
            <a:ext cx="4367531" cy="288000"/>
          </a:xfrm>
        </p:spPr>
        <p:txBody>
          <a:bodyPr/>
          <a:lstStyle/>
          <a:p>
            <a:endParaRPr lang="en-US" dirty="0"/>
          </a:p>
          <a:p>
            <a:r>
              <a:rPr lang="en-US" dirty="0"/>
              <a:t>Email</a:t>
            </a:r>
          </a:p>
        </p:txBody>
      </p:sp>
      <p:sp>
        <p:nvSpPr>
          <p:cNvPr id="5" name="Text Placeholder 4">
            <a:extLst>
              <a:ext uri="{FF2B5EF4-FFF2-40B4-BE49-F238E27FC236}">
                <a16:creationId xmlns:a16="http://schemas.microsoft.com/office/drawing/2014/main" id="{62E14719-D011-4E0B-9362-CD19FF22FEB5}"/>
              </a:ext>
            </a:extLst>
          </p:cNvPr>
          <p:cNvSpPr>
            <a:spLocks noGrp="1"/>
          </p:cNvSpPr>
          <p:nvPr>
            <p:ph type="body" sz="quarter" idx="22"/>
          </p:nvPr>
        </p:nvSpPr>
        <p:spPr>
          <a:xfrm>
            <a:off x="3062794" y="4237786"/>
            <a:ext cx="5920556" cy="474519"/>
          </a:xfrm>
        </p:spPr>
        <p:txBody>
          <a:bodyPr/>
          <a:lstStyle/>
          <a:p>
            <a:endParaRPr lang="en-US" dirty="0">
              <a:solidFill>
                <a:schemeClr val="bg2">
                  <a:lumMod val="75000"/>
                </a:schemeClr>
              </a:solidFill>
              <a:hlinkClick r:id="rId2">
                <a:extLst>
                  <a:ext uri="{A12FA001-AC4F-418D-AE19-62706E023703}">
                    <ahyp:hlinkClr xmlns:ahyp="http://schemas.microsoft.com/office/drawing/2018/hyperlinkcolor" val="tx"/>
                  </a:ext>
                </a:extLst>
              </a:hlinkClick>
            </a:endParaRPr>
          </a:p>
          <a:p>
            <a:r>
              <a:rPr lang="en-US" dirty="0">
                <a:solidFill>
                  <a:schemeClr val="bg2">
                    <a:lumMod val="75000"/>
                  </a:schemeClr>
                </a:solidFill>
                <a:hlinkClick r:id="rId2">
                  <a:extLst>
                    <a:ext uri="{A12FA001-AC4F-418D-AE19-62706E023703}">
                      <ahyp:hlinkClr xmlns:ahyp="http://schemas.microsoft.com/office/drawing/2018/hyperlinkcolor" val="tx"/>
                    </a:ext>
                  </a:extLst>
                </a:hlinkClick>
              </a:rPr>
              <a:t>J.drew@uwtsd.ac.uk</a:t>
            </a:r>
            <a:r>
              <a:rPr lang="en-US" dirty="0">
                <a:solidFill>
                  <a:schemeClr val="bg2">
                    <a:lumMod val="75000"/>
                  </a:schemeClr>
                </a:solidFill>
              </a:rPr>
              <a:t> </a:t>
            </a:r>
          </a:p>
        </p:txBody>
      </p:sp>
    </p:spTree>
    <p:extLst>
      <p:ext uri="{BB962C8B-B14F-4D97-AF65-F5344CB8AC3E}">
        <p14:creationId xmlns:p14="http://schemas.microsoft.com/office/powerpoint/2010/main" val="3309279394"/>
      </p:ext>
    </p:extLst>
  </p:cSld>
  <p:clrMapOvr>
    <a:masterClrMapping/>
  </p:clrMapOvr>
</p:sld>
</file>

<file path=ppt/theme/theme1.xml><?xml version="1.0" encoding="utf-8"?>
<a:theme xmlns:a="http://schemas.openxmlformats.org/drawingml/2006/main" name="Office Theme">
  <a:themeElements>
    <a:clrScheme name="Custom 24">
      <a:dk1>
        <a:sysClr val="windowText" lastClr="000000"/>
      </a:dk1>
      <a:lt1>
        <a:sysClr val="window" lastClr="FFFFFF"/>
      </a:lt1>
      <a:dk2>
        <a:srgbClr val="64AC00"/>
      </a:dk2>
      <a:lt2>
        <a:srgbClr val="CBFF00"/>
      </a:lt2>
      <a:accent1>
        <a:srgbClr val="002E62"/>
      </a:accent1>
      <a:accent2>
        <a:srgbClr val="004CB9"/>
      </a:accent2>
      <a:accent3>
        <a:srgbClr val="005500"/>
      </a:accent3>
      <a:accent4>
        <a:srgbClr val="16B3DC"/>
      </a:accent4>
      <a:accent5>
        <a:srgbClr val="F9DC5C"/>
      </a:accent5>
      <a:accent6>
        <a:srgbClr val="EF626C"/>
      </a:accent6>
      <a:hlink>
        <a:srgbClr val="FFFFFF"/>
      </a:hlink>
      <a:folHlink>
        <a:srgbClr val="FFFFFF"/>
      </a:folHlink>
    </a:clrScheme>
    <a:fontScheme name="Custom 21">
      <a:majorFont>
        <a:latin typeface="Gill Sans MT"/>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TF22977542_Outdoors presentation_RVA_v4.potx" id="{6CD96AFB-7D75-48FF-A856-C8B82BF3C12B}" vid="{1E6ACFD4-3AE6-4944-B76B-DA44E915EC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0F60B100-7079-4DE7-AF7C-20BFB1D62C46}">
  <ds:schemaRefs>
    <ds:schemaRef ds:uri="http://schemas.microsoft.com/sharepoint/v3/contenttype/forms"/>
  </ds:schemaRefs>
</ds:datastoreItem>
</file>

<file path=customXml/itemProps2.xml><?xml version="1.0" encoding="utf-8"?>
<ds:datastoreItem xmlns:ds="http://schemas.openxmlformats.org/officeDocument/2006/customXml" ds:itemID="{A935B1F0-3442-4957-9701-25816EFDB6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6A71AF-4CF2-4B95-BFB6-5C27500258C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Outdoors presentation</Template>
  <TotalTime>0</TotalTime>
  <Words>9448</Words>
  <Application>Microsoft Office PowerPoint</Application>
  <PresentationFormat>Widescreen</PresentationFormat>
  <Paragraphs>544</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Franklin Gothic Book</vt:lpstr>
      <vt:lpstr>Gill Sans MT</vt:lpstr>
      <vt:lpstr>Office Theme</vt:lpstr>
      <vt:lpstr>Domestic Violence and Family Law </vt:lpstr>
      <vt:lpstr>This is a difficult and emotive topic. Please feel free to leave the room whenever you wish. </vt:lpstr>
      <vt:lpstr>Agenda </vt:lpstr>
      <vt:lpstr>Introduction to domestic abuse</vt:lpstr>
      <vt:lpstr>PowerPoint Presentation</vt:lpstr>
      <vt:lpstr>PowerPoint Presentation</vt:lpstr>
      <vt:lpstr>Statistics</vt:lpstr>
      <vt:lpstr>Occupation Orders</vt:lpstr>
      <vt:lpstr>PowerPoint Presentation</vt:lpstr>
      <vt:lpstr>Important Terminology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Law (balance of harm) </vt:lpstr>
      <vt:lpstr> Occupation orders made under s.33 can be made for a certain period, until a certain event occurs or simply until further order. This last option means that the order can be unlimited in duration.  In practice, orders are made for a maximum duration of six months, giving the court the opportunity to review the situation and will focus the parties’ minds on sorting out their long-term housing situation, although the court can extend the order as often as necessary.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Non-molestation orders (FLA 1996)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Additional police support specifically targeting domestic abuse</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 and Family Law </dc:title>
  <dc:creator>James Drew</dc:creator>
  <cp:lastModifiedBy>James Drew</cp:lastModifiedBy>
  <cp:revision>1</cp:revision>
  <dcterms:created xsi:type="dcterms:W3CDTF">2023-03-13T12:56:01Z</dcterms:created>
  <dcterms:modified xsi:type="dcterms:W3CDTF">2023-03-13T14:57:45Z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