
<file path=[Content_Types].xml><?xml version="1.0" encoding="utf-8"?>
<Types xmlns="http://schemas.openxmlformats.org/package/2006/content-types">
  <Default Extension="jfif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92" r:id="rId5"/>
    <p:sldId id="275" r:id="rId6"/>
    <p:sldId id="276" r:id="rId7"/>
    <p:sldId id="277" r:id="rId8"/>
    <p:sldId id="279" r:id="rId9"/>
    <p:sldId id="293" r:id="rId10"/>
    <p:sldId id="284" r:id="rId11"/>
    <p:sldId id="285" r:id="rId12"/>
    <p:sldId id="295" r:id="rId13"/>
    <p:sldId id="282" r:id="rId14"/>
    <p:sldId id="288" r:id="rId15"/>
    <p:sldId id="289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36" userDrawn="1">
          <p15:clr>
            <a:srgbClr val="A4A3A4"/>
          </p15:clr>
        </p15:guide>
        <p15:guide id="2" pos="3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5B3A"/>
    <a:srgbClr val="446992"/>
    <a:srgbClr val="AEC2D8"/>
    <a:srgbClr val="98432A"/>
    <a:srgbClr val="D84400"/>
    <a:srgbClr val="44678D"/>
    <a:srgbClr val="263E5A"/>
    <a:srgbClr val="D6E0EB"/>
    <a:srgbClr val="728DAB"/>
    <a:srgbClr val="2D4C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634"/>
  </p:normalViewPr>
  <p:slideViewPr>
    <p:cSldViewPr snapToGrid="0" showGuides="1">
      <p:cViewPr varScale="1">
        <p:scale>
          <a:sx n="82" d="100"/>
          <a:sy n="82" d="100"/>
        </p:scale>
        <p:origin x="720" y="72"/>
      </p:cViewPr>
      <p:guideLst>
        <p:guide orient="horz" pos="1536"/>
        <p:guide pos="312"/>
      </p:guideLst>
    </p:cSldViewPr>
  </p:slideViewPr>
  <p:outlineViewPr>
    <p:cViewPr>
      <p:scale>
        <a:sx n="33" d="100"/>
        <a:sy n="33" d="100"/>
      </p:scale>
      <p:origin x="0" y="-161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-13766"/>
    </p:cViewPr>
  </p:sorterViewPr>
  <p:notesViewPr>
    <p:cSldViewPr snapToGrid="0">
      <p:cViewPr varScale="1">
        <p:scale>
          <a:sx n="122" d="100"/>
          <a:sy n="122" d="100"/>
        </p:scale>
        <p:origin x="6040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27E3961-5613-64C6-63C3-6085D0CDAE5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6D1F08-FF42-95F6-3130-AE63E560487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D26A2A-0A96-0647-84E5-C82F2EFD9474}" type="datetimeFigureOut">
              <a:rPr lang="en-US" smtClean="0"/>
              <a:t>2/6/2023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D5B35B-A046-EC3C-A80E-3D9D12C1498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02DDE3-703C-8B4C-9506-EC0A39AACDD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8DC1D1-B6C2-C644-8BF1-C34DBFFE1C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3479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B40C3B-E28A-4854-8EDA-E7F8F6F6FFEF}" type="datetimeFigureOut">
              <a:rPr lang="zh-CN" altLang="en-US" smtClean="0"/>
              <a:t>2023/2/6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7105BD-6D6F-49DB-9DE4-D4A6452D7E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665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7105BD-6D6F-49DB-9DE4-D4A6452D7E5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0906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7105BD-6D6F-49DB-9DE4-D4A6452D7E5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4331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EC2501B-DEA6-190E-3633-E32F635B7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764" y="1986926"/>
            <a:ext cx="5257793" cy="2057441"/>
          </a:xfrm>
        </p:spPr>
        <p:txBody>
          <a:bodyPr>
            <a:noAutofit/>
          </a:bodyPr>
          <a:lstStyle/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cxnSp>
        <p:nvCxnSpPr>
          <p:cNvPr id="24" name="Straight Connector 2">
            <a:extLst>
              <a:ext uri="{FF2B5EF4-FFF2-40B4-BE49-F238E27FC236}">
                <a16:creationId xmlns:a16="http://schemas.microsoft.com/office/drawing/2014/main" id="{F1FCCFDB-D985-4322-AC87-F69214893708}"/>
              </a:ext>
            </a:extLst>
          </p:cNvPr>
          <p:cNvCxnSpPr/>
          <p:nvPr userDrawn="1"/>
        </p:nvCxnSpPr>
        <p:spPr>
          <a:xfrm>
            <a:off x="1509005" y="4172084"/>
            <a:ext cx="0" cy="760288"/>
          </a:xfrm>
          <a:prstGeom prst="line">
            <a:avLst/>
          </a:prstGeom>
          <a:noFill/>
          <a:ln w="19050" cap="flat" cmpd="sng" algn="ctr">
            <a:solidFill>
              <a:srgbClr val="D84400"/>
            </a:solidFill>
            <a:prstDash val="solid"/>
            <a:miter lim="800000"/>
          </a:ln>
          <a:effectLst/>
        </p:spPr>
      </p:cxnSp>
      <p:sp>
        <p:nvSpPr>
          <p:cNvPr id="27" name="Content placeholder 47" descr="Click icon to add picture">
            <a:extLst>
              <a:ext uri="{FF2B5EF4-FFF2-40B4-BE49-F238E27FC236}">
                <a16:creationId xmlns:a16="http://schemas.microsoft.com/office/drawing/2014/main" id="{EA8265B5-83C5-4AE9-88AB-3F2443B57F0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601366" y="4172084"/>
            <a:ext cx="1570612" cy="7602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800" b="0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noProof="0"/>
              <a:t>Click to edit Master title style </a:t>
            </a:r>
          </a:p>
        </p:txBody>
      </p:sp>
      <p:sp>
        <p:nvSpPr>
          <p:cNvPr id="47" name="Content placeholder 47">
            <a:extLst>
              <a:ext uri="{FF2B5EF4-FFF2-40B4-BE49-F238E27FC236}">
                <a16:creationId xmlns:a16="http://schemas.microsoft.com/office/drawing/2014/main" id="{0FFAAB58-ABE4-41AC-B94E-432936CE0301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6742557" y="821836"/>
            <a:ext cx="4405503" cy="5066346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 noProof="0" dirty="0"/>
              <a:t>Click icon to add picture≈≈</a:t>
            </a:r>
          </a:p>
        </p:txBody>
      </p:sp>
      <p:sp>
        <p:nvSpPr>
          <p:cNvPr id="9" name="Freeform: Shape 11">
            <a:extLst>
              <a:ext uri="{FF2B5EF4-FFF2-40B4-BE49-F238E27FC236}">
                <a16:creationId xmlns:a16="http://schemas.microsoft.com/office/drawing/2014/main" id="{9ECA281C-F2CB-AE9D-DCD6-F94D3FEE2E67}"/>
              </a:ext>
            </a:extLst>
          </p:cNvPr>
          <p:cNvSpPr/>
          <p:nvPr userDrawn="1"/>
        </p:nvSpPr>
        <p:spPr>
          <a:xfrm>
            <a:off x="7441324" y="5568778"/>
            <a:ext cx="829927" cy="949454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66495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28">
          <p15:clr>
            <a:srgbClr val="FBAE40"/>
          </p15:clr>
        </p15:guide>
        <p15:guide id="2" orient="horz" pos="528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>
            <a:extLst>
              <a:ext uri="{FF2B5EF4-FFF2-40B4-BE49-F238E27FC236}">
                <a16:creationId xmlns:a16="http://schemas.microsoft.com/office/drawing/2014/main" id="{5518B595-5A04-0768-52B1-73F11E475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572" y="3435545"/>
            <a:ext cx="4253399" cy="1740114"/>
          </a:xfrm>
        </p:spPr>
        <p:txBody>
          <a:bodyPr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: Shape 4">
            <a:extLst>
              <a:ext uri="{FF2B5EF4-FFF2-40B4-BE49-F238E27FC236}">
                <a16:creationId xmlns:a16="http://schemas.microsoft.com/office/drawing/2014/main" id="{AE722AFD-22D7-4BD8-B055-3867C3800E16}"/>
              </a:ext>
            </a:extLst>
          </p:cNvPr>
          <p:cNvSpPr/>
          <p:nvPr userDrawn="1"/>
        </p:nvSpPr>
        <p:spPr>
          <a:xfrm>
            <a:off x="6282845" y="525294"/>
            <a:ext cx="1913128" cy="2140085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D0355E4-3980-42A9-9376-74163520D39D}"/>
              </a:ext>
            </a:extLst>
          </p:cNvPr>
          <p:cNvSpPr/>
          <p:nvPr userDrawn="1"/>
        </p:nvSpPr>
        <p:spPr>
          <a:xfrm>
            <a:off x="8375472" y="496110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0174533-8C0E-4E82-A582-891A0555FA1F}"/>
              </a:ext>
            </a:extLst>
          </p:cNvPr>
          <p:cNvSpPr/>
          <p:nvPr userDrawn="1"/>
        </p:nvSpPr>
        <p:spPr>
          <a:xfrm>
            <a:off x="7328126" y="2310315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71E3938-A754-4D49-B509-249EE9BD83AB}"/>
              </a:ext>
            </a:extLst>
          </p:cNvPr>
          <p:cNvSpPr/>
          <p:nvPr userDrawn="1"/>
        </p:nvSpPr>
        <p:spPr>
          <a:xfrm>
            <a:off x="8375472" y="4095335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9D430ED-A815-4274-966C-8192C4230569}"/>
              </a:ext>
            </a:extLst>
          </p:cNvPr>
          <p:cNvSpPr/>
          <p:nvPr userDrawn="1"/>
        </p:nvSpPr>
        <p:spPr>
          <a:xfrm>
            <a:off x="9403474" y="2310314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dirty="0"/>
          </a:p>
        </p:txBody>
      </p:sp>
      <p:sp>
        <p:nvSpPr>
          <p:cNvPr id="24" name="Content placeholder 47" descr="Click icon to add picture">
            <a:extLst>
              <a:ext uri="{FF2B5EF4-FFF2-40B4-BE49-F238E27FC236}">
                <a16:creationId xmlns:a16="http://schemas.microsoft.com/office/drawing/2014/main" id="{5414CF94-2913-4AE7-AAC3-3D61FE74288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274027" y="1076241"/>
            <a:ext cx="1913128" cy="1054727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</a:t>
            </a:r>
            <a:r>
              <a:rPr lang="zh-CN" altLang="en-US" dirty="0"/>
              <a:t> </a:t>
            </a:r>
            <a:r>
              <a:rPr lang="en-US" altLang="zh-CN" dirty="0"/>
              <a:t>Master title style </a:t>
            </a:r>
          </a:p>
        </p:txBody>
      </p:sp>
      <p:sp>
        <p:nvSpPr>
          <p:cNvPr id="26" name="Content placeholder 47" descr="Click icon to add picture">
            <a:extLst>
              <a:ext uri="{FF2B5EF4-FFF2-40B4-BE49-F238E27FC236}">
                <a16:creationId xmlns:a16="http://schemas.microsoft.com/office/drawing/2014/main" id="{3CE3485A-395E-4C5F-A00F-D230FF7CFB9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375472" y="1076241"/>
            <a:ext cx="1904890" cy="1054728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</a:t>
            </a:r>
            <a:r>
              <a:rPr lang="zh-CN" altLang="en-US" dirty="0"/>
              <a:t> </a:t>
            </a:r>
            <a:r>
              <a:rPr lang="en-US" altLang="zh-CN" dirty="0"/>
              <a:t>Master title style </a:t>
            </a:r>
          </a:p>
        </p:txBody>
      </p:sp>
      <p:sp>
        <p:nvSpPr>
          <p:cNvPr id="33" name="Content placeholder 47" descr="Click icon to add picture">
            <a:extLst>
              <a:ext uri="{FF2B5EF4-FFF2-40B4-BE49-F238E27FC236}">
                <a16:creationId xmlns:a16="http://schemas.microsoft.com/office/drawing/2014/main" id="{6A8DFBFF-5B07-49C6-ADB8-341FCD1E7531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321949" y="2844725"/>
            <a:ext cx="1914694" cy="1089194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4" name="Content placeholder 47" descr="Click icon to add picture">
            <a:extLst>
              <a:ext uri="{FF2B5EF4-FFF2-40B4-BE49-F238E27FC236}">
                <a16:creationId xmlns:a16="http://schemas.microsoft.com/office/drawing/2014/main" id="{1AC7F192-CFC3-470A-9467-330212C6F52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409651" y="2826795"/>
            <a:ext cx="1913128" cy="1107124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5" name="Content placeholder 47" descr="Click icon to add picture">
            <a:extLst>
              <a:ext uri="{FF2B5EF4-FFF2-40B4-BE49-F238E27FC236}">
                <a16:creationId xmlns:a16="http://schemas.microsoft.com/office/drawing/2014/main" id="{A5D53FF3-B0CD-4D31-9128-2D2E0E89F09C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67234" y="4631270"/>
            <a:ext cx="1913128" cy="1075689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6" name="Freeform: Shape 6">
            <a:extLst>
              <a:ext uri="{FF2B5EF4-FFF2-40B4-BE49-F238E27FC236}">
                <a16:creationId xmlns:a16="http://schemas.microsoft.com/office/drawing/2014/main" id="{4D27EAE5-5D14-4E2B-9A4E-E1CE7C26F40F}"/>
              </a:ext>
            </a:extLst>
          </p:cNvPr>
          <p:cNvSpPr/>
          <p:nvPr userDrawn="1"/>
        </p:nvSpPr>
        <p:spPr>
          <a:xfrm>
            <a:off x="630971" y="606175"/>
            <a:ext cx="1913128" cy="2140085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0B88ADED-0863-78D3-7710-E131932E965F}"/>
              </a:ext>
            </a:extLst>
          </p:cNvPr>
          <p:cNvSpPr/>
          <p:nvPr userDrawn="1"/>
        </p:nvSpPr>
        <p:spPr>
          <a:xfrm>
            <a:off x="10460480" y="505838"/>
            <a:ext cx="1731521" cy="2159541"/>
          </a:xfrm>
          <a:custGeom>
            <a:avLst/>
            <a:gdLst>
              <a:gd name="connsiteX0" fmla="*/ 953758 w 1731521"/>
              <a:gd name="connsiteY0" fmla="*/ 0 h 2159541"/>
              <a:gd name="connsiteX1" fmla="*/ 1731521 w 1731521"/>
              <a:gd name="connsiteY1" fmla="*/ 438909 h 2159541"/>
              <a:gd name="connsiteX2" fmla="*/ 1731521 w 1731521"/>
              <a:gd name="connsiteY2" fmla="*/ 1724628 h 2159541"/>
              <a:gd name="connsiteX3" fmla="*/ 956364 w 1731521"/>
              <a:gd name="connsiteY3" fmla="*/ 2159541 h 2159541"/>
              <a:gd name="connsiteX4" fmla="*/ 0 w 1731521"/>
              <a:gd name="connsiteY4" fmla="*/ 1623503 h 2159541"/>
              <a:gd name="connsiteX5" fmla="*/ 0 w 1731521"/>
              <a:gd name="connsiteY5" fmla="*/ 543733 h 2159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1521" h="2159541">
                <a:moveTo>
                  <a:pt x="953758" y="0"/>
                </a:moveTo>
                <a:lnTo>
                  <a:pt x="1731521" y="438909"/>
                </a:lnTo>
                <a:lnTo>
                  <a:pt x="1731521" y="1724628"/>
                </a:lnTo>
                <a:lnTo>
                  <a:pt x="956364" y="2159541"/>
                </a:lnTo>
                <a:lnTo>
                  <a:pt x="0" y="1623503"/>
                </a:lnTo>
                <a:lnTo>
                  <a:pt x="0" y="543733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32435EB1-8BEE-9EEE-D9E4-E53D56B7E09C}"/>
              </a:ext>
            </a:extLst>
          </p:cNvPr>
          <p:cNvSpPr/>
          <p:nvPr userDrawn="1"/>
        </p:nvSpPr>
        <p:spPr>
          <a:xfrm>
            <a:off x="11498097" y="2436654"/>
            <a:ext cx="698022" cy="1868948"/>
          </a:xfrm>
          <a:custGeom>
            <a:avLst/>
            <a:gdLst>
              <a:gd name="connsiteX0" fmla="*/ 698022 w 698022"/>
              <a:gd name="connsiteY0" fmla="*/ 0 h 1868948"/>
              <a:gd name="connsiteX1" fmla="*/ 698022 w 698022"/>
              <a:gd name="connsiteY1" fmla="*/ 1868948 h 1868948"/>
              <a:gd name="connsiteX2" fmla="*/ 0 w 698022"/>
              <a:gd name="connsiteY2" fmla="*/ 1477709 h 1868948"/>
              <a:gd name="connsiteX3" fmla="*/ 0 w 698022"/>
              <a:gd name="connsiteY3" fmla="*/ 397939 h 1868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8022" h="1868948">
                <a:moveTo>
                  <a:pt x="698022" y="0"/>
                </a:moveTo>
                <a:lnTo>
                  <a:pt x="698022" y="1868948"/>
                </a:lnTo>
                <a:lnTo>
                  <a:pt x="0" y="1477709"/>
                </a:lnTo>
                <a:lnTo>
                  <a:pt x="0" y="397939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2692688E-3654-181E-6244-F2CED7612746}"/>
              </a:ext>
            </a:extLst>
          </p:cNvPr>
          <p:cNvSpPr/>
          <p:nvPr userDrawn="1"/>
        </p:nvSpPr>
        <p:spPr>
          <a:xfrm>
            <a:off x="10460480" y="4114794"/>
            <a:ext cx="1731521" cy="2159541"/>
          </a:xfrm>
          <a:custGeom>
            <a:avLst/>
            <a:gdLst>
              <a:gd name="connsiteX0" fmla="*/ 953758 w 1731521"/>
              <a:gd name="connsiteY0" fmla="*/ 0 h 2159541"/>
              <a:gd name="connsiteX1" fmla="*/ 1731521 w 1731521"/>
              <a:gd name="connsiteY1" fmla="*/ 438909 h 2159541"/>
              <a:gd name="connsiteX2" fmla="*/ 1731521 w 1731521"/>
              <a:gd name="connsiteY2" fmla="*/ 1724629 h 2159541"/>
              <a:gd name="connsiteX3" fmla="*/ 956364 w 1731521"/>
              <a:gd name="connsiteY3" fmla="*/ 2159541 h 2159541"/>
              <a:gd name="connsiteX4" fmla="*/ 0 w 1731521"/>
              <a:gd name="connsiteY4" fmla="*/ 1623503 h 2159541"/>
              <a:gd name="connsiteX5" fmla="*/ 0 w 1731521"/>
              <a:gd name="connsiteY5" fmla="*/ 543733 h 2159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1521" h="2159541">
                <a:moveTo>
                  <a:pt x="953758" y="0"/>
                </a:moveTo>
                <a:lnTo>
                  <a:pt x="1731521" y="438909"/>
                </a:lnTo>
                <a:lnTo>
                  <a:pt x="1731521" y="1724629"/>
                </a:lnTo>
                <a:lnTo>
                  <a:pt x="956364" y="2159541"/>
                </a:lnTo>
                <a:lnTo>
                  <a:pt x="0" y="1623503"/>
                </a:lnTo>
                <a:lnTo>
                  <a:pt x="0" y="543733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1796F5D-2CC8-44C2-B5B5-E61BEFFF5A72}"/>
              </a:ext>
            </a:extLst>
          </p:cNvPr>
          <p:cNvSpPr/>
          <p:nvPr userDrawn="1"/>
        </p:nvSpPr>
        <p:spPr>
          <a:xfrm>
            <a:off x="5252937" y="2290859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3093633-6A91-42B5-961C-4B3A5DDF2146}"/>
              </a:ext>
            </a:extLst>
          </p:cNvPr>
          <p:cNvSpPr/>
          <p:nvPr userDrawn="1"/>
        </p:nvSpPr>
        <p:spPr>
          <a:xfrm>
            <a:off x="6310033" y="4056424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6B1A7E0-D0BF-7FCA-D296-94BFC0D611C5}"/>
              </a:ext>
            </a:extLst>
          </p:cNvPr>
          <p:cNvSpPr>
            <a:spLocks noGrp="1"/>
          </p:cNvSpPr>
          <p:nvPr>
            <p:ph type="ftr" sz="quarter" idx="33"/>
          </p:nvPr>
        </p:nvSpPr>
        <p:spPr/>
        <p:txBody>
          <a:bodyPr/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CAC10D1-DF42-8734-0793-84312B963E62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8620970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8">
          <p15:clr>
            <a:srgbClr val="FBAE40"/>
          </p15:clr>
        </p15:guide>
        <p15:guide id="2" pos="50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0C1D3CF-F6AF-93EB-C40E-C278E5844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574" y="2096892"/>
            <a:ext cx="5117162" cy="1325563"/>
          </a:xfrm>
        </p:spPr>
        <p:txBody>
          <a:bodyPr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Content placeholder 47">
            <a:extLst>
              <a:ext uri="{FF2B5EF4-FFF2-40B4-BE49-F238E27FC236}">
                <a16:creationId xmlns:a16="http://schemas.microsoft.com/office/drawing/2014/main" id="{E61594E5-F661-407F-9B5E-62267D2E6AA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09574" y="3435546"/>
            <a:ext cx="4260180" cy="129453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988BDF24-3B67-5B77-0D48-319FA7FD0F65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5745001" y="0"/>
            <a:ext cx="6446999" cy="6858000"/>
          </a:xfrm>
          <a:custGeom>
            <a:avLst/>
            <a:gdLst>
              <a:gd name="connsiteX0" fmla="*/ 2550369 w 6483642"/>
              <a:gd name="connsiteY0" fmla="*/ 0 h 6858000"/>
              <a:gd name="connsiteX1" fmla="*/ 4338592 w 6483642"/>
              <a:gd name="connsiteY1" fmla="*/ 0 h 6858000"/>
              <a:gd name="connsiteX2" fmla="*/ 6483642 w 6483642"/>
              <a:gd name="connsiteY2" fmla="*/ 1338386 h 6858000"/>
              <a:gd name="connsiteX3" fmla="*/ 6483642 w 6483642"/>
              <a:gd name="connsiteY3" fmla="*/ 5624376 h 6858000"/>
              <a:gd name="connsiteX4" fmla="*/ 4378767 w 6483642"/>
              <a:gd name="connsiteY4" fmla="*/ 6858000 h 6858000"/>
              <a:gd name="connsiteX5" fmla="*/ 2590564 w 6483642"/>
              <a:gd name="connsiteY5" fmla="*/ 6858000 h 6858000"/>
              <a:gd name="connsiteX6" fmla="*/ 133 w 6483642"/>
              <a:gd name="connsiteY6" fmla="*/ 5332429 h 6858000"/>
              <a:gd name="connsiteX7" fmla="*/ 20164 w 6483642"/>
              <a:gd name="connsiteY7" fmla="*/ 1404433 h 6858000"/>
              <a:gd name="connsiteX0" fmla="*/ 2530205 w 6463478"/>
              <a:gd name="connsiteY0" fmla="*/ 0 h 6858000"/>
              <a:gd name="connsiteX1" fmla="*/ 4318428 w 6463478"/>
              <a:gd name="connsiteY1" fmla="*/ 0 h 6858000"/>
              <a:gd name="connsiteX2" fmla="*/ 6463478 w 6463478"/>
              <a:gd name="connsiteY2" fmla="*/ 1338386 h 6858000"/>
              <a:gd name="connsiteX3" fmla="*/ 6463478 w 6463478"/>
              <a:gd name="connsiteY3" fmla="*/ 5624376 h 6858000"/>
              <a:gd name="connsiteX4" fmla="*/ 4358603 w 6463478"/>
              <a:gd name="connsiteY4" fmla="*/ 6858000 h 6858000"/>
              <a:gd name="connsiteX5" fmla="*/ 2570400 w 6463478"/>
              <a:gd name="connsiteY5" fmla="*/ 6858000 h 6858000"/>
              <a:gd name="connsiteX6" fmla="*/ 17140 w 6463478"/>
              <a:gd name="connsiteY6" fmla="*/ 5339864 h 6858000"/>
              <a:gd name="connsiteX7" fmla="*/ 0 w 6463478"/>
              <a:gd name="connsiteY7" fmla="*/ 1404433 h 6858000"/>
              <a:gd name="connsiteX8" fmla="*/ 2530205 w 6463478"/>
              <a:gd name="connsiteY8" fmla="*/ 0 h 6858000"/>
              <a:gd name="connsiteX0" fmla="*/ 2513726 w 6446999"/>
              <a:gd name="connsiteY0" fmla="*/ 0 h 6858000"/>
              <a:gd name="connsiteX1" fmla="*/ 4301949 w 6446999"/>
              <a:gd name="connsiteY1" fmla="*/ 0 h 6858000"/>
              <a:gd name="connsiteX2" fmla="*/ 6446999 w 6446999"/>
              <a:gd name="connsiteY2" fmla="*/ 1338386 h 6858000"/>
              <a:gd name="connsiteX3" fmla="*/ 6446999 w 6446999"/>
              <a:gd name="connsiteY3" fmla="*/ 5624376 h 6858000"/>
              <a:gd name="connsiteX4" fmla="*/ 4342124 w 6446999"/>
              <a:gd name="connsiteY4" fmla="*/ 6858000 h 6858000"/>
              <a:gd name="connsiteX5" fmla="*/ 2553921 w 6446999"/>
              <a:gd name="connsiteY5" fmla="*/ 6858000 h 6858000"/>
              <a:gd name="connsiteX6" fmla="*/ 661 w 6446999"/>
              <a:gd name="connsiteY6" fmla="*/ 5339864 h 6858000"/>
              <a:gd name="connsiteX7" fmla="*/ 299 w 6446999"/>
              <a:gd name="connsiteY7" fmla="*/ 1396044 h 6858000"/>
              <a:gd name="connsiteX8" fmla="*/ 2513726 w 6446999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46999" h="6858000">
                <a:moveTo>
                  <a:pt x="2513726" y="0"/>
                </a:moveTo>
                <a:lnTo>
                  <a:pt x="4301949" y="0"/>
                </a:lnTo>
                <a:lnTo>
                  <a:pt x="6446999" y="1338386"/>
                </a:lnTo>
                <a:lnTo>
                  <a:pt x="6446999" y="5624376"/>
                </a:lnTo>
                <a:lnTo>
                  <a:pt x="4342124" y="6858000"/>
                </a:lnTo>
                <a:lnTo>
                  <a:pt x="2553921" y="6858000"/>
                </a:lnTo>
                <a:lnTo>
                  <a:pt x="661" y="5339864"/>
                </a:lnTo>
                <a:cubicBezTo>
                  <a:pt x="-1473" y="4048155"/>
                  <a:pt x="2433" y="2687753"/>
                  <a:pt x="299" y="1396044"/>
                </a:cubicBezTo>
                <a:lnTo>
                  <a:pt x="2513726" y="0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dirty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F6C45B-70BB-86F1-1866-F93BEC26ACF8}"/>
              </a:ext>
            </a:extLst>
          </p:cNvPr>
          <p:cNvSpPr>
            <a:spLocks noGrp="1"/>
          </p:cNvSpPr>
          <p:nvPr>
            <p:ph type="ftr" sz="quarter" idx="52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70044D-485D-043B-9D5B-C01AA8E06447}"/>
              </a:ext>
            </a:extLst>
          </p:cNvPr>
          <p:cNvSpPr>
            <a:spLocks noGrp="1"/>
          </p:cNvSpPr>
          <p:nvPr>
            <p:ph type="sldNum" sz="quarter" idx="53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4161259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4">
            <a:extLst>
              <a:ext uri="{FF2B5EF4-FFF2-40B4-BE49-F238E27FC236}">
                <a16:creationId xmlns:a16="http://schemas.microsoft.com/office/drawing/2014/main" id="{F73BF8E3-2426-5D65-6582-D4B03C765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0510" y="2016579"/>
            <a:ext cx="4441188" cy="277585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Hexagon 17">
            <a:extLst>
              <a:ext uri="{FF2B5EF4-FFF2-40B4-BE49-F238E27FC236}">
                <a16:creationId xmlns:a16="http://schemas.microsoft.com/office/drawing/2014/main" id="{ADF8D8A3-175E-9A50-A98B-3766DAAB5EE2}"/>
              </a:ext>
            </a:extLst>
          </p:cNvPr>
          <p:cNvSpPr/>
          <p:nvPr userDrawn="1"/>
        </p:nvSpPr>
        <p:spPr>
          <a:xfrm rot="5400000">
            <a:off x="1308232" y="2004972"/>
            <a:ext cx="3593592" cy="2880360"/>
          </a:xfrm>
          <a:prstGeom prst="hexagon">
            <a:avLst>
              <a:gd name="adj" fmla="val 31211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" name="Text 47" descr="Click icon to add picture">
            <a:extLst>
              <a:ext uri="{FF2B5EF4-FFF2-40B4-BE49-F238E27FC236}">
                <a16:creationId xmlns:a16="http://schemas.microsoft.com/office/drawing/2014/main" id="{B264F104-ED4D-9A7F-E598-295893E05B7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319235" y="2911781"/>
            <a:ext cx="1570612" cy="107082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1" cap="all" baseline="0">
                <a:solidFill>
                  <a:schemeClr val="tx2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7A084A88-6A62-9495-6CFE-1127D5CAAAB2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581710" y="555648"/>
            <a:ext cx="5045662" cy="5783096"/>
          </a:xfrm>
          <a:custGeom>
            <a:avLst/>
            <a:gdLst>
              <a:gd name="connsiteX0" fmla="*/ 2523318 w 5045662"/>
              <a:gd name="connsiteY0" fmla="*/ 1092708 h 5783096"/>
              <a:gd name="connsiteX1" fmla="*/ 1083139 w 5045662"/>
              <a:gd name="connsiteY1" fmla="*/ 1991697 h 5783096"/>
              <a:gd name="connsiteX2" fmla="*/ 1083139 w 5045662"/>
              <a:gd name="connsiteY2" fmla="*/ 3787311 h 5783096"/>
              <a:gd name="connsiteX3" fmla="*/ 2523318 w 5045662"/>
              <a:gd name="connsiteY3" fmla="*/ 4686300 h 5783096"/>
              <a:gd name="connsiteX4" fmla="*/ 3963497 w 5045662"/>
              <a:gd name="connsiteY4" fmla="*/ 3787311 h 5783096"/>
              <a:gd name="connsiteX5" fmla="*/ 3963497 w 5045662"/>
              <a:gd name="connsiteY5" fmla="*/ 1991697 h 5783096"/>
              <a:gd name="connsiteX6" fmla="*/ 2470122 w 5045662"/>
              <a:gd name="connsiteY6" fmla="*/ 0 h 5783096"/>
              <a:gd name="connsiteX7" fmla="*/ 5037208 w 5045662"/>
              <a:gd name="connsiteY7" fmla="*/ 1458369 h 5783096"/>
              <a:gd name="connsiteX8" fmla="*/ 5045662 w 5045662"/>
              <a:gd name="connsiteY8" fmla="*/ 4339769 h 5783096"/>
              <a:gd name="connsiteX9" fmla="*/ 2561576 w 5045662"/>
              <a:gd name="connsiteY9" fmla="*/ 5783096 h 5783096"/>
              <a:gd name="connsiteX10" fmla="*/ 24164 w 5045662"/>
              <a:gd name="connsiteY10" fmla="*/ 4354881 h 5783096"/>
              <a:gd name="connsiteX11" fmla="*/ 0 w 5045662"/>
              <a:gd name="connsiteY11" fmla="*/ 1453765 h 5783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45662" h="5783096">
                <a:moveTo>
                  <a:pt x="2523318" y="1092708"/>
                </a:moveTo>
                <a:lnTo>
                  <a:pt x="1083139" y="1991697"/>
                </a:lnTo>
                <a:lnTo>
                  <a:pt x="1083139" y="3787311"/>
                </a:lnTo>
                <a:lnTo>
                  <a:pt x="2523318" y="4686300"/>
                </a:lnTo>
                <a:lnTo>
                  <a:pt x="3963497" y="3787311"/>
                </a:lnTo>
                <a:lnTo>
                  <a:pt x="3963497" y="1991697"/>
                </a:lnTo>
                <a:close/>
                <a:moveTo>
                  <a:pt x="2470122" y="0"/>
                </a:moveTo>
                <a:lnTo>
                  <a:pt x="5037208" y="1458369"/>
                </a:lnTo>
                <a:cubicBezTo>
                  <a:pt x="5040026" y="2418836"/>
                  <a:pt x="5042844" y="3379302"/>
                  <a:pt x="5045662" y="4339769"/>
                </a:cubicBezTo>
                <a:lnTo>
                  <a:pt x="2561576" y="5783096"/>
                </a:lnTo>
                <a:lnTo>
                  <a:pt x="24164" y="4354881"/>
                </a:lnTo>
                <a:lnTo>
                  <a:pt x="0" y="1453765"/>
                </a:lnTo>
                <a:close/>
              </a:path>
            </a:pathLst>
          </a:custGeom>
        </p:spPr>
        <p:txBody>
          <a:bodyPr wrap="square" tIns="45720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7711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2BC57-1D8D-9F59-24F9-1E8232279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9" y="507076"/>
            <a:ext cx="10515600" cy="111543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47">
            <a:extLst>
              <a:ext uri="{FF2B5EF4-FFF2-40B4-BE49-F238E27FC236}">
                <a16:creationId xmlns:a16="http://schemas.microsoft.com/office/drawing/2014/main" id="{561744A6-D3EA-42C3-8E71-3BB8BA1E6149}"/>
              </a:ext>
            </a:extLst>
          </p:cNvPr>
          <p:cNvSpPr>
            <a:spLocks noGrp="1"/>
          </p:cNvSpPr>
          <p:nvPr>
            <p:ph type="chart" sz="quarter" idx="27" hasCustomPrompt="1"/>
          </p:nvPr>
        </p:nvSpPr>
        <p:spPr>
          <a:xfrm>
            <a:off x="587829" y="1622510"/>
            <a:ext cx="10889796" cy="415575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Click to edit master text style</a:t>
            </a:r>
            <a:endParaRPr lang="zh-CN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C82179-6F61-D1EC-D800-74B748B37F0E}"/>
              </a:ext>
            </a:extLst>
          </p:cNvPr>
          <p:cNvSpPr>
            <a:spLocks noGrp="1"/>
          </p:cNvSpPr>
          <p:nvPr>
            <p:ph type="ftr" sz="quarter" idx="28"/>
          </p:nvPr>
        </p:nvSpPr>
        <p:spPr/>
        <p:txBody>
          <a:bodyPr/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803A51-0211-9F66-D20B-444BC94AA39E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76827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Placeholder 4">
            <a:extLst>
              <a:ext uri="{FF2B5EF4-FFF2-40B4-BE49-F238E27FC236}">
                <a16:creationId xmlns:a16="http://schemas.microsoft.com/office/drawing/2014/main" id="{05751864-B11A-0286-13EA-2AC2A2C8D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709" y="721538"/>
            <a:ext cx="10889796" cy="14189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able placeholder">
            <a:extLst>
              <a:ext uri="{FF2B5EF4-FFF2-40B4-BE49-F238E27FC236}">
                <a16:creationId xmlns:a16="http://schemas.microsoft.com/office/drawing/2014/main" id="{CFC5FF09-DE50-4155-81A0-5DD9B700F205}"/>
              </a:ext>
            </a:extLst>
          </p:cNvPr>
          <p:cNvSpPr>
            <a:spLocks noGrp="1"/>
          </p:cNvSpPr>
          <p:nvPr>
            <p:ph type="tbl" sz="quarter" idx="27" hasCustomPrompt="1"/>
          </p:nvPr>
        </p:nvSpPr>
        <p:spPr>
          <a:xfrm>
            <a:off x="581709" y="1614198"/>
            <a:ext cx="10889796" cy="4317856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Click to edit master text style</a:t>
            </a:r>
            <a:endParaRPr lang="zh-CN" altLang="en-US"/>
          </a:p>
        </p:txBody>
      </p:sp>
      <p:sp>
        <p:nvSpPr>
          <p:cNvPr id="9" name="Freeform: Shape 5">
            <a:extLst>
              <a:ext uri="{FF2B5EF4-FFF2-40B4-BE49-F238E27FC236}">
                <a16:creationId xmlns:a16="http://schemas.microsoft.com/office/drawing/2014/main" id="{3F619E6B-153E-B522-47EB-4104C405736C}"/>
              </a:ext>
            </a:extLst>
          </p:cNvPr>
          <p:cNvSpPr/>
          <p:nvPr userDrawn="1"/>
        </p:nvSpPr>
        <p:spPr>
          <a:xfrm>
            <a:off x="10551278" y="4665388"/>
            <a:ext cx="603952" cy="68174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87A7B3D-E004-6D6A-5979-8F1BADBC9237}"/>
              </a:ext>
            </a:extLst>
          </p:cNvPr>
          <p:cNvSpPr/>
          <p:nvPr userDrawn="1"/>
        </p:nvSpPr>
        <p:spPr>
          <a:xfrm>
            <a:off x="10524774" y="5146146"/>
            <a:ext cx="1667226" cy="1711855"/>
          </a:xfrm>
          <a:custGeom>
            <a:avLst/>
            <a:gdLst>
              <a:gd name="connsiteX0" fmla="*/ 998834 w 1667226"/>
              <a:gd name="connsiteY0" fmla="*/ 0 h 1711855"/>
              <a:gd name="connsiteX1" fmla="*/ 1667226 w 1667226"/>
              <a:gd name="connsiteY1" fmla="*/ 373790 h 1711855"/>
              <a:gd name="connsiteX2" fmla="*/ 1667226 w 1667226"/>
              <a:gd name="connsiteY2" fmla="*/ 1711855 h 1711855"/>
              <a:gd name="connsiteX3" fmla="*/ 48502 w 1667226"/>
              <a:gd name="connsiteY3" fmla="*/ 1711855 h 1711855"/>
              <a:gd name="connsiteX4" fmla="*/ 0 w 1667226"/>
              <a:gd name="connsiteY4" fmla="*/ 1684915 h 1711855"/>
              <a:gd name="connsiteX5" fmla="*/ 0 w 1667226"/>
              <a:gd name="connsiteY5" fmla="*/ 564300 h 1711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67226" h="1711855">
                <a:moveTo>
                  <a:pt x="998834" y="0"/>
                </a:moveTo>
                <a:lnTo>
                  <a:pt x="1667226" y="373790"/>
                </a:lnTo>
                <a:lnTo>
                  <a:pt x="1667226" y="1711855"/>
                </a:lnTo>
                <a:lnTo>
                  <a:pt x="48502" y="1711855"/>
                </a:lnTo>
                <a:lnTo>
                  <a:pt x="0" y="1684915"/>
                </a:lnTo>
                <a:lnTo>
                  <a:pt x="0" y="564300"/>
                </a:lnTo>
                <a:close/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1">
            <a:extLst>
              <a:ext uri="{FF2B5EF4-FFF2-40B4-BE49-F238E27FC236}">
                <a16:creationId xmlns:a16="http://schemas.microsoft.com/office/drawing/2014/main" id="{A4CA3A93-BDBF-112D-54A0-05BF6B06BCC1}"/>
              </a:ext>
            </a:extLst>
          </p:cNvPr>
          <p:cNvSpPr/>
          <p:nvPr userDrawn="1"/>
        </p:nvSpPr>
        <p:spPr>
          <a:xfrm>
            <a:off x="10177285" y="5347130"/>
            <a:ext cx="748554" cy="85636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F7A154B-D8F5-C1FB-307D-496380875BD1}"/>
              </a:ext>
            </a:extLst>
          </p:cNvPr>
          <p:cNvSpPr>
            <a:spLocks noGrp="1"/>
          </p:cNvSpPr>
          <p:nvPr>
            <p:ph type="ftr" sz="quarter" idx="28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28715E-D2CE-A33E-1A28-4E627F239BBE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121256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BF58E95-E9E1-28E6-FB2F-DE80889223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9079" y="1856195"/>
            <a:ext cx="4518122" cy="1688906"/>
          </a:xfrm>
        </p:spPr>
        <p:txBody>
          <a:bodyPr anchor="b">
            <a:noAutofit/>
          </a:bodyPr>
          <a:lstStyle>
            <a:lvl1pPr>
              <a:defRPr sz="2700">
                <a:latin typeface="+mn-lt"/>
              </a:defRPr>
            </a:lvl1pPr>
          </a:lstStyle>
          <a:p>
            <a:r>
              <a:rPr lang="en-US" dirty="0"/>
              <a:t>Click to edit </a:t>
            </a:r>
            <a:r>
              <a:rPr lang="en-US" altLang="zh-CN" dirty="0"/>
              <a:t>Text</a:t>
            </a:r>
            <a:r>
              <a:rPr lang="zh-CN" altLang="en-US" dirty="0"/>
              <a:t> </a:t>
            </a:r>
            <a:r>
              <a:rPr lang="en-US" dirty="0"/>
              <a:t>style</a:t>
            </a:r>
          </a:p>
        </p:txBody>
      </p:sp>
      <p:sp>
        <p:nvSpPr>
          <p:cNvPr id="11" name="subtitle 47">
            <a:extLst>
              <a:ext uri="{FF2B5EF4-FFF2-40B4-BE49-F238E27FC236}">
                <a16:creationId xmlns:a16="http://schemas.microsoft.com/office/drawing/2014/main" id="{3B45AD65-2B81-A368-E5F0-5C61D0B1DFE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095999" y="3695015"/>
            <a:ext cx="4672693" cy="168890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500" b="0">
                <a:solidFill>
                  <a:schemeClr val="accent2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4" name="Freeform: Shape 5">
            <a:extLst>
              <a:ext uri="{FF2B5EF4-FFF2-40B4-BE49-F238E27FC236}">
                <a16:creationId xmlns:a16="http://schemas.microsoft.com/office/drawing/2014/main" id="{0CA4AA19-0D07-46AB-AC12-64054BBBB499}"/>
              </a:ext>
            </a:extLst>
          </p:cNvPr>
          <p:cNvSpPr/>
          <p:nvPr userDrawn="1"/>
        </p:nvSpPr>
        <p:spPr>
          <a:xfrm>
            <a:off x="3843559" y="722518"/>
            <a:ext cx="1244907" cy="140525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Freeform: Shape 6">
            <a:extLst>
              <a:ext uri="{FF2B5EF4-FFF2-40B4-BE49-F238E27FC236}">
                <a16:creationId xmlns:a16="http://schemas.microsoft.com/office/drawing/2014/main" id="{DF781D9E-0DF5-4DDA-84E6-35DFB054158C}"/>
              </a:ext>
            </a:extLst>
          </p:cNvPr>
          <p:cNvSpPr/>
          <p:nvPr userDrawn="1"/>
        </p:nvSpPr>
        <p:spPr>
          <a:xfrm>
            <a:off x="1223929" y="1436914"/>
            <a:ext cx="2857005" cy="326977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600" dirty="0"/>
          </a:p>
        </p:txBody>
      </p:sp>
      <p:sp>
        <p:nvSpPr>
          <p:cNvPr id="6" name="Freeform: Shape 7">
            <a:extLst>
              <a:ext uri="{FF2B5EF4-FFF2-40B4-BE49-F238E27FC236}">
                <a16:creationId xmlns:a16="http://schemas.microsoft.com/office/drawing/2014/main" id="{86BA1075-E23C-4BC9-8F67-B2E408F864D2}"/>
              </a:ext>
            </a:extLst>
          </p:cNvPr>
          <p:cNvSpPr/>
          <p:nvPr userDrawn="1"/>
        </p:nvSpPr>
        <p:spPr>
          <a:xfrm>
            <a:off x="758702" y="3457554"/>
            <a:ext cx="1208037" cy="138175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" name="Freeform: Shape 11">
            <a:extLst>
              <a:ext uri="{FF2B5EF4-FFF2-40B4-BE49-F238E27FC236}">
                <a16:creationId xmlns:a16="http://schemas.microsoft.com/office/drawing/2014/main" id="{B2A4CA75-D17E-243B-9C56-A63C75AF6D56}"/>
              </a:ext>
            </a:extLst>
          </p:cNvPr>
          <p:cNvSpPr/>
          <p:nvPr userDrawn="1"/>
        </p:nvSpPr>
        <p:spPr>
          <a:xfrm>
            <a:off x="2917915" y="4662164"/>
            <a:ext cx="663381" cy="75892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64077E-956B-EA3A-700F-A833D82341FE}"/>
              </a:ext>
            </a:extLst>
          </p:cNvPr>
          <p:cNvSpPr>
            <a:spLocks noGrp="1"/>
          </p:cNvSpPr>
          <p:nvPr>
            <p:ph type="ftr" sz="quarter" idx="30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8ED455D4-27F3-B6AD-2A20-7475F307E5E4}"/>
              </a:ext>
            </a:extLst>
          </p:cNvPr>
          <p:cNvSpPr>
            <a:spLocks noGrp="1"/>
          </p:cNvSpPr>
          <p:nvPr>
            <p:ph type="sldNum" sz="quarter" idx="31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25641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Placeholder 4">
            <a:extLst>
              <a:ext uri="{FF2B5EF4-FFF2-40B4-BE49-F238E27FC236}">
                <a16:creationId xmlns:a16="http://schemas.microsoft.com/office/drawing/2014/main" id="{DCA6F28B-ACF1-D3CB-8968-4F64BEA02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0" name="Content placeholder 47">
            <a:extLst>
              <a:ext uri="{FF2B5EF4-FFF2-40B4-BE49-F238E27FC236}">
                <a16:creationId xmlns:a16="http://schemas.microsoft.com/office/drawing/2014/main" id="{E2F72F6F-0172-47B0-8D9E-0EED383332E2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1114798" y="2560353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52" name="Content placeholder 47" descr="Click icon to add picture">
            <a:extLst>
              <a:ext uri="{FF2B5EF4-FFF2-40B4-BE49-F238E27FC236}">
                <a16:creationId xmlns:a16="http://schemas.microsoft.com/office/drawing/2014/main" id="{2369DDD8-CFC2-4980-A0DB-411AA173B47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214003" y="4764289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53" name="Content placeholder 47">
            <a:extLst>
              <a:ext uri="{FF2B5EF4-FFF2-40B4-BE49-F238E27FC236}">
                <a16:creationId xmlns:a16="http://schemas.microsoft.com/office/drawing/2014/main" id="{B66AC261-5929-40D2-A646-8F16675DE38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214003" y="5295180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61" name="Content placeholder 47">
            <a:extLst>
              <a:ext uri="{FF2B5EF4-FFF2-40B4-BE49-F238E27FC236}">
                <a16:creationId xmlns:a16="http://schemas.microsoft.com/office/drawing/2014/main" id="{B33A9FB2-1610-4389-B352-D99255F77BEC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23536" y="1840730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21" name="Content placeholder 47" descr="Click icon to add picture">
            <a:extLst>
              <a:ext uri="{FF2B5EF4-FFF2-40B4-BE49-F238E27FC236}">
                <a16:creationId xmlns:a16="http://schemas.microsoft.com/office/drawing/2014/main" id="{DEE851A8-3FB7-B319-A053-BE08A45763C5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3720440" y="4045832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2" name="Content placeholder 47">
            <a:extLst>
              <a:ext uri="{FF2B5EF4-FFF2-40B4-BE49-F238E27FC236}">
                <a16:creationId xmlns:a16="http://schemas.microsoft.com/office/drawing/2014/main" id="{5743B59B-3EAA-B249-07CE-9C9C5B0B6AB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3720440" y="4576723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62" name="Content placeholder 47">
            <a:extLst>
              <a:ext uri="{FF2B5EF4-FFF2-40B4-BE49-F238E27FC236}">
                <a16:creationId xmlns:a16="http://schemas.microsoft.com/office/drawing/2014/main" id="{0AC60B87-71AC-4AA8-9AE7-B3B427BACB12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113401" y="2560353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19" name="Content placeholder 47" descr="Click icon to add picture">
            <a:extLst>
              <a:ext uri="{FF2B5EF4-FFF2-40B4-BE49-F238E27FC236}">
                <a16:creationId xmlns:a16="http://schemas.microsoft.com/office/drawing/2014/main" id="{110FBA5D-2CEB-4D44-16CA-0F24099B140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218710" y="4764289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0" name="Content placeholder 47">
            <a:extLst>
              <a:ext uri="{FF2B5EF4-FFF2-40B4-BE49-F238E27FC236}">
                <a16:creationId xmlns:a16="http://schemas.microsoft.com/office/drawing/2014/main" id="{2108E774-D145-FA07-58F1-7DB37A30A59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218710" y="5295180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63" name="Content placeholder 47">
            <a:extLst>
              <a:ext uri="{FF2B5EF4-FFF2-40B4-BE49-F238E27FC236}">
                <a16:creationId xmlns:a16="http://schemas.microsoft.com/office/drawing/2014/main" id="{05B25D7D-82BA-4FF5-9C92-4AD181847515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500328" y="1836331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25" name="Content placeholder 47" descr="Click icon to add picture">
            <a:extLst>
              <a:ext uri="{FF2B5EF4-FFF2-40B4-BE49-F238E27FC236}">
                <a16:creationId xmlns:a16="http://schemas.microsoft.com/office/drawing/2014/main" id="{A9C2624B-E6E6-C673-E8FF-F4BF909C3AC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635340" y="4045832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6" name="Content placeholder 47">
            <a:extLst>
              <a:ext uri="{FF2B5EF4-FFF2-40B4-BE49-F238E27FC236}">
                <a16:creationId xmlns:a16="http://schemas.microsoft.com/office/drawing/2014/main" id="{A003837A-CCD7-3699-D86F-CB884CA4C675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8635340" y="4576723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9028585-56FF-7B3D-783D-D06964F7C099}"/>
              </a:ext>
            </a:extLst>
          </p:cNvPr>
          <p:cNvSpPr>
            <a:spLocks noGrp="1"/>
          </p:cNvSpPr>
          <p:nvPr>
            <p:ph type="ftr" sz="quarter" idx="58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D090978-DDC9-0FA2-2CFD-733C8B854F3C}"/>
              </a:ext>
            </a:extLst>
          </p:cNvPr>
          <p:cNvSpPr>
            <a:spLocks noGrp="1"/>
          </p:cNvSpPr>
          <p:nvPr>
            <p:ph type="sldNum" sz="quarter" idx="59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26368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Team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B92FA2A-46BA-2A19-C3CE-EC6985867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574" y="2367293"/>
            <a:ext cx="3909993" cy="3629708"/>
          </a:xfrm>
        </p:spPr>
        <p:txBody>
          <a:bodyPr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Content placeholder 47">
            <a:extLst>
              <a:ext uri="{FF2B5EF4-FFF2-40B4-BE49-F238E27FC236}">
                <a16:creationId xmlns:a16="http://schemas.microsoft.com/office/drawing/2014/main" id="{BF9EDF7D-3BB1-43C0-92BB-091CCC520477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4269796" y="436455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39" name="文本占位符 47" descr="Click icon to add picture">
            <a:extLst>
              <a:ext uri="{FF2B5EF4-FFF2-40B4-BE49-F238E27FC236}">
                <a16:creationId xmlns:a16="http://schemas.microsoft.com/office/drawing/2014/main" id="{15896C2C-7C25-4BC0-AF9B-DF590A2909A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520210" y="522515"/>
            <a:ext cx="2289842" cy="62655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0" name="Content placeholder 47">
            <a:extLst>
              <a:ext uri="{FF2B5EF4-FFF2-40B4-BE49-F238E27FC236}">
                <a16:creationId xmlns:a16="http://schemas.microsoft.com/office/drawing/2014/main" id="{CAC554EF-FF8F-4055-A716-E82F461413B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520211" y="1165881"/>
            <a:ext cx="2289842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400" b="0" i="0">
                <a:solidFill>
                  <a:schemeClr val="bg1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56" name="Content placeholder 47">
            <a:extLst>
              <a:ext uri="{FF2B5EF4-FFF2-40B4-BE49-F238E27FC236}">
                <a16:creationId xmlns:a16="http://schemas.microsoft.com/office/drawing/2014/main" id="{4F0742C0-A9F2-4886-B17E-6915399483C3}"/>
              </a:ext>
            </a:extLst>
          </p:cNvPr>
          <p:cNvSpPr>
            <a:spLocks noGrp="1"/>
          </p:cNvSpPr>
          <p:nvPr>
            <p:ph type="pic" sz="quarter" idx="72"/>
          </p:nvPr>
        </p:nvSpPr>
        <p:spPr>
          <a:xfrm>
            <a:off x="8059916" y="436455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1" name="Content placeholder 47" descr="Click icon to add picture">
            <a:extLst>
              <a:ext uri="{FF2B5EF4-FFF2-40B4-BE49-F238E27FC236}">
                <a16:creationId xmlns:a16="http://schemas.microsoft.com/office/drawing/2014/main" id="{CE3DC674-39AB-43B9-AC30-97A68D221596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309889" y="642667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2" name="Content placeholder 47">
            <a:extLst>
              <a:ext uri="{FF2B5EF4-FFF2-40B4-BE49-F238E27FC236}">
                <a16:creationId xmlns:a16="http://schemas.microsoft.com/office/drawing/2014/main" id="{F12189CA-0E22-41A5-91FD-03761860993D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309891" y="1165881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48" name="Content placeholder 47">
            <a:extLst>
              <a:ext uri="{FF2B5EF4-FFF2-40B4-BE49-F238E27FC236}">
                <a16:creationId xmlns:a16="http://schemas.microsoft.com/office/drawing/2014/main" id="{A962C62E-F92F-445A-9243-8B433747A548}"/>
              </a:ext>
            </a:extLst>
          </p:cNvPr>
          <p:cNvSpPr>
            <a:spLocks noGrp="1"/>
          </p:cNvSpPr>
          <p:nvPr>
            <p:ph type="pic" sz="quarter" idx="69"/>
          </p:nvPr>
        </p:nvSpPr>
        <p:spPr>
          <a:xfrm>
            <a:off x="4269796" y="2004222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3" name="Content placeholder 47" descr="Click icon to add picture">
            <a:extLst>
              <a:ext uri="{FF2B5EF4-FFF2-40B4-BE49-F238E27FC236}">
                <a16:creationId xmlns:a16="http://schemas.microsoft.com/office/drawing/2014/main" id="{DE6F9463-BB2D-43FC-BE8F-21D3F9A2539C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5520210" y="2105171"/>
            <a:ext cx="2193021" cy="617418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4" name="Content placeholder 47">
            <a:extLst>
              <a:ext uri="{FF2B5EF4-FFF2-40B4-BE49-F238E27FC236}">
                <a16:creationId xmlns:a16="http://schemas.microsoft.com/office/drawing/2014/main" id="{7DF27694-08A2-4530-B763-5A9B9D4DC6E0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5520212" y="2739721"/>
            <a:ext cx="2193021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61" name="Content placeholder 47">
            <a:extLst>
              <a:ext uri="{FF2B5EF4-FFF2-40B4-BE49-F238E27FC236}">
                <a16:creationId xmlns:a16="http://schemas.microsoft.com/office/drawing/2014/main" id="{2EA753B3-D0BB-4484-85D1-E28345D99F4C}"/>
              </a:ext>
            </a:extLst>
          </p:cNvPr>
          <p:cNvSpPr>
            <a:spLocks noGrp="1"/>
          </p:cNvSpPr>
          <p:nvPr>
            <p:ph type="pic" sz="quarter" idx="73"/>
          </p:nvPr>
        </p:nvSpPr>
        <p:spPr>
          <a:xfrm>
            <a:off x="8059916" y="2004222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 dirty="0"/>
          </a:p>
        </p:txBody>
      </p:sp>
      <p:sp>
        <p:nvSpPr>
          <p:cNvPr id="45" name="Content placeholder 47" descr="Click icon to add picture">
            <a:extLst>
              <a:ext uri="{FF2B5EF4-FFF2-40B4-BE49-F238E27FC236}">
                <a16:creationId xmlns:a16="http://schemas.microsoft.com/office/drawing/2014/main" id="{20398AA4-3D68-487D-BE7C-9F1D45E3F5FF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9309890" y="2032203"/>
            <a:ext cx="2098039" cy="70114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6" name="Content placeholder 47">
            <a:extLst>
              <a:ext uri="{FF2B5EF4-FFF2-40B4-BE49-F238E27FC236}">
                <a16:creationId xmlns:a16="http://schemas.microsoft.com/office/drawing/2014/main" id="{6B623D7A-5E96-42AB-9B1F-14E445503187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9309890" y="2746407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49" name="Content placeholder 47">
            <a:extLst>
              <a:ext uri="{FF2B5EF4-FFF2-40B4-BE49-F238E27FC236}">
                <a16:creationId xmlns:a16="http://schemas.microsoft.com/office/drawing/2014/main" id="{EAA5B0EA-1F3B-4D8B-9BB9-F9037A393705}"/>
              </a:ext>
            </a:extLst>
          </p:cNvPr>
          <p:cNvSpPr>
            <a:spLocks noGrp="1"/>
          </p:cNvSpPr>
          <p:nvPr>
            <p:ph type="pic" sz="quarter" idx="70"/>
          </p:nvPr>
        </p:nvSpPr>
        <p:spPr>
          <a:xfrm>
            <a:off x="4269796" y="3571991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7" name="Content placeholder 47" descr="Click icon to add picture">
            <a:extLst>
              <a:ext uri="{FF2B5EF4-FFF2-40B4-BE49-F238E27FC236}">
                <a16:creationId xmlns:a16="http://schemas.microsoft.com/office/drawing/2014/main" id="{2C93687D-1E42-4B01-9F16-9FA098CE1153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5520210" y="3775516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50" name="Content placeholder 47">
            <a:extLst>
              <a:ext uri="{FF2B5EF4-FFF2-40B4-BE49-F238E27FC236}">
                <a16:creationId xmlns:a16="http://schemas.microsoft.com/office/drawing/2014/main" id="{7AB91474-458B-45F7-9773-FA375C2CF7FD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5520211" y="4312077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62" name="Content placeholder 47">
            <a:extLst>
              <a:ext uri="{FF2B5EF4-FFF2-40B4-BE49-F238E27FC236}">
                <a16:creationId xmlns:a16="http://schemas.microsoft.com/office/drawing/2014/main" id="{52E587E7-A09A-4FB2-8774-8073E737F106}"/>
              </a:ext>
            </a:extLst>
          </p:cNvPr>
          <p:cNvSpPr>
            <a:spLocks noGrp="1"/>
          </p:cNvSpPr>
          <p:nvPr>
            <p:ph type="pic" sz="quarter" idx="74"/>
          </p:nvPr>
        </p:nvSpPr>
        <p:spPr>
          <a:xfrm>
            <a:off x="8059916" y="3571991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51" name="Content placeholder 47" descr="Click icon to add picture">
            <a:extLst>
              <a:ext uri="{FF2B5EF4-FFF2-40B4-BE49-F238E27FC236}">
                <a16:creationId xmlns:a16="http://schemas.microsoft.com/office/drawing/2014/main" id="{FBF01DC7-D684-4484-B2AA-B50F7B1A00DA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9309889" y="3775516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52" name="Content placeholder 47">
            <a:extLst>
              <a:ext uri="{FF2B5EF4-FFF2-40B4-BE49-F238E27FC236}">
                <a16:creationId xmlns:a16="http://schemas.microsoft.com/office/drawing/2014/main" id="{6046C90F-8A25-4E70-9BC9-4496C6B94EBC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9309891" y="4312077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55" name="Content placeholder 47">
            <a:extLst>
              <a:ext uri="{FF2B5EF4-FFF2-40B4-BE49-F238E27FC236}">
                <a16:creationId xmlns:a16="http://schemas.microsoft.com/office/drawing/2014/main" id="{D05B9A22-6B21-40BB-BBC1-9586C432A97B}"/>
              </a:ext>
            </a:extLst>
          </p:cNvPr>
          <p:cNvSpPr>
            <a:spLocks noGrp="1"/>
          </p:cNvSpPr>
          <p:nvPr>
            <p:ph type="pic" sz="quarter" idx="71"/>
          </p:nvPr>
        </p:nvSpPr>
        <p:spPr>
          <a:xfrm>
            <a:off x="4269796" y="5153614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53" name="Content placeholder 47" descr="Click icon to add picture">
            <a:extLst>
              <a:ext uri="{FF2B5EF4-FFF2-40B4-BE49-F238E27FC236}">
                <a16:creationId xmlns:a16="http://schemas.microsoft.com/office/drawing/2014/main" id="{F5E2B418-8D0E-4995-A3ED-4348C6F4A1AF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5520210" y="5369449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58" name="Content placeholder 47">
            <a:extLst>
              <a:ext uri="{FF2B5EF4-FFF2-40B4-BE49-F238E27FC236}">
                <a16:creationId xmlns:a16="http://schemas.microsoft.com/office/drawing/2014/main" id="{90A2A6E4-4D11-4F28-9D68-BC28580EBC05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5520211" y="5901594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63" name="Content placeholder 47">
            <a:extLst>
              <a:ext uri="{FF2B5EF4-FFF2-40B4-BE49-F238E27FC236}">
                <a16:creationId xmlns:a16="http://schemas.microsoft.com/office/drawing/2014/main" id="{A74DEBE4-2F74-4EB7-9501-8D37A3151B2A}"/>
              </a:ext>
            </a:extLst>
          </p:cNvPr>
          <p:cNvSpPr>
            <a:spLocks noGrp="1"/>
          </p:cNvSpPr>
          <p:nvPr>
            <p:ph type="pic" sz="quarter" idx="75"/>
          </p:nvPr>
        </p:nvSpPr>
        <p:spPr>
          <a:xfrm>
            <a:off x="8059916" y="5153614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59" name="Content placeholder 47" descr="Click icon to add picture">
            <a:extLst>
              <a:ext uri="{FF2B5EF4-FFF2-40B4-BE49-F238E27FC236}">
                <a16:creationId xmlns:a16="http://schemas.microsoft.com/office/drawing/2014/main" id="{070D69EE-1032-4604-B201-FD13AE846E9E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9313612" y="5369449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60" name="Content placeholder 47">
            <a:extLst>
              <a:ext uri="{FF2B5EF4-FFF2-40B4-BE49-F238E27FC236}">
                <a16:creationId xmlns:a16="http://schemas.microsoft.com/office/drawing/2014/main" id="{B65187B8-CD7A-46B0-A851-E2456586E758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9309891" y="5901594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964988-2386-5A15-B085-00BD5D58E53C}"/>
              </a:ext>
            </a:extLst>
          </p:cNvPr>
          <p:cNvSpPr>
            <a:spLocks noGrp="1"/>
          </p:cNvSpPr>
          <p:nvPr>
            <p:ph type="ftr" sz="quarter" idx="76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2CC095-C330-BF75-42CE-50A46EAD82C5}"/>
              </a:ext>
            </a:extLst>
          </p:cNvPr>
          <p:cNvSpPr>
            <a:spLocks noGrp="1"/>
          </p:cNvSpPr>
          <p:nvPr>
            <p:ph type="sldNum" sz="quarter" idx="77"/>
          </p:nvPr>
        </p:nvSpPr>
        <p:spPr/>
        <p:txBody>
          <a:bodyPr>
            <a:noAutofit/>
          </a:bodyPr>
          <a:lstStyle>
            <a:lvl1pPr>
              <a:defRPr b="0"/>
            </a:lvl1pPr>
          </a:lstStyle>
          <a:p>
            <a:fld id="{47FEACEE-25B4-4A2D-B147-27296E36371D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43117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 with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6">
            <a:extLst>
              <a:ext uri="{FF2B5EF4-FFF2-40B4-BE49-F238E27FC236}">
                <a16:creationId xmlns:a16="http://schemas.microsoft.com/office/drawing/2014/main" id="{A533F602-EEC9-45F6-8223-8C8F4914919D}"/>
              </a:ext>
            </a:extLst>
          </p:cNvPr>
          <p:cNvSpPr/>
          <p:nvPr userDrawn="1"/>
        </p:nvSpPr>
        <p:spPr>
          <a:xfrm>
            <a:off x="2121636" y="2070606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Freeform: Shape 7">
            <a:extLst>
              <a:ext uri="{FF2B5EF4-FFF2-40B4-BE49-F238E27FC236}">
                <a16:creationId xmlns:a16="http://schemas.microsoft.com/office/drawing/2014/main" id="{08F73F8C-5CF8-4470-AE2B-8E6D7952FF3E}"/>
              </a:ext>
            </a:extLst>
          </p:cNvPr>
          <p:cNvSpPr/>
          <p:nvPr userDrawn="1"/>
        </p:nvSpPr>
        <p:spPr>
          <a:xfrm>
            <a:off x="4174867" y="2073440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" name="Freeform: Shape 8">
            <a:extLst>
              <a:ext uri="{FF2B5EF4-FFF2-40B4-BE49-F238E27FC236}">
                <a16:creationId xmlns:a16="http://schemas.microsoft.com/office/drawing/2014/main" id="{1299AD72-44AB-4D37-ABBB-9E295508DDB5}"/>
              </a:ext>
            </a:extLst>
          </p:cNvPr>
          <p:cNvSpPr/>
          <p:nvPr userDrawn="1"/>
        </p:nvSpPr>
        <p:spPr>
          <a:xfrm>
            <a:off x="6308379" y="2064520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Freeform: Shape 9">
            <a:extLst>
              <a:ext uri="{FF2B5EF4-FFF2-40B4-BE49-F238E27FC236}">
                <a16:creationId xmlns:a16="http://schemas.microsoft.com/office/drawing/2014/main" id="{834981F1-A16D-4CA2-8001-0D2A65539268}"/>
              </a:ext>
            </a:extLst>
          </p:cNvPr>
          <p:cNvSpPr/>
          <p:nvPr userDrawn="1"/>
        </p:nvSpPr>
        <p:spPr>
          <a:xfrm>
            <a:off x="8407152" y="2068980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1" name="Content placeholder 47" descr="Click icon to add picture">
            <a:extLst>
              <a:ext uri="{FF2B5EF4-FFF2-40B4-BE49-F238E27FC236}">
                <a16:creationId xmlns:a16="http://schemas.microsoft.com/office/drawing/2014/main" id="{7AA46292-B7E4-4DB5-85D0-C4F19D66F8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21770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2" name="Content placeholder 47">
            <a:extLst>
              <a:ext uri="{FF2B5EF4-FFF2-40B4-BE49-F238E27FC236}">
                <a16:creationId xmlns:a16="http://schemas.microsoft.com/office/drawing/2014/main" id="{382E7D57-1A1A-432F-AEA9-9730DEE1572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12627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33" name="Content placeholder 47" descr="Click icon to add picture">
            <a:extLst>
              <a:ext uri="{FF2B5EF4-FFF2-40B4-BE49-F238E27FC236}">
                <a16:creationId xmlns:a16="http://schemas.microsoft.com/office/drawing/2014/main" id="{E51F0384-440E-45B9-91E7-78CA13DE0B98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2888314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4" name="Content placeholder 47">
            <a:extLst>
              <a:ext uri="{FF2B5EF4-FFF2-40B4-BE49-F238E27FC236}">
                <a16:creationId xmlns:a16="http://schemas.microsoft.com/office/drawing/2014/main" id="{35EAE525-3692-40E8-894E-B19171FF64F6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2979171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35" name="Content placeholder 47" descr="Click icon to add picture">
            <a:extLst>
              <a:ext uri="{FF2B5EF4-FFF2-40B4-BE49-F238E27FC236}">
                <a16:creationId xmlns:a16="http://schemas.microsoft.com/office/drawing/2014/main" id="{847DC539-F391-4470-96EB-486AB02DADB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073898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6" name="Content placeholder 47">
            <a:extLst>
              <a:ext uri="{FF2B5EF4-FFF2-40B4-BE49-F238E27FC236}">
                <a16:creationId xmlns:a16="http://schemas.microsoft.com/office/drawing/2014/main" id="{50988645-D146-4AFE-B87D-279279577176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164755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37" name="Content placeholder 47" descr="Click icon to add picture">
            <a:extLst>
              <a:ext uri="{FF2B5EF4-FFF2-40B4-BE49-F238E27FC236}">
                <a16:creationId xmlns:a16="http://schemas.microsoft.com/office/drawing/2014/main" id="{6712E8AC-14E0-42CC-8037-7C1D0E044B61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259482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8" name="Content placeholder 47">
            <a:extLst>
              <a:ext uri="{FF2B5EF4-FFF2-40B4-BE49-F238E27FC236}">
                <a16:creationId xmlns:a16="http://schemas.microsoft.com/office/drawing/2014/main" id="{C68DF822-6F14-4839-BD33-6874C8136EE0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7350339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39" name="Content placeholder 47" descr="Click icon to add picture">
            <a:extLst>
              <a:ext uri="{FF2B5EF4-FFF2-40B4-BE49-F238E27FC236}">
                <a16:creationId xmlns:a16="http://schemas.microsoft.com/office/drawing/2014/main" id="{2D1F75C7-DA21-4400-B066-F38190B4F520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445066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0" name="Content placeholder 47">
            <a:extLst>
              <a:ext uri="{FF2B5EF4-FFF2-40B4-BE49-F238E27FC236}">
                <a16:creationId xmlns:a16="http://schemas.microsoft.com/office/drawing/2014/main" id="{F7CF6BF0-A40D-4F18-B9DF-D9C4106065D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535923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41" name="Content placeholder 47">
            <a:extLst>
              <a:ext uri="{FF2B5EF4-FFF2-40B4-BE49-F238E27FC236}">
                <a16:creationId xmlns:a16="http://schemas.microsoft.com/office/drawing/2014/main" id="{95C6B2A2-937E-4C7D-92E3-8A105DD43A98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983282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2" name="Content placeholder 47">
            <a:extLst>
              <a:ext uri="{FF2B5EF4-FFF2-40B4-BE49-F238E27FC236}">
                <a16:creationId xmlns:a16="http://schemas.microsoft.com/office/drawing/2014/main" id="{A9ECEF10-95EB-4F03-B3B1-8FC0E421618E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>
          <a:xfrm>
            <a:off x="3109346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3" name="Content placeholder 47">
            <a:extLst>
              <a:ext uri="{FF2B5EF4-FFF2-40B4-BE49-F238E27FC236}">
                <a16:creationId xmlns:a16="http://schemas.microsoft.com/office/drawing/2014/main" id="{12D92FE1-9874-49B8-8FDC-F903A4843015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5235410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4" name="Content placeholder 47">
            <a:extLst>
              <a:ext uri="{FF2B5EF4-FFF2-40B4-BE49-F238E27FC236}">
                <a16:creationId xmlns:a16="http://schemas.microsoft.com/office/drawing/2014/main" id="{12070F52-AB91-476E-9FE0-5403568A11DD}"/>
              </a:ext>
            </a:extLst>
          </p:cNvPr>
          <p:cNvSpPr>
            <a:spLocks noGrp="1"/>
          </p:cNvSpPr>
          <p:nvPr>
            <p:ph type="pic" sz="quarter" idx="60"/>
          </p:nvPr>
        </p:nvSpPr>
        <p:spPr>
          <a:xfrm>
            <a:off x="7361474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5" name="Content placeholder 47">
            <a:extLst>
              <a:ext uri="{FF2B5EF4-FFF2-40B4-BE49-F238E27FC236}">
                <a16:creationId xmlns:a16="http://schemas.microsoft.com/office/drawing/2014/main" id="{13AE459B-26D7-43FC-BE0B-EF7B119D7D40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9487536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25" name="Title Placeholder 4">
            <a:extLst>
              <a:ext uri="{FF2B5EF4-FFF2-40B4-BE49-F238E27FC236}">
                <a16:creationId xmlns:a16="http://schemas.microsoft.com/office/drawing/2014/main" id="{C8ECEE37-7B17-4FD7-2612-FBD357E10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7F2CD23-FF0B-8184-9F40-957043412F1C}"/>
              </a:ext>
            </a:extLst>
          </p:cNvPr>
          <p:cNvSpPr>
            <a:spLocks noGrp="1"/>
          </p:cNvSpPr>
          <p:nvPr>
            <p:ph type="ftr" sz="quarter" idx="62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876D293-58F2-B8E9-6576-2676F210D7CF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693317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ontent placeholder 47">
            <a:extLst>
              <a:ext uri="{FF2B5EF4-FFF2-40B4-BE49-F238E27FC236}">
                <a16:creationId xmlns:a16="http://schemas.microsoft.com/office/drawing/2014/main" id="{67FF6BA4-2B1B-4B51-9FE3-A67E3DCC318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8200" y="2929823"/>
            <a:ext cx="1865376" cy="2464293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0" name="Content placeholder 47">
            <a:extLst>
              <a:ext uri="{FF2B5EF4-FFF2-40B4-BE49-F238E27FC236}">
                <a16:creationId xmlns:a16="http://schemas.microsoft.com/office/drawing/2014/main" id="{88E2377A-ED6B-4D69-A9DC-647CB22A5204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3000303" y="2929823"/>
            <a:ext cx="1867186" cy="2471878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1" name="Content placeholder 47">
            <a:extLst>
              <a:ext uri="{FF2B5EF4-FFF2-40B4-BE49-F238E27FC236}">
                <a16:creationId xmlns:a16="http://schemas.microsoft.com/office/drawing/2014/main" id="{ECC27D7D-FA65-E93F-3C7E-AADBF7E0CC2C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164216" y="2929823"/>
            <a:ext cx="1865376" cy="2464293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3" name="Content placeholder 47">
            <a:extLst>
              <a:ext uri="{FF2B5EF4-FFF2-40B4-BE49-F238E27FC236}">
                <a16:creationId xmlns:a16="http://schemas.microsoft.com/office/drawing/2014/main" id="{DF5280E4-E86B-9E17-04A1-072A8148C3B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326319" y="2929823"/>
            <a:ext cx="1865376" cy="2464293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7" name="Content placeholder 47">
            <a:extLst>
              <a:ext uri="{FF2B5EF4-FFF2-40B4-BE49-F238E27FC236}">
                <a16:creationId xmlns:a16="http://schemas.microsoft.com/office/drawing/2014/main" id="{42F4F0D3-AF64-7F92-FF1C-F5D1DC62A388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9488424" y="2929823"/>
            <a:ext cx="1865376" cy="2464293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7" name="Content placeholder 47">
            <a:extLst>
              <a:ext uri="{FF2B5EF4-FFF2-40B4-BE49-F238E27FC236}">
                <a16:creationId xmlns:a16="http://schemas.microsoft.com/office/drawing/2014/main" id="{43D089D6-48B5-43AB-A887-EEF910BA916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38200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24" name="Title Placeholder 4">
            <a:extLst>
              <a:ext uri="{FF2B5EF4-FFF2-40B4-BE49-F238E27FC236}">
                <a16:creationId xmlns:a16="http://schemas.microsoft.com/office/drawing/2014/main" id="{69ABDED2-7EB3-3ABE-90D0-E6C00F806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5" name="Content placeholder 47">
            <a:extLst>
              <a:ext uri="{FF2B5EF4-FFF2-40B4-BE49-F238E27FC236}">
                <a16:creationId xmlns:a16="http://schemas.microsoft.com/office/drawing/2014/main" id="{476A31DC-7395-007C-8BA1-C38E5B289CF5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3000756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26" name="Content placeholder 47">
            <a:extLst>
              <a:ext uri="{FF2B5EF4-FFF2-40B4-BE49-F238E27FC236}">
                <a16:creationId xmlns:a16="http://schemas.microsoft.com/office/drawing/2014/main" id="{35CE0786-D87B-DD89-C418-C53C1B7E610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163312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28" name="Content placeholder 47">
            <a:extLst>
              <a:ext uri="{FF2B5EF4-FFF2-40B4-BE49-F238E27FC236}">
                <a16:creationId xmlns:a16="http://schemas.microsoft.com/office/drawing/2014/main" id="{7C7F2E6C-1DCD-3C6A-4830-5BF230A3AAB2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7325868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29" name="Content placeholder 47">
            <a:extLst>
              <a:ext uri="{FF2B5EF4-FFF2-40B4-BE49-F238E27FC236}">
                <a16:creationId xmlns:a16="http://schemas.microsoft.com/office/drawing/2014/main" id="{56A87F6E-D6C5-8903-BC20-313810046034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9488424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7218367E-FDD8-A1F8-8E0F-A365771B85F7}"/>
              </a:ext>
            </a:extLst>
          </p:cNvPr>
          <p:cNvSpPr>
            <a:spLocks noGrp="1"/>
          </p:cNvSpPr>
          <p:nvPr>
            <p:ph type="ftr" sz="quarter" idx="54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77ECE300-0AB8-85A0-D4D3-B948DDA7B00F}"/>
              </a:ext>
            </a:extLst>
          </p:cNvPr>
          <p:cNvSpPr>
            <a:spLocks noGrp="1"/>
          </p:cNvSpPr>
          <p:nvPr>
            <p:ph type="sldNum" sz="quarter" idx="55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49859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Freeform: Shape 25">
            <a:extLst>
              <a:ext uri="{FF2B5EF4-FFF2-40B4-BE49-F238E27FC236}">
                <a16:creationId xmlns:a16="http://schemas.microsoft.com/office/drawing/2014/main" id="{D61EE2E4-C5DD-4944-B70C-8F0A3F741A59}"/>
              </a:ext>
            </a:extLst>
          </p:cNvPr>
          <p:cNvSpPr/>
          <p:nvPr userDrawn="1"/>
        </p:nvSpPr>
        <p:spPr>
          <a:xfrm>
            <a:off x="1295508" y="3039919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67" name="Freeform: Shape 26">
            <a:extLst>
              <a:ext uri="{FF2B5EF4-FFF2-40B4-BE49-F238E27FC236}">
                <a16:creationId xmlns:a16="http://schemas.microsoft.com/office/drawing/2014/main" id="{91FA36A8-94E8-4069-B957-F7145D77BD5F}"/>
              </a:ext>
            </a:extLst>
          </p:cNvPr>
          <p:cNvSpPr/>
          <p:nvPr userDrawn="1"/>
        </p:nvSpPr>
        <p:spPr>
          <a:xfrm>
            <a:off x="3670763" y="1677046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68" name="Freeform: Shape 27">
            <a:extLst>
              <a:ext uri="{FF2B5EF4-FFF2-40B4-BE49-F238E27FC236}">
                <a16:creationId xmlns:a16="http://schemas.microsoft.com/office/drawing/2014/main" id="{7D38D67C-B6B8-4EB2-BC07-4A8128F44D16}"/>
              </a:ext>
            </a:extLst>
          </p:cNvPr>
          <p:cNvSpPr/>
          <p:nvPr userDrawn="1"/>
        </p:nvSpPr>
        <p:spPr>
          <a:xfrm>
            <a:off x="4865676" y="3722308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69" name="Freeform: Shape 28">
            <a:extLst>
              <a:ext uri="{FF2B5EF4-FFF2-40B4-BE49-F238E27FC236}">
                <a16:creationId xmlns:a16="http://schemas.microsoft.com/office/drawing/2014/main" id="{6B2E4C8C-D96E-4A66-A3D2-3580DACCF801}"/>
              </a:ext>
            </a:extLst>
          </p:cNvPr>
          <p:cNvSpPr/>
          <p:nvPr userDrawn="1"/>
        </p:nvSpPr>
        <p:spPr>
          <a:xfrm>
            <a:off x="7245668" y="3725411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0" name="Freeform: Shape 29">
            <a:extLst>
              <a:ext uri="{FF2B5EF4-FFF2-40B4-BE49-F238E27FC236}">
                <a16:creationId xmlns:a16="http://schemas.microsoft.com/office/drawing/2014/main" id="{74E0B8B0-45C7-4733-BBDC-B82F9307E431}"/>
              </a:ext>
            </a:extLst>
          </p:cNvPr>
          <p:cNvSpPr/>
          <p:nvPr userDrawn="1"/>
        </p:nvSpPr>
        <p:spPr>
          <a:xfrm>
            <a:off x="8440729" y="1677046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1" name="Freeform: Shape 30">
            <a:extLst>
              <a:ext uri="{FF2B5EF4-FFF2-40B4-BE49-F238E27FC236}">
                <a16:creationId xmlns:a16="http://schemas.microsoft.com/office/drawing/2014/main" id="{F0BBECC2-631C-4C53-A9E8-6C87D48A3B01}"/>
              </a:ext>
            </a:extLst>
          </p:cNvPr>
          <p:cNvSpPr/>
          <p:nvPr userDrawn="1"/>
        </p:nvSpPr>
        <p:spPr>
          <a:xfrm>
            <a:off x="1274779" y="1667026"/>
            <a:ext cx="7152768" cy="2736950"/>
          </a:xfrm>
          <a:custGeom>
            <a:avLst/>
            <a:gdLst>
              <a:gd name="connsiteX0" fmla="*/ 0 w 5958191"/>
              <a:gd name="connsiteY0" fmla="*/ 2052536 h 2733472"/>
              <a:gd name="connsiteX1" fmla="*/ 1186774 w 5958191"/>
              <a:gd name="connsiteY1" fmla="*/ 1361872 h 2733472"/>
              <a:gd name="connsiteX2" fmla="*/ 2368685 w 5958191"/>
              <a:gd name="connsiteY2" fmla="*/ 2057400 h 2733472"/>
              <a:gd name="connsiteX3" fmla="*/ 2378413 w 5958191"/>
              <a:gd name="connsiteY3" fmla="*/ 690664 h 2733472"/>
              <a:gd name="connsiteX4" fmla="*/ 3570051 w 5958191"/>
              <a:gd name="connsiteY4" fmla="*/ 0 h 2733472"/>
              <a:gd name="connsiteX5" fmla="*/ 4761689 w 5958191"/>
              <a:gd name="connsiteY5" fmla="*/ 680936 h 2733472"/>
              <a:gd name="connsiteX6" fmla="*/ 4756825 w 5958191"/>
              <a:gd name="connsiteY6" fmla="*/ 2052536 h 2733472"/>
              <a:gd name="connsiteX7" fmla="*/ 5958191 w 5958191"/>
              <a:gd name="connsiteY7" fmla="*/ 2733472 h 2733472"/>
              <a:gd name="connsiteX8" fmla="*/ 5958191 w 5958191"/>
              <a:gd name="connsiteY8" fmla="*/ 2733472 h 2733472"/>
              <a:gd name="connsiteX0" fmla="*/ 0 w 7159557"/>
              <a:gd name="connsiteY0" fmla="*/ 2052536 h 2733472"/>
              <a:gd name="connsiteX1" fmla="*/ 1186774 w 7159557"/>
              <a:gd name="connsiteY1" fmla="*/ 1361872 h 2733472"/>
              <a:gd name="connsiteX2" fmla="*/ 2368685 w 7159557"/>
              <a:gd name="connsiteY2" fmla="*/ 2057400 h 2733472"/>
              <a:gd name="connsiteX3" fmla="*/ 2378413 w 7159557"/>
              <a:gd name="connsiteY3" fmla="*/ 690664 h 2733472"/>
              <a:gd name="connsiteX4" fmla="*/ 3570051 w 7159557"/>
              <a:gd name="connsiteY4" fmla="*/ 0 h 2733472"/>
              <a:gd name="connsiteX5" fmla="*/ 4761689 w 7159557"/>
              <a:gd name="connsiteY5" fmla="*/ 680936 h 2733472"/>
              <a:gd name="connsiteX6" fmla="*/ 4756825 w 7159557"/>
              <a:gd name="connsiteY6" fmla="*/ 2052536 h 2733472"/>
              <a:gd name="connsiteX7" fmla="*/ 5958191 w 7159557"/>
              <a:gd name="connsiteY7" fmla="*/ 2733472 h 2733472"/>
              <a:gd name="connsiteX8" fmla="*/ 7159557 w 7159557"/>
              <a:gd name="connsiteY8" fmla="*/ 2067128 h 2733472"/>
              <a:gd name="connsiteX0" fmla="*/ 0 w 7164420"/>
              <a:gd name="connsiteY0" fmla="*/ 2052536 h 2733472"/>
              <a:gd name="connsiteX1" fmla="*/ 1186774 w 7164420"/>
              <a:gd name="connsiteY1" fmla="*/ 1361872 h 2733472"/>
              <a:gd name="connsiteX2" fmla="*/ 2368685 w 7164420"/>
              <a:gd name="connsiteY2" fmla="*/ 2057400 h 2733472"/>
              <a:gd name="connsiteX3" fmla="*/ 2378413 w 7164420"/>
              <a:gd name="connsiteY3" fmla="*/ 690664 h 2733472"/>
              <a:gd name="connsiteX4" fmla="*/ 3570051 w 7164420"/>
              <a:gd name="connsiteY4" fmla="*/ 0 h 2733472"/>
              <a:gd name="connsiteX5" fmla="*/ 4761689 w 7164420"/>
              <a:gd name="connsiteY5" fmla="*/ 680936 h 2733472"/>
              <a:gd name="connsiteX6" fmla="*/ 4756825 w 7164420"/>
              <a:gd name="connsiteY6" fmla="*/ 2052536 h 2733472"/>
              <a:gd name="connsiteX7" fmla="*/ 5958191 w 7164420"/>
              <a:gd name="connsiteY7" fmla="*/ 2733472 h 2733472"/>
              <a:gd name="connsiteX8" fmla="*/ 7164420 w 7164420"/>
              <a:gd name="connsiteY8" fmla="*/ 2062264 h 2733472"/>
              <a:gd name="connsiteX0" fmla="*/ 0 w 7164420"/>
              <a:gd name="connsiteY0" fmla="*/ 2052536 h 2733472"/>
              <a:gd name="connsiteX1" fmla="*/ 1186774 w 7164420"/>
              <a:gd name="connsiteY1" fmla="*/ 1361872 h 2733472"/>
              <a:gd name="connsiteX2" fmla="*/ 2368685 w 7164420"/>
              <a:gd name="connsiteY2" fmla="*/ 2057400 h 2733472"/>
              <a:gd name="connsiteX3" fmla="*/ 2378413 w 7164420"/>
              <a:gd name="connsiteY3" fmla="*/ 690664 h 2733472"/>
              <a:gd name="connsiteX4" fmla="*/ 3570051 w 7164420"/>
              <a:gd name="connsiteY4" fmla="*/ 0 h 2733472"/>
              <a:gd name="connsiteX5" fmla="*/ 4761689 w 7164420"/>
              <a:gd name="connsiteY5" fmla="*/ 680936 h 2733472"/>
              <a:gd name="connsiteX6" fmla="*/ 4756825 w 7164420"/>
              <a:gd name="connsiteY6" fmla="*/ 2052536 h 2733472"/>
              <a:gd name="connsiteX7" fmla="*/ 5958191 w 7164420"/>
              <a:gd name="connsiteY7" fmla="*/ 2733472 h 2733472"/>
              <a:gd name="connsiteX8" fmla="*/ 7164420 w 7164420"/>
              <a:gd name="connsiteY8" fmla="*/ 2057400 h 2733472"/>
              <a:gd name="connsiteX0" fmla="*/ 0 w 7164420"/>
              <a:gd name="connsiteY0" fmla="*/ 2052536 h 2733472"/>
              <a:gd name="connsiteX1" fmla="*/ 1186774 w 7164420"/>
              <a:gd name="connsiteY1" fmla="*/ 1361872 h 2733472"/>
              <a:gd name="connsiteX2" fmla="*/ 2368685 w 7164420"/>
              <a:gd name="connsiteY2" fmla="*/ 2057400 h 2733472"/>
              <a:gd name="connsiteX3" fmla="*/ 2378413 w 7164420"/>
              <a:gd name="connsiteY3" fmla="*/ 690664 h 2733472"/>
              <a:gd name="connsiteX4" fmla="*/ 3570051 w 7164420"/>
              <a:gd name="connsiteY4" fmla="*/ 0 h 2733472"/>
              <a:gd name="connsiteX5" fmla="*/ 4761689 w 7164420"/>
              <a:gd name="connsiteY5" fmla="*/ 680936 h 2733472"/>
              <a:gd name="connsiteX6" fmla="*/ 4756825 w 7164420"/>
              <a:gd name="connsiteY6" fmla="*/ 2052536 h 2733472"/>
              <a:gd name="connsiteX7" fmla="*/ 5958191 w 7164420"/>
              <a:gd name="connsiteY7" fmla="*/ 2733472 h 2733472"/>
              <a:gd name="connsiteX8" fmla="*/ 7164420 w 7164420"/>
              <a:gd name="connsiteY8" fmla="*/ 2052536 h 2733472"/>
              <a:gd name="connsiteX0" fmla="*/ 0 w 7159556"/>
              <a:gd name="connsiteY0" fmla="*/ 2052536 h 2733472"/>
              <a:gd name="connsiteX1" fmla="*/ 1186774 w 7159556"/>
              <a:gd name="connsiteY1" fmla="*/ 1361872 h 2733472"/>
              <a:gd name="connsiteX2" fmla="*/ 2368685 w 7159556"/>
              <a:gd name="connsiteY2" fmla="*/ 2057400 h 2733472"/>
              <a:gd name="connsiteX3" fmla="*/ 2378413 w 7159556"/>
              <a:gd name="connsiteY3" fmla="*/ 690664 h 2733472"/>
              <a:gd name="connsiteX4" fmla="*/ 3570051 w 7159556"/>
              <a:gd name="connsiteY4" fmla="*/ 0 h 2733472"/>
              <a:gd name="connsiteX5" fmla="*/ 4761689 w 7159556"/>
              <a:gd name="connsiteY5" fmla="*/ 680936 h 2733472"/>
              <a:gd name="connsiteX6" fmla="*/ 4756825 w 7159556"/>
              <a:gd name="connsiteY6" fmla="*/ 2052536 h 2733472"/>
              <a:gd name="connsiteX7" fmla="*/ 5958191 w 7159556"/>
              <a:gd name="connsiteY7" fmla="*/ 2733472 h 2733472"/>
              <a:gd name="connsiteX8" fmla="*/ 7159556 w 7159556"/>
              <a:gd name="connsiteY8" fmla="*/ 2052536 h 2733472"/>
              <a:gd name="connsiteX0" fmla="*/ 0 w 7145649"/>
              <a:gd name="connsiteY0" fmla="*/ 2049060 h 2733472"/>
              <a:gd name="connsiteX1" fmla="*/ 1172867 w 7145649"/>
              <a:gd name="connsiteY1" fmla="*/ 1361872 h 2733472"/>
              <a:gd name="connsiteX2" fmla="*/ 2354778 w 7145649"/>
              <a:gd name="connsiteY2" fmla="*/ 2057400 h 2733472"/>
              <a:gd name="connsiteX3" fmla="*/ 2364506 w 7145649"/>
              <a:gd name="connsiteY3" fmla="*/ 690664 h 2733472"/>
              <a:gd name="connsiteX4" fmla="*/ 3556144 w 7145649"/>
              <a:gd name="connsiteY4" fmla="*/ 0 h 2733472"/>
              <a:gd name="connsiteX5" fmla="*/ 4747782 w 7145649"/>
              <a:gd name="connsiteY5" fmla="*/ 680936 h 2733472"/>
              <a:gd name="connsiteX6" fmla="*/ 4742918 w 7145649"/>
              <a:gd name="connsiteY6" fmla="*/ 2052536 h 2733472"/>
              <a:gd name="connsiteX7" fmla="*/ 5944284 w 7145649"/>
              <a:gd name="connsiteY7" fmla="*/ 2733472 h 2733472"/>
              <a:gd name="connsiteX8" fmla="*/ 7145649 w 714564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61872 h 2733472"/>
              <a:gd name="connsiteX2" fmla="*/ 2365208 w 7156079"/>
              <a:gd name="connsiteY2" fmla="*/ 2057400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65208 w 7156079"/>
              <a:gd name="connsiteY2" fmla="*/ 2057400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61731 w 7156079"/>
              <a:gd name="connsiteY2" fmla="*/ 2029586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82592 w 7156079"/>
              <a:gd name="connsiteY2" fmla="*/ 2033063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72162 w 7156079"/>
              <a:gd name="connsiteY2" fmla="*/ 2026110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62966 h 2761286"/>
              <a:gd name="connsiteX1" fmla="*/ 1183297 w 7156079"/>
              <a:gd name="connsiteY1" fmla="*/ 1372302 h 2761286"/>
              <a:gd name="connsiteX2" fmla="*/ 2372162 w 7156079"/>
              <a:gd name="connsiteY2" fmla="*/ 2053924 h 2761286"/>
              <a:gd name="connsiteX3" fmla="*/ 2374936 w 7156079"/>
              <a:gd name="connsiteY3" fmla="*/ 718478 h 2761286"/>
              <a:gd name="connsiteX4" fmla="*/ 3577004 w 7156079"/>
              <a:gd name="connsiteY4" fmla="*/ 0 h 2761286"/>
              <a:gd name="connsiteX5" fmla="*/ 4758212 w 7156079"/>
              <a:gd name="connsiteY5" fmla="*/ 708750 h 2761286"/>
              <a:gd name="connsiteX6" fmla="*/ 4753348 w 7156079"/>
              <a:gd name="connsiteY6" fmla="*/ 2080350 h 2761286"/>
              <a:gd name="connsiteX7" fmla="*/ 5954714 w 7156079"/>
              <a:gd name="connsiteY7" fmla="*/ 2761286 h 2761286"/>
              <a:gd name="connsiteX8" fmla="*/ 7156079 w 7156079"/>
              <a:gd name="connsiteY8" fmla="*/ 2080350 h 2761286"/>
              <a:gd name="connsiteX0" fmla="*/ 0 w 7156079"/>
              <a:gd name="connsiteY0" fmla="*/ 2062966 h 2761286"/>
              <a:gd name="connsiteX1" fmla="*/ 1183297 w 7156079"/>
              <a:gd name="connsiteY1" fmla="*/ 1372302 h 2761286"/>
              <a:gd name="connsiteX2" fmla="*/ 2372162 w 7156079"/>
              <a:gd name="connsiteY2" fmla="*/ 2053924 h 2761286"/>
              <a:gd name="connsiteX3" fmla="*/ 2371460 w 7156079"/>
              <a:gd name="connsiteY3" fmla="*/ 708048 h 2761286"/>
              <a:gd name="connsiteX4" fmla="*/ 3577004 w 7156079"/>
              <a:gd name="connsiteY4" fmla="*/ 0 h 2761286"/>
              <a:gd name="connsiteX5" fmla="*/ 4758212 w 7156079"/>
              <a:gd name="connsiteY5" fmla="*/ 708750 h 2761286"/>
              <a:gd name="connsiteX6" fmla="*/ 4753348 w 7156079"/>
              <a:gd name="connsiteY6" fmla="*/ 2080350 h 2761286"/>
              <a:gd name="connsiteX7" fmla="*/ 5954714 w 7156079"/>
              <a:gd name="connsiteY7" fmla="*/ 2761286 h 2761286"/>
              <a:gd name="connsiteX8" fmla="*/ 7156079 w 7156079"/>
              <a:gd name="connsiteY8" fmla="*/ 2080350 h 2761286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72162 w 7156079"/>
              <a:gd name="connsiteY2" fmla="*/ 2026110 h 2733472"/>
              <a:gd name="connsiteX3" fmla="*/ 2371460 w 7156079"/>
              <a:gd name="connsiteY3" fmla="*/ 680234 h 2733472"/>
              <a:gd name="connsiteX4" fmla="*/ 3573527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62967 h 2761287"/>
              <a:gd name="connsiteX1" fmla="*/ 1183297 w 7156079"/>
              <a:gd name="connsiteY1" fmla="*/ 1372303 h 2761287"/>
              <a:gd name="connsiteX2" fmla="*/ 2372162 w 7156079"/>
              <a:gd name="connsiteY2" fmla="*/ 2053925 h 2761287"/>
              <a:gd name="connsiteX3" fmla="*/ 2371460 w 7156079"/>
              <a:gd name="connsiteY3" fmla="*/ 708049 h 2761287"/>
              <a:gd name="connsiteX4" fmla="*/ 3563096 w 7156079"/>
              <a:gd name="connsiteY4" fmla="*/ 0 h 2761287"/>
              <a:gd name="connsiteX5" fmla="*/ 4758212 w 7156079"/>
              <a:gd name="connsiteY5" fmla="*/ 708751 h 2761287"/>
              <a:gd name="connsiteX6" fmla="*/ 4753348 w 7156079"/>
              <a:gd name="connsiteY6" fmla="*/ 2080351 h 2761287"/>
              <a:gd name="connsiteX7" fmla="*/ 5954714 w 7156079"/>
              <a:gd name="connsiteY7" fmla="*/ 2761287 h 2761287"/>
              <a:gd name="connsiteX8" fmla="*/ 7156079 w 7156079"/>
              <a:gd name="connsiteY8" fmla="*/ 2080351 h 2761287"/>
              <a:gd name="connsiteX0" fmla="*/ 0 w 7156079"/>
              <a:gd name="connsiteY0" fmla="*/ 2045583 h 2743903"/>
              <a:gd name="connsiteX1" fmla="*/ 1183297 w 7156079"/>
              <a:gd name="connsiteY1" fmla="*/ 1354919 h 2743903"/>
              <a:gd name="connsiteX2" fmla="*/ 2372162 w 7156079"/>
              <a:gd name="connsiteY2" fmla="*/ 2036541 h 2743903"/>
              <a:gd name="connsiteX3" fmla="*/ 2371460 w 7156079"/>
              <a:gd name="connsiteY3" fmla="*/ 690665 h 2743903"/>
              <a:gd name="connsiteX4" fmla="*/ 3563096 w 7156079"/>
              <a:gd name="connsiteY4" fmla="*/ 0 h 2743903"/>
              <a:gd name="connsiteX5" fmla="*/ 4758212 w 7156079"/>
              <a:gd name="connsiteY5" fmla="*/ 691367 h 2743903"/>
              <a:gd name="connsiteX6" fmla="*/ 4753348 w 7156079"/>
              <a:gd name="connsiteY6" fmla="*/ 2062967 h 2743903"/>
              <a:gd name="connsiteX7" fmla="*/ 5954714 w 7156079"/>
              <a:gd name="connsiteY7" fmla="*/ 2743903 h 2743903"/>
              <a:gd name="connsiteX8" fmla="*/ 7156079 w 7156079"/>
              <a:gd name="connsiteY8" fmla="*/ 2062967 h 2743903"/>
              <a:gd name="connsiteX0" fmla="*/ 0 w 7156079"/>
              <a:gd name="connsiteY0" fmla="*/ 2052537 h 2750857"/>
              <a:gd name="connsiteX1" fmla="*/ 1183297 w 7156079"/>
              <a:gd name="connsiteY1" fmla="*/ 1361873 h 2750857"/>
              <a:gd name="connsiteX2" fmla="*/ 2372162 w 7156079"/>
              <a:gd name="connsiteY2" fmla="*/ 2043495 h 2750857"/>
              <a:gd name="connsiteX3" fmla="*/ 2371460 w 7156079"/>
              <a:gd name="connsiteY3" fmla="*/ 697619 h 2750857"/>
              <a:gd name="connsiteX4" fmla="*/ 3559620 w 7156079"/>
              <a:gd name="connsiteY4" fmla="*/ 0 h 2750857"/>
              <a:gd name="connsiteX5" fmla="*/ 4758212 w 7156079"/>
              <a:gd name="connsiteY5" fmla="*/ 698321 h 2750857"/>
              <a:gd name="connsiteX6" fmla="*/ 4753348 w 7156079"/>
              <a:gd name="connsiteY6" fmla="*/ 2069921 h 2750857"/>
              <a:gd name="connsiteX7" fmla="*/ 5954714 w 7156079"/>
              <a:gd name="connsiteY7" fmla="*/ 2750857 h 2750857"/>
              <a:gd name="connsiteX8" fmla="*/ 7156079 w 7156079"/>
              <a:gd name="connsiteY8" fmla="*/ 2069921 h 2750857"/>
              <a:gd name="connsiteX0" fmla="*/ 0 w 7156079"/>
              <a:gd name="connsiteY0" fmla="*/ 2052537 h 2750857"/>
              <a:gd name="connsiteX1" fmla="*/ 1183297 w 7156079"/>
              <a:gd name="connsiteY1" fmla="*/ 1361873 h 2750857"/>
              <a:gd name="connsiteX2" fmla="*/ 2372162 w 7156079"/>
              <a:gd name="connsiteY2" fmla="*/ 2043495 h 2750857"/>
              <a:gd name="connsiteX3" fmla="*/ 2371460 w 7156079"/>
              <a:gd name="connsiteY3" fmla="*/ 697619 h 2750857"/>
              <a:gd name="connsiteX4" fmla="*/ 3559620 w 7156079"/>
              <a:gd name="connsiteY4" fmla="*/ 0 h 2750857"/>
              <a:gd name="connsiteX5" fmla="*/ 4751259 w 7156079"/>
              <a:gd name="connsiteY5" fmla="*/ 698321 h 2750857"/>
              <a:gd name="connsiteX6" fmla="*/ 4753348 w 7156079"/>
              <a:gd name="connsiteY6" fmla="*/ 2069921 h 2750857"/>
              <a:gd name="connsiteX7" fmla="*/ 5954714 w 7156079"/>
              <a:gd name="connsiteY7" fmla="*/ 2750857 h 2750857"/>
              <a:gd name="connsiteX8" fmla="*/ 7156079 w 7156079"/>
              <a:gd name="connsiteY8" fmla="*/ 2069921 h 2750857"/>
              <a:gd name="connsiteX0" fmla="*/ 0 w 7156079"/>
              <a:gd name="connsiteY0" fmla="*/ 2052537 h 2750857"/>
              <a:gd name="connsiteX1" fmla="*/ 1183297 w 7156079"/>
              <a:gd name="connsiteY1" fmla="*/ 1361873 h 2750857"/>
              <a:gd name="connsiteX2" fmla="*/ 2372162 w 7156079"/>
              <a:gd name="connsiteY2" fmla="*/ 2043495 h 2750857"/>
              <a:gd name="connsiteX3" fmla="*/ 2371460 w 7156079"/>
              <a:gd name="connsiteY3" fmla="*/ 697619 h 2750857"/>
              <a:gd name="connsiteX4" fmla="*/ 3559620 w 7156079"/>
              <a:gd name="connsiteY4" fmla="*/ 0 h 2750857"/>
              <a:gd name="connsiteX5" fmla="*/ 4751259 w 7156079"/>
              <a:gd name="connsiteY5" fmla="*/ 698321 h 2750857"/>
              <a:gd name="connsiteX6" fmla="*/ 4742917 w 7156079"/>
              <a:gd name="connsiteY6" fmla="*/ 2062967 h 2750857"/>
              <a:gd name="connsiteX7" fmla="*/ 5954714 w 7156079"/>
              <a:gd name="connsiteY7" fmla="*/ 2750857 h 2750857"/>
              <a:gd name="connsiteX8" fmla="*/ 7156079 w 7156079"/>
              <a:gd name="connsiteY8" fmla="*/ 2069921 h 2750857"/>
              <a:gd name="connsiteX0" fmla="*/ 0 w 7156079"/>
              <a:gd name="connsiteY0" fmla="*/ 2052537 h 2736950"/>
              <a:gd name="connsiteX1" fmla="*/ 1183297 w 7156079"/>
              <a:gd name="connsiteY1" fmla="*/ 1361873 h 2736950"/>
              <a:gd name="connsiteX2" fmla="*/ 2372162 w 7156079"/>
              <a:gd name="connsiteY2" fmla="*/ 2043495 h 2736950"/>
              <a:gd name="connsiteX3" fmla="*/ 2371460 w 7156079"/>
              <a:gd name="connsiteY3" fmla="*/ 697619 h 2736950"/>
              <a:gd name="connsiteX4" fmla="*/ 3559620 w 7156079"/>
              <a:gd name="connsiteY4" fmla="*/ 0 h 2736950"/>
              <a:gd name="connsiteX5" fmla="*/ 4751259 w 7156079"/>
              <a:gd name="connsiteY5" fmla="*/ 698321 h 2736950"/>
              <a:gd name="connsiteX6" fmla="*/ 4742917 w 7156079"/>
              <a:gd name="connsiteY6" fmla="*/ 2062967 h 2736950"/>
              <a:gd name="connsiteX7" fmla="*/ 5954714 w 7156079"/>
              <a:gd name="connsiteY7" fmla="*/ 2736950 h 2736950"/>
              <a:gd name="connsiteX8" fmla="*/ 7156079 w 7156079"/>
              <a:gd name="connsiteY8" fmla="*/ 2069921 h 2736950"/>
              <a:gd name="connsiteX0" fmla="*/ 0 w 7156079"/>
              <a:gd name="connsiteY0" fmla="*/ 2052537 h 2736950"/>
              <a:gd name="connsiteX1" fmla="*/ 1183297 w 7156079"/>
              <a:gd name="connsiteY1" fmla="*/ 1361873 h 2736950"/>
              <a:gd name="connsiteX2" fmla="*/ 2372162 w 7156079"/>
              <a:gd name="connsiteY2" fmla="*/ 2043495 h 2736950"/>
              <a:gd name="connsiteX3" fmla="*/ 2371460 w 7156079"/>
              <a:gd name="connsiteY3" fmla="*/ 697619 h 2736950"/>
              <a:gd name="connsiteX4" fmla="*/ 3559620 w 7156079"/>
              <a:gd name="connsiteY4" fmla="*/ 0 h 2736950"/>
              <a:gd name="connsiteX5" fmla="*/ 4751259 w 7156079"/>
              <a:gd name="connsiteY5" fmla="*/ 698321 h 2736950"/>
              <a:gd name="connsiteX6" fmla="*/ 4760301 w 7156079"/>
              <a:gd name="connsiteY6" fmla="*/ 2052536 h 2736950"/>
              <a:gd name="connsiteX7" fmla="*/ 5954714 w 7156079"/>
              <a:gd name="connsiteY7" fmla="*/ 2736950 h 2736950"/>
              <a:gd name="connsiteX8" fmla="*/ 7156079 w 7156079"/>
              <a:gd name="connsiteY8" fmla="*/ 2069921 h 2736950"/>
              <a:gd name="connsiteX0" fmla="*/ 0 w 7156079"/>
              <a:gd name="connsiteY0" fmla="*/ 2052537 h 2736950"/>
              <a:gd name="connsiteX1" fmla="*/ 1183297 w 7156079"/>
              <a:gd name="connsiteY1" fmla="*/ 1361873 h 2736950"/>
              <a:gd name="connsiteX2" fmla="*/ 2372162 w 7156079"/>
              <a:gd name="connsiteY2" fmla="*/ 2043495 h 2736950"/>
              <a:gd name="connsiteX3" fmla="*/ 2371460 w 7156079"/>
              <a:gd name="connsiteY3" fmla="*/ 697619 h 2736950"/>
              <a:gd name="connsiteX4" fmla="*/ 3559620 w 7156079"/>
              <a:gd name="connsiteY4" fmla="*/ 0 h 2736950"/>
              <a:gd name="connsiteX5" fmla="*/ 4751259 w 7156079"/>
              <a:gd name="connsiteY5" fmla="*/ 698321 h 2736950"/>
              <a:gd name="connsiteX6" fmla="*/ 4742917 w 7156079"/>
              <a:gd name="connsiteY6" fmla="*/ 2052536 h 2736950"/>
              <a:gd name="connsiteX7" fmla="*/ 5954714 w 7156079"/>
              <a:gd name="connsiteY7" fmla="*/ 2736950 h 2736950"/>
              <a:gd name="connsiteX8" fmla="*/ 7156079 w 7156079"/>
              <a:gd name="connsiteY8" fmla="*/ 2069921 h 2736950"/>
              <a:gd name="connsiteX0" fmla="*/ 0 w 7135218"/>
              <a:gd name="connsiteY0" fmla="*/ 2052537 h 2736950"/>
              <a:gd name="connsiteX1" fmla="*/ 1183297 w 7135218"/>
              <a:gd name="connsiteY1" fmla="*/ 1361873 h 2736950"/>
              <a:gd name="connsiteX2" fmla="*/ 2372162 w 7135218"/>
              <a:gd name="connsiteY2" fmla="*/ 2043495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6014 h 2736950"/>
              <a:gd name="connsiteX0" fmla="*/ 0 w 7124788"/>
              <a:gd name="connsiteY0" fmla="*/ 2052537 h 2736950"/>
              <a:gd name="connsiteX1" fmla="*/ 1183297 w 7124788"/>
              <a:gd name="connsiteY1" fmla="*/ 1361873 h 2736950"/>
              <a:gd name="connsiteX2" fmla="*/ 2372162 w 7124788"/>
              <a:gd name="connsiteY2" fmla="*/ 2043495 h 2736950"/>
              <a:gd name="connsiteX3" fmla="*/ 2371460 w 7124788"/>
              <a:gd name="connsiteY3" fmla="*/ 697619 h 2736950"/>
              <a:gd name="connsiteX4" fmla="*/ 3559620 w 7124788"/>
              <a:gd name="connsiteY4" fmla="*/ 0 h 2736950"/>
              <a:gd name="connsiteX5" fmla="*/ 4751259 w 7124788"/>
              <a:gd name="connsiteY5" fmla="*/ 698321 h 2736950"/>
              <a:gd name="connsiteX6" fmla="*/ 4742917 w 7124788"/>
              <a:gd name="connsiteY6" fmla="*/ 2052536 h 2736950"/>
              <a:gd name="connsiteX7" fmla="*/ 5954714 w 7124788"/>
              <a:gd name="connsiteY7" fmla="*/ 2736950 h 2736950"/>
              <a:gd name="connsiteX8" fmla="*/ 7124788 w 7124788"/>
              <a:gd name="connsiteY8" fmla="*/ 2045583 h 2736950"/>
              <a:gd name="connsiteX0" fmla="*/ 0 w 7135218"/>
              <a:gd name="connsiteY0" fmla="*/ 2052537 h 2736950"/>
              <a:gd name="connsiteX1" fmla="*/ 1183297 w 7135218"/>
              <a:gd name="connsiteY1" fmla="*/ 1361873 h 2736950"/>
              <a:gd name="connsiteX2" fmla="*/ 2372162 w 7135218"/>
              <a:gd name="connsiteY2" fmla="*/ 2043495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2536 h 2736950"/>
              <a:gd name="connsiteX0" fmla="*/ 0 w 7135218"/>
              <a:gd name="connsiteY0" fmla="*/ 2052537 h 2736950"/>
              <a:gd name="connsiteX1" fmla="*/ 1183297 w 7135218"/>
              <a:gd name="connsiteY1" fmla="*/ 1361873 h 2736950"/>
              <a:gd name="connsiteX2" fmla="*/ 2376070 w 7135218"/>
              <a:gd name="connsiteY2" fmla="*/ 2055218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2536 h 2736950"/>
              <a:gd name="connsiteX0" fmla="*/ 0 w 7135218"/>
              <a:gd name="connsiteY0" fmla="*/ 2067128 h 2736950"/>
              <a:gd name="connsiteX1" fmla="*/ 1183297 w 7135218"/>
              <a:gd name="connsiteY1" fmla="*/ 1361873 h 2736950"/>
              <a:gd name="connsiteX2" fmla="*/ 2376070 w 7135218"/>
              <a:gd name="connsiteY2" fmla="*/ 2055218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2536 h 2736950"/>
              <a:gd name="connsiteX0" fmla="*/ 0 w 7159537"/>
              <a:gd name="connsiteY0" fmla="*/ 2062264 h 2736950"/>
              <a:gd name="connsiteX1" fmla="*/ 1207616 w 7159537"/>
              <a:gd name="connsiteY1" fmla="*/ 1361873 h 2736950"/>
              <a:gd name="connsiteX2" fmla="*/ 2400389 w 7159537"/>
              <a:gd name="connsiteY2" fmla="*/ 2055218 h 2736950"/>
              <a:gd name="connsiteX3" fmla="*/ 2395779 w 7159537"/>
              <a:gd name="connsiteY3" fmla="*/ 697619 h 2736950"/>
              <a:gd name="connsiteX4" fmla="*/ 3583939 w 7159537"/>
              <a:gd name="connsiteY4" fmla="*/ 0 h 2736950"/>
              <a:gd name="connsiteX5" fmla="*/ 4775578 w 7159537"/>
              <a:gd name="connsiteY5" fmla="*/ 698321 h 2736950"/>
              <a:gd name="connsiteX6" fmla="*/ 4767236 w 7159537"/>
              <a:gd name="connsiteY6" fmla="*/ 2052536 h 2736950"/>
              <a:gd name="connsiteX7" fmla="*/ 5979033 w 7159537"/>
              <a:gd name="connsiteY7" fmla="*/ 2736950 h 2736950"/>
              <a:gd name="connsiteX8" fmla="*/ 7159537 w 7159537"/>
              <a:gd name="connsiteY8" fmla="*/ 2052536 h 2736950"/>
              <a:gd name="connsiteX0" fmla="*/ 0 w 7149809"/>
              <a:gd name="connsiteY0" fmla="*/ 2071991 h 2736950"/>
              <a:gd name="connsiteX1" fmla="*/ 1197888 w 7149809"/>
              <a:gd name="connsiteY1" fmla="*/ 1361873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22208 w 7149809"/>
              <a:gd name="connsiteY1" fmla="*/ 1357009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7344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7344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2480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2480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5823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7093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70930 w 7149809"/>
              <a:gd name="connsiteY5" fmla="*/ 698321 h 2736950"/>
              <a:gd name="connsiteX6" fmla="*/ 4757508 w 7149809"/>
              <a:gd name="connsiteY6" fmla="*/ 204745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52768"/>
              <a:gd name="connsiteY0" fmla="*/ 2063113 h 2736950"/>
              <a:gd name="connsiteX1" fmla="*/ 1197659 w 7152768"/>
              <a:gd name="connsiteY1" fmla="*/ 1371385 h 2736950"/>
              <a:gd name="connsiteX2" fmla="*/ 2393620 w 7152768"/>
              <a:gd name="connsiteY2" fmla="*/ 2055218 h 2736950"/>
              <a:gd name="connsiteX3" fmla="*/ 2389010 w 7152768"/>
              <a:gd name="connsiteY3" fmla="*/ 697619 h 2736950"/>
              <a:gd name="connsiteX4" fmla="*/ 3577170 w 7152768"/>
              <a:gd name="connsiteY4" fmla="*/ 0 h 2736950"/>
              <a:gd name="connsiteX5" fmla="*/ 4773889 w 7152768"/>
              <a:gd name="connsiteY5" fmla="*/ 698321 h 2736950"/>
              <a:gd name="connsiteX6" fmla="*/ 4760467 w 7152768"/>
              <a:gd name="connsiteY6" fmla="*/ 2047456 h 2736950"/>
              <a:gd name="connsiteX7" fmla="*/ 5972264 w 7152768"/>
              <a:gd name="connsiteY7" fmla="*/ 2736950 h 2736950"/>
              <a:gd name="connsiteX8" fmla="*/ 7152768 w 7152768"/>
              <a:gd name="connsiteY8" fmla="*/ 2052536 h 273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152768" h="2736950">
                <a:moveTo>
                  <a:pt x="0" y="2063113"/>
                </a:moveTo>
                <a:cubicBezTo>
                  <a:pt x="405781" y="1831271"/>
                  <a:pt x="752967" y="1616359"/>
                  <a:pt x="1197659" y="1371385"/>
                </a:cubicBezTo>
                <a:lnTo>
                  <a:pt x="2393620" y="2055218"/>
                </a:lnTo>
                <a:cubicBezTo>
                  <a:pt x="2396863" y="1599639"/>
                  <a:pt x="2385767" y="1153198"/>
                  <a:pt x="2389010" y="697619"/>
                </a:cubicBezTo>
                <a:lnTo>
                  <a:pt x="3577170" y="0"/>
                </a:lnTo>
                <a:lnTo>
                  <a:pt x="4773889" y="698321"/>
                </a:lnTo>
                <a:cubicBezTo>
                  <a:pt x="4772268" y="1155521"/>
                  <a:pt x="4762088" y="1590256"/>
                  <a:pt x="4760467" y="2047456"/>
                </a:cubicBezTo>
                <a:lnTo>
                  <a:pt x="5972264" y="2736950"/>
                </a:lnTo>
                <a:lnTo>
                  <a:pt x="7152768" y="2052536"/>
                </a:lnTo>
              </a:path>
            </a:pathLst>
          </a:custGeom>
          <a:noFill/>
          <a:ln w="38100" cap="flat" cmpd="sng" algn="ctr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2" name="Freeform: Shape 31">
            <a:extLst>
              <a:ext uri="{FF2B5EF4-FFF2-40B4-BE49-F238E27FC236}">
                <a16:creationId xmlns:a16="http://schemas.microsoft.com/office/drawing/2014/main" id="{274DD645-8640-45D5-9B60-F31EC01D3CC0}"/>
              </a:ext>
            </a:extLst>
          </p:cNvPr>
          <p:cNvSpPr/>
          <p:nvPr userDrawn="1"/>
        </p:nvSpPr>
        <p:spPr>
          <a:xfrm>
            <a:off x="8440979" y="1677475"/>
            <a:ext cx="2373549" cy="2062264"/>
          </a:xfrm>
          <a:custGeom>
            <a:avLst/>
            <a:gdLst>
              <a:gd name="connsiteX0" fmla="*/ 2373549 w 2373549"/>
              <a:gd name="connsiteY0" fmla="*/ 680936 h 2062264"/>
              <a:gd name="connsiteX1" fmla="*/ 1186774 w 2373549"/>
              <a:gd name="connsiteY1" fmla="*/ 0 h 2062264"/>
              <a:gd name="connsiteX2" fmla="*/ 0 w 2373549"/>
              <a:gd name="connsiteY2" fmla="*/ 690664 h 2062264"/>
              <a:gd name="connsiteX3" fmla="*/ 0 w 2373549"/>
              <a:gd name="connsiteY3" fmla="*/ 2062264 h 2062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3549" h="2062264">
                <a:moveTo>
                  <a:pt x="2373549" y="680936"/>
                </a:moveTo>
                <a:lnTo>
                  <a:pt x="1186774" y="0"/>
                </a:lnTo>
                <a:lnTo>
                  <a:pt x="0" y="690664"/>
                </a:lnTo>
                <a:lnTo>
                  <a:pt x="0" y="2062264"/>
                </a:lnTo>
              </a:path>
            </a:pathLst>
          </a:custGeom>
          <a:noFill/>
          <a:ln w="38100" cap="flat" cmpd="sng" algn="ctr">
            <a:solidFill>
              <a:srgbClr val="44678D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3" name="Freeform: Shape 34">
            <a:extLst>
              <a:ext uri="{FF2B5EF4-FFF2-40B4-BE49-F238E27FC236}">
                <a16:creationId xmlns:a16="http://schemas.microsoft.com/office/drawing/2014/main" id="{71C09F09-7119-47FD-8E60-E4A92C9A3119}"/>
              </a:ext>
            </a:extLst>
          </p:cNvPr>
          <p:cNvSpPr/>
          <p:nvPr userDrawn="1"/>
        </p:nvSpPr>
        <p:spPr>
          <a:xfrm flipH="1">
            <a:off x="10715501" y="2243467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4" name="Freeform: Shape 45">
            <a:extLst>
              <a:ext uri="{FF2B5EF4-FFF2-40B4-BE49-F238E27FC236}">
                <a16:creationId xmlns:a16="http://schemas.microsoft.com/office/drawing/2014/main" id="{E99BCE04-19B9-4541-925F-AC59CF760E7F}"/>
              </a:ext>
            </a:extLst>
          </p:cNvPr>
          <p:cNvSpPr/>
          <p:nvPr userDrawn="1"/>
        </p:nvSpPr>
        <p:spPr>
          <a:xfrm flipH="1">
            <a:off x="9534557" y="1571099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5" name="Freeform: Shape 46">
            <a:extLst>
              <a:ext uri="{FF2B5EF4-FFF2-40B4-BE49-F238E27FC236}">
                <a16:creationId xmlns:a16="http://schemas.microsoft.com/office/drawing/2014/main" id="{F2B610BB-26F6-44A5-B7DB-CEEDCAE916ED}"/>
              </a:ext>
            </a:extLst>
          </p:cNvPr>
          <p:cNvSpPr/>
          <p:nvPr userDrawn="1"/>
        </p:nvSpPr>
        <p:spPr>
          <a:xfrm flipH="1">
            <a:off x="8328171" y="2258376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6" name="Freeform: Shape 47">
            <a:extLst>
              <a:ext uri="{FF2B5EF4-FFF2-40B4-BE49-F238E27FC236}">
                <a16:creationId xmlns:a16="http://schemas.microsoft.com/office/drawing/2014/main" id="{C979636C-DE09-47B7-8972-BAE28DFA91DF}"/>
              </a:ext>
            </a:extLst>
          </p:cNvPr>
          <p:cNvSpPr/>
          <p:nvPr userDrawn="1"/>
        </p:nvSpPr>
        <p:spPr>
          <a:xfrm flipH="1">
            <a:off x="8333460" y="3610854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7" name="Freeform: Shape 48">
            <a:extLst>
              <a:ext uri="{FF2B5EF4-FFF2-40B4-BE49-F238E27FC236}">
                <a16:creationId xmlns:a16="http://schemas.microsoft.com/office/drawing/2014/main" id="{01B12467-C508-4D89-94B3-6D23C6199703}"/>
              </a:ext>
            </a:extLst>
          </p:cNvPr>
          <p:cNvSpPr/>
          <p:nvPr userDrawn="1"/>
        </p:nvSpPr>
        <p:spPr>
          <a:xfrm flipH="1">
            <a:off x="7146016" y="429086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8" name="Freeform: Shape 49">
            <a:extLst>
              <a:ext uri="{FF2B5EF4-FFF2-40B4-BE49-F238E27FC236}">
                <a16:creationId xmlns:a16="http://schemas.microsoft.com/office/drawing/2014/main" id="{9EA72422-90A8-454F-8133-112CD2B85BEA}"/>
              </a:ext>
            </a:extLst>
          </p:cNvPr>
          <p:cNvSpPr/>
          <p:nvPr userDrawn="1"/>
        </p:nvSpPr>
        <p:spPr>
          <a:xfrm flipH="1">
            <a:off x="5937847" y="361339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9" name="Freeform: Shape 50">
            <a:extLst>
              <a:ext uri="{FF2B5EF4-FFF2-40B4-BE49-F238E27FC236}">
                <a16:creationId xmlns:a16="http://schemas.microsoft.com/office/drawing/2014/main" id="{3C67727D-D0D9-4CA6-99EE-0B89D465A706}"/>
              </a:ext>
            </a:extLst>
          </p:cNvPr>
          <p:cNvSpPr/>
          <p:nvPr userDrawn="1"/>
        </p:nvSpPr>
        <p:spPr>
          <a:xfrm flipH="1">
            <a:off x="5951993" y="225130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0" name="Freeform: Shape 51">
            <a:extLst>
              <a:ext uri="{FF2B5EF4-FFF2-40B4-BE49-F238E27FC236}">
                <a16:creationId xmlns:a16="http://schemas.microsoft.com/office/drawing/2014/main" id="{C88A67D0-B01F-4CC8-B248-2CF85911F456}"/>
              </a:ext>
            </a:extLst>
          </p:cNvPr>
          <p:cNvSpPr/>
          <p:nvPr userDrawn="1"/>
        </p:nvSpPr>
        <p:spPr>
          <a:xfrm flipH="1">
            <a:off x="4778156" y="1565771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1" name="Freeform: Shape 52">
            <a:extLst>
              <a:ext uri="{FF2B5EF4-FFF2-40B4-BE49-F238E27FC236}">
                <a16:creationId xmlns:a16="http://schemas.microsoft.com/office/drawing/2014/main" id="{DBF6CA39-E979-4287-833E-20A9B455F7D6}"/>
              </a:ext>
            </a:extLst>
          </p:cNvPr>
          <p:cNvSpPr/>
          <p:nvPr userDrawn="1"/>
        </p:nvSpPr>
        <p:spPr>
          <a:xfrm flipH="1">
            <a:off x="3565843" y="2247823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2" name="Freeform: Shape 53">
            <a:extLst>
              <a:ext uri="{FF2B5EF4-FFF2-40B4-BE49-F238E27FC236}">
                <a16:creationId xmlns:a16="http://schemas.microsoft.com/office/drawing/2014/main" id="{9EAA4E60-7510-4920-A426-5630491CFAC2}"/>
              </a:ext>
            </a:extLst>
          </p:cNvPr>
          <p:cNvSpPr/>
          <p:nvPr userDrawn="1"/>
        </p:nvSpPr>
        <p:spPr>
          <a:xfrm flipH="1">
            <a:off x="3565952" y="361339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3" name="Freeform: Shape 54">
            <a:extLst>
              <a:ext uri="{FF2B5EF4-FFF2-40B4-BE49-F238E27FC236}">
                <a16:creationId xmlns:a16="http://schemas.microsoft.com/office/drawing/2014/main" id="{322F7ECD-1942-42EE-B5E0-FC1E0206BFFD}"/>
              </a:ext>
            </a:extLst>
          </p:cNvPr>
          <p:cNvSpPr/>
          <p:nvPr userDrawn="1"/>
        </p:nvSpPr>
        <p:spPr>
          <a:xfrm flipH="1">
            <a:off x="2386318" y="2962784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4" name="Freeform: Shape 55">
            <a:extLst>
              <a:ext uri="{FF2B5EF4-FFF2-40B4-BE49-F238E27FC236}">
                <a16:creationId xmlns:a16="http://schemas.microsoft.com/office/drawing/2014/main" id="{2465D6BD-72DA-4C13-97C2-7CF8D7F2F0C4}"/>
              </a:ext>
            </a:extLst>
          </p:cNvPr>
          <p:cNvSpPr/>
          <p:nvPr userDrawn="1"/>
        </p:nvSpPr>
        <p:spPr>
          <a:xfrm flipH="1">
            <a:off x="1190302" y="361221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5" name="Content placeholder 47" descr="Click icon to add picture">
            <a:extLst>
              <a:ext uri="{FF2B5EF4-FFF2-40B4-BE49-F238E27FC236}">
                <a16:creationId xmlns:a16="http://schemas.microsoft.com/office/drawing/2014/main" id="{E7C6BEEA-1766-44A1-A28D-2E817DBF226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507136" y="3865003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86" name="Content placeholder 47">
            <a:extLst>
              <a:ext uri="{FF2B5EF4-FFF2-40B4-BE49-F238E27FC236}">
                <a16:creationId xmlns:a16="http://schemas.microsoft.com/office/drawing/2014/main" id="{597D4D7A-8D7E-492C-8795-D491CF53B5F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507136" y="4447079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en-US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87" name="Content placeholder 47" descr="Click icon to add picture">
            <a:extLst>
              <a:ext uri="{FF2B5EF4-FFF2-40B4-BE49-F238E27FC236}">
                <a16:creationId xmlns:a16="http://schemas.microsoft.com/office/drawing/2014/main" id="{A7396594-2DE7-4DB9-B6B4-92F63F06EFC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889942" y="2355643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88" name="Content placeholder 47">
            <a:extLst>
              <a:ext uri="{FF2B5EF4-FFF2-40B4-BE49-F238E27FC236}">
                <a16:creationId xmlns:a16="http://schemas.microsoft.com/office/drawing/2014/main" id="{CC680CF7-ED60-4FFF-B04E-B24ECDDD3512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3889942" y="2937719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buNone/>
              <a:defRPr lang="en-US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89" name="Content placeholder 47" descr="Click icon to add picture">
            <a:extLst>
              <a:ext uri="{FF2B5EF4-FFF2-40B4-BE49-F238E27FC236}">
                <a16:creationId xmlns:a16="http://schemas.microsoft.com/office/drawing/2014/main" id="{042E6E66-3835-45DF-80D9-C4AFDF3401F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107230" y="4469081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90" name="Content placeholder 47">
            <a:extLst>
              <a:ext uri="{FF2B5EF4-FFF2-40B4-BE49-F238E27FC236}">
                <a16:creationId xmlns:a16="http://schemas.microsoft.com/office/drawing/2014/main" id="{A6E85C70-1784-4A0C-8897-EDE98D39BC01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5107230" y="5051157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en-US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91" name="Content placeholder 47" descr="Click icon to add picture">
            <a:extLst>
              <a:ext uri="{FF2B5EF4-FFF2-40B4-BE49-F238E27FC236}">
                <a16:creationId xmlns:a16="http://schemas.microsoft.com/office/drawing/2014/main" id="{4CD55BC2-05D0-49CB-B0A5-C96ACB411B57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7501941" y="4469081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92" name="Content placeholder 47">
            <a:extLst>
              <a:ext uri="{FF2B5EF4-FFF2-40B4-BE49-F238E27FC236}">
                <a16:creationId xmlns:a16="http://schemas.microsoft.com/office/drawing/2014/main" id="{49DB7120-2F2C-4F89-AA8C-ABC4F3FF25F3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501941" y="5051157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en-US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93" name="Content placeholder 47" descr="Click icon to add picture">
            <a:extLst>
              <a:ext uri="{FF2B5EF4-FFF2-40B4-BE49-F238E27FC236}">
                <a16:creationId xmlns:a16="http://schemas.microsoft.com/office/drawing/2014/main" id="{AEB1F7BA-7D83-4C23-A72B-82DF9377E9C3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734718" y="2355643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94" name="Content placeholder 47">
            <a:extLst>
              <a:ext uri="{FF2B5EF4-FFF2-40B4-BE49-F238E27FC236}">
                <a16:creationId xmlns:a16="http://schemas.microsoft.com/office/drawing/2014/main" id="{7C32F3EB-1AC3-40E9-B66D-ADB19CC74F0F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734718" y="2937719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en-US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7E7569-B8BF-39D0-D742-EF98B83E4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914" y="726705"/>
            <a:ext cx="10515600" cy="1205058"/>
          </a:xfrm>
        </p:spPr>
        <p:txBody>
          <a:bodyPr anchor="t">
            <a:noAutofit/>
          </a:bodyPr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C159C7-D006-5B5F-1FEA-689C432B8C8C}"/>
              </a:ext>
            </a:extLst>
          </p:cNvPr>
          <p:cNvSpPr>
            <a:spLocks noGrp="1"/>
          </p:cNvSpPr>
          <p:nvPr>
            <p:ph type="ftr" sz="quarter" idx="46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0EBABD-E264-2C96-1139-289A712F35B7}"/>
              </a:ext>
            </a:extLst>
          </p:cNvPr>
          <p:cNvSpPr>
            <a:spLocks noGrp="1"/>
          </p:cNvSpPr>
          <p:nvPr>
            <p:ph type="sldNum" sz="quarter" idx="47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5908809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3">
            <a:extLst>
              <a:ext uri="{FF2B5EF4-FFF2-40B4-BE49-F238E27FC236}">
                <a16:creationId xmlns:a16="http://schemas.microsoft.com/office/drawing/2014/main" id="{12BFFCE7-C68B-4904-8795-9589C3F38FD4}"/>
              </a:ext>
            </a:extLst>
          </p:cNvPr>
          <p:cNvSpPr/>
          <p:nvPr userDrawn="1"/>
        </p:nvSpPr>
        <p:spPr>
          <a:xfrm>
            <a:off x="636161" y="5854024"/>
            <a:ext cx="2330137" cy="708120"/>
          </a:xfrm>
          <a:prstGeom prst="rect">
            <a:avLst/>
          </a:prstGeom>
          <a:solidFill>
            <a:srgbClr val="0F26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PK"/>
          </a:p>
        </p:txBody>
      </p:sp>
      <p:sp>
        <p:nvSpPr>
          <p:cNvPr id="7" name="Freeform: Shape 19">
            <a:extLst>
              <a:ext uri="{FF2B5EF4-FFF2-40B4-BE49-F238E27FC236}">
                <a16:creationId xmlns:a16="http://schemas.microsoft.com/office/drawing/2014/main" id="{F38B75F8-75D4-4B41-B7C7-433032DD0A6F}"/>
              </a:ext>
            </a:extLst>
          </p:cNvPr>
          <p:cNvSpPr/>
          <p:nvPr userDrawn="1"/>
        </p:nvSpPr>
        <p:spPr>
          <a:xfrm flipH="1">
            <a:off x="769290" y="491100"/>
            <a:ext cx="1886361" cy="221318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" name="Freeform: Shape 24">
            <a:extLst>
              <a:ext uri="{FF2B5EF4-FFF2-40B4-BE49-F238E27FC236}">
                <a16:creationId xmlns:a16="http://schemas.microsoft.com/office/drawing/2014/main" id="{671D1224-EDDC-4900-92DC-13608D44C524}"/>
              </a:ext>
            </a:extLst>
          </p:cNvPr>
          <p:cNvSpPr/>
          <p:nvPr userDrawn="1"/>
        </p:nvSpPr>
        <p:spPr>
          <a:xfrm flipH="1">
            <a:off x="783145" y="4057904"/>
            <a:ext cx="1886359" cy="221318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635A9E44-4E60-1AD1-0B85-72422683B48A}"/>
              </a:ext>
            </a:extLst>
          </p:cNvPr>
          <p:cNvSpPr/>
          <p:nvPr userDrawn="1"/>
        </p:nvSpPr>
        <p:spPr>
          <a:xfrm flipH="1">
            <a:off x="0" y="3709992"/>
            <a:ext cx="1157948" cy="1502830"/>
          </a:xfrm>
          <a:custGeom>
            <a:avLst/>
            <a:gdLst>
              <a:gd name="connsiteX0" fmla="*/ 638572 w 1157948"/>
              <a:gd name="connsiteY0" fmla="*/ 0 h 1502830"/>
              <a:gd name="connsiteX1" fmla="*/ 0 w 1157948"/>
              <a:gd name="connsiteY1" fmla="*/ 378385 h 1502830"/>
              <a:gd name="connsiteX2" fmla="*/ 0 w 1157948"/>
              <a:gd name="connsiteY2" fmla="*/ 1129800 h 1502830"/>
              <a:gd name="connsiteX3" fmla="*/ 640317 w 1157948"/>
              <a:gd name="connsiteY3" fmla="*/ 1502830 h 1502830"/>
              <a:gd name="connsiteX4" fmla="*/ 1157948 w 1157948"/>
              <a:gd name="connsiteY4" fmla="*/ 1200968 h 1502830"/>
              <a:gd name="connsiteX5" fmla="*/ 1157948 w 1157948"/>
              <a:gd name="connsiteY5" fmla="*/ 304639 h 1502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57948" h="1502830">
                <a:moveTo>
                  <a:pt x="638572" y="0"/>
                </a:moveTo>
                <a:lnTo>
                  <a:pt x="0" y="378385"/>
                </a:lnTo>
                <a:lnTo>
                  <a:pt x="0" y="1129800"/>
                </a:lnTo>
                <a:lnTo>
                  <a:pt x="640317" y="1502830"/>
                </a:lnTo>
                <a:lnTo>
                  <a:pt x="1157948" y="1200968"/>
                </a:lnTo>
                <a:lnTo>
                  <a:pt x="1157948" y="304639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Subtitle 47" descr="Click icon to add picture">
            <a:extLst>
              <a:ext uri="{FF2B5EF4-FFF2-40B4-BE49-F238E27FC236}">
                <a16:creationId xmlns:a16="http://schemas.microsoft.com/office/drawing/2014/main" id="{0C7786BA-5E56-47AA-AE47-4EC07A0D4FA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550705" y="3625598"/>
            <a:ext cx="2653545" cy="58796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3" name="Content placeholder 47">
            <a:extLst>
              <a:ext uri="{FF2B5EF4-FFF2-40B4-BE49-F238E27FC236}">
                <a16:creationId xmlns:a16="http://schemas.microsoft.com/office/drawing/2014/main" id="{880214CF-87DD-476A-9B2E-A58DB313A61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550705" y="4246516"/>
            <a:ext cx="2653545" cy="172710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7" name="Picture placeholder">
            <a:extLst>
              <a:ext uri="{FF2B5EF4-FFF2-40B4-BE49-F238E27FC236}">
                <a16:creationId xmlns:a16="http://schemas.microsoft.com/office/drawing/2014/main" id="{264CF63C-079E-41AA-AA9A-762A765E699F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788170" y="2296125"/>
            <a:ext cx="1886360" cy="2144668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D041C638-CBB8-1159-9AF8-B5D14CC7B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0704" y="1690878"/>
            <a:ext cx="6599429" cy="1325563"/>
          </a:xfrm>
        </p:spPr>
        <p:txBody>
          <a:bodyPr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Subtitle 47" descr="Click icon to add picture">
            <a:extLst>
              <a:ext uri="{FF2B5EF4-FFF2-40B4-BE49-F238E27FC236}">
                <a16:creationId xmlns:a16="http://schemas.microsoft.com/office/drawing/2014/main" id="{3C2C4001-E56F-4174-01AA-4630360BFF48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811506" y="3625598"/>
            <a:ext cx="2653545" cy="58796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0" name="Content placeholder 47">
            <a:extLst>
              <a:ext uri="{FF2B5EF4-FFF2-40B4-BE49-F238E27FC236}">
                <a16:creationId xmlns:a16="http://schemas.microsoft.com/office/drawing/2014/main" id="{02DFC856-C546-62E9-220F-7A668D34905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811506" y="4246516"/>
            <a:ext cx="2653545" cy="172710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07335A-F59E-2A6C-D2D6-F10391DA8D69}"/>
              </a:ext>
            </a:extLst>
          </p:cNvPr>
          <p:cNvSpPr>
            <a:spLocks noGrp="1"/>
          </p:cNvSpPr>
          <p:nvPr>
            <p:ph type="sldNum" sz="quarter" idx="55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6136463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>
            <a:extLst>
              <a:ext uri="{FF2B5EF4-FFF2-40B4-BE49-F238E27FC236}">
                <a16:creationId xmlns:a16="http://schemas.microsoft.com/office/drawing/2014/main" id="{F946AB17-3782-8412-C51A-DE10A0637453}"/>
              </a:ext>
            </a:extLst>
          </p:cNvPr>
          <p:cNvSpPr/>
          <p:nvPr userDrawn="1"/>
        </p:nvSpPr>
        <p:spPr>
          <a:xfrm>
            <a:off x="0" y="2860787"/>
            <a:ext cx="2361029" cy="3676532"/>
          </a:xfrm>
          <a:custGeom>
            <a:avLst/>
            <a:gdLst>
              <a:gd name="connsiteX0" fmla="*/ 773997 w 2361029"/>
              <a:gd name="connsiteY0" fmla="*/ 0 h 3676532"/>
              <a:gd name="connsiteX1" fmla="*/ 2361029 w 2361029"/>
              <a:gd name="connsiteY1" fmla="*/ 925683 h 3676532"/>
              <a:gd name="connsiteX2" fmla="*/ 2361029 w 2361029"/>
              <a:gd name="connsiteY2" fmla="*/ 2763949 h 3676532"/>
              <a:gd name="connsiteX3" fmla="*/ 769661 w 2361029"/>
              <a:gd name="connsiteY3" fmla="*/ 3676532 h 3676532"/>
              <a:gd name="connsiteX4" fmla="*/ 0 w 2361029"/>
              <a:gd name="connsiteY4" fmla="*/ 3234717 h 3676532"/>
              <a:gd name="connsiteX5" fmla="*/ 0 w 2361029"/>
              <a:gd name="connsiteY5" fmla="*/ 446885 h 3676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61029" h="3676532">
                <a:moveTo>
                  <a:pt x="773997" y="0"/>
                </a:moveTo>
                <a:lnTo>
                  <a:pt x="2361029" y="925683"/>
                </a:lnTo>
                <a:lnTo>
                  <a:pt x="2361029" y="2763949"/>
                </a:lnTo>
                <a:lnTo>
                  <a:pt x="769661" y="3676532"/>
                </a:lnTo>
                <a:lnTo>
                  <a:pt x="0" y="3234717"/>
                </a:lnTo>
                <a:lnTo>
                  <a:pt x="0" y="446885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2BA5A58B-9440-7DAB-E7D7-3143B049FBAC}"/>
              </a:ext>
            </a:extLst>
          </p:cNvPr>
          <p:cNvSpPr/>
          <p:nvPr userDrawn="1"/>
        </p:nvSpPr>
        <p:spPr>
          <a:xfrm flipH="1">
            <a:off x="1014233" y="5253270"/>
            <a:ext cx="1710765" cy="1593273"/>
          </a:xfrm>
          <a:custGeom>
            <a:avLst/>
            <a:gdLst>
              <a:gd name="connsiteX0" fmla="*/ 852873 w 1710765"/>
              <a:gd name="connsiteY0" fmla="*/ 0 h 1593273"/>
              <a:gd name="connsiteX1" fmla="*/ 0 w 1710765"/>
              <a:gd name="connsiteY1" fmla="*/ 494134 h 1593273"/>
              <a:gd name="connsiteX2" fmla="*/ 0 w 1710765"/>
              <a:gd name="connsiteY2" fmla="*/ 1475410 h 1593273"/>
              <a:gd name="connsiteX3" fmla="*/ 206916 w 1710765"/>
              <a:gd name="connsiteY3" fmla="*/ 1593273 h 1593273"/>
              <a:gd name="connsiteX4" fmla="*/ 1502835 w 1710765"/>
              <a:gd name="connsiteY4" fmla="*/ 1593273 h 1593273"/>
              <a:gd name="connsiteX5" fmla="*/ 1709418 w 1710765"/>
              <a:gd name="connsiteY5" fmla="*/ 1475480 h 1593273"/>
              <a:gd name="connsiteX6" fmla="*/ 1710407 w 1710765"/>
              <a:gd name="connsiteY6" fmla="*/ 491803 h 1593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10765" h="1593273">
                <a:moveTo>
                  <a:pt x="852873" y="0"/>
                </a:moveTo>
                <a:lnTo>
                  <a:pt x="0" y="494134"/>
                </a:lnTo>
                <a:lnTo>
                  <a:pt x="0" y="1475410"/>
                </a:lnTo>
                <a:lnTo>
                  <a:pt x="206916" y="1593273"/>
                </a:lnTo>
                <a:lnTo>
                  <a:pt x="1502835" y="1593273"/>
                </a:lnTo>
                <a:lnTo>
                  <a:pt x="1709418" y="1475480"/>
                </a:lnTo>
                <a:cubicBezTo>
                  <a:pt x="1707864" y="1146834"/>
                  <a:pt x="1711961" y="820449"/>
                  <a:pt x="1710407" y="491803"/>
                </a:cubicBezTo>
                <a:close/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Content Placeholder 47" descr="Click icon to add picture">
            <a:extLst>
              <a:ext uri="{FF2B5EF4-FFF2-40B4-BE49-F238E27FC236}">
                <a16:creationId xmlns:a16="http://schemas.microsoft.com/office/drawing/2014/main" id="{95ADF367-2619-4E00-AB82-8FFF41D0E5C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271609" y="1025236"/>
            <a:ext cx="5162709" cy="42068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3" name="Content Placeholder 47">
            <a:extLst>
              <a:ext uri="{FF2B5EF4-FFF2-40B4-BE49-F238E27FC236}">
                <a16:creationId xmlns:a16="http://schemas.microsoft.com/office/drawing/2014/main" id="{8CEB04CE-793E-47B4-8D80-9B82864F2CD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271608" y="1469069"/>
            <a:ext cx="5162709" cy="150616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4" name="Content Placeholder 47" descr="Click icon to add picture">
            <a:extLst>
              <a:ext uri="{FF2B5EF4-FFF2-40B4-BE49-F238E27FC236}">
                <a16:creationId xmlns:a16="http://schemas.microsoft.com/office/drawing/2014/main" id="{067BF8FD-2643-4122-BE3E-63F413244EC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271609" y="2984685"/>
            <a:ext cx="5162709" cy="42068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6" name="Content Placeholder 47" descr="Click icon to add picture">
            <a:extLst>
              <a:ext uri="{FF2B5EF4-FFF2-40B4-BE49-F238E27FC236}">
                <a16:creationId xmlns:a16="http://schemas.microsoft.com/office/drawing/2014/main" id="{02260D10-FEA1-48A7-B544-FAEEAECF5DE2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271607" y="4597473"/>
            <a:ext cx="5162709" cy="421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0" name="Content Placeholder 47">
            <a:extLst>
              <a:ext uri="{FF2B5EF4-FFF2-40B4-BE49-F238E27FC236}">
                <a16:creationId xmlns:a16="http://schemas.microsoft.com/office/drawing/2014/main" id="{64584B30-8BCF-4D75-8A6C-FD82347CC7B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271608" y="3419684"/>
            <a:ext cx="5162709" cy="117778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8" name="Content Placeholder 47">
            <a:extLst>
              <a:ext uri="{FF2B5EF4-FFF2-40B4-BE49-F238E27FC236}">
                <a16:creationId xmlns:a16="http://schemas.microsoft.com/office/drawing/2014/main" id="{A4A25056-27FA-4039-ACFA-6624F778712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271608" y="5041922"/>
            <a:ext cx="5162709" cy="16359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7" name="Freeform: Shape 24">
            <a:extLst>
              <a:ext uri="{FF2B5EF4-FFF2-40B4-BE49-F238E27FC236}">
                <a16:creationId xmlns:a16="http://schemas.microsoft.com/office/drawing/2014/main" id="{A23F9759-CF52-CE45-5E22-9678534685A7}"/>
              </a:ext>
            </a:extLst>
          </p:cNvPr>
          <p:cNvSpPr/>
          <p:nvPr userDrawn="1"/>
        </p:nvSpPr>
        <p:spPr>
          <a:xfrm flipH="1">
            <a:off x="2631891" y="4699053"/>
            <a:ext cx="668814" cy="784693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D84FCC1-368D-680C-31AA-597C3AAF4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665" y="707105"/>
            <a:ext cx="3994173" cy="2277580"/>
          </a:xfrm>
        </p:spPr>
        <p:txBody>
          <a:bodyPr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E53E8C9F-CD73-30CD-1F24-20F2E6149D58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4734172" y="1141669"/>
            <a:ext cx="507778" cy="565882"/>
          </a:xfrm>
        </p:spPr>
        <p:txBody>
          <a:bodyPr lIns="0" rIns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Abadi" panose="020B0604020104020204" pitchFamily="34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19" name="Picture Placeholder 2">
            <a:extLst>
              <a:ext uri="{FF2B5EF4-FFF2-40B4-BE49-F238E27FC236}">
                <a16:creationId xmlns:a16="http://schemas.microsoft.com/office/drawing/2014/main" id="{CE61E189-349E-0076-EA43-7BCB6E24CE86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4724705" y="3105650"/>
            <a:ext cx="536270" cy="565882"/>
          </a:xfrm>
        </p:spPr>
        <p:txBody>
          <a:bodyPr lIns="0" rIns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Abadi" panose="020B0604020104020204" pitchFamily="34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68B04572-5D47-C3DF-CDEA-15EC646EA8FE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4714069" y="4716041"/>
            <a:ext cx="536270" cy="565882"/>
          </a:xfrm>
        </p:spPr>
        <p:txBody>
          <a:bodyPr lIns="0" rIns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Abadi" panose="020B0604020104020204" pitchFamily="34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46A453-65E1-B688-A3F9-EA0AA347DDEA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621137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7">
            <a:extLst>
              <a:ext uri="{FF2B5EF4-FFF2-40B4-BE49-F238E27FC236}">
                <a16:creationId xmlns:a16="http://schemas.microsoft.com/office/drawing/2014/main" id="{3EDD8D3E-653B-4A9E-9868-3B013A65FE9F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7493157" y="529148"/>
            <a:ext cx="4248873" cy="473113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ln w="19050">
            <a:solidFill>
              <a:schemeClr val="tx1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18" name="Content Placeholder 47">
            <a:extLst>
              <a:ext uri="{FF2B5EF4-FFF2-40B4-BE49-F238E27FC236}">
                <a16:creationId xmlns:a16="http://schemas.microsoft.com/office/drawing/2014/main" id="{DD4E6A9F-7400-917B-6A6B-6BAB445E85F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17427" y="3253120"/>
            <a:ext cx="4959822" cy="200715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19" name="Freeform: Shape 25">
            <a:extLst>
              <a:ext uri="{FF2B5EF4-FFF2-40B4-BE49-F238E27FC236}">
                <a16:creationId xmlns:a16="http://schemas.microsoft.com/office/drawing/2014/main" id="{D7BBD3E8-D5DD-C21F-3792-4880373CCDCC}"/>
              </a:ext>
            </a:extLst>
          </p:cNvPr>
          <p:cNvSpPr/>
          <p:nvPr userDrawn="1"/>
        </p:nvSpPr>
        <p:spPr>
          <a:xfrm flipH="1">
            <a:off x="7400972" y="4594440"/>
            <a:ext cx="1347680" cy="158117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Freeform: Shape 11">
            <a:extLst>
              <a:ext uri="{FF2B5EF4-FFF2-40B4-BE49-F238E27FC236}">
                <a16:creationId xmlns:a16="http://schemas.microsoft.com/office/drawing/2014/main" id="{FC461D80-0CAC-62E5-726A-63B48BEF3F25}"/>
              </a:ext>
            </a:extLst>
          </p:cNvPr>
          <p:cNvSpPr/>
          <p:nvPr userDrawn="1"/>
        </p:nvSpPr>
        <p:spPr>
          <a:xfrm>
            <a:off x="6521016" y="4772906"/>
            <a:ext cx="663381" cy="75892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4944167-AFE9-AE61-AF44-B9AEE24D1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427" y="2497488"/>
            <a:ext cx="9823998" cy="1325563"/>
          </a:xfrm>
        </p:spPr>
        <p:txBody>
          <a:bodyPr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7268D53-92DA-7335-4DAB-83485CAF3FE9}"/>
              </a:ext>
            </a:extLst>
          </p:cNvPr>
          <p:cNvSpPr>
            <a:spLocks noGrp="1"/>
          </p:cNvSpPr>
          <p:nvPr>
            <p:ph type="ftr" sz="quarter" idx="49"/>
          </p:nvPr>
        </p:nvSpPr>
        <p:spPr/>
        <p:txBody>
          <a:bodyPr>
            <a:noAutofit/>
          </a:bodyPr>
          <a:lstStyle/>
          <a:p>
            <a:r>
              <a:rPr lang="en-US" noProof="0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9FCB16-3643-AB04-D20E-A14FFE07F67C}"/>
              </a:ext>
            </a:extLst>
          </p:cNvPr>
          <p:cNvSpPr>
            <a:spLocks noGrp="1"/>
          </p:cNvSpPr>
          <p:nvPr>
            <p:ph type="sldNum" sz="quarter" idx="50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2132766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Freeform 46">
            <a:extLst>
              <a:ext uri="{FF2B5EF4-FFF2-40B4-BE49-F238E27FC236}">
                <a16:creationId xmlns:a16="http://schemas.microsoft.com/office/drawing/2014/main" id="{39B50CEE-D9F9-B5CD-C274-BEAA5EAB37E3}"/>
              </a:ext>
            </a:extLst>
          </p:cNvPr>
          <p:cNvSpPr/>
          <p:nvPr userDrawn="1"/>
        </p:nvSpPr>
        <p:spPr>
          <a:xfrm>
            <a:off x="410352" y="12435"/>
            <a:ext cx="1455521" cy="1019127"/>
          </a:xfrm>
          <a:custGeom>
            <a:avLst/>
            <a:gdLst>
              <a:gd name="connsiteX0" fmla="*/ 219223 w 1455521"/>
              <a:gd name="connsiteY0" fmla="*/ 0 h 1019127"/>
              <a:gd name="connsiteX1" fmla="*/ 1236298 w 1455521"/>
              <a:gd name="connsiteY1" fmla="*/ 0 h 1019127"/>
              <a:gd name="connsiteX2" fmla="*/ 1455521 w 1455521"/>
              <a:gd name="connsiteY2" fmla="*/ 385779 h 1019127"/>
              <a:gd name="connsiteX3" fmla="*/ 1095615 w 1455521"/>
              <a:gd name="connsiteY3" fmla="*/ 1019127 h 1019127"/>
              <a:gd name="connsiteX4" fmla="*/ 359906 w 1455521"/>
              <a:gd name="connsiteY4" fmla="*/ 1019127 h 1019127"/>
              <a:gd name="connsiteX5" fmla="*/ 0 w 1455521"/>
              <a:gd name="connsiteY5" fmla="*/ 385779 h 1019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1019127">
                <a:moveTo>
                  <a:pt x="219223" y="0"/>
                </a:moveTo>
                <a:lnTo>
                  <a:pt x="1236298" y="0"/>
                </a:lnTo>
                <a:lnTo>
                  <a:pt x="1455521" y="385779"/>
                </a:lnTo>
                <a:lnTo>
                  <a:pt x="1095615" y="1019127"/>
                </a:lnTo>
                <a:lnTo>
                  <a:pt x="359906" y="1019127"/>
                </a:lnTo>
                <a:lnTo>
                  <a:pt x="0" y="38577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Hexagon 15">
            <a:extLst>
              <a:ext uri="{FF2B5EF4-FFF2-40B4-BE49-F238E27FC236}">
                <a16:creationId xmlns:a16="http://schemas.microsoft.com/office/drawing/2014/main" id="{93831F6E-A0DA-46E5-AF13-ED5D9ABF108D}"/>
              </a:ext>
            </a:extLst>
          </p:cNvPr>
          <p:cNvSpPr/>
          <p:nvPr userDrawn="1"/>
        </p:nvSpPr>
        <p:spPr>
          <a:xfrm>
            <a:off x="1579486" y="450004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Hexagon 17">
            <a:extLst>
              <a:ext uri="{FF2B5EF4-FFF2-40B4-BE49-F238E27FC236}">
                <a16:creationId xmlns:a16="http://schemas.microsoft.com/office/drawing/2014/main" id="{18B06ECC-5FA7-4ACA-86BF-694240D0C05B}"/>
              </a:ext>
            </a:extLst>
          </p:cNvPr>
          <p:cNvSpPr/>
          <p:nvPr userDrawn="1"/>
        </p:nvSpPr>
        <p:spPr>
          <a:xfrm>
            <a:off x="412218" y="1136470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" name="Hexagon 19">
            <a:extLst>
              <a:ext uri="{FF2B5EF4-FFF2-40B4-BE49-F238E27FC236}">
                <a16:creationId xmlns:a16="http://schemas.microsoft.com/office/drawing/2014/main" id="{089AA305-8FFC-46A5-B806-D5D78320D0CD}"/>
              </a:ext>
            </a:extLst>
          </p:cNvPr>
          <p:cNvSpPr/>
          <p:nvPr userDrawn="1"/>
        </p:nvSpPr>
        <p:spPr>
          <a:xfrm>
            <a:off x="1580070" y="1812437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Hexagon 21">
            <a:extLst>
              <a:ext uri="{FF2B5EF4-FFF2-40B4-BE49-F238E27FC236}">
                <a16:creationId xmlns:a16="http://schemas.microsoft.com/office/drawing/2014/main" id="{DB2D65ED-32BC-44B2-92F3-E16717051CA1}"/>
              </a:ext>
            </a:extLst>
          </p:cNvPr>
          <p:cNvSpPr/>
          <p:nvPr userDrawn="1"/>
        </p:nvSpPr>
        <p:spPr>
          <a:xfrm>
            <a:off x="3953772" y="4582171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6100186E-95B0-AB29-6F1D-DBFBAA566DB2}"/>
              </a:ext>
            </a:extLst>
          </p:cNvPr>
          <p:cNvSpPr/>
          <p:nvPr userDrawn="1"/>
        </p:nvSpPr>
        <p:spPr>
          <a:xfrm>
            <a:off x="3955762" y="5952136"/>
            <a:ext cx="1455521" cy="932559"/>
          </a:xfrm>
          <a:custGeom>
            <a:avLst/>
            <a:gdLst>
              <a:gd name="connsiteX0" fmla="*/ 359906 w 1455521"/>
              <a:gd name="connsiteY0" fmla="*/ 0 h 932559"/>
              <a:gd name="connsiteX1" fmla="*/ 1095615 w 1455521"/>
              <a:gd name="connsiteY1" fmla="*/ 0 h 932559"/>
              <a:gd name="connsiteX2" fmla="*/ 1455521 w 1455521"/>
              <a:gd name="connsiteY2" fmla="*/ 633348 h 932559"/>
              <a:gd name="connsiteX3" fmla="*/ 1285492 w 1455521"/>
              <a:gd name="connsiteY3" fmla="*/ 932559 h 932559"/>
              <a:gd name="connsiteX4" fmla="*/ 170030 w 1455521"/>
              <a:gd name="connsiteY4" fmla="*/ 932559 h 932559"/>
              <a:gd name="connsiteX5" fmla="*/ 0 w 1455521"/>
              <a:gd name="connsiteY5" fmla="*/ 633348 h 932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932559">
                <a:moveTo>
                  <a:pt x="359906" y="0"/>
                </a:moveTo>
                <a:lnTo>
                  <a:pt x="1095615" y="0"/>
                </a:lnTo>
                <a:lnTo>
                  <a:pt x="1455521" y="633348"/>
                </a:lnTo>
                <a:lnTo>
                  <a:pt x="1285492" y="932559"/>
                </a:lnTo>
                <a:lnTo>
                  <a:pt x="170030" y="932559"/>
                </a:lnTo>
                <a:lnTo>
                  <a:pt x="0" y="633348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Hexagon 27">
            <a:extLst>
              <a:ext uri="{FF2B5EF4-FFF2-40B4-BE49-F238E27FC236}">
                <a16:creationId xmlns:a16="http://schemas.microsoft.com/office/drawing/2014/main" id="{5275D449-7441-440B-8584-96D25256F24D}"/>
              </a:ext>
            </a:extLst>
          </p:cNvPr>
          <p:cNvSpPr/>
          <p:nvPr userDrawn="1"/>
        </p:nvSpPr>
        <p:spPr>
          <a:xfrm>
            <a:off x="2783996" y="5245443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Hexagon 28">
            <a:extLst>
              <a:ext uri="{FF2B5EF4-FFF2-40B4-BE49-F238E27FC236}">
                <a16:creationId xmlns:a16="http://schemas.microsoft.com/office/drawing/2014/main" id="{94CFCD79-F5CD-4175-96DE-1AC2E1999DB6}"/>
              </a:ext>
            </a:extLst>
          </p:cNvPr>
          <p:cNvSpPr/>
          <p:nvPr userDrawn="1"/>
        </p:nvSpPr>
        <p:spPr>
          <a:xfrm>
            <a:off x="2767144" y="3880620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3" name="Freeform 42">
            <a:extLst>
              <a:ext uri="{FF2B5EF4-FFF2-40B4-BE49-F238E27FC236}">
                <a16:creationId xmlns:a16="http://schemas.microsoft.com/office/drawing/2014/main" id="{C8667104-E096-23C3-4C2C-5277C2AF5C57}"/>
              </a:ext>
            </a:extLst>
          </p:cNvPr>
          <p:cNvSpPr/>
          <p:nvPr userDrawn="1"/>
        </p:nvSpPr>
        <p:spPr>
          <a:xfrm>
            <a:off x="3702" y="448131"/>
            <a:ext cx="678871" cy="1266696"/>
          </a:xfrm>
          <a:custGeom>
            <a:avLst/>
            <a:gdLst>
              <a:gd name="connsiteX0" fmla="*/ 0 w 678871"/>
              <a:gd name="connsiteY0" fmla="*/ 0 h 1266696"/>
              <a:gd name="connsiteX1" fmla="*/ 318965 w 678871"/>
              <a:gd name="connsiteY1" fmla="*/ 0 h 1266696"/>
              <a:gd name="connsiteX2" fmla="*/ 678871 w 678871"/>
              <a:gd name="connsiteY2" fmla="*/ 633348 h 1266696"/>
              <a:gd name="connsiteX3" fmla="*/ 318965 w 678871"/>
              <a:gd name="connsiteY3" fmla="*/ 1266696 h 1266696"/>
              <a:gd name="connsiteX4" fmla="*/ 0 w 678871"/>
              <a:gd name="connsiteY4" fmla="*/ 1266696 h 1266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871" h="1266696">
                <a:moveTo>
                  <a:pt x="0" y="0"/>
                </a:moveTo>
                <a:lnTo>
                  <a:pt x="318965" y="0"/>
                </a:lnTo>
                <a:lnTo>
                  <a:pt x="678871" y="633348"/>
                </a:lnTo>
                <a:lnTo>
                  <a:pt x="318965" y="1266696"/>
                </a:lnTo>
                <a:lnTo>
                  <a:pt x="0" y="1266696"/>
                </a:lnTo>
                <a:close/>
              </a:path>
            </a:pathLst>
          </a:cu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Hexagon 31">
            <a:extLst>
              <a:ext uri="{FF2B5EF4-FFF2-40B4-BE49-F238E27FC236}">
                <a16:creationId xmlns:a16="http://schemas.microsoft.com/office/drawing/2014/main" id="{61BB4AB0-7C5C-4697-A25B-0AFD8754AB52}"/>
              </a:ext>
            </a:extLst>
          </p:cNvPr>
          <p:cNvSpPr/>
          <p:nvPr userDrawn="1"/>
        </p:nvSpPr>
        <p:spPr>
          <a:xfrm>
            <a:off x="1580353" y="3182793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6" name="Freeform 45">
            <a:extLst>
              <a:ext uri="{FF2B5EF4-FFF2-40B4-BE49-F238E27FC236}">
                <a16:creationId xmlns:a16="http://schemas.microsoft.com/office/drawing/2014/main" id="{2363FF00-E570-D743-258E-E9FEF4F02A08}"/>
              </a:ext>
            </a:extLst>
          </p:cNvPr>
          <p:cNvSpPr/>
          <p:nvPr userDrawn="1"/>
        </p:nvSpPr>
        <p:spPr>
          <a:xfrm>
            <a:off x="6334981" y="5962237"/>
            <a:ext cx="1455521" cy="901561"/>
          </a:xfrm>
          <a:custGeom>
            <a:avLst/>
            <a:gdLst>
              <a:gd name="connsiteX0" fmla="*/ 359906 w 1455521"/>
              <a:gd name="connsiteY0" fmla="*/ 0 h 901561"/>
              <a:gd name="connsiteX1" fmla="*/ 1095615 w 1455521"/>
              <a:gd name="connsiteY1" fmla="*/ 0 h 901561"/>
              <a:gd name="connsiteX2" fmla="*/ 1455521 w 1455521"/>
              <a:gd name="connsiteY2" fmla="*/ 633348 h 901561"/>
              <a:gd name="connsiteX3" fmla="*/ 1303107 w 1455521"/>
              <a:gd name="connsiteY3" fmla="*/ 901561 h 901561"/>
              <a:gd name="connsiteX4" fmla="*/ 152415 w 1455521"/>
              <a:gd name="connsiteY4" fmla="*/ 901561 h 901561"/>
              <a:gd name="connsiteX5" fmla="*/ 0 w 1455521"/>
              <a:gd name="connsiteY5" fmla="*/ 633348 h 901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901561">
                <a:moveTo>
                  <a:pt x="359906" y="0"/>
                </a:moveTo>
                <a:lnTo>
                  <a:pt x="1095615" y="0"/>
                </a:lnTo>
                <a:lnTo>
                  <a:pt x="1455521" y="633348"/>
                </a:lnTo>
                <a:lnTo>
                  <a:pt x="1303107" y="901561"/>
                </a:lnTo>
                <a:lnTo>
                  <a:pt x="152415" y="901561"/>
                </a:lnTo>
                <a:lnTo>
                  <a:pt x="0" y="633348"/>
                </a:lnTo>
                <a:close/>
              </a:path>
            </a:pathLst>
          </a:custGeom>
          <a:noFill/>
          <a:ln w="19050">
            <a:solidFill>
              <a:srgbClr val="984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" name="Content Placeholder 47">
            <a:extLst>
              <a:ext uri="{FF2B5EF4-FFF2-40B4-BE49-F238E27FC236}">
                <a16:creationId xmlns:a16="http://schemas.microsoft.com/office/drawing/2014/main" id="{073CD90F-1E45-47EC-B558-D5F638F5FE6F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2754948" y="2502098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 w="12700">
            <a:noFill/>
          </a:ln>
        </p:spPr>
        <p:txBody>
          <a:bodyPr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29" name="Content Placeholder 47">
            <a:extLst>
              <a:ext uri="{FF2B5EF4-FFF2-40B4-BE49-F238E27FC236}">
                <a16:creationId xmlns:a16="http://schemas.microsoft.com/office/drawing/2014/main" id="{9A501203-35D0-41A5-A2A4-9F05FAB495C4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91110" y="2493385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30" name="Content Placeholder 47">
            <a:extLst>
              <a:ext uri="{FF2B5EF4-FFF2-40B4-BE49-F238E27FC236}">
                <a16:creationId xmlns:a16="http://schemas.microsoft.com/office/drawing/2014/main" id="{1FA62038-8BB7-45FD-896E-34738A5578B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5151412" y="5238680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 w="12700">
            <a:noFill/>
          </a:ln>
        </p:spPr>
        <p:txBody>
          <a:bodyPr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31" name="Content Placeholder 47">
            <a:extLst>
              <a:ext uri="{FF2B5EF4-FFF2-40B4-BE49-F238E27FC236}">
                <a16:creationId xmlns:a16="http://schemas.microsoft.com/office/drawing/2014/main" id="{9A7E0EE6-5885-489B-81A9-65DBC001693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3948599" y="3194928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 w="12700">
            <a:noFill/>
          </a:ln>
        </p:spPr>
        <p:txBody>
          <a:bodyPr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21" name="Content Placeholder 47" descr="Click icon to add picture">
            <a:extLst>
              <a:ext uri="{FF2B5EF4-FFF2-40B4-BE49-F238E27FC236}">
                <a16:creationId xmlns:a16="http://schemas.microsoft.com/office/drawing/2014/main" id="{B7E46D91-6194-E279-CAE3-425E21FD4A8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000" y="3093990"/>
            <a:ext cx="3034145" cy="187979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4722C9EB-D452-B3DF-5219-160F48DE7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703538"/>
            <a:ext cx="5055698" cy="1325563"/>
          </a:xfrm>
        </p:spPr>
        <p:txBody>
          <a:bodyPr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0" name="Freeform 39">
            <a:extLst>
              <a:ext uri="{FF2B5EF4-FFF2-40B4-BE49-F238E27FC236}">
                <a16:creationId xmlns:a16="http://schemas.microsoft.com/office/drawing/2014/main" id="{E3C8467A-0A34-2A65-92FE-F12F6A3D84A6}"/>
              </a:ext>
            </a:extLst>
          </p:cNvPr>
          <p:cNvSpPr/>
          <p:nvPr userDrawn="1"/>
        </p:nvSpPr>
        <p:spPr>
          <a:xfrm>
            <a:off x="-6538" y="1815084"/>
            <a:ext cx="697438" cy="1266696"/>
          </a:xfrm>
          <a:custGeom>
            <a:avLst/>
            <a:gdLst>
              <a:gd name="connsiteX0" fmla="*/ 0 w 732607"/>
              <a:gd name="connsiteY0" fmla="*/ 0 h 1266696"/>
              <a:gd name="connsiteX1" fmla="*/ 372701 w 732607"/>
              <a:gd name="connsiteY1" fmla="*/ 0 h 1266696"/>
              <a:gd name="connsiteX2" fmla="*/ 732607 w 732607"/>
              <a:gd name="connsiteY2" fmla="*/ 633348 h 1266696"/>
              <a:gd name="connsiteX3" fmla="*/ 372701 w 732607"/>
              <a:gd name="connsiteY3" fmla="*/ 1266696 h 1266696"/>
              <a:gd name="connsiteX4" fmla="*/ 0 w 732607"/>
              <a:gd name="connsiteY4" fmla="*/ 1266696 h 1266696"/>
              <a:gd name="connsiteX0" fmla="*/ 43961 w 732607"/>
              <a:gd name="connsiteY0" fmla="*/ 8793 h 1266696"/>
              <a:gd name="connsiteX1" fmla="*/ 372701 w 732607"/>
              <a:gd name="connsiteY1" fmla="*/ 0 h 1266696"/>
              <a:gd name="connsiteX2" fmla="*/ 732607 w 732607"/>
              <a:gd name="connsiteY2" fmla="*/ 633348 h 1266696"/>
              <a:gd name="connsiteX3" fmla="*/ 372701 w 732607"/>
              <a:gd name="connsiteY3" fmla="*/ 1266696 h 1266696"/>
              <a:gd name="connsiteX4" fmla="*/ 0 w 732607"/>
              <a:gd name="connsiteY4" fmla="*/ 1266696 h 1266696"/>
              <a:gd name="connsiteX5" fmla="*/ 43961 w 732607"/>
              <a:gd name="connsiteY5" fmla="*/ 8793 h 1266696"/>
              <a:gd name="connsiteX0" fmla="*/ 8792 w 697438"/>
              <a:gd name="connsiteY0" fmla="*/ 8793 h 1266696"/>
              <a:gd name="connsiteX1" fmla="*/ 337532 w 697438"/>
              <a:gd name="connsiteY1" fmla="*/ 0 h 1266696"/>
              <a:gd name="connsiteX2" fmla="*/ 697438 w 697438"/>
              <a:gd name="connsiteY2" fmla="*/ 633348 h 1266696"/>
              <a:gd name="connsiteX3" fmla="*/ 337532 w 697438"/>
              <a:gd name="connsiteY3" fmla="*/ 1266696 h 1266696"/>
              <a:gd name="connsiteX4" fmla="*/ 0 w 697438"/>
              <a:gd name="connsiteY4" fmla="*/ 1266696 h 1266696"/>
              <a:gd name="connsiteX5" fmla="*/ 8792 w 697438"/>
              <a:gd name="connsiteY5" fmla="*/ 8793 h 1266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7438" h="1266696">
                <a:moveTo>
                  <a:pt x="8792" y="8793"/>
                </a:moveTo>
                <a:lnTo>
                  <a:pt x="337532" y="0"/>
                </a:lnTo>
                <a:lnTo>
                  <a:pt x="697438" y="633348"/>
                </a:lnTo>
                <a:lnTo>
                  <a:pt x="337532" y="1266696"/>
                </a:lnTo>
                <a:lnTo>
                  <a:pt x="0" y="1266696"/>
                </a:lnTo>
                <a:cubicBezTo>
                  <a:pt x="0" y="844464"/>
                  <a:pt x="8792" y="431025"/>
                  <a:pt x="8792" y="8793"/>
                </a:cubicBezTo>
                <a:close/>
              </a:path>
            </a:pathLst>
          </a:custGeom>
          <a:noFill/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334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7">
            <a:extLst>
              <a:ext uri="{FF2B5EF4-FFF2-40B4-BE49-F238E27FC236}">
                <a16:creationId xmlns:a16="http://schemas.microsoft.com/office/drawing/2014/main" id="{28B6388A-37D2-4382-A7FC-9B9A76BDE8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4169" y="6217920"/>
            <a:ext cx="45859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18CB8A3D-9A54-FD7C-F6A5-B33E6C891A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Title Placeholder 4">
            <a:extLst>
              <a:ext uri="{FF2B5EF4-FFF2-40B4-BE49-F238E27FC236}">
                <a16:creationId xmlns:a16="http://schemas.microsoft.com/office/drawing/2014/main" id="{F38A7675-78A2-B642-22AF-B98514C68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76125D-E69D-E2ED-1549-3D67DBD487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" y="62179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202057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52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8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03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640" userDrawn="1">
          <p15:clr>
            <a:srgbClr val="F26B43"/>
          </p15:clr>
        </p15:guide>
        <p15:guide id="4" pos="1656" userDrawn="1">
          <p15:clr>
            <a:srgbClr val="F26B43"/>
          </p15:clr>
        </p15:guide>
        <p15:guide id="5" pos="520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fif"/><Relationship Id="rId2" Type="http://schemas.openxmlformats.org/officeDocument/2006/relationships/image" Target="../media/image9.jfi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jfif"/><Relationship Id="rId4" Type="http://schemas.openxmlformats.org/officeDocument/2006/relationships/image" Target="../media/image11.jf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fif"/><Relationship Id="rId2" Type="http://schemas.openxmlformats.org/officeDocument/2006/relationships/image" Target="../media/image13.jfif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f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jf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fif"/><Relationship Id="rId3" Type="http://schemas.openxmlformats.org/officeDocument/2006/relationships/image" Target="../media/image19.jfif"/><Relationship Id="rId7" Type="http://schemas.openxmlformats.org/officeDocument/2006/relationships/image" Target="../media/image23.jfif"/><Relationship Id="rId2" Type="http://schemas.openxmlformats.org/officeDocument/2006/relationships/image" Target="../media/image18.jfif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2.jfif"/><Relationship Id="rId5" Type="http://schemas.openxmlformats.org/officeDocument/2006/relationships/image" Target="../media/image21.jfif"/><Relationship Id="rId4" Type="http://schemas.openxmlformats.org/officeDocument/2006/relationships/image" Target="../media/image20.jfif"/><Relationship Id="rId9" Type="http://schemas.openxmlformats.org/officeDocument/2006/relationships/image" Target="../media/image25.jf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heritzlondon.com/about-the-ritz/history/" TargetMode="External"/><Relationship Id="rId3" Type="http://schemas.openxmlformats.org/officeDocument/2006/relationships/hyperlink" Target="https://www.ritzcarlton.com/en/hotels/washington-dc/tysons-corner/hotel-overview" TargetMode="External"/><Relationship Id="rId7" Type="http://schemas.openxmlformats.org/officeDocument/2006/relationships/hyperlink" Target="https://www.ritzcarlton.com/en/hotels/china/hong-kong/rooms-suites/club-level" TargetMode="External"/><Relationship Id="rId2" Type="http://schemas.openxmlformats.org/officeDocument/2006/relationships/hyperlink" Target="https://www.hotel-development.marriott.com/" TargetMode="External"/><Relationship Id="rId1" Type="http://schemas.openxmlformats.org/officeDocument/2006/relationships/slideLayout" Target="../slideLayouts/slideLayout15.xml"/><Relationship Id="rId6" Type="http://schemas.openxmlformats.org/officeDocument/2006/relationships/hyperlink" Target="https://www.journey.ritzcarlton.com/food_drink/cocktails-views" TargetMode="External"/><Relationship Id="rId5" Type="http://schemas.openxmlformats.org/officeDocument/2006/relationships/hyperlink" Target="https://www.ritzcarlton.com/en/hotels/india/bangalore/rooms-suites/club-level" TargetMode="External"/><Relationship Id="rId10" Type="http://schemas.openxmlformats.org/officeDocument/2006/relationships/image" Target="../media/image2.png"/><Relationship Id="rId4" Type="http://schemas.openxmlformats.org/officeDocument/2006/relationships/hyperlink" Target="https://www.ritzcarlton.com/en/hotels/new-orleans/rooms-suites/club-level#fndtn-StoriesThatInspire" TargetMode="External"/><Relationship Id="rId9" Type="http://schemas.openxmlformats.org/officeDocument/2006/relationships/image" Target="../media/image26.jf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fif"/><Relationship Id="rId2" Type="http://schemas.openxmlformats.org/officeDocument/2006/relationships/image" Target="../media/image25.jfif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8.jfif"/><Relationship Id="rId4" Type="http://schemas.openxmlformats.org/officeDocument/2006/relationships/image" Target="../media/image22.jf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93A3B864-5E85-99D2-93E5-5CA1F4F35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764" y="541175"/>
            <a:ext cx="5257793" cy="3079103"/>
          </a:xfrm>
        </p:spPr>
        <p:txBody>
          <a:bodyPr/>
          <a:lstStyle/>
          <a:p>
            <a:r>
              <a:rPr lang="en-US" sz="3200" dirty="0">
                <a:latin typeface="+mn-lt"/>
              </a:rPr>
              <a:t>The Role &amp; Importance of quality service,         Hospitality &amp; Guest Services within the Hotel Industry</a:t>
            </a:r>
            <a:br>
              <a:rPr lang="en-US" sz="3200" dirty="0">
                <a:latin typeface="+mn-lt"/>
              </a:rPr>
            </a:br>
            <a:br>
              <a:rPr lang="en-US" sz="3200" dirty="0">
                <a:latin typeface="+mn-lt"/>
              </a:rPr>
            </a:br>
            <a:r>
              <a:rPr lang="en-US" sz="3200" dirty="0">
                <a:latin typeface="+mn-lt"/>
              </a:rPr>
              <a:t> </a:t>
            </a:r>
            <a:br>
              <a:rPr lang="en-US" sz="2800" dirty="0">
                <a:latin typeface="+mn-lt"/>
              </a:rPr>
            </a:br>
            <a:endParaRPr lang="en-US" sz="280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85E0237-B9A1-0B58-E0AA-05EF84817EB4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601365" y="3620279"/>
            <a:ext cx="4230267" cy="2369974"/>
          </a:xfrm>
        </p:spPr>
        <p:txBody>
          <a:bodyPr/>
          <a:lstStyle/>
          <a:p>
            <a:r>
              <a:rPr lang="en-US" sz="1800" dirty="0"/>
              <a:t>BA International Hotel Management</a:t>
            </a:r>
          </a:p>
          <a:p>
            <a:r>
              <a:rPr lang="en-US" sz="1800" dirty="0"/>
              <a:t>Module: Hospitality &amp; Guest Services (BMIH4003) LEVEL 4</a:t>
            </a:r>
          </a:p>
          <a:p>
            <a:r>
              <a:rPr lang="en-US" dirty="0"/>
              <a:t>Student Name: Ovidiu-Mario Trasc</a:t>
            </a:r>
          </a:p>
          <a:p>
            <a:r>
              <a:rPr lang="en-US" dirty="0"/>
              <a:t>Tutor name: Lisa </a:t>
            </a:r>
            <a:r>
              <a:rPr lang="en-US" dirty="0" err="1"/>
              <a:t>Bassler</a:t>
            </a:r>
            <a:endParaRPr lang="en-US" dirty="0"/>
          </a:p>
        </p:txBody>
      </p:sp>
      <p:pic>
        <p:nvPicPr>
          <p:cNvPr id="30" name="Picture placeholder 29">
            <a:extLst>
              <a:ext uri="{FF2B5EF4-FFF2-40B4-BE49-F238E27FC236}">
                <a16:creationId xmlns:a16="http://schemas.microsoft.com/office/drawing/2014/main" id="{18C88B4D-F554-49C2-A23C-DFE94D4C835B}"/>
              </a:ext>
            </a:extLst>
          </p:cNvPr>
          <p:cNvPicPr>
            <a:picLocks noGrp="1" noChangeAspect="1"/>
          </p:cNvPicPr>
          <p:nvPr>
            <p:ph type="pic" sz="quarter" idx="47"/>
          </p:nvPr>
        </p:nvPicPr>
        <p:blipFill>
          <a:blip r:embed="rId2"/>
          <a:srcRect l="13804" r="13804"/>
          <a:stretch/>
        </p:blipFill>
        <p:spPr>
          <a:xfrm>
            <a:off x="6210510" y="373224"/>
            <a:ext cx="5257793" cy="5943600"/>
          </a:xfrm>
        </p:spPr>
      </p:pic>
      <p:pic>
        <p:nvPicPr>
          <p:cNvPr id="12" name="Shape 31">
            <a:extLst>
              <a:ext uri="{FF2B5EF4-FFF2-40B4-BE49-F238E27FC236}">
                <a16:creationId xmlns:a16="http://schemas.microsoft.com/office/drawing/2014/main" id="{A2E096B7-3B4F-355B-58E5-41784AC8B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5" b="2555"/>
          <a:stretch>
            <a:fillRect/>
          </a:stretch>
        </p:blipFill>
        <p:spPr>
          <a:xfrm>
            <a:off x="6284315" y="3984454"/>
            <a:ext cx="1570617" cy="17968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pic>
        <p:nvPicPr>
          <p:cNvPr id="13" name="Shape 33">
            <a:extLst>
              <a:ext uri="{FF2B5EF4-FFF2-40B4-BE49-F238E27FC236}">
                <a16:creationId xmlns:a16="http://schemas.microsoft.com/office/drawing/2014/main" id="{4D81E37E-7366-D88D-83B8-BBA577CA46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897686" y="1064464"/>
            <a:ext cx="1570617" cy="17968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98447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>
            <a:extLst>
              <a:ext uri="{FF2B5EF4-FFF2-40B4-BE49-F238E27FC236}">
                <a16:creationId xmlns:a16="http://schemas.microsoft.com/office/drawing/2014/main" id="{5DF64211-DCD8-B458-DBD2-EBDA7AE33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572" y="2985796"/>
            <a:ext cx="4199387" cy="1538943"/>
          </a:xfrm>
        </p:spPr>
        <p:txBody>
          <a:bodyPr/>
          <a:lstStyle/>
          <a:p>
            <a:r>
              <a:rPr lang="en-US" altLang="zh-CN" dirty="0"/>
              <a:t>Table of Content</a:t>
            </a:r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FEA3BB9-F064-CFBE-C0BE-BB7A22A4DCFC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274027" y="1231641"/>
            <a:ext cx="1913128" cy="899327"/>
          </a:xfrm>
        </p:spPr>
        <p:txBody>
          <a:bodyPr/>
          <a:lstStyle/>
          <a:p>
            <a:r>
              <a:rPr lang="en-US" dirty="0"/>
              <a:t>1. </a:t>
            </a:r>
            <a:r>
              <a:rPr lang="en-US" sz="1800" dirty="0"/>
              <a:t>Marriott International </a:t>
            </a:r>
          </a:p>
          <a:p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8024C77-A2F8-1ABA-5412-E6BB88B5FA1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 dirty="0"/>
              <a:t>2. </a:t>
            </a:r>
            <a:r>
              <a:rPr lang="en-US" sz="1800" dirty="0"/>
              <a:t>Ritz –Carlton brand</a:t>
            </a:r>
          </a:p>
          <a:p>
            <a:endParaRPr lang="en-US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241202DB-E499-EB19-8A48-A3301DA59ED7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5241222" y="2752531"/>
            <a:ext cx="1914694" cy="1107124"/>
          </a:xfrm>
        </p:spPr>
        <p:txBody>
          <a:bodyPr/>
          <a:lstStyle/>
          <a:p>
            <a:r>
              <a:rPr lang="en-US" dirty="0"/>
              <a:t>3. Main consumers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D5402852-C1AD-6A4E-DAA7-0AE582A742F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7410670" y="2827557"/>
            <a:ext cx="1913128" cy="1107124"/>
          </a:xfrm>
        </p:spPr>
        <p:txBody>
          <a:bodyPr/>
          <a:lstStyle/>
          <a:p>
            <a:r>
              <a:rPr lang="en-US" dirty="0"/>
              <a:t>4. </a:t>
            </a:r>
            <a:r>
              <a:rPr lang="en-US" sz="1800" dirty="0"/>
              <a:t>Nature, scope and role of the guest services</a:t>
            </a:r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ABF1D337-2A3C-A0FB-A6CD-5E4B9D6DFD91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6274027" y="4696517"/>
            <a:ext cx="1913128" cy="1200430"/>
          </a:xfrm>
        </p:spPr>
        <p:txBody>
          <a:bodyPr/>
          <a:lstStyle/>
          <a:p>
            <a:r>
              <a:rPr lang="en-US" sz="1800" dirty="0"/>
              <a:t>6. How the hotel meet guest expectations</a:t>
            </a:r>
          </a:p>
          <a:p>
            <a:endParaRPr lang="en-US" sz="1800" dirty="0"/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1CB776F0-7E87-299B-6140-19F4A6E232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060" y="4524739"/>
            <a:ext cx="3069927" cy="17252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6D14AC-AAEE-76F4-AF03-2FC3029203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7581" y="2858974"/>
            <a:ext cx="1999661" cy="114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5351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1D18537-D028-9E9C-FB87-93F24955D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574" y="167952"/>
            <a:ext cx="5117162" cy="895739"/>
          </a:xfrm>
        </p:spPr>
        <p:txBody>
          <a:bodyPr/>
          <a:lstStyle/>
          <a:p>
            <a:r>
              <a:rPr lang="en-US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Marriott International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C0093B1-77CC-1E61-FB22-E136F94EABD2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206232" y="898159"/>
            <a:ext cx="4533719" cy="2171612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en-US" sz="1600" b="0" i="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</a:rPr>
              <a:t>the most powerful portfolio in the industry</a:t>
            </a:r>
          </a:p>
          <a:p>
            <a:pPr marL="285750" indent="-285750">
              <a:buFontTx/>
              <a:buChar char="-"/>
            </a:pPr>
            <a:r>
              <a:rPr lang="en-US" sz="1600" b="0" i="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</a:rPr>
              <a:t>Founded by J. Willard and Alice Marriott in 1927</a:t>
            </a:r>
          </a:p>
          <a:p>
            <a:pPr marL="285750" indent="-285750">
              <a:buFontTx/>
              <a:buChar char="-"/>
            </a:pPr>
            <a:r>
              <a:rPr lang="en-US" sz="16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All over the world, 139 countries</a:t>
            </a:r>
            <a:endParaRPr lang="en-US" sz="1600" b="0" i="0" dirty="0">
              <a:solidFill>
                <a:schemeClr val="accent1">
                  <a:lumMod val="40000"/>
                  <a:lumOff val="60000"/>
                </a:schemeClr>
              </a:solidFill>
              <a:effectLst/>
            </a:endParaRPr>
          </a:p>
          <a:p>
            <a:pPr marL="285750" indent="-285750">
              <a:buFontTx/>
              <a:buChar char="-"/>
            </a:pPr>
            <a:r>
              <a:rPr lang="en-US" sz="16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30 brands divided in 4 categories: luxury, premium, select and longer stays.</a:t>
            </a:r>
          </a:p>
          <a:p>
            <a:pPr marL="285750" indent="-285750">
              <a:buFontTx/>
              <a:buChar char="-"/>
            </a:pPr>
            <a:endParaRPr lang="en-US" dirty="0">
              <a:solidFill>
                <a:schemeClr val="accent1">
                  <a:lumMod val="40000"/>
                  <a:lumOff val="60000"/>
                </a:schemeClr>
              </a:solidFill>
              <a:latin typeface="proxima-nova"/>
            </a:endParaRPr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8C4B5C6A-45B4-1976-622A-4CEB4E3211BC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>
          <a:blip r:embed="rId2"/>
          <a:srcRect l="23443" r="23443"/>
          <a:stretch/>
        </p:blipFill>
        <p:spPr>
          <a:xfrm>
            <a:off x="5799366" y="167952"/>
            <a:ext cx="6186402" cy="6580790"/>
          </a:xfrm>
        </p:spPr>
      </p:pic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91FB993-29E1-3DBD-8335-7970016F8D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584821" y="311581"/>
            <a:ext cx="1896941" cy="217161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rgbClr val="C95B3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7D952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9" name="Slide Number Placeholder 13">
            <a:extLst>
              <a:ext uri="{FF2B5EF4-FFF2-40B4-BE49-F238E27FC236}">
                <a16:creationId xmlns:a16="http://schemas.microsoft.com/office/drawing/2014/main" id="{D246665A-6901-3F62-340A-A95E775ACA48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ctr" defTabSz="914400" rtl="0" eaLnBrk="1" latinLnBrk="0" hangingPunct="1">
              <a:defRPr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FEACEE-25B4-4A2D-B147-27296E36371D}" type="slidenum">
              <a:rPr kumimoji="0" lang="zh-CN" altLang="en-US" sz="120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8" name="Footer Placeholder 17">
            <a:extLst>
              <a:ext uri="{FF2B5EF4-FFF2-40B4-BE49-F238E27FC236}">
                <a16:creationId xmlns:a16="http://schemas.microsoft.com/office/drawing/2014/main" id="{59AC624B-4FD9-E308-F182-08902D49A82B}"/>
              </a:ext>
            </a:extLst>
          </p:cNvPr>
          <p:cNvSpPr>
            <a:spLocks noGrp="1"/>
          </p:cNvSpPr>
          <p:nvPr>
            <p:ph type="ftr" sz="quarter" idx="52"/>
          </p:nvPr>
        </p:nvSpPr>
        <p:spPr/>
        <p:txBody>
          <a:bodyPr/>
          <a:lstStyle/>
          <a:p>
            <a:r>
              <a:rPr lang="en-US" noProof="0" dirty="0"/>
              <a:t>RITZ-CARLTON</a:t>
            </a:r>
          </a:p>
        </p:txBody>
      </p:sp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9E1C55A7-2B2B-2577-EAEE-A949F03A5B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773" y="2984039"/>
            <a:ext cx="4746709" cy="3250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54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itle 45">
            <a:extLst>
              <a:ext uri="{FF2B5EF4-FFF2-40B4-BE49-F238E27FC236}">
                <a16:creationId xmlns:a16="http://schemas.microsoft.com/office/drawing/2014/main" id="{4D761329-3BEF-0173-1328-A4DB26572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4654" y="84591"/>
            <a:ext cx="4730620" cy="773825"/>
          </a:xfrm>
        </p:spPr>
        <p:txBody>
          <a:bodyPr anchor="ctr">
            <a:normAutofit/>
          </a:bodyPr>
          <a:lstStyle/>
          <a:p>
            <a:r>
              <a:rPr lang="en-US" dirty="0"/>
              <a:t>Ritz-Carlton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FC101F03-8617-09D4-619B-F38E2F0A4F1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708709" y="1007707"/>
            <a:ext cx="5197151" cy="5374432"/>
          </a:xfrm>
        </p:spPr>
        <p:txBody>
          <a:bodyPr>
            <a:normAutofit/>
          </a:bodyPr>
          <a:lstStyle/>
          <a:p>
            <a:pPr marL="285750" indent="-285750" algn="just">
              <a:buFontTx/>
              <a:buChar char="-"/>
            </a:pPr>
            <a:r>
              <a:rPr lang="en-US" sz="1600" dirty="0"/>
              <a:t>One of the most luxury brand of Marriott International</a:t>
            </a:r>
          </a:p>
          <a:p>
            <a:pPr marL="285750" indent="-285750" algn="just">
              <a:buFontTx/>
              <a:buChar char="-"/>
            </a:pPr>
            <a:r>
              <a:rPr lang="en-US" sz="1600" dirty="0"/>
              <a:t>A history of more than 100 years:</a:t>
            </a:r>
          </a:p>
          <a:p>
            <a:pPr marL="285750" indent="-285750" algn="just">
              <a:buFontTx/>
              <a:buChar char="-"/>
            </a:pPr>
            <a:r>
              <a:rPr lang="en-US" sz="1600" dirty="0"/>
              <a:t>The Ritz-Carlton Investing Company was established in 1906</a:t>
            </a:r>
          </a:p>
          <a:p>
            <a:pPr marL="285750" indent="-285750" algn="just">
              <a:buFontTx/>
              <a:buChar char="-"/>
            </a:pPr>
            <a:r>
              <a:rPr lang="en-US" sz="1600" dirty="0"/>
              <a:t>In 1983, The Ritz-Carlton Hotel Company, LLC was formed</a:t>
            </a:r>
          </a:p>
          <a:p>
            <a:pPr marL="285750" indent="-285750" algn="just">
              <a:buFontTx/>
              <a:buChar char="-"/>
            </a:pPr>
            <a:r>
              <a:rPr lang="en-US" sz="1600" dirty="0"/>
              <a:t>In 1998 the brand was purchased by Marriott International.</a:t>
            </a:r>
          </a:p>
          <a:p>
            <a:pPr marL="285750" indent="-285750" algn="just">
              <a:buFontTx/>
              <a:buChar char="-"/>
            </a:pPr>
            <a:r>
              <a:rPr lang="en-US" sz="1600" dirty="0"/>
              <a:t>108 hotels ( USA &amp; CANADA, MEXICO, CARIBBEAN &amp; LATIN AMERICA, EUROPE, </a:t>
            </a:r>
            <a:r>
              <a:rPr lang="en-US" sz="1600" dirty="0" err="1"/>
              <a:t>ASiA</a:t>
            </a:r>
            <a:r>
              <a:rPr lang="en-US" sz="1600" dirty="0"/>
              <a:t>-PACIFIC, MIDDLE EAST &amp;  AFRICA )</a:t>
            </a:r>
          </a:p>
          <a:p>
            <a:pPr marL="285750" indent="-285750" algn="just">
              <a:buFontTx/>
              <a:buChar char="-"/>
            </a:pPr>
            <a:r>
              <a:rPr lang="en-US" sz="1600" dirty="0"/>
              <a:t>Offers: hotels and resorts, yachts, weddings, meetings and residences</a:t>
            </a:r>
          </a:p>
          <a:p>
            <a:pPr marL="285750" indent="-285750" algn="just">
              <a:buFontTx/>
              <a:buChar char="-"/>
            </a:pPr>
            <a:r>
              <a:rPr lang="en-US" sz="1600" dirty="0"/>
              <a:t>In 2000 opened first residence in Washington </a:t>
            </a:r>
          </a:p>
          <a:p>
            <a:pPr marL="285750" indent="-285750" algn="just">
              <a:buFontTx/>
              <a:buChar char="-"/>
            </a:pPr>
            <a:r>
              <a:rPr lang="en-US" sz="1600" dirty="0"/>
              <a:t>In 2008 opened the first Ritz-Carlton Reserve property in Thailand</a:t>
            </a:r>
          </a:p>
          <a:p>
            <a:pPr marL="285750" indent="-285750" algn="just">
              <a:buFontTx/>
              <a:buChar char="-"/>
            </a:pPr>
            <a:endParaRPr lang="en-US" dirty="0"/>
          </a:p>
        </p:txBody>
      </p:sp>
      <p:pic>
        <p:nvPicPr>
          <p:cNvPr id="48" name="Picture placeholder 19">
            <a:extLst>
              <a:ext uri="{FF2B5EF4-FFF2-40B4-BE49-F238E27FC236}">
                <a16:creationId xmlns:a16="http://schemas.microsoft.com/office/drawing/2014/main" id="{6D25AB81-B10A-BD11-E8FE-ECF8CB1B12F0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 rotWithShape="1">
          <a:blip r:embed="rId2"/>
          <a:srcRect l="19154" r="17862" b="2"/>
          <a:stretch/>
        </p:blipFill>
        <p:spPr>
          <a:xfrm>
            <a:off x="100542" y="8433"/>
            <a:ext cx="6430887" cy="6840851"/>
          </a:xfrm>
          <a:noFill/>
        </p:spPr>
      </p:pic>
    </p:spTree>
    <p:extLst>
      <p:ext uri="{BB962C8B-B14F-4D97-AF65-F5344CB8AC3E}">
        <p14:creationId xmlns:p14="http://schemas.microsoft.com/office/powerpoint/2010/main" val="24780796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379BBF1-9BC2-6DCE-0154-887346987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consumers:</a:t>
            </a:r>
          </a:p>
        </p:txBody>
      </p:sp>
      <p:sp>
        <p:nvSpPr>
          <p:cNvPr id="6" name="Slide Number Placeholder 13">
            <a:extLst>
              <a:ext uri="{FF2B5EF4-FFF2-40B4-BE49-F238E27FC236}">
                <a16:creationId xmlns:a16="http://schemas.microsoft.com/office/drawing/2014/main" id="{4800F032-5102-94C2-865C-AE9D448B2744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ctr" defTabSz="914400" rtl="0" eaLnBrk="1" latinLnBrk="0" hangingPunct="1">
              <a:defRPr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FEACEE-25B4-4A2D-B147-27296E36371D}" type="slidenum">
              <a:rPr kumimoji="0" lang="zh-CN" altLang="en-US" sz="120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05174D-EA0D-7CFD-4E84-DB04B5295D55}"/>
              </a:ext>
            </a:extLst>
          </p:cNvPr>
          <p:cNvSpPr txBox="1"/>
          <p:nvPr/>
        </p:nvSpPr>
        <p:spPr>
          <a:xfrm>
            <a:off x="720495" y="1580699"/>
            <a:ext cx="10932265" cy="409650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The main consumers of Ritz-Carlton hotels &amp; resorts are: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en-US" sz="2400" dirty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Tx/>
              <a:buChar char="-"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Reach people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Tx/>
              <a:buChar char="-"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Celebrities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Tx/>
              <a:buChar char="-"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Corporates, businessmen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Tx/>
              <a:buChar char="-"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Leisure </a:t>
            </a:r>
            <a:r>
              <a:rPr lang="en-US" sz="2400" dirty="0" err="1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travellers</a:t>
            </a:r>
            <a:endParaRPr lang="en-US" sz="2400" dirty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Tx/>
              <a:buChar char="-"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Upper class 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Tx/>
              <a:buChar char="-"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People willing to pay for unique experiences </a:t>
            </a:r>
          </a:p>
        </p:txBody>
      </p:sp>
    </p:spTree>
    <p:extLst>
      <p:ext uri="{BB962C8B-B14F-4D97-AF65-F5344CB8AC3E}">
        <p14:creationId xmlns:p14="http://schemas.microsoft.com/office/powerpoint/2010/main" val="1246021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itle 59">
            <a:extLst>
              <a:ext uri="{FF2B5EF4-FFF2-40B4-BE49-F238E27FC236}">
                <a16:creationId xmlns:a16="http://schemas.microsoft.com/office/drawing/2014/main" id="{0031CE36-F77D-3964-C169-771DBA49D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5452" y="251927"/>
            <a:ext cx="6178717" cy="708325"/>
          </a:xfrm>
        </p:spPr>
        <p:txBody>
          <a:bodyPr/>
          <a:lstStyle/>
          <a:p>
            <a:r>
              <a:rPr lang="en-US" sz="3600" dirty="0">
                <a:latin typeface="+mn-lt"/>
              </a:rPr>
              <a:t>U</a:t>
            </a:r>
            <a:r>
              <a:rPr lang="en-US" sz="3600" b="1" dirty="0">
                <a:latin typeface="+mn-lt"/>
              </a:rPr>
              <a:t>nique guest services:</a:t>
            </a:r>
            <a:endParaRPr lang="en-US" sz="3600" cap="all" spc="200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6" name="图片占位符 25">
            <a:extLst>
              <a:ext uri="{FF2B5EF4-FFF2-40B4-BE49-F238E27FC236}">
                <a16:creationId xmlns:a16="http://schemas.microsoft.com/office/drawing/2014/main" id="{4CBFAFCC-A306-4EA1-BEE3-7557795635A8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>
          <a:blip r:embed="rId2"/>
          <a:srcRect/>
          <a:stretch/>
        </p:blipFill>
        <p:spPr>
          <a:xfrm>
            <a:off x="1952646" y="2215964"/>
            <a:ext cx="2050187" cy="2144668"/>
          </a:xfrm>
        </p:spPr>
      </p:pic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16D3C8BC-FB28-3127-D29E-D4195120A3C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113176" y="1147665"/>
            <a:ext cx="2696546" cy="924669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1800" b="1" cap="all" spc="200" dirty="0">
                <a:solidFill>
                  <a:srgbClr val="C95B3A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amazing views  from which to say "cheers“ </a:t>
            </a:r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520E98B6-7B33-8FD4-A662-31DD4B85E22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015452" y="2259746"/>
            <a:ext cx="2794270" cy="3955919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i="0" dirty="0">
                <a:solidFill>
                  <a:srgbClr val="C95B3A"/>
                </a:solidFill>
                <a:effectLst/>
                <a:latin typeface="proxima-nova"/>
              </a:rPr>
              <a:t>Grand Cayman’s </a:t>
            </a:r>
            <a:r>
              <a:rPr lang="en-US" sz="1600" b="1" dirty="0">
                <a:solidFill>
                  <a:srgbClr val="C95B3A"/>
                </a:solidFill>
                <a:latin typeface="proxima-nova"/>
              </a:rPr>
              <a:t>Caribbean - the beachfront eatery and bar evokes.</a:t>
            </a:r>
          </a:p>
          <a:p>
            <a:endParaRPr lang="en-US" sz="1600" b="1" i="0" dirty="0">
              <a:solidFill>
                <a:srgbClr val="C95B3A"/>
              </a:solidFill>
              <a:effectLst/>
              <a:latin typeface="proxima-nov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b="1" i="0" dirty="0">
                <a:solidFill>
                  <a:srgbClr val="C95B3A"/>
                </a:solidFill>
                <a:effectLst/>
                <a:latin typeface="proxima-nova-bold"/>
              </a:rPr>
              <a:t>Ras Al Khaimah, Al Wadi </a:t>
            </a:r>
            <a:r>
              <a:rPr lang="it-IT" sz="1600" b="1" i="0" dirty="0" err="1">
                <a:solidFill>
                  <a:srgbClr val="C95B3A"/>
                </a:solidFill>
                <a:effectLst/>
                <a:latin typeface="proxima-nova-bold"/>
              </a:rPr>
              <a:t>Desert</a:t>
            </a:r>
            <a:r>
              <a:rPr lang="it-IT" sz="1600" b="1" i="0" dirty="0">
                <a:solidFill>
                  <a:srgbClr val="C95B3A"/>
                </a:solidFill>
                <a:effectLst/>
                <a:latin typeface="proxima-nova-bold"/>
              </a:rPr>
              <a:t> - </a:t>
            </a:r>
            <a:r>
              <a:rPr lang="en-US" sz="1600" b="1" i="0" dirty="0">
                <a:solidFill>
                  <a:srgbClr val="C95B3A"/>
                </a:solidFill>
                <a:effectLst/>
                <a:latin typeface="proxima-nova"/>
              </a:rPr>
              <a:t>the rooftop Moon Bar.</a:t>
            </a:r>
          </a:p>
          <a:p>
            <a:endParaRPr lang="en-US" sz="1600" b="1" i="0" dirty="0">
              <a:solidFill>
                <a:srgbClr val="C95B3A"/>
              </a:solidFill>
              <a:effectLst/>
              <a:latin typeface="proxima-nov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i="0" dirty="0">
                <a:solidFill>
                  <a:srgbClr val="C95B3A"/>
                </a:solidFill>
                <a:effectLst/>
                <a:latin typeface="proxima-nova"/>
              </a:rPr>
              <a:t>At Ozone Hong Kong, floor-to-ceiling windows at  118 floor.</a:t>
            </a:r>
          </a:p>
          <a:p>
            <a:endParaRPr lang="en-US" sz="1600" b="1" i="0" dirty="0">
              <a:solidFill>
                <a:srgbClr val="C95B3A"/>
              </a:solidFill>
              <a:effectLst/>
              <a:latin typeface="proxima-nov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i="0" dirty="0" err="1">
                <a:solidFill>
                  <a:srgbClr val="C95B3A"/>
                </a:solidFill>
                <a:effectLst/>
                <a:latin typeface="proxima-nova"/>
              </a:rPr>
              <a:t>ArtDeco</a:t>
            </a:r>
            <a:r>
              <a:rPr lang="en-US" sz="1600" b="1" i="0" dirty="0">
                <a:solidFill>
                  <a:srgbClr val="C95B3A"/>
                </a:solidFill>
                <a:effectLst/>
                <a:latin typeface="proxima-nova"/>
              </a:rPr>
              <a:t>-inspired tower Shanghai's highest rooftop bar</a:t>
            </a:r>
            <a:endParaRPr lang="en-US" sz="1600" b="1" dirty="0">
              <a:solidFill>
                <a:srgbClr val="C95B3A"/>
              </a:solidFill>
            </a:endParaRPr>
          </a:p>
          <a:p>
            <a:endParaRPr lang="en-US" dirty="0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2C8E94EA-2767-D144-C1BB-32AA2C99723B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8434873" y="1222311"/>
            <a:ext cx="2369976" cy="587964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cap="all" spc="200" dirty="0">
                <a:solidFill>
                  <a:srgbClr val="C95B3A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KID-FRIENDLY VACATIONS</a:t>
            </a:r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78466807-A2DA-EC5D-ACDE-B83D6F7169EA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8276253" y="2259746"/>
            <a:ext cx="2794270" cy="3955919"/>
          </a:xfrm>
        </p:spPr>
        <p:txBody>
          <a:bodyPr/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C95B3A"/>
                </a:solidFill>
                <a:latin typeface="proxima-nova"/>
              </a:rPr>
              <a:t>Tea parties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C95B3A"/>
                </a:solidFill>
                <a:latin typeface="proxima-nova"/>
              </a:rPr>
              <a:t>Ocean expeditions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C95B3A"/>
                </a:solidFill>
                <a:latin typeface="proxima-nova"/>
              </a:rPr>
              <a:t>Drawing kits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C95B3A"/>
                </a:solidFill>
                <a:latin typeface="proxima-nova"/>
              </a:rPr>
              <a:t>Kid-friendly menus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C95B3A"/>
                </a:solidFill>
                <a:latin typeface="proxima-nova"/>
              </a:rPr>
              <a:t>Board games, puzzles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C95B3A"/>
                </a:solidFill>
                <a:latin typeface="proxima-nova"/>
              </a:rPr>
              <a:t>Kids movies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C95B3A"/>
                </a:solidFill>
                <a:latin typeface="proxima-nova"/>
              </a:rPr>
              <a:t>The Ritz-Carlton, Millenia Singapore -Ritz Kids Night Safari sleeping tent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 err="1">
                <a:solidFill>
                  <a:srgbClr val="C95B3A"/>
                </a:solidFill>
                <a:latin typeface="proxima-nova"/>
              </a:rPr>
              <a:t>Abama</a:t>
            </a:r>
            <a:r>
              <a:rPr lang="en-US" sz="1600" b="1" dirty="0">
                <a:solidFill>
                  <a:srgbClr val="C95B3A"/>
                </a:solidFill>
                <a:latin typeface="proxima-nova"/>
              </a:rPr>
              <a:t> : Planetarium Room, outdoor playground</a:t>
            </a:r>
          </a:p>
          <a:p>
            <a:endParaRPr lang="en-US" dirty="0"/>
          </a:p>
        </p:txBody>
      </p:sp>
      <p:sp>
        <p:nvSpPr>
          <p:cNvPr id="11" name="Slide Number Placeholder 13">
            <a:extLst>
              <a:ext uri="{FF2B5EF4-FFF2-40B4-BE49-F238E27FC236}">
                <a16:creationId xmlns:a16="http://schemas.microsoft.com/office/drawing/2014/main" id="{930FF33C-2E3C-37EC-75C2-1BE4513D9B62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ctr" defTabSz="914400" rtl="0" eaLnBrk="1" latinLnBrk="0" hangingPunct="1">
              <a:defRPr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FEACEE-25B4-4A2D-B147-27296E36371D}" type="slidenum">
              <a:rPr kumimoji="0" lang="zh-CN" altLang="en-US" sz="120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pic>
        <p:nvPicPr>
          <p:cNvPr id="2" name="图片占位符 25">
            <a:extLst>
              <a:ext uri="{FF2B5EF4-FFF2-40B4-BE49-F238E27FC236}">
                <a16:creationId xmlns:a16="http://schemas.microsoft.com/office/drawing/2014/main" id="{30C61BDA-A1A5-C489-D680-B6A3402B94A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66195" y="528873"/>
            <a:ext cx="1963101" cy="207728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</p:pic>
      <p:pic>
        <p:nvPicPr>
          <p:cNvPr id="3" name="图片占位符 25">
            <a:extLst>
              <a:ext uri="{FF2B5EF4-FFF2-40B4-BE49-F238E27FC236}">
                <a16:creationId xmlns:a16="http://schemas.microsoft.com/office/drawing/2014/main" id="{C604491D-3B67-1D51-80C9-0ADD47DE047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82873" y="4138384"/>
            <a:ext cx="1963101" cy="207728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</p:pic>
      <p:pic>
        <p:nvPicPr>
          <p:cNvPr id="4" name="图片占位符 25">
            <a:extLst>
              <a:ext uri="{FF2B5EF4-FFF2-40B4-BE49-F238E27FC236}">
                <a16:creationId xmlns:a16="http://schemas.microsoft.com/office/drawing/2014/main" id="{53105D0A-B32B-5EEC-C0ED-585F3A09C13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895827" y="4572000"/>
            <a:ext cx="1886360" cy="1894114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41821480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37">
            <a:extLst>
              <a:ext uri="{FF2B5EF4-FFF2-40B4-BE49-F238E27FC236}">
                <a16:creationId xmlns:a16="http://schemas.microsoft.com/office/drawing/2014/main" id="{478CB64C-71AF-6B72-8069-000DD25050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9537"/>
          </a:xfrm>
        </p:spPr>
        <p:txBody>
          <a:bodyPr/>
          <a:lstStyle/>
          <a:p>
            <a:r>
              <a:rPr lang="en-US" sz="3200" dirty="0"/>
              <a:t>GUEST SERVICES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FA2F9A05-8E79-46FF-1ABA-927EF2D69BC5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324048" y="1791057"/>
            <a:ext cx="2457278" cy="699796"/>
          </a:xfrm>
        </p:spPr>
        <p:txBody>
          <a:bodyPr/>
          <a:lstStyle/>
          <a:p>
            <a:r>
              <a:rPr lang="en-US" dirty="0"/>
              <a:t>TANGIBLE</a:t>
            </a:r>
          </a:p>
        </p:txBody>
      </p:sp>
      <p:sp>
        <p:nvSpPr>
          <p:cNvPr id="50" name="Text Placeholder 49">
            <a:extLst>
              <a:ext uri="{FF2B5EF4-FFF2-40B4-BE49-F238E27FC236}">
                <a16:creationId xmlns:a16="http://schemas.microsoft.com/office/drawing/2014/main" id="{0532F467-8DBE-D445-0CF7-D5D242DAD663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324048" y="2490853"/>
            <a:ext cx="2457278" cy="3530700"/>
          </a:xfrm>
        </p:spPr>
        <p:txBody>
          <a:bodyPr/>
          <a:lstStyle/>
          <a:p>
            <a:pPr marL="285750" indent="-285750" algn="l">
              <a:buFontTx/>
              <a:buChar char="-"/>
            </a:pPr>
            <a:r>
              <a:rPr lang="en-US" dirty="0"/>
              <a:t>Marble bath with city views</a:t>
            </a:r>
          </a:p>
          <a:p>
            <a:pPr marL="285750" indent="-285750" algn="l">
              <a:buFontTx/>
              <a:buChar char="-"/>
            </a:pPr>
            <a:r>
              <a:rPr lang="en-US" dirty="0"/>
              <a:t>Outdoor swimming pool</a:t>
            </a:r>
          </a:p>
          <a:p>
            <a:pPr marL="285750" indent="-285750" algn="l">
              <a:buFontTx/>
              <a:buChar char="-"/>
            </a:pPr>
            <a:r>
              <a:rPr lang="en-US" dirty="0"/>
              <a:t>In-room Nespresso coffee machine</a:t>
            </a:r>
          </a:p>
          <a:p>
            <a:pPr marL="285750" indent="-285750" algn="l">
              <a:buFontTx/>
              <a:buChar char="-"/>
            </a:pPr>
            <a:r>
              <a:rPr lang="en-US" dirty="0"/>
              <a:t>Fireplace (select rooms)</a:t>
            </a:r>
          </a:p>
          <a:p>
            <a:pPr marL="285750" indent="-285750" algn="l">
              <a:buFontTx/>
              <a:buChar char="-"/>
            </a:pPr>
            <a:r>
              <a:rPr lang="en-US" dirty="0"/>
              <a:t>Wine-tasting room offer flights and culinary experiences </a:t>
            </a:r>
          </a:p>
          <a:p>
            <a:pPr marL="285750" lvl="0" indent="-285750" algn="l">
              <a:buFontTx/>
              <a:buChar char="-"/>
            </a:pPr>
            <a:r>
              <a:rPr lang="en-US" dirty="0"/>
              <a:t>Electric vehicle charging stations</a:t>
            </a:r>
          </a:p>
          <a:p>
            <a:pPr marL="285750" lvl="0" indent="-285750" algn="l">
              <a:buFontTx/>
              <a:buChar char="-"/>
            </a:pPr>
            <a:r>
              <a:rPr lang="en-US" dirty="0"/>
              <a:t>Bicycle rentals</a:t>
            </a:r>
          </a:p>
          <a:p>
            <a:pPr marL="285750" lvl="0" indent="-285750" algn="l">
              <a:buFontTx/>
              <a:buChar char="-"/>
            </a:pPr>
            <a:r>
              <a:rPr lang="en-US" dirty="0"/>
              <a:t>Town car service available</a:t>
            </a:r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9303DF4A-6DF5-9082-4ABE-2B0D5433359A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6217416" y="1782150"/>
            <a:ext cx="2751356" cy="699796"/>
          </a:xfrm>
        </p:spPr>
        <p:txBody>
          <a:bodyPr/>
          <a:lstStyle/>
          <a:p>
            <a:r>
              <a:rPr lang="en-US" dirty="0"/>
              <a:t>INTANGIBLE</a:t>
            </a:r>
          </a:p>
        </p:txBody>
      </p:sp>
      <p:sp>
        <p:nvSpPr>
          <p:cNvPr id="58" name="Text Placeholder 57">
            <a:extLst>
              <a:ext uri="{FF2B5EF4-FFF2-40B4-BE49-F238E27FC236}">
                <a16:creationId xmlns:a16="http://schemas.microsoft.com/office/drawing/2014/main" id="{0930742F-3693-100E-944F-A04AB5320145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6215692" y="2490853"/>
            <a:ext cx="2753080" cy="3519866"/>
          </a:xfrm>
        </p:spPr>
        <p:txBody>
          <a:bodyPr/>
          <a:lstStyle/>
          <a:p>
            <a:pPr marL="285750" indent="-285750" algn="l">
              <a:buFontTx/>
              <a:buChar char="-"/>
            </a:pPr>
            <a:r>
              <a:rPr lang="en-US" dirty="0"/>
              <a:t>Chauffeured limousine service</a:t>
            </a:r>
          </a:p>
          <a:p>
            <a:pPr marL="285750" indent="-285750" algn="l">
              <a:buFontTx/>
              <a:buChar char="-"/>
            </a:pPr>
            <a:r>
              <a:rPr lang="en-US" dirty="0"/>
              <a:t>Translator</a:t>
            </a:r>
          </a:p>
          <a:p>
            <a:pPr marL="285750" indent="-285750" algn="l">
              <a:buFontTx/>
              <a:buChar char="-"/>
              <a:defRPr/>
            </a:pPr>
            <a:r>
              <a:rPr lang="en-US" dirty="0"/>
              <a:t>Multi-lingual staff</a:t>
            </a:r>
          </a:p>
          <a:p>
            <a:pPr marL="285750" indent="-285750" algn="l">
              <a:buFontTx/>
              <a:buChar char="-"/>
            </a:pPr>
            <a:r>
              <a:rPr lang="en-US" dirty="0"/>
              <a:t>Kids program</a:t>
            </a:r>
          </a:p>
          <a:p>
            <a:pPr marL="285750" indent="-285750" algn="l">
              <a:buFontTx/>
              <a:buChar char="-"/>
            </a:pPr>
            <a:r>
              <a:rPr lang="en-US" dirty="0"/>
              <a:t>Complimentary overnight shoeshine </a:t>
            </a:r>
          </a:p>
          <a:p>
            <a:pPr marL="285750" indent="-285750" algn="l">
              <a:buFontTx/>
              <a:buChar char="-"/>
            </a:pPr>
            <a:r>
              <a:rPr lang="en-US" dirty="0"/>
              <a:t>Notary public</a:t>
            </a:r>
          </a:p>
          <a:p>
            <a:pPr marL="285750" marR="0" lvl="0" indent="-285750" algn="l" fontAlgn="auto"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dirty="0"/>
              <a:t>Twice-daily housekeeping</a:t>
            </a:r>
          </a:p>
          <a:p>
            <a:pPr marL="285750" marR="0" lvl="0" indent="-285750" algn="l" fontAlgn="auto"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dirty="0"/>
              <a:t>Babysitting</a:t>
            </a:r>
          </a:p>
        </p:txBody>
      </p:sp>
      <p:sp>
        <p:nvSpPr>
          <p:cNvPr id="15" name="Slide Number Placeholder 13">
            <a:extLst>
              <a:ext uri="{FF2B5EF4-FFF2-40B4-BE49-F238E27FC236}">
                <a16:creationId xmlns:a16="http://schemas.microsoft.com/office/drawing/2014/main" id="{679DA676-802B-4F1C-F2D7-8AB7BA23BD93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ctr" defTabSz="914400" rtl="0" eaLnBrk="1" latinLnBrk="0" hangingPunct="1">
              <a:defRPr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FEACEE-25B4-4A2D-B147-27296E36371D}" type="slidenum">
              <a:rPr kumimoji="0" lang="zh-CN" altLang="en-US" sz="120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85177ED-2E57-8FF5-AFD8-AA79A7B24B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89249" y="1603446"/>
            <a:ext cx="11709919" cy="775859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latin typeface="+mn-lt"/>
            </a:endParaRPr>
          </a:p>
        </p:txBody>
      </p:sp>
      <p:pic>
        <p:nvPicPr>
          <p:cNvPr id="11" name="Picture 10" descr="A picture containing floor, indoor, ceiling, wall&#10;&#10;Description automatically generated">
            <a:extLst>
              <a:ext uri="{FF2B5EF4-FFF2-40B4-BE49-F238E27FC236}">
                <a16:creationId xmlns:a16="http://schemas.microsoft.com/office/drawing/2014/main" id="{6F851729-0832-45CA-6144-DA1A74FC00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6739" y="4150732"/>
            <a:ext cx="3229261" cy="2155532"/>
          </a:xfrm>
          <a:prstGeom prst="rect">
            <a:avLst/>
          </a:prstGeom>
        </p:spPr>
      </p:pic>
      <p:pic>
        <p:nvPicPr>
          <p:cNvPr id="13" name="Picture 12" descr="A picture containing indoor, window, room, furniture&#10;&#10;Description automatically generated">
            <a:extLst>
              <a:ext uri="{FF2B5EF4-FFF2-40B4-BE49-F238E27FC236}">
                <a16:creationId xmlns:a16="http://schemas.microsoft.com/office/drawing/2014/main" id="{3CA0C316-8540-69C1-44A4-A41460A722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4186" y="2558009"/>
            <a:ext cx="2944982" cy="196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0212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>
            <a:extLst>
              <a:ext uri="{FF2B5EF4-FFF2-40B4-BE49-F238E27FC236}">
                <a16:creationId xmlns:a16="http://schemas.microsoft.com/office/drawing/2014/main" id="{E17942FE-65D3-7C03-B361-8DF125B81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Experiences:</a:t>
            </a:r>
          </a:p>
        </p:txBody>
      </p:sp>
      <p:sp>
        <p:nvSpPr>
          <p:cNvPr id="15" name="Slide Number Placeholder 13">
            <a:extLst>
              <a:ext uri="{FF2B5EF4-FFF2-40B4-BE49-F238E27FC236}">
                <a16:creationId xmlns:a16="http://schemas.microsoft.com/office/drawing/2014/main" id="{F783E846-53E9-08B1-C781-088BBC6B5488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ctr" defTabSz="914400" rtl="0" eaLnBrk="1" latinLnBrk="0" hangingPunct="1">
              <a:defRPr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FEACEE-25B4-4A2D-B147-27296E36371D}" type="slidenum">
              <a:rPr kumimoji="0" lang="zh-CN" altLang="en-US" sz="120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2FEE8B4D-36BD-15FC-6891-B68C338F89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8114" y="261062"/>
            <a:ext cx="5398692" cy="63197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770CE1D-B3E1-0277-DBD6-9146FA75BA20}"/>
              </a:ext>
            </a:extLst>
          </p:cNvPr>
          <p:cNvSpPr txBox="1"/>
          <p:nvPr/>
        </p:nvSpPr>
        <p:spPr>
          <a:xfrm>
            <a:off x="485193" y="2140536"/>
            <a:ext cx="3554962" cy="147732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Ritz-Carlton Cayman offers a variety of activities for the customers with activities for kids, adults and groups.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en-US" sz="1800" dirty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9069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21E73BA-53B9-C0C1-476A-00736A64A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779" y="494522"/>
            <a:ext cx="3994173" cy="2304662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3200" i="0" dirty="0">
                <a:solidFill>
                  <a:schemeClr val="bg2"/>
                </a:solidFill>
                <a:latin typeface="+mn-lt"/>
              </a:rPr>
              <a:t>Unique guest</a:t>
            </a:r>
            <a:br>
              <a:rPr lang="en-US" sz="3200" i="0" dirty="0">
                <a:solidFill>
                  <a:schemeClr val="bg2"/>
                </a:solidFill>
                <a:latin typeface="+mn-lt"/>
              </a:rPr>
            </a:br>
            <a:r>
              <a:rPr lang="en-US" sz="3200" i="0" dirty="0">
                <a:solidFill>
                  <a:schemeClr val="bg2"/>
                </a:solidFill>
                <a:latin typeface="+mn-lt"/>
              </a:rPr>
              <a:t> services</a:t>
            </a:r>
            <a:br>
              <a:rPr lang="en-US" sz="4000" i="0" dirty="0">
                <a:solidFill>
                  <a:schemeClr val="bg2"/>
                </a:solidFill>
                <a:latin typeface="+mn-lt"/>
              </a:rPr>
            </a:br>
            <a:r>
              <a:rPr lang="en-US" sz="2800" b="0" i="0" cap="all" dirty="0">
                <a:solidFill>
                  <a:schemeClr val="bg2"/>
                </a:solidFill>
                <a:effectLst/>
                <a:latin typeface="caslon-540"/>
              </a:rPr>
              <a:t>EXCLUSIVE CLUB LEVEL</a:t>
            </a:r>
            <a:br>
              <a:rPr lang="en-US" sz="2800" b="0" i="0" cap="all" dirty="0">
                <a:solidFill>
                  <a:schemeClr val="bg2"/>
                </a:solidFill>
                <a:effectLst/>
                <a:latin typeface="caslon-540"/>
              </a:rPr>
            </a:br>
            <a:endParaRPr lang="en-US" sz="4000" dirty="0">
              <a:solidFill>
                <a:schemeClr val="bg2"/>
              </a:solidFill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A96FE97-5E27-FC36-5E3A-511A31E6C789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524784" y="374177"/>
            <a:ext cx="5162709" cy="606184"/>
          </a:xfrm>
        </p:spPr>
        <p:txBody>
          <a:bodyPr/>
          <a:lstStyle/>
          <a:p>
            <a:r>
              <a:rPr lang="en-US" dirty="0">
                <a:solidFill>
                  <a:schemeClr val="bg2"/>
                </a:solidFill>
              </a:rPr>
              <a:t>Exclusive experiences at Ritz-Carlton Tysons Corner Washington: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CE5DE1C-24E7-3841-9376-89E91B4A4762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524784" y="994677"/>
            <a:ext cx="5162709" cy="1794239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bg2"/>
                </a:solidFill>
                <a:effectLst/>
                <a:latin typeface="proxima-nova"/>
              </a:rPr>
              <a:t>High end vendors frequently visit the Lounge to hold events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bg2"/>
                </a:solidFill>
                <a:effectLst/>
                <a:latin typeface="proxima-nova"/>
              </a:rPr>
              <a:t>Meet yoga instructors, fashion professionals, chefs, and culinary experts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bg2"/>
                </a:solidFill>
                <a:effectLst/>
                <a:latin typeface="proxima-nova"/>
              </a:rPr>
              <a:t>Participate in international food tastings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bg2"/>
                </a:solidFill>
                <a:effectLst/>
                <a:latin typeface="proxima-nova"/>
              </a:rPr>
              <a:t>Be pampered by our spa specialists</a:t>
            </a:r>
          </a:p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C774673-50D8-2D6F-C339-6E4B0A126B0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524784" y="2984685"/>
            <a:ext cx="4774586" cy="420683"/>
          </a:xfrm>
        </p:spPr>
        <p:txBody>
          <a:bodyPr/>
          <a:lstStyle/>
          <a:p>
            <a:pPr algn="l"/>
            <a:r>
              <a:rPr lang="en-US" b="1" i="0" cap="all" dirty="0">
                <a:solidFill>
                  <a:schemeClr val="bg2"/>
                </a:solidFill>
                <a:effectLst/>
                <a:latin typeface="caslon-540"/>
              </a:rPr>
              <a:t>THE RITZ-CARLTON BANGALORE: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EB5763E-8BC0-F6C3-3814-6649A828C00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6606073" y="3419684"/>
            <a:ext cx="5046688" cy="3438316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bg2"/>
                </a:solidFill>
                <a:effectLst/>
                <a:latin typeface="proxima-nova"/>
              </a:rPr>
              <a:t>Elegant culinary indulgence for breakfast, light lunch, afternoon tea,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bg2"/>
                </a:solidFill>
                <a:effectLst/>
                <a:latin typeface="proxima-nova"/>
              </a:rPr>
              <a:t>Spectacular views of the Bangalore skyline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bg2"/>
                </a:solidFill>
                <a:effectLst/>
                <a:latin typeface="proxima-nova"/>
              </a:rPr>
              <a:t>Casting enabled TVs in Club Rooms and Club Executive Suites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bg2"/>
                </a:solidFill>
                <a:effectLst/>
                <a:latin typeface="proxima-nova"/>
              </a:rPr>
              <a:t>Wi-Fi access throughout the hotel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bg2"/>
                </a:solidFill>
                <a:effectLst/>
                <a:latin typeface="proxima-nova"/>
              </a:rPr>
              <a:t>Use of the board room up to two hours and secretarial services on availability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bg2"/>
                </a:solidFill>
                <a:effectLst/>
                <a:latin typeface="proxima-nova"/>
              </a:rPr>
              <a:t>Personalized check in and check out service at The Club Lounge</a:t>
            </a:r>
          </a:p>
          <a:p>
            <a:endParaRPr lang="en-US" dirty="0"/>
          </a:p>
        </p:txBody>
      </p:sp>
      <p:sp>
        <p:nvSpPr>
          <p:cNvPr id="15" name="Slide Number Placeholder 13">
            <a:extLst>
              <a:ext uri="{FF2B5EF4-FFF2-40B4-BE49-F238E27FC236}">
                <a16:creationId xmlns:a16="http://schemas.microsoft.com/office/drawing/2014/main" id="{55AB7753-4245-72E4-BEDB-33038672BA35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ctr" defTabSz="914400" rtl="0" eaLnBrk="1" latinLnBrk="0" hangingPunct="1">
              <a:defRPr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FEACEE-25B4-4A2D-B147-27296E36371D}" type="slidenum">
              <a:rPr kumimoji="0" lang="zh-CN" altLang="en-US" sz="120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pic>
        <p:nvPicPr>
          <p:cNvPr id="3" name="Picture 2" descr="A picture containing text, bottle, person, indoor&#10;&#10;Description automatically generated">
            <a:extLst>
              <a:ext uri="{FF2B5EF4-FFF2-40B4-BE49-F238E27FC236}">
                <a16:creationId xmlns:a16="http://schemas.microsoft.com/office/drawing/2014/main" id="{B0749673-DBCC-4C5D-E4ED-8DA851538C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3503" y="977637"/>
            <a:ext cx="2388638" cy="1594416"/>
          </a:xfrm>
          <a:prstGeom prst="rect">
            <a:avLst/>
          </a:prstGeom>
        </p:spPr>
      </p:pic>
      <p:pic>
        <p:nvPicPr>
          <p:cNvPr id="25" name="Picture Placeholder 24" descr="A picture containing indoor, floor, room, window&#10;&#10;Description automatically generated">
            <a:extLst>
              <a:ext uri="{FF2B5EF4-FFF2-40B4-BE49-F238E27FC236}">
                <a16:creationId xmlns:a16="http://schemas.microsoft.com/office/drawing/2014/main" id="{76DD63E0-50C3-CF1E-BE08-6601EAA02C08}"/>
              </a:ext>
            </a:extLst>
          </p:cNvPr>
          <p:cNvPicPr>
            <a:picLocks noGrp="1" noChangeAspect="1"/>
          </p:cNvPicPr>
          <p:nvPr>
            <p:ph type="pic" sz="quarter" idx="37"/>
          </p:nvPr>
        </p:nvPicPr>
        <p:blipFill>
          <a:blip r:embed="rId4"/>
          <a:srcRect l="18307" r="18307"/>
          <a:stretch>
            <a:fillRect/>
          </a:stretch>
        </p:blipFill>
        <p:spPr>
          <a:xfrm>
            <a:off x="4058819" y="3594360"/>
            <a:ext cx="2323322" cy="2451612"/>
          </a:xfrm>
        </p:spPr>
      </p:pic>
    </p:spTree>
    <p:extLst>
      <p:ext uri="{BB962C8B-B14F-4D97-AF65-F5344CB8AC3E}">
        <p14:creationId xmlns:p14="http://schemas.microsoft.com/office/powerpoint/2010/main" val="25197270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55">
            <a:extLst>
              <a:ext uri="{FF2B5EF4-FFF2-40B4-BE49-F238E27FC236}">
                <a16:creationId xmlns:a16="http://schemas.microsoft.com/office/drawing/2014/main" id="{19576725-5FD5-0E5D-4FD3-2E35020D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548" y="832227"/>
            <a:ext cx="4009020" cy="5164774"/>
          </a:xfrm>
        </p:spPr>
        <p:txBody>
          <a:bodyPr/>
          <a:lstStyle/>
          <a:p>
            <a:r>
              <a:rPr lang="en-US" sz="3200" dirty="0">
                <a:latin typeface="+mn-lt"/>
              </a:rPr>
              <a:t>How the hotel meet guest expectations:</a:t>
            </a:r>
            <a:br>
              <a:rPr lang="en-US" sz="3200" dirty="0">
                <a:latin typeface="+mn-lt"/>
              </a:rPr>
            </a:br>
            <a:br>
              <a:rPr lang="en-US" sz="3200" dirty="0">
                <a:latin typeface="+mn-lt"/>
              </a:rPr>
            </a:br>
            <a:br>
              <a:rPr lang="en-US" sz="3600" dirty="0">
                <a:latin typeface="+mn-lt"/>
              </a:rPr>
            </a:br>
            <a:r>
              <a:rPr lang="en-US" sz="2000" dirty="0">
                <a:latin typeface="+mn-lt"/>
              </a:rPr>
              <a:t>- targeting the right customers</a:t>
            </a:r>
            <a:br>
              <a:rPr lang="en-US" sz="2000" dirty="0">
                <a:latin typeface="+mn-lt"/>
              </a:rPr>
            </a:br>
            <a:r>
              <a:rPr lang="en-US" sz="2000" dirty="0">
                <a:latin typeface="+mn-lt"/>
              </a:rPr>
              <a:t>- collect feedback</a:t>
            </a:r>
            <a:br>
              <a:rPr lang="en-US" sz="2000" dirty="0">
                <a:latin typeface="+mn-lt"/>
              </a:rPr>
            </a:br>
            <a:r>
              <a:rPr lang="en-US" sz="2000" dirty="0">
                <a:latin typeface="+mn-lt"/>
              </a:rPr>
              <a:t>- understand the customers</a:t>
            </a:r>
            <a:br>
              <a:rPr lang="en-US" sz="2000" dirty="0">
                <a:latin typeface="+mn-lt"/>
              </a:rPr>
            </a:br>
            <a:r>
              <a:rPr lang="en-US" sz="2000" dirty="0">
                <a:latin typeface="+mn-lt"/>
              </a:rPr>
              <a:t>- quality customer service</a:t>
            </a:r>
            <a:br>
              <a:rPr lang="en-US" sz="2000" dirty="0">
                <a:latin typeface="+mn-lt"/>
              </a:rPr>
            </a:br>
            <a:r>
              <a:rPr lang="en-US" sz="2000" dirty="0">
                <a:latin typeface="+mn-lt"/>
              </a:rPr>
              <a:t>- building relationship with customers</a:t>
            </a:r>
            <a:br>
              <a:rPr lang="en-US" sz="2000" dirty="0">
                <a:latin typeface="+mn-lt"/>
              </a:rPr>
            </a:br>
            <a:br>
              <a:rPr lang="en-US" sz="2000" dirty="0"/>
            </a:br>
            <a:br>
              <a:rPr lang="en-US" dirty="0"/>
            </a:br>
            <a:endParaRPr lang="en-US" dirty="0"/>
          </a:p>
        </p:txBody>
      </p:sp>
      <p:pic>
        <p:nvPicPr>
          <p:cNvPr id="111" name="Picture Placeholder 110">
            <a:extLst>
              <a:ext uri="{FF2B5EF4-FFF2-40B4-BE49-F238E27FC236}">
                <a16:creationId xmlns:a16="http://schemas.microsoft.com/office/drawing/2014/main" id="{04625439-B7AD-2BC9-2A2B-DADABE1A1397}"/>
              </a:ext>
            </a:extLst>
          </p:cNvPr>
          <p:cNvPicPr>
            <a:picLocks noGrp="1" noChangeAspect="1"/>
          </p:cNvPicPr>
          <p:nvPr>
            <p:ph type="pic" sz="quarter" idx="48"/>
          </p:nvPr>
        </p:nvPicPr>
        <p:blipFill>
          <a:blip r:embed="rId2"/>
          <a:srcRect l="21185" r="21185"/>
          <a:stretch/>
        </p:blipFill>
        <p:spPr>
          <a:xfrm>
            <a:off x="4235072" y="436455"/>
            <a:ext cx="1173264" cy="1357920"/>
          </a:xfrm>
        </p:spPr>
      </p:pic>
      <p:pic>
        <p:nvPicPr>
          <p:cNvPr id="121" name="Picture Placeholder 120">
            <a:extLst>
              <a:ext uri="{FF2B5EF4-FFF2-40B4-BE49-F238E27FC236}">
                <a16:creationId xmlns:a16="http://schemas.microsoft.com/office/drawing/2014/main" id="{4568A05E-568F-7101-D7A6-0C522498DB2B}"/>
              </a:ext>
            </a:extLst>
          </p:cNvPr>
          <p:cNvPicPr>
            <a:picLocks noGrp="1" noChangeAspect="1"/>
          </p:cNvPicPr>
          <p:nvPr>
            <p:ph type="pic" sz="quarter" idx="70"/>
          </p:nvPr>
        </p:nvPicPr>
        <p:blipFill>
          <a:blip r:embed="rId3"/>
          <a:srcRect l="12631" r="12631"/>
          <a:stretch/>
        </p:blipFill>
        <p:spPr>
          <a:xfrm>
            <a:off x="4235072" y="2004222"/>
            <a:ext cx="1173264" cy="1357920"/>
          </a:xfrm>
        </p:spPr>
      </p:pic>
      <p:pic>
        <p:nvPicPr>
          <p:cNvPr id="124" name="Picture Placeholder 123">
            <a:extLst>
              <a:ext uri="{FF2B5EF4-FFF2-40B4-BE49-F238E27FC236}">
                <a16:creationId xmlns:a16="http://schemas.microsoft.com/office/drawing/2014/main" id="{99B69C8C-61F7-EF1C-0DBE-5B067A632CF0}"/>
              </a:ext>
            </a:extLst>
          </p:cNvPr>
          <p:cNvPicPr>
            <a:picLocks noGrp="1" noChangeAspect="1"/>
          </p:cNvPicPr>
          <p:nvPr>
            <p:ph type="pic" sz="quarter" idx="71"/>
          </p:nvPr>
        </p:nvPicPr>
        <p:blipFill>
          <a:blip r:embed="rId4"/>
          <a:srcRect l="21150" r="21150"/>
          <a:stretch/>
        </p:blipFill>
        <p:spPr>
          <a:xfrm>
            <a:off x="4235072" y="5153614"/>
            <a:ext cx="1173264" cy="1357920"/>
          </a:xfrm>
        </p:spPr>
      </p:pic>
      <p:sp>
        <p:nvSpPr>
          <p:cNvPr id="112" name="Text Placeholder 111">
            <a:extLst>
              <a:ext uri="{FF2B5EF4-FFF2-40B4-BE49-F238E27FC236}">
                <a16:creationId xmlns:a16="http://schemas.microsoft.com/office/drawing/2014/main" id="{18AF0A56-DD67-89FC-BFA3-15B61F65CDDA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20211" y="832227"/>
            <a:ext cx="2289842" cy="840053"/>
          </a:xfrm>
        </p:spPr>
        <p:txBody>
          <a:bodyPr/>
          <a:lstStyle/>
          <a:p>
            <a:pPr algn="l"/>
            <a:r>
              <a:rPr lang="en-US" sz="1600" i="0" cap="all" dirty="0">
                <a:solidFill>
                  <a:schemeClr val="bg2"/>
                </a:solidFill>
                <a:effectLst/>
              </a:rPr>
              <a:t>SPECIAL ROOMS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114" name="Text Placeholder 113">
            <a:extLst>
              <a:ext uri="{FF2B5EF4-FFF2-40B4-BE49-F238E27FC236}">
                <a16:creationId xmlns:a16="http://schemas.microsoft.com/office/drawing/2014/main" id="{DA3CD37D-77A2-AD3B-C73E-09D174DD7546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5520212" y="2239347"/>
            <a:ext cx="2193021" cy="1248354"/>
          </a:xfrm>
        </p:spPr>
        <p:txBody>
          <a:bodyPr/>
          <a:lstStyle/>
          <a:p>
            <a:r>
              <a:rPr lang="en-US" altLang="zh-CN" sz="1400" b="0" cap="all" dirty="0">
                <a:solidFill>
                  <a:schemeClr val="bg2"/>
                </a:solidFill>
                <a:ea typeface="+mn-ea"/>
              </a:rPr>
              <a:t>SPA</a:t>
            </a:r>
          </a:p>
          <a:p>
            <a:endParaRPr lang="en-US" altLang="zh-CN" dirty="0">
              <a:solidFill>
                <a:schemeClr val="bg2"/>
              </a:solidFill>
            </a:endParaRPr>
          </a:p>
        </p:txBody>
      </p:sp>
      <p:sp>
        <p:nvSpPr>
          <p:cNvPr id="142" name="Text Placeholder 141">
            <a:extLst>
              <a:ext uri="{FF2B5EF4-FFF2-40B4-BE49-F238E27FC236}">
                <a16:creationId xmlns:a16="http://schemas.microsoft.com/office/drawing/2014/main" id="{E919136D-3B44-DA2F-E7D4-D6EEF99678A5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5520210" y="5153614"/>
            <a:ext cx="2098039" cy="747980"/>
          </a:xfrm>
        </p:spPr>
        <p:txBody>
          <a:bodyPr/>
          <a:lstStyle/>
          <a:p>
            <a:r>
              <a:rPr lang="en-US" sz="1600" b="0" dirty="0"/>
              <a:t>FINE DINING DRIVEN BY EXPERIENCES</a:t>
            </a:r>
          </a:p>
        </p:txBody>
      </p:sp>
      <p:pic>
        <p:nvPicPr>
          <p:cNvPr id="105" name="Picture Placeholder 104">
            <a:extLst>
              <a:ext uri="{FF2B5EF4-FFF2-40B4-BE49-F238E27FC236}">
                <a16:creationId xmlns:a16="http://schemas.microsoft.com/office/drawing/2014/main" id="{57158F0D-ABAB-F883-0EB2-0F2E0CFCD3E1}"/>
              </a:ext>
            </a:extLst>
          </p:cNvPr>
          <p:cNvPicPr>
            <a:picLocks noGrp="1" noChangeAspect="1"/>
          </p:cNvPicPr>
          <p:nvPr>
            <p:ph type="pic" sz="quarter" idx="72"/>
          </p:nvPr>
        </p:nvPicPr>
        <p:blipFill>
          <a:blip r:embed="rId5"/>
          <a:srcRect l="23691" r="23691"/>
          <a:stretch/>
        </p:blipFill>
        <p:spPr/>
      </p:pic>
      <p:pic>
        <p:nvPicPr>
          <p:cNvPr id="100" name="Picture Placeholder 99">
            <a:extLst>
              <a:ext uri="{FF2B5EF4-FFF2-40B4-BE49-F238E27FC236}">
                <a16:creationId xmlns:a16="http://schemas.microsoft.com/office/drawing/2014/main" id="{37FE76F6-4FBA-F449-AE44-D65A490DB65E}"/>
              </a:ext>
            </a:extLst>
          </p:cNvPr>
          <p:cNvPicPr>
            <a:picLocks noGrp="1" noChangeAspect="1"/>
          </p:cNvPicPr>
          <p:nvPr>
            <p:ph type="pic" sz="quarter" idx="73"/>
          </p:nvPr>
        </p:nvPicPr>
        <p:blipFill>
          <a:blip r:embed="rId6"/>
          <a:srcRect l="4618" r="4618"/>
          <a:stretch/>
        </p:blipFill>
        <p:spPr/>
      </p:pic>
      <p:pic>
        <p:nvPicPr>
          <p:cNvPr id="95" name="Picture Placeholder 94">
            <a:extLst>
              <a:ext uri="{FF2B5EF4-FFF2-40B4-BE49-F238E27FC236}">
                <a16:creationId xmlns:a16="http://schemas.microsoft.com/office/drawing/2014/main" id="{3D93F4F3-0B04-F25C-A1AD-C630AB4ACC69}"/>
              </a:ext>
            </a:extLst>
          </p:cNvPr>
          <p:cNvPicPr>
            <a:picLocks noGrp="1" noChangeAspect="1"/>
          </p:cNvPicPr>
          <p:nvPr>
            <p:ph type="pic" sz="quarter" idx="74"/>
          </p:nvPr>
        </p:nvPicPr>
        <p:blipFill>
          <a:blip r:embed="rId7"/>
          <a:srcRect l="25678" r="25678"/>
          <a:stretch/>
        </p:blipFill>
        <p:spPr/>
      </p:pic>
      <p:pic>
        <p:nvPicPr>
          <p:cNvPr id="91" name="Picture Placeholder 90">
            <a:extLst>
              <a:ext uri="{FF2B5EF4-FFF2-40B4-BE49-F238E27FC236}">
                <a16:creationId xmlns:a16="http://schemas.microsoft.com/office/drawing/2014/main" id="{5EC983C0-CBA5-F57C-BEFF-513C6820D1B5}"/>
              </a:ext>
            </a:extLst>
          </p:cNvPr>
          <p:cNvPicPr>
            <a:picLocks noGrp="1" noChangeAspect="1"/>
          </p:cNvPicPr>
          <p:nvPr>
            <p:ph type="pic" sz="quarter" idx="75"/>
          </p:nvPr>
        </p:nvPicPr>
        <p:blipFill>
          <a:blip r:embed="rId8"/>
          <a:srcRect l="25721" r="25721"/>
          <a:stretch/>
        </p:blipFill>
        <p:spPr/>
      </p:pic>
      <p:sp>
        <p:nvSpPr>
          <p:cNvPr id="132" name="Text Placeholder 131">
            <a:extLst>
              <a:ext uri="{FF2B5EF4-FFF2-40B4-BE49-F238E27FC236}">
                <a16:creationId xmlns:a16="http://schemas.microsoft.com/office/drawing/2014/main" id="{86CBC7CA-4E3E-1E11-06FC-F3D5FEF919A6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US" sz="1600" b="0" cap="all" dirty="0">
                <a:solidFill>
                  <a:schemeClr val="bg2"/>
                </a:solidFill>
                <a:ea typeface="+mn-ea"/>
              </a:rPr>
              <a:t>MEETING SERVICES</a:t>
            </a:r>
          </a:p>
        </p:txBody>
      </p:sp>
      <p:sp>
        <p:nvSpPr>
          <p:cNvPr id="110" name="Text Placeholder 109">
            <a:extLst>
              <a:ext uri="{FF2B5EF4-FFF2-40B4-BE49-F238E27FC236}">
                <a16:creationId xmlns:a16="http://schemas.microsoft.com/office/drawing/2014/main" id="{A8D8F964-5152-933F-0FD8-0441EF137004}"/>
              </a:ext>
            </a:extLst>
          </p:cNvPr>
          <p:cNvSpPr>
            <a:spLocks noGrp="1"/>
          </p:cNvSpPr>
          <p:nvPr>
            <p:ph type="body" sz="quarter" idx="56"/>
          </p:nvPr>
        </p:nvSpPr>
        <p:spPr/>
        <p:txBody>
          <a:bodyPr/>
          <a:lstStyle/>
          <a:p>
            <a:r>
              <a:rPr lang="en-US" dirty="0">
                <a:solidFill>
                  <a:schemeClr val="bg2"/>
                </a:solidFill>
                <a:latin typeface="proxima-nova"/>
              </a:rPr>
              <a:t>E</a:t>
            </a:r>
            <a:r>
              <a:rPr lang="en-US" b="0" i="0" dirty="0">
                <a:solidFill>
                  <a:schemeClr val="bg2"/>
                </a:solidFill>
                <a:effectLst/>
                <a:latin typeface="proxima-nova"/>
              </a:rPr>
              <a:t>very event is a masterpiece waiting to happen</a:t>
            </a:r>
            <a:endParaRPr lang="en-US" altLang="zh-CN" dirty="0">
              <a:solidFill>
                <a:schemeClr val="bg2"/>
              </a:solidFill>
            </a:endParaRPr>
          </a:p>
          <a:p>
            <a:endParaRPr lang="en-US" dirty="0"/>
          </a:p>
        </p:txBody>
      </p:sp>
      <p:sp>
        <p:nvSpPr>
          <p:cNvPr id="130" name="Text Placeholder 129">
            <a:extLst>
              <a:ext uri="{FF2B5EF4-FFF2-40B4-BE49-F238E27FC236}">
                <a16:creationId xmlns:a16="http://schemas.microsoft.com/office/drawing/2014/main" id="{D7A3F7B8-39FC-A0C3-B527-8DD7897C3C2A}"/>
              </a:ext>
            </a:extLst>
          </p:cNvPr>
          <p:cNvSpPr>
            <a:spLocks noGrp="1"/>
          </p:cNvSpPr>
          <p:nvPr>
            <p:ph type="body" sz="quarter" idx="59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US" altLang="zh-CN" sz="1600" b="0" cap="all" dirty="0">
                <a:solidFill>
                  <a:schemeClr val="bg2"/>
                </a:solidFill>
                <a:ea typeface="+mn-ea"/>
              </a:rPr>
              <a:t>WEEDING SERVICES</a:t>
            </a:r>
          </a:p>
        </p:txBody>
      </p:sp>
      <p:sp>
        <p:nvSpPr>
          <p:cNvPr id="128" name="Text Placeholder 127">
            <a:extLst>
              <a:ext uri="{FF2B5EF4-FFF2-40B4-BE49-F238E27FC236}">
                <a16:creationId xmlns:a16="http://schemas.microsoft.com/office/drawing/2014/main" id="{F2B4F3E8-0A71-10C7-4719-C9FB478A9129}"/>
              </a:ext>
            </a:extLst>
          </p:cNvPr>
          <p:cNvSpPr>
            <a:spLocks noGrp="1"/>
          </p:cNvSpPr>
          <p:nvPr>
            <p:ph type="body" sz="quarter" idx="63"/>
          </p:nvPr>
        </p:nvSpPr>
        <p:spPr>
          <a:xfrm>
            <a:off x="9309889" y="3566878"/>
            <a:ext cx="2098039" cy="701144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US" sz="1600" b="0" cap="all" dirty="0">
                <a:solidFill>
                  <a:schemeClr val="bg2"/>
                </a:solidFill>
                <a:ea typeface="+mn-ea"/>
              </a:rPr>
              <a:t>Experiences at The Ritz-Carlton Club</a:t>
            </a:r>
            <a:endParaRPr lang="en-US" altLang="zh-CN" sz="1600" b="0" cap="all" dirty="0">
              <a:solidFill>
                <a:schemeClr val="bg2"/>
              </a:solidFill>
              <a:ea typeface="+mn-ea"/>
            </a:endParaRPr>
          </a:p>
        </p:txBody>
      </p:sp>
      <p:sp>
        <p:nvSpPr>
          <p:cNvPr id="140" name="Text Placeholder 139">
            <a:extLst>
              <a:ext uri="{FF2B5EF4-FFF2-40B4-BE49-F238E27FC236}">
                <a16:creationId xmlns:a16="http://schemas.microsoft.com/office/drawing/2014/main" id="{2528F54A-A46A-9326-2193-943237532FCE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9313612" y="5369449"/>
            <a:ext cx="2098039" cy="845884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US" altLang="zh-CN" sz="1800" b="0" cap="all" dirty="0">
                <a:solidFill>
                  <a:schemeClr val="bg2"/>
                </a:solidFill>
                <a:ea typeface="+mn-ea"/>
              </a:rPr>
              <a:t>The 2000$ policy</a:t>
            </a:r>
          </a:p>
        </p:txBody>
      </p:sp>
      <p:sp>
        <p:nvSpPr>
          <p:cNvPr id="42" name="Slide Number Placeholder 13">
            <a:extLst>
              <a:ext uri="{FF2B5EF4-FFF2-40B4-BE49-F238E27FC236}">
                <a16:creationId xmlns:a16="http://schemas.microsoft.com/office/drawing/2014/main" id="{F8EEF7F7-F511-EC83-1C7D-AE1F07EB4551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ctr" defTabSz="914400" rtl="0" eaLnBrk="1" latinLnBrk="0" hangingPunct="1">
              <a:defRPr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FEACEE-25B4-4A2D-B147-27296E36371D}" type="slidenum">
              <a:rPr kumimoji="0" lang="zh-CN" altLang="en-US" sz="120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CB1ACF-8F27-E766-B1CB-FC58BC47D7A9}"/>
              </a:ext>
            </a:extLst>
          </p:cNvPr>
          <p:cNvSpPr>
            <a:spLocks noGrp="1"/>
          </p:cNvSpPr>
          <p:nvPr>
            <p:ph type="ftr" sz="quarter" idx="76"/>
          </p:nvPr>
        </p:nvSpPr>
        <p:spPr/>
        <p:txBody>
          <a:bodyPr/>
          <a:lstStyle/>
          <a:p>
            <a:r>
              <a:rPr lang="en-US" noProof="0" dirty="0"/>
              <a:t>RITZ-CARLTON</a:t>
            </a:r>
          </a:p>
        </p:txBody>
      </p:sp>
      <p:sp>
        <p:nvSpPr>
          <p:cNvPr id="2" name="Text Placeholder 109">
            <a:extLst>
              <a:ext uri="{FF2B5EF4-FFF2-40B4-BE49-F238E27FC236}">
                <a16:creationId xmlns:a16="http://schemas.microsoft.com/office/drawing/2014/main" id="{2D1C8839-1BC7-C531-2D22-C931ACAAD5F7}"/>
              </a:ext>
            </a:extLst>
          </p:cNvPr>
          <p:cNvSpPr txBox="1">
            <a:spLocks/>
          </p:cNvSpPr>
          <p:nvPr/>
        </p:nvSpPr>
        <p:spPr>
          <a:xfrm>
            <a:off x="9339975" y="4255669"/>
            <a:ext cx="2098038" cy="845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2"/>
                </a:solidFill>
                <a:latin typeface="proxima-nova"/>
              </a:rPr>
              <a:t>Unique and personalized experiences</a:t>
            </a:r>
            <a:endParaRPr lang="en-US" dirty="0">
              <a:solidFill>
                <a:schemeClr val="bg2"/>
              </a:solidFill>
            </a:endParaRPr>
          </a:p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7DA675-8A1A-B0E3-CD34-C24885E9F73F}"/>
              </a:ext>
            </a:extLst>
          </p:cNvPr>
          <p:cNvSpPr>
            <a:spLocks noGrp="1"/>
          </p:cNvSpPr>
          <p:nvPr>
            <p:ph type="body" sz="quarter" idx="61"/>
          </p:nvPr>
        </p:nvSpPr>
        <p:spPr>
          <a:xfrm>
            <a:off x="5520210" y="3775516"/>
            <a:ext cx="2098039" cy="747980"/>
          </a:xfrm>
        </p:spPr>
        <p:txBody>
          <a:bodyPr/>
          <a:lstStyle/>
          <a:p>
            <a:r>
              <a:rPr lang="en-US" b="0" dirty="0"/>
              <a:t>Provide WOW factor</a:t>
            </a:r>
          </a:p>
        </p:txBody>
      </p:sp>
      <p:pic>
        <p:nvPicPr>
          <p:cNvPr id="9" name="Picture Placeholder 8" descr="A picture containing indoor, bathroom&#10;&#10;Description automatically generated">
            <a:extLst>
              <a:ext uri="{FF2B5EF4-FFF2-40B4-BE49-F238E27FC236}">
                <a16:creationId xmlns:a16="http://schemas.microsoft.com/office/drawing/2014/main" id="{EA0D89B0-2AD9-9E01-84E7-60FF3A0E9197}"/>
              </a:ext>
            </a:extLst>
          </p:cNvPr>
          <p:cNvPicPr>
            <a:picLocks noGrp="1" noChangeAspect="1"/>
          </p:cNvPicPr>
          <p:nvPr>
            <p:ph type="pic" sz="quarter" idx="69"/>
          </p:nvPr>
        </p:nvPicPr>
        <p:blipFill>
          <a:blip r:embed="rId9"/>
          <a:srcRect t="11434" b="11434"/>
          <a:stretch>
            <a:fillRect/>
          </a:stretch>
        </p:blipFill>
        <p:spPr>
          <a:xfrm>
            <a:off x="4235072" y="3597808"/>
            <a:ext cx="1173264" cy="1357920"/>
          </a:xfrm>
        </p:spPr>
      </p:pic>
    </p:spTree>
    <p:extLst>
      <p:ext uri="{BB962C8B-B14F-4D97-AF65-F5344CB8AC3E}">
        <p14:creationId xmlns:p14="http://schemas.microsoft.com/office/powerpoint/2010/main" val="3157109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4EFA9173-F892-5C7D-99AF-4C5FFB153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427" y="158621"/>
            <a:ext cx="9823998" cy="671804"/>
          </a:xfrm>
        </p:spPr>
        <p:txBody>
          <a:bodyPr/>
          <a:lstStyle/>
          <a:p>
            <a:r>
              <a:rPr lang="en-US" altLang="zh-CN" sz="1800" dirty="0"/>
              <a:t>Reference list:</a:t>
            </a:r>
            <a:endParaRPr lang="en-US" sz="1800" dirty="0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52FD53DB-CD39-2575-F8BA-63488E81091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17426" y="709127"/>
            <a:ext cx="5878774" cy="5803640"/>
          </a:xfrm>
        </p:spPr>
        <p:txBody>
          <a:bodyPr/>
          <a:lstStyle/>
          <a:p>
            <a:r>
              <a:rPr lang="en-US" sz="1200" u="sng" dirty="0" err="1">
                <a:latin typeface="Segoe UI Historic" panose="020B0502040204020203" pitchFamily="34" charset="0"/>
              </a:rPr>
              <a:t>Heppell</a:t>
            </a:r>
            <a:r>
              <a:rPr lang="en-US" sz="1200" u="sng" dirty="0">
                <a:latin typeface="Segoe UI Historic" panose="020B0502040204020203" pitchFamily="34" charset="0"/>
              </a:rPr>
              <a:t>, M. (2015) Five Star Service: How to deliver Exceptional Customer Service, Pearson, London </a:t>
            </a:r>
          </a:p>
          <a:p>
            <a:r>
              <a:rPr lang="en-US" sz="1200" u="sng" dirty="0">
                <a:latin typeface="Segoe UI Historic" panose="020B0502040204020203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Marriott (2023) </a:t>
            </a:r>
            <a:r>
              <a:rPr lang="en-US" sz="1200" u="sng" dirty="0" err="1">
                <a:latin typeface="Segoe UI Historic" panose="020B0502040204020203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HotelDevelopment</a:t>
            </a:r>
            <a:r>
              <a:rPr lang="en-US" sz="1200" u="sng" dirty="0">
                <a:latin typeface="Segoe UI Historic" panose="020B0502040204020203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 Available at: </a:t>
            </a:r>
            <a:r>
              <a:rPr lang="en-US" sz="1200" dirty="0">
                <a:hlinkClick r:id="rId2"/>
              </a:rPr>
              <a:t>Hotel Development | Marriott International</a:t>
            </a:r>
            <a:r>
              <a:rPr lang="en-US" sz="1200" dirty="0"/>
              <a:t> </a:t>
            </a:r>
            <a:r>
              <a:rPr lang="en-US" sz="1200" b="0" i="0" u="sng" dirty="0">
                <a:effectLst/>
                <a:latin typeface="Segoe UI Historic" panose="020B0502040204020203" pitchFamily="34" charset="0"/>
              </a:rPr>
              <a:t>( Accessed at: 03 February 2023)</a:t>
            </a:r>
            <a:endParaRPr lang="en-US" sz="1200" u="sng" dirty="0">
              <a:latin typeface="Segoe UI Historic" panose="020B0502040204020203" pitchFamily="34" charset="0"/>
            </a:endParaRPr>
          </a:p>
          <a:p>
            <a:r>
              <a:rPr lang="en-US" sz="1200" u="sng" dirty="0" err="1">
                <a:latin typeface="Segoe UI Historic" panose="020B0502040204020203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RitzCarlton</a:t>
            </a:r>
            <a:r>
              <a:rPr lang="en-US" sz="1200" u="sng" dirty="0">
                <a:latin typeface="Segoe UI Historic" panose="020B0502040204020203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(2023) </a:t>
            </a:r>
            <a:r>
              <a:rPr lang="en-US" sz="1200" u="sng" dirty="0" err="1">
                <a:latin typeface="Segoe UI Historic" panose="020B0502040204020203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TysonsCorner</a:t>
            </a:r>
            <a:r>
              <a:rPr lang="en-US" sz="1200" u="sng" dirty="0">
                <a:latin typeface="Segoe UI Historic" panose="020B0502040204020203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 Available at: </a:t>
            </a:r>
            <a:r>
              <a:rPr lang="en-US" sz="1200" dirty="0">
                <a:hlinkClick r:id="rId3"/>
              </a:rPr>
              <a:t>Northern VA Hotels | The Ritz-Carlton, Tysons Corner (ritzcarlton.com)</a:t>
            </a:r>
            <a:r>
              <a:rPr lang="en-US" sz="1200" dirty="0"/>
              <a:t> </a:t>
            </a:r>
            <a:r>
              <a:rPr lang="en-US" sz="1200" u="sng" dirty="0">
                <a:latin typeface="Segoe UI Historic" panose="020B0502040204020203" pitchFamily="34" charset="0"/>
              </a:rPr>
              <a:t>( Accessed at: 29 January 2023)</a:t>
            </a:r>
          </a:p>
          <a:p>
            <a:r>
              <a:rPr lang="en-US" sz="1200" u="sng" dirty="0" err="1">
                <a:latin typeface="Segoe UI Historic" panose="020B0502040204020203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RitzCarlton</a:t>
            </a:r>
            <a:r>
              <a:rPr lang="en-US" sz="1200" u="sng" dirty="0">
                <a:latin typeface="Segoe UI Historic" panose="020B0502040204020203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(2023) </a:t>
            </a:r>
            <a:r>
              <a:rPr lang="en-US" sz="1200" u="sng" dirty="0" err="1">
                <a:latin typeface="Segoe UI Historic" panose="020B0502040204020203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NewOrleans</a:t>
            </a:r>
            <a:r>
              <a:rPr lang="en-US" sz="1200" u="sng" dirty="0">
                <a:latin typeface="Segoe UI Historic" panose="020B0502040204020203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 Available at</a:t>
            </a:r>
            <a:r>
              <a:rPr lang="en-US" sz="1200" dirty="0">
                <a:hlinkClick r:id="rId4"/>
              </a:rPr>
              <a:t>: Club Level | The Ritz-Carlton, New Orleans (ritzcarlton.com)</a:t>
            </a:r>
            <a:r>
              <a:rPr lang="en-US" sz="1200" dirty="0"/>
              <a:t> </a:t>
            </a:r>
            <a:r>
              <a:rPr lang="en-US" sz="1200" u="sng" dirty="0">
                <a:latin typeface="Segoe UI Historic" panose="020B0502040204020203" pitchFamily="34" charset="0"/>
              </a:rPr>
              <a:t>Accessed at: 29 January 2023)</a:t>
            </a:r>
            <a:endParaRPr lang="en-US" sz="1200" dirty="0"/>
          </a:p>
          <a:p>
            <a:r>
              <a:rPr lang="en-US" sz="1200" u="sng" dirty="0" err="1">
                <a:latin typeface="Segoe UI Historic" panose="020B0502040204020203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RitzCarlton</a:t>
            </a:r>
            <a:r>
              <a:rPr lang="en-US" sz="1200" u="sng" dirty="0">
                <a:latin typeface="Segoe UI Historic" panose="020B0502040204020203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(2023) Bangalore. Available at</a:t>
            </a:r>
            <a:r>
              <a:rPr lang="en-US" sz="1200" dirty="0">
                <a:hlinkClick r:id="rId4"/>
              </a:rPr>
              <a:t>: </a:t>
            </a:r>
            <a:r>
              <a:rPr lang="en-US" sz="1200" dirty="0">
                <a:hlinkClick r:id="rId5"/>
              </a:rPr>
              <a:t>Club Level in Bangalore, India | The Ritz-Carlton, Bangalore (ritzcarlton.com)</a:t>
            </a:r>
            <a:r>
              <a:rPr lang="en-US" sz="1200" u="sng" dirty="0">
                <a:latin typeface="Segoe UI Historic" panose="020B0502040204020203" pitchFamily="34" charset="0"/>
              </a:rPr>
              <a:t> Accessed at: 30 January 2023)</a:t>
            </a:r>
          </a:p>
          <a:p>
            <a:r>
              <a:rPr lang="en-US" sz="1200" u="sng" dirty="0" err="1">
                <a:latin typeface="Segoe UI Historic" panose="020B0502040204020203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RitzCarlton</a:t>
            </a:r>
            <a:r>
              <a:rPr lang="en-US" sz="1200" u="sng" dirty="0">
                <a:latin typeface="Segoe UI Historic" panose="020B0502040204020203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(2023) Cocktail-views. Available at:</a:t>
            </a:r>
            <a:r>
              <a:rPr lang="en-US" sz="1200" u="sng" dirty="0">
                <a:latin typeface="Segoe UI Historic" panose="020B0502040204020203" pitchFamily="34" charset="0"/>
              </a:rPr>
              <a:t> </a:t>
            </a:r>
            <a:r>
              <a:rPr lang="en-US" sz="1200" dirty="0">
                <a:hlinkClick r:id="rId6"/>
              </a:rPr>
              <a:t>Cocktails With a View | Journey Into The Ritz-Carlton (ritzcarlton.com)</a:t>
            </a:r>
            <a:r>
              <a:rPr lang="en-US" sz="1200" dirty="0"/>
              <a:t> </a:t>
            </a:r>
            <a:r>
              <a:rPr lang="en-US" sz="1200" b="0" i="0" u="sng" dirty="0">
                <a:effectLst/>
                <a:latin typeface="Segoe UI Historic" panose="020B0502040204020203" pitchFamily="34" charset="0"/>
              </a:rPr>
              <a:t>( Accessed at: 01 February 2023)</a:t>
            </a:r>
          </a:p>
          <a:p>
            <a:r>
              <a:rPr lang="en-US" sz="1200" u="sng" dirty="0" err="1">
                <a:latin typeface="Segoe UI Historic" panose="020B0502040204020203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RitzCarlton</a:t>
            </a:r>
            <a:r>
              <a:rPr lang="en-US" sz="1200" u="sng" dirty="0">
                <a:latin typeface="Segoe UI Historic" panose="020B0502040204020203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(2023) </a:t>
            </a:r>
            <a:r>
              <a:rPr lang="en-US" sz="1200" u="sng" dirty="0" err="1">
                <a:latin typeface="Segoe UI Historic" panose="020B0502040204020203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ClubLevel</a:t>
            </a:r>
            <a:r>
              <a:rPr lang="en-US" sz="1200" u="sng" dirty="0">
                <a:latin typeface="Segoe UI Historic" panose="020B0502040204020203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 Available at: </a:t>
            </a:r>
            <a:r>
              <a:rPr lang="en-US" sz="1200" dirty="0">
                <a:hlinkClick r:id="rId7"/>
              </a:rPr>
              <a:t>Hong Kong Hotel Club Lounge – Suites in Hong Kong | The Ritz-Carlton, Hong Kong (ritzcarlton.com)</a:t>
            </a:r>
            <a:r>
              <a:rPr lang="en-US" sz="1200" u="sng" dirty="0">
                <a:latin typeface="Segoe UI Historic" panose="020B0502040204020203" pitchFamily="34" charset="0"/>
              </a:rPr>
              <a:t> </a:t>
            </a:r>
            <a:r>
              <a:rPr lang="en-US" sz="1200" b="0" i="0" u="sng" dirty="0">
                <a:effectLst/>
                <a:latin typeface="Segoe UI Historic" panose="020B0502040204020203" pitchFamily="34" charset="0"/>
              </a:rPr>
              <a:t>( Accessed at: 04 February 2023)</a:t>
            </a:r>
          </a:p>
          <a:p>
            <a:r>
              <a:rPr lang="en-GB" altLang="en-US" sz="1200" u="sng" dirty="0">
                <a:latin typeface="Segoe UI Historic" panose="020B0502040204020203" pitchFamily="34" charset="0"/>
              </a:rPr>
              <a:t>Solomon, M. (2018) </a:t>
            </a:r>
            <a:r>
              <a:rPr lang="en-US" sz="1200" u="sng" dirty="0">
                <a:latin typeface="Segoe UI Historic" panose="020B0502040204020203" pitchFamily="34" charset="0"/>
              </a:rPr>
              <a:t>The Heart of Hospitality : Great Hotel and Restaurant Leaders Share Their Secrets</a:t>
            </a:r>
            <a:r>
              <a:rPr lang="en-GB" altLang="en-US" sz="1200" u="sng" dirty="0">
                <a:latin typeface="Segoe UI Historic" panose="020B0502040204020203" pitchFamily="34" charset="0"/>
              </a:rPr>
              <a:t>. New York: SELECT Books INC</a:t>
            </a:r>
          </a:p>
          <a:p>
            <a:r>
              <a:rPr lang="en-US" sz="1200" dirty="0" err="1"/>
              <a:t>Theritzlondon</a:t>
            </a:r>
            <a:r>
              <a:rPr lang="en-US" sz="1200" dirty="0"/>
              <a:t> (2023) History. Available at: </a:t>
            </a:r>
            <a:r>
              <a:rPr lang="en-US" sz="1200" dirty="0">
                <a:hlinkClick r:id="rId8"/>
              </a:rPr>
              <a:t>https://www.theritzlondon.com/about-the-ritz/history/</a:t>
            </a:r>
            <a:r>
              <a:rPr lang="en-US" sz="1200" dirty="0"/>
              <a:t> ( Accessed at: 02 February 2023)</a:t>
            </a:r>
            <a:endParaRPr lang="en-GB" altLang="en-US" sz="1200" u="sng" dirty="0">
              <a:latin typeface="Segoe UI Historic" panose="020B0502040204020203" pitchFamily="34" charset="0"/>
            </a:endParaRPr>
          </a:p>
          <a:p>
            <a:r>
              <a:rPr lang="en-US" sz="1200" u="sng" dirty="0">
                <a:latin typeface="Segoe UI Historic" panose="020B0502040204020203" pitchFamily="34" charset="0"/>
              </a:rPr>
              <a:t>Wood, R.C., (2015). Hospitality Management: a brief introduction, Sage, London</a:t>
            </a:r>
          </a:p>
          <a:p>
            <a:endParaRPr lang="en-US" sz="1400" u="sng" dirty="0">
              <a:latin typeface="Segoe UI Historic" panose="020B0502040204020203" pitchFamily="34" charset="0"/>
            </a:endParaRPr>
          </a:p>
          <a:p>
            <a:endParaRPr lang="en-US" sz="1400" u="sng" dirty="0">
              <a:latin typeface="Segoe UI Historic" panose="020B0502040204020203" pitchFamily="34" charset="0"/>
            </a:endParaRPr>
          </a:p>
          <a:p>
            <a:endParaRPr lang="en-US" sz="1400" b="0" i="0" u="sng" dirty="0">
              <a:effectLst/>
              <a:latin typeface="Segoe UI Historic" panose="020B0502040204020203" pitchFamily="34" charset="0"/>
            </a:endParaRPr>
          </a:p>
          <a:p>
            <a:endParaRPr lang="en-US" sz="1400" b="0" i="0" u="sng" dirty="0">
              <a:effectLst/>
              <a:latin typeface="Segoe UI Historic" panose="020B0502040204020203" pitchFamily="34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38" name="Picture Placeholder 37">
            <a:extLst>
              <a:ext uri="{FF2B5EF4-FFF2-40B4-BE49-F238E27FC236}">
                <a16:creationId xmlns:a16="http://schemas.microsoft.com/office/drawing/2014/main" id="{4162880A-4A88-ED9F-357E-65638ED8BB0C}"/>
              </a:ext>
            </a:extLst>
          </p:cNvPr>
          <p:cNvPicPr>
            <a:picLocks noGrp="1" noChangeAspect="1"/>
          </p:cNvPicPr>
          <p:nvPr>
            <p:ph type="pic" sz="quarter" idx="48"/>
          </p:nvPr>
        </p:nvPicPr>
        <p:blipFill>
          <a:blip r:embed="rId9"/>
          <a:srcRect/>
          <a:stretch/>
        </p:blipFill>
        <p:spPr>
          <a:xfrm>
            <a:off x="8182947" y="1297231"/>
            <a:ext cx="3559083" cy="3963047"/>
          </a:xfrm>
        </p:spPr>
      </p:pic>
      <p:pic>
        <p:nvPicPr>
          <p:cNvPr id="39" name="图片占位符 31">
            <a:extLst>
              <a:ext uri="{FF2B5EF4-FFF2-40B4-BE49-F238E27FC236}">
                <a16:creationId xmlns:a16="http://schemas.microsoft.com/office/drawing/2014/main" id="{6037332D-8714-C147-6E64-3654D8C578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5" b="2555"/>
          <a:stretch>
            <a:fillRect/>
          </a:stretch>
        </p:blipFill>
        <p:spPr>
          <a:xfrm>
            <a:off x="6504265" y="3029080"/>
            <a:ext cx="1570617" cy="17968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sp>
        <p:nvSpPr>
          <p:cNvPr id="8" name="Slide Number Placeholder 13">
            <a:extLst>
              <a:ext uri="{FF2B5EF4-FFF2-40B4-BE49-F238E27FC236}">
                <a16:creationId xmlns:a16="http://schemas.microsoft.com/office/drawing/2014/main" id="{965C5ABF-DCA7-6790-2E26-EE57DCD64900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ctr" defTabSz="914400" rtl="0" eaLnBrk="1" latinLnBrk="0" hangingPunct="1">
              <a:defRPr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FEACEE-25B4-4A2D-B147-27296E36371D}" type="slidenum">
              <a:rPr kumimoji="0" lang="zh-CN" altLang="en-US" sz="120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575333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23">
            <a:extLst>
              <a:ext uri="{FF2B5EF4-FFF2-40B4-BE49-F238E27FC236}">
                <a16:creationId xmlns:a16="http://schemas.microsoft.com/office/drawing/2014/main" id="{AD2C8D04-263D-9589-1CFF-A5968D7C3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/>
              <a:t>Thank you!</a:t>
            </a:r>
          </a:p>
        </p:txBody>
      </p:sp>
      <p:pic>
        <p:nvPicPr>
          <p:cNvPr id="14" name="图片占位符 13">
            <a:extLst>
              <a:ext uri="{FF2B5EF4-FFF2-40B4-BE49-F238E27FC236}">
                <a16:creationId xmlns:a16="http://schemas.microsoft.com/office/drawing/2014/main" id="{496155F4-61B2-441D-9F16-788866450DA2}"/>
              </a:ext>
            </a:extLst>
          </p:cNvPr>
          <p:cNvPicPr>
            <a:picLocks noGrp="1" noChangeAspect="1"/>
          </p:cNvPicPr>
          <p:nvPr>
            <p:ph type="pic" sz="quarter" idx="48"/>
          </p:nvPr>
        </p:nvPicPr>
        <p:blipFill rotWithShape="1">
          <a:blip r:embed="rId2"/>
          <a:srcRect t="21176" r="-2" b="19568"/>
          <a:stretch/>
        </p:blipFill>
        <p:spPr>
          <a:xfrm>
            <a:off x="1114798" y="2560353"/>
            <a:ext cx="2368061" cy="2102177"/>
          </a:xfrm>
          <a:noFill/>
        </p:spPr>
      </p:pic>
      <p:pic>
        <p:nvPicPr>
          <p:cNvPr id="28" name="Picture Placeholder 27">
            <a:extLst>
              <a:ext uri="{FF2B5EF4-FFF2-40B4-BE49-F238E27FC236}">
                <a16:creationId xmlns:a16="http://schemas.microsoft.com/office/drawing/2014/main" id="{B746A775-E65C-70F6-9DB4-E51F7F2DAECE}"/>
              </a:ext>
            </a:extLst>
          </p:cNvPr>
          <p:cNvPicPr>
            <a:picLocks noGrp="1" noChangeAspect="1"/>
          </p:cNvPicPr>
          <p:nvPr>
            <p:ph type="pic" sz="quarter" idx="49"/>
          </p:nvPr>
        </p:nvPicPr>
        <p:blipFill>
          <a:blip r:embed="rId3"/>
          <a:srcRect t="20360" b="20360"/>
          <a:stretch/>
        </p:blipFill>
        <p:spPr>
          <a:xfrm>
            <a:off x="3623536" y="1840730"/>
            <a:ext cx="2368061" cy="2102177"/>
          </a:xfrm>
          <a:noFill/>
        </p:spPr>
      </p:pic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B993E4D5-4AD0-4740-096D-6822944C8FF6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>
          <a:xfrm>
            <a:off x="8385745" y="5057192"/>
            <a:ext cx="3118899" cy="660618"/>
          </a:xfrm>
        </p:spPr>
        <p:txBody>
          <a:bodyPr>
            <a:normAutofit fontScale="85000" lnSpcReduction="20000"/>
          </a:bodyPr>
          <a:lstStyle/>
          <a:p>
            <a:r>
              <a:rPr lang="en-US" sz="2000" dirty="0"/>
              <a:t>Student:</a:t>
            </a:r>
          </a:p>
          <a:p>
            <a:r>
              <a:rPr lang="en-US" sz="2000" dirty="0"/>
              <a:t> Ovidiu-Mario Trasc</a:t>
            </a:r>
          </a:p>
          <a:p>
            <a:endParaRPr lang="en-US" sz="1600" dirty="0"/>
          </a:p>
        </p:txBody>
      </p:sp>
      <p:pic>
        <p:nvPicPr>
          <p:cNvPr id="16" name="图片占位符 15">
            <a:extLst>
              <a:ext uri="{FF2B5EF4-FFF2-40B4-BE49-F238E27FC236}">
                <a16:creationId xmlns:a16="http://schemas.microsoft.com/office/drawing/2014/main" id="{BCD5762E-DD49-42B3-9CA8-46A4AD7193E2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 rotWithShape="1">
          <a:blip r:embed="rId4"/>
          <a:srcRect r="-6" b="15439"/>
          <a:stretch/>
        </p:blipFill>
        <p:spPr>
          <a:xfrm>
            <a:off x="6113401" y="2560353"/>
            <a:ext cx="2368061" cy="2102177"/>
          </a:xfrm>
          <a:noFill/>
        </p:spPr>
      </p:pic>
      <p:pic>
        <p:nvPicPr>
          <p:cNvPr id="18" name="图片占位符 17">
            <a:extLst>
              <a:ext uri="{FF2B5EF4-FFF2-40B4-BE49-F238E27FC236}">
                <a16:creationId xmlns:a16="http://schemas.microsoft.com/office/drawing/2014/main" id="{1051CD21-1408-4D13-BF0B-0D7013AD2D0C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 rotWithShape="1">
          <a:blip r:embed="rId5"/>
          <a:srcRect l="16910" r="7895" b="-4"/>
          <a:stretch/>
        </p:blipFill>
        <p:spPr>
          <a:xfrm>
            <a:off x="8500328" y="1836331"/>
            <a:ext cx="2368061" cy="2102177"/>
          </a:xfrm>
          <a:noFill/>
        </p:spPr>
      </p:pic>
      <p:sp>
        <p:nvSpPr>
          <p:cNvPr id="47" name="Footer Placeholder 14">
            <a:extLst>
              <a:ext uri="{FF2B5EF4-FFF2-40B4-BE49-F238E27FC236}">
                <a16:creationId xmlns:a16="http://schemas.microsoft.com/office/drawing/2014/main" id="{2BC29C4B-C3DF-BBC2-E34A-D844C0159AF9}"/>
              </a:ext>
            </a:extLst>
          </p:cNvPr>
          <p:cNvSpPr>
            <a:spLocks noGrp="1"/>
          </p:cNvSpPr>
          <p:nvPr>
            <p:ph type="ftr" sz="quarter" idx="58"/>
          </p:nvPr>
        </p:nvSpPr>
        <p:spPr>
          <a:xfrm>
            <a:off x="484632" y="6217920"/>
            <a:ext cx="41148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noProof="0" dirty="0"/>
              <a:t>RITZ-CARLON</a:t>
            </a:r>
          </a:p>
        </p:txBody>
      </p:sp>
    </p:spTree>
    <p:extLst>
      <p:ext uri="{BB962C8B-B14F-4D97-AF65-F5344CB8AC3E}">
        <p14:creationId xmlns:p14="http://schemas.microsoft.com/office/powerpoint/2010/main" val="529279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Custom 7">
      <a:dk1>
        <a:srgbClr val="000000"/>
      </a:dk1>
      <a:lt1>
        <a:srgbClr val="FFFFFF"/>
      </a:lt1>
      <a:dk2>
        <a:srgbClr val="0F253E"/>
      </a:dk2>
      <a:lt2>
        <a:srgbClr val="E7E6E6"/>
      </a:lt2>
      <a:accent1>
        <a:srgbClr val="4472C4"/>
      </a:accent1>
      <a:accent2>
        <a:srgbClr val="B83903"/>
      </a:accent2>
      <a:accent3>
        <a:srgbClr val="75262A"/>
      </a:accent3>
      <a:accent4>
        <a:srgbClr val="F79320"/>
      </a:accent4>
      <a:accent5>
        <a:srgbClr val="44668D"/>
      </a:accent5>
      <a:accent6>
        <a:srgbClr val="0F253E"/>
      </a:accent6>
      <a:hlink>
        <a:srgbClr val="AEC0D9"/>
      </a:hlink>
      <a:folHlink>
        <a:srgbClr val="B83903"/>
      </a:folHlink>
    </a:clrScheme>
    <a:fontScheme name="Custom 10">
      <a:majorFont>
        <a:latin typeface="Posterama Text Black"/>
        <a:ea typeface=""/>
        <a:cs typeface=""/>
      </a:majorFont>
      <a:minorFont>
        <a:latin typeface="Abad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/>
      <a:lstStyle>
        <a:defPPr marL="0" indent="0" algn="ctr">
          <a:lnSpc>
            <a:spcPct val="100000"/>
          </a:lnSpc>
          <a:spcBef>
            <a:spcPts val="0"/>
          </a:spcBef>
          <a:buFontTx/>
          <a:buNone/>
          <a:defRPr sz="1800" smtClean="0">
            <a:solidFill>
              <a:prstClr val="white"/>
            </a:solidFill>
            <a:latin typeface="Posterama" panose="020B0504020200020000" pitchFamily="34" charset="0"/>
            <a:ea typeface="微软雅黑"/>
            <a:cs typeface="Posterama" panose="020B0504020200020000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Hexagon presentation dark - tm89027928_Win22_jx_v15" id="{6FC4CD7C-8D8C-413D-9734-DB9D2ACDF211}" vid="{3BCE2F71-642F-410D-8C9D-43A56939DC21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4" ma:contentTypeDescription="Create a new document." ma:contentTypeScope="" ma:versionID="2d714a3296df14eba7a100bb665443ca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49549bf45bfbbfb6cffed527380e77e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19EC099-CA80-4E7D-B4BF-2970B26F4E5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3A2AE28-B20A-43BD-B938-8C55A179243B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A21E1349-079A-46DA-8C56-B35AC6C117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Hexagon presentation dark</Template>
  <TotalTime>0</TotalTime>
  <Words>907</Words>
  <Application>Microsoft Office PowerPoint</Application>
  <PresentationFormat>Widescreen</PresentationFormat>
  <Paragraphs>130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等线</vt:lpstr>
      <vt:lpstr>Abadi</vt:lpstr>
      <vt:lpstr>Arial</vt:lpstr>
      <vt:lpstr>Calibri</vt:lpstr>
      <vt:lpstr>caslon-540</vt:lpstr>
      <vt:lpstr>Posterama</vt:lpstr>
      <vt:lpstr>Posterama Text Black</vt:lpstr>
      <vt:lpstr>Posterama Text SemiBold</vt:lpstr>
      <vt:lpstr>proxima-nova</vt:lpstr>
      <vt:lpstr>proxima-nova-bold</vt:lpstr>
      <vt:lpstr>Segoe UI Historic</vt:lpstr>
      <vt:lpstr>Office 主题​​</vt:lpstr>
      <vt:lpstr>The Role &amp; Importance of quality service,         Hospitality &amp; Guest Services within the Hotel Industry    </vt:lpstr>
      <vt:lpstr>Table of Content</vt:lpstr>
      <vt:lpstr>Marriott International</vt:lpstr>
      <vt:lpstr>Ritz-Carlton</vt:lpstr>
      <vt:lpstr>Main consumers:</vt:lpstr>
      <vt:lpstr>Unique guest services:</vt:lpstr>
      <vt:lpstr>GUEST SERVICES</vt:lpstr>
      <vt:lpstr>Experiences:</vt:lpstr>
      <vt:lpstr>Unique guest  services EXCLUSIVE CLUB LEVEL </vt:lpstr>
      <vt:lpstr>How the hotel meet guest expectations:   - targeting the right customers - collect feedback - understand the customers - quality customer service - building relationship with customers   </vt:lpstr>
      <vt:lpstr>Reference list: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Role &amp; Importance of Hospitality &amp; Guest Services within the Hotel Industry</dc:title>
  <dc:creator>Catalina Trasc</dc:creator>
  <cp:lastModifiedBy>Catalina Trasc</cp:lastModifiedBy>
  <cp:revision>27</cp:revision>
  <dcterms:created xsi:type="dcterms:W3CDTF">2023-02-02T11:13:24Z</dcterms:created>
  <dcterms:modified xsi:type="dcterms:W3CDTF">2023-02-07T22:26:05Z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