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5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6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7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8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9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1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5" r:id="rId1"/>
  </p:sldMasterIdLst>
  <p:notesMasterIdLst>
    <p:notesMasterId r:id="rId17"/>
  </p:notesMasterIdLst>
  <p:sldIdLst>
    <p:sldId id="285" r:id="rId2"/>
    <p:sldId id="257" r:id="rId3"/>
    <p:sldId id="258" r:id="rId4"/>
    <p:sldId id="260" r:id="rId5"/>
    <p:sldId id="261" r:id="rId6"/>
    <p:sldId id="263" r:id="rId7"/>
    <p:sldId id="264" r:id="rId8"/>
    <p:sldId id="286" r:id="rId9"/>
    <p:sldId id="280" r:id="rId10"/>
    <p:sldId id="281" r:id="rId11"/>
    <p:sldId id="276" r:id="rId12"/>
    <p:sldId id="283" r:id="rId13"/>
    <p:sldId id="277" r:id="rId14"/>
    <p:sldId id="284" r:id="rId15"/>
    <p:sldId id="287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853B08D-0AEA-43AA-AF77-12027FD347CB}" v="303" dt="2026-03-06T22:15:50.20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53" autoAdjust="0"/>
    <p:restoredTop sz="94660"/>
  </p:normalViewPr>
  <p:slideViewPr>
    <p:cSldViewPr snapToGrid="0">
      <p:cViewPr varScale="1">
        <p:scale>
          <a:sx n="99" d="100"/>
          <a:sy n="99" d="100"/>
        </p:scale>
        <p:origin x="78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ashima Ghufran" userId="e5d69ce8f49ac951" providerId="LiveId" clId="{FE95284C-42B5-47FE-9B3D-399BF435B44C}"/>
    <pc:docChg chg="undo custSel addSld delSld modSld sldOrd">
      <pc:chgData name="Nashima Ghufran" userId="e5d69ce8f49ac951" providerId="LiveId" clId="{FE95284C-42B5-47FE-9B3D-399BF435B44C}" dt="2026-03-06T22:18:06.981" v="7464" actId="27636"/>
      <pc:docMkLst>
        <pc:docMk/>
      </pc:docMkLst>
      <pc:sldChg chg="modSp mod">
        <pc:chgData name="Nashima Ghufran" userId="e5d69ce8f49ac951" providerId="LiveId" clId="{FE95284C-42B5-47FE-9B3D-399BF435B44C}" dt="2026-03-06T20:55:08" v="6569" actId="26606"/>
        <pc:sldMkLst>
          <pc:docMk/>
          <pc:sldMk cId="3511011733" sldId="257"/>
        </pc:sldMkLst>
        <pc:spChg chg="mod">
          <ac:chgData name="Nashima Ghufran" userId="e5d69ce8f49ac951" providerId="LiveId" clId="{FE95284C-42B5-47FE-9B3D-399BF435B44C}" dt="2026-03-01T20:08:27.789" v="1739" actId="2710"/>
          <ac:spMkLst>
            <pc:docMk/>
            <pc:sldMk cId="3511011733" sldId="257"/>
            <ac:spMk id="2" creationId="{F0E536A2-6380-A370-700F-40619F4B96DF}"/>
          </ac:spMkLst>
        </pc:spChg>
        <pc:graphicFrameChg chg="mod modGraphic">
          <ac:chgData name="Nashima Ghufran" userId="e5d69ce8f49ac951" providerId="LiveId" clId="{FE95284C-42B5-47FE-9B3D-399BF435B44C}" dt="2026-03-06T20:55:08" v="6569" actId="26606"/>
          <ac:graphicFrameMkLst>
            <pc:docMk/>
            <pc:sldMk cId="3511011733" sldId="257"/>
            <ac:graphicFrameMk id="7" creationId="{BF67AB7A-AD93-B4D6-1E4A-5513B193B0D0}"/>
          </ac:graphicFrameMkLst>
        </pc:graphicFrameChg>
      </pc:sldChg>
      <pc:sldChg chg="modSp mod">
        <pc:chgData name="Nashima Ghufran" userId="e5d69ce8f49ac951" providerId="LiveId" clId="{FE95284C-42B5-47FE-9B3D-399BF435B44C}" dt="2026-03-06T21:24:34.532" v="6698" actId="20577"/>
        <pc:sldMkLst>
          <pc:docMk/>
          <pc:sldMk cId="1628492095" sldId="258"/>
        </pc:sldMkLst>
        <pc:spChg chg="mod">
          <ac:chgData name="Nashima Ghufran" userId="e5d69ce8f49ac951" providerId="LiveId" clId="{FE95284C-42B5-47FE-9B3D-399BF435B44C}" dt="2026-03-01T20:08:14.058" v="1737" actId="115"/>
          <ac:spMkLst>
            <pc:docMk/>
            <pc:sldMk cId="1628492095" sldId="258"/>
            <ac:spMk id="2" creationId="{3BF625A5-AC38-E2A5-F3BA-F58018653879}"/>
          </ac:spMkLst>
        </pc:spChg>
        <pc:spChg chg="mod">
          <ac:chgData name="Nashima Ghufran" userId="e5d69ce8f49ac951" providerId="LiveId" clId="{FE95284C-42B5-47FE-9B3D-399BF435B44C}" dt="2026-03-01T19:38:06.394" v="1004" actId="403"/>
          <ac:spMkLst>
            <pc:docMk/>
            <pc:sldMk cId="1628492095" sldId="258"/>
            <ac:spMk id="5" creationId="{5AFD3F91-C93F-1E08-899B-E2218861B5FE}"/>
          </ac:spMkLst>
        </pc:spChg>
        <pc:graphicFrameChg chg="mod modGraphic">
          <ac:chgData name="Nashima Ghufran" userId="e5d69ce8f49ac951" providerId="LiveId" clId="{FE95284C-42B5-47FE-9B3D-399BF435B44C}" dt="2026-03-06T21:24:34.532" v="6698" actId="20577"/>
          <ac:graphicFrameMkLst>
            <pc:docMk/>
            <pc:sldMk cId="1628492095" sldId="258"/>
            <ac:graphicFrameMk id="4" creationId="{76C72DB1-9695-4A91-0BD7-7FD51ACE7A3A}"/>
          </ac:graphicFrameMkLst>
        </pc:graphicFrameChg>
        <pc:picChg chg="mod">
          <ac:chgData name="Nashima Ghufran" userId="e5d69ce8f49ac951" providerId="LiveId" clId="{FE95284C-42B5-47FE-9B3D-399BF435B44C}" dt="2026-03-01T19:30:04.514" v="952" actId="14100"/>
          <ac:picMkLst>
            <pc:docMk/>
            <pc:sldMk cId="1628492095" sldId="258"/>
            <ac:picMk id="3" creationId="{84D02D1E-FF28-7D61-9016-46692CBECB71}"/>
          </ac:picMkLst>
        </pc:picChg>
      </pc:sldChg>
      <pc:sldChg chg="modSp mod">
        <pc:chgData name="Nashima Ghufran" userId="e5d69ce8f49ac951" providerId="LiveId" clId="{FE95284C-42B5-47FE-9B3D-399BF435B44C}" dt="2026-03-06T21:25:25.555" v="6701" actId="20577"/>
        <pc:sldMkLst>
          <pc:docMk/>
          <pc:sldMk cId="2241098416" sldId="260"/>
        </pc:sldMkLst>
        <pc:spChg chg="mod">
          <ac:chgData name="Nashima Ghufran" userId="e5d69ce8f49ac951" providerId="LiveId" clId="{FE95284C-42B5-47FE-9B3D-399BF435B44C}" dt="2026-03-01T20:08:34.702" v="1740" actId="115"/>
          <ac:spMkLst>
            <pc:docMk/>
            <pc:sldMk cId="2241098416" sldId="260"/>
            <ac:spMk id="2" creationId="{27D45EFF-AB4C-E757-466D-6AC5D4864B07}"/>
          </ac:spMkLst>
        </pc:spChg>
        <pc:spChg chg="mod">
          <ac:chgData name="Nashima Ghufran" userId="e5d69ce8f49ac951" providerId="LiveId" clId="{FE95284C-42B5-47FE-9B3D-399BF435B44C}" dt="2026-03-01T19:58:54.413" v="1317" actId="2711"/>
          <ac:spMkLst>
            <pc:docMk/>
            <pc:sldMk cId="2241098416" sldId="260"/>
            <ac:spMk id="7" creationId="{4D114FD9-ABBB-5BBC-E4AE-788F480F6B82}"/>
          </ac:spMkLst>
        </pc:spChg>
        <pc:graphicFrameChg chg="mod modGraphic">
          <ac:chgData name="Nashima Ghufran" userId="e5d69ce8f49ac951" providerId="LiveId" clId="{FE95284C-42B5-47FE-9B3D-399BF435B44C}" dt="2026-03-06T21:25:25.555" v="6701" actId="20577"/>
          <ac:graphicFrameMkLst>
            <pc:docMk/>
            <pc:sldMk cId="2241098416" sldId="260"/>
            <ac:graphicFrameMk id="4" creationId="{72EB2D42-A629-8602-2933-A06616B1A14D}"/>
          </ac:graphicFrameMkLst>
        </pc:graphicFrameChg>
      </pc:sldChg>
      <pc:sldChg chg="addSp delSp modSp mod setBg">
        <pc:chgData name="Nashima Ghufran" userId="e5d69ce8f49ac951" providerId="LiveId" clId="{FE95284C-42B5-47FE-9B3D-399BF435B44C}" dt="2026-03-06T20:56:07.080" v="6571" actId="26606"/>
        <pc:sldMkLst>
          <pc:docMk/>
          <pc:sldMk cId="906405719" sldId="261"/>
        </pc:sldMkLst>
        <pc:spChg chg="mod">
          <ac:chgData name="Nashima Ghufran" userId="e5d69ce8f49ac951" providerId="LiveId" clId="{FE95284C-42B5-47FE-9B3D-399BF435B44C}" dt="2026-03-06T20:56:07.080" v="6571" actId="26606"/>
          <ac:spMkLst>
            <pc:docMk/>
            <pc:sldMk cId="906405719" sldId="261"/>
            <ac:spMk id="2" creationId="{60C1D89C-905D-CA5C-7816-94CAE3908BC1}"/>
          </ac:spMkLst>
        </pc:spChg>
        <pc:spChg chg="add del mod">
          <ac:chgData name="Nashima Ghufran" userId="e5d69ce8f49ac951" providerId="LiveId" clId="{FE95284C-42B5-47FE-9B3D-399BF435B44C}" dt="2026-03-06T19:55:08.886" v="6535" actId="478"/>
          <ac:spMkLst>
            <pc:docMk/>
            <pc:sldMk cId="906405719" sldId="261"/>
            <ac:spMk id="3" creationId="{1DDBA6C5-F635-6FF5-3282-4E8D5ACA68C3}"/>
          </ac:spMkLst>
        </pc:spChg>
        <pc:graphicFrameChg chg="mod modGraphic">
          <ac:chgData name="Nashima Ghufran" userId="e5d69ce8f49ac951" providerId="LiveId" clId="{FE95284C-42B5-47FE-9B3D-399BF435B44C}" dt="2026-03-06T20:56:07.080" v="6571" actId="26606"/>
          <ac:graphicFrameMkLst>
            <pc:docMk/>
            <pc:sldMk cId="906405719" sldId="261"/>
            <ac:graphicFrameMk id="6" creationId="{CD3047F0-E761-DB4F-CE28-523BA5014C0C}"/>
          </ac:graphicFrameMkLst>
        </pc:graphicFrameChg>
      </pc:sldChg>
      <pc:sldChg chg="addSp delSp modSp mod">
        <pc:chgData name="Nashima Ghufran" userId="e5d69ce8f49ac951" providerId="LiveId" clId="{FE95284C-42B5-47FE-9B3D-399BF435B44C}" dt="2026-03-06T21:27:22.160" v="6717" actId="20577"/>
        <pc:sldMkLst>
          <pc:docMk/>
          <pc:sldMk cId="2407637675" sldId="263"/>
        </pc:sldMkLst>
        <pc:spChg chg="mod">
          <ac:chgData name="Nashima Ghufran" userId="e5d69ce8f49ac951" providerId="LiveId" clId="{FE95284C-42B5-47FE-9B3D-399BF435B44C}" dt="2026-03-01T20:09:23.135" v="1758" actId="20577"/>
          <ac:spMkLst>
            <pc:docMk/>
            <pc:sldMk cId="2407637675" sldId="263"/>
            <ac:spMk id="2" creationId="{02502A44-6A6E-1FD2-4249-D92A9902FFCF}"/>
          </ac:spMkLst>
        </pc:spChg>
        <pc:spChg chg="mod">
          <ac:chgData name="Nashima Ghufran" userId="e5d69ce8f49ac951" providerId="LiveId" clId="{FE95284C-42B5-47FE-9B3D-399BF435B44C}" dt="2026-03-06T19:56:54.014" v="6548" actId="1076"/>
          <ac:spMkLst>
            <pc:docMk/>
            <pc:sldMk cId="2407637675" sldId="263"/>
            <ac:spMk id="3" creationId="{EFE4667C-AE7E-59A9-8A96-8958FD2EF378}"/>
          </ac:spMkLst>
        </pc:spChg>
        <pc:graphicFrameChg chg="mod modGraphic">
          <ac:chgData name="Nashima Ghufran" userId="e5d69ce8f49ac951" providerId="LiveId" clId="{FE95284C-42B5-47FE-9B3D-399BF435B44C}" dt="2026-03-06T21:27:22.160" v="6717" actId="20577"/>
          <ac:graphicFrameMkLst>
            <pc:docMk/>
            <pc:sldMk cId="2407637675" sldId="263"/>
            <ac:graphicFrameMk id="7" creationId="{B7C42F61-DBED-3259-7EC4-A910297D83D8}"/>
          </ac:graphicFrameMkLst>
        </pc:graphicFrameChg>
        <pc:picChg chg="add del mod">
          <ac:chgData name="Nashima Ghufran" userId="e5d69ce8f49ac951" providerId="LiveId" clId="{FE95284C-42B5-47FE-9B3D-399BF435B44C}" dt="2026-03-06T19:56:38.832" v="6545" actId="478"/>
          <ac:picMkLst>
            <pc:docMk/>
            <pc:sldMk cId="2407637675" sldId="263"/>
            <ac:picMk id="6" creationId="{DBF7015B-F2D6-A32A-2423-4F0A76012609}"/>
          </ac:picMkLst>
        </pc:picChg>
        <pc:picChg chg="mod">
          <ac:chgData name="Nashima Ghufran" userId="e5d69ce8f49ac951" providerId="LiveId" clId="{FE95284C-42B5-47FE-9B3D-399BF435B44C}" dt="2026-03-06T19:56:45.725" v="6547" actId="14100"/>
          <ac:picMkLst>
            <pc:docMk/>
            <pc:sldMk cId="2407637675" sldId="263"/>
            <ac:picMk id="3074" creationId="{3052F914-0A10-B8F4-E6BB-DFD2BD7470C9}"/>
          </ac:picMkLst>
        </pc:picChg>
      </pc:sldChg>
      <pc:sldChg chg="addSp delSp modSp mod">
        <pc:chgData name="Nashima Ghufran" userId="e5d69ce8f49ac951" providerId="LiveId" clId="{FE95284C-42B5-47FE-9B3D-399BF435B44C}" dt="2026-03-06T21:30:20.488" v="6793" actId="20577"/>
        <pc:sldMkLst>
          <pc:docMk/>
          <pc:sldMk cId="2334317464" sldId="264"/>
        </pc:sldMkLst>
        <pc:spChg chg="mod">
          <ac:chgData name="Nashima Ghufran" userId="e5d69ce8f49ac951" providerId="LiveId" clId="{FE95284C-42B5-47FE-9B3D-399BF435B44C}" dt="2026-03-06T21:27:38.389" v="6718" actId="20577"/>
          <ac:spMkLst>
            <pc:docMk/>
            <pc:sldMk cId="2334317464" sldId="264"/>
            <ac:spMk id="2" creationId="{00D12F72-AEC9-46D1-C3C4-6A19F767B513}"/>
          </ac:spMkLst>
        </pc:spChg>
        <pc:spChg chg="del mod">
          <ac:chgData name="Nashima Ghufran" userId="e5d69ce8f49ac951" providerId="LiveId" clId="{FE95284C-42B5-47FE-9B3D-399BF435B44C}" dt="2026-03-05T21:28:16.964" v="5278" actId="478"/>
          <ac:spMkLst>
            <pc:docMk/>
            <pc:sldMk cId="2334317464" sldId="264"/>
            <ac:spMk id="3" creationId="{E54A3721-0941-880C-5095-F309CC6738BF}"/>
          </ac:spMkLst>
        </pc:spChg>
        <pc:spChg chg="del mod">
          <ac:chgData name="Nashima Ghufran" userId="e5d69ce8f49ac951" providerId="LiveId" clId="{FE95284C-42B5-47FE-9B3D-399BF435B44C}" dt="2026-03-05T21:27:52.049" v="5276" actId="478"/>
          <ac:spMkLst>
            <pc:docMk/>
            <pc:sldMk cId="2334317464" sldId="264"/>
            <ac:spMk id="4" creationId="{E8CFED34-ADE1-EEB9-5DC6-6738D6AE3E33}"/>
          </ac:spMkLst>
        </pc:spChg>
        <pc:spChg chg="del mod">
          <ac:chgData name="Nashima Ghufran" userId="e5d69ce8f49ac951" providerId="LiveId" clId="{FE95284C-42B5-47FE-9B3D-399BF435B44C}" dt="2026-03-05T21:28:19.459" v="5279" actId="478"/>
          <ac:spMkLst>
            <pc:docMk/>
            <pc:sldMk cId="2334317464" sldId="264"/>
            <ac:spMk id="5" creationId="{1DB0F6AA-9EA1-83C5-FAF9-11F64D5F96C2}"/>
          </ac:spMkLst>
        </pc:spChg>
        <pc:spChg chg="add del mod">
          <ac:chgData name="Nashima Ghufran" userId="e5d69ce8f49ac951" providerId="LiveId" clId="{FE95284C-42B5-47FE-9B3D-399BF435B44C}" dt="2026-03-05T21:23:00.543" v="4919" actId="478"/>
          <ac:spMkLst>
            <pc:docMk/>
            <pc:sldMk cId="2334317464" sldId="264"/>
            <ac:spMk id="8" creationId="{6B693191-73F4-B935-DCE0-8DBC8FCFE037}"/>
          </ac:spMkLst>
        </pc:spChg>
        <pc:spChg chg="add mod">
          <ac:chgData name="Nashima Ghufran" userId="e5d69ce8f49ac951" providerId="LiveId" clId="{FE95284C-42B5-47FE-9B3D-399BF435B44C}" dt="2026-03-06T21:30:20.488" v="6793" actId="20577"/>
          <ac:spMkLst>
            <pc:docMk/>
            <pc:sldMk cId="2334317464" sldId="264"/>
            <ac:spMk id="9" creationId="{56EF293A-1FCE-1C4D-28B8-D506161ADEC2}"/>
          </ac:spMkLst>
        </pc:spChg>
        <pc:spChg chg="add del mod">
          <ac:chgData name="Nashima Ghufran" userId="e5d69ce8f49ac951" providerId="LiveId" clId="{FE95284C-42B5-47FE-9B3D-399BF435B44C}" dt="2026-03-05T21:27:20.946" v="5218" actId="478"/>
          <ac:spMkLst>
            <pc:docMk/>
            <pc:sldMk cId="2334317464" sldId="264"/>
            <ac:spMk id="10" creationId="{FB7FFB76-BBEF-9BF3-1334-26AB5ACF726C}"/>
          </ac:spMkLst>
        </pc:spChg>
        <pc:spChg chg="add mod">
          <ac:chgData name="Nashima Ghufran" userId="e5d69ce8f49ac951" providerId="LiveId" clId="{FE95284C-42B5-47FE-9B3D-399BF435B44C}" dt="2026-03-06T21:28:55.135" v="6745" actId="404"/>
          <ac:spMkLst>
            <pc:docMk/>
            <pc:sldMk cId="2334317464" sldId="264"/>
            <ac:spMk id="11" creationId="{B3A05074-9E1E-CAB8-75E7-B5C062334385}"/>
          </ac:spMkLst>
        </pc:spChg>
        <pc:graphicFrameChg chg="add del mod modGraphic">
          <ac:chgData name="Nashima Ghufran" userId="e5d69ce8f49ac951" providerId="LiveId" clId="{FE95284C-42B5-47FE-9B3D-399BF435B44C}" dt="2026-03-06T21:29:36.653" v="6765" actId="20577"/>
          <ac:graphicFrameMkLst>
            <pc:docMk/>
            <pc:sldMk cId="2334317464" sldId="264"/>
            <ac:graphicFrameMk id="6" creationId="{E22EC9AD-0D7C-120D-03EA-77BD116B9C72}"/>
          </ac:graphicFrameMkLst>
        </pc:graphicFrameChg>
      </pc:sldChg>
      <pc:sldChg chg="addSp delSp modSp mod setBg">
        <pc:chgData name="Nashima Ghufran" userId="e5d69ce8f49ac951" providerId="LiveId" clId="{FE95284C-42B5-47FE-9B3D-399BF435B44C}" dt="2026-03-06T21:59:00.393" v="7382" actId="20577"/>
        <pc:sldMkLst>
          <pc:docMk/>
          <pc:sldMk cId="4118627021" sldId="276"/>
        </pc:sldMkLst>
        <pc:spChg chg="mod">
          <ac:chgData name="Nashima Ghufran" userId="e5d69ce8f49ac951" providerId="LiveId" clId="{FE95284C-42B5-47FE-9B3D-399BF435B44C}" dt="2026-03-06T21:57:44.038" v="7339" actId="26606"/>
          <ac:spMkLst>
            <pc:docMk/>
            <pc:sldMk cId="4118627021" sldId="276"/>
            <ac:spMk id="2" creationId="{D23B65E8-E753-9775-0F78-B5843A951FB4}"/>
          </ac:spMkLst>
        </pc:spChg>
        <pc:spChg chg="add del">
          <ac:chgData name="Nashima Ghufran" userId="e5d69ce8f49ac951" providerId="LiveId" clId="{FE95284C-42B5-47FE-9B3D-399BF435B44C}" dt="2026-03-06T20:58:23.681" v="6581" actId="26606"/>
          <ac:spMkLst>
            <pc:docMk/>
            <pc:sldMk cId="4118627021" sldId="276"/>
            <ac:spMk id="23" creationId="{C6270675-9512-4978-8583-36659256EE23}"/>
          </ac:spMkLst>
        </pc:spChg>
        <pc:spChg chg="add del">
          <ac:chgData name="Nashima Ghufran" userId="e5d69ce8f49ac951" providerId="LiveId" clId="{FE95284C-42B5-47FE-9B3D-399BF435B44C}" dt="2026-03-06T21:57:44.038" v="7339" actId="26606"/>
          <ac:spMkLst>
            <pc:docMk/>
            <pc:sldMk cId="4118627021" sldId="276"/>
            <ac:spMk id="25" creationId="{2EEF4763-EB4A-4A35-89EB-AD2763B48C3B}"/>
          </ac:spMkLst>
        </pc:spChg>
        <pc:spChg chg="add">
          <ac:chgData name="Nashima Ghufran" userId="e5d69ce8f49ac951" providerId="LiveId" clId="{FE95284C-42B5-47FE-9B3D-399BF435B44C}" dt="2026-03-06T21:57:44.038" v="7339" actId="26606"/>
          <ac:spMkLst>
            <pc:docMk/>
            <pc:sldMk cId="4118627021" sldId="276"/>
            <ac:spMk id="90" creationId="{C2E4E997-8672-4FFD-B8EC-9932A8E4714B}"/>
          </ac:spMkLst>
        </pc:spChg>
        <pc:grpChg chg="add del">
          <ac:chgData name="Nashima Ghufran" userId="e5d69ce8f49ac951" providerId="LiveId" clId="{FE95284C-42B5-47FE-9B3D-399BF435B44C}" dt="2026-03-06T21:57:43.970" v="7338" actId="26606"/>
          <ac:grpSpMkLst>
            <pc:docMk/>
            <pc:sldMk cId="4118627021" sldId="276"/>
            <ac:grpSpMk id="30" creationId="{8E1DDAD8-1D10-4640-A034-BE90015E37B6}"/>
          </ac:grpSpMkLst>
        </pc:grpChg>
        <pc:grpChg chg="add del">
          <ac:chgData name="Nashima Ghufran" userId="e5d69ce8f49ac951" providerId="LiveId" clId="{FE95284C-42B5-47FE-9B3D-399BF435B44C}" dt="2026-03-06T21:57:43.970" v="7338" actId="26606"/>
          <ac:grpSpMkLst>
            <pc:docMk/>
            <pc:sldMk cId="4118627021" sldId="276"/>
            <ac:grpSpMk id="34" creationId="{FD642FB6-2808-4BC5-AE0B-7302C24B78A5}"/>
          </ac:grpSpMkLst>
        </pc:grpChg>
        <pc:grpChg chg="add">
          <ac:chgData name="Nashima Ghufran" userId="e5d69ce8f49ac951" providerId="LiveId" clId="{FE95284C-42B5-47FE-9B3D-399BF435B44C}" dt="2026-03-06T21:57:44.038" v="7339" actId="26606"/>
          <ac:grpSpMkLst>
            <pc:docMk/>
            <pc:sldMk cId="4118627021" sldId="276"/>
            <ac:grpSpMk id="91" creationId="{453E4DEE-E996-40F8-8635-0FF43D7348F9}"/>
          </ac:grpSpMkLst>
        </pc:grpChg>
        <pc:graphicFrameChg chg="mod modGraphic">
          <ac:chgData name="Nashima Ghufran" userId="e5d69ce8f49ac951" providerId="LiveId" clId="{FE95284C-42B5-47FE-9B3D-399BF435B44C}" dt="2026-03-06T21:59:00.393" v="7382" actId="20577"/>
          <ac:graphicFrameMkLst>
            <pc:docMk/>
            <pc:sldMk cId="4118627021" sldId="276"/>
            <ac:graphicFrameMk id="18" creationId="{BAD4CEA2-CB12-E644-542E-53D8F9791AFF}"/>
          </ac:graphicFrameMkLst>
        </pc:graphicFrameChg>
        <pc:picChg chg="add">
          <ac:chgData name="Nashima Ghufran" userId="e5d69ce8f49ac951" providerId="LiveId" clId="{FE95284C-42B5-47FE-9B3D-399BF435B44C}" dt="2026-03-06T21:57:44.038" v="7339" actId="26606"/>
          <ac:picMkLst>
            <pc:docMk/>
            <pc:sldMk cId="4118627021" sldId="276"/>
            <ac:picMk id="32" creationId="{FE6BA9E6-1D9E-4D30-B528-D49FA1342E4E}"/>
          </ac:picMkLst>
        </pc:picChg>
      </pc:sldChg>
      <pc:sldChg chg="addSp delSp modSp mod setBg setClrOvrMap">
        <pc:chgData name="Nashima Ghufran" userId="e5d69ce8f49ac951" providerId="LiveId" clId="{FE95284C-42B5-47FE-9B3D-399BF435B44C}" dt="2026-03-06T22:17:22.509" v="7458" actId="12"/>
        <pc:sldMkLst>
          <pc:docMk/>
          <pc:sldMk cId="101915324" sldId="277"/>
        </pc:sldMkLst>
        <pc:spChg chg="mod">
          <ac:chgData name="Nashima Ghufran" userId="e5d69ce8f49ac951" providerId="LiveId" clId="{FE95284C-42B5-47FE-9B3D-399BF435B44C}" dt="2026-03-06T22:16:34.618" v="7449" actId="26606"/>
          <ac:spMkLst>
            <pc:docMk/>
            <pc:sldMk cId="101915324" sldId="277"/>
            <ac:spMk id="2" creationId="{4F5422A6-35C5-AAEE-E154-45A3157FF145}"/>
          </ac:spMkLst>
        </pc:spChg>
        <pc:spChg chg="mod">
          <ac:chgData name="Nashima Ghufran" userId="e5d69ce8f49ac951" providerId="LiveId" clId="{FE95284C-42B5-47FE-9B3D-399BF435B44C}" dt="2026-03-06T22:17:22.509" v="7458" actId="12"/>
          <ac:spMkLst>
            <pc:docMk/>
            <pc:sldMk cId="101915324" sldId="277"/>
            <ac:spMk id="3" creationId="{160AA9D3-4EC3-0987-9FEA-3ABEE82BC8C2}"/>
          </ac:spMkLst>
        </pc:spChg>
        <pc:spChg chg="add del">
          <ac:chgData name="Nashima Ghufran" userId="e5d69ce8f49ac951" providerId="LiveId" clId="{FE95284C-42B5-47FE-9B3D-399BF435B44C}" dt="2026-03-06T22:16:34.618" v="7449" actId="26606"/>
          <ac:spMkLst>
            <pc:docMk/>
            <pc:sldMk cId="101915324" sldId="277"/>
            <ac:spMk id="8" creationId="{E9B448F0-DA06-4165-AB5F-4330A20E06D0}"/>
          </ac:spMkLst>
        </pc:spChg>
        <pc:spChg chg="add">
          <ac:chgData name="Nashima Ghufran" userId="e5d69ce8f49ac951" providerId="LiveId" clId="{FE95284C-42B5-47FE-9B3D-399BF435B44C}" dt="2026-03-06T22:16:34.618" v="7449" actId="26606"/>
          <ac:spMkLst>
            <pc:docMk/>
            <pc:sldMk cId="101915324" sldId="277"/>
            <ac:spMk id="56" creationId="{E978A47D-4F17-40FE-AB70-7AF78A9575EB}"/>
          </ac:spMkLst>
        </pc:spChg>
        <pc:grpChg chg="add del">
          <ac:chgData name="Nashima Ghufran" userId="e5d69ce8f49ac951" providerId="LiveId" clId="{FE95284C-42B5-47FE-9B3D-399BF435B44C}" dt="2026-03-06T22:16:34.618" v="7449" actId="26606"/>
          <ac:grpSpMkLst>
            <pc:docMk/>
            <pc:sldMk cId="101915324" sldId="277"/>
            <ac:grpSpMk id="12" creationId="{2576BCDF-119F-4EB5-83D7-ED823C93EBBD}"/>
          </ac:grpSpMkLst>
        </pc:grpChg>
        <pc:grpChg chg="add del">
          <ac:chgData name="Nashima Ghufran" userId="e5d69ce8f49ac951" providerId="LiveId" clId="{FE95284C-42B5-47FE-9B3D-399BF435B44C}" dt="2026-03-06T22:16:34.618" v="7449" actId="26606"/>
          <ac:grpSpMkLst>
            <pc:docMk/>
            <pc:sldMk cId="101915324" sldId="277"/>
            <ac:grpSpMk id="41" creationId="{8DB4BB99-C854-45F9-BED1-63D15E3A2411}"/>
          </ac:grpSpMkLst>
        </pc:grpChg>
        <pc:grpChg chg="add">
          <ac:chgData name="Nashima Ghufran" userId="e5d69ce8f49ac951" providerId="LiveId" clId="{FE95284C-42B5-47FE-9B3D-399BF435B44C}" dt="2026-03-06T22:16:34.618" v="7449" actId="26606"/>
          <ac:grpSpMkLst>
            <pc:docMk/>
            <pc:sldMk cId="101915324" sldId="277"/>
            <ac:grpSpMk id="58" creationId="{85BE3A7E-6A3F-401E-A025-BBB8FDB8DD30}"/>
          </ac:grpSpMkLst>
        </pc:grpChg>
        <pc:grpChg chg="add">
          <ac:chgData name="Nashima Ghufran" userId="e5d69ce8f49ac951" providerId="LiveId" clId="{FE95284C-42B5-47FE-9B3D-399BF435B44C}" dt="2026-03-06T22:16:34.618" v="7449" actId="26606"/>
          <ac:grpSpMkLst>
            <pc:docMk/>
            <pc:sldMk cId="101915324" sldId="277"/>
            <ac:grpSpMk id="89" creationId="{F4E035BE-9FF4-43D3-BC25-CF582D7FF85E}"/>
          </ac:grpSpMkLst>
        </pc:grpChg>
        <pc:picChg chg="add del">
          <ac:chgData name="Nashima Ghufran" userId="e5d69ce8f49ac951" providerId="LiveId" clId="{FE95284C-42B5-47FE-9B3D-399BF435B44C}" dt="2026-03-06T22:16:34.618" v="7449" actId="26606"/>
          <ac:picMkLst>
            <pc:docMk/>
            <pc:sldMk cId="101915324" sldId="277"/>
            <ac:picMk id="10" creationId="{92D83638-A467-411A-9C31-FE9A111CD885}"/>
          </ac:picMkLst>
        </pc:picChg>
        <pc:cxnChg chg="add">
          <ac:chgData name="Nashima Ghufran" userId="e5d69ce8f49ac951" providerId="LiveId" clId="{FE95284C-42B5-47FE-9B3D-399BF435B44C}" dt="2026-03-06T22:16:34.618" v="7449" actId="26606"/>
          <ac:cxnSpMkLst>
            <pc:docMk/>
            <pc:sldMk cId="101915324" sldId="277"/>
            <ac:cxnSpMk id="87" creationId="{085ECEC0-FF5D-4348-92C7-1EA7C61E770C}"/>
          </ac:cxnSpMkLst>
        </pc:cxnChg>
      </pc:sldChg>
      <pc:sldChg chg="addSp delSp modSp mod setBg setClrOvrMap">
        <pc:chgData name="Nashima Ghufran" userId="e5d69ce8f49ac951" providerId="LiveId" clId="{FE95284C-42B5-47FE-9B3D-399BF435B44C}" dt="2026-03-06T21:54:55.999" v="7293" actId="20577"/>
        <pc:sldMkLst>
          <pc:docMk/>
          <pc:sldMk cId="1110352827" sldId="280"/>
        </pc:sldMkLst>
        <pc:spChg chg="mod">
          <ac:chgData name="Nashima Ghufran" userId="e5d69ce8f49ac951" providerId="LiveId" clId="{FE95284C-42B5-47FE-9B3D-399BF435B44C}" dt="2026-03-05T21:56:30.608" v="6071" actId="26606"/>
          <ac:spMkLst>
            <pc:docMk/>
            <pc:sldMk cId="1110352827" sldId="280"/>
            <ac:spMk id="2" creationId="{3578B45B-07B1-4CBF-EDF0-4EAC076D6061}"/>
          </ac:spMkLst>
        </pc:spChg>
        <pc:spChg chg="add mod">
          <ac:chgData name="Nashima Ghufran" userId="e5d69ce8f49ac951" providerId="LiveId" clId="{FE95284C-42B5-47FE-9B3D-399BF435B44C}" dt="2026-03-06T20:57:47.119" v="6578" actId="14100"/>
          <ac:spMkLst>
            <pc:docMk/>
            <pc:sldMk cId="1110352827" sldId="280"/>
            <ac:spMk id="3" creationId="{42398227-8269-E3E7-E18B-5848255C4B7C}"/>
          </ac:spMkLst>
        </pc:spChg>
        <pc:spChg chg="add">
          <ac:chgData name="Nashima Ghufran" userId="e5d69ce8f49ac951" providerId="LiveId" clId="{FE95284C-42B5-47FE-9B3D-399BF435B44C}" dt="2026-03-05T21:56:30.608" v="6071" actId="26606"/>
          <ac:spMkLst>
            <pc:docMk/>
            <pc:sldMk cId="1110352827" sldId="280"/>
            <ac:spMk id="6" creationId="{2EEF4763-EB4A-4A35-89EB-AD2763B48C3B}"/>
          </ac:spMkLst>
        </pc:spChg>
        <pc:spChg chg="add del">
          <ac:chgData name="Nashima Ghufran" userId="e5d69ce8f49ac951" providerId="LiveId" clId="{FE95284C-42B5-47FE-9B3D-399BF435B44C}" dt="2026-03-05T21:55:14.567" v="6060" actId="26606"/>
          <ac:spMkLst>
            <pc:docMk/>
            <pc:sldMk cId="1110352827" sldId="280"/>
            <ac:spMk id="9" creationId="{046B922C-5BA7-4973-B12F-71A509E4BF13}"/>
          </ac:spMkLst>
        </pc:spChg>
        <pc:spChg chg="add del">
          <ac:chgData name="Nashima Ghufran" userId="e5d69ce8f49ac951" providerId="LiveId" clId="{FE95284C-42B5-47FE-9B3D-399BF435B44C}" dt="2026-03-05T21:55:14.567" v="6060" actId="26606"/>
          <ac:spMkLst>
            <pc:docMk/>
            <pc:sldMk cId="1110352827" sldId="280"/>
            <ac:spMk id="54" creationId="{F2B1468C-8227-4785-8776-7BDBDDF08F85}"/>
          </ac:spMkLst>
        </pc:spChg>
        <pc:spChg chg="add del">
          <ac:chgData name="Nashima Ghufran" userId="e5d69ce8f49ac951" providerId="LiveId" clId="{FE95284C-42B5-47FE-9B3D-399BF435B44C}" dt="2026-03-05T21:55:19.962" v="6062" actId="26606"/>
          <ac:spMkLst>
            <pc:docMk/>
            <pc:sldMk cId="1110352827" sldId="280"/>
            <ac:spMk id="56" creationId="{9775AF3B-5284-4B97-9BB7-55C6FB3699C2}"/>
          </ac:spMkLst>
        </pc:spChg>
        <pc:spChg chg="add del">
          <ac:chgData name="Nashima Ghufran" userId="e5d69ce8f49ac951" providerId="LiveId" clId="{FE95284C-42B5-47FE-9B3D-399BF435B44C}" dt="2026-03-05T21:55:19.962" v="6062" actId="26606"/>
          <ac:spMkLst>
            <pc:docMk/>
            <pc:sldMk cId="1110352827" sldId="280"/>
            <ac:spMk id="96" creationId="{66D4F5BA-1D71-49B2-8A7F-6B4EB94D7265}"/>
          </ac:spMkLst>
        </pc:spChg>
        <pc:spChg chg="add del">
          <ac:chgData name="Nashima Ghufran" userId="e5d69ce8f49ac951" providerId="LiveId" clId="{FE95284C-42B5-47FE-9B3D-399BF435B44C}" dt="2026-03-05T21:55:26.196" v="6064" actId="26606"/>
          <ac:spMkLst>
            <pc:docMk/>
            <pc:sldMk cId="1110352827" sldId="280"/>
            <ac:spMk id="98" creationId="{C2E4E997-8672-4FFD-B8EC-9932A8E4714B}"/>
          </ac:spMkLst>
        </pc:spChg>
        <pc:grpChg chg="add del">
          <ac:chgData name="Nashima Ghufran" userId="e5d69ce8f49ac951" providerId="LiveId" clId="{FE95284C-42B5-47FE-9B3D-399BF435B44C}" dt="2026-03-05T21:55:14.567" v="6060" actId="26606"/>
          <ac:grpSpMkLst>
            <pc:docMk/>
            <pc:sldMk cId="1110352827" sldId="280"/>
            <ac:grpSpMk id="11" creationId="{96D34D8D-9EE9-4659-8C22-7551A95F96FA}"/>
          </ac:grpSpMkLst>
        </pc:grpChg>
        <pc:grpChg chg="add del">
          <ac:chgData name="Nashima Ghufran" userId="e5d69ce8f49ac951" providerId="LiveId" clId="{FE95284C-42B5-47FE-9B3D-399BF435B44C}" dt="2026-03-05T21:55:26.196" v="6064" actId="26606"/>
          <ac:grpSpMkLst>
            <pc:docMk/>
            <pc:sldMk cId="1110352827" sldId="280"/>
            <ac:grpSpMk id="13" creationId="{453E4DEE-E996-40F8-8635-0FF43D7348F9}"/>
          </ac:grpSpMkLst>
        </pc:grpChg>
        <pc:grpChg chg="add del">
          <ac:chgData name="Nashima Ghufran" userId="e5d69ce8f49ac951" providerId="LiveId" clId="{FE95284C-42B5-47FE-9B3D-399BF435B44C}" dt="2026-03-05T21:55:19.962" v="6062" actId="26606"/>
          <ac:grpSpMkLst>
            <pc:docMk/>
            <pc:sldMk cId="1110352827" sldId="280"/>
            <ac:grpSpMk id="57" creationId="{A0F1F7ED-DA39-478F-85DA-317DE08941E8}"/>
          </ac:grpSpMkLst>
        </pc:grpChg>
        <pc:graphicFrameChg chg="mod ord modGraphic">
          <ac:chgData name="Nashima Ghufran" userId="e5d69ce8f49ac951" providerId="LiveId" clId="{FE95284C-42B5-47FE-9B3D-399BF435B44C}" dt="2026-03-06T21:54:55.999" v="7293" actId="20577"/>
          <ac:graphicFrameMkLst>
            <pc:docMk/>
            <pc:sldMk cId="1110352827" sldId="280"/>
            <ac:graphicFrameMk id="4" creationId="{A57543C7-6EED-DDBF-21A1-726E4192435D}"/>
          </ac:graphicFrameMkLst>
        </pc:graphicFrameChg>
        <pc:picChg chg="add del">
          <ac:chgData name="Nashima Ghufran" userId="e5d69ce8f49ac951" providerId="LiveId" clId="{FE95284C-42B5-47FE-9B3D-399BF435B44C}" dt="2026-03-05T21:55:14.567" v="6060" actId="26606"/>
          <ac:picMkLst>
            <pc:docMk/>
            <pc:sldMk cId="1110352827" sldId="280"/>
            <ac:picMk id="52" creationId="{2FB01CCF-839B-4126-9BF9-132C64D8A1AA}"/>
          </ac:picMkLst>
        </pc:picChg>
        <pc:picChg chg="add del">
          <ac:chgData name="Nashima Ghufran" userId="e5d69ce8f49ac951" providerId="LiveId" clId="{FE95284C-42B5-47FE-9B3D-399BF435B44C}" dt="2026-03-05T21:55:19.962" v="6062" actId="26606"/>
          <ac:picMkLst>
            <pc:docMk/>
            <pc:sldMk cId="1110352827" sldId="280"/>
            <ac:picMk id="95" creationId="{1B17CCE2-CEEF-40CA-8C4D-0DC2DCA78A23}"/>
          </ac:picMkLst>
        </pc:picChg>
        <pc:picChg chg="add del">
          <ac:chgData name="Nashima Ghufran" userId="e5d69ce8f49ac951" providerId="LiveId" clId="{FE95284C-42B5-47FE-9B3D-399BF435B44C}" dt="2026-03-05T21:55:26.196" v="6064" actId="26606"/>
          <ac:picMkLst>
            <pc:docMk/>
            <pc:sldMk cId="1110352827" sldId="280"/>
            <ac:picMk id="99" creationId="{FE6BA9E6-1D9E-4D30-B528-D49FA1342E4E}"/>
          </ac:picMkLst>
        </pc:picChg>
      </pc:sldChg>
      <pc:sldChg chg="modSp mod">
        <pc:chgData name="Nashima Ghufran" userId="e5d69ce8f49ac951" providerId="LiveId" clId="{FE95284C-42B5-47FE-9B3D-399BF435B44C}" dt="2026-03-06T21:56:10.226" v="7334" actId="20577"/>
        <pc:sldMkLst>
          <pc:docMk/>
          <pc:sldMk cId="82705069" sldId="281"/>
        </pc:sldMkLst>
        <pc:graphicFrameChg chg="mod modGraphic">
          <ac:chgData name="Nashima Ghufran" userId="e5d69ce8f49ac951" providerId="LiveId" clId="{FE95284C-42B5-47FE-9B3D-399BF435B44C}" dt="2026-03-06T21:56:10.226" v="7334" actId="20577"/>
          <ac:graphicFrameMkLst>
            <pc:docMk/>
            <pc:sldMk cId="82705069" sldId="281"/>
            <ac:graphicFrameMk id="4" creationId="{1F47A5B6-332D-A8D8-CC6A-D109FE955FAC}"/>
          </ac:graphicFrameMkLst>
        </pc:graphicFrameChg>
      </pc:sldChg>
      <pc:sldChg chg="addSp delSp modSp mod setBg">
        <pc:chgData name="Nashima Ghufran" userId="e5d69ce8f49ac951" providerId="LiveId" clId="{FE95284C-42B5-47FE-9B3D-399BF435B44C}" dt="2026-03-06T22:00:53.179" v="7415" actId="20577"/>
        <pc:sldMkLst>
          <pc:docMk/>
          <pc:sldMk cId="2896859630" sldId="283"/>
        </pc:sldMkLst>
        <pc:spChg chg="del mod">
          <ac:chgData name="Nashima Ghufran" userId="e5d69ce8f49ac951" providerId="LiveId" clId="{FE95284C-42B5-47FE-9B3D-399BF435B44C}" dt="2026-03-06T20:58:30.527" v="6583" actId="26606"/>
          <ac:spMkLst>
            <pc:docMk/>
            <pc:sldMk cId="2896859630" sldId="283"/>
            <ac:spMk id="2" creationId="{45D3C05E-9684-A60D-7FB1-15AB075EF341}"/>
          </ac:spMkLst>
        </pc:spChg>
        <pc:spChg chg="add del">
          <ac:chgData name="Nashima Ghufran" userId="e5d69ce8f49ac951" providerId="LiveId" clId="{FE95284C-42B5-47FE-9B3D-399BF435B44C}" dt="2026-03-06T21:59:28.545" v="7383" actId="26606"/>
          <ac:spMkLst>
            <pc:docMk/>
            <pc:sldMk cId="2896859630" sldId="283"/>
            <ac:spMk id="51" creationId="{2EEF4763-EB4A-4A35-89EB-AD2763B48C3B}"/>
          </ac:spMkLst>
        </pc:spChg>
        <pc:grpChg chg="add del">
          <ac:chgData name="Nashima Ghufran" userId="e5d69ce8f49ac951" providerId="LiveId" clId="{FE95284C-42B5-47FE-9B3D-399BF435B44C}" dt="2026-03-06T21:59:28.545" v="7383" actId="26606"/>
          <ac:grpSpMkLst>
            <pc:docMk/>
            <pc:sldMk cId="2896859630" sldId="283"/>
            <ac:grpSpMk id="10" creationId="{96FA2727-C33B-44D1-885B-76DC0424E577}"/>
          </ac:grpSpMkLst>
        </pc:grpChg>
        <pc:grpChg chg="add">
          <ac:chgData name="Nashima Ghufran" userId="e5d69ce8f49ac951" providerId="LiveId" clId="{FE95284C-42B5-47FE-9B3D-399BF435B44C}" dt="2026-03-06T21:59:28.545" v="7383" actId="26606"/>
          <ac:grpSpMkLst>
            <pc:docMk/>
            <pc:sldMk cId="2896859630" sldId="283"/>
            <ac:grpSpMk id="58" creationId="{A838DBA2-246D-4087-AE0A-6EA2B4B65AF3}"/>
          </ac:grpSpMkLst>
        </pc:grpChg>
        <pc:grpChg chg="add">
          <ac:chgData name="Nashima Ghufran" userId="e5d69ce8f49ac951" providerId="LiveId" clId="{FE95284C-42B5-47FE-9B3D-399BF435B44C}" dt="2026-03-06T21:59:28.545" v="7383" actId="26606"/>
          <ac:grpSpMkLst>
            <pc:docMk/>
            <pc:sldMk cId="2896859630" sldId="283"/>
            <ac:grpSpMk id="99" creationId="{70A29ECD-D68F-4AC9-9FA0-BEF7663BC1F5}"/>
          </ac:grpSpMkLst>
        </pc:grpChg>
        <pc:grpChg chg="add">
          <ac:chgData name="Nashima Ghufran" userId="e5d69ce8f49ac951" providerId="LiveId" clId="{FE95284C-42B5-47FE-9B3D-399BF435B44C}" dt="2026-03-06T21:59:28.545" v="7383" actId="26606"/>
          <ac:grpSpMkLst>
            <pc:docMk/>
            <pc:sldMk cId="2896859630" sldId="283"/>
            <ac:grpSpMk id="103" creationId="{9B1032AD-1AE2-4F16-A732-9C0A6A744C85}"/>
          </ac:grpSpMkLst>
        </pc:grpChg>
        <pc:graphicFrameChg chg="add del modGraphic">
          <ac:chgData name="Nashima Ghufran" userId="e5d69ce8f49ac951" providerId="LiveId" clId="{FE95284C-42B5-47FE-9B3D-399BF435B44C}" dt="2026-03-06T19:51:18.563" v="6532" actId="27309"/>
          <ac:graphicFrameMkLst>
            <pc:docMk/>
            <pc:sldMk cId="2896859630" sldId="283"/>
            <ac:graphicFrameMk id="4" creationId="{A4784518-FE23-A380-968D-1072AC160361}"/>
          </ac:graphicFrameMkLst>
        </pc:graphicFrameChg>
        <pc:graphicFrameChg chg="add mod modGraphic">
          <ac:chgData name="Nashima Ghufran" userId="e5d69ce8f49ac951" providerId="LiveId" clId="{FE95284C-42B5-47FE-9B3D-399BF435B44C}" dt="2026-03-06T22:00:53.179" v="7415" actId="20577"/>
          <ac:graphicFrameMkLst>
            <pc:docMk/>
            <pc:sldMk cId="2896859630" sldId="283"/>
            <ac:graphicFrameMk id="5" creationId="{C2FF1B5E-5AD0-94D1-3CD8-853537071BD4}"/>
          </ac:graphicFrameMkLst>
        </pc:graphicFrameChg>
        <pc:picChg chg="add del">
          <ac:chgData name="Nashima Ghufran" userId="e5d69ce8f49ac951" providerId="LiveId" clId="{FE95284C-42B5-47FE-9B3D-399BF435B44C}" dt="2026-03-06T21:59:28.545" v="7383" actId="26606"/>
          <ac:picMkLst>
            <pc:docMk/>
            <pc:sldMk cId="2896859630" sldId="283"/>
            <ac:picMk id="8" creationId="{174E31E4-530B-4247-962C-F46F5F66DFFB}"/>
          </ac:picMkLst>
        </pc:picChg>
        <pc:picChg chg="add">
          <ac:chgData name="Nashima Ghufran" userId="e5d69ce8f49ac951" providerId="LiveId" clId="{FE95284C-42B5-47FE-9B3D-399BF435B44C}" dt="2026-03-06T21:59:28.545" v="7383" actId="26606"/>
          <ac:picMkLst>
            <pc:docMk/>
            <pc:sldMk cId="2896859630" sldId="283"/>
            <ac:picMk id="56" creationId="{59FACE42-44B0-4185-8ED4-9043A78C8600}"/>
          </ac:picMkLst>
        </pc:picChg>
      </pc:sldChg>
      <pc:sldChg chg="addSp delSp modSp mod setBg setClrOvrMap">
        <pc:chgData name="Nashima Ghufran" userId="e5d69ce8f49ac951" providerId="LiveId" clId="{FE95284C-42B5-47FE-9B3D-399BF435B44C}" dt="2026-03-06T22:17:34.616" v="7459" actId="26606"/>
        <pc:sldMkLst>
          <pc:docMk/>
          <pc:sldMk cId="4293482860" sldId="284"/>
        </pc:sldMkLst>
        <pc:spChg chg="add mod">
          <ac:chgData name="Nashima Ghufran" userId="e5d69ce8f49ac951" providerId="LiveId" clId="{FE95284C-42B5-47FE-9B3D-399BF435B44C}" dt="2026-03-06T21:01:33.893" v="6634" actId="1076"/>
          <ac:spMkLst>
            <pc:docMk/>
            <pc:sldMk cId="4293482860" sldId="284"/>
            <ac:spMk id="3" creationId="{64A26390-47C9-2B24-CCB8-BE1520A9C380}"/>
          </ac:spMkLst>
        </pc:spChg>
        <pc:spChg chg="add del mod">
          <ac:chgData name="Nashima Ghufran" userId="e5d69ce8f49ac951" providerId="LiveId" clId="{FE95284C-42B5-47FE-9B3D-399BF435B44C}" dt="2026-03-06T22:10:09.039" v="7428" actId="478"/>
          <ac:spMkLst>
            <pc:docMk/>
            <pc:sldMk cId="4293482860" sldId="284"/>
            <ac:spMk id="5" creationId="{BB318F37-8084-1FD7-3E19-7029059DBDCE}"/>
          </ac:spMkLst>
        </pc:spChg>
        <pc:spChg chg="add mod ord">
          <ac:chgData name="Nashima Ghufran" userId="e5d69ce8f49ac951" providerId="LiveId" clId="{FE95284C-42B5-47FE-9B3D-399BF435B44C}" dt="2026-03-06T22:17:34.616" v="7459" actId="26606"/>
          <ac:spMkLst>
            <pc:docMk/>
            <pc:sldMk cId="4293482860" sldId="284"/>
            <ac:spMk id="7" creationId="{7E6F566B-AB47-6173-3C72-3B5233276271}"/>
          </ac:spMkLst>
        </pc:spChg>
        <pc:spChg chg="add del">
          <ac:chgData name="Nashima Ghufran" userId="e5d69ce8f49ac951" providerId="LiveId" clId="{FE95284C-42B5-47FE-9B3D-399BF435B44C}" dt="2026-03-06T20:59:12.151" v="6586" actId="26606"/>
          <ac:spMkLst>
            <pc:docMk/>
            <pc:sldMk cId="4293482860" sldId="284"/>
            <ac:spMk id="55" creationId="{E9B448F0-DA06-4165-AB5F-4330A20E06D0}"/>
          </ac:spMkLst>
        </pc:spChg>
        <pc:spChg chg="add del">
          <ac:chgData name="Nashima Ghufran" userId="e5d69ce8f49ac951" providerId="LiveId" clId="{FE95284C-42B5-47FE-9B3D-399BF435B44C}" dt="2026-03-06T20:59:26.673" v="6590" actId="26606"/>
          <ac:spMkLst>
            <pc:docMk/>
            <pc:sldMk cId="4293482860" sldId="284"/>
            <ac:spMk id="142" creationId="{E978A47D-4F17-40FE-AB70-7AF78A9575EB}"/>
          </ac:spMkLst>
        </pc:spChg>
        <pc:spChg chg="add del">
          <ac:chgData name="Nashima Ghufran" userId="e5d69ce8f49ac951" providerId="LiveId" clId="{FE95284C-42B5-47FE-9B3D-399BF435B44C}" dt="2026-03-06T20:59:30.811" v="6592" actId="26606"/>
          <ac:spMkLst>
            <pc:docMk/>
            <pc:sldMk cId="4293482860" sldId="284"/>
            <ac:spMk id="186" creationId="{CB2E6072-4A58-4A16-85F6-67A0FE223FB5}"/>
          </ac:spMkLst>
        </pc:spChg>
        <pc:spChg chg="add del">
          <ac:chgData name="Nashima Ghufran" userId="e5d69ce8f49ac951" providerId="LiveId" clId="{FE95284C-42B5-47FE-9B3D-399BF435B44C}" dt="2026-03-06T22:17:34.616" v="7459" actId="26606"/>
          <ac:spMkLst>
            <pc:docMk/>
            <pc:sldMk cId="4293482860" sldId="284"/>
            <ac:spMk id="228" creationId="{E9B448F0-DA06-4165-AB5F-4330A20E06D0}"/>
          </ac:spMkLst>
        </pc:spChg>
        <pc:spChg chg="add">
          <ac:chgData name="Nashima Ghufran" userId="e5d69ce8f49ac951" providerId="LiveId" clId="{FE95284C-42B5-47FE-9B3D-399BF435B44C}" dt="2026-03-06T22:17:34.616" v="7459" actId="26606"/>
          <ac:spMkLst>
            <pc:docMk/>
            <pc:sldMk cId="4293482860" sldId="284"/>
            <ac:spMk id="280" creationId="{E978A47D-4F17-40FE-AB70-7AF78A9575EB}"/>
          </ac:spMkLst>
        </pc:spChg>
        <pc:grpChg chg="add del">
          <ac:chgData name="Nashima Ghufran" userId="e5d69ce8f49ac951" providerId="LiveId" clId="{FE95284C-42B5-47FE-9B3D-399BF435B44C}" dt="2026-03-06T20:59:12.151" v="6586" actId="26606"/>
          <ac:grpSpMkLst>
            <pc:docMk/>
            <pc:sldMk cId="4293482860" sldId="284"/>
            <ac:grpSpMk id="14" creationId="{3BAEF7DA-43C4-4736-B5A3-B48E6125AB2D}"/>
          </ac:grpSpMkLst>
        </pc:grpChg>
        <pc:grpChg chg="add del">
          <ac:chgData name="Nashima Ghufran" userId="e5d69ce8f49ac951" providerId="LiveId" clId="{FE95284C-42B5-47FE-9B3D-399BF435B44C}" dt="2026-03-06T20:59:12.151" v="6586" actId="26606"/>
          <ac:grpSpMkLst>
            <pc:docMk/>
            <pc:sldMk cId="4293482860" sldId="284"/>
            <ac:grpSpMk id="59" creationId="{2576BCDF-119F-4EB5-83D7-ED823C93EBBD}"/>
          </ac:grpSpMkLst>
        </pc:grpChg>
        <pc:grpChg chg="add del">
          <ac:chgData name="Nashima Ghufran" userId="e5d69ce8f49ac951" providerId="LiveId" clId="{FE95284C-42B5-47FE-9B3D-399BF435B44C}" dt="2026-03-06T20:59:12.151" v="6586" actId="26606"/>
          <ac:grpSpMkLst>
            <pc:docMk/>
            <pc:sldMk cId="4293482860" sldId="284"/>
            <ac:grpSpMk id="88" creationId="{8DB4BB99-C854-45F9-BED1-63D15E3A2411}"/>
          </ac:grpSpMkLst>
        </pc:grpChg>
        <pc:grpChg chg="add del">
          <ac:chgData name="Nashima Ghufran" userId="e5d69ce8f49ac951" providerId="LiveId" clId="{FE95284C-42B5-47FE-9B3D-399BF435B44C}" dt="2026-03-06T20:59:14.428" v="6588" actId="26606"/>
          <ac:grpSpMkLst>
            <pc:docMk/>
            <pc:sldMk cId="4293482860" sldId="284"/>
            <ac:grpSpMk id="101" creationId="{3BAEF7DA-43C4-4736-B5A3-B48E6125AB2D}"/>
          </ac:grpSpMkLst>
        </pc:grpChg>
        <pc:grpChg chg="add del">
          <ac:chgData name="Nashima Ghufran" userId="e5d69ce8f49ac951" providerId="LiveId" clId="{FE95284C-42B5-47FE-9B3D-399BF435B44C}" dt="2026-03-06T20:59:26.673" v="6590" actId="26606"/>
          <ac:grpSpMkLst>
            <pc:docMk/>
            <pc:sldMk cId="4293482860" sldId="284"/>
            <ac:grpSpMk id="141" creationId="{3BAEF7DA-43C4-4736-B5A3-B48E6125AB2D}"/>
          </ac:grpSpMkLst>
        </pc:grpChg>
        <pc:grpChg chg="add del">
          <ac:chgData name="Nashima Ghufran" userId="e5d69ce8f49ac951" providerId="LiveId" clId="{FE95284C-42B5-47FE-9B3D-399BF435B44C}" dt="2026-03-06T20:59:26.673" v="6590" actId="26606"/>
          <ac:grpSpMkLst>
            <pc:docMk/>
            <pc:sldMk cId="4293482860" sldId="284"/>
            <ac:grpSpMk id="143" creationId="{85BE3A7E-6A3F-401E-A025-BBB8FDB8DD30}"/>
          </ac:grpSpMkLst>
        </pc:grpChg>
        <pc:grpChg chg="add del">
          <ac:chgData name="Nashima Ghufran" userId="e5d69ce8f49ac951" providerId="LiveId" clId="{FE95284C-42B5-47FE-9B3D-399BF435B44C}" dt="2026-03-06T20:59:26.673" v="6590" actId="26606"/>
          <ac:grpSpMkLst>
            <pc:docMk/>
            <pc:sldMk cId="4293482860" sldId="284"/>
            <ac:grpSpMk id="145" creationId="{F4E035BE-9FF4-43D3-BC25-CF582D7FF85E}"/>
          </ac:grpSpMkLst>
        </pc:grpChg>
        <pc:grpChg chg="add del">
          <ac:chgData name="Nashima Ghufran" userId="e5d69ce8f49ac951" providerId="LiveId" clId="{FE95284C-42B5-47FE-9B3D-399BF435B44C}" dt="2026-03-06T20:59:30.811" v="6592" actId="26606"/>
          <ac:grpSpMkLst>
            <pc:docMk/>
            <pc:sldMk cId="4293482860" sldId="284"/>
            <ac:grpSpMk id="148" creationId="{3BAEF7DA-43C4-4736-B5A3-B48E6125AB2D}"/>
          </ac:grpSpMkLst>
        </pc:grpChg>
        <pc:grpChg chg="add del">
          <ac:chgData name="Nashima Ghufran" userId="e5d69ce8f49ac951" providerId="LiveId" clId="{FE95284C-42B5-47FE-9B3D-399BF435B44C}" dt="2026-03-06T20:59:30.811" v="6592" actId="26606"/>
          <ac:grpSpMkLst>
            <pc:docMk/>
            <pc:sldMk cId="4293482860" sldId="284"/>
            <ac:grpSpMk id="187" creationId="{AC1DD88D-B6CF-4188-B28E-41DA602F7AF5}"/>
          </ac:grpSpMkLst>
        </pc:grpChg>
        <pc:grpChg chg="add del">
          <ac:chgData name="Nashima Ghufran" userId="e5d69ce8f49ac951" providerId="LiveId" clId="{FE95284C-42B5-47FE-9B3D-399BF435B44C}" dt="2026-03-06T20:59:30.811" v="6592" actId="26606"/>
          <ac:grpSpMkLst>
            <pc:docMk/>
            <pc:sldMk cId="4293482860" sldId="284"/>
            <ac:grpSpMk id="215" creationId="{455E0AD7-882F-4B4C-B3A7-D4E72D48E46A}"/>
          </ac:grpSpMkLst>
        </pc:grpChg>
        <pc:grpChg chg="add del">
          <ac:chgData name="Nashima Ghufran" userId="e5d69ce8f49ac951" providerId="LiveId" clId="{FE95284C-42B5-47FE-9B3D-399BF435B44C}" dt="2026-03-06T22:17:34.616" v="7459" actId="26606"/>
          <ac:grpSpMkLst>
            <pc:docMk/>
            <pc:sldMk cId="4293482860" sldId="284"/>
            <ac:grpSpMk id="227" creationId="{3BAEF7DA-43C4-4736-B5A3-B48E6125AB2D}"/>
          </ac:grpSpMkLst>
        </pc:grpChg>
        <pc:grpChg chg="add">
          <ac:chgData name="Nashima Ghufran" userId="e5d69ce8f49ac951" providerId="LiveId" clId="{FE95284C-42B5-47FE-9B3D-399BF435B44C}" dt="2026-03-06T20:59:30.863" v="6593" actId="26606"/>
          <ac:grpSpMkLst>
            <pc:docMk/>
            <pc:sldMk cId="4293482860" sldId="284"/>
            <ac:grpSpMk id="230" creationId="{2576BCDF-119F-4EB5-83D7-ED823C93EBBD}"/>
          </ac:grpSpMkLst>
        </pc:grpChg>
        <pc:grpChg chg="add del">
          <ac:chgData name="Nashima Ghufran" userId="e5d69ce8f49ac951" providerId="LiveId" clId="{FE95284C-42B5-47FE-9B3D-399BF435B44C}" dt="2026-03-06T22:17:34.616" v="7459" actId="26606"/>
          <ac:grpSpMkLst>
            <pc:docMk/>
            <pc:sldMk cId="4293482860" sldId="284"/>
            <ac:grpSpMk id="232" creationId="{8DB4BB99-C854-45F9-BED1-63D15E3A2411}"/>
          </ac:grpSpMkLst>
        </pc:grpChg>
        <pc:grpChg chg="add">
          <ac:chgData name="Nashima Ghufran" userId="e5d69ce8f49ac951" providerId="LiveId" clId="{FE95284C-42B5-47FE-9B3D-399BF435B44C}" dt="2026-03-06T22:17:34.616" v="7459" actId="26606"/>
          <ac:grpSpMkLst>
            <pc:docMk/>
            <pc:sldMk cId="4293482860" sldId="284"/>
            <ac:grpSpMk id="239" creationId="{3BAEF7DA-43C4-4736-B5A3-B48E6125AB2D}"/>
          </ac:grpSpMkLst>
        </pc:grpChg>
        <pc:grpChg chg="add">
          <ac:chgData name="Nashima Ghufran" userId="e5d69ce8f49ac951" providerId="LiveId" clId="{FE95284C-42B5-47FE-9B3D-399BF435B44C}" dt="2026-03-06T22:17:34.616" v="7459" actId="26606"/>
          <ac:grpSpMkLst>
            <pc:docMk/>
            <pc:sldMk cId="4293482860" sldId="284"/>
            <ac:grpSpMk id="313" creationId="{F4E035BE-9FF4-43D3-BC25-CF582D7FF85E}"/>
          </ac:grpSpMkLst>
        </pc:grpChg>
        <pc:picChg chg="add del">
          <ac:chgData name="Nashima Ghufran" userId="e5d69ce8f49ac951" providerId="LiveId" clId="{FE95284C-42B5-47FE-9B3D-399BF435B44C}" dt="2026-03-06T20:59:12.151" v="6586" actId="26606"/>
          <ac:picMkLst>
            <pc:docMk/>
            <pc:sldMk cId="4293482860" sldId="284"/>
            <ac:picMk id="12" creationId="{9FBB3149-8289-4060-BB01-ED3047C53146}"/>
          </ac:picMkLst>
        </pc:picChg>
        <pc:picChg chg="add del">
          <ac:chgData name="Nashima Ghufran" userId="e5d69ce8f49ac951" providerId="LiveId" clId="{FE95284C-42B5-47FE-9B3D-399BF435B44C}" dt="2026-03-06T20:59:12.151" v="6586" actId="26606"/>
          <ac:picMkLst>
            <pc:docMk/>
            <pc:sldMk cId="4293482860" sldId="284"/>
            <ac:picMk id="57" creationId="{92D83638-A467-411A-9C31-FE9A111CD885}"/>
          </ac:picMkLst>
        </pc:picChg>
        <pc:picChg chg="add del">
          <ac:chgData name="Nashima Ghufran" userId="e5d69ce8f49ac951" providerId="LiveId" clId="{FE95284C-42B5-47FE-9B3D-399BF435B44C}" dt="2026-03-06T20:59:14.428" v="6588" actId="26606"/>
          <ac:picMkLst>
            <pc:docMk/>
            <pc:sldMk cId="4293482860" sldId="284"/>
            <ac:picMk id="100" creationId="{9FBB3149-8289-4060-BB01-ED3047C53146}"/>
          </ac:picMkLst>
        </pc:picChg>
        <pc:picChg chg="add del">
          <ac:chgData name="Nashima Ghufran" userId="e5d69ce8f49ac951" providerId="LiveId" clId="{FE95284C-42B5-47FE-9B3D-399BF435B44C}" dt="2026-03-06T20:59:26.673" v="6590" actId="26606"/>
          <ac:picMkLst>
            <pc:docMk/>
            <pc:sldMk cId="4293482860" sldId="284"/>
            <ac:picMk id="140" creationId="{9FBB3149-8289-4060-BB01-ED3047C53146}"/>
          </ac:picMkLst>
        </pc:picChg>
        <pc:picChg chg="add del">
          <ac:chgData name="Nashima Ghufran" userId="e5d69ce8f49ac951" providerId="LiveId" clId="{FE95284C-42B5-47FE-9B3D-399BF435B44C}" dt="2026-03-06T20:59:30.811" v="6592" actId="26606"/>
          <ac:picMkLst>
            <pc:docMk/>
            <pc:sldMk cId="4293482860" sldId="284"/>
            <ac:picMk id="147" creationId="{9FBB3149-8289-4060-BB01-ED3047C53146}"/>
          </ac:picMkLst>
        </pc:picChg>
        <pc:picChg chg="add del">
          <ac:chgData name="Nashima Ghufran" userId="e5d69ce8f49ac951" providerId="LiveId" clId="{FE95284C-42B5-47FE-9B3D-399BF435B44C}" dt="2026-03-06T22:17:34.616" v="7459" actId="26606"/>
          <ac:picMkLst>
            <pc:docMk/>
            <pc:sldMk cId="4293482860" sldId="284"/>
            <ac:picMk id="226" creationId="{9FBB3149-8289-4060-BB01-ED3047C53146}"/>
          </ac:picMkLst>
        </pc:picChg>
        <pc:picChg chg="add del">
          <ac:chgData name="Nashima Ghufran" userId="e5d69ce8f49ac951" providerId="LiveId" clId="{FE95284C-42B5-47FE-9B3D-399BF435B44C}" dt="2026-03-06T22:17:34.616" v="7459" actId="26606"/>
          <ac:picMkLst>
            <pc:docMk/>
            <pc:sldMk cId="4293482860" sldId="284"/>
            <ac:picMk id="229" creationId="{92D83638-A467-411A-9C31-FE9A111CD885}"/>
          </ac:picMkLst>
        </pc:picChg>
        <pc:picChg chg="add">
          <ac:chgData name="Nashima Ghufran" userId="e5d69ce8f49ac951" providerId="LiveId" clId="{FE95284C-42B5-47FE-9B3D-399BF435B44C}" dt="2026-03-06T22:17:34.616" v="7459" actId="26606"/>
          <ac:picMkLst>
            <pc:docMk/>
            <pc:sldMk cId="4293482860" sldId="284"/>
            <ac:picMk id="237" creationId="{9FBB3149-8289-4060-BB01-ED3047C53146}"/>
          </ac:picMkLst>
        </pc:picChg>
        <pc:cxnChg chg="add del">
          <ac:chgData name="Nashima Ghufran" userId="e5d69ce8f49ac951" providerId="LiveId" clId="{FE95284C-42B5-47FE-9B3D-399BF435B44C}" dt="2026-03-06T20:59:26.673" v="6590" actId="26606"/>
          <ac:cxnSpMkLst>
            <pc:docMk/>
            <pc:sldMk cId="4293482860" sldId="284"/>
            <ac:cxnSpMk id="86" creationId="{085ECEC0-FF5D-4348-92C7-1EA7C61E770C}"/>
          </ac:cxnSpMkLst>
        </pc:cxnChg>
      </pc:sldChg>
      <pc:sldChg chg="addSp delSp modSp new mod setBg">
        <pc:chgData name="Nashima Ghufran" userId="e5d69ce8f49ac951" providerId="LiveId" clId="{FE95284C-42B5-47FE-9B3D-399BF435B44C}" dt="2026-03-06T21:05:48.867" v="6681" actId="20577"/>
        <pc:sldMkLst>
          <pc:docMk/>
          <pc:sldMk cId="2977355169" sldId="285"/>
        </pc:sldMkLst>
        <pc:spChg chg="add mod ord">
          <ac:chgData name="Nashima Ghufran" userId="e5d69ce8f49ac951" providerId="LiveId" clId="{FE95284C-42B5-47FE-9B3D-399BF435B44C}" dt="2026-03-06T21:05:48.867" v="6681" actId="20577"/>
          <ac:spMkLst>
            <pc:docMk/>
            <pc:sldMk cId="2977355169" sldId="285"/>
            <ac:spMk id="3" creationId="{867C7613-FAB4-0329-F4BA-5BF48C4D4CC1}"/>
          </ac:spMkLst>
        </pc:spChg>
        <pc:grpChg chg="add del">
          <ac:chgData name="Nashima Ghufran" userId="e5d69ce8f49ac951" providerId="LiveId" clId="{FE95284C-42B5-47FE-9B3D-399BF435B44C}" dt="2026-03-06T20:54:42.860" v="6567" actId="26606"/>
          <ac:grpSpMkLst>
            <pc:docMk/>
            <pc:sldMk cId="2977355169" sldId="285"/>
            <ac:grpSpMk id="11" creationId="{A838DBA2-246D-4087-AE0A-6EA2B4B65AF3}"/>
          </ac:grpSpMkLst>
        </pc:grpChg>
        <pc:grpChg chg="add">
          <ac:chgData name="Nashima Ghufran" userId="e5d69ce8f49ac951" providerId="LiveId" clId="{FE95284C-42B5-47FE-9B3D-399BF435B44C}" dt="2026-03-06T20:54:42.900" v="6568" actId="26606"/>
          <ac:grpSpMkLst>
            <pc:docMk/>
            <pc:sldMk cId="2977355169" sldId="285"/>
            <ac:grpSpMk id="53" creationId="{A838DBA2-246D-4087-AE0A-6EA2B4B65AF3}"/>
          </ac:grpSpMkLst>
        </pc:grpChg>
        <pc:picChg chg="add mod">
          <ac:chgData name="Nashima Ghufran" userId="e5d69ce8f49ac951" providerId="LiveId" clId="{FE95284C-42B5-47FE-9B3D-399BF435B44C}" dt="2026-03-06T20:54:42.900" v="6568" actId="26606"/>
          <ac:picMkLst>
            <pc:docMk/>
            <pc:sldMk cId="2977355169" sldId="285"/>
            <ac:picMk id="4" creationId="{11886B81-C881-AC66-E501-1D315DB6BDE6}"/>
          </ac:picMkLst>
        </pc:picChg>
        <pc:picChg chg="add del">
          <ac:chgData name="Nashima Ghufran" userId="e5d69ce8f49ac951" providerId="LiveId" clId="{FE95284C-42B5-47FE-9B3D-399BF435B44C}" dt="2026-03-06T20:54:42.860" v="6567" actId="26606"/>
          <ac:picMkLst>
            <pc:docMk/>
            <pc:sldMk cId="2977355169" sldId="285"/>
            <ac:picMk id="9" creationId="{59FACE42-44B0-4185-8ED4-9043A78C8600}"/>
          </ac:picMkLst>
        </pc:picChg>
        <pc:picChg chg="add">
          <ac:chgData name="Nashima Ghufran" userId="e5d69ce8f49ac951" providerId="LiveId" clId="{FE95284C-42B5-47FE-9B3D-399BF435B44C}" dt="2026-03-06T20:54:42.900" v="6568" actId="26606"/>
          <ac:picMkLst>
            <pc:docMk/>
            <pc:sldMk cId="2977355169" sldId="285"/>
            <ac:picMk id="52" creationId="{59FACE42-44B0-4185-8ED4-9043A78C8600}"/>
          </ac:picMkLst>
        </pc:picChg>
      </pc:sldChg>
      <pc:sldChg chg="addSp delSp modSp new mod setBg setClrOvrMap">
        <pc:chgData name="Nashima Ghufran" userId="e5d69ce8f49ac951" providerId="LiveId" clId="{FE95284C-42B5-47FE-9B3D-399BF435B44C}" dt="2026-03-06T21:53:24.791" v="7264" actId="113"/>
        <pc:sldMkLst>
          <pc:docMk/>
          <pc:sldMk cId="38065961" sldId="286"/>
        </pc:sldMkLst>
        <pc:spChg chg="add del mod">
          <ac:chgData name="Nashima Ghufran" userId="e5d69ce8f49ac951" providerId="LiveId" clId="{FE95284C-42B5-47FE-9B3D-399BF435B44C}" dt="2026-03-05T21:21:19.047" v="4865"/>
          <ac:spMkLst>
            <pc:docMk/>
            <pc:sldMk cId="38065961" sldId="286"/>
            <ac:spMk id="2" creationId="{BD019F96-3FBE-BD40-5411-8F127C622F5C}"/>
          </ac:spMkLst>
        </pc:spChg>
        <pc:spChg chg="add del mod">
          <ac:chgData name="Nashima Ghufran" userId="e5d69ce8f49ac951" providerId="LiveId" clId="{FE95284C-42B5-47FE-9B3D-399BF435B44C}" dt="2026-03-06T19:58:05.389" v="6563" actId="478"/>
          <ac:spMkLst>
            <pc:docMk/>
            <pc:sldMk cId="38065961" sldId="286"/>
            <ac:spMk id="2" creationId="{F33A9499-F00D-A690-3201-07AC0CCA7943}"/>
          </ac:spMkLst>
        </pc:spChg>
        <pc:spChg chg="add del mod">
          <ac:chgData name="Nashima Ghufran" userId="e5d69ce8f49ac951" providerId="LiveId" clId="{FE95284C-42B5-47FE-9B3D-399BF435B44C}" dt="2026-03-05T21:30:50.920" v="5400"/>
          <ac:spMkLst>
            <pc:docMk/>
            <pc:sldMk cId="38065961" sldId="286"/>
            <ac:spMk id="3" creationId="{4726FF51-9286-DCD6-4B8E-11B62DB9929A}"/>
          </ac:spMkLst>
        </pc:spChg>
        <pc:spChg chg="add del mod">
          <ac:chgData name="Nashima Ghufran" userId="e5d69ce8f49ac951" providerId="LiveId" clId="{FE95284C-42B5-47FE-9B3D-399BF435B44C}" dt="2026-03-06T19:57:37.049" v="6558"/>
          <ac:spMkLst>
            <pc:docMk/>
            <pc:sldMk cId="38065961" sldId="286"/>
            <ac:spMk id="4" creationId="{B8DEB819-7296-4EF0-E4DE-E494E3044577}"/>
          </ac:spMkLst>
        </pc:spChg>
        <pc:spChg chg="add del mod">
          <ac:chgData name="Nashima Ghufran" userId="e5d69ce8f49ac951" providerId="LiveId" clId="{FE95284C-42B5-47FE-9B3D-399BF435B44C}" dt="2026-03-05T21:45:06.609" v="5842" actId="26606"/>
          <ac:spMkLst>
            <pc:docMk/>
            <pc:sldMk cId="38065961" sldId="286"/>
            <ac:spMk id="4" creationId="{BB134F5F-06C0-0F7F-03B5-C013C3E3CE73}"/>
          </ac:spMkLst>
        </pc:spChg>
        <pc:spChg chg="add del mod">
          <ac:chgData name="Nashima Ghufran" userId="e5d69ce8f49ac951" providerId="LiveId" clId="{FE95284C-42B5-47FE-9B3D-399BF435B44C}" dt="2026-03-05T21:45:15.951" v="5845"/>
          <ac:spMkLst>
            <pc:docMk/>
            <pc:sldMk cId="38065961" sldId="286"/>
            <ac:spMk id="5" creationId="{AFF8BDB6-D255-7C39-C470-3C1BACB20D48}"/>
          </ac:spMkLst>
        </pc:spChg>
        <pc:spChg chg="add mod">
          <ac:chgData name="Nashima Ghufran" userId="e5d69ce8f49ac951" providerId="LiveId" clId="{FE95284C-42B5-47FE-9B3D-399BF435B44C}" dt="2026-03-06T21:50:03.638" v="7125" actId="1076"/>
          <ac:spMkLst>
            <pc:docMk/>
            <pc:sldMk cId="38065961" sldId="286"/>
            <ac:spMk id="5" creationId="{EE5FBBFC-0711-A141-F327-14C909986C71}"/>
          </ac:spMkLst>
        </pc:spChg>
        <pc:spChg chg="add del">
          <ac:chgData name="Nashima Ghufran" userId="e5d69ce8f49ac951" providerId="LiveId" clId="{FE95284C-42B5-47FE-9B3D-399BF435B44C}" dt="2026-03-05T21:45:03.171" v="5839" actId="26606"/>
          <ac:spMkLst>
            <pc:docMk/>
            <pc:sldMk cId="38065961" sldId="286"/>
            <ac:spMk id="52" creationId="{E9B448F0-DA06-4165-AB5F-4330A20E06D0}"/>
          </ac:spMkLst>
        </pc:spChg>
        <pc:spChg chg="add del">
          <ac:chgData name="Nashima Ghufran" userId="e5d69ce8f49ac951" providerId="LiveId" clId="{FE95284C-42B5-47FE-9B3D-399BF435B44C}" dt="2026-03-05T21:44:43.685" v="5833" actId="26606"/>
          <ac:spMkLst>
            <pc:docMk/>
            <pc:sldMk cId="38065961" sldId="286"/>
            <ac:spMk id="53" creationId="{2EEF4763-EB4A-4A35-89EB-AD2763B48C3B}"/>
          </ac:spMkLst>
        </pc:spChg>
        <pc:spChg chg="add del">
          <ac:chgData name="Nashima Ghufran" userId="e5d69ce8f49ac951" providerId="LiveId" clId="{FE95284C-42B5-47FE-9B3D-399BF435B44C}" dt="2026-03-05T21:45:03.171" v="5839" actId="26606"/>
          <ac:spMkLst>
            <pc:docMk/>
            <pc:sldMk cId="38065961" sldId="286"/>
            <ac:spMk id="97" creationId="{BB134F5F-06C0-0F7F-03B5-C013C3E3CE73}"/>
          </ac:spMkLst>
        </pc:spChg>
        <pc:spChg chg="add del">
          <ac:chgData name="Nashima Ghufran" userId="e5d69ce8f49ac951" providerId="LiveId" clId="{FE95284C-42B5-47FE-9B3D-399BF435B44C}" dt="2026-03-05T21:45:06.539" v="5841" actId="26606"/>
          <ac:spMkLst>
            <pc:docMk/>
            <pc:sldMk cId="38065961" sldId="286"/>
            <ac:spMk id="138" creationId="{2EEF4763-EB4A-4A35-89EB-AD2763B48C3B}"/>
          </ac:spMkLst>
        </pc:spChg>
        <pc:grpChg chg="add del">
          <ac:chgData name="Nashima Ghufran" userId="e5d69ce8f49ac951" providerId="LiveId" clId="{FE95284C-42B5-47FE-9B3D-399BF435B44C}" dt="2026-03-05T21:45:03.171" v="5839" actId="26606"/>
          <ac:grpSpMkLst>
            <pc:docMk/>
            <pc:sldMk cId="38065961" sldId="286"/>
            <ac:grpSpMk id="11" creationId="{3BAEF7DA-43C4-4736-B5A3-B48E6125AB2D}"/>
          </ac:grpSpMkLst>
        </pc:grpChg>
        <pc:grpChg chg="add del">
          <ac:chgData name="Nashima Ghufran" userId="e5d69ce8f49ac951" providerId="LiveId" clId="{FE95284C-42B5-47FE-9B3D-399BF435B44C}" dt="2026-03-05T21:44:43.685" v="5833" actId="26606"/>
          <ac:grpSpMkLst>
            <pc:docMk/>
            <pc:sldMk cId="38065961" sldId="286"/>
            <ac:grpSpMk id="12" creationId="{96FA2727-C33B-44D1-885B-76DC0424E577}"/>
          </ac:grpSpMkLst>
        </pc:grpChg>
        <pc:grpChg chg="add del">
          <ac:chgData name="Nashima Ghufran" userId="e5d69ce8f49ac951" providerId="LiveId" clId="{FE95284C-42B5-47FE-9B3D-399BF435B44C}" dt="2026-03-05T21:45:03.171" v="5839" actId="26606"/>
          <ac:grpSpMkLst>
            <pc:docMk/>
            <pc:sldMk cId="38065961" sldId="286"/>
            <ac:grpSpMk id="56" creationId="{2576BCDF-119F-4EB5-83D7-ED823C93EBBD}"/>
          </ac:grpSpMkLst>
        </pc:grpChg>
        <pc:grpChg chg="add del">
          <ac:chgData name="Nashima Ghufran" userId="e5d69ce8f49ac951" providerId="LiveId" clId="{FE95284C-42B5-47FE-9B3D-399BF435B44C}" dt="2026-03-05T21:45:03.171" v="5839" actId="26606"/>
          <ac:grpSpMkLst>
            <pc:docMk/>
            <pc:sldMk cId="38065961" sldId="286"/>
            <ac:grpSpMk id="85" creationId="{8DB4BB99-C854-45F9-BED1-63D15E3A2411}"/>
          </ac:grpSpMkLst>
        </pc:grpChg>
        <pc:grpChg chg="add del">
          <ac:chgData name="Nashima Ghufran" userId="e5d69ce8f49ac951" providerId="LiveId" clId="{FE95284C-42B5-47FE-9B3D-399BF435B44C}" dt="2026-03-05T21:45:06.539" v="5841" actId="26606"/>
          <ac:grpSpMkLst>
            <pc:docMk/>
            <pc:sldMk cId="38065961" sldId="286"/>
            <ac:grpSpMk id="100" creationId="{96FA2727-C33B-44D1-885B-76DC0424E577}"/>
          </ac:grpSpMkLst>
        </pc:grpChg>
        <pc:grpChg chg="add mod">
          <ac:chgData name="Nashima Ghufran" userId="e5d69ce8f49ac951" providerId="LiveId" clId="{FE95284C-42B5-47FE-9B3D-399BF435B44C}" dt="2026-03-06T21:52:43.399" v="7261" actId="26606"/>
          <ac:grpSpMkLst>
            <pc:docMk/>
            <pc:sldMk cId="38065961" sldId="286"/>
            <ac:grpSpMk id="142" creationId="{96FA2727-C33B-44D1-885B-76DC0424E577}"/>
          </ac:grpSpMkLst>
        </pc:grpChg>
        <pc:graphicFrameChg chg="add del">
          <ac:chgData name="Nashima Ghufran" userId="e5d69ce8f49ac951" providerId="LiveId" clId="{FE95284C-42B5-47FE-9B3D-399BF435B44C}" dt="2026-03-05T21:44:43.685" v="5833" actId="26606"/>
          <ac:graphicFrameMkLst>
            <pc:docMk/>
            <pc:sldMk cId="38065961" sldId="286"/>
            <ac:graphicFrameMk id="6" creationId="{30924A92-4BEB-3CEC-20A3-16E1C7FA8A3F}"/>
          </ac:graphicFrameMkLst>
        </pc:graphicFrameChg>
        <pc:graphicFrameChg chg="add del">
          <ac:chgData name="Nashima Ghufran" userId="e5d69ce8f49ac951" providerId="LiveId" clId="{FE95284C-42B5-47FE-9B3D-399BF435B44C}" dt="2026-03-05T21:44:51.029" v="5835" actId="26606"/>
          <ac:graphicFrameMkLst>
            <pc:docMk/>
            <pc:sldMk cId="38065961" sldId="286"/>
            <ac:graphicFrameMk id="55" creationId="{BECD2D83-BECE-B9FC-E930-CCCC7995CF75}"/>
          </ac:graphicFrameMkLst>
        </pc:graphicFrameChg>
        <pc:graphicFrameChg chg="add del">
          <ac:chgData name="Nashima Ghufran" userId="e5d69ce8f49ac951" providerId="LiveId" clId="{FE95284C-42B5-47FE-9B3D-399BF435B44C}" dt="2026-03-05T21:44:59.551" v="5837" actId="26606"/>
          <ac:graphicFrameMkLst>
            <pc:docMk/>
            <pc:sldMk cId="38065961" sldId="286"/>
            <ac:graphicFrameMk id="57" creationId="{D09CDFF8-2591-813D-7FBA-64D72F59CF08}"/>
          </ac:graphicFrameMkLst>
        </pc:graphicFrameChg>
        <pc:graphicFrameChg chg="add del">
          <ac:chgData name="Nashima Ghufran" userId="e5d69ce8f49ac951" providerId="LiveId" clId="{FE95284C-42B5-47FE-9B3D-399BF435B44C}" dt="2026-03-05T21:45:06.539" v="5841" actId="26606"/>
          <ac:graphicFrameMkLst>
            <pc:docMk/>
            <pc:sldMk cId="38065961" sldId="286"/>
            <ac:graphicFrameMk id="139" creationId="{CBD59E2D-C7E0-A24D-F6E1-3C749B4665CA}"/>
          </ac:graphicFrameMkLst>
        </pc:graphicFrameChg>
        <pc:graphicFrameChg chg="add mod modGraphic">
          <ac:chgData name="Nashima Ghufran" userId="e5d69ce8f49ac951" providerId="LiveId" clId="{FE95284C-42B5-47FE-9B3D-399BF435B44C}" dt="2026-03-06T21:53:24.791" v="7264" actId="113"/>
          <ac:graphicFrameMkLst>
            <pc:docMk/>
            <pc:sldMk cId="38065961" sldId="286"/>
            <ac:graphicFrameMk id="144" creationId="{87527DB1-6679-822D-ABFC-5118D47601FB}"/>
          </ac:graphicFrameMkLst>
        </pc:graphicFrameChg>
        <pc:picChg chg="add mod">
          <ac:chgData name="Nashima Ghufran" userId="e5d69ce8f49ac951" providerId="LiveId" clId="{FE95284C-42B5-47FE-9B3D-399BF435B44C}" dt="2026-03-06T19:58:15.758" v="6564" actId="1076"/>
          <ac:picMkLst>
            <pc:docMk/>
            <pc:sldMk cId="38065961" sldId="286"/>
            <ac:picMk id="3" creationId="{A5C04F6F-4466-D79B-4591-6EF26C6C6F81}"/>
          </ac:picMkLst>
        </pc:picChg>
        <pc:picChg chg="add del">
          <ac:chgData name="Nashima Ghufran" userId="e5d69ce8f49ac951" providerId="LiveId" clId="{FE95284C-42B5-47FE-9B3D-399BF435B44C}" dt="2026-03-05T21:45:03.171" v="5839" actId="26606"/>
          <ac:picMkLst>
            <pc:docMk/>
            <pc:sldMk cId="38065961" sldId="286"/>
            <ac:picMk id="9" creationId="{9FBB3149-8289-4060-BB01-ED3047C53146}"/>
          </ac:picMkLst>
        </pc:picChg>
        <pc:picChg chg="add del">
          <ac:chgData name="Nashima Ghufran" userId="e5d69ce8f49ac951" providerId="LiveId" clId="{FE95284C-42B5-47FE-9B3D-399BF435B44C}" dt="2026-03-05T21:44:43.685" v="5833" actId="26606"/>
          <ac:picMkLst>
            <pc:docMk/>
            <pc:sldMk cId="38065961" sldId="286"/>
            <ac:picMk id="10" creationId="{174E31E4-530B-4247-962C-F46F5F66DFFB}"/>
          </ac:picMkLst>
        </pc:picChg>
        <pc:picChg chg="add del">
          <ac:chgData name="Nashima Ghufran" userId="e5d69ce8f49ac951" providerId="LiveId" clId="{FE95284C-42B5-47FE-9B3D-399BF435B44C}" dt="2026-03-05T21:45:03.171" v="5839" actId="26606"/>
          <ac:picMkLst>
            <pc:docMk/>
            <pc:sldMk cId="38065961" sldId="286"/>
            <ac:picMk id="54" creationId="{92D83638-A467-411A-9C31-FE9A111CD885}"/>
          </ac:picMkLst>
        </pc:picChg>
        <pc:picChg chg="add del">
          <ac:chgData name="Nashima Ghufran" userId="e5d69ce8f49ac951" providerId="LiveId" clId="{FE95284C-42B5-47FE-9B3D-399BF435B44C}" dt="2026-03-05T21:45:06.539" v="5841" actId="26606"/>
          <ac:picMkLst>
            <pc:docMk/>
            <pc:sldMk cId="38065961" sldId="286"/>
            <ac:picMk id="99" creationId="{174E31E4-530B-4247-962C-F46F5F66DFFB}"/>
          </ac:picMkLst>
        </pc:picChg>
        <pc:picChg chg="add mod">
          <ac:chgData name="Nashima Ghufran" userId="e5d69ce8f49ac951" providerId="LiveId" clId="{FE95284C-42B5-47FE-9B3D-399BF435B44C}" dt="2026-03-06T21:52:43.399" v="7261" actId="26606"/>
          <ac:picMkLst>
            <pc:docMk/>
            <pc:sldMk cId="38065961" sldId="286"/>
            <ac:picMk id="141" creationId="{174E31E4-530B-4247-962C-F46F5F66DFFB}"/>
          </ac:picMkLst>
        </pc:picChg>
      </pc:sldChg>
      <pc:sldChg chg="addSp delSp modSp new mod setBg setClrOvrMap">
        <pc:chgData name="Nashima Ghufran" userId="e5d69ce8f49ac951" providerId="LiveId" clId="{FE95284C-42B5-47FE-9B3D-399BF435B44C}" dt="2026-03-06T22:18:06.981" v="7464" actId="27636"/>
        <pc:sldMkLst>
          <pc:docMk/>
          <pc:sldMk cId="472679025" sldId="287"/>
        </pc:sldMkLst>
        <pc:spChg chg="add mod">
          <ac:chgData name="Nashima Ghufran" userId="e5d69ce8f49ac951" providerId="LiveId" clId="{FE95284C-42B5-47FE-9B3D-399BF435B44C}" dt="2026-03-06T22:18:06.981" v="7464" actId="27636"/>
          <ac:spMkLst>
            <pc:docMk/>
            <pc:sldMk cId="472679025" sldId="287"/>
            <ac:spMk id="3" creationId="{55D34592-73BB-08CD-DBB9-35AC1898FE51}"/>
          </ac:spMkLst>
        </pc:spChg>
        <pc:spChg chg="add del">
          <ac:chgData name="Nashima Ghufran" userId="e5d69ce8f49ac951" providerId="LiveId" clId="{FE95284C-42B5-47FE-9B3D-399BF435B44C}" dt="2026-03-06T20:59:37.484" v="6594" actId="26606"/>
          <ac:spMkLst>
            <pc:docMk/>
            <pc:sldMk cId="472679025" sldId="287"/>
            <ac:spMk id="51" creationId="{E978A47D-4F17-40FE-AB70-7AF78A9575EB}"/>
          </ac:spMkLst>
        </pc:spChg>
        <pc:spChg chg="add del">
          <ac:chgData name="Nashima Ghufran" userId="e5d69ce8f49ac951" providerId="LiveId" clId="{FE95284C-42B5-47FE-9B3D-399BF435B44C}" dt="2026-03-06T22:17:54.954" v="7460" actId="26606"/>
          <ac:spMkLst>
            <pc:docMk/>
            <pc:sldMk cId="472679025" sldId="287"/>
            <ac:spMk id="142" creationId="{E9B448F0-DA06-4165-AB5F-4330A20E06D0}"/>
          </ac:spMkLst>
        </pc:spChg>
        <pc:spChg chg="add">
          <ac:chgData name="Nashima Ghufran" userId="e5d69ce8f49ac951" providerId="LiveId" clId="{FE95284C-42B5-47FE-9B3D-399BF435B44C}" dt="2026-03-06T22:17:54.954" v="7460" actId="26606"/>
          <ac:spMkLst>
            <pc:docMk/>
            <pc:sldMk cId="472679025" sldId="287"/>
            <ac:spMk id="189" creationId="{E978A47D-4F17-40FE-AB70-7AF78A9575EB}"/>
          </ac:spMkLst>
        </pc:spChg>
        <pc:spChg chg="add del">
          <ac:chgData name="Nashima Ghufran" userId="e5d69ce8f49ac951" providerId="LiveId" clId="{FE95284C-42B5-47FE-9B3D-399BF435B44C}" dt="2026-03-06T21:02:40.371" v="6650" actId="26606"/>
          <ac:spMkLst>
            <pc:docMk/>
            <pc:sldMk cId="472679025" sldId="287"/>
            <ac:spMk id="233" creationId="{E9B448F0-DA06-4165-AB5F-4330A20E06D0}"/>
          </ac:spMkLst>
        </pc:spChg>
        <pc:grpChg chg="add del">
          <ac:chgData name="Nashima Ghufran" userId="e5d69ce8f49ac951" providerId="LiveId" clId="{FE95284C-42B5-47FE-9B3D-399BF435B44C}" dt="2026-03-06T20:59:37.484" v="6594" actId="26606"/>
          <ac:grpSpMkLst>
            <pc:docMk/>
            <pc:sldMk cId="472679025" sldId="287"/>
            <ac:grpSpMk id="10" creationId="{3BAEF7DA-43C4-4736-B5A3-B48E6125AB2D}"/>
          </ac:grpSpMkLst>
        </pc:grpChg>
        <pc:grpChg chg="add del">
          <ac:chgData name="Nashima Ghufran" userId="e5d69ce8f49ac951" providerId="LiveId" clId="{FE95284C-42B5-47FE-9B3D-399BF435B44C}" dt="2026-03-06T20:59:37.484" v="6594" actId="26606"/>
          <ac:grpSpMkLst>
            <pc:docMk/>
            <pc:sldMk cId="472679025" sldId="287"/>
            <ac:grpSpMk id="53" creationId="{85BE3A7E-6A3F-401E-A025-BBB8FDB8DD30}"/>
          </ac:grpSpMkLst>
        </pc:grpChg>
        <pc:grpChg chg="add">
          <ac:chgData name="Nashima Ghufran" userId="e5d69ce8f49ac951" providerId="LiveId" clId="{FE95284C-42B5-47FE-9B3D-399BF435B44C}" dt="2026-03-05T22:15:51.284" v="6530" actId="26606"/>
          <ac:grpSpMkLst>
            <pc:docMk/>
            <pc:sldMk cId="472679025" sldId="287"/>
            <ac:grpSpMk id="84" creationId="{F4E035BE-9FF4-43D3-BC25-CF582D7FF85E}"/>
          </ac:grpSpMkLst>
        </pc:grpChg>
        <pc:grpChg chg="add del">
          <ac:chgData name="Nashima Ghufran" userId="e5d69ce8f49ac951" providerId="LiveId" clId="{FE95284C-42B5-47FE-9B3D-399BF435B44C}" dt="2026-03-06T21:02:37.292" v="6649" actId="26606"/>
          <ac:grpSpMkLst>
            <pc:docMk/>
            <pc:sldMk cId="472679025" sldId="287"/>
            <ac:grpSpMk id="101" creationId="{3BAEF7DA-43C4-4736-B5A3-B48E6125AB2D}"/>
          </ac:grpSpMkLst>
        </pc:grpChg>
        <pc:grpChg chg="add del">
          <ac:chgData name="Nashima Ghufran" userId="e5d69ce8f49ac951" providerId="LiveId" clId="{FE95284C-42B5-47FE-9B3D-399BF435B44C}" dt="2026-03-06T22:17:54.954" v="7460" actId="26606"/>
          <ac:grpSpMkLst>
            <pc:docMk/>
            <pc:sldMk cId="472679025" sldId="287"/>
            <ac:grpSpMk id="146" creationId="{2576BCDF-119F-4EB5-83D7-ED823C93EBBD}"/>
          </ac:grpSpMkLst>
        </pc:grpChg>
        <pc:grpChg chg="del">
          <ac:chgData name="Nashima Ghufran" userId="e5d69ce8f49ac951" providerId="LiveId" clId="{FE95284C-42B5-47FE-9B3D-399BF435B44C}" dt="2026-03-06T22:17:54.954" v="7460" actId="26606"/>
          <ac:grpSpMkLst>
            <pc:docMk/>
            <pc:sldMk cId="472679025" sldId="287"/>
            <ac:grpSpMk id="175" creationId="{8DB4BB99-C854-45F9-BED1-63D15E3A2411}"/>
          </ac:grpSpMkLst>
        </pc:grpChg>
        <pc:grpChg chg="add">
          <ac:chgData name="Nashima Ghufran" userId="e5d69ce8f49ac951" providerId="LiveId" clId="{FE95284C-42B5-47FE-9B3D-399BF435B44C}" dt="2026-03-06T22:17:54.954" v="7460" actId="26606"/>
          <ac:grpSpMkLst>
            <pc:docMk/>
            <pc:sldMk cId="472679025" sldId="287"/>
            <ac:grpSpMk id="191" creationId="{85BE3A7E-6A3F-401E-A025-BBB8FDB8DD30}"/>
          </ac:grpSpMkLst>
        </pc:grpChg>
        <pc:grpChg chg="del">
          <ac:chgData name="Nashima Ghufran" userId="e5d69ce8f49ac951" providerId="LiveId" clId="{FE95284C-42B5-47FE-9B3D-399BF435B44C}" dt="2026-03-06T21:02:40.371" v="6650" actId="26606"/>
          <ac:grpSpMkLst>
            <pc:docMk/>
            <pc:sldMk cId="472679025" sldId="287"/>
            <ac:grpSpMk id="192" creationId="{3BAEF7DA-43C4-4736-B5A3-B48E6125AB2D}"/>
          </ac:grpSpMkLst>
        </pc:grpChg>
        <pc:grpChg chg="add">
          <ac:chgData name="Nashima Ghufran" userId="e5d69ce8f49ac951" providerId="LiveId" clId="{FE95284C-42B5-47FE-9B3D-399BF435B44C}" dt="2026-03-06T22:17:54.954" v="7460" actId="26606"/>
          <ac:grpSpMkLst>
            <pc:docMk/>
            <pc:sldMk cId="472679025" sldId="287"/>
            <ac:grpSpMk id="234" creationId="{F4E035BE-9FF4-43D3-BC25-CF582D7FF85E}"/>
          </ac:grpSpMkLst>
        </pc:grpChg>
        <pc:grpChg chg="add del">
          <ac:chgData name="Nashima Ghufran" userId="e5d69ce8f49ac951" providerId="LiveId" clId="{FE95284C-42B5-47FE-9B3D-399BF435B44C}" dt="2026-03-06T21:02:40.371" v="6650" actId="26606"/>
          <ac:grpSpMkLst>
            <pc:docMk/>
            <pc:sldMk cId="472679025" sldId="287"/>
            <ac:grpSpMk id="237" creationId="{2576BCDF-119F-4EB5-83D7-ED823C93EBBD}"/>
          </ac:grpSpMkLst>
        </pc:grpChg>
        <pc:grpChg chg="add del">
          <ac:chgData name="Nashima Ghufran" userId="e5d69ce8f49ac951" providerId="LiveId" clId="{FE95284C-42B5-47FE-9B3D-399BF435B44C}" dt="2026-03-06T21:02:40.371" v="6650" actId="26606"/>
          <ac:grpSpMkLst>
            <pc:docMk/>
            <pc:sldMk cId="472679025" sldId="287"/>
            <ac:grpSpMk id="266" creationId="{8DB4BB99-C854-45F9-BED1-63D15E3A2411}"/>
          </ac:grpSpMkLst>
        </pc:grpChg>
        <pc:picChg chg="add del">
          <ac:chgData name="Nashima Ghufran" userId="e5d69ce8f49ac951" providerId="LiveId" clId="{FE95284C-42B5-47FE-9B3D-399BF435B44C}" dt="2026-03-06T20:59:37.484" v="6594" actId="26606"/>
          <ac:picMkLst>
            <pc:docMk/>
            <pc:sldMk cId="472679025" sldId="287"/>
            <ac:picMk id="8" creationId="{9FBB3149-8289-4060-BB01-ED3047C53146}"/>
          </ac:picMkLst>
        </pc:picChg>
        <pc:picChg chg="add del">
          <ac:chgData name="Nashima Ghufran" userId="e5d69ce8f49ac951" providerId="LiveId" clId="{FE95284C-42B5-47FE-9B3D-399BF435B44C}" dt="2026-03-06T22:17:54.954" v="7460" actId="26606"/>
          <ac:picMkLst>
            <pc:docMk/>
            <pc:sldMk cId="472679025" sldId="287"/>
            <ac:picMk id="99" creationId="{9FBB3149-8289-4060-BB01-ED3047C53146}"/>
          </ac:picMkLst>
        </pc:picChg>
        <pc:picChg chg="add del">
          <ac:chgData name="Nashima Ghufran" userId="e5d69ce8f49ac951" providerId="LiveId" clId="{FE95284C-42B5-47FE-9B3D-399BF435B44C}" dt="2026-03-06T22:17:54.954" v="7460" actId="26606"/>
          <ac:picMkLst>
            <pc:docMk/>
            <pc:sldMk cId="472679025" sldId="287"/>
            <ac:picMk id="144" creationId="{92D83638-A467-411A-9C31-FE9A111CD885}"/>
          </ac:picMkLst>
        </pc:picChg>
        <pc:picChg chg="add">
          <ac:chgData name="Nashima Ghufran" userId="e5d69ce8f49ac951" providerId="LiveId" clId="{FE95284C-42B5-47FE-9B3D-399BF435B44C}" dt="2026-03-06T22:17:54.954" v="7460" actId="26606"/>
          <ac:picMkLst>
            <pc:docMk/>
            <pc:sldMk cId="472679025" sldId="287"/>
            <ac:picMk id="187" creationId="{9FBB3149-8289-4060-BB01-ED3047C53146}"/>
          </ac:picMkLst>
        </pc:picChg>
        <pc:picChg chg="add del">
          <ac:chgData name="Nashima Ghufran" userId="e5d69ce8f49ac951" providerId="LiveId" clId="{FE95284C-42B5-47FE-9B3D-399BF435B44C}" dt="2026-03-06T21:02:40.371" v="6650" actId="26606"/>
          <ac:picMkLst>
            <pc:docMk/>
            <pc:sldMk cId="472679025" sldId="287"/>
            <ac:picMk id="190" creationId="{9FBB3149-8289-4060-BB01-ED3047C53146}"/>
          </ac:picMkLst>
        </pc:picChg>
        <pc:picChg chg="add del">
          <ac:chgData name="Nashima Ghufran" userId="e5d69ce8f49ac951" providerId="LiveId" clId="{FE95284C-42B5-47FE-9B3D-399BF435B44C}" dt="2026-03-06T21:02:40.371" v="6650" actId="26606"/>
          <ac:picMkLst>
            <pc:docMk/>
            <pc:sldMk cId="472679025" sldId="287"/>
            <ac:picMk id="235" creationId="{92D83638-A467-411A-9C31-FE9A111CD885}"/>
          </ac:picMkLst>
        </pc:picChg>
        <pc:cxnChg chg="add">
          <ac:chgData name="Nashima Ghufran" userId="e5d69ce8f49ac951" providerId="LiveId" clId="{FE95284C-42B5-47FE-9B3D-399BF435B44C}" dt="2026-03-05T22:15:51.284" v="6530" actId="26606"/>
          <ac:cxnSpMkLst>
            <pc:docMk/>
            <pc:sldMk cId="472679025" sldId="287"/>
            <ac:cxnSpMk id="82" creationId="{085ECEC0-FF5D-4348-92C7-1EA7C61E770C}"/>
          </ac:cxnSpMkLst>
        </pc:cxnChg>
      </pc:sldChg>
      <pc:sldChg chg="new del">
        <pc:chgData name="Nashima Ghufran" userId="e5d69ce8f49ac951" providerId="LiveId" clId="{FE95284C-42B5-47FE-9B3D-399BF435B44C}" dt="2026-03-05T22:11:10.352" v="6481" actId="680"/>
        <pc:sldMkLst>
          <pc:docMk/>
          <pc:sldMk cId="3374867889" sldId="287"/>
        </pc:sldMkLst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svg"/><Relationship Id="rId3" Type="http://schemas.openxmlformats.org/officeDocument/2006/relationships/image" Target="../media/image15.png"/><Relationship Id="rId7" Type="http://schemas.openxmlformats.org/officeDocument/2006/relationships/image" Target="../media/image17.png"/><Relationship Id="rId2" Type="http://schemas.openxmlformats.org/officeDocument/2006/relationships/image" Target="../media/image14.svg"/><Relationship Id="rId1" Type="http://schemas.openxmlformats.org/officeDocument/2006/relationships/image" Target="../media/image13.png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10" Type="http://schemas.openxmlformats.org/officeDocument/2006/relationships/image" Target="../media/image20.svg"/><Relationship Id="rId4" Type="http://schemas.openxmlformats.org/officeDocument/2006/relationships/image" Target="../media/image16.svg"/><Relationship Id="rId9" Type="http://schemas.openxmlformats.org/officeDocument/2006/relationships/image" Target="../media/image19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svg"/><Relationship Id="rId3" Type="http://schemas.openxmlformats.org/officeDocument/2006/relationships/image" Target="../media/image15.png"/><Relationship Id="rId7" Type="http://schemas.openxmlformats.org/officeDocument/2006/relationships/image" Target="../media/image17.png"/><Relationship Id="rId2" Type="http://schemas.openxmlformats.org/officeDocument/2006/relationships/image" Target="../media/image14.svg"/><Relationship Id="rId1" Type="http://schemas.openxmlformats.org/officeDocument/2006/relationships/image" Target="../media/image13.png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10" Type="http://schemas.openxmlformats.org/officeDocument/2006/relationships/image" Target="../media/image20.svg"/><Relationship Id="rId4" Type="http://schemas.openxmlformats.org/officeDocument/2006/relationships/image" Target="../media/image16.svg"/><Relationship Id="rId9" Type="http://schemas.openxmlformats.org/officeDocument/2006/relationships/image" Target="../media/image19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94C976D-7ED1-42BE-8746-D5DE636ABECA}" type="doc">
      <dgm:prSet loTypeId="urn:microsoft.com/office/officeart/2018/2/layout/IconCircleList" loCatId="icon" qsTypeId="urn:microsoft.com/office/officeart/2005/8/quickstyle/3d7" qsCatId="3D" csTypeId="urn:microsoft.com/office/officeart/2005/8/colors/accent1_1" csCatId="accent1" phldr="1"/>
      <dgm:spPr/>
      <dgm:t>
        <a:bodyPr/>
        <a:lstStyle/>
        <a:p>
          <a:endParaRPr lang="en-IN"/>
        </a:p>
      </dgm:t>
    </dgm:pt>
    <dgm:pt modelId="{72FE0766-0CF5-4A2B-BA1A-B4AEC3769F97}">
      <dgm:prSet phldrT="[Text]" custT="1"/>
      <dgm:spPr/>
      <dgm:t>
        <a:bodyPr/>
        <a:lstStyle/>
        <a:p>
          <a:pPr>
            <a:lnSpc>
              <a:spcPct val="100000"/>
            </a:lnSpc>
          </a:pPr>
          <a:r>
            <a:rPr lang="en-US" sz="1800" b="0" i="0" u="none">
              <a:latin typeface="Arial" panose="020B0604020202020204" pitchFamily="34" charset="0"/>
              <a:cs typeface="Arial" panose="020B0604020202020204" pitchFamily="34" charset="0"/>
            </a:rPr>
            <a:t>Rising demand and staff shortages in NHS dermatology(NHS England, 2019) .</a:t>
          </a:r>
          <a:endParaRPr lang="en-IN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3C1F20A-C906-42D6-8706-C09FB9D3439A}" type="parTrans" cxnId="{1CF68CE7-EA03-4EDB-A1FA-C386DDBAF388}">
      <dgm:prSet/>
      <dgm:spPr/>
      <dgm:t>
        <a:bodyPr/>
        <a:lstStyle/>
        <a:p>
          <a:endParaRPr lang="en-IN"/>
        </a:p>
      </dgm:t>
    </dgm:pt>
    <dgm:pt modelId="{9251CF2B-8F01-4480-AEEC-57B632E6E5D8}" type="sibTrans" cxnId="{1CF68CE7-EA03-4EDB-A1FA-C386DDBAF388}">
      <dgm:prSet/>
      <dgm:spPr/>
      <dgm:t>
        <a:bodyPr/>
        <a:lstStyle/>
        <a:p>
          <a:pPr>
            <a:lnSpc>
              <a:spcPct val="100000"/>
            </a:lnSpc>
          </a:pPr>
          <a:endParaRPr lang="en-IN"/>
        </a:p>
      </dgm:t>
    </dgm:pt>
    <dgm:pt modelId="{BC817CBE-6835-40ED-9F30-E758C63B732C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800" b="0" i="0" u="none">
              <a:latin typeface="Arial" panose="020B0604020202020204" pitchFamily="34" charset="0"/>
              <a:cs typeface="Arial" panose="020B0604020202020204" pitchFamily="34" charset="0"/>
            </a:rPr>
            <a:t>Increasing referrals for suspected skin cancer. </a:t>
          </a:r>
        </a:p>
      </dgm:t>
    </dgm:pt>
    <dgm:pt modelId="{D6290794-2F94-4CA2-A028-FE4665CD6062}" type="parTrans" cxnId="{8DC8CBD0-F0B3-4B00-9D63-FE586FD721C9}">
      <dgm:prSet/>
      <dgm:spPr/>
      <dgm:t>
        <a:bodyPr/>
        <a:lstStyle/>
        <a:p>
          <a:endParaRPr lang="en-IN"/>
        </a:p>
      </dgm:t>
    </dgm:pt>
    <dgm:pt modelId="{39782104-B3C0-46A8-B2A3-D7A9B96F8F6C}" type="sibTrans" cxnId="{8DC8CBD0-F0B3-4B00-9D63-FE586FD721C9}">
      <dgm:prSet/>
      <dgm:spPr/>
      <dgm:t>
        <a:bodyPr/>
        <a:lstStyle/>
        <a:p>
          <a:pPr>
            <a:lnSpc>
              <a:spcPct val="100000"/>
            </a:lnSpc>
          </a:pPr>
          <a:endParaRPr lang="en-IN"/>
        </a:p>
      </dgm:t>
    </dgm:pt>
    <dgm:pt modelId="{C264951B-F5FC-479A-A028-D7569BC70067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800" b="0" i="0" u="none">
              <a:latin typeface="Arial" panose="020B0604020202020204" pitchFamily="34" charset="0"/>
              <a:cs typeface="Arial" panose="020B0604020202020204" pitchFamily="34" charset="0"/>
            </a:rPr>
            <a:t>Digital innovation is a key NHS priority (DHSC, 2022).</a:t>
          </a:r>
        </a:p>
      </dgm:t>
    </dgm:pt>
    <dgm:pt modelId="{45001C0F-CDDF-40D2-988E-D3C59BE1BCF1}" type="parTrans" cxnId="{A8244BE7-76F4-4F19-8EA4-B0AC716A540F}">
      <dgm:prSet/>
      <dgm:spPr/>
      <dgm:t>
        <a:bodyPr/>
        <a:lstStyle/>
        <a:p>
          <a:endParaRPr lang="en-IN"/>
        </a:p>
      </dgm:t>
    </dgm:pt>
    <dgm:pt modelId="{B337A157-6B56-4510-89A3-E046F0049D5A}" type="sibTrans" cxnId="{A8244BE7-76F4-4F19-8EA4-B0AC716A540F}">
      <dgm:prSet/>
      <dgm:spPr/>
      <dgm:t>
        <a:bodyPr/>
        <a:lstStyle/>
        <a:p>
          <a:pPr>
            <a:lnSpc>
              <a:spcPct val="100000"/>
            </a:lnSpc>
          </a:pPr>
          <a:endParaRPr lang="en-IN"/>
        </a:p>
      </dgm:t>
    </dgm:pt>
    <dgm:pt modelId="{5A2DF77D-F875-46FD-BE46-110E56C23A25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800" b="0" i="0" u="none">
              <a:latin typeface="Arial" panose="020B0604020202020204" pitchFamily="34" charset="0"/>
              <a:cs typeface="Arial" panose="020B0604020202020204" pitchFamily="34" charset="0"/>
            </a:rPr>
            <a:t>DERM is an AI system used to assess suspicious skin lesions (Skin Analytics, 2025b).</a:t>
          </a:r>
        </a:p>
      </dgm:t>
    </dgm:pt>
    <dgm:pt modelId="{A5788881-2024-4B1C-9D4B-628A73BDB59D}" type="parTrans" cxnId="{215F7EA0-F655-482A-8FD0-DF99480EE09E}">
      <dgm:prSet/>
      <dgm:spPr/>
      <dgm:t>
        <a:bodyPr/>
        <a:lstStyle/>
        <a:p>
          <a:endParaRPr lang="en-IN"/>
        </a:p>
      </dgm:t>
    </dgm:pt>
    <dgm:pt modelId="{34AED14F-5C52-4493-80BA-CD88C29F945A}" type="sibTrans" cxnId="{215F7EA0-F655-482A-8FD0-DF99480EE09E}">
      <dgm:prSet/>
      <dgm:spPr/>
      <dgm:t>
        <a:bodyPr/>
        <a:lstStyle/>
        <a:p>
          <a:endParaRPr lang="en-IN"/>
        </a:p>
      </dgm:t>
    </dgm:pt>
    <dgm:pt modelId="{B2974B09-889A-4473-903B-16D4EF693C8E}" type="pres">
      <dgm:prSet presAssocID="{F94C976D-7ED1-42BE-8746-D5DE636ABECA}" presName="root" presStyleCnt="0">
        <dgm:presLayoutVars>
          <dgm:dir/>
          <dgm:resizeHandles val="exact"/>
        </dgm:presLayoutVars>
      </dgm:prSet>
      <dgm:spPr/>
    </dgm:pt>
    <dgm:pt modelId="{2D74B1D8-A596-43C6-B92A-0D2116C79E34}" type="pres">
      <dgm:prSet presAssocID="{F94C976D-7ED1-42BE-8746-D5DE636ABECA}" presName="container" presStyleCnt="0">
        <dgm:presLayoutVars>
          <dgm:dir/>
          <dgm:resizeHandles val="exact"/>
        </dgm:presLayoutVars>
      </dgm:prSet>
      <dgm:spPr/>
    </dgm:pt>
    <dgm:pt modelId="{B81009CB-8A73-472F-B97E-367059D3473E}" type="pres">
      <dgm:prSet presAssocID="{72FE0766-0CF5-4A2B-BA1A-B4AEC3769F97}" presName="compNode" presStyleCnt="0"/>
      <dgm:spPr/>
    </dgm:pt>
    <dgm:pt modelId="{0A4EAFBD-8285-485D-A7D1-3794BE507905}" type="pres">
      <dgm:prSet presAssocID="{72FE0766-0CF5-4A2B-BA1A-B4AEC3769F97}" presName="iconBgRect" presStyleLbl="bgShp" presStyleIdx="0" presStyleCnt="4"/>
      <dgm:spPr/>
    </dgm:pt>
    <dgm:pt modelId="{2D7D394F-8A76-46B7-9559-5188DA4D2637}" type="pres">
      <dgm:prSet presAssocID="{72FE0766-0CF5-4A2B-BA1A-B4AEC3769F97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ospital"/>
        </a:ext>
      </dgm:extLst>
    </dgm:pt>
    <dgm:pt modelId="{1AD0EDB9-AC1E-4E3E-B95B-20E7C5C951C6}" type="pres">
      <dgm:prSet presAssocID="{72FE0766-0CF5-4A2B-BA1A-B4AEC3769F97}" presName="spaceRect" presStyleCnt="0"/>
      <dgm:spPr/>
    </dgm:pt>
    <dgm:pt modelId="{CC4C58A0-F79B-4C89-927F-CDDF8BF57789}" type="pres">
      <dgm:prSet presAssocID="{72FE0766-0CF5-4A2B-BA1A-B4AEC3769F97}" presName="textRect" presStyleLbl="revTx" presStyleIdx="0" presStyleCnt="4">
        <dgm:presLayoutVars>
          <dgm:chMax val="1"/>
          <dgm:chPref val="1"/>
        </dgm:presLayoutVars>
      </dgm:prSet>
      <dgm:spPr/>
    </dgm:pt>
    <dgm:pt modelId="{589BAB48-7186-41A8-A742-D2205BF4B4E1}" type="pres">
      <dgm:prSet presAssocID="{9251CF2B-8F01-4480-AEEC-57B632E6E5D8}" presName="sibTrans" presStyleLbl="sibTrans2D1" presStyleIdx="0" presStyleCnt="0"/>
      <dgm:spPr/>
    </dgm:pt>
    <dgm:pt modelId="{CC20B2C0-1356-4A3C-9C96-6C0AA125EBD9}" type="pres">
      <dgm:prSet presAssocID="{BC817CBE-6835-40ED-9F30-E758C63B732C}" presName="compNode" presStyleCnt="0"/>
      <dgm:spPr/>
    </dgm:pt>
    <dgm:pt modelId="{B1963C58-CF40-422F-A963-4C0319CDAA33}" type="pres">
      <dgm:prSet presAssocID="{BC817CBE-6835-40ED-9F30-E758C63B732C}" presName="iconBgRect" presStyleLbl="bgShp" presStyleIdx="1" presStyleCnt="4"/>
      <dgm:spPr/>
    </dgm:pt>
    <dgm:pt modelId="{2CB88C6D-C765-4479-B3F9-0005330A58EB}" type="pres">
      <dgm:prSet presAssocID="{BC817CBE-6835-40ED-9F30-E758C63B732C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Finger Print"/>
        </a:ext>
      </dgm:extLst>
    </dgm:pt>
    <dgm:pt modelId="{B087EA45-0561-418E-904D-C1DB02F5DB1B}" type="pres">
      <dgm:prSet presAssocID="{BC817CBE-6835-40ED-9F30-E758C63B732C}" presName="spaceRect" presStyleCnt="0"/>
      <dgm:spPr/>
    </dgm:pt>
    <dgm:pt modelId="{5EA70444-6F10-463D-BA44-677578FA5F3B}" type="pres">
      <dgm:prSet presAssocID="{BC817CBE-6835-40ED-9F30-E758C63B732C}" presName="textRect" presStyleLbl="revTx" presStyleIdx="1" presStyleCnt="4">
        <dgm:presLayoutVars>
          <dgm:chMax val="1"/>
          <dgm:chPref val="1"/>
        </dgm:presLayoutVars>
      </dgm:prSet>
      <dgm:spPr/>
    </dgm:pt>
    <dgm:pt modelId="{F22B60F2-A141-4CF6-A9EA-CE6B2A20CBCF}" type="pres">
      <dgm:prSet presAssocID="{39782104-B3C0-46A8-B2A3-D7A9B96F8F6C}" presName="sibTrans" presStyleLbl="sibTrans2D1" presStyleIdx="0" presStyleCnt="0"/>
      <dgm:spPr/>
    </dgm:pt>
    <dgm:pt modelId="{AB19489E-5D94-4091-9B8F-2E7ACB422A26}" type="pres">
      <dgm:prSet presAssocID="{C264951B-F5FC-479A-A028-D7569BC70067}" presName="compNode" presStyleCnt="0"/>
      <dgm:spPr/>
    </dgm:pt>
    <dgm:pt modelId="{4FD5C5B9-CE4F-46F8-AC35-77E856E3B9AD}" type="pres">
      <dgm:prSet presAssocID="{C264951B-F5FC-479A-A028-D7569BC70067}" presName="iconBgRect" presStyleLbl="bgShp" presStyleIdx="2" presStyleCnt="4"/>
      <dgm:spPr/>
    </dgm:pt>
    <dgm:pt modelId="{8EB2FD5D-19A2-4075-8DDA-7CE43F0C8B9D}" type="pres">
      <dgm:prSet presAssocID="{C264951B-F5FC-479A-A028-D7569BC70067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Key"/>
        </a:ext>
      </dgm:extLst>
    </dgm:pt>
    <dgm:pt modelId="{4B4160D1-0D47-4282-8F9A-F7250B235ACC}" type="pres">
      <dgm:prSet presAssocID="{C264951B-F5FC-479A-A028-D7569BC70067}" presName="spaceRect" presStyleCnt="0"/>
      <dgm:spPr/>
    </dgm:pt>
    <dgm:pt modelId="{FA0EA2C8-D926-44F6-ADA6-63AB1747F711}" type="pres">
      <dgm:prSet presAssocID="{C264951B-F5FC-479A-A028-D7569BC70067}" presName="textRect" presStyleLbl="revTx" presStyleIdx="2" presStyleCnt="4">
        <dgm:presLayoutVars>
          <dgm:chMax val="1"/>
          <dgm:chPref val="1"/>
        </dgm:presLayoutVars>
      </dgm:prSet>
      <dgm:spPr/>
    </dgm:pt>
    <dgm:pt modelId="{17F20D78-4CAE-43BC-A36C-41F09FA7DDA8}" type="pres">
      <dgm:prSet presAssocID="{B337A157-6B56-4510-89A3-E046F0049D5A}" presName="sibTrans" presStyleLbl="sibTrans2D1" presStyleIdx="0" presStyleCnt="0"/>
      <dgm:spPr/>
    </dgm:pt>
    <dgm:pt modelId="{968352C6-967B-45EB-9F16-7277F60D9E1F}" type="pres">
      <dgm:prSet presAssocID="{5A2DF77D-F875-46FD-BE46-110E56C23A25}" presName="compNode" presStyleCnt="0"/>
      <dgm:spPr/>
    </dgm:pt>
    <dgm:pt modelId="{A090B2E0-DDA2-44B5-A7B8-CA4B594173BA}" type="pres">
      <dgm:prSet presAssocID="{5A2DF77D-F875-46FD-BE46-110E56C23A25}" presName="iconBgRect" presStyleLbl="bgShp" presStyleIdx="3" presStyleCnt="4"/>
      <dgm:spPr/>
    </dgm:pt>
    <dgm:pt modelId="{27BE776E-33EC-4A60-83B9-5DDC7C9795A9}" type="pres">
      <dgm:prSet presAssocID="{5A2DF77D-F875-46FD-BE46-110E56C23A25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Robot"/>
        </a:ext>
      </dgm:extLst>
    </dgm:pt>
    <dgm:pt modelId="{E31E6115-444E-4F7F-9AC1-D17F78168220}" type="pres">
      <dgm:prSet presAssocID="{5A2DF77D-F875-46FD-BE46-110E56C23A25}" presName="spaceRect" presStyleCnt="0"/>
      <dgm:spPr/>
    </dgm:pt>
    <dgm:pt modelId="{0F4F462E-C839-45D0-B756-AF5B513A112A}" type="pres">
      <dgm:prSet presAssocID="{5A2DF77D-F875-46FD-BE46-110E56C23A25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4977F010-B1A1-47C0-AE42-B4E1247FE5F3}" type="presOf" srcId="{F94C976D-7ED1-42BE-8746-D5DE636ABECA}" destId="{B2974B09-889A-4473-903B-16D4EF693C8E}" srcOrd="0" destOrd="0" presId="urn:microsoft.com/office/officeart/2018/2/layout/IconCircleList"/>
    <dgm:cxn modelId="{BE08DE1F-9217-433C-B120-3721ADF82AD8}" type="presOf" srcId="{5A2DF77D-F875-46FD-BE46-110E56C23A25}" destId="{0F4F462E-C839-45D0-B756-AF5B513A112A}" srcOrd="0" destOrd="0" presId="urn:microsoft.com/office/officeart/2018/2/layout/IconCircleList"/>
    <dgm:cxn modelId="{8FF66932-0638-40B6-9779-044940A1DB55}" type="presOf" srcId="{39782104-B3C0-46A8-B2A3-D7A9B96F8F6C}" destId="{F22B60F2-A141-4CF6-A9EA-CE6B2A20CBCF}" srcOrd="0" destOrd="0" presId="urn:microsoft.com/office/officeart/2018/2/layout/IconCircleList"/>
    <dgm:cxn modelId="{EBA5DC4D-C740-4926-A475-3C0A5B0673B4}" type="presOf" srcId="{C264951B-F5FC-479A-A028-D7569BC70067}" destId="{FA0EA2C8-D926-44F6-ADA6-63AB1747F711}" srcOrd="0" destOrd="0" presId="urn:microsoft.com/office/officeart/2018/2/layout/IconCircleList"/>
    <dgm:cxn modelId="{B491336E-8C63-47FF-8607-4F0AF230CF9F}" type="presOf" srcId="{BC817CBE-6835-40ED-9F30-E758C63B732C}" destId="{5EA70444-6F10-463D-BA44-677578FA5F3B}" srcOrd="0" destOrd="0" presId="urn:microsoft.com/office/officeart/2018/2/layout/IconCircleList"/>
    <dgm:cxn modelId="{5469FD7A-3455-4763-9DCA-65852C2CD024}" type="presOf" srcId="{9251CF2B-8F01-4480-AEEC-57B632E6E5D8}" destId="{589BAB48-7186-41A8-A742-D2205BF4B4E1}" srcOrd="0" destOrd="0" presId="urn:microsoft.com/office/officeart/2018/2/layout/IconCircleList"/>
    <dgm:cxn modelId="{215F7EA0-F655-482A-8FD0-DF99480EE09E}" srcId="{F94C976D-7ED1-42BE-8746-D5DE636ABECA}" destId="{5A2DF77D-F875-46FD-BE46-110E56C23A25}" srcOrd="3" destOrd="0" parTransId="{A5788881-2024-4B1C-9D4B-628A73BDB59D}" sibTransId="{34AED14F-5C52-4493-80BA-CD88C29F945A}"/>
    <dgm:cxn modelId="{8DC8CBD0-F0B3-4B00-9D63-FE586FD721C9}" srcId="{F94C976D-7ED1-42BE-8746-D5DE636ABECA}" destId="{BC817CBE-6835-40ED-9F30-E758C63B732C}" srcOrd="1" destOrd="0" parTransId="{D6290794-2F94-4CA2-A028-FE4665CD6062}" sibTransId="{39782104-B3C0-46A8-B2A3-D7A9B96F8F6C}"/>
    <dgm:cxn modelId="{B09776DC-2BF2-4C57-A498-386E2681B7E7}" type="presOf" srcId="{72FE0766-0CF5-4A2B-BA1A-B4AEC3769F97}" destId="{CC4C58A0-F79B-4C89-927F-CDDF8BF57789}" srcOrd="0" destOrd="0" presId="urn:microsoft.com/office/officeart/2018/2/layout/IconCircleList"/>
    <dgm:cxn modelId="{A8244BE7-76F4-4F19-8EA4-B0AC716A540F}" srcId="{F94C976D-7ED1-42BE-8746-D5DE636ABECA}" destId="{C264951B-F5FC-479A-A028-D7569BC70067}" srcOrd="2" destOrd="0" parTransId="{45001C0F-CDDF-40D2-988E-D3C59BE1BCF1}" sibTransId="{B337A157-6B56-4510-89A3-E046F0049D5A}"/>
    <dgm:cxn modelId="{1CF68CE7-EA03-4EDB-A1FA-C386DDBAF388}" srcId="{F94C976D-7ED1-42BE-8746-D5DE636ABECA}" destId="{72FE0766-0CF5-4A2B-BA1A-B4AEC3769F97}" srcOrd="0" destOrd="0" parTransId="{33C1F20A-C906-42D6-8706-C09FB9D3439A}" sibTransId="{9251CF2B-8F01-4480-AEEC-57B632E6E5D8}"/>
    <dgm:cxn modelId="{1FCF35FC-3AAD-4AB4-A04E-4CA9D9767E9C}" type="presOf" srcId="{B337A157-6B56-4510-89A3-E046F0049D5A}" destId="{17F20D78-4CAE-43BC-A36C-41F09FA7DDA8}" srcOrd="0" destOrd="0" presId="urn:microsoft.com/office/officeart/2018/2/layout/IconCircleList"/>
    <dgm:cxn modelId="{37151BCA-D7FC-45D5-8A13-528B36BCC137}" type="presParOf" srcId="{B2974B09-889A-4473-903B-16D4EF693C8E}" destId="{2D74B1D8-A596-43C6-B92A-0D2116C79E34}" srcOrd="0" destOrd="0" presId="urn:microsoft.com/office/officeart/2018/2/layout/IconCircleList"/>
    <dgm:cxn modelId="{D99C762A-0C01-4F91-B0D8-469D8A4C3331}" type="presParOf" srcId="{2D74B1D8-A596-43C6-B92A-0D2116C79E34}" destId="{B81009CB-8A73-472F-B97E-367059D3473E}" srcOrd="0" destOrd="0" presId="urn:microsoft.com/office/officeart/2018/2/layout/IconCircleList"/>
    <dgm:cxn modelId="{F372EBC3-2BCE-4C95-923A-35860EF1FB7F}" type="presParOf" srcId="{B81009CB-8A73-472F-B97E-367059D3473E}" destId="{0A4EAFBD-8285-485D-A7D1-3794BE507905}" srcOrd="0" destOrd="0" presId="urn:microsoft.com/office/officeart/2018/2/layout/IconCircleList"/>
    <dgm:cxn modelId="{BB1E6CAC-F93A-48D9-BE54-6C5794724004}" type="presParOf" srcId="{B81009CB-8A73-472F-B97E-367059D3473E}" destId="{2D7D394F-8A76-46B7-9559-5188DA4D2637}" srcOrd="1" destOrd="0" presId="urn:microsoft.com/office/officeart/2018/2/layout/IconCircleList"/>
    <dgm:cxn modelId="{1F3DB902-D23A-4025-9CEF-4DC38C58CC3C}" type="presParOf" srcId="{B81009CB-8A73-472F-B97E-367059D3473E}" destId="{1AD0EDB9-AC1E-4E3E-B95B-20E7C5C951C6}" srcOrd="2" destOrd="0" presId="urn:microsoft.com/office/officeart/2018/2/layout/IconCircleList"/>
    <dgm:cxn modelId="{8FEA2AD2-FB93-4E73-B9D0-95FD7147AFCC}" type="presParOf" srcId="{B81009CB-8A73-472F-B97E-367059D3473E}" destId="{CC4C58A0-F79B-4C89-927F-CDDF8BF57789}" srcOrd="3" destOrd="0" presId="urn:microsoft.com/office/officeart/2018/2/layout/IconCircleList"/>
    <dgm:cxn modelId="{5DD46172-1997-48AA-92AC-6DA6F21006DB}" type="presParOf" srcId="{2D74B1D8-A596-43C6-B92A-0D2116C79E34}" destId="{589BAB48-7186-41A8-A742-D2205BF4B4E1}" srcOrd="1" destOrd="0" presId="urn:microsoft.com/office/officeart/2018/2/layout/IconCircleList"/>
    <dgm:cxn modelId="{A9A784A3-88E8-4DD1-9959-9DF87A3D0B6A}" type="presParOf" srcId="{2D74B1D8-A596-43C6-B92A-0D2116C79E34}" destId="{CC20B2C0-1356-4A3C-9C96-6C0AA125EBD9}" srcOrd="2" destOrd="0" presId="urn:microsoft.com/office/officeart/2018/2/layout/IconCircleList"/>
    <dgm:cxn modelId="{DB131900-5677-405F-BEC3-D5AE0401DDD6}" type="presParOf" srcId="{CC20B2C0-1356-4A3C-9C96-6C0AA125EBD9}" destId="{B1963C58-CF40-422F-A963-4C0319CDAA33}" srcOrd="0" destOrd="0" presId="urn:microsoft.com/office/officeart/2018/2/layout/IconCircleList"/>
    <dgm:cxn modelId="{E160B31F-C079-4B84-A3E6-A5D18C8737FE}" type="presParOf" srcId="{CC20B2C0-1356-4A3C-9C96-6C0AA125EBD9}" destId="{2CB88C6D-C765-4479-B3F9-0005330A58EB}" srcOrd="1" destOrd="0" presId="urn:microsoft.com/office/officeart/2018/2/layout/IconCircleList"/>
    <dgm:cxn modelId="{267D13BB-8A05-4E3F-9C45-927561BA0C3B}" type="presParOf" srcId="{CC20B2C0-1356-4A3C-9C96-6C0AA125EBD9}" destId="{B087EA45-0561-418E-904D-C1DB02F5DB1B}" srcOrd="2" destOrd="0" presId="urn:microsoft.com/office/officeart/2018/2/layout/IconCircleList"/>
    <dgm:cxn modelId="{10C79C29-EB10-440B-B7E0-A60263684813}" type="presParOf" srcId="{CC20B2C0-1356-4A3C-9C96-6C0AA125EBD9}" destId="{5EA70444-6F10-463D-BA44-677578FA5F3B}" srcOrd="3" destOrd="0" presId="urn:microsoft.com/office/officeart/2018/2/layout/IconCircleList"/>
    <dgm:cxn modelId="{0FF09639-3367-48D3-B0C3-0D4BCB0D55F0}" type="presParOf" srcId="{2D74B1D8-A596-43C6-B92A-0D2116C79E34}" destId="{F22B60F2-A141-4CF6-A9EA-CE6B2A20CBCF}" srcOrd="3" destOrd="0" presId="urn:microsoft.com/office/officeart/2018/2/layout/IconCircleList"/>
    <dgm:cxn modelId="{55A5A28D-CD40-4008-AD43-028C8C78D1B1}" type="presParOf" srcId="{2D74B1D8-A596-43C6-B92A-0D2116C79E34}" destId="{AB19489E-5D94-4091-9B8F-2E7ACB422A26}" srcOrd="4" destOrd="0" presId="urn:microsoft.com/office/officeart/2018/2/layout/IconCircleList"/>
    <dgm:cxn modelId="{2D42DCAA-3FE9-41C0-A2D5-A320F96C1C1F}" type="presParOf" srcId="{AB19489E-5D94-4091-9B8F-2E7ACB422A26}" destId="{4FD5C5B9-CE4F-46F8-AC35-77E856E3B9AD}" srcOrd="0" destOrd="0" presId="urn:microsoft.com/office/officeart/2018/2/layout/IconCircleList"/>
    <dgm:cxn modelId="{0016404E-7432-436A-B047-17CE22A19B73}" type="presParOf" srcId="{AB19489E-5D94-4091-9B8F-2E7ACB422A26}" destId="{8EB2FD5D-19A2-4075-8DDA-7CE43F0C8B9D}" srcOrd="1" destOrd="0" presId="urn:microsoft.com/office/officeart/2018/2/layout/IconCircleList"/>
    <dgm:cxn modelId="{6E4A00DB-E039-4F7B-BA01-879D98AA5608}" type="presParOf" srcId="{AB19489E-5D94-4091-9B8F-2E7ACB422A26}" destId="{4B4160D1-0D47-4282-8F9A-F7250B235ACC}" srcOrd="2" destOrd="0" presId="urn:microsoft.com/office/officeart/2018/2/layout/IconCircleList"/>
    <dgm:cxn modelId="{0A2C1C4E-14EE-46DC-BFF4-74923BE7B71F}" type="presParOf" srcId="{AB19489E-5D94-4091-9B8F-2E7ACB422A26}" destId="{FA0EA2C8-D926-44F6-ADA6-63AB1747F711}" srcOrd="3" destOrd="0" presId="urn:microsoft.com/office/officeart/2018/2/layout/IconCircleList"/>
    <dgm:cxn modelId="{14817C80-8846-48D9-B179-389C394B34E9}" type="presParOf" srcId="{2D74B1D8-A596-43C6-B92A-0D2116C79E34}" destId="{17F20D78-4CAE-43BC-A36C-41F09FA7DDA8}" srcOrd="5" destOrd="0" presId="urn:microsoft.com/office/officeart/2018/2/layout/IconCircleList"/>
    <dgm:cxn modelId="{B814867A-55A3-4E3B-A5B5-8EE86C2FB688}" type="presParOf" srcId="{2D74B1D8-A596-43C6-B92A-0D2116C79E34}" destId="{968352C6-967B-45EB-9F16-7277F60D9E1F}" srcOrd="6" destOrd="0" presId="urn:microsoft.com/office/officeart/2018/2/layout/IconCircleList"/>
    <dgm:cxn modelId="{9C0D959E-4063-4113-A335-071E47C81EC0}" type="presParOf" srcId="{968352C6-967B-45EB-9F16-7277F60D9E1F}" destId="{A090B2E0-DDA2-44B5-A7B8-CA4B594173BA}" srcOrd="0" destOrd="0" presId="urn:microsoft.com/office/officeart/2018/2/layout/IconCircleList"/>
    <dgm:cxn modelId="{C5ABA3DA-2FA9-4CEC-AFF4-13DE9CBA422A}" type="presParOf" srcId="{968352C6-967B-45EB-9F16-7277F60D9E1F}" destId="{27BE776E-33EC-4A60-83B9-5DDC7C9795A9}" srcOrd="1" destOrd="0" presId="urn:microsoft.com/office/officeart/2018/2/layout/IconCircleList"/>
    <dgm:cxn modelId="{59966812-AAEC-4E0B-98DA-A708BEDEAD5B}" type="presParOf" srcId="{968352C6-967B-45EB-9F16-7277F60D9E1F}" destId="{E31E6115-444E-4F7F-9AC1-D17F78168220}" srcOrd="2" destOrd="0" presId="urn:microsoft.com/office/officeart/2018/2/layout/IconCircleList"/>
    <dgm:cxn modelId="{A6CB9741-37FF-4B01-AB63-5843DF39F5E5}" type="presParOf" srcId="{968352C6-967B-45EB-9F16-7277F60D9E1F}" destId="{0F4F462E-C839-45D0-B756-AF5B513A112A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B73819A-6BEB-4A27-9F37-6ED61E78137E}" type="doc">
      <dgm:prSet loTypeId="urn:microsoft.com/office/officeart/2018/2/layout/IconCircleList" loCatId="icon" qsTypeId="urn:microsoft.com/office/officeart/2005/8/quickstyle/3d7" qsCatId="3D" csTypeId="urn:microsoft.com/office/officeart/2005/8/colors/accent1_2" csCatId="accent1" phldr="1"/>
      <dgm:spPr/>
      <dgm:t>
        <a:bodyPr/>
        <a:lstStyle/>
        <a:p>
          <a:endParaRPr lang="en-NZ"/>
        </a:p>
      </dgm:t>
    </dgm:pt>
    <dgm:pt modelId="{0AC221A8-9C58-461C-8C43-6777B24694F7}">
      <dgm:prSet phldrT="[Text]" custT="1"/>
      <dgm:spPr/>
      <dgm:t>
        <a:bodyPr/>
        <a:lstStyle/>
        <a:p>
          <a:pPr>
            <a:lnSpc>
              <a:spcPct val="100000"/>
            </a:lnSpc>
          </a:pPr>
          <a:r>
            <a:rPr lang="en-US" sz="1800" b="0" i="0" u="none">
              <a:latin typeface="Arial" panose="020B0604020202020204" pitchFamily="34" charset="0"/>
              <a:cs typeface="Arial" panose="020B0604020202020204" pitchFamily="34" charset="0"/>
            </a:rPr>
            <a:t>Developed by Skin Analytics (Skin Analytics, 2025b).</a:t>
          </a:r>
          <a:endParaRPr lang="en-NZ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58160AC-5620-417E-8C24-AEB15153D598}" type="parTrans" cxnId="{9F3B4DD7-2824-4F90-928B-2CCC32E4D1ED}">
      <dgm:prSet/>
      <dgm:spPr/>
      <dgm:t>
        <a:bodyPr/>
        <a:lstStyle/>
        <a:p>
          <a:endParaRPr lang="en-NZ"/>
        </a:p>
      </dgm:t>
    </dgm:pt>
    <dgm:pt modelId="{5287D77B-A223-4D91-8BE7-37C6300566FE}" type="sibTrans" cxnId="{9F3B4DD7-2824-4F90-928B-2CCC32E4D1ED}">
      <dgm:prSet/>
      <dgm:spPr/>
      <dgm:t>
        <a:bodyPr/>
        <a:lstStyle/>
        <a:p>
          <a:pPr>
            <a:lnSpc>
              <a:spcPct val="100000"/>
            </a:lnSpc>
          </a:pPr>
          <a:endParaRPr lang="en-NZ"/>
        </a:p>
      </dgm:t>
    </dgm:pt>
    <dgm:pt modelId="{E671771D-70A9-46D6-BB3F-12D42A856BF2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800" b="0" i="0" u="none" dirty="0">
              <a:latin typeface="Arial" panose="020B0604020202020204" pitchFamily="34" charset="0"/>
              <a:cs typeface="Arial" panose="020B0604020202020204" pitchFamily="34" charset="0"/>
            </a:rPr>
            <a:t>Uses deep learning technology to analyze images of skin lesions.</a:t>
          </a:r>
        </a:p>
      </dgm:t>
    </dgm:pt>
    <dgm:pt modelId="{D1519A12-34AC-447F-B14C-A19CB5FF9A13}" type="parTrans" cxnId="{584482C4-9124-4927-8EF9-54A2B2D8D559}">
      <dgm:prSet/>
      <dgm:spPr/>
      <dgm:t>
        <a:bodyPr/>
        <a:lstStyle/>
        <a:p>
          <a:endParaRPr lang="en-IN"/>
        </a:p>
      </dgm:t>
    </dgm:pt>
    <dgm:pt modelId="{3591C6F7-9095-4BEA-9330-95466893D8CD}" type="sibTrans" cxnId="{584482C4-9124-4927-8EF9-54A2B2D8D559}">
      <dgm:prSet/>
      <dgm:spPr/>
      <dgm:t>
        <a:bodyPr/>
        <a:lstStyle/>
        <a:p>
          <a:pPr>
            <a:lnSpc>
              <a:spcPct val="100000"/>
            </a:lnSpc>
          </a:pPr>
          <a:endParaRPr lang="en-IN"/>
        </a:p>
      </dgm:t>
    </dgm:pt>
    <dgm:pt modelId="{13CE06B6-D380-47D9-8871-8A8793CAE912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800" b="0" i="0" u="none" dirty="0">
              <a:latin typeface="Arial" panose="020B0604020202020204" pitchFamily="34" charset="0"/>
              <a:cs typeface="Arial" panose="020B0604020202020204" pitchFamily="34" charset="0"/>
            </a:rPr>
            <a:t>First autonomous AI medical device approved for NHS use (Skene et al., 2024).</a:t>
          </a:r>
        </a:p>
      </dgm:t>
    </dgm:pt>
    <dgm:pt modelId="{B5034DBA-B6ED-44C5-ADE4-F55D10147876}" type="parTrans" cxnId="{85E7D6C0-421E-42F7-8921-D2DED94E3F0E}">
      <dgm:prSet/>
      <dgm:spPr/>
      <dgm:t>
        <a:bodyPr/>
        <a:lstStyle/>
        <a:p>
          <a:endParaRPr lang="en-IN"/>
        </a:p>
      </dgm:t>
    </dgm:pt>
    <dgm:pt modelId="{A5A32C63-8408-44F0-9262-DC88758F8CD5}" type="sibTrans" cxnId="{85E7D6C0-421E-42F7-8921-D2DED94E3F0E}">
      <dgm:prSet/>
      <dgm:spPr/>
      <dgm:t>
        <a:bodyPr/>
        <a:lstStyle/>
        <a:p>
          <a:pPr>
            <a:lnSpc>
              <a:spcPct val="100000"/>
            </a:lnSpc>
          </a:pPr>
          <a:endParaRPr lang="en-IN"/>
        </a:p>
      </dgm:t>
    </dgm:pt>
    <dgm:pt modelId="{27A6BE53-16B1-4C08-8623-EEDF2C575206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800" b="0" i="0" u="none">
              <a:latin typeface="Arial" panose="020B0604020202020204" pitchFamily="34" charset="0"/>
              <a:cs typeface="Arial" panose="020B0604020202020204" pitchFamily="34" charset="0"/>
            </a:rPr>
            <a:t>Certified as a UKCA Class IIa medical device (Mann, 2025).</a:t>
          </a:r>
        </a:p>
      </dgm:t>
    </dgm:pt>
    <dgm:pt modelId="{F0504EE8-4DDE-41A7-8C3C-665058FC8E7D}" type="parTrans" cxnId="{5D0F1352-30C1-409B-9050-9BE0336AE0A1}">
      <dgm:prSet/>
      <dgm:spPr/>
      <dgm:t>
        <a:bodyPr/>
        <a:lstStyle/>
        <a:p>
          <a:endParaRPr lang="en-IN"/>
        </a:p>
      </dgm:t>
    </dgm:pt>
    <dgm:pt modelId="{4CE7AC91-5F08-4E1A-BB92-5F05DDCF1235}" type="sibTrans" cxnId="{5D0F1352-30C1-409B-9050-9BE0336AE0A1}">
      <dgm:prSet/>
      <dgm:spPr/>
      <dgm:t>
        <a:bodyPr/>
        <a:lstStyle/>
        <a:p>
          <a:pPr>
            <a:lnSpc>
              <a:spcPct val="100000"/>
            </a:lnSpc>
          </a:pPr>
          <a:endParaRPr lang="en-IN"/>
        </a:p>
      </dgm:t>
    </dgm:pt>
    <dgm:pt modelId="{2E29ECB9-5F3F-48DD-B44A-6E446CA0D2EC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800" b="0" i="0" u="none">
              <a:latin typeface="Arial" panose="020B0604020202020204" pitchFamily="34" charset="0"/>
              <a:cs typeface="Arial" panose="020B0604020202020204" pitchFamily="34" charset="0"/>
            </a:rPr>
            <a:t>Used in primary and community care settings.</a:t>
          </a:r>
        </a:p>
      </dgm:t>
    </dgm:pt>
    <dgm:pt modelId="{342765FD-A18B-47A4-BE23-6272846D50C5}" type="parTrans" cxnId="{9142512E-5E18-4242-98DF-E946C0D98D4C}">
      <dgm:prSet/>
      <dgm:spPr/>
      <dgm:t>
        <a:bodyPr/>
        <a:lstStyle/>
        <a:p>
          <a:endParaRPr lang="en-IN"/>
        </a:p>
      </dgm:t>
    </dgm:pt>
    <dgm:pt modelId="{F37C8476-08E4-4612-B6A3-3127E0C0D14A}" type="sibTrans" cxnId="{9142512E-5E18-4242-98DF-E946C0D98D4C}">
      <dgm:prSet/>
      <dgm:spPr/>
      <dgm:t>
        <a:bodyPr/>
        <a:lstStyle/>
        <a:p>
          <a:endParaRPr lang="en-IN"/>
        </a:p>
      </dgm:t>
    </dgm:pt>
    <dgm:pt modelId="{B19412C7-C823-4F84-9F5E-D5D594A67B91}" type="pres">
      <dgm:prSet presAssocID="{9B73819A-6BEB-4A27-9F37-6ED61E78137E}" presName="root" presStyleCnt="0">
        <dgm:presLayoutVars>
          <dgm:dir/>
          <dgm:resizeHandles val="exact"/>
        </dgm:presLayoutVars>
      </dgm:prSet>
      <dgm:spPr/>
    </dgm:pt>
    <dgm:pt modelId="{DFD33308-3E6E-4569-9231-F10877924A3B}" type="pres">
      <dgm:prSet presAssocID="{9B73819A-6BEB-4A27-9F37-6ED61E78137E}" presName="container" presStyleCnt="0">
        <dgm:presLayoutVars>
          <dgm:dir/>
          <dgm:resizeHandles val="exact"/>
        </dgm:presLayoutVars>
      </dgm:prSet>
      <dgm:spPr/>
    </dgm:pt>
    <dgm:pt modelId="{E574E769-6CC8-40EA-AA79-C0B793DBB586}" type="pres">
      <dgm:prSet presAssocID="{0AC221A8-9C58-461C-8C43-6777B24694F7}" presName="compNode" presStyleCnt="0"/>
      <dgm:spPr/>
    </dgm:pt>
    <dgm:pt modelId="{FDF70638-EF91-4D35-9D76-2254657F7207}" type="pres">
      <dgm:prSet presAssocID="{0AC221A8-9C58-461C-8C43-6777B24694F7}" presName="iconBgRect" presStyleLbl="bgShp" presStyleIdx="0" presStyleCnt="5"/>
      <dgm:spPr/>
    </dgm:pt>
    <dgm:pt modelId="{58E30192-7800-496B-89E3-19696143F4D0}" type="pres">
      <dgm:prSet presAssocID="{0AC221A8-9C58-461C-8C43-6777B24694F7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ar chart"/>
        </a:ext>
      </dgm:extLst>
    </dgm:pt>
    <dgm:pt modelId="{8BC923C2-410F-47C7-A8EC-A4C1EFC02B41}" type="pres">
      <dgm:prSet presAssocID="{0AC221A8-9C58-461C-8C43-6777B24694F7}" presName="spaceRect" presStyleCnt="0"/>
      <dgm:spPr/>
    </dgm:pt>
    <dgm:pt modelId="{CB9E3946-285D-4A7E-B690-977C89939DAD}" type="pres">
      <dgm:prSet presAssocID="{0AC221A8-9C58-461C-8C43-6777B24694F7}" presName="textRect" presStyleLbl="revTx" presStyleIdx="0" presStyleCnt="5">
        <dgm:presLayoutVars>
          <dgm:chMax val="1"/>
          <dgm:chPref val="1"/>
        </dgm:presLayoutVars>
      </dgm:prSet>
      <dgm:spPr/>
    </dgm:pt>
    <dgm:pt modelId="{6F21A28B-B310-4CEF-BAC4-8150EF2816C0}" type="pres">
      <dgm:prSet presAssocID="{5287D77B-A223-4D91-8BE7-37C6300566FE}" presName="sibTrans" presStyleLbl="sibTrans2D1" presStyleIdx="0" presStyleCnt="0"/>
      <dgm:spPr/>
    </dgm:pt>
    <dgm:pt modelId="{15DDC4DA-1265-44B7-BAAE-FDDE2D2638ED}" type="pres">
      <dgm:prSet presAssocID="{E671771D-70A9-46D6-BB3F-12D42A856BF2}" presName="compNode" presStyleCnt="0"/>
      <dgm:spPr/>
    </dgm:pt>
    <dgm:pt modelId="{3212C0CD-C775-4456-AC2E-4369E52B1D67}" type="pres">
      <dgm:prSet presAssocID="{E671771D-70A9-46D6-BB3F-12D42A856BF2}" presName="iconBgRect" presStyleLbl="bgShp" presStyleIdx="1" presStyleCnt="5"/>
      <dgm:spPr/>
    </dgm:pt>
    <dgm:pt modelId="{624442BD-1489-485D-A4E1-D45E7DEF26F6}" type="pres">
      <dgm:prSet presAssocID="{E671771D-70A9-46D6-BB3F-12D42A856BF2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icroscope"/>
        </a:ext>
      </dgm:extLst>
    </dgm:pt>
    <dgm:pt modelId="{571D642F-672E-4832-896D-16E22ED95FDC}" type="pres">
      <dgm:prSet presAssocID="{E671771D-70A9-46D6-BB3F-12D42A856BF2}" presName="spaceRect" presStyleCnt="0"/>
      <dgm:spPr/>
    </dgm:pt>
    <dgm:pt modelId="{CEAE82B2-7DA2-48A2-94D8-077EC4F27A80}" type="pres">
      <dgm:prSet presAssocID="{E671771D-70A9-46D6-BB3F-12D42A856BF2}" presName="textRect" presStyleLbl="revTx" presStyleIdx="1" presStyleCnt="5">
        <dgm:presLayoutVars>
          <dgm:chMax val="1"/>
          <dgm:chPref val="1"/>
        </dgm:presLayoutVars>
      </dgm:prSet>
      <dgm:spPr/>
    </dgm:pt>
    <dgm:pt modelId="{4B94C262-9214-4B10-B24F-D730AFD92636}" type="pres">
      <dgm:prSet presAssocID="{3591C6F7-9095-4BEA-9330-95466893D8CD}" presName="sibTrans" presStyleLbl="sibTrans2D1" presStyleIdx="0" presStyleCnt="0"/>
      <dgm:spPr/>
    </dgm:pt>
    <dgm:pt modelId="{79E9833D-8EE1-4AA5-B61D-70D1C9DA1F52}" type="pres">
      <dgm:prSet presAssocID="{13CE06B6-D380-47D9-8871-8A8793CAE912}" presName="compNode" presStyleCnt="0"/>
      <dgm:spPr/>
    </dgm:pt>
    <dgm:pt modelId="{E687FB7C-5D78-4948-834F-D8607AB8523B}" type="pres">
      <dgm:prSet presAssocID="{13CE06B6-D380-47D9-8871-8A8793CAE912}" presName="iconBgRect" presStyleLbl="bgShp" presStyleIdx="2" presStyleCnt="5"/>
      <dgm:spPr/>
    </dgm:pt>
    <dgm:pt modelId="{3C9BFB54-F564-4EF6-BDA7-FE26665985B4}" type="pres">
      <dgm:prSet presAssocID="{13CE06B6-D380-47D9-8871-8A8793CAE912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Robot"/>
        </a:ext>
      </dgm:extLst>
    </dgm:pt>
    <dgm:pt modelId="{6F5A26F3-8C08-4C21-BCBA-678438ED5148}" type="pres">
      <dgm:prSet presAssocID="{13CE06B6-D380-47D9-8871-8A8793CAE912}" presName="spaceRect" presStyleCnt="0"/>
      <dgm:spPr/>
    </dgm:pt>
    <dgm:pt modelId="{3817B8E0-7413-466F-91C5-628F2C173591}" type="pres">
      <dgm:prSet presAssocID="{13CE06B6-D380-47D9-8871-8A8793CAE912}" presName="textRect" presStyleLbl="revTx" presStyleIdx="2" presStyleCnt="5">
        <dgm:presLayoutVars>
          <dgm:chMax val="1"/>
          <dgm:chPref val="1"/>
        </dgm:presLayoutVars>
      </dgm:prSet>
      <dgm:spPr/>
    </dgm:pt>
    <dgm:pt modelId="{2FCDD3CE-6BEE-444F-9498-CB485DA4838C}" type="pres">
      <dgm:prSet presAssocID="{A5A32C63-8408-44F0-9262-DC88758F8CD5}" presName="sibTrans" presStyleLbl="sibTrans2D1" presStyleIdx="0" presStyleCnt="0"/>
      <dgm:spPr/>
    </dgm:pt>
    <dgm:pt modelId="{7777DD82-1B5A-490E-8E71-69E8ECD3AF12}" type="pres">
      <dgm:prSet presAssocID="{27A6BE53-16B1-4C08-8623-EEDF2C575206}" presName="compNode" presStyleCnt="0"/>
      <dgm:spPr/>
    </dgm:pt>
    <dgm:pt modelId="{B8746A79-7B17-4121-A2A6-457CC1B72AE7}" type="pres">
      <dgm:prSet presAssocID="{27A6BE53-16B1-4C08-8623-EEDF2C575206}" presName="iconBgRect" presStyleLbl="bgShp" presStyleIdx="3" presStyleCnt="5"/>
      <dgm:spPr/>
    </dgm:pt>
    <dgm:pt modelId="{A2F76F72-6A6F-4D1F-A61D-4FB58872A3CF}" type="pres">
      <dgm:prSet presAssocID="{27A6BE53-16B1-4C08-8623-EEDF2C575206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ice"/>
        </a:ext>
      </dgm:extLst>
    </dgm:pt>
    <dgm:pt modelId="{D826B11E-19B8-4113-A3A5-47410FC599BA}" type="pres">
      <dgm:prSet presAssocID="{27A6BE53-16B1-4C08-8623-EEDF2C575206}" presName="spaceRect" presStyleCnt="0"/>
      <dgm:spPr/>
    </dgm:pt>
    <dgm:pt modelId="{8D0DF9B5-0CDA-4D45-9EE6-AC80981A529A}" type="pres">
      <dgm:prSet presAssocID="{27A6BE53-16B1-4C08-8623-EEDF2C575206}" presName="textRect" presStyleLbl="revTx" presStyleIdx="3" presStyleCnt="5">
        <dgm:presLayoutVars>
          <dgm:chMax val="1"/>
          <dgm:chPref val="1"/>
        </dgm:presLayoutVars>
      </dgm:prSet>
      <dgm:spPr/>
    </dgm:pt>
    <dgm:pt modelId="{0EC94F14-EEED-492D-8A8E-050618ED2C6A}" type="pres">
      <dgm:prSet presAssocID="{4CE7AC91-5F08-4E1A-BB92-5F05DDCF1235}" presName="sibTrans" presStyleLbl="sibTrans2D1" presStyleIdx="0" presStyleCnt="0"/>
      <dgm:spPr/>
    </dgm:pt>
    <dgm:pt modelId="{99D304B6-5E3A-4A88-BD51-757D9235A55F}" type="pres">
      <dgm:prSet presAssocID="{2E29ECB9-5F3F-48DD-B44A-6E446CA0D2EC}" presName="compNode" presStyleCnt="0"/>
      <dgm:spPr/>
    </dgm:pt>
    <dgm:pt modelId="{B33B2FA3-9F3F-4DE0-AB06-42ACC7DAFE22}" type="pres">
      <dgm:prSet presAssocID="{2E29ECB9-5F3F-48DD-B44A-6E446CA0D2EC}" presName="iconBgRect" presStyleLbl="bgShp" presStyleIdx="4" presStyleCnt="5"/>
      <dgm:spPr/>
    </dgm:pt>
    <dgm:pt modelId="{9AE98F9E-EB52-454D-8604-5AD874961801}" type="pres">
      <dgm:prSet presAssocID="{2E29ECB9-5F3F-48DD-B44A-6E446CA0D2EC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tethoscope"/>
        </a:ext>
      </dgm:extLst>
    </dgm:pt>
    <dgm:pt modelId="{E9223D54-431A-4204-B86E-E175B079D627}" type="pres">
      <dgm:prSet presAssocID="{2E29ECB9-5F3F-48DD-B44A-6E446CA0D2EC}" presName="spaceRect" presStyleCnt="0"/>
      <dgm:spPr/>
    </dgm:pt>
    <dgm:pt modelId="{557FE097-6BAE-4FCB-AFB1-3D84459D945A}" type="pres">
      <dgm:prSet presAssocID="{2E29ECB9-5F3F-48DD-B44A-6E446CA0D2EC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C1105820-C689-453C-9C2D-820E392B5D89}" type="presOf" srcId="{27A6BE53-16B1-4C08-8623-EEDF2C575206}" destId="{8D0DF9B5-0CDA-4D45-9EE6-AC80981A529A}" srcOrd="0" destOrd="0" presId="urn:microsoft.com/office/officeart/2018/2/layout/IconCircleList"/>
    <dgm:cxn modelId="{9142512E-5E18-4242-98DF-E946C0D98D4C}" srcId="{9B73819A-6BEB-4A27-9F37-6ED61E78137E}" destId="{2E29ECB9-5F3F-48DD-B44A-6E446CA0D2EC}" srcOrd="4" destOrd="0" parTransId="{342765FD-A18B-47A4-BE23-6272846D50C5}" sibTransId="{F37C8476-08E4-4612-B6A3-3127E0C0D14A}"/>
    <dgm:cxn modelId="{B31CEB3D-478A-497D-9125-FF4E22923376}" type="presOf" srcId="{9B73819A-6BEB-4A27-9F37-6ED61E78137E}" destId="{B19412C7-C823-4F84-9F5E-D5D594A67B91}" srcOrd="0" destOrd="0" presId="urn:microsoft.com/office/officeart/2018/2/layout/IconCircleList"/>
    <dgm:cxn modelId="{5D0F1352-30C1-409B-9050-9BE0336AE0A1}" srcId="{9B73819A-6BEB-4A27-9F37-6ED61E78137E}" destId="{27A6BE53-16B1-4C08-8623-EEDF2C575206}" srcOrd="3" destOrd="0" parTransId="{F0504EE8-4DDE-41A7-8C3C-665058FC8E7D}" sibTransId="{4CE7AC91-5F08-4E1A-BB92-5F05DDCF1235}"/>
    <dgm:cxn modelId="{7A943259-ED15-4EC7-AEB3-AD3442346CE4}" type="presOf" srcId="{5287D77B-A223-4D91-8BE7-37C6300566FE}" destId="{6F21A28B-B310-4CEF-BAC4-8150EF2816C0}" srcOrd="0" destOrd="0" presId="urn:microsoft.com/office/officeart/2018/2/layout/IconCircleList"/>
    <dgm:cxn modelId="{0A7C169F-DAD3-4286-8687-534D539CDF9F}" type="presOf" srcId="{13CE06B6-D380-47D9-8871-8A8793CAE912}" destId="{3817B8E0-7413-466F-91C5-628F2C173591}" srcOrd="0" destOrd="0" presId="urn:microsoft.com/office/officeart/2018/2/layout/IconCircleList"/>
    <dgm:cxn modelId="{541A8AA5-D6BA-4F84-816C-9DBE5C6779DD}" type="presOf" srcId="{E671771D-70A9-46D6-BB3F-12D42A856BF2}" destId="{CEAE82B2-7DA2-48A2-94D8-077EC4F27A80}" srcOrd="0" destOrd="0" presId="urn:microsoft.com/office/officeart/2018/2/layout/IconCircleList"/>
    <dgm:cxn modelId="{A3348CA5-0D7C-4553-B153-1BC8B3B43AB6}" type="presOf" srcId="{0AC221A8-9C58-461C-8C43-6777B24694F7}" destId="{CB9E3946-285D-4A7E-B690-977C89939DAD}" srcOrd="0" destOrd="0" presId="urn:microsoft.com/office/officeart/2018/2/layout/IconCircleList"/>
    <dgm:cxn modelId="{3BBDC7AB-7EDB-49A7-8F71-E0C224A797A1}" type="presOf" srcId="{A5A32C63-8408-44F0-9262-DC88758F8CD5}" destId="{2FCDD3CE-6BEE-444F-9498-CB485DA4838C}" srcOrd="0" destOrd="0" presId="urn:microsoft.com/office/officeart/2018/2/layout/IconCircleList"/>
    <dgm:cxn modelId="{CE9710B6-921E-4602-9EF8-36BFC41B2798}" type="presOf" srcId="{2E29ECB9-5F3F-48DD-B44A-6E446CA0D2EC}" destId="{557FE097-6BAE-4FCB-AFB1-3D84459D945A}" srcOrd="0" destOrd="0" presId="urn:microsoft.com/office/officeart/2018/2/layout/IconCircleList"/>
    <dgm:cxn modelId="{85E7D6C0-421E-42F7-8921-D2DED94E3F0E}" srcId="{9B73819A-6BEB-4A27-9F37-6ED61E78137E}" destId="{13CE06B6-D380-47D9-8871-8A8793CAE912}" srcOrd="2" destOrd="0" parTransId="{B5034DBA-B6ED-44C5-ADE4-F55D10147876}" sibTransId="{A5A32C63-8408-44F0-9262-DC88758F8CD5}"/>
    <dgm:cxn modelId="{584482C4-9124-4927-8EF9-54A2B2D8D559}" srcId="{9B73819A-6BEB-4A27-9F37-6ED61E78137E}" destId="{E671771D-70A9-46D6-BB3F-12D42A856BF2}" srcOrd="1" destOrd="0" parTransId="{D1519A12-34AC-447F-B14C-A19CB5FF9A13}" sibTransId="{3591C6F7-9095-4BEA-9330-95466893D8CD}"/>
    <dgm:cxn modelId="{9F3B4DD7-2824-4F90-928B-2CCC32E4D1ED}" srcId="{9B73819A-6BEB-4A27-9F37-6ED61E78137E}" destId="{0AC221A8-9C58-461C-8C43-6777B24694F7}" srcOrd="0" destOrd="0" parTransId="{C58160AC-5620-417E-8C24-AEB15153D598}" sibTransId="{5287D77B-A223-4D91-8BE7-37C6300566FE}"/>
    <dgm:cxn modelId="{912040E6-9C4C-4AF4-8307-C8FCFCEFCD01}" type="presOf" srcId="{3591C6F7-9095-4BEA-9330-95466893D8CD}" destId="{4B94C262-9214-4B10-B24F-D730AFD92636}" srcOrd="0" destOrd="0" presId="urn:microsoft.com/office/officeart/2018/2/layout/IconCircleList"/>
    <dgm:cxn modelId="{3C8DC0F1-139C-4C98-B45C-360A9384C8BA}" type="presOf" srcId="{4CE7AC91-5F08-4E1A-BB92-5F05DDCF1235}" destId="{0EC94F14-EEED-492D-8A8E-050618ED2C6A}" srcOrd="0" destOrd="0" presId="urn:microsoft.com/office/officeart/2018/2/layout/IconCircleList"/>
    <dgm:cxn modelId="{DE242DE8-30C7-47EB-BC5C-A81D5DF5114F}" type="presParOf" srcId="{B19412C7-C823-4F84-9F5E-D5D594A67B91}" destId="{DFD33308-3E6E-4569-9231-F10877924A3B}" srcOrd="0" destOrd="0" presId="urn:microsoft.com/office/officeart/2018/2/layout/IconCircleList"/>
    <dgm:cxn modelId="{1C122BC1-ED9B-4D95-AE80-2D8B6875AA6B}" type="presParOf" srcId="{DFD33308-3E6E-4569-9231-F10877924A3B}" destId="{E574E769-6CC8-40EA-AA79-C0B793DBB586}" srcOrd="0" destOrd="0" presId="urn:microsoft.com/office/officeart/2018/2/layout/IconCircleList"/>
    <dgm:cxn modelId="{2287A451-9A9F-4211-AEA2-E930C085BF27}" type="presParOf" srcId="{E574E769-6CC8-40EA-AA79-C0B793DBB586}" destId="{FDF70638-EF91-4D35-9D76-2254657F7207}" srcOrd="0" destOrd="0" presId="urn:microsoft.com/office/officeart/2018/2/layout/IconCircleList"/>
    <dgm:cxn modelId="{32F81117-EA91-4C20-9670-9EDACAB38809}" type="presParOf" srcId="{E574E769-6CC8-40EA-AA79-C0B793DBB586}" destId="{58E30192-7800-496B-89E3-19696143F4D0}" srcOrd="1" destOrd="0" presId="urn:microsoft.com/office/officeart/2018/2/layout/IconCircleList"/>
    <dgm:cxn modelId="{7D20598C-295D-4869-8827-62228AC69F7D}" type="presParOf" srcId="{E574E769-6CC8-40EA-AA79-C0B793DBB586}" destId="{8BC923C2-410F-47C7-A8EC-A4C1EFC02B41}" srcOrd="2" destOrd="0" presId="urn:microsoft.com/office/officeart/2018/2/layout/IconCircleList"/>
    <dgm:cxn modelId="{423DD8E7-D102-4B3B-B215-B54FE939319A}" type="presParOf" srcId="{E574E769-6CC8-40EA-AA79-C0B793DBB586}" destId="{CB9E3946-285D-4A7E-B690-977C89939DAD}" srcOrd="3" destOrd="0" presId="urn:microsoft.com/office/officeart/2018/2/layout/IconCircleList"/>
    <dgm:cxn modelId="{07D3C51E-E8E7-420F-BC6E-71332CF2F7EC}" type="presParOf" srcId="{DFD33308-3E6E-4569-9231-F10877924A3B}" destId="{6F21A28B-B310-4CEF-BAC4-8150EF2816C0}" srcOrd="1" destOrd="0" presId="urn:microsoft.com/office/officeart/2018/2/layout/IconCircleList"/>
    <dgm:cxn modelId="{F227D2BE-F093-42C6-A18C-B4B38C6BE7BC}" type="presParOf" srcId="{DFD33308-3E6E-4569-9231-F10877924A3B}" destId="{15DDC4DA-1265-44B7-BAAE-FDDE2D2638ED}" srcOrd="2" destOrd="0" presId="urn:microsoft.com/office/officeart/2018/2/layout/IconCircleList"/>
    <dgm:cxn modelId="{7F711691-5BB8-4D59-B750-A1155F881068}" type="presParOf" srcId="{15DDC4DA-1265-44B7-BAAE-FDDE2D2638ED}" destId="{3212C0CD-C775-4456-AC2E-4369E52B1D67}" srcOrd="0" destOrd="0" presId="urn:microsoft.com/office/officeart/2018/2/layout/IconCircleList"/>
    <dgm:cxn modelId="{5D94523D-D49F-40E2-81A0-CC083E1572B1}" type="presParOf" srcId="{15DDC4DA-1265-44B7-BAAE-FDDE2D2638ED}" destId="{624442BD-1489-485D-A4E1-D45E7DEF26F6}" srcOrd="1" destOrd="0" presId="urn:microsoft.com/office/officeart/2018/2/layout/IconCircleList"/>
    <dgm:cxn modelId="{844EA3E0-349A-4A4C-915A-DF45B6E479C3}" type="presParOf" srcId="{15DDC4DA-1265-44B7-BAAE-FDDE2D2638ED}" destId="{571D642F-672E-4832-896D-16E22ED95FDC}" srcOrd="2" destOrd="0" presId="urn:microsoft.com/office/officeart/2018/2/layout/IconCircleList"/>
    <dgm:cxn modelId="{BC092C94-F993-4917-8995-B2339189EF10}" type="presParOf" srcId="{15DDC4DA-1265-44B7-BAAE-FDDE2D2638ED}" destId="{CEAE82B2-7DA2-48A2-94D8-077EC4F27A80}" srcOrd="3" destOrd="0" presId="urn:microsoft.com/office/officeart/2018/2/layout/IconCircleList"/>
    <dgm:cxn modelId="{F12CDCAA-F039-4F7E-961E-20A0D35B6B06}" type="presParOf" srcId="{DFD33308-3E6E-4569-9231-F10877924A3B}" destId="{4B94C262-9214-4B10-B24F-D730AFD92636}" srcOrd="3" destOrd="0" presId="urn:microsoft.com/office/officeart/2018/2/layout/IconCircleList"/>
    <dgm:cxn modelId="{59D1BC2F-30E4-4E93-9299-99D211E884D7}" type="presParOf" srcId="{DFD33308-3E6E-4569-9231-F10877924A3B}" destId="{79E9833D-8EE1-4AA5-B61D-70D1C9DA1F52}" srcOrd="4" destOrd="0" presId="urn:microsoft.com/office/officeart/2018/2/layout/IconCircleList"/>
    <dgm:cxn modelId="{22439F92-9FE7-4AB8-8C40-A87EF86C01E8}" type="presParOf" srcId="{79E9833D-8EE1-4AA5-B61D-70D1C9DA1F52}" destId="{E687FB7C-5D78-4948-834F-D8607AB8523B}" srcOrd="0" destOrd="0" presId="urn:microsoft.com/office/officeart/2018/2/layout/IconCircleList"/>
    <dgm:cxn modelId="{1A60A35A-D693-4487-B556-5C9F5217E1E5}" type="presParOf" srcId="{79E9833D-8EE1-4AA5-B61D-70D1C9DA1F52}" destId="{3C9BFB54-F564-4EF6-BDA7-FE26665985B4}" srcOrd="1" destOrd="0" presId="urn:microsoft.com/office/officeart/2018/2/layout/IconCircleList"/>
    <dgm:cxn modelId="{D21E7184-290C-409B-9ADF-9585E4E943EB}" type="presParOf" srcId="{79E9833D-8EE1-4AA5-B61D-70D1C9DA1F52}" destId="{6F5A26F3-8C08-4C21-BCBA-678438ED5148}" srcOrd="2" destOrd="0" presId="urn:microsoft.com/office/officeart/2018/2/layout/IconCircleList"/>
    <dgm:cxn modelId="{B10D3CFD-9852-4F9A-858F-2CB3985563C6}" type="presParOf" srcId="{79E9833D-8EE1-4AA5-B61D-70D1C9DA1F52}" destId="{3817B8E0-7413-466F-91C5-628F2C173591}" srcOrd="3" destOrd="0" presId="urn:microsoft.com/office/officeart/2018/2/layout/IconCircleList"/>
    <dgm:cxn modelId="{ED3F55DF-F9E0-44B4-8121-7492817FB0C7}" type="presParOf" srcId="{DFD33308-3E6E-4569-9231-F10877924A3B}" destId="{2FCDD3CE-6BEE-444F-9498-CB485DA4838C}" srcOrd="5" destOrd="0" presId="urn:microsoft.com/office/officeart/2018/2/layout/IconCircleList"/>
    <dgm:cxn modelId="{C869A63E-A547-4423-9EA6-E44E8CF85DA0}" type="presParOf" srcId="{DFD33308-3E6E-4569-9231-F10877924A3B}" destId="{7777DD82-1B5A-490E-8E71-69E8ECD3AF12}" srcOrd="6" destOrd="0" presId="urn:microsoft.com/office/officeart/2018/2/layout/IconCircleList"/>
    <dgm:cxn modelId="{171CD1E7-4BE3-49AA-966F-3A6BC252DE27}" type="presParOf" srcId="{7777DD82-1B5A-490E-8E71-69E8ECD3AF12}" destId="{B8746A79-7B17-4121-A2A6-457CC1B72AE7}" srcOrd="0" destOrd="0" presId="urn:microsoft.com/office/officeart/2018/2/layout/IconCircleList"/>
    <dgm:cxn modelId="{9DF961EB-4D9B-4537-955C-B75FAF3EBFE9}" type="presParOf" srcId="{7777DD82-1B5A-490E-8E71-69E8ECD3AF12}" destId="{A2F76F72-6A6F-4D1F-A61D-4FB58872A3CF}" srcOrd="1" destOrd="0" presId="urn:microsoft.com/office/officeart/2018/2/layout/IconCircleList"/>
    <dgm:cxn modelId="{86BADA5E-A1AF-4B25-86A7-17F5AE85078E}" type="presParOf" srcId="{7777DD82-1B5A-490E-8E71-69E8ECD3AF12}" destId="{D826B11E-19B8-4113-A3A5-47410FC599BA}" srcOrd="2" destOrd="0" presId="urn:microsoft.com/office/officeart/2018/2/layout/IconCircleList"/>
    <dgm:cxn modelId="{F9970129-844D-440B-831D-929F5F4DC378}" type="presParOf" srcId="{7777DD82-1B5A-490E-8E71-69E8ECD3AF12}" destId="{8D0DF9B5-0CDA-4D45-9EE6-AC80981A529A}" srcOrd="3" destOrd="0" presId="urn:microsoft.com/office/officeart/2018/2/layout/IconCircleList"/>
    <dgm:cxn modelId="{E97605ED-27A9-40D1-B222-84797CD28C57}" type="presParOf" srcId="{DFD33308-3E6E-4569-9231-F10877924A3B}" destId="{0EC94F14-EEED-492D-8A8E-050618ED2C6A}" srcOrd="7" destOrd="0" presId="urn:microsoft.com/office/officeart/2018/2/layout/IconCircleList"/>
    <dgm:cxn modelId="{4CCD4AED-5AEE-42E6-9FC7-B05738CB46D4}" type="presParOf" srcId="{DFD33308-3E6E-4569-9231-F10877924A3B}" destId="{99D304B6-5E3A-4A88-BD51-757D9235A55F}" srcOrd="8" destOrd="0" presId="urn:microsoft.com/office/officeart/2018/2/layout/IconCircleList"/>
    <dgm:cxn modelId="{DB872362-61A4-4A9B-9C00-CC7A562875A7}" type="presParOf" srcId="{99D304B6-5E3A-4A88-BD51-757D9235A55F}" destId="{B33B2FA3-9F3F-4DE0-AB06-42ACC7DAFE22}" srcOrd="0" destOrd="0" presId="urn:microsoft.com/office/officeart/2018/2/layout/IconCircleList"/>
    <dgm:cxn modelId="{A9419289-2C1F-493C-8BCD-C1952CBAC5E2}" type="presParOf" srcId="{99D304B6-5E3A-4A88-BD51-757D9235A55F}" destId="{9AE98F9E-EB52-454D-8604-5AD874961801}" srcOrd="1" destOrd="0" presId="urn:microsoft.com/office/officeart/2018/2/layout/IconCircleList"/>
    <dgm:cxn modelId="{23EF07C3-57FA-4A23-ACDD-CC32642A52A2}" type="presParOf" srcId="{99D304B6-5E3A-4A88-BD51-757D9235A55F}" destId="{E9223D54-431A-4204-B86E-E175B079D627}" srcOrd="2" destOrd="0" presId="urn:microsoft.com/office/officeart/2018/2/layout/IconCircleList"/>
    <dgm:cxn modelId="{BC0EEFCB-A8A6-44BB-92BF-E5D41900220F}" type="presParOf" srcId="{99D304B6-5E3A-4A88-BD51-757D9235A55F}" destId="{557FE097-6BAE-4FCB-AFB1-3D84459D945A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F96A91D-D341-4A69-AB2B-E5444523AEB1}" type="doc">
      <dgm:prSet loTypeId="urn:microsoft.com/office/officeart/2005/8/layout/hList6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NZ"/>
        </a:p>
      </dgm:t>
    </dgm:pt>
    <dgm:pt modelId="{D9D5AB4F-10A4-4874-AA17-734A45165DB2}">
      <dgm:prSet phldrT="[Text]" custT="1"/>
      <dgm:spPr/>
      <dgm:t>
        <a:bodyPr/>
        <a:lstStyle/>
        <a:p>
          <a:pPr algn="l">
            <a:lnSpc>
              <a:spcPct val="150000"/>
            </a:lnSpc>
          </a:pPr>
          <a:r>
            <a:rPr lang="en-US" sz="1600" b="0" i="0" u="none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Skin cancer is one of the most common cancers in the UK</a:t>
          </a:r>
        </a:p>
        <a:p>
          <a:pPr algn="l">
            <a:lnSpc>
              <a:spcPct val="150000"/>
            </a:lnSpc>
          </a:pPr>
          <a:r>
            <a:rPr lang="en-NZ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(Cancer Research UK, 2024).</a:t>
          </a:r>
        </a:p>
      </dgm:t>
    </dgm:pt>
    <dgm:pt modelId="{B58F6FDE-2EEE-4418-9B55-DA90228C8FCE}" type="parTrans" cxnId="{019AC7E7-D63D-4EAE-A7F4-C32B6FA476DB}">
      <dgm:prSet/>
      <dgm:spPr/>
      <dgm:t>
        <a:bodyPr/>
        <a:lstStyle/>
        <a:p>
          <a:endParaRPr lang="en-NZ"/>
        </a:p>
      </dgm:t>
    </dgm:pt>
    <dgm:pt modelId="{A7C2BDC5-64BB-4DBE-87ED-607299F848B9}" type="sibTrans" cxnId="{019AC7E7-D63D-4EAE-A7F4-C32B6FA476DB}">
      <dgm:prSet/>
      <dgm:spPr/>
      <dgm:t>
        <a:bodyPr/>
        <a:lstStyle/>
        <a:p>
          <a:endParaRPr lang="en-NZ"/>
        </a:p>
      </dgm:t>
    </dgm:pt>
    <dgm:pt modelId="{FB43A4AA-250A-44E4-9024-D2D4BB690DE9}">
      <dgm:prSet custT="1"/>
      <dgm:spPr/>
      <dgm:t>
        <a:bodyPr/>
        <a:lstStyle/>
        <a:p>
          <a:pPr algn="l">
            <a:lnSpc>
              <a:spcPct val="150000"/>
            </a:lnSpc>
            <a:buFont typeface="Arial" panose="020B0604020202020204" pitchFamily="34" charset="0"/>
            <a:buNone/>
          </a:pPr>
          <a:r>
            <a:rPr lang="en-US" sz="1600" b="0" i="0" u="none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Dermatology services experience long waiting times. </a:t>
          </a:r>
          <a:endParaRPr lang="en-US" sz="1600" b="0" i="0" u="none" dirty="0">
            <a:solidFill>
              <a:schemeClr val="bg1"/>
            </a:solidFill>
          </a:endParaRPr>
        </a:p>
      </dgm:t>
    </dgm:pt>
    <dgm:pt modelId="{D09DDA14-21D5-4B39-BFAB-CDF951D2E8AD}" type="parTrans" cxnId="{B2ABECF5-DFFE-4615-B8FA-700926123562}">
      <dgm:prSet/>
      <dgm:spPr/>
      <dgm:t>
        <a:bodyPr/>
        <a:lstStyle/>
        <a:p>
          <a:endParaRPr lang="en-IN"/>
        </a:p>
      </dgm:t>
    </dgm:pt>
    <dgm:pt modelId="{2F657909-E92F-48BB-A520-D8B2A1523DE6}" type="sibTrans" cxnId="{B2ABECF5-DFFE-4615-B8FA-700926123562}">
      <dgm:prSet/>
      <dgm:spPr/>
      <dgm:t>
        <a:bodyPr/>
        <a:lstStyle/>
        <a:p>
          <a:endParaRPr lang="en-IN"/>
        </a:p>
      </dgm:t>
    </dgm:pt>
    <dgm:pt modelId="{C9649FE2-3B5D-4B3A-9F65-F50F45790984}">
      <dgm:prSet custT="1"/>
      <dgm:spPr/>
      <dgm:t>
        <a:bodyPr/>
        <a:lstStyle/>
        <a:p>
          <a:pPr algn="l">
            <a:lnSpc>
              <a:spcPct val="150000"/>
            </a:lnSpc>
            <a:buFont typeface="Arial" panose="020B0604020202020204" pitchFamily="34" charset="0"/>
            <a:buChar char="•"/>
          </a:pPr>
          <a:r>
            <a:rPr lang="en-US" sz="1600" b="0" i="0" u="none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Many referrals are benign or low-risk (Skin Analytics, 2025a).</a:t>
          </a:r>
        </a:p>
      </dgm:t>
    </dgm:pt>
    <dgm:pt modelId="{3638858C-A15C-4131-B9A3-1B18F87D20FE}" type="parTrans" cxnId="{2ADB9975-F678-4E78-BA6B-DFB5776C6FBD}">
      <dgm:prSet/>
      <dgm:spPr/>
      <dgm:t>
        <a:bodyPr/>
        <a:lstStyle/>
        <a:p>
          <a:endParaRPr lang="en-IN"/>
        </a:p>
      </dgm:t>
    </dgm:pt>
    <dgm:pt modelId="{69FDB151-3B5E-45D5-BB70-6226644B9733}" type="sibTrans" cxnId="{2ADB9975-F678-4E78-BA6B-DFB5776C6FBD}">
      <dgm:prSet/>
      <dgm:spPr/>
      <dgm:t>
        <a:bodyPr/>
        <a:lstStyle/>
        <a:p>
          <a:endParaRPr lang="en-IN"/>
        </a:p>
      </dgm:t>
    </dgm:pt>
    <dgm:pt modelId="{0FF5AB44-E8CE-4E6B-B97B-C0E7B8F4B4A7}">
      <dgm:prSet custT="1"/>
      <dgm:spPr/>
      <dgm:t>
        <a:bodyPr/>
        <a:lstStyle/>
        <a:p>
          <a:pPr algn="l">
            <a:lnSpc>
              <a:spcPct val="150000"/>
            </a:lnSpc>
            <a:buFont typeface="Arial" panose="020B0604020202020204" pitchFamily="34" charset="0"/>
            <a:buNone/>
          </a:pPr>
          <a:r>
            <a:rPr lang="en-US" sz="1600" b="0" i="0" u="none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Workforce shortages limit</a:t>
          </a:r>
        </a:p>
        <a:p>
          <a:pPr algn="l">
            <a:lnSpc>
              <a:spcPct val="150000"/>
            </a:lnSpc>
            <a:buFont typeface="Arial" panose="020B0604020202020204" pitchFamily="34" charset="0"/>
            <a:buNone/>
          </a:pPr>
          <a:r>
            <a:rPr lang="en-US" sz="1600" b="0" i="0" u="none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Specialist capacity</a:t>
          </a:r>
        </a:p>
        <a:p>
          <a:pPr algn="l">
            <a:lnSpc>
              <a:spcPct val="150000"/>
            </a:lnSpc>
            <a:buFont typeface="Arial" panose="020B0604020202020204" pitchFamily="34" charset="0"/>
            <a:buChar char="•"/>
          </a:pPr>
          <a:r>
            <a:rPr lang="en-US" sz="1600" b="0" i="0" u="none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(Marsden et al., 2024).</a:t>
          </a:r>
        </a:p>
      </dgm:t>
    </dgm:pt>
    <dgm:pt modelId="{3E0C171E-E77B-4C15-A3EB-89E3511093B0}" type="parTrans" cxnId="{A2EE2117-CEBC-4766-94FB-1938D7CE55D7}">
      <dgm:prSet/>
      <dgm:spPr/>
      <dgm:t>
        <a:bodyPr/>
        <a:lstStyle/>
        <a:p>
          <a:endParaRPr lang="en-IN"/>
        </a:p>
      </dgm:t>
    </dgm:pt>
    <dgm:pt modelId="{92564155-C294-4090-82FE-A63D86EC722B}" type="sibTrans" cxnId="{A2EE2117-CEBC-4766-94FB-1938D7CE55D7}">
      <dgm:prSet/>
      <dgm:spPr/>
      <dgm:t>
        <a:bodyPr/>
        <a:lstStyle/>
        <a:p>
          <a:endParaRPr lang="en-IN"/>
        </a:p>
      </dgm:t>
    </dgm:pt>
    <dgm:pt modelId="{82822004-30ED-4540-A69E-15FAF1AD304B}">
      <dgm:prSet custT="1"/>
      <dgm:spPr/>
      <dgm:t>
        <a:bodyPr/>
        <a:lstStyle/>
        <a:p>
          <a:pPr>
            <a:lnSpc>
              <a:spcPct val="150000"/>
            </a:lnSpc>
            <a:buFont typeface="Arial" panose="020B0604020202020204" pitchFamily="34" charset="0"/>
            <a:buChar char="•"/>
          </a:pPr>
          <a:r>
            <a:rPr lang="en-US" sz="1600" b="0" i="0" u="none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DERM supports faster and safer triage decisions</a:t>
          </a:r>
        </a:p>
        <a:p>
          <a:pPr>
            <a:lnSpc>
              <a:spcPct val="150000"/>
            </a:lnSpc>
            <a:buFont typeface="Arial" panose="020B0604020202020204" pitchFamily="34" charset="0"/>
            <a:buChar char="•"/>
          </a:pPr>
          <a:r>
            <a:rPr lang="en-US" sz="1600" b="0" i="0" u="none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(Thomas et al., 2023).</a:t>
          </a:r>
        </a:p>
      </dgm:t>
    </dgm:pt>
    <dgm:pt modelId="{DB7B55D8-EA68-483F-A213-3E30C1656403}" type="sibTrans" cxnId="{1C7F5FE9-9E1D-4965-ADF9-DA5D0DCE6320}">
      <dgm:prSet/>
      <dgm:spPr/>
      <dgm:t>
        <a:bodyPr/>
        <a:lstStyle/>
        <a:p>
          <a:endParaRPr lang="en-IN"/>
        </a:p>
      </dgm:t>
    </dgm:pt>
    <dgm:pt modelId="{26EA6D69-3F7A-48FE-81C0-A89D5A366C39}" type="parTrans" cxnId="{1C7F5FE9-9E1D-4965-ADF9-DA5D0DCE6320}">
      <dgm:prSet/>
      <dgm:spPr/>
      <dgm:t>
        <a:bodyPr/>
        <a:lstStyle/>
        <a:p>
          <a:endParaRPr lang="en-IN"/>
        </a:p>
      </dgm:t>
    </dgm:pt>
    <dgm:pt modelId="{DACAE8B0-2BB0-4E32-9ACB-9C76B214226D}" type="pres">
      <dgm:prSet presAssocID="{0F96A91D-D341-4A69-AB2B-E5444523AEB1}" presName="Name0" presStyleCnt="0">
        <dgm:presLayoutVars>
          <dgm:dir/>
          <dgm:resizeHandles val="exact"/>
        </dgm:presLayoutVars>
      </dgm:prSet>
      <dgm:spPr/>
    </dgm:pt>
    <dgm:pt modelId="{F200D777-41B6-4FAB-BD1F-7FC220F738BD}" type="pres">
      <dgm:prSet presAssocID="{D9D5AB4F-10A4-4874-AA17-734A45165DB2}" presName="node" presStyleLbl="node1" presStyleIdx="0" presStyleCnt="5">
        <dgm:presLayoutVars>
          <dgm:bulletEnabled val="1"/>
        </dgm:presLayoutVars>
      </dgm:prSet>
      <dgm:spPr/>
    </dgm:pt>
    <dgm:pt modelId="{13CE27BB-15A9-487E-AA59-B6B9799366C8}" type="pres">
      <dgm:prSet presAssocID="{A7C2BDC5-64BB-4DBE-87ED-607299F848B9}" presName="sibTrans" presStyleCnt="0"/>
      <dgm:spPr/>
    </dgm:pt>
    <dgm:pt modelId="{F646D22C-9186-45F1-87D4-7FC23DE4DEED}" type="pres">
      <dgm:prSet presAssocID="{FB43A4AA-250A-44E4-9024-D2D4BB690DE9}" presName="node" presStyleLbl="node1" presStyleIdx="1" presStyleCnt="5" custLinFactNeighborX="41739" custLinFactNeighborY="625">
        <dgm:presLayoutVars>
          <dgm:bulletEnabled val="1"/>
        </dgm:presLayoutVars>
      </dgm:prSet>
      <dgm:spPr/>
    </dgm:pt>
    <dgm:pt modelId="{38F4E179-3886-47E3-AA2D-4682FE96A370}" type="pres">
      <dgm:prSet presAssocID="{2F657909-E92F-48BB-A520-D8B2A1523DE6}" presName="sibTrans" presStyleCnt="0"/>
      <dgm:spPr/>
    </dgm:pt>
    <dgm:pt modelId="{0547EDCF-2496-4E49-8514-1834C4A9F4C6}" type="pres">
      <dgm:prSet presAssocID="{C9649FE2-3B5D-4B3A-9F65-F50F45790984}" presName="node" presStyleLbl="node1" presStyleIdx="2" presStyleCnt="5">
        <dgm:presLayoutVars>
          <dgm:bulletEnabled val="1"/>
        </dgm:presLayoutVars>
      </dgm:prSet>
      <dgm:spPr/>
    </dgm:pt>
    <dgm:pt modelId="{0F7765A1-564E-4FEF-B4E9-E97000B118DD}" type="pres">
      <dgm:prSet presAssocID="{69FDB151-3B5E-45D5-BB70-6226644B9733}" presName="sibTrans" presStyleCnt="0"/>
      <dgm:spPr/>
    </dgm:pt>
    <dgm:pt modelId="{0D12F649-DFD0-44C0-B93A-1E1F1B1FFA96}" type="pres">
      <dgm:prSet presAssocID="{0FF5AB44-E8CE-4E6B-B97B-C0E7B8F4B4A7}" presName="node" presStyleLbl="node1" presStyleIdx="3" presStyleCnt="5">
        <dgm:presLayoutVars>
          <dgm:bulletEnabled val="1"/>
        </dgm:presLayoutVars>
      </dgm:prSet>
      <dgm:spPr/>
    </dgm:pt>
    <dgm:pt modelId="{237BC4BC-0F2E-49B4-BDD8-8945C23426B1}" type="pres">
      <dgm:prSet presAssocID="{92564155-C294-4090-82FE-A63D86EC722B}" presName="sibTrans" presStyleCnt="0"/>
      <dgm:spPr/>
    </dgm:pt>
    <dgm:pt modelId="{F9811E47-6455-4B5D-B404-1EB2783A3D8E}" type="pres">
      <dgm:prSet presAssocID="{82822004-30ED-4540-A69E-15FAF1AD304B}" presName="node" presStyleLbl="node1" presStyleIdx="4" presStyleCnt="5">
        <dgm:presLayoutVars>
          <dgm:bulletEnabled val="1"/>
        </dgm:presLayoutVars>
      </dgm:prSet>
      <dgm:spPr/>
    </dgm:pt>
  </dgm:ptLst>
  <dgm:cxnLst>
    <dgm:cxn modelId="{A2EE2117-CEBC-4766-94FB-1938D7CE55D7}" srcId="{0F96A91D-D341-4A69-AB2B-E5444523AEB1}" destId="{0FF5AB44-E8CE-4E6B-B97B-C0E7B8F4B4A7}" srcOrd="3" destOrd="0" parTransId="{3E0C171E-E77B-4C15-A3EB-89E3511093B0}" sibTransId="{92564155-C294-4090-82FE-A63D86EC722B}"/>
    <dgm:cxn modelId="{2F8F3B1D-2DF8-4FD6-8300-6F7CFEF8FF1D}" type="presOf" srcId="{82822004-30ED-4540-A69E-15FAF1AD304B}" destId="{F9811E47-6455-4B5D-B404-1EB2783A3D8E}" srcOrd="0" destOrd="0" presId="urn:microsoft.com/office/officeart/2005/8/layout/hList6"/>
    <dgm:cxn modelId="{0EB63B48-C893-4EA9-8ABD-2653A94F12BB}" type="presOf" srcId="{FB43A4AA-250A-44E4-9024-D2D4BB690DE9}" destId="{F646D22C-9186-45F1-87D4-7FC23DE4DEED}" srcOrd="0" destOrd="0" presId="urn:microsoft.com/office/officeart/2005/8/layout/hList6"/>
    <dgm:cxn modelId="{528E3454-C6D0-4130-AE9C-0D2748C76E54}" type="presOf" srcId="{C9649FE2-3B5D-4B3A-9F65-F50F45790984}" destId="{0547EDCF-2496-4E49-8514-1834C4A9F4C6}" srcOrd="0" destOrd="0" presId="urn:microsoft.com/office/officeart/2005/8/layout/hList6"/>
    <dgm:cxn modelId="{2ADB9975-F678-4E78-BA6B-DFB5776C6FBD}" srcId="{0F96A91D-D341-4A69-AB2B-E5444523AEB1}" destId="{C9649FE2-3B5D-4B3A-9F65-F50F45790984}" srcOrd="2" destOrd="0" parTransId="{3638858C-A15C-4131-B9A3-1B18F87D20FE}" sibTransId="{69FDB151-3B5E-45D5-BB70-6226644B9733}"/>
    <dgm:cxn modelId="{E8B74B5A-AF52-4689-9EC7-45081665110D}" type="presOf" srcId="{0F96A91D-D341-4A69-AB2B-E5444523AEB1}" destId="{DACAE8B0-2BB0-4E32-9ACB-9C76B214226D}" srcOrd="0" destOrd="0" presId="urn:microsoft.com/office/officeart/2005/8/layout/hList6"/>
    <dgm:cxn modelId="{4BB45E9A-2F64-4D4E-8F72-0A9A9EEA51D3}" type="presOf" srcId="{0FF5AB44-E8CE-4E6B-B97B-C0E7B8F4B4A7}" destId="{0D12F649-DFD0-44C0-B93A-1E1F1B1FFA96}" srcOrd="0" destOrd="0" presId="urn:microsoft.com/office/officeart/2005/8/layout/hList6"/>
    <dgm:cxn modelId="{019AC7E7-D63D-4EAE-A7F4-C32B6FA476DB}" srcId="{0F96A91D-D341-4A69-AB2B-E5444523AEB1}" destId="{D9D5AB4F-10A4-4874-AA17-734A45165DB2}" srcOrd="0" destOrd="0" parTransId="{B58F6FDE-2EEE-4418-9B55-DA90228C8FCE}" sibTransId="{A7C2BDC5-64BB-4DBE-87ED-607299F848B9}"/>
    <dgm:cxn modelId="{1C7F5FE9-9E1D-4965-ADF9-DA5D0DCE6320}" srcId="{0F96A91D-D341-4A69-AB2B-E5444523AEB1}" destId="{82822004-30ED-4540-A69E-15FAF1AD304B}" srcOrd="4" destOrd="0" parTransId="{26EA6D69-3F7A-48FE-81C0-A89D5A366C39}" sibTransId="{DB7B55D8-EA68-483F-A213-3E30C1656403}"/>
    <dgm:cxn modelId="{B2ABECF5-DFFE-4615-B8FA-700926123562}" srcId="{0F96A91D-D341-4A69-AB2B-E5444523AEB1}" destId="{FB43A4AA-250A-44E4-9024-D2D4BB690DE9}" srcOrd="1" destOrd="0" parTransId="{D09DDA14-21D5-4B39-BFAB-CDF951D2E8AD}" sibTransId="{2F657909-E92F-48BB-A520-D8B2A1523DE6}"/>
    <dgm:cxn modelId="{BA789EFA-C44F-4DEC-B720-C855D9BE9258}" type="presOf" srcId="{D9D5AB4F-10A4-4874-AA17-734A45165DB2}" destId="{F200D777-41B6-4FAB-BD1F-7FC220F738BD}" srcOrd="0" destOrd="0" presId="urn:microsoft.com/office/officeart/2005/8/layout/hList6"/>
    <dgm:cxn modelId="{F50ABB81-719A-4D44-B9AB-587056F9BB05}" type="presParOf" srcId="{DACAE8B0-2BB0-4E32-9ACB-9C76B214226D}" destId="{F200D777-41B6-4FAB-BD1F-7FC220F738BD}" srcOrd="0" destOrd="0" presId="urn:microsoft.com/office/officeart/2005/8/layout/hList6"/>
    <dgm:cxn modelId="{706CD826-A547-487D-A6FD-F41485347E13}" type="presParOf" srcId="{DACAE8B0-2BB0-4E32-9ACB-9C76B214226D}" destId="{13CE27BB-15A9-487E-AA59-B6B9799366C8}" srcOrd="1" destOrd="0" presId="urn:microsoft.com/office/officeart/2005/8/layout/hList6"/>
    <dgm:cxn modelId="{DE39FB2A-1903-4DB2-A175-40F117D76002}" type="presParOf" srcId="{DACAE8B0-2BB0-4E32-9ACB-9C76B214226D}" destId="{F646D22C-9186-45F1-87D4-7FC23DE4DEED}" srcOrd="2" destOrd="0" presId="urn:microsoft.com/office/officeart/2005/8/layout/hList6"/>
    <dgm:cxn modelId="{5F572124-ECE8-4BCF-A437-039AA124DC27}" type="presParOf" srcId="{DACAE8B0-2BB0-4E32-9ACB-9C76B214226D}" destId="{38F4E179-3886-47E3-AA2D-4682FE96A370}" srcOrd="3" destOrd="0" presId="urn:microsoft.com/office/officeart/2005/8/layout/hList6"/>
    <dgm:cxn modelId="{3EFD91CA-F554-4437-AD68-6A2579298158}" type="presParOf" srcId="{DACAE8B0-2BB0-4E32-9ACB-9C76B214226D}" destId="{0547EDCF-2496-4E49-8514-1834C4A9F4C6}" srcOrd="4" destOrd="0" presId="urn:microsoft.com/office/officeart/2005/8/layout/hList6"/>
    <dgm:cxn modelId="{013A5808-1C15-4270-B7F1-617CA61D2ED1}" type="presParOf" srcId="{DACAE8B0-2BB0-4E32-9ACB-9C76B214226D}" destId="{0F7765A1-564E-4FEF-B4E9-E97000B118DD}" srcOrd="5" destOrd="0" presId="urn:microsoft.com/office/officeart/2005/8/layout/hList6"/>
    <dgm:cxn modelId="{BA5159CB-1F19-4D78-98EA-DBDECC662813}" type="presParOf" srcId="{DACAE8B0-2BB0-4E32-9ACB-9C76B214226D}" destId="{0D12F649-DFD0-44C0-B93A-1E1F1B1FFA96}" srcOrd="6" destOrd="0" presId="urn:microsoft.com/office/officeart/2005/8/layout/hList6"/>
    <dgm:cxn modelId="{AE38F52B-2A54-4F35-A5FF-56F6EC177AD2}" type="presParOf" srcId="{DACAE8B0-2BB0-4E32-9ACB-9C76B214226D}" destId="{237BC4BC-0F2E-49B4-BDD8-8945C23426B1}" srcOrd="7" destOrd="0" presId="urn:microsoft.com/office/officeart/2005/8/layout/hList6"/>
    <dgm:cxn modelId="{AA93874B-A7C4-4751-9E25-F2845301A864}" type="presParOf" srcId="{DACAE8B0-2BB0-4E32-9ACB-9C76B214226D}" destId="{F9811E47-6455-4B5D-B404-1EB2783A3D8E}" srcOrd="8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07B5C8E-92EB-49F2-8266-E7C15E97000D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IN"/>
        </a:p>
      </dgm:t>
    </dgm:pt>
    <dgm:pt modelId="{A7F3C470-547E-451A-A4E9-26790B77A547}">
      <dgm:prSet phldrT="[Text]" phldr="0"/>
      <dgm:spPr/>
      <dgm:t>
        <a:bodyPr/>
        <a:lstStyle/>
        <a:p>
          <a:r>
            <a:rPr lang="en-IN" dirty="0"/>
            <a:t>Positive Impacts</a:t>
          </a:r>
        </a:p>
      </dgm:t>
    </dgm:pt>
    <dgm:pt modelId="{32CDEE7C-49AE-46D7-9F81-1E7B1008AC91}" type="parTrans" cxnId="{ACFABD13-7965-499A-9006-47D43345165D}">
      <dgm:prSet/>
      <dgm:spPr/>
      <dgm:t>
        <a:bodyPr/>
        <a:lstStyle/>
        <a:p>
          <a:endParaRPr lang="en-IN"/>
        </a:p>
      </dgm:t>
    </dgm:pt>
    <dgm:pt modelId="{AC6AF4C1-A756-425E-9DFB-6ECE239CED1E}" type="sibTrans" cxnId="{ACFABD13-7965-499A-9006-47D43345165D}">
      <dgm:prSet/>
      <dgm:spPr/>
      <dgm:t>
        <a:bodyPr/>
        <a:lstStyle/>
        <a:p>
          <a:endParaRPr lang="en-IN"/>
        </a:p>
      </dgm:t>
    </dgm:pt>
    <dgm:pt modelId="{B9E20317-FCBE-4AB4-9760-8563C8C09557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0" i="0" u="none">
              <a:latin typeface="Arial" panose="020B0604020202020204" pitchFamily="34" charset="0"/>
              <a:cs typeface="Arial" panose="020B0604020202020204" pitchFamily="34" charset="0"/>
            </a:rPr>
            <a:t>Reduces workload for dermatologists.</a:t>
          </a:r>
          <a:endParaRPr lang="en-IN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E81AA35-861E-40FB-8D2E-931BEE03E65A}" type="parTrans" cxnId="{F43002AB-C376-4C93-AB3E-38759A1BD84C}">
      <dgm:prSet/>
      <dgm:spPr/>
      <dgm:t>
        <a:bodyPr/>
        <a:lstStyle/>
        <a:p>
          <a:endParaRPr lang="en-IN"/>
        </a:p>
      </dgm:t>
    </dgm:pt>
    <dgm:pt modelId="{864C5473-8E7D-4E02-B275-F024C99FACB0}" type="sibTrans" cxnId="{F43002AB-C376-4C93-AB3E-38759A1BD84C}">
      <dgm:prSet/>
      <dgm:spPr/>
      <dgm:t>
        <a:bodyPr/>
        <a:lstStyle/>
        <a:p>
          <a:endParaRPr lang="en-IN"/>
        </a:p>
      </dgm:t>
    </dgm:pt>
    <dgm:pt modelId="{76B382A4-6B4C-47D1-A27C-14FAA7BDA403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0" i="0" u="none">
              <a:latin typeface="Arial" panose="020B0604020202020204" pitchFamily="34" charset="0"/>
              <a:cs typeface="Arial" panose="020B0604020202020204" pitchFamily="34" charset="0"/>
            </a:rPr>
            <a:t>Can safely rule out 40-50% of low-risk referrals (NICE, 2025).</a:t>
          </a:r>
          <a:endParaRPr lang="en-IN" b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73EB0C4-2F01-439C-A2DE-E622DE1DCD3D}" type="parTrans" cxnId="{87E746CD-37EE-4DB8-8965-351EBD6490C7}">
      <dgm:prSet/>
      <dgm:spPr/>
      <dgm:t>
        <a:bodyPr/>
        <a:lstStyle/>
        <a:p>
          <a:endParaRPr lang="en-IN"/>
        </a:p>
      </dgm:t>
    </dgm:pt>
    <dgm:pt modelId="{C7F77966-CCF6-4FD1-BB50-DCC440A2A3AD}" type="sibTrans" cxnId="{87E746CD-37EE-4DB8-8965-351EBD6490C7}">
      <dgm:prSet/>
      <dgm:spPr/>
      <dgm:t>
        <a:bodyPr/>
        <a:lstStyle/>
        <a:p>
          <a:endParaRPr lang="en-IN"/>
        </a:p>
      </dgm:t>
    </dgm:pt>
    <dgm:pt modelId="{30CFB477-7AC9-4A9F-BC71-69F1E46D6BA4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0" i="0" u="none">
              <a:latin typeface="Arial" panose="020B0604020202020204" pitchFamily="34" charset="0"/>
              <a:cs typeface="Arial" panose="020B0604020202020204" pitchFamily="34" charset="0"/>
            </a:rPr>
            <a:t>Clinicians can focus on high-risk or complex cases (Marsden</a:t>
          </a:r>
          <a:r>
            <a:rPr lang="en-IN" b="0" i="0">
              <a:latin typeface="Arial" panose="020B0604020202020204" pitchFamily="34" charset="0"/>
              <a:cs typeface="Arial" panose="020B0604020202020204" pitchFamily="34" charset="0"/>
            </a:rPr>
            <a:t> et al., 2023</a:t>
          </a:r>
          <a:r>
            <a:rPr lang="en-US" b="0" i="0" u="none">
              <a:latin typeface="Arial" panose="020B0604020202020204" pitchFamily="34" charset="0"/>
              <a:cs typeface="Arial" panose="020B0604020202020204" pitchFamily="34" charset="0"/>
            </a:rPr>
            <a:t>).</a:t>
          </a:r>
          <a:endParaRPr lang="en-IN" b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0E68ACD-9D8E-49B1-B748-5C5588DC6F86}" type="parTrans" cxnId="{DD435C68-3B14-4250-BDE7-3DF20246E877}">
      <dgm:prSet/>
      <dgm:spPr/>
      <dgm:t>
        <a:bodyPr/>
        <a:lstStyle/>
        <a:p>
          <a:endParaRPr lang="en-IN"/>
        </a:p>
      </dgm:t>
    </dgm:pt>
    <dgm:pt modelId="{B94E1E6E-5594-43DA-9A7A-82C49ACB698F}" type="sibTrans" cxnId="{DD435C68-3B14-4250-BDE7-3DF20246E877}">
      <dgm:prSet/>
      <dgm:spPr/>
      <dgm:t>
        <a:bodyPr/>
        <a:lstStyle/>
        <a:p>
          <a:endParaRPr lang="en-IN"/>
        </a:p>
      </dgm:t>
    </dgm:pt>
    <dgm:pt modelId="{0FEBE447-8CB5-401D-BEA2-1CFA51AB46AF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0" i="0" u="none">
              <a:latin typeface="Arial" panose="020B0604020202020204" pitchFamily="34" charset="0"/>
              <a:cs typeface="Arial" panose="020B0604020202020204" pitchFamily="34" charset="0"/>
            </a:rPr>
            <a:t>Nurses and healthcare assistants gain new roles in imaging and diagnostics.</a:t>
          </a:r>
          <a:endParaRPr lang="en-IN" b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904F45E-9229-49D0-AFEF-23C94DCF2C5B}" type="parTrans" cxnId="{9ACC3CFE-E820-4F4B-A307-F0180F606DE9}">
      <dgm:prSet/>
      <dgm:spPr/>
      <dgm:t>
        <a:bodyPr/>
        <a:lstStyle/>
        <a:p>
          <a:endParaRPr lang="en-IN"/>
        </a:p>
      </dgm:t>
    </dgm:pt>
    <dgm:pt modelId="{722F385D-2313-4A30-80B2-E874C0189154}" type="sibTrans" cxnId="{9ACC3CFE-E820-4F4B-A307-F0180F606DE9}">
      <dgm:prSet/>
      <dgm:spPr/>
      <dgm:t>
        <a:bodyPr/>
        <a:lstStyle/>
        <a:p>
          <a:endParaRPr lang="en-IN"/>
        </a:p>
      </dgm:t>
    </dgm:pt>
    <dgm:pt modelId="{A8318FB5-88E1-477D-9AEF-BC8165136A21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0" i="0" u="none">
              <a:latin typeface="Arial" panose="020B0604020202020204" pitchFamily="34" charset="0"/>
              <a:cs typeface="Arial" panose="020B0604020202020204" pitchFamily="34" charset="0"/>
            </a:rPr>
            <a:t>Improve digital skills and workforce flexibility (NHS England, 2025).</a:t>
          </a:r>
          <a:endParaRPr lang="en-IN" b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5FD08B5-856E-4158-BAD4-29B29DB0FE00}" type="parTrans" cxnId="{2280F740-0434-4B5B-9663-B088811E394E}">
      <dgm:prSet/>
      <dgm:spPr/>
      <dgm:t>
        <a:bodyPr/>
        <a:lstStyle/>
        <a:p>
          <a:endParaRPr lang="en-IN"/>
        </a:p>
      </dgm:t>
    </dgm:pt>
    <dgm:pt modelId="{6D041957-1D8C-4FA9-AE29-E0DCF554F4BB}" type="sibTrans" cxnId="{2280F740-0434-4B5B-9663-B088811E394E}">
      <dgm:prSet/>
      <dgm:spPr/>
      <dgm:t>
        <a:bodyPr/>
        <a:lstStyle/>
        <a:p>
          <a:endParaRPr lang="en-IN"/>
        </a:p>
      </dgm:t>
    </dgm:pt>
    <dgm:pt modelId="{2FA749EE-D6A3-419C-B1F6-72D3C2FB9E96}" type="pres">
      <dgm:prSet presAssocID="{207B5C8E-92EB-49F2-8266-E7C15E97000D}" presName="linear" presStyleCnt="0">
        <dgm:presLayoutVars>
          <dgm:animLvl val="lvl"/>
          <dgm:resizeHandles val="exact"/>
        </dgm:presLayoutVars>
      </dgm:prSet>
      <dgm:spPr/>
    </dgm:pt>
    <dgm:pt modelId="{2829D24C-F2F6-4F5B-BDB4-036036A5760D}" type="pres">
      <dgm:prSet presAssocID="{A7F3C470-547E-451A-A4E9-26790B77A547}" presName="parentText" presStyleLbl="node1" presStyleIdx="0" presStyleCnt="1">
        <dgm:presLayoutVars>
          <dgm:chMax val="0"/>
          <dgm:bulletEnabled val="1"/>
        </dgm:presLayoutVars>
      </dgm:prSet>
      <dgm:spPr/>
    </dgm:pt>
    <dgm:pt modelId="{FE03BF48-0A7D-442B-85DF-EDB0E8770B83}" type="pres">
      <dgm:prSet presAssocID="{A7F3C470-547E-451A-A4E9-26790B77A547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ACFABD13-7965-499A-9006-47D43345165D}" srcId="{207B5C8E-92EB-49F2-8266-E7C15E97000D}" destId="{A7F3C470-547E-451A-A4E9-26790B77A547}" srcOrd="0" destOrd="0" parTransId="{32CDEE7C-49AE-46D7-9F81-1E7B1008AC91}" sibTransId="{AC6AF4C1-A756-425E-9DFB-6ECE239CED1E}"/>
    <dgm:cxn modelId="{E364D828-611A-4974-A7FA-0BCDA1940435}" type="presOf" srcId="{76B382A4-6B4C-47D1-A27C-14FAA7BDA403}" destId="{FE03BF48-0A7D-442B-85DF-EDB0E8770B83}" srcOrd="0" destOrd="1" presId="urn:microsoft.com/office/officeart/2005/8/layout/vList2"/>
    <dgm:cxn modelId="{2193083B-5E70-4002-87F9-2FF1AD8BA90F}" type="presOf" srcId="{0FEBE447-8CB5-401D-BEA2-1CFA51AB46AF}" destId="{FE03BF48-0A7D-442B-85DF-EDB0E8770B83}" srcOrd="0" destOrd="3" presId="urn:microsoft.com/office/officeart/2005/8/layout/vList2"/>
    <dgm:cxn modelId="{2280F740-0434-4B5B-9663-B088811E394E}" srcId="{A7F3C470-547E-451A-A4E9-26790B77A547}" destId="{A8318FB5-88E1-477D-9AEF-BC8165136A21}" srcOrd="4" destOrd="0" parTransId="{A5FD08B5-856E-4158-BAD4-29B29DB0FE00}" sibTransId="{6D041957-1D8C-4FA9-AE29-E0DCF554F4BB}"/>
    <dgm:cxn modelId="{DD435C68-3B14-4250-BDE7-3DF20246E877}" srcId="{A7F3C470-547E-451A-A4E9-26790B77A547}" destId="{30CFB477-7AC9-4A9F-BC71-69F1E46D6BA4}" srcOrd="2" destOrd="0" parTransId="{30E68ACD-9D8E-49B1-B748-5C5588DC6F86}" sibTransId="{B94E1E6E-5594-43DA-9A7A-82C49ACB698F}"/>
    <dgm:cxn modelId="{E1798668-3873-4827-907A-DA5FDC77E9AB}" type="presOf" srcId="{207B5C8E-92EB-49F2-8266-E7C15E97000D}" destId="{2FA749EE-D6A3-419C-B1F6-72D3C2FB9E96}" srcOrd="0" destOrd="0" presId="urn:microsoft.com/office/officeart/2005/8/layout/vList2"/>
    <dgm:cxn modelId="{049E104A-E805-467E-84BE-D57DEA2A5D4D}" type="presOf" srcId="{A8318FB5-88E1-477D-9AEF-BC8165136A21}" destId="{FE03BF48-0A7D-442B-85DF-EDB0E8770B83}" srcOrd="0" destOrd="4" presId="urn:microsoft.com/office/officeart/2005/8/layout/vList2"/>
    <dgm:cxn modelId="{BC58AD8C-ABED-4BFD-ABA2-B72BAB3EE16C}" type="presOf" srcId="{30CFB477-7AC9-4A9F-BC71-69F1E46D6BA4}" destId="{FE03BF48-0A7D-442B-85DF-EDB0E8770B83}" srcOrd="0" destOrd="2" presId="urn:microsoft.com/office/officeart/2005/8/layout/vList2"/>
    <dgm:cxn modelId="{F43002AB-C376-4C93-AB3E-38759A1BD84C}" srcId="{A7F3C470-547E-451A-A4E9-26790B77A547}" destId="{B9E20317-FCBE-4AB4-9760-8563C8C09557}" srcOrd="0" destOrd="0" parTransId="{0E81AA35-861E-40FB-8D2E-931BEE03E65A}" sibTransId="{864C5473-8E7D-4E02-B275-F024C99FACB0}"/>
    <dgm:cxn modelId="{CAD595C3-9260-4173-825B-D2EF6E213008}" type="presOf" srcId="{B9E20317-FCBE-4AB4-9760-8563C8C09557}" destId="{FE03BF48-0A7D-442B-85DF-EDB0E8770B83}" srcOrd="0" destOrd="0" presId="urn:microsoft.com/office/officeart/2005/8/layout/vList2"/>
    <dgm:cxn modelId="{9636EDCB-0470-4C57-9018-CBB5A1C2520D}" type="presOf" srcId="{A7F3C470-547E-451A-A4E9-26790B77A547}" destId="{2829D24C-F2F6-4F5B-BDB4-036036A5760D}" srcOrd="0" destOrd="0" presId="urn:microsoft.com/office/officeart/2005/8/layout/vList2"/>
    <dgm:cxn modelId="{87E746CD-37EE-4DB8-8965-351EBD6490C7}" srcId="{A7F3C470-547E-451A-A4E9-26790B77A547}" destId="{76B382A4-6B4C-47D1-A27C-14FAA7BDA403}" srcOrd="1" destOrd="0" parTransId="{A73EB0C4-2F01-439C-A2DE-E622DE1DCD3D}" sibTransId="{C7F77966-CCF6-4FD1-BB50-DCC440A2A3AD}"/>
    <dgm:cxn modelId="{9ACC3CFE-E820-4F4B-A307-F0180F606DE9}" srcId="{A7F3C470-547E-451A-A4E9-26790B77A547}" destId="{0FEBE447-8CB5-401D-BEA2-1CFA51AB46AF}" srcOrd="3" destOrd="0" parTransId="{5904F45E-9229-49D0-AFEF-23C94DCF2C5B}" sibTransId="{722F385D-2313-4A30-80B2-E874C0189154}"/>
    <dgm:cxn modelId="{237F4D98-1041-452C-9CA7-3B7EA63B9667}" type="presParOf" srcId="{2FA749EE-D6A3-419C-B1F6-72D3C2FB9E96}" destId="{2829D24C-F2F6-4F5B-BDB4-036036A5760D}" srcOrd="0" destOrd="0" presId="urn:microsoft.com/office/officeart/2005/8/layout/vList2"/>
    <dgm:cxn modelId="{2BF7708B-40B6-472E-A8CC-61C273A2CB06}" type="presParOf" srcId="{2FA749EE-D6A3-419C-B1F6-72D3C2FB9E96}" destId="{FE03BF48-0A7D-442B-85DF-EDB0E8770B83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E23272F-0B3C-455E-9B9D-7C54AC0E327E}" type="doc">
      <dgm:prSet loTypeId="urn:microsoft.com/office/officeart/2008/layout/LinedList" loCatId="list" qsTypeId="urn:microsoft.com/office/officeart/2005/8/quickstyle/3d7" qsCatId="3D" csTypeId="urn:microsoft.com/office/officeart/2005/8/colors/accent1_2" csCatId="accent1" phldr="1"/>
      <dgm:spPr/>
      <dgm:t>
        <a:bodyPr/>
        <a:lstStyle/>
        <a:p>
          <a:endParaRPr lang="en-IN"/>
        </a:p>
      </dgm:t>
    </dgm:pt>
    <dgm:pt modelId="{4A0134F8-9203-4E4E-8CC9-FBF162F0B5F6}">
      <dgm:prSet phldrT="[Text]" phldr="0"/>
      <dgm:spPr/>
      <dgm:t>
        <a:bodyPr/>
        <a:lstStyle/>
        <a:p>
          <a:r>
            <a:rPr lang="en-IN" b="1" dirty="0"/>
            <a:t>Negative Impacts</a:t>
          </a:r>
        </a:p>
      </dgm:t>
    </dgm:pt>
    <dgm:pt modelId="{1AD28B8B-0D91-4F27-B595-7350433B59B0}" type="parTrans" cxnId="{E2B951E7-212C-49AE-B04F-84FEFBE0DDAF}">
      <dgm:prSet/>
      <dgm:spPr/>
      <dgm:t>
        <a:bodyPr/>
        <a:lstStyle/>
        <a:p>
          <a:endParaRPr lang="en-IN"/>
        </a:p>
      </dgm:t>
    </dgm:pt>
    <dgm:pt modelId="{96B325FE-5999-4C4C-B43A-25BC79D58356}" type="sibTrans" cxnId="{E2B951E7-212C-49AE-B04F-84FEFBE0DDAF}">
      <dgm:prSet/>
      <dgm:spPr/>
      <dgm:t>
        <a:bodyPr/>
        <a:lstStyle/>
        <a:p>
          <a:endParaRPr lang="en-IN"/>
        </a:p>
      </dgm:t>
    </dgm:pt>
    <dgm:pt modelId="{959BCDFF-7E68-4392-B412-EE35E17CAE95}">
      <dgm:prSet phldrT="[Text]" custT="1"/>
      <dgm:spPr/>
      <dgm:t>
        <a:bodyPr/>
        <a:lstStyle/>
        <a:p>
          <a:r>
            <a:rPr lang="en-US" sz="2000" b="0" i="0" u="none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Staff require training to capture images and interpret AI outputs</a:t>
          </a:r>
          <a:r>
            <a:rPr lang="en-US" sz="2000" b="0" i="0" u="none" dirty="0"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en-IN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74B7D64-D1BB-4AAC-85D3-779B55998D41}" type="parTrans" cxnId="{5942A5DE-C2BC-4E56-96DA-00271DEAE232}">
      <dgm:prSet/>
      <dgm:spPr/>
      <dgm:t>
        <a:bodyPr/>
        <a:lstStyle/>
        <a:p>
          <a:endParaRPr lang="en-IN"/>
        </a:p>
      </dgm:t>
    </dgm:pt>
    <dgm:pt modelId="{59A35D6A-A792-4DDB-933F-860447E79BEA}" type="sibTrans" cxnId="{5942A5DE-C2BC-4E56-96DA-00271DEAE232}">
      <dgm:prSet/>
      <dgm:spPr/>
      <dgm:t>
        <a:bodyPr/>
        <a:lstStyle/>
        <a:p>
          <a:endParaRPr lang="en-IN"/>
        </a:p>
      </dgm:t>
    </dgm:pt>
    <dgm:pt modelId="{14AA400C-8709-483F-B6DF-4D1964B41520}">
      <dgm:prSet custT="1"/>
      <dgm:spPr/>
      <dgm:t>
        <a:bodyPr/>
        <a:lstStyle/>
        <a:p>
          <a:pPr>
            <a:buNone/>
          </a:pPr>
          <a:r>
            <a:rPr lang="en-IN" sz="2000" b="0" i="0" u="none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Short-term increase in workload during implementation.</a:t>
          </a:r>
          <a:endParaRPr lang="en-IN" sz="2000" b="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8928975-2970-4871-A1D5-D83334331F92}" type="parTrans" cxnId="{C746FFE8-9A81-40D8-9DE1-140ABFCCC033}">
      <dgm:prSet/>
      <dgm:spPr/>
      <dgm:t>
        <a:bodyPr/>
        <a:lstStyle/>
        <a:p>
          <a:endParaRPr lang="en-IN"/>
        </a:p>
      </dgm:t>
    </dgm:pt>
    <dgm:pt modelId="{17F806D0-C692-465E-BF1C-C6AD5B1D14AB}" type="sibTrans" cxnId="{C746FFE8-9A81-40D8-9DE1-140ABFCCC033}">
      <dgm:prSet/>
      <dgm:spPr/>
      <dgm:t>
        <a:bodyPr/>
        <a:lstStyle/>
        <a:p>
          <a:endParaRPr lang="en-IN"/>
        </a:p>
      </dgm:t>
    </dgm:pt>
    <dgm:pt modelId="{27C9A8AA-9062-4577-B454-87A19294E0D3}">
      <dgm:prSet custT="1"/>
      <dgm:spPr/>
      <dgm:t>
        <a:bodyPr/>
        <a:lstStyle/>
        <a:p>
          <a:pPr>
            <a:lnSpc>
              <a:spcPct val="100000"/>
            </a:lnSpc>
            <a:buNone/>
          </a:pPr>
          <a:r>
            <a:rPr lang="en-US" sz="1800" b="0" i="0" u="none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Concerns about responsibility for AI decisions (Li et al., 2022).</a:t>
          </a:r>
          <a:endParaRPr lang="en-US" sz="1800" b="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62E5237-A55A-4872-9ABE-DA6115DC488F}" type="parTrans" cxnId="{6DE1A135-6BAE-4B9B-938C-5F9D77844BD5}">
      <dgm:prSet/>
      <dgm:spPr/>
      <dgm:t>
        <a:bodyPr/>
        <a:lstStyle/>
        <a:p>
          <a:endParaRPr lang="en-IN"/>
        </a:p>
      </dgm:t>
    </dgm:pt>
    <dgm:pt modelId="{889662DE-F8E4-4457-9795-368892D81456}" type="sibTrans" cxnId="{6DE1A135-6BAE-4B9B-938C-5F9D77844BD5}">
      <dgm:prSet/>
      <dgm:spPr/>
      <dgm:t>
        <a:bodyPr/>
        <a:lstStyle/>
        <a:p>
          <a:endParaRPr lang="en-IN"/>
        </a:p>
      </dgm:t>
    </dgm:pt>
    <dgm:pt modelId="{7E3AE924-F709-45CF-B091-FA59C223D6EF}">
      <dgm:prSet custT="1"/>
      <dgm:spPr/>
      <dgm:t>
        <a:bodyPr/>
        <a:lstStyle/>
        <a:p>
          <a:pPr>
            <a:buNone/>
          </a:pPr>
          <a:r>
            <a:rPr lang="en-US" sz="1800" b="0" i="0" u="none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Fear of deskilling or Job displacement (Mann, 2025).</a:t>
          </a:r>
          <a:endParaRPr lang="en-US" sz="1800" b="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1CA7C0E-4978-4575-B842-B355DA9E8D5F}" type="parTrans" cxnId="{A884562F-DE1A-4E8C-8EEA-0200AF63C24F}">
      <dgm:prSet/>
      <dgm:spPr/>
      <dgm:t>
        <a:bodyPr/>
        <a:lstStyle/>
        <a:p>
          <a:endParaRPr lang="en-IN"/>
        </a:p>
      </dgm:t>
    </dgm:pt>
    <dgm:pt modelId="{ECA11A44-37D5-45E7-B632-1FD3AA88C210}" type="sibTrans" cxnId="{A884562F-DE1A-4E8C-8EEA-0200AF63C24F}">
      <dgm:prSet/>
      <dgm:spPr/>
      <dgm:t>
        <a:bodyPr/>
        <a:lstStyle/>
        <a:p>
          <a:endParaRPr lang="en-IN"/>
        </a:p>
      </dgm:t>
    </dgm:pt>
    <dgm:pt modelId="{16446049-D376-4FCC-93FB-A7ED75216355}">
      <dgm:prSet custT="1"/>
      <dgm:spPr/>
      <dgm:t>
        <a:bodyPr/>
        <a:lstStyle/>
        <a:p>
          <a:pPr>
            <a:lnSpc>
              <a:spcPct val="100000"/>
            </a:lnSpc>
            <a:buNone/>
          </a:pPr>
          <a:r>
            <a:rPr lang="en-US" sz="1800" b="0" i="0" u="none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Strong leadership and governance are needed to reduce resistance (NHS England, 2021)</a:t>
          </a:r>
          <a:endParaRPr lang="en-US" sz="1800" b="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F254497-EF93-4BD2-84DD-EB8C93B44722}" type="parTrans" cxnId="{E8DE2BB7-6765-41FC-8287-7A10FBB58496}">
      <dgm:prSet/>
      <dgm:spPr/>
      <dgm:t>
        <a:bodyPr/>
        <a:lstStyle/>
        <a:p>
          <a:endParaRPr lang="en-IN"/>
        </a:p>
      </dgm:t>
    </dgm:pt>
    <dgm:pt modelId="{F70B774B-0E55-4A5F-9929-5CEB5A930C88}" type="sibTrans" cxnId="{E8DE2BB7-6765-41FC-8287-7A10FBB58496}">
      <dgm:prSet/>
      <dgm:spPr/>
      <dgm:t>
        <a:bodyPr/>
        <a:lstStyle/>
        <a:p>
          <a:endParaRPr lang="en-IN"/>
        </a:p>
      </dgm:t>
    </dgm:pt>
    <dgm:pt modelId="{33C35D83-C5AF-4E93-ABF8-761049F509A1}" type="pres">
      <dgm:prSet presAssocID="{9E23272F-0B3C-455E-9B9D-7C54AC0E327E}" presName="vert0" presStyleCnt="0">
        <dgm:presLayoutVars>
          <dgm:dir/>
          <dgm:animOne val="branch"/>
          <dgm:animLvl val="lvl"/>
        </dgm:presLayoutVars>
      </dgm:prSet>
      <dgm:spPr/>
    </dgm:pt>
    <dgm:pt modelId="{3B2F8C0F-32A1-4184-A5DB-808330D063FB}" type="pres">
      <dgm:prSet presAssocID="{4A0134F8-9203-4E4E-8CC9-FBF162F0B5F6}" presName="thickLine" presStyleLbl="alignNode1" presStyleIdx="0" presStyleCnt="1"/>
      <dgm:spPr/>
    </dgm:pt>
    <dgm:pt modelId="{5568D2B1-F5F1-483D-AAF6-805A729DC3CC}" type="pres">
      <dgm:prSet presAssocID="{4A0134F8-9203-4E4E-8CC9-FBF162F0B5F6}" presName="horz1" presStyleCnt="0"/>
      <dgm:spPr/>
    </dgm:pt>
    <dgm:pt modelId="{65F98A0C-9B6D-490E-B65F-9FB296FED8E1}" type="pres">
      <dgm:prSet presAssocID="{4A0134F8-9203-4E4E-8CC9-FBF162F0B5F6}" presName="tx1" presStyleLbl="revTx" presStyleIdx="0" presStyleCnt="6"/>
      <dgm:spPr/>
    </dgm:pt>
    <dgm:pt modelId="{38432AD9-5C92-494A-86BE-3FA697DB466D}" type="pres">
      <dgm:prSet presAssocID="{4A0134F8-9203-4E4E-8CC9-FBF162F0B5F6}" presName="vert1" presStyleCnt="0"/>
      <dgm:spPr/>
    </dgm:pt>
    <dgm:pt modelId="{A7101A4B-59D7-48F3-8788-58CDFDA5F3BF}" type="pres">
      <dgm:prSet presAssocID="{959BCDFF-7E68-4392-B412-EE35E17CAE95}" presName="vertSpace2a" presStyleCnt="0"/>
      <dgm:spPr/>
    </dgm:pt>
    <dgm:pt modelId="{B3CA9BBF-8864-4F1D-B0DF-6EAC6010DAEF}" type="pres">
      <dgm:prSet presAssocID="{959BCDFF-7E68-4392-B412-EE35E17CAE95}" presName="horz2" presStyleCnt="0"/>
      <dgm:spPr/>
    </dgm:pt>
    <dgm:pt modelId="{3287F824-5823-488F-A2AB-0447F3E140B9}" type="pres">
      <dgm:prSet presAssocID="{959BCDFF-7E68-4392-B412-EE35E17CAE95}" presName="horzSpace2" presStyleCnt="0"/>
      <dgm:spPr/>
    </dgm:pt>
    <dgm:pt modelId="{8D3FA335-C559-484C-B7CF-5CD6129FF543}" type="pres">
      <dgm:prSet presAssocID="{959BCDFF-7E68-4392-B412-EE35E17CAE95}" presName="tx2" presStyleLbl="revTx" presStyleIdx="1" presStyleCnt="6"/>
      <dgm:spPr/>
    </dgm:pt>
    <dgm:pt modelId="{509C555C-FFDC-4D63-803C-86B51DFF10C3}" type="pres">
      <dgm:prSet presAssocID="{959BCDFF-7E68-4392-B412-EE35E17CAE95}" presName="vert2" presStyleCnt="0"/>
      <dgm:spPr/>
    </dgm:pt>
    <dgm:pt modelId="{8C5E3682-AA90-4AD2-AA61-CE83E1D0D184}" type="pres">
      <dgm:prSet presAssocID="{959BCDFF-7E68-4392-B412-EE35E17CAE95}" presName="thinLine2b" presStyleLbl="callout" presStyleIdx="0" presStyleCnt="5"/>
      <dgm:spPr/>
    </dgm:pt>
    <dgm:pt modelId="{9348C823-6FCE-4EA5-88E6-6E0E14DBB3DC}" type="pres">
      <dgm:prSet presAssocID="{959BCDFF-7E68-4392-B412-EE35E17CAE95}" presName="vertSpace2b" presStyleCnt="0"/>
      <dgm:spPr/>
    </dgm:pt>
    <dgm:pt modelId="{726E74F3-96AF-416B-B8C2-3D030ECB7D87}" type="pres">
      <dgm:prSet presAssocID="{14AA400C-8709-483F-B6DF-4D1964B41520}" presName="horz2" presStyleCnt="0"/>
      <dgm:spPr/>
    </dgm:pt>
    <dgm:pt modelId="{F8F644DB-ACBF-4618-A469-DEA98263D0BE}" type="pres">
      <dgm:prSet presAssocID="{14AA400C-8709-483F-B6DF-4D1964B41520}" presName="horzSpace2" presStyleCnt="0"/>
      <dgm:spPr/>
    </dgm:pt>
    <dgm:pt modelId="{8735220A-DAE5-4554-BBE7-2857B32E09D4}" type="pres">
      <dgm:prSet presAssocID="{14AA400C-8709-483F-B6DF-4D1964B41520}" presName="tx2" presStyleLbl="revTx" presStyleIdx="2" presStyleCnt="6"/>
      <dgm:spPr/>
    </dgm:pt>
    <dgm:pt modelId="{8F84B17D-C977-4491-8990-A0A8462C08EE}" type="pres">
      <dgm:prSet presAssocID="{14AA400C-8709-483F-B6DF-4D1964B41520}" presName="vert2" presStyleCnt="0"/>
      <dgm:spPr/>
    </dgm:pt>
    <dgm:pt modelId="{B6B6CC6E-3EDA-4F31-AF57-9CBAAE6EB1F7}" type="pres">
      <dgm:prSet presAssocID="{14AA400C-8709-483F-B6DF-4D1964B41520}" presName="thinLine2b" presStyleLbl="callout" presStyleIdx="1" presStyleCnt="5"/>
      <dgm:spPr/>
    </dgm:pt>
    <dgm:pt modelId="{C27B8901-6A17-4D79-BB3B-5AEE20763462}" type="pres">
      <dgm:prSet presAssocID="{14AA400C-8709-483F-B6DF-4D1964B41520}" presName="vertSpace2b" presStyleCnt="0"/>
      <dgm:spPr/>
    </dgm:pt>
    <dgm:pt modelId="{31B1C615-E2CA-4823-979D-BFC3CC5E01E6}" type="pres">
      <dgm:prSet presAssocID="{27C9A8AA-9062-4577-B454-87A19294E0D3}" presName="horz2" presStyleCnt="0"/>
      <dgm:spPr/>
    </dgm:pt>
    <dgm:pt modelId="{0AEA0F2E-9656-4475-AA1A-58B924865DF8}" type="pres">
      <dgm:prSet presAssocID="{27C9A8AA-9062-4577-B454-87A19294E0D3}" presName="horzSpace2" presStyleCnt="0"/>
      <dgm:spPr/>
    </dgm:pt>
    <dgm:pt modelId="{E87A881E-8164-4BCA-81C6-924A86069BCF}" type="pres">
      <dgm:prSet presAssocID="{27C9A8AA-9062-4577-B454-87A19294E0D3}" presName="tx2" presStyleLbl="revTx" presStyleIdx="3" presStyleCnt="6"/>
      <dgm:spPr/>
    </dgm:pt>
    <dgm:pt modelId="{1ECAB164-EE1B-458E-854E-87DE4B1F3EEA}" type="pres">
      <dgm:prSet presAssocID="{27C9A8AA-9062-4577-B454-87A19294E0D3}" presName="vert2" presStyleCnt="0"/>
      <dgm:spPr/>
    </dgm:pt>
    <dgm:pt modelId="{859F73F4-5DA7-4833-AEB2-A22C781ED5CB}" type="pres">
      <dgm:prSet presAssocID="{27C9A8AA-9062-4577-B454-87A19294E0D3}" presName="thinLine2b" presStyleLbl="callout" presStyleIdx="2" presStyleCnt="5"/>
      <dgm:spPr/>
    </dgm:pt>
    <dgm:pt modelId="{A0EAEFD1-7E59-412D-B538-6414A80CF91B}" type="pres">
      <dgm:prSet presAssocID="{27C9A8AA-9062-4577-B454-87A19294E0D3}" presName="vertSpace2b" presStyleCnt="0"/>
      <dgm:spPr/>
    </dgm:pt>
    <dgm:pt modelId="{B1203884-3457-437B-A20F-7199773DB975}" type="pres">
      <dgm:prSet presAssocID="{7E3AE924-F709-45CF-B091-FA59C223D6EF}" presName="horz2" presStyleCnt="0"/>
      <dgm:spPr/>
    </dgm:pt>
    <dgm:pt modelId="{220AF3C3-4FE3-4AE1-8615-885EEA8C8E53}" type="pres">
      <dgm:prSet presAssocID="{7E3AE924-F709-45CF-B091-FA59C223D6EF}" presName="horzSpace2" presStyleCnt="0"/>
      <dgm:spPr/>
    </dgm:pt>
    <dgm:pt modelId="{9B84DC74-EEFA-4811-8E38-693915FC377D}" type="pres">
      <dgm:prSet presAssocID="{7E3AE924-F709-45CF-B091-FA59C223D6EF}" presName="tx2" presStyleLbl="revTx" presStyleIdx="4" presStyleCnt="6"/>
      <dgm:spPr/>
    </dgm:pt>
    <dgm:pt modelId="{2C0422AD-0CCA-409A-A611-7A04BD7DFE0E}" type="pres">
      <dgm:prSet presAssocID="{7E3AE924-F709-45CF-B091-FA59C223D6EF}" presName="vert2" presStyleCnt="0"/>
      <dgm:spPr/>
    </dgm:pt>
    <dgm:pt modelId="{F16B6407-DB01-4C44-919D-F60AEE49948A}" type="pres">
      <dgm:prSet presAssocID="{7E3AE924-F709-45CF-B091-FA59C223D6EF}" presName="thinLine2b" presStyleLbl="callout" presStyleIdx="3" presStyleCnt="5" custLinFactY="-123506" custLinFactNeighborX="-750" custLinFactNeighborY="-200000"/>
      <dgm:spPr/>
    </dgm:pt>
    <dgm:pt modelId="{27CADABD-2D82-44FB-A1CB-5802750684E0}" type="pres">
      <dgm:prSet presAssocID="{7E3AE924-F709-45CF-B091-FA59C223D6EF}" presName="vertSpace2b" presStyleCnt="0"/>
      <dgm:spPr/>
    </dgm:pt>
    <dgm:pt modelId="{6135B59C-7EA1-4C11-809D-A6EF8880AA33}" type="pres">
      <dgm:prSet presAssocID="{16446049-D376-4FCC-93FB-A7ED75216355}" presName="horz2" presStyleCnt="0"/>
      <dgm:spPr/>
    </dgm:pt>
    <dgm:pt modelId="{AA32172D-9579-4FF5-89E9-EAAEAE501C68}" type="pres">
      <dgm:prSet presAssocID="{16446049-D376-4FCC-93FB-A7ED75216355}" presName="horzSpace2" presStyleCnt="0"/>
      <dgm:spPr/>
    </dgm:pt>
    <dgm:pt modelId="{0C9268ED-B8E6-4637-9F9E-9ED1C93E5BA6}" type="pres">
      <dgm:prSet presAssocID="{16446049-D376-4FCC-93FB-A7ED75216355}" presName="tx2" presStyleLbl="revTx" presStyleIdx="5" presStyleCnt="6"/>
      <dgm:spPr/>
    </dgm:pt>
    <dgm:pt modelId="{0641F662-EB8B-486A-8C0C-5D761D777E9C}" type="pres">
      <dgm:prSet presAssocID="{16446049-D376-4FCC-93FB-A7ED75216355}" presName="vert2" presStyleCnt="0"/>
      <dgm:spPr/>
    </dgm:pt>
    <dgm:pt modelId="{7BDE0243-22ED-4F8B-9325-CEF177F65887}" type="pres">
      <dgm:prSet presAssocID="{16446049-D376-4FCC-93FB-A7ED75216355}" presName="thinLine2b" presStyleLbl="callout" presStyleIdx="4" presStyleCnt="5" custLinFactY="138330" custLinFactNeighborX="250" custLinFactNeighborY="200000"/>
      <dgm:spPr/>
    </dgm:pt>
    <dgm:pt modelId="{2C2F36EF-1B6C-41A1-BEB5-43986D2D81FB}" type="pres">
      <dgm:prSet presAssocID="{16446049-D376-4FCC-93FB-A7ED75216355}" presName="vertSpace2b" presStyleCnt="0"/>
      <dgm:spPr/>
    </dgm:pt>
  </dgm:ptLst>
  <dgm:cxnLst>
    <dgm:cxn modelId="{A884562F-DE1A-4E8C-8EEA-0200AF63C24F}" srcId="{4A0134F8-9203-4E4E-8CC9-FBF162F0B5F6}" destId="{7E3AE924-F709-45CF-B091-FA59C223D6EF}" srcOrd="3" destOrd="0" parTransId="{51CA7C0E-4978-4575-B842-B355DA9E8D5F}" sibTransId="{ECA11A44-37D5-45E7-B632-1FD3AA88C210}"/>
    <dgm:cxn modelId="{6DE1A135-6BAE-4B9B-938C-5F9D77844BD5}" srcId="{4A0134F8-9203-4E4E-8CC9-FBF162F0B5F6}" destId="{27C9A8AA-9062-4577-B454-87A19294E0D3}" srcOrd="2" destOrd="0" parTransId="{262E5237-A55A-4872-9ABE-DA6115DC488F}" sibTransId="{889662DE-F8E4-4457-9795-368892D81456}"/>
    <dgm:cxn modelId="{986E3B5F-8E51-458E-8F6C-F17D09A77B7D}" type="presOf" srcId="{4A0134F8-9203-4E4E-8CC9-FBF162F0B5F6}" destId="{65F98A0C-9B6D-490E-B65F-9FB296FED8E1}" srcOrd="0" destOrd="0" presId="urn:microsoft.com/office/officeart/2008/layout/LinedList"/>
    <dgm:cxn modelId="{1A237F7A-282F-4734-8BFA-4EF49A5E7B67}" type="presOf" srcId="{7E3AE924-F709-45CF-B091-FA59C223D6EF}" destId="{9B84DC74-EEFA-4811-8E38-693915FC377D}" srcOrd="0" destOrd="0" presId="urn:microsoft.com/office/officeart/2008/layout/LinedList"/>
    <dgm:cxn modelId="{947E5EA3-5840-44C7-A4A1-E7302B0AE923}" type="presOf" srcId="{27C9A8AA-9062-4577-B454-87A19294E0D3}" destId="{E87A881E-8164-4BCA-81C6-924A86069BCF}" srcOrd="0" destOrd="0" presId="urn:microsoft.com/office/officeart/2008/layout/LinedList"/>
    <dgm:cxn modelId="{E02AB2B5-1992-4FBB-8EAB-CFEC58903269}" type="presOf" srcId="{959BCDFF-7E68-4392-B412-EE35E17CAE95}" destId="{8D3FA335-C559-484C-B7CF-5CD6129FF543}" srcOrd="0" destOrd="0" presId="urn:microsoft.com/office/officeart/2008/layout/LinedList"/>
    <dgm:cxn modelId="{E8DE2BB7-6765-41FC-8287-7A10FBB58496}" srcId="{4A0134F8-9203-4E4E-8CC9-FBF162F0B5F6}" destId="{16446049-D376-4FCC-93FB-A7ED75216355}" srcOrd="4" destOrd="0" parTransId="{DF254497-EF93-4BD2-84DD-EB8C93B44722}" sibTransId="{F70B774B-0E55-4A5F-9929-5CEB5A930C88}"/>
    <dgm:cxn modelId="{0717D8CD-B6FA-4557-BA7B-FF831D5E417C}" type="presOf" srcId="{14AA400C-8709-483F-B6DF-4D1964B41520}" destId="{8735220A-DAE5-4554-BBE7-2857B32E09D4}" srcOrd="0" destOrd="0" presId="urn:microsoft.com/office/officeart/2008/layout/LinedList"/>
    <dgm:cxn modelId="{5942A5DE-C2BC-4E56-96DA-00271DEAE232}" srcId="{4A0134F8-9203-4E4E-8CC9-FBF162F0B5F6}" destId="{959BCDFF-7E68-4392-B412-EE35E17CAE95}" srcOrd="0" destOrd="0" parTransId="{774B7D64-D1BB-4AAC-85D3-779B55998D41}" sibTransId="{59A35D6A-A792-4DDB-933F-860447E79BEA}"/>
    <dgm:cxn modelId="{CAD5DFE3-7E33-4292-A367-C963102A01A7}" type="presOf" srcId="{9E23272F-0B3C-455E-9B9D-7C54AC0E327E}" destId="{33C35D83-C5AF-4E93-ABF8-761049F509A1}" srcOrd="0" destOrd="0" presId="urn:microsoft.com/office/officeart/2008/layout/LinedList"/>
    <dgm:cxn modelId="{E2B951E7-212C-49AE-B04F-84FEFBE0DDAF}" srcId="{9E23272F-0B3C-455E-9B9D-7C54AC0E327E}" destId="{4A0134F8-9203-4E4E-8CC9-FBF162F0B5F6}" srcOrd="0" destOrd="0" parTransId="{1AD28B8B-0D91-4F27-B595-7350433B59B0}" sibTransId="{96B325FE-5999-4C4C-B43A-25BC79D58356}"/>
    <dgm:cxn modelId="{C746FFE8-9A81-40D8-9DE1-140ABFCCC033}" srcId="{4A0134F8-9203-4E4E-8CC9-FBF162F0B5F6}" destId="{14AA400C-8709-483F-B6DF-4D1964B41520}" srcOrd="1" destOrd="0" parTransId="{E8928975-2970-4871-A1D5-D83334331F92}" sibTransId="{17F806D0-C692-465E-BF1C-C6AD5B1D14AB}"/>
    <dgm:cxn modelId="{B58B5EFC-C75D-4EAB-86DB-C98AB5EAA27C}" type="presOf" srcId="{16446049-D376-4FCC-93FB-A7ED75216355}" destId="{0C9268ED-B8E6-4637-9F9E-9ED1C93E5BA6}" srcOrd="0" destOrd="0" presId="urn:microsoft.com/office/officeart/2008/layout/LinedList"/>
    <dgm:cxn modelId="{16A0D871-4385-45A2-96C9-8316316CB92D}" type="presParOf" srcId="{33C35D83-C5AF-4E93-ABF8-761049F509A1}" destId="{3B2F8C0F-32A1-4184-A5DB-808330D063FB}" srcOrd="0" destOrd="0" presId="urn:microsoft.com/office/officeart/2008/layout/LinedList"/>
    <dgm:cxn modelId="{9FCB6B79-56F7-4EAC-B225-CF30939B556E}" type="presParOf" srcId="{33C35D83-C5AF-4E93-ABF8-761049F509A1}" destId="{5568D2B1-F5F1-483D-AAF6-805A729DC3CC}" srcOrd="1" destOrd="0" presId="urn:microsoft.com/office/officeart/2008/layout/LinedList"/>
    <dgm:cxn modelId="{5EDBDE3F-7FF3-4BC2-9A89-CACC1DC736D3}" type="presParOf" srcId="{5568D2B1-F5F1-483D-AAF6-805A729DC3CC}" destId="{65F98A0C-9B6D-490E-B65F-9FB296FED8E1}" srcOrd="0" destOrd="0" presId="urn:microsoft.com/office/officeart/2008/layout/LinedList"/>
    <dgm:cxn modelId="{B1871BF9-9113-41CD-B3A0-C4DBA1995F32}" type="presParOf" srcId="{5568D2B1-F5F1-483D-AAF6-805A729DC3CC}" destId="{38432AD9-5C92-494A-86BE-3FA697DB466D}" srcOrd="1" destOrd="0" presId="urn:microsoft.com/office/officeart/2008/layout/LinedList"/>
    <dgm:cxn modelId="{0924C903-4D33-4AB5-9865-55EEC6D06906}" type="presParOf" srcId="{38432AD9-5C92-494A-86BE-3FA697DB466D}" destId="{A7101A4B-59D7-48F3-8788-58CDFDA5F3BF}" srcOrd="0" destOrd="0" presId="urn:microsoft.com/office/officeart/2008/layout/LinedList"/>
    <dgm:cxn modelId="{BE7CD27A-D72A-467A-B3EC-6401AB6484C7}" type="presParOf" srcId="{38432AD9-5C92-494A-86BE-3FA697DB466D}" destId="{B3CA9BBF-8864-4F1D-B0DF-6EAC6010DAEF}" srcOrd="1" destOrd="0" presId="urn:microsoft.com/office/officeart/2008/layout/LinedList"/>
    <dgm:cxn modelId="{95D00A74-BFD8-40A4-AE8C-9344EE65CF84}" type="presParOf" srcId="{B3CA9BBF-8864-4F1D-B0DF-6EAC6010DAEF}" destId="{3287F824-5823-488F-A2AB-0447F3E140B9}" srcOrd="0" destOrd="0" presId="urn:microsoft.com/office/officeart/2008/layout/LinedList"/>
    <dgm:cxn modelId="{8FC9BA48-F32E-4D0E-9D5E-29EE6DF018BD}" type="presParOf" srcId="{B3CA9BBF-8864-4F1D-B0DF-6EAC6010DAEF}" destId="{8D3FA335-C559-484C-B7CF-5CD6129FF543}" srcOrd="1" destOrd="0" presId="urn:microsoft.com/office/officeart/2008/layout/LinedList"/>
    <dgm:cxn modelId="{E7EFCC5E-B604-4D66-9370-C54F63D6642F}" type="presParOf" srcId="{B3CA9BBF-8864-4F1D-B0DF-6EAC6010DAEF}" destId="{509C555C-FFDC-4D63-803C-86B51DFF10C3}" srcOrd="2" destOrd="0" presId="urn:microsoft.com/office/officeart/2008/layout/LinedList"/>
    <dgm:cxn modelId="{756B32B1-F81B-4637-AAE8-BB76DFBCF88C}" type="presParOf" srcId="{38432AD9-5C92-494A-86BE-3FA697DB466D}" destId="{8C5E3682-AA90-4AD2-AA61-CE83E1D0D184}" srcOrd="2" destOrd="0" presId="urn:microsoft.com/office/officeart/2008/layout/LinedList"/>
    <dgm:cxn modelId="{43BA9579-58A0-4D60-934A-6A08A96065E9}" type="presParOf" srcId="{38432AD9-5C92-494A-86BE-3FA697DB466D}" destId="{9348C823-6FCE-4EA5-88E6-6E0E14DBB3DC}" srcOrd="3" destOrd="0" presId="urn:microsoft.com/office/officeart/2008/layout/LinedList"/>
    <dgm:cxn modelId="{1E74612B-641C-45E4-854D-D90ACEA2C92C}" type="presParOf" srcId="{38432AD9-5C92-494A-86BE-3FA697DB466D}" destId="{726E74F3-96AF-416B-B8C2-3D030ECB7D87}" srcOrd="4" destOrd="0" presId="urn:microsoft.com/office/officeart/2008/layout/LinedList"/>
    <dgm:cxn modelId="{D4A643A2-DA60-4526-8249-1940D1976CE2}" type="presParOf" srcId="{726E74F3-96AF-416B-B8C2-3D030ECB7D87}" destId="{F8F644DB-ACBF-4618-A469-DEA98263D0BE}" srcOrd="0" destOrd="0" presId="urn:microsoft.com/office/officeart/2008/layout/LinedList"/>
    <dgm:cxn modelId="{132221EA-5CDD-40EC-AB86-BDB3A35F7D1B}" type="presParOf" srcId="{726E74F3-96AF-416B-B8C2-3D030ECB7D87}" destId="{8735220A-DAE5-4554-BBE7-2857B32E09D4}" srcOrd="1" destOrd="0" presId="urn:microsoft.com/office/officeart/2008/layout/LinedList"/>
    <dgm:cxn modelId="{42B4043F-44E1-48D6-B976-2B35F8BC68F1}" type="presParOf" srcId="{726E74F3-96AF-416B-B8C2-3D030ECB7D87}" destId="{8F84B17D-C977-4491-8990-A0A8462C08EE}" srcOrd="2" destOrd="0" presId="urn:microsoft.com/office/officeart/2008/layout/LinedList"/>
    <dgm:cxn modelId="{C2663A4E-7177-4143-A99A-B07C5A8E7961}" type="presParOf" srcId="{38432AD9-5C92-494A-86BE-3FA697DB466D}" destId="{B6B6CC6E-3EDA-4F31-AF57-9CBAAE6EB1F7}" srcOrd="5" destOrd="0" presId="urn:microsoft.com/office/officeart/2008/layout/LinedList"/>
    <dgm:cxn modelId="{8A28FFF5-E2B8-49AE-B0E8-433BF57E7F83}" type="presParOf" srcId="{38432AD9-5C92-494A-86BE-3FA697DB466D}" destId="{C27B8901-6A17-4D79-BB3B-5AEE20763462}" srcOrd="6" destOrd="0" presId="urn:microsoft.com/office/officeart/2008/layout/LinedList"/>
    <dgm:cxn modelId="{EF5DA0D5-1ECE-4F00-A785-B6FF52B2F90D}" type="presParOf" srcId="{38432AD9-5C92-494A-86BE-3FA697DB466D}" destId="{31B1C615-E2CA-4823-979D-BFC3CC5E01E6}" srcOrd="7" destOrd="0" presId="urn:microsoft.com/office/officeart/2008/layout/LinedList"/>
    <dgm:cxn modelId="{3395E8BB-45FD-4B20-A2D4-CC4F5491734F}" type="presParOf" srcId="{31B1C615-E2CA-4823-979D-BFC3CC5E01E6}" destId="{0AEA0F2E-9656-4475-AA1A-58B924865DF8}" srcOrd="0" destOrd="0" presId="urn:microsoft.com/office/officeart/2008/layout/LinedList"/>
    <dgm:cxn modelId="{CCED5C4E-DB73-496E-AA3E-EC6F783F34AA}" type="presParOf" srcId="{31B1C615-E2CA-4823-979D-BFC3CC5E01E6}" destId="{E87A881E-8164-4BCA-81C6-924A86069BCF}" srcOrd="1" destOrd="0" presId="urn:microsoft.com/office/officeart/2008/layout/LinedList"/>
    <dgm:cxn modelId="{0F7101DA-1CF6-428B-AED3-CDB283AEC78E}" type="presParOf" srcId="{31B1C615-E2CA-4823-979D-BFC3CC5E01E6}" destId="{1ECAB164-EE1B-458E-854E-87DE4B1F3EEA}" srcOrd="2" destOrd="0" presId="urn:microsoft.com/office/officeart/2008/layout/LinedList"/>
    <dgm:cxn modelId="{01D81EDE-C1DC-4388-A809-F731559EA958}" type="presParOf" srcId="{38432AD9-5C92-494A-86BE-3FA697DB466D}" destId="{859F73F4-5DA7-4833-AEB2-A22C781ED5CB}" srcOrd="8" destOrd="0" presId="urn:microsoft.com/office/officeart/2008/layout/LinedList"/>
    <dgm:cxn modelId="{C0F9C722-EC70-4ADD-843B-C61FA1292B5F}" type="presParOf" srcId="{38432AD9-5C92-494A-86BE-3FA697DB466D}" destId="{A0EAEFD1-7E59-412D-B538-6414A80CF91B}" srcOrd="9" destOrd="0" presId="urn:microsoft.com/office/officeart/2008/layout/LinedList"/>
    <dgm:cxn modelId="{60DD65DE-B1B8-4949-BBB4-BBE40F56DB96}" type="presParOf" srcId="{38432AD9-5C92-494A-86BE-3FA697DB466D}" destId="{B1203884-3457-437B-A20F-7199773DB975}" srcOrd="10" destOrd="0" presId="urn:microsoft.com/office/officeart/2008/layout/LinedList"/>
    <dgm:cxn modelId="{7CDEEF0D-286E-427F-9C97-FCE8733FC03A}" type="presParOf" srcId="{B1203884-3457-437B-A20F-7199773DB975}" destId="{220AF3C3-4FE3-4AE1-8615-885EEA8C8E53}" srcOrd="0" destOrd="0" presId="urn:microsoft.com/office/officeart/2008/layout/LinedList"/>
    <dgm:cxn modelId="{9B1F586B-2953-42F3-9C94-B4BBBEAB9E9A}" type="presParOf" srcId="{B1203884-3457-437B-A20F-7199773DB975}" destId="{9B84DC74-EEFA-4811-8E38-693915FC377D}" srcOrd="1" destOrd="0" presId="urn:microsoft.com/office/officeart/2008/layout/LinedList"/>
    <dgm:cxn modelId="{CF4CFAD5-5A1B-4F85-9A3A-6CCFFE988C14}" type="presParOf" srcId="{B1203884-3457-437B-A20F-7199773DB975}" destId="{2C0422AD-0CCA-409A-A611-7A04BD7DFE0E}" srcOrd="2" destOrd="0" presId="urn:microsoft.com/office/officeart/2008/layout/LinedList"/>
    <dgm:cxn modelId="{E9EC3BCD-2841-4289-B285-736C2008255D}" type="presParOf" srcId="{38432AD9-5C92-494A-86BE-3FA697DB466D}" destId="{F16B6407-DB01-4C44-919D-F60AEE49948A}" srcOrd="11" destOrd="0" presId="urn:microsoft.com/office/officeart/2008/layout/LinedList"/>
    <dgm:cxn modelId="{323C021B-1692-4189-B7FB-30E845125D7C}" type="presParOf" srcId="{38432AD9-5C92-494A-86BE-3FA697DB466D}" destId="{27CADABD-2D82-44FB-A1CB-5802750684E0}" srcOrd="12" destOrd="0" presId="urn:microsoft.com/office/officeart/2008/layout/LinedList"/>
    <dgm:cxn modelId="{EF742832-4BC6-4401-BAC1-D78E6FD0F697}" type="presParOf" srcId="{38432AD9-5C92-494A-86BE-3FA697DB466D}" destId="{6135B59C-7EA1-4C11-809D-A6EF8880AA33}" srcOrd="13" destOrd="0" presId="urn:microsoft.com/office/officeart/2008/layout/LinedList"/>
    <dgm:cxn modelId="{33EF27AA-6472-4B9F-9614-8AA795D838C4}" type="presParOf" srcId="{6135B59C-7EA1-4C11-809D-A6EF8880AA33}" destId="{AA32172D-9579-4FF5-89E9-EAAEAE501C68}" srcOrd="0" destOrd="0" presId="urn:microsoft.com/office/officeart/2008/layout/LinedList"/>
    <dgm:cxn modelId="{F3025E7B-FDB4-4219-A666-B90770E538F2}" type="presParOf" srcId="{6135B59C-7EA1-4C11-809D-A6EF8880AA33}" destId="{0C9268ED-B8E6-4637-9F9E-9ED1C93E5BA6}" srcOrd="1" destOrd="0" presId="urn:microsoft.com/office/officeart/2008/layout/LinedList"/>
    <dgm:cxn modelId="{295637B4-1FBE-449A-BB06-D8C671098E19}" type="presParOf" srcId="{6135B59C-7EA1-4C11-809D-A6EF8880AA33}" destId="{0641F662-EB8B-486A-8C0C-5D761D777E9C}" srcOrd="2" destOrd="0" presId="urn:microsoft.com/office/officeart/2008/layout/LinedList"/>
    <dgm:cxn modelId="{9F9AFD1A-BA34-4F01-A09F-45DBAD27FF48}" type="presParOf" srcId="{38432AD9-5C92-494A-86BE-3FA697DB466D}" destId="{7BDE0243-22ED-4F8B-9325-CEF177F65887}" srcOrd="14" destOrd="0" presId="urn:microsoft.com/office/officeart/2008/layout/LinedList"/>
    <dgm:cxn modelId="{9B64A8D7-B7F9-4EF2-8F93-BC681D701271}" type="presParOf" srcId="{38432AD9-5C92-494A-86BE-3FA697DB466D}" destId="{2C2F36EF-1B6C-41A1-BEB5-43986D2D81FB}" srcOrd="15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92F8382-9A6A-4A9F-8A04-7528FDE0F472}" type="doc">
      <dgm:prSet loTypeId="urn:microsoft.com/office/officeart/2008/layout/SquareAccentList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IN"/>
        </a:p>
      </dgm:t>
    </dgm:pt>
    <dgm:pt modelId="{D77FAED0-2E76-4A88-9FE1-AF3F20567E8D}">
      <dgm:prSet phldrT="[Text]" phldr="0" custT="1"/>
      <dgm:spPr/>
      <dgm:t>
        <a:bodyPr/>
        <a:lstStyle/>
        <a:p>
          <a:r>
            <a:rPr lang="en-IN" sz="4800" dirty="0"/>
            <a:t>Positive Impact</a:t>
          </a:r>
        </a:p>
      </dgm:t>
    </dgm:pt>
    <dgm:pt modelId="{B2768BD1-C0A0-4EC6-A941-1A7E06CF6995}" type="parTrans" cxnId="{B38ACB89-6BBE-4B75-9C4E-F573C524E085}">
      <dgm:prSet/>
      <dgm:spPr/>
      <dgm:t>
        <a:bodyPr/>
        <a:lstStyle/>
        <a:p>
          <a:endParaRPr lang="en-IN"/>
        </a:p>
      </dgm:t>
    </dgm:pt>
    <dgm:pt modelId="{85383B06-152C-42DD-9878-707E56247E9C}" type="sibTrans" cxnId="{B38ACB89-6BBE-4B75-9C4E-F573C524E085}">
      <dgm:prSet/>
      <dgm:spPr/>
      <dgm:t>
        <a:bodyPr/>
        <a:lstStyle/>
        <a:p>
          <a:endParaRPr lang="en-IN"/>
        </a:p>
      </dgm:t>
    </dgm:pt>
    <dgm:pt modelId="{F1BC0CC4-8A8D-4808-87EA-20A607CDAB5F}">
      <dgm:prSet phldrT="[Text]" custT="1"/>
      <dgm:spPr/>
      <dgm:t>
        <a:bodyPr/>
        <a:lstStyle/>
        <a:p>
          <a:pPr>
            <a:buNone/>
          </a:pPr>
          <a:r>
            <a:rPr lang="en-US" sz="1600" b="0" i="0" u="none" dirty="0">
              <a:latin typeface="Arial" panose="020B0604020202020204" pitchFamily="34" charset="0"/>
              <a:cs typeface="Arial" panose="020B0604020202020204" pitchFamily="34" charset="0"/>
            </a:rPr>
            <a:t>Reduces waiting times and patient anxiety.</a:t>
          </a:r>
          <a:endParaRPr lang="en-IN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B1F1006-EDF3-4426-85A1-324E9E4478A5}" type="parTrans" cxnId="{2E5B7E2D-5BE7-4BAC-89B2-4D48C8AB8874}">
      <dgm:prSet/>
      <dgm:spPr/>
      <dgm:t>
        <a:bodyPr/>
        <a:lstStyle/>
        <a:p>
          <a:endParaRPr lang="en-IN"/>
        </a:p>
      </dgm:t>
    </dgm:pt>
    <dgm:pt modelId="{E6D9432B-6D13-4165-85E3-2099F96C6A65}" type="sibTrans" cxnId="{2E5B7E2D-5BE7-4BAC-89B2-4D48C8AB8874}">
      <dgm:prSet/>
      <dgm:spPr/>
      <dgm:t>
        <a:bodyPr/>
        <a:lstStyle/>
        <a:p>
          <a:endParaRPr lang="en-IN"/>
        </a:p>
      </dgm:t>
    </dgm:pt>
    <dgm:pt modelId="{89649A89-922C-40E7-B8E5-C1A23E6A858C}">
      <dgm:prSet phldrT="[Text]" custT="1"/>
      <dgm:spPr/>
      <dgm:t>
        <a:bodyPr/>
        <a:lstStyle/>
        <a:p>
          <a:pPr>
            <a:buNone/>
          </a:pPr>
          <a:endParaRPr lang="en-IN" sz="1800" dirty="0"/>
        </a:p>
      </dgm:t>
    </dgm:pt>
    <dgm:pt modelId="{59FD9BF4-D172-41DB-89EA-465CC5B4507D}" type="parTrans" cxnId="{BE804E9A-2BE8-463C-A3D9-47D159D8E1CE}">
      <dgm:prSet/>
      <dgm:spPr/>
      <dgm:t>
        <a:bodyPr/>
        <a:lstStyle/>
        <a:p>
          <a:endParaRPr lang="en-IN"/>
        </a:p>
      </dgm:t>
    </dgm:pt>
    <dgm:pt modelId="{49C7464C-44EC-4FB1-95D8-52AF25C38051}" type="sibTrans" cxnId="{BE804E9A-2BE8-463C-A3D9-47D159D8E1CE}">
      <dgm:prSet/>
      <dgm:spPr/>
      <dgm:t>
        <a:bodyPr/>
        <a:lstStyle/>
        <a:p>
          <a:endParaRPr lang="en-IN"/>
        </a:p>
      </dgm:t>
    </dgm:pt>
    <dgm:pt modelId="{563E7D58-D8BD-4692-A0F1-D43ABDA8259C}">
      <dgm:prSet phldrT="[Text]" custT="1"/>
      <dgm:spPr/>
      <dgm:t>
        <a:bodyPr/>
        <a:lstStyle/>
        <a:p>
          <a:pPr>
            <a:lnSpc>
              <a:spcPct val="90000"/>
            </a:lnSpc>
            <a:buNone/>
          </a:pPr>
          <a:endParaRPr lang="en-US" sz="1800" b="0" i="0" u="none" dirty="0"/>
        </a:p>
        <a:p>
          <a:pPr>
            <a:lnSpc>
              <a:spcPct val="90000"/>
            </a:lnSpc>
            <a:buNone/>
          </a:pPr>
          <a:endParaRPr lang="en-US" sz="1800" b="0" i="0" u="none" dirty="0"/>
        </a:p>
        <a:p>
          <a:pPr>
            <a:lnSpc>
              <a:spcPct val="90000"/>
            </a:lnSpc>
            <a:buNone/>
          </a:pPr>
          <a:endParaRPr lang="en-US" sz="1800" b="0" i="0" u="none" dirty="0"/>
        </a:p>
        <a:p>
          <a:pPr>
            <a:lnSpc>
              <a:spcPct val="100000"/>
            </a:lnSpc>
            <a:buNone/>
          </a:pPr>
          <a:r>
            <a:rPr lang="en-US" sz="1600" b="0" i="0" u="none" dirty="0">
              <a:latin typeface="Arial" panose="020B0604020202020204" pitchFamily="34" charset="0"/>
              <a:cs typeface="Arial" panose="020B0604020202020204" pitchFamily="34" charset="0"/>
            </a:rPr>
            <a:t>Local assessments reduce travel and disruption</a:t>
          </a:r>
        </a:p>
        <a:p>
          <a:pPr>
            <a:lnSpc>
              <a:spcPct val="90000"/>
            </a:lnSpc>
            <a:buNone/>
          </a:pPr>
          <a:endParaRPr lang="en-IN" sz="1800" dirty="0"/>
        </a:p>
      </dgm:t>
    </dgm:pt>
    <dgm:pt modelId="{43A07656-6F44-4E8D-A79E-374E3C78AFF5}" type="parTrans" cxnId="{947666E4-3A24-4B88-8358-01272633897D}">
      <dgm:prSet/>
      <dgm:spPr/>
      <dgm:t>
        <a:bodyPr/>
        <a:lstStyle/>
        <a:p>
          <a:endParaRPr lang="en-IN"/>
        </a:p>
      </dgm:t>
    </dgm:pt>
    <dgm:pt modelId="{A473E1DD-11DB-4F59-A0A9-3F200D672C53}" type="sibTrans" cxnId="{947666E4-3A24-4B88-8358-01272633897D}">
      <dgm:prSet/>
      <dgm:spPr/>
      <dgm:t>
        <a:bodyPr/>
        <a:lstStyle/>
        <a:p>
          <a:endParaRPr lang="en-IN"/>
        </a:p>
      </dgm:t>
    </dgm:pt>
    <dgm:pt modelId="{319D4B98-81D1-44A3-BF3F-24930CB9FA07}">
      <dgm:prSet custT="1"/>
      <dgm:spPr/>
      <dgm:t>
        <a:bodyPr/>
        <a:lstStyle/>
        <a:p>
          <a:pPr>
            <a:lnSpc>
              <a:spcPct val="100000"/>
            </a:lnSpc>
            <a:buNone/>
          </a:pPr>
          <a:endParaRPr lang="en-US" sz="1600" b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29ACA0C-A3E1-4B84-9E16-54A78E07D800}" type="parTrans" cxnId="{28F33FE3-7EC2-46FC-8C60-F8C2D14ACA98}">
      <dgm:prSet/>
      <dgm:spPr/>
      <dgm:t>
        <a:bodyPr/>
        <a:lstStyle/>
        <a:p>
          <a:endParaRPr lang="en-IN"/>
        </a:p>
      </dgm:t>
    </dgm:pt>
    <dgm:pt modelId="{1FEB2422-D7A2-4228-B443-5827E2CBD155}" type="sibTrans" cxnId="{28F33FE3-7EC2-46FC-8C60-F8C2D14ACA98}">
      <dgm:prSet/>
      <dgm:spPr/>
      <dgm:t>
        <a:bodyPr/>
        <a:lstStyle/>
        <a:p>
          <a:endParaRPr lang="en-IN"/>
        </a:p>
      </dgm:t>
    </dgm:pt>
    <dgm:pt modelId="{68C96FE4-1670-4979-A83D-D51B9F835576}">
      <dgm:prSet custT="1"/>
      <dgm:spPr/>
      <dgm:t>
        <a:bodyPr/>
        <a:lstStyle/>
        <a:p>
          <a:pPr>
            <a:buNone/>
          </a:pPr>
          <a:endParaRPr lang="en-IN" sz="1600" b="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>
            <a:buNone/>
          </a:pPr>
          <a:r>
            <a:rPr lang="en-IN" sz="1600" b="0" dirty="0">
              <a:latin typeface="Arial" panose="020B0604020202020204" pitchFamily="34" charset="0"/>
              <a:cs typeface="Arial" panose="020B0604020202020204" pitchFamily="34" charset="0"/>
            </a:rPr>
            <a:t>Early reassurance for benign conditions lowers stress.</a:t>
          </a:r>
        </a:p>
        <a:p>
          <a:pPr>
            <a:buNone/>
          </a:pPr>
          <a:endParaRPr lang="en-IN" sz="1600" b="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8638039-EFD4-4CC2-B9A2-B36C6453062F}" type="parTrans" cxnId="{8A049D1F-C2AB-4639-9571-D7DDFCC3A972}">
      <dgm:prSet/>
      <dgm:spPr/>
      <dgm:t>
        <a:bodyPr/>
        <a:lstStyle/>
        <a:p>
          <a:endParaRPr lang="en-IN"/>
        </a:p>
      </dgm:t>
    </dgm:pt>
    <dgm:pt modelId="{08F72CDD-B2D1-4FE6-B984-A8408F8FB654}" type="sibTrans" cxnId="{8A049D1F-C2AB-4639-9571-D7DDFCC3A972}">
      <dgm:prSet/>
      <dgm:spPr/>
      <dgm:t>
        <a:bodyPr/>
        <a:lstStyle/>
        <a:p>
          <a:endParaRPr lang="en-IN"/>
        </a:p>
      </dgm:t>
    </dgm:pt>
    <dgm:pt modelId="{6840E18E-CE59-4101-8384-B73DD16DB2BD}">
      <dgm:prSet phldrT="[Text]" phldr="0" custT="1"/>
      <dgm:spPr/>
      <dgm:t>
        <a:bodyPr/>
        <a:lstStyle/>
        <a:p>
          <a:endParaRPr lang="en-IN" sz="4800" dirty="0"/>
        </a:p>
      </dgm:t>
    </dgm:pt>
    <dgm:pt modelId="{86971311-7A38-4647-9EA8-958093159422}" type="parTrans" cxnId="{A68E941A-4C29-4D33-B5BD-DCC781315F91}">
      <dgm:prSet/>
      <dgm:spPr/>
      <dgm:t>
        <a:bodyPr/>
        <a:lstStyle/>
        <a:p>
          <a:endParaRPr lang="en-IN"/>
        </a:p>
      </dgm:t>
    </dgm:pt>
    <dgm:pt modelId="{03D7B48B-778C-4EE5-AA3B-33FD1D13A268}" type="sibTrans" cxnId="{A68E941A-4C29-4D33-B5BD-DCC781315F91}">
      <dgm:prSet/>
      <dgm:spPr/>
      <dgm:t>
        <a:bodyPr/>
        <a:lstStyle/>
        <a:p>
          <a:endParaRPr lang="en-IN"/>
        </a:p>
      </dgm:t>
    </dgm:pt>
    <dgm:pt modelId="{5204AE86-0D89-413F-A2A2-4F7D69912E8D}" type="pres">
      <dgm:prSet presAssocID="{092F8382-9A6A-4A9F-8A04-7528FDE0F472}" presName="layout" presStyleCnt="0">
        <dgm:presLayoutVars>
          <dgm:chMax/>
          <dgm:chPref/>
          <dgm:dir/>
          <dgm:resizeHandles/>
        </dgm:presLayoutVars>
      </dgm:prSet>
      <dgm:spPr/>
    </dgm:pt>
    <dgm:pt modelId="{92F3E48A-C5EB-41CF-B4F7-77F733B1BF8B}" type="pres">
      <dgm:prSet presAssocID="{D77FAED0-2E76-4A88-9FE1-AF3F20567E8D}" presName="root" presStyleCnt="0">
        <dgm:presLayoutVars>
          <dgm:chMax/>
          <dgm:chPref/>
        </dgm:presLayoutVars>
      </dgm:prSet>
      <dgm:spPr/>
    </dgm:pt>
    <dgm:pt modelId="{0A906957-BFDC-470A-AA64-CC7E5FCE5D9F}" type="pres">
      <dgm:prSet presAssocID="{D77FAED0-2E76-4A88-9FE1-AF3F20567E8D}" presName="rootComposite" presStyleCnt="0">
        <dgm:presLayoutVars/>
      </dgm:prSet>
      <dgm:spPr/>
    </dgm:pt>
    <dgm:pt modelId="{880856FC-E6F5-40D9-A493-78880A29CDF1}" type="pres">
      <dgm:prSet presAssocID="{D77FAED0-2E76-4A88-9FE1-AF3F20567E8D}" presName="ParentAccent" presStyleLbl="alignNode1" presStyleIdx="0" presStyleCnt="2"/>
      <dgm:spPr/>
    </dgm:pt>
    <dgm:pt modelId="{0A2E4929-DF89-4C1D-9B49-2C1DE3E3CA5E}" type="pres">
      <dgm:prSet presAssocID="{D77FAED0-2E76-4A88-9FE1-AF3F20567E8D}" presName="ParentSmallAccent" presStyleLbl="fgAcc1" presStyleIdx="0" presStyleCnt="2"/>
      <dgm:spPr/>
    </dgm:pt>
    <dgm:pt modelId="{A23A7A84-015D-4A43-B32B-10A228E0B4B7}" type="pres">
      <dgm:prSet presAssocID="{D77FAED0-2E76-4A88-9FE1-AF3F20567E8D}" presName="Parent" presStyleLbl="revTx" presStyleIdx="0" presStyleCnt="7">
        <dgm:presLayoutVars>
          <dgm:chMax/>
          <dgm:chPref val="4"/>
          <dgm:bulletEnabled val="1"/>
        </dgm:presLayoutVars>
      </dgm:prSet>
      <dgm:spPr/>
    </dgm:pt>
    <dgm:pt modelId="{377EA2FF-6DDF-4B3E-BBED-ABCF4893234A}" type="pres">
      <dgm:prSet presAssocID="{D77FAED0-2E76-4A88-9FE1-AF3F20567E8D}" presName="childShape" presStyleCnt="0">
        <dgm:presLayoutVars>
          <dgm:chMax val="0"/>
          <dgm:chPref val="0"/>
        </dgm:presLayoutVars>
      </dgm:prSet>
      <dgm:spPr/>
    </dgm:pt>
    <dgm:pt modelId="{FAA799B2-43B4-4F2B-8E6A-B83A9572EB49}" type="pres">
      <dgm:prSet presAssocID="{F1BC0CC4-8A8D-4808-87EA-20A607CDAB5F}" presName="childComposite" presStyleCnt="0">
        <dgm:presLayoutVars>
          <dgm:chMax val="0"/>
          <dgm:chPref val="0"/>
        </dgm:presLayoutVars>
      </dgm:prSet>
      <dgm:spPr/>
    </dgm:pt>
    <dgm:pt modelId="{88E9FC76-6E17-4DC4-AA80-121771EADFC9}" type="pres">
      <dgm:prSet presAssocID="{F1BC0CC4-8A8D-4808-87EA-20A607CDAB5F}" presName="ChildAccent" presStyleLbl="solidFgAcc1" presStyleIdx="0" presStyleCnt="5"/>
      <dgm:spPr/>
    </dgm:pt>
    <dgm:pt modelId="{69C4A43A-E7DF-4F46-8F60-F5F1911374DD}" type="pres">
      <dgm:prSet presAssocID="{F1BC0CC4-8A8D-4808-87EA-20A607CDAB5F}" presName="Child" presStyleLbl="revTx" presStyleIdx="1" presStyleCnt="7">
        <dgm:presLayoutVars>
          <dgm:chMax val="0"/>
          <dgm:chPref val="0"/>
          <dgm:bulletEnabled val="1"/>
        </dgm:presLayoutVars>
      </dgm:prSet>
      <dgm:spPr/>
    </dgm:pt>
    <dgm:pt modelId="{95B984BF-22ED-463A-99A1-B4976C2DF057}" type="pres">
      <dgm:prSet presAssocID="{319D4B98-81D1-44A3-BF3F-24930CB9FA07}" presName="childComposite" presStyleCnt="0">
        <dgm:presLayoutVars>
          <dgm:chMax val="0"/>
          <dgm:chPref val="0"/>
        </dgm:presLayoutVars>
      </dgm:prSet>
      <dgm:spPr/>
    </dgm:pt>
    <dgm:pt modelId="{F206845A-0872-4D29-8D6B-5E4B2F028213}" type="pres">
      <dgm:prSet presAssocID="{319D4B98-81D1-44A3-BF3F-24930CB9FA07}" presName="ChildAccent" presStyleLbl="solidFgAcc1" presStyleIdx="1" presStyleCnt="5" custLinFactNeighborX="2207" custLinFactNeighborY="-11038"/>
      <dgm:spPr/>
    </dgm:pt>
    <dgm:pt modelId="{EDCA1C79-04C2-4E30-B888-6CF13B5C50C9}" type="pres">
      <dgm:prSet presAssocID="{319D4B98-81D1-44A3-BF3F-24930CB9FA07}" presName="Child" presStyleLbl="revTx" presStyleIdx="2" presStyleCnt="7">
        <dgm:presLayoutVars>
          <dgm:chMax val="0"/>
          <dgm:chPref val="0"/>
          <dgm:bulletEnabled val="1"/>
        </dgm:presLayoutVars>
      </dgm:prSet>
      <dgm:spPr/>
    </dgm:pt>
    <dgm:pt modelId="{3D88E8AA-A195-4417-A971-4C304171387B}" type="pres">
      <dgm:prSet presAssocID="{68C96FE4-1670-4979-A83D-D51B9F835576}" presName="childComposite" presStyleCnt="0">
        <dgm:presLayoutVars>
          <dgm:chMax val="0"/>
          <dgm:chPref val="0"/>
        </dgm:presLayoutVars>
      </dgm:prSet>
      <dgm:spPr/>
    </dgm:pt>
    <dgm:pt modelId="{C8CC3650-D984-47FE-ACFD-B3B04FB22E38}" type="pres">
      <dgm:prSet presAssocID="{68C96FE4-1670-4979-A83D-D51B9F835576}" presName="ChildAccent" presStyleLbl="solidFgAcc1" presStyleIdx="2" presStyleCnt="5" custScaleX="108170" custScaleY="106790" custLinFactNeighborX="7482" custLinFactNeighborY="-16662"/>
      <dgm:spPr/>
    </dgm:pt>
    <dgm:pt modelId="{D15B07DF-5CB3-4485-A251-A7F39A5DD1BA}" type="pres">
      <dgm:prSet presAssocID="{68C96FE4-1670-4979-A83D-D51B9F835576}" presName="Child" presStyleLbl="revTx" presStyleIdx="3" presStyleCnt="7" custScaleX="99808" custLinFactY="-2940" custLinFactNeighborX="471" custLinFactNeighborY="-100000">
        <dgm:presLayoutVars>
          <dgm:chMax val="0"/>
          <dgm:chPref val="0"/>
          <dgm:bulletEnabled val="1"/>
        </dgm:presLayoutVars>
      </dgm:prSet>
      <dgm:spPr/>
    </dgm:pt>
    <dgm:pt modelId="{9AA86DE0-3183-42B3-A39D-07A6D11E5FD7}" type="pres">
      <dgm:prSet presAssocID="{6840E18E-CE59-4101-8384-B73DD16DB2BD}" presName="root" presStyleCnt="0">
        <dgm:presLayoutVars>
          <dgm:chMax/>
          <dgm:chPref/>
        </dgm:presLayoutVars>
      </dgm:prSet>
      <dgm:spPr/>
    </dgm:pt>
    <dgm:pt modelId="{8ADE8ABA-C742-46DB-8CBD-FFA20C0749D8}" type="pres">
      <dgm:prSet presAssocID="{6840E18E-CE59-4101-8384-B73DD16DB2BD}" presName="rootComposite" presStyleCnt="0">
        <dgm:presLayoutVars/>
      </dgm:prSet>
      <dgm:spPr/>
    </dgm:pt>
    <dgm:pt modelId="{E35D9ED5-5FC6-4AF4-B9ED-E1A9484BAE3A}" type="pres">
      <dgm:prSet presAssocID="{6840E18E-CE59-4101-8384-B73DD16DB2BD}" presName="ParentAccent" presStyleLbl="alignNode1" presStyleIdx="1" presStyleCnt="2"/>
      <dgm:spPr/>
    </dgm:pt>
    <dgm:pt modelId="{D91DEBBA-717F-4AA2-8E54-8335338AD68B}" type="pres">
      <dgm:prSet presAssocID="{6840E18E-CE59-4101-8384-B73DD16DB2BD}" presName="ParentSmallAccent" presStyleLbl="fgAcc1" presStyleIdx="1" presStyleCnt="2"/>
      <dgm:spPr/>
    </dgm:pt>
    <dgm:pt modelId="{98702E1D-870E-4053-8B71-70D7A5A3BCC1}" type="pres">
      <dgm:prSet presAssocID="{6840E18E-CE59-4101-8384-B73DD16DB2BD}" presName="Parent" presStyleLbl="revTx" presStyleIdx="4" presStyleCnt="7">
        <dgm:presLayoutVars>
          <dgm:chMax/>
          <dgm:chPref val="4"/>
          <dgm:bulletEnabled val="1"/>
        </dgm:presLayoutVars>
      </dgm:prSet>
      <dgm:spPr/>
    </dgm:pt>
    <dgm:pt modelId="{7E28E516-9A8B-4FA0-8DE0-BD3AD9C71588}" type="pres">
      <dgm:prSet presAssocID="{6840E18E-CE59-4101-8384-B73DD16DB2BD}" presName="childShape" presStyleCnt="0">
        <dgm:presLayoutVars>
          <dgm:chMax val="0"/>
          <dgm:chPref val="0"/>
        </dgm:presLayoutVars>
      </dgm:prSet>
      <dgm:spPr/>
    </dgm:pt>
    <dgm:pt modelId="{F998920D-B675-4408-A4AF-42E785E0B7CA}" type="pres">
      <dgm:prSet presAssocID="{89649A89-922C-40E7-B8E5-C1A23E6A858C}" presName="childComposite" presStyleCnt="0">
        <dgm:presLayoutVars>
          <dgm:chMax val="0"/>
          <dgm:chPref val="0"/>
        </dgm:presLayoutVars>
      </dgm:prSet>
      <dgm:spPr/>
    </dgm:pt>
    <dgm:pt modelId="{B30B0D7F-7E55-47EF-AF7F-17F8D99FD6EE}" type="pres">
      <dgm:prSet presAssocID="{89649A89-922C-40E7-B8E5-C1A23E6A858C}" presName="ChildAccent" presStyleLbl="solidFgAcc1" presStyleIdx="3" presStyleCnt="5" custLinFactNeighborX="-1539" custLinFactNeighborY="-7746"/>
      <dgm:spPr/>
    </dgm:pt>
    <dgm:pt modelId="{9B74A2B3-16E1-4031-B90B-B2D0E75595D2}" type="pres">
      <dgm:prSet presAssocID="{89649A89-922C-40E7-B8E5-C1A23E6A858C}" presName="Child" presStyleLbl="revTx" presStyleIdx="5" presStyleCnt="7">
        <dgm:presLayoutVars>
          <dgm:chMax val="0"/>
          <dgm:chPref val="0"/>
          <dgm:bulletEnabled val="1"/>
        </dgm:presLayoutVars>
      </dgm:prSet>
      <dgm:spPr/>
    </dgm:pt>
    <dgm:pt modelId="{E3AB960F-3537-47DC-81A5-10B61CA25D00}" type="pres">
      <dgm:prSet presAssocID="{563E7D58-D8BD-4692-A0F1-D43ABDA8259C}" presName="childComposite" presStyleCnt="0">
        <dgm:presLayoutVars>
          <dgm:chMax val="0"/>
          <dgm:chPref val="0"/>
        </dgm:presLayoutVars>
      </dgm:prSet>
      <dgm:spPr/>
    </dgm:pt>
    <dgm:pt modelId="{DDAC426E-4DFE-44DA-A72E-54DF50D4AE6C}" type="pres">
      <dgm:prSet presAssocID="{563E7D58-D8BD-4692-A0F1-D43ABDA8259C}" presName="ChildAccent" presStyleLbl="solidFgAcc1" presStyleIdx="4" presStyleCnt="5" custLinFactNeighborX="2062" custLinFactNeighborY="70682"/>
      <dgm:spPr/>
    </dgm:pt>
    <dgm:pt modelId="{0ED0569A-48A1-4CCE-8425-2B288278513D}" type="pres">
      <dgm:prSet presAssocID="{563E7D58-D8BD-4692-A0F1-D43ABDA8259C}" presName="Child" presStyleLbl="revTx" presStyleIdx="6" presStyleCnt="7" custScaleY="52740" custLinFactY="-10914" custLinFactNeighborX="1538" custLinFactNeighborY="-100000">
        <dgm:presLayoutVars>
          <dgm:chMax val="0"/>
          <dgm:chPref val="0"/>
          <dgm:bulletEnabled val="1"/>
        </dgm:presLayoutVars>
      </dgm:prSet>
      <dgm:spPr/>
    </dgm:pt>
  </dgm:ptLst>
  <dgm:cxnLst>
    <dgm:cxn modelId="{A68E941A-4C29-4D33-B5BD-DCC781315F91}" srcId="{092F8382-9A6A-4A9F-8A04-7528FDE0F472}" destId="{6840E18E-CE59-4101-8384-B73DD16DB2BD}" srcOrd="1" destOrd="0" parTransId="{86971311-7A38-4647-9EA8-958093159422}" sibTransId="{03D7B48B-778C-4EE5-AA3B-33FD1D13A268}"/>
    <dgm:cxn modelId="{8A049D1F-C2AB-4639-9571-D7DDFCC3A972}" srcId="{D77FAED0-2E76-4A88-9FE1-AF3F20567E8D}" destId="{68C96FE4-1670-4979-A83D-D51B9F835576}" srcOrd="2" destOrd="0" parTransId="{78638039-EFD4-4CC2-B9A2-B36C6453062F}" sibTransId="{08F72CDD-B2D1-4FE6-B984-A8408F8FB654}"/>
    <dgm:cxn modelId="{2E5B7E2D-5BE7-4BAC-89B2-4D48C8AB8874}" srcId="{D77FAED0-2E76-4A88-9FE1-AF3F20567E8D}" destId="{F1BC0CC4-8A8D-4808-87EA-20A607CDAB5F}" srcOrd="0" destOrd="0" parTransId="{DB1F1006-EDF3-4426-85A1-324E9E4478A5}" sibTransId="{E6D9432B-6D13-4165-85E3-2099F96C6A65}"/>
    <dgm:cxn modelId="{9599DC7E-BDE0-4A7F-B228-0ADF94C5454F}" type="presOf" srcId="{319D4B98-81D1-44A3-BF3F-24930CB9FA07}" destId="{EDCA1C79-04C2-4E30-B888-6CF13B5C50C9}" srcOrd="0" destOrd="0" presId="urn:microsoft.com/office/officeart/2008/layout/SquareAccentList"/>
    <dgm:cxn modelId="{B38ACB89-6BBE-4B75-9C4E-F573C524E085}" srcId="{092F8382-9A6A-4A9F-8A04-7528FDE0F472}" destId="{D77FAED0-2E76-4A88-9FE1-AF3F20567E8D}" srcOrd="0" destOrd="0" parTransId="{B2768BD1-C0A0-4EC6-A941-1A7E06CF6995}" sibTransId="{85383B06-152C-42DD-9878-707E56247E9C}"/>
    <dgm:cxn modelId="{BE804E9A-2BE8-463C-A3D9-47D159D8E1CE}" srcId="{6840E18E-CE59-4101-8384-B73DD16DB2BD}" destId="{89649A89-922C-40E7-B8E5-C1A23E6A858C}" srcOrd="0" destOrd="0" parTransId="{59FD9BF4-D172-41DB-89EA-465CC5B4507D}" sibTransId="{49C7464C-44EC-4FB1-95D8-52AF25C38051}"/>
    <dgm:cxn modelId="{B973729E-2CBC-4597-9C88-FCA82FA0D3CF}" type="presOf" srcId="{F1BC0CC4-8A8D-4808-87EA-20A607CDAB5F}" destId="{69C4A43A-E7DF-4F46-8F60-F5F1911374DD}" srcOrd="0" destOrd="0" presId="urn:microsoft.com/office/officeart/2008/layout/SquareAccentList"/>
    <dgm:cxn modelId="{58D8F6A8-CC5D-453A-B6B9-15BB06E239CD}" type="presOf" srcId="{092F8382-9A6A-4A9F-8A04-7528FDE0F472}" destId="{5204AE86-0D89-413F-A2A2-4F7D69912E8D}" srcOrd="0" destOrd="0" presId="urn:microsoft.com/office/officeart/2008/layout/SquareAccentList"/>
    <dgm:cxn modelId="{EDBC86AA-A393-4A80-9834-C1C38549C5DE}" type="presOf" srcId="{563E7D58-D8BD-4692-A0F1-D43ABDA8259C}" destId="{0ED0569A-48A1-4CCE-8425-2B288278513D}" srcOrd="0" destOrd="0" presId="urn:microsoft.com/office/officeart/2008/layout/SquareAccentList"/>
    <dgm:cxn modelId="{B8239AC0-DC5F-4EBF-BB9A-5E3FB93FFEF6}" type="presOf" srcId="{6840E18E-CE59-4101-8384-B73DD16DB2BD}" destId="{98702E1D-870E-4053-8B71-70D7A5A3BCC1}" srcOrd="0" destOrd="0" presId="urn:microsoft.com/office/officeart/2008/layout/SquareAccentList"/>
    <dgm:cxn modelId="{F3A228C2-8220-4571-AFF9-DEB9799A8509}" type="presOf" srcId="{D77FAED0-2E76-4A88-9FE1-AF3F20567E8D}" destId="{A23A7A84-015D-4A43-B32B-10A228E0B4B7}" srcOrd="0" destOrd="0" presId="urn:microsoft.com/office/officeart/2008/layout/SquareAccentList"/>
    <dgm:cxn modelId="{044950E0-8361-46FC-AEF3-AADB35B24B79}" type="presOf" srcId="{68C96FE4-1670-4979-A83D-D51B9F835576}" destId="{D15B07DF-5CB3-4485-A251-A7F39A5DD1BA}" srcOrd="0" destOrd="0" presId="urn:microsoft.com/office/officeart/2008/layout/SquareAccentList"/>
    <dgm:cxn modelId="{28F33FE3-7EC2-46FC-8C60-F8C2D14ACA98}" srcId="{D77FAED0-2E76-4A88-9FE1-AF3F20567E8D}" destId="{319D4B98-81D1-44A3-BF3F-24930CB9FA07}" srcOrd="1" destOrd="0" parTransId="{229ACA0C-A3E1-4B84-9E16-54A78E07D800}" sibTransId="{1FEB2422-D7A2-4228-B443-5827E2CBD155}"/>
    <dgm:cxn modelId="{947666E4-3A24-4B88-8358-01272633897D}" srcId="{6840E18E-CE59-4101-8384-B73DD16DB2BD}" destId="{563E7D58-D8BD-4692-A0F1-D43ABDA8259C}" srcOrd="1" destOrd="0" parTransId="{43A07656-6F44-4E8D-A79E-374E3C78AFF5}" sibTransId="{A473E1DD-11DB-4F59-A0A9-3F200D672C53}"/>
    <dgm:cxn modelId="{69A7E7E6-55AA-4427-8EA3-C3DCAB27D683}" type="presOf" srcId="{89649A89-922C-40E7-B8E5-C1A23E6A858C}" destId="{9B74A2B3-16E1-4031-B90B-B2D0E75595D2}" srcOrd="0" destOrd="0" presId="urn:microsoft.com/office/officeart/2008/layout/SquareAccentList"/>
    <dgm:cxn modelId="{BAF9D9D9-EE20-4CD0-A015-922B7653374E}" type="presParOf" srcId="{5204AE86-0D89-413F-A2A2-4F7D69912E8D}" destId="{92F3E48A-C5EB-41CF-B4F7-77F733B1BF8B}" srcOrd="0" destOrd="0" presId="urn:microsoft.com/office/officeart/2008/layout/SquareAccentList"/>
    <dgm:cxn modelId="{5E245B66-5ACF-46BE-A487-F0186CD8FD67}" type="presParOf" srcId="{92F3E48A-C5EB-41CF-B4F7-77F733B1BF8B}" destId="{0A906957-BFDC-470A-AA64-CC7E5FCE5D9F}" srcOrd="0" destOrd="0" presId="urn:microsoft.com/office/officeart/2008/layout/SquareAccentList"/>
    <dgm:cxn modelId="{3DE114B3-C046-4A3A-937E-FA3E4983CC9F}" type="presParOf" srcId="{0A906957-BFDC-470A-AA64-CC7E5FCE5D9F}" destId="{880856FC-E6F5-40D9-A493-78880A29CDF1}" srcOrd="0" destOrd="0" presId="urn:microsoft.com/office/officeart/2008/layout/SquareAccentList"/>
    <dgm:cxn modelId="{C85A075E-B009-4855-9B5F-87EA6354A1A7}" type="presParOf" srcId="{0A906957-BFDC-470A-AA64-CC7E5FCE5D9F}" destId="{0A2E4929-DF89-4C1D-9B49-2C1DE3E3CA5E}" srcOrd="1" destOrd="0" presId="urn:microsoft.com/office/officeart/2008/layout/SquareAccentList"/>
    <dgm:cxn modelId="{E1EBFF01-EAB7-460E-B1D5-C48EA1D6E95A}" type="presParOf" srcId="{0A906957-BFDC-470A-AA64-CC7E5FCE5D9F}" destId="{A23A7A84-015D-4A43-B32B-10A228E0B4B7}" srcOrd="2" destOrd="0" presId="urn:microsoft.com/office/officeart/2008/layout/SquareAccentList"/>
    <dgm:cxn modelId="{BF59DC81-5BCA-4838-BFD2-9E95C37FF11E}" type="presParOf" srcId="{92F3E48A-C5EB-41CF-B4F7-77F733B1BF8B}" destId="{377EA2FF-6DDF-4B3E-BBED-ABCF4893234A}" srcOrd="1" destOrd="0" presId="urn:microsoft.com/office/officeart/2008/layout/SquareAccentList"/>
    <dgm:cxn modelId="{425C4C85-E7C0-4F75-937B-A2C6CEF58800}" type="presParOf" srcId="{377EA2FF-6DDF-4B3E-BBED-ABCF4893234A}" destId="{FAA799B2-43B4-4F2B-8E6A-B83A9572EB49}" srcOrd="0" destOrd="0" presId="urn:microsoft.com/office/officeart/2008/layout/SquareAccentList"/>
    <dgm:cxn modelId="{CC58380D-4700-424B-8DF9-02B467441F21}" type="presParOf" srcId="{FAA799B2-43B4-4F2B-8E6A-B83A9572EB49}" destId="{88E9FC76-6E17-4DC4-AA80-121771EADFC9}" srcOrd="0" destOrd="0" presId="urn:microsoft.com/office/officeart/2008/layout/SquareAccentList"/>
    <dgm:cxn modelId="{20215C42-D31F-4E2B-8A4B-4CDBFE783B26}" type="presParOf" srcId="{FAA799B2-43B4-4F2B-8E6A-B83A9572EB49}" destId="{69C4A43A-E7DF-4F46-8F60-F5F1911374DD}" srcOrd="1" destOrd="0" presId="urn:microsoft.com/office/officeart/2008/layout/SquareAccentList"/>
    <dgm:cxn modelId="{620B9C0F-FA13-469D-892A-82DDA5E2A2F0}" type="presParOf" srcId="{377EA2FF-6DDF-4B3E-BBED-ABCF4893234A}" destId="{95B984BF-22ED-463A-99A1-B4976C2DF057}" srcOrd="1" destOrd="0" presId="urn:microsoft.com/office/officeart/2008/layout/SquareAccentList"/>
    <dgm:cxn modelId="{407F97D9-49F4-462B-BB51-30D9656B17CD}" type="presParOf" srcId="{95B984BF-22ED-463A-99A1-B4976C2DF057}" destId="{F206845A-0872-4D29-8D6B-5E4B2F028213}" srcOrd="0" destOrd="0" presId="urn:microsoft.com/office/officeart/2008/layout/SquareAccentList"/>
    <dgm:cxn modelId="{01D73391-792E-4C51-A4C8-2BC9A584B0AD}" type="presParOf" srcId="{95B984BF-22ED-463A-99A1-B4976C2DF057}" destId="{EDCA1C79-04C2-4E30-B888-6CF13B5C50C9}" srcOrd="1" destOrd="0" presId="urn:microsoft.com/office/officeart/2008/layout/SquareAccentList"/>
    <dgm:cxn modelId="{8130FECA-F0E9-4E29-9F3F-718EB352A19D}" type="presParOf" srcId="{377EA2FF-6DDF-4B3E-BBED-ABCF4893234A}" destId="{3D88E8AA-A195-4417-A971-4C304171387B}" srcOrd="2" destOrd="0" presId="urn:microsoft.com/office/officeart/2008/layout/SquareAccentList"/>
    <dgm:cxn modelId="{2619CD27-118C-47EB-BDFC-1BC6C28B7CEF}" type="presParOf" srcId="{3D88E8AA-A195-4417-A971-4C304171387B}" destId="{C8CC3650-D984-47FE-ACFD-B3B04FB22E38}" srcOrd="0" destOrd="0" presId="urn:microsoft.com/office/officeart/2008/layout/SquareAccentList"/>
    <dgm:cxn modelId="{75B6AE18-7247-45A9-AC07-A5825EC3184E}" type="presParOf" srcId="{3D88E8AA-A195-4417-A971-4C304171387B}" destId="{D15B07DF-5CB3-4485-A251-A7F39A5DD1BA}" srcOrd="1" destOrd="0" presId="urn:microsoft.com/office/officeart/2008/layout/SquareAccentList"/>
    <dgm:cxn modelId="{92CE6A5C-BFB1-4390-8F1F-040873D07B1E}" type="presParOf" srcId="{5204AE86-0D89-413F-A2A2-4F7D69912E8D}" destId="{9AA86DE0-3183-42B3-A39D-07A6D11E5FD7}" srcOrd="1" destOrd="0" presId="urn:microsoft.com/office/officeart/2008/layout/SquareAccentList"/>
    <dgm:cxn modelId="{897040D1-981C-40C1-9636-F5BB578E09CE}" type="presParOf" srcId="{9AA86DE0-3183-42B3-A39D-07A6D11E5FD7}" destId="{8ADE8ABA-C742-46DB-8CBD-FFA20C0749D8}" srcOrd="0" destOrd="0" presId="urn:microsoft.com/office/officeart/2008/layout/SquareAccentList"/>
    <dgm:cxn modelId="{1BDFB67A-021C-4032-8A66-9BD0723C7899}" type="presParOf" srcId="{8ADE8ABA-C742-46DB-8CBD-FFA20C0749D8}" destId="{E35D9ED5-5FC6-4AF4-B9ED-E1A9484BAE3A}" srcOrd="0" destOrd="0" presId="urn:microsoft.com/office/officeart/2008/layout/SquareAccentList"/>
    <dgm:cxn modelId="{8C1BA71A-D4C3-401D-A182-B93FA15FB7AE}" type="presParOf" srcId="{8ADE8ABA-C742-46DB-8CBD-FFA20C0749D8}" destId="{D91DEBBA-717F-4AA2-8E54-8335338AD68B}" srcOrd="1" destOrd="0" presId="urn:microsoft.com/office/officeart/2008/layout/SquareAccentList"/>
    <dgm:cxn modelId="{F1196E6A-7DA1-4B3A-B50F-E2BEA5E0ED81}" type="presParOf" srcId="{8ADE8ABA-C742-46DB-8CBD-FFA20C0749D8}" destId="{98702E1D-870E-4053-8B71-70D7A5A3BCC1}" srcOrd="2" destOrd="0" presId="urn:microsoft.com/office/officeart/2008/layout/SquareAccentList"/>
    <dgm:cxn modelId="{3283ADAE-2212-458E-B89F-D5F0912748A2}" type="presParOf" srcId="{9AA86DE0-3183-42B3-A39D-07A6D11E5FD7}" destId="{7E28E516-9A8B-4FA0-8DE0-BD3AD9C71588}" srcOrd="1" destOrd="0" presId="urn:microsoft.com/office/officeart/2008/layout/SquareAccentList"/>
    <dgm:cxn modelId="{F103B5FD-E592-4392-B090-BCF728CEF7BE}" type="presParOf" srcId="{7E28E516-9A8B-4FA0-8DE0-BD3AD9C71588}" destId="{F998920D-B675-4408-A4AF-42E785E0B7CA}" srcOrd="0" destOrd="0" presId="urn:microsoft.com/office/officeart/2008/layout/SquareAccentList"/>
    <dgm:cxn modelId="{012FAAE9-B758-448A-9141-E47F75348939}" type="presParOf" srcId="{F998920D-B675-4408-A4AF-42E785E0B7CA}" destId="{B30B0D7F-7E55-47EF-AF7F-17F8D99FD6EE}" srcOrd="0" destOrd="0" presId="urn:microsoft.com/office/officeart/2008/layout/SquareAccentList"/>
    <dgm:cxn modelId="{AA9F49A9-9DF9-4961-B822-98D658DF5CD9}" type="presParOf" srcId="{F998920D-B675-4408-A4AF-42E785E0B7CA}" destId="{9B74A2B3-16E1-4031-B90B-B2D0E75595D2}" srcOrd="1" destOrd="0" presId="urn:microsoft.com/office/officeart/2008/layout/SquareAccentList"/>
    <dgm:cxn modelId="{ADEF9548-DCC1-4BBE-819E-19BA7E1A6FCE}" type="presParOf" srcId="{7E28E516-9A8B-4FA0-8DE0-BD3AD9C71588}" destId="{E3AB960F-3537-47DC-81A5-10B61CA25D00}" srcOrd="1" destOrd="0" presId="urn:microsoft.com/office/officeart/2008/layout/SquareAccentList"/>
    <dgm:cxn modelId="{D9B67CD3-3C17-4145-BB29-4A7A874F3DD2}" type="presParOf" srcId="{E3AB960F-3537-47DC-81A5-10B61CA25D00}" destId="{DDAC426E-4DFE-44DA-A72E-54DF50D4AE6C}" srcOrd="0" destOrd="0" presId="urn:microsoft.com/office/officeart/2008/layout/SquareAccentList"/>
    <dgm:cxn modelId="{BA14BECA-66FD-46C9-90B4-951823461F39}" type="presParOf" srcId="{E3AB960F-3537-47DC-81A5-10B61CA25D00}" destId="{0ED0569A-48A1-4CCE-8425-2B288278513D}" srcOrd="1" destOrd="0" presId="urn:microsoft.com/office/officeart/2008/layout/SquareAccent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EE8B9843-0338-409E-BC70-5F6AAADB3E7B}" type="doc">
      <dgm:prSet loTypeId="urn:microsoft.com/office/officeart/2005/8/layout/hierarchy6" loCatId="hierarchy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38D3CF2B-680C-44E1-9725-5A3FAF375D7B}">
      <dgm:prSet/>
      <dgm:spPr/>
      <dgm:t>
        <a:bodyPr/>
        <a:lstStyle/>
        <a:p>
          <a:r>
            <a:rPr lang="en-GB" b="1" dirty="0"/>
            <a:t>PATIENT/SERVICE USER IMPACT</a:t>
          </a:r>
        </a:p>
        <a:p>
          <a:r>
            <a: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Negative Impact</a:t>
          </a:r>
        </a:p>
      </dgm:t>
    </dgm:pt>
    <dgm:pt modelId="{E15F8667-1FE9-48FF-94E4-92077DE4F7D7}" type="parTrans" cxnId="{FA4C6BFA-3AC7-4800-BC5F-A13B4748D506}">
      <dgm:prSet/>
      <dgm:spPr/>
      <dgm:t>
        <a:bodyPr/>
        <a:lstStyle/>
        <a:p>
          <a:endParaRPr lang="en-US"/>
        </a:p>
      </dgm:t>
    </dgm:pt>
    <dgm:pt modelId="{8BF7C547-C393-4A4A-A274-F3B2A69959D8}" type="sibTrans" cxnId="{FA4C6BFA-3AC7-4800-BC5F-A13B4748D506}">
      <dgm:prSet/>
      <dgm:spPr/>
      <dgm:t>
        <a:bodyPr/>
        <a:lstStyle/>
        <a:p>
          <a:endParaRPr lang="en-US"/>
        </a:p>
      </dgm:t>
    </dgm:pt>
    <dgm:pt modelId="{2FF21D30-C808-4A68-913E-B0598B41578A}">
      <dgm:prSet/>
      <dgm:spPr/>
      <dgm:t>
        <a:bodyPr/>
        <a:lstStyle/>
        <a:p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Need for transparency, informed consent and ability to request human review (Young et al., 2022).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19C9C75-5C97-488F-ABED-54053A0BBDA3}" type="parTrans" cxnId="{4802B640-867D-4CAD-BD81-E8994C7CFC5D}">
      <dgm:prSet/>
      <dgm:spPr/>
      <dgm:t>
        <a:bodyPr/>
        <a:lstStyle/>
        <a:p>
          <a:endParaRPr lang="en-US"/>
        </a:p>
      </dgm:t>
    </dgm:pt>
    <dgm:pt modelId="{3CADC0D5-5B03-4839-9275-731CA2A392E3}" type="sibTrans" cxnId="{4802B640-867D-4CAD-BD81-E8994C7CFC5D}">
      <dgm:prSet/>
      <dgm:spPr/>
      <dgm:t>
        <a:bodyPr/>
        <a:lstStyle/>
        <a:p>
          <a:endParaRPr lang="en-US"/>
        </a:p>
      </dgm:t>
    </dgm:pt>
    <dgm:pt modelId="{4C9D97ED-B1FC-467D-9AC6-A3864A2C7235}">
      <dgm:prSet/>
      <dgm:spPr/>
      <dgm:t>
        <a:bodyPr/>
        <a:lstStyle/>
        <a:p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Some patients may feel uncomfortable with AI in care.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26FCE3D-96C6-4904-ABE7-C3BAB910D1A6}" type="parTrans" cxnId="{48F6EB2A-7AD9-40C1-A09B-F04B5BBB37BD}">
      <dgm:prSet/>
      <dgm:spPr/>
      <dgm:t>
        <a:bodyPr/>
        <a:lstStyle/>
        <a:p>
          <a:endParaRPr lang="en-US"/>
        </a:p>
      </dgm:t>
    </dgm:pt>
    <dgm:pt modelId="{429FB68D-9DCC-4F22-AA33-535B517CEF2D}" type="sibTrans" cxnId="{48F6EB2A-7AD9-40C1-A09B-F04B5BBB37BD}">
      <dgm:prSet/>
      <dgm:spPr/>
      <dgm:t>
        <a:bodyPr/>
        <a:lstStyle/>
        <a:p>
          <a:endParaRPr lang="en-US"/>
        </a:p>
      </dgm:t>
    </dgm:pt>
    <dgm:pt modelId="{061436CE-728D-416F-AFFD-4D4C1A7EB73F}">
      <dgm:prSet/>
      <dgm:spPr/>
      <dgm:t>
        <a:bodyPr/>
        <a:lstStyle/>
        <a:p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Ethical concerns: algorithmic bias may reduce accuracy for darker skin tones (</a:t>
          </a:r>
          <a:r>
            <a:rPr lang="en-IN" dirty="0">
              <a:latin typeface="Arial" panose="020B0604020202020204" pitchFamily="34" charset="0"/>
              <a:cs typeface="Arial" panose="020B0604020202020204" pitchFamily="34" charset="0"/>
            </a:rPr>
            <a:t>(Li et al., 2022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).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BE79CEB-954D-4B0A-8BB6-9ABE202A77A3}" type="parTrans" cxnId="{829C49FD-DCD0-43FE-AE19-87174C8DE1FB}">
      <dgm:prSet/>
      <dgm:spPr/>
      <dgm:t>
        <a:bodyPr/>
        <a:lstStyle/>
        <a:p>
          <a:endParaRPr lang="en-US"/>
        </a:p>
      </dgm:t>
    </dgm:pt>
    <dgm:pt modelId="{1E5755AF-7BB7-4FDA-AD4B-15B7E03A538B}" type="sibTrans" cxnId="{829C49FD-DCD0-43FE-AE19-87174C8DE1FB}">
      <dgm:prSet/>
      <dgm:spPr/>
      <dgm:t>
        <a:bodyPr/>
        <a:lstStyle/>
        <a:p>
          <a:endParaRPr lang="en-US"/>
        </a:p>
      </dgm:t>
    </dgm:pt>
    <dgm:pt modelId="{CC8C2F10-6B19-46AA-AB3E-04852A844228}">
      <dgm:prSet/>
      <dgm:spPr/>
      <dgm:t>
        <a:bodyPr/>
        <a:lstStyle/>
        <a:p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Compliance with UK GDPR and Data Protection Act 2018 is essential(GDPR, 2018).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E4ADA51-AFA6-4DB1-9B5B-958E35D549DF}" type="parTrans" cxnId="{5AF9F22A-FABE-4558-AD01-D2A497685A77}">
      <dgm:prSet/>
      <dgm:spPr/>
      <dgm:t>
        <a:bodyPr/>
        <a:lstStyle/>
        <a:p>
          <a:endParaRPr lang="en-US"/>
        </a:p>
      </dgm:t>
    </dgm:pt>
    <dgm:pt modelId="{68D232B1-0ABA-4F4E-9AEB-631ED825987B}" type="sibTrans" cxnId="{5AF9F22A-FABE-4558-AD01-D2A497685A77}">
      <dgm:prSet/>
      <dgm:spPr/>
      <dgm:t>
        <a:bodyPr/>
        <a:lstStyle/>
        <a:p>
          <a:endParaRPr lang="en-US"/>
        </a:p>
      </dgm:t>
    </dgm:pt>
    <dgm:pt modelId="{3ADB5ADD-2AEE-4E66-A1BA-C6748418874B}" type="pres">
      <dgm:prSet presAssocID="{EE8B9843-0338-409E-BC70-5F6AAADB3E7B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A14EB9CB-61F5-4168-ADE9-71DCE8F12D33}" type="pres">
      <dgm:prSet presAssocID="{EE8B9843-0338-409E-BC70-5F6AAADB3E7B}" presName="hierFlow" presStyleCnt="0"/>
      <dgm:spPr/>
    </dgm:pt>
    <dgm:pt modelId="{C608A9C0-621E-4BCB-AEA9-6EDA976C59BF}" type="pres">
      <dgm:prSet presAssocID="{EE8B9843-0338-409E-BC70-5F6AAADB3E7B}" presName="firstBuf" presStyleCnt="0"/>
      <dgm:spPr/>
    </dgm:pt>
    <dgm:pt modelId="{0D2DA70A-C5E9-461E-A6FC-54512BC01A2A}" type="pres">
      <dgm:prSet presAssocID="{EE8B9843-0338-409E-BC70-5F6AAADB3E7B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6F74D9D9-9CCA-4521-A45B-4C934C22B9EF}" type="pres">
      <dgm:prSet presAssocID="{38D3CF2B-680C-44E1-9725-5A3FAF375D7B}" presName="Name14" presStyleCnt="0"/>
      <dgm:spPr/>
    </dgm:pt>
    <dgm:pt modelId="{E0D47F0E-5790-416B-B57C-B59DA02D8F95}" type="pres">
      <dgm:prSet presAssocID="{38D3CF2B-680C-44E1-9725-5A3FAF375D7B}" presName="level1Shape" presStyleLbl="node0" presStyleIdx="0" presStyleCnt="1">
        <dgm:presLayoutVars>
          <dgm:chPref val="3"/>
        </dgm:presLayoutVars>
      </dgm:prSet>
      <dgm:spPr/>
    </dgm:pt>
    <dgm:pt modelId="{8E240ABA-7BBB-4F75-8003-8DA1E597380C}" type="pres">
      <dgm:prSet presAssocID="{38D3CF2B-680C-44E1-9725-5A3FAF375D7B}" presName="hierChild2" presStyleCnt="0"/>
      <dgm:spPr/>
    </dgm:pt>
    <dgm:pt modelId="{62133AC2-77B3-49DF-A70B-9F740CF37EDA}" type="pres">
      <dgm:prSet presAssocID="{EE8B9843-0338-409E-BC70-5F6AAADB3E7B}" presName="bgShapesFlow" presStyleCnt="0"/>
      <dgm:spPr/>
    </dgm:pt>
    <dgm:pt modelId="{A50B5DE1-E8F6-4738-9264-7E6158DDD574}" type="pres">
      <dgm:prSet presAssocID="{2FF21D30-C808-4A68-913E-B0598B41578A}" presName="rectComp" presStyleCnt="0"/>
      <dgm:spPr/>
    </dgm:pt>
    <dgm:pt modelId="{AC92636B-F96D-45E8-9D14-2262E8F4B634}" type="pres">
      <dgm:prSet presAssocID="{2FF21D30-C808-4A68-913E-B0598B41578A}" presName="bgRect" presStyleLbl="bgShp" presStyleIdx="0" presStyleCnt="4"/>
      <dgm:spPr/>
    </dgm:pt>
    <dgm:pt modelId="{879BBF65-C642-4CE1-B832-9B3033AA2600}" type="pres">
      <dgm:prSet presAssocID="{2FF21D30-C808-4A68-913E-B0598B41578A}" presName="bgRectTx" presStyleLbl="bgShp" presStyleIdx="0" presStyleCnt="4">
        <dgm:presLayoutVars>
          <dgm:bulletEnabled val="1"/>
        </dgm:presLayoutVars>
      </dgm:prSet>
      <dgm:spPr/>
    </dgm:pt>
    <dgm:pt modelId="{868DF46A-9161-4AEC-98CB-175F528CBAC9}" type="pres">
      <dgm:prSet presAssocID="{2FF21D30-C808-4A68-913E-B0598B41578A}" presName="spComp" presStyleCnt="0"/>
      <dgm:spPr/>
    </dgm:pt>
    <dgm:pt modelId="{BD042B57-CE48-403F-A592-49705958F222}" type="pres">
      <dgm:prSet presAssocID="{2FF21D30-C808-4A68-913E-B0598B41578A}" presName="vSp" presStyleCnt="0"/>
      <dgm:spPr/>
    </dgm:pt>
    <dgm:pt modelId="{4CF4948B-2EC2-4B4A-A357-A1663AF7CF08}" type="pres">
      <dgm:prSet presAssocID="{4C9D97ED-B1FC-467D-9AC6-A3864A2C7235}" presName="rectComp" presStyleCnt="0"/>
      <dgm:spPr/>
    </dgm:pt>
    <dgm:pt modelId="{CDA35BFF-0135-4E62-91A3-EBAE2F08BC63}" type="pres">
      <dgm:prSet presAssocID="{4C9D97ED-B1FC-467D-9AC6-A3864A2C7235}" presName="bgRect" presStyleLbl="bgShp" presStyleIdx="1" presStyleCnt="4"/>
      <dgm:spPr/>
    </dgm:pt>
    <dgm:pt modelId="{5E76A1A6-6A0E-4D15-9AAC-9FD08E15DCF3}" type="pres">
      <dgm:prSet presAssocID="{4C9D97ED-B1FC-467D-9AC6-A3864A2C7235}" presName="bgRectTx" presStyleLbl="bgShp" presStyleIdx="1" presStyleCnt="4">
        <dgm:presLayoutVars>
          <dgm:bulletEnabled val="1"/>
        </dgm:presLayoutVars>
      </dgm:prSet>
      <dgm:spPr/>
    </dgm:pt>
    <dgm:pt modelId="{19B92568-FC00-409F-9768-53F0F6CCA597}" type="pres">
      <dgm:prSet presAssocID="{4C9D97ED-B1FC-467D-9AC6-A3864A2C7235}" presName="spComp" presStyleCnt="0"/>
      <dgm:spPr/>
    </dgm:pt>
    <dgm:pt modelId="{D0B89C64-691B-4707-AEC9-056F0961B71E}" type="pres">
      <dgm:prSet presAssocID="{4C9D97ED-B1FC-467D-9AC6-A3864A2C7235}" presName="vSp" presStyleCnt="0"/>
      <dgm:spPr/>
    </dgm:pt>
    <dgm:pt modelId="{E154D835-3B99-47AA-91DC-D69DC72EF358}" type="pres">
      <dgm:prSet presAssocID="{061436CE-728D-416F-AFFD-4D4C1A7EB73F}" presName="rectComp" presStyleCnt="0"/>
      <dgm:spPr/>
    </dgm:pt>
    <dgm:pt modelId="{06A41D2E-6F72-4C25-A15C-354398362DDF}" type="pres">
      <dgm:prSet presAssocID="{061436CE-728D-416F-AFFD-4D4C1A7EB73F}" presName="bgRect" presStyleLbl="bgShp" presStyleIdx="2" presStyleCnt="4"/>
      <dgm:spPr/>
    </dgm:pt>
    <dgm:pt modelId="{070F59FE-2710-4CA1-AB0F-5E95E0E2DD8C}" type="pres">
      <dgm:prSet presAssocID="{061436CE-728D-416F-AFFD-4D4C1A7EB73F}" presName="bgRectTx" presStyleLbl="bgShp" presStyleIdx="2" presStyleCnt="4">
        <dgm:presLayoutVars>
          <dgm:bulletEnabled val="1"/>
        </dgm:presLayoutVars>
      </dgm:prSet>
      <dgm:spPr/>
    </dgm:pt>
    <dgm:pt modelId="{7CB2F431-405C-4CDD-B765-CB27E21FF4E6}" type="pres">
      <dgm:prSet presAssocID="{061436CE-728D-416F-AFFD-4D4C1A7EB73F}" presName="spComp" presStyleCnt="0"/>
      <dgm:spPr/>
    </dgm:pt>
    <dgm:pt modelId="{4A430E12-2245-442C-83F7-18AF9C32CCC1}" type="pres">
      <dgm:prSet presAssocID="{061436CE-728D-416F-AFFD-4D4C1A7EB73F}" presName="vSp" presStyleCnt="0"/>
      <dgm:spPr/>
    </dgm:pt>
    <dgm:pt modelId="{75F8D029-D80B-4C8D-B513-0B1A1B4D55B5}" type="pres">
      <dgm:prSet presAssocID="{CC8C2F10-6B19-46AA-AB3E-04852A844228}" presName="rectComp" presStyleCnt="0"/>
      <dgm:spPr/>
    </dgm:pt>
    <dgm:pt modelId="{EFF7CAE3-07E9-442C-8A95-1F5767F33242}" type="pres">
      <dgm:prSet presAssocID="{CC8C2F10-6B19-46AA-AB3E-04852A844228}" presName="bgRect" presStyleLbl="bgShp" presStyleIdx="3" presStyleCnt="4"/>
      <dgm:spPr/>
    </dgm:pt>
    <dgm:pt modelId="{E632E840-E1ED-4D52-AEB2-1AFB0A39BC28}" type="pres">
      <dgm:prSet presAssocID="{CC8C2F10-6B19-46AA-AB3E-04852A844228}" presName="bgRectTx" presStyleLbl="bgShp" presStyleIdx="3" presStyleCnt="4">
        <dgm:presLayoutVars>
          <dgm:bulletEnabled val="1"/>
        </dgm:presLayoutVars>
      </dgm:prSet>
      <dgm:spPr/>
    </dgm:pt>
  </dgm:ptLst>
  <dgm:cxnLst>
    <dgm:cxn modelId="{F27B8D02-2FC9-4914-825C-1EBAFD5BD3C4}" type="presOf" srcId="{4C9D97ED-B1FC-467D-9AC6-A3864A2C7235}" destId="{5E76A1A6-6A0E-4D15-9AAC-9FD08E15DCF3}" srcOrd="1" destOrd="0" presId="urn:microsoft.com/office/officeart/2005/8/layout/hierarchy6"/>
    <dgm:cxn modelId="{48F6EB2A-7AD9-40C1-A09B-F04B5BBB37BD}" srcId="{EE8B9843-0338-409E-BC70-5F6AAADB3E7B}" destId="{4C9D97ED-B1FC-467D-9AC6-A3864A2C7235}" srcOrd="2" destOrd="0" parTransId="{926FCE3D-96C6-4904-ABE7-C3BAB910D1A6}" sibTransId="{429FB68D-9DCC-4F22-AA33-535B517CEF2D}"/>
    <dgm:cxn modelId="{5AF9F22A-FABE-4558-AD01-D2A497685A77}" srcId="{EE8B9843-0338-409E-BC70-5F6AAADB3E7B}" destId="{CC8C2F10-6B19-46AA-AB3E-04852A844228}" srcOrd="4" destOrd="0" parTransId="{8E4ADA51-AFA6-4DB1-9B5B-958E35D549DF}" sibTransId="{68D232B1-0ABA-4F4E-9AEB-631ED825987B}"/>
    <dgm:cxn modelId="{356E782F-85EC-4962-91BF-755F263F2799}" type="presOf" srcId="{061436CE-728D-416F-AFFD-4D4C1A7EB73F}" destId="{070F59FE-2710-4CA1-AB0F-5E95E0E2DD8C}" srcOrd="1" destOrd="0" presId="urn:microsoft.com/office/officeart/2005/8/layout/hierarchy6"/>
    <dgm:cxn modelId="{4802B640-867D-4CAD-BD81-E8994C7CFC5D}" srcId="{EE8B9843-0338-409E-BC70-5F6AAADB3E7B}" destId="{2FF21D30-C808-4A68-913E-B0598B41578A}" srcOrd="1" destOrd="0" parTransId="{419C9C75-5C97-488F-ABED-54053A0BBDA3}" sibTransId="{3CADC0D5-5B03-4839-9275-731CA2A392E3}"/>
    <dgm:cxn modelId="{184B9546-B36C-42EE-B46E-8E3E0B6AFCAF}" type="presOf" srcId="{CC8C2F10-6B19-46AA-AB3E-04852A844228}" destId="{E632E840-E1ED-4D52-AEB2-1AFB0A39BC28}" srcOrd="1" destOrd="0" presId="urn:microsoft.com/office/officeart/2005/8/layout/hierarchy6"/>
    <dgm:cxn modelId="{5644C866-9FFD-43F2-88FD-96BD8FCA855F}" type="presOf" srcId="{2FF21D30-C808-4A68-913E-B0598B41578A}" destId="{879BBF65-C642-4CE1-B832-9B3033AA2600}" srcOrd="1" destOrd="0" presId="urn:microsoft.com/office/officeart/2005/8/layout/hierarchy6"/>
    <dgm:cxn modelId="{CE13CA58-60AF-4755-AE67-B972C22FB5A4}" type="presOf" srcId="{2FF21D30-C808-4A68-913E-B0598B41578A}" destId="{AC92636B-F96D-45E8-9D14-2262E8F4B634}" srcOrd="0" destOrd="0" presId="urn:microsoft.com/office/officeart/2005/8/layout/hierarchy6"/>
    <dgm:cxn modelId="{0067D25A-68F0-41AC-B0D0-0B1A133CA50C}" type="presOf" srcId="{EE8B9843-0338-409E-BC70-5F6AAADB3E7B}" destId="{3ADB5ADD-2AEE-4E66-A1BA-C6748418874B}" srcOrd="0" destOrd="0" presId="urn:microsoft.com/office/officeart/2005/8/layout/hierarchy6"/>
    <dgm:cxn modelId="{6643097D-BFB1-44EF-B15F-FF9C2EB00A64}" type="presOf" srcId="{061436CE-728D-416F-AFFD-4D4C1A7EB73F}" destId="{06A41D2E-6F72-4C25-A15C-354398362DDF}" srcOrd="0" destOrd="0" presId="urn:microsoft.com/office/officeart/2005/8/layout/hierarchy6"/>
    <dgm:cxn modelId="{E4E8DC7F-AC05-4E7D-8119-AE7C7D07D241}" type="presOf" srcId="{CC8C2F10-6B19-46AA-AB3E-04852A844228}" destId="{EFF7CAE3-07E9-442C-8A95-1F5767F33242}" srcOrd="0" destOrd="0" presId="urn:microsoft.com/office/officeart/2005/8/layout/hierarchy6"/>
    <dgm:cxn modelId="{24C4F98D-C92D-4F95-B818-2AA3DEAD4553}" type="presOf" srcId="{38D3CF2B-680C-44E1-9725-5A3FAF375D7B}" destId="{E0D47F0E-5790-416B-B57C-B59DA02D8F95}" srcOrd="0" destOrd="0" presId="urn:microsoft.com/office/officeart/2005/8/layout/hierarchy6"/>
    <dgm:cxn modelId="{588814A3-645A-4169-80FF-4C61524124F4}" type="presOf" srcId="{4C9D97ED-B1FC-467D-9AC6-A3864A2C7235}" destId="{CDA35BFF-0135-4E62-91A3-EBAE2F08BC63}" srcOrd="0" destOrd="0" presId="urn:microsoft.com/office/officeart/2005/8/layout/hierarchy6"/>
    <dgm:cxn modelId="{FA4C6BFA-3AC7-4800-BC5F-A13B4748D506}" srcId="{EE8B9843-0338-409E-BC70-5F6AAADB3E7B}" destId="{38D3CF2B-680C-44E1-9725-5A3FAF375D7B}" srcOrd="0" destOrd="0" parTransId="{E15F8667-1FE9-48FF-94E4-92077DE4F7D7}" sibTransId="{8BF7C547-C393-4A4A-A274-F3B2A69959D8}"/>
    <dgm:cxn modelId="{829C49FD-DCD0-43FE-AE19-87174C8DE1FB}" srcId="{EE8B9843-0338-409E-BC70-5F6AAADB3E7B}" destId="{061436CE-728D-416F-AFFD-4D4C1A7EB73F}" srcOrd="3" destOrd="0" parTransId="{5BE79CEB-954D-4B0A-8BB6-9ABE202A77A3}" sibTransId="{1E5755AF-7BB7-4FDA-AD4B-15B7E03A538B}"/>
    <dgm:cxn modelId="{9DCC0381-39CD-425C-AD71-1EAD3CB47063}" type="presParOf" srcId="{3ADB5ADD-2AEE-4E66-A1BA-C6748418874B}" destId="{A14EB9CB-61F5-4168-ADE9-71DCE8F12D33}" srcOrd="0" destOrd="0" presId="urn:microsoft.com/office/officeart/2005/8/layout/hierarchy6"/>
    <dgm:cxn modelId="{60AF6AB4-8FBA-453B-810E-EC9FDBA7A6D4}" type="presParOf" srcId="{A14EB9CB-61F5-4168-ADE9-71DCE8F12D33}" destId="{C608A9C0-621E-4BCB-AEA9-6EDA976C59BF}" srcOrd="0" destOrd="0" presId="urn:microsoft.com/office/officeart/2005/8/layout/hierarchy6"/>
    <dgm:cxn modelId="{9EA65505-BBB6-4724-AD81-44534B5967DA}" type="presParOf" srcId="{A14EB9CB-61F5-4168-ADE9-71DCE8F12D33}" destId="{0D2DA70A-C5E9-461E-A6FC-54512BC01A2A}" srcOrd="1" destOrd="0" presId="urn:microsoft.com/office/officeart/2005/8/layout/hierarchy6"/>
    <dgm:cxn modelId="{444ADF1C-8B26-41BA-ADAD-3E2DCBFDFC70}" type="presParOf" srcId="{0D2DA70A-C5E9-461E-A6FC-54512BC01A2A}" destId="{6F74D9D9-9CCA-4521-A45B-4C934C22B9EF}" srcOrd="0" destOrd="0" presId="urn:microsoft.com/office/officeart/2005/8/layout/hierarchy6"/>
    <dgm:cxn modelId="{07E694C7-314C-4338-90B8-2C6D3F57C82A}" type="presParOf" srcId="{6F74D9D9-9CCA-4521-A45B-4C934C22B9EF}" destId="{E0D47F0E-5790-416B-B57C-B59DA02D8F95}" srcOrd="0" destOrd="0" presId="urn:microsoft.com/office/officeart/2005/8/layout/hierarchy6"/>
    <dgm:cxn modelId="{7314CA85-1BEF-4159-B137-4A29E773A98E}" type="presParOf" srcId="{6F74D9D9-9CCA-4521-A45B-4C934C22B9EF}" destId="{8E240ABA-7BBB-4F75-8003-8DA1E597380C}" srcOrd="1" destOrd="0" presId="urn:microsoft.com/office/officeart/2005/8/layout/hierarchy6"/>
    <dgm:cxn modelId="{EED2D47A-56A9-47AF-AA79-616FEC8CE25E}" type="presParOf" srcId="{3ADB5ADD-2AEE-4E66-A1BA-C6748418874B}" destId="{62133AC2-77B3-49DF-A70B-9F740CF37EDA}" srcOrd="1" destOrd="0" presId="urn:microsoft.com/office/officeart/2005/8/layout/hierarchy6"/>
    <dgm:cxn modelId="{67FB66A2-9ECF-4132-8258-71A34E3D30BD}" type="presParOf" srcId="{62133AC2-77B3-49DF-A70B-9F740CF37EDA}" destId="{A50B5DE1-E8F6-4738-9264-7E6158DDD574}" srcOrd="0" destOrd="0" presId="urn:microsoft.com/office/officeart/2005/8/layout/hierarchy6"/>
    <dgm:cxn modelId="{750F9C4F-CAE6-4DC5-AF39-3F564130784E}" type="presParOf" srcId="{A50B5DE1-E8F6-4738-9264-7E6158DDD574}" destId="{AC92636B-F96D-45E8-9D14-2262E8F4B634}" srcOrd="0" destOrd="0" presId="urn:microsoft.com/office/officeart/2005/8/layout/hierarchy6"/>
    <dgm:cxn modelId="{37787A07-99C6-49B6-9EDB-856466D556D8}" type="presParOf" srcId="{A50B5DE1-E8F6-4738-9264-7E6158DDD574}" destId="{879BBF65-C642-4CE1-B832-9B3033AA2600}" srcOrd="1" destOrd="0" presId="urn:microsoft.com/office/officeart/2005/8/layout/hierarchy6"/>
    <dgm:cxn modelId="{51D23995-0CAB-459F-8290-2B35C9A9CB31}" type="presParOf" srcId="{62133AC2-77B3-49DF-A70B-9F740CF37EDA}" destId="{868DF46A-9161-4AEC-98CB-175F528CBAC9}" srcOrd="1" destOrd="0" presId="urn:microsoft.com/office/officeart/2005/8/layout/hierarchy6"/>
    <dgm:cxn modelId="{2F1A3F92-70C8-4ABF-8B3C-F1A1096A648E}" type="presParOf" srcId="{868DF46A-9161-4AEC-98CB-175F528CBAC9}" destId="{BD042B57-CE48-403F-A592-49705958F222}" srcOrd="0" destOrd="0" presId="urn:microsoft.com/office/officeart/2005/8/layout/hierarchy6"/>
    <dgm:cxn modelId="{48540A0D-847F-481F-9B60-09E5C4B57659}" type="presParOf" srcId="{62133AC2-77B3-49DF-A70B-9F740CF37EDA}" destId="{4CF4948B-2EC2-4B4A-A357-A1663AF7CF08}" srcOrd="2" destOrd="0" presId="urn:microsoft.com/office/officeart/2005/8/layout/hierarchy6"/>
    <dgm:cxn modelId="{75FAF942-0E59-43D2-A81B-9E2F344EF3A1}" type="presParOf" srcId="{4CF4948B-2EC2-4B4A-A357-A1663AF7CF08}" destId="{CDA35BFF-0135-4E62-91A3-EBAE2F08BC63}" srcOrd="0" destOrd="0" presId="urn:microsoft.com/office/officeart/2005/8/layout/hierarchy6"/>
    <dgm:cxn modelId="{517F955C-7C41-4709-8FFC-585E0DB1B2CA}" type="presParOf" srcId="{4CF4948B-2EC2-4B4A-A357-A1663AF7CF08}" destId="{5E76A1A6-6A0E-4D15-9AAC-9FD08E15DCF3}" srcOrd="1" destOrd="0" presId="urn:microsoft.com/office/officeart/2005/8/layout/hierarchy6"/>
    <dgm:cxn modelId="{73E0EB94-A685-4A1E-ACC7-194C9A954C82}" type="presParOf" srcId="{62133AC2-77B3-49DF-A70B-9F740CF37EDA}" destId="{19B92568-FC00-409F-9768-53F0F6CCA597}" srcOrd="3" destOrd="0" presId="urn:microsoft.com/office/officeart/2005/8/layout/hierarchy6"/>
    <dgm:cxn modelId="{6A414797-EC80-42A1-9F79-23F8831F8375}" type="presParOf" srcId="{19B92568-FC00-409F-9768-53F0F6CCA597}" destId="{D0B89C64-691B-4707-AEC9-056F0961B71E}" srcOrd="0" destOrd="0" presId="urn:microsoft.com/office/officeart/2005/8/layout/hierarchy6"/>
    <dgm:cxn modelId="{15955788-21E1-4828-B32D-43968A5297F1}" type="presParOf" srcId="{62133AC2-77B3-49DF-A70B-9F740CF37EDA}" destId="{E154D835-3B99-47AA-91DC-D69DC72EF358}" srcOrd="4" destOrd="0" presId="urn:microsoft.com/office/officeart/2005/8/layout/hierarchy6"/>
    <dgm:cxn modelId="{3840359F-A760-4D33-A328-5D7C068C5EA2}" type="presParOf" srcId="{E154D835-3B99-47AA-91DC-D69DC72EF358}" destId="{06A41D2E-6F72-4C25-A15C-354398362DDF}" srcOrd="0" destOrd="0" presId="urn:microsoft.com/office/officeart/2005/8/layout/hierarchy6"/>
    <dgm:cxn modelId="{77015F13-1E6F-403D-BCB3-37A6B627A814}" type="presParOf" srcId="{E154D835-3B99-47AA-91DC-D69DC72EF358}" destId="{070F59FE-2710-4CA1-AB0F-5E95E0E2DD8C}" srcOrd="1" destOrd="0" presId="urn:microsoft.com/office/officeart/2005/8/layout/hierarchy6"/>
    <dgm:cxn modelId="{F6FE7781-7C11-422F-8FD3-D5A103FFE4B7}" type="presParOf" srcId="{62133AC2-77B3-49DF-A70B-9F740CF37EDA}" destId="{7CB2F431-405C-4CDD-B765-CB27E21FF4E6}" srcOrd="5" destOrd="0" presId="urn:microsoft.com/office/officeart/2005/8/layout/hierarchy6"/>
    <dgm:cxn modelId="{6BAD257D-3F5E-4D2B-84C4-F7B67C57C565}" type="presParOf" srcId="{7CB2F431-405C-4CDD-B765-CB27E21FF4E6}" destId="{4A430E12-2245-442C-83F7-18AF9C32CCC1}" srcOrd="0" destOrd="0" presId="urn:microsoft.com/office/officeart/2005/8/layout/hierarchy6"/>
    <dgm:cxn modelId="{BD98D2BF-F37B-41AA-9D61-BB5A4A6EF9FE}" type="presParOf" srcId="{62133AC2-77B3-49DF-A70B-9F740CF37EDA}" destId="{75F8D029-D80B-4C8D-B513-0B1A1B4D55B5}" srcOrd="6" destOrd="0" presId="urn:microsoft.com/office/officeart/2005/8/layout/hierarchy6"/>
    <dgm:cxn modelId="{C6AFF1E2-6475-402C-9971-9C137ADCD9F9}" type="presParOf" srcId="{75F8D029-D80B-4C8D-B513-0B1A1B4D55B5}" destId="{EFF7CAE3-07E9-442C-8A95-1F5767F33242}" srcOrd="0" destOrd="0" presId="urn:microsoft.com/office/officeart/2005/8/layout/hierarchy6"/>
    <dgm:cxn modelId="{24FDEA75-3780-4FA9-B4A7-A04BD32DD8DE}" type="presParOf" srcId="{75F8D029-D80B-4C8D-B513-0B1A1B4D55B5}" destId="{E632E840-E1ED-4D52-AEB2-1AFB0A39BC28}" srcOrd="1" destOrd="0" presId="urn:microsoft.com/office/officeart/2005/8/layout/hierarchy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D8E4DAE3-A3EE-4452-9A7C-ECE697606CFF}" type="doc">
      <dgm:prSet loTypeId="urn:microsoft.com/office/officeart/2005/8/layout/vProcess5" loCatId="process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n-IN"/>
        </a:p>
      </dgm:t>
    </dgm:pt>
    <dgm:pt modelId="{95ADF890-40E6-4FB3-AD59-1C7E06C9CA3A}">
      <dgm:prSet phldrT="[Text]"/>
      <dgm:spPr/>
      <dgm:t>
        <a:bodyPr/>
        <a:lstStyle/>
        <a:p>
          <a:r>
            <a:rPr lang="en-US" b="1" i="0" u="none"/>
            <a:t>Positive Impact</a:t>
          </a:r>
          <a:endParaRPr lang="en-NZ" b="1"/>
        </a:p>
      </dgm:t>
    </dgm:pt>
    <dgm:pt modelId="{149204B7-8F93-490A-8D20-4D77199C94CE}" type="parTrans" cxnId="{5627BA47-3837-4F55-9DC0-65EDA3FBA978}">
      <dgm:prSet/>
      <dgm:spPr/>
      <dgm:t>
        <a:bodyPr/>
        <a:lstStyle/>
        <a:p>
          <a:endParaRPr lang="en-NZ"/>
        </a:p>
      </dgm:t>
    </dgm:pt>
    <dgm:pt modelId="{A175BEFC-2004-4B26-92E0-D1A149EB906C}" type="sibTrans" cxnId="{5627BA47-3837-4F55-9DC0-65EDA3FBA978}">
      <dgm:prSet/>
      <dgm:spPr/>
      <dgm:t>
        <a:bodyPr/>
        <a:lstStyle/>
        <a:p>
          <a:endParaRPr lang="en-NZ"/>
        </a:p>
      </dgm:t>
    </dgm:pt>
    <dgm:pt modelId="{56EAFB9F-78C3-43BA-B146-3B7137F6B36F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0" i="0" u="none" dirty="0">
              <a:latin typeface="Arial" panose="020B0604020202020204" pitchFamily="34" charset="0"/>
              <a:cs typeface="Arial" panose="020B0604020202020204" pitchFamily="34" charset="0"/>
            </a:rPr>
            <a:t>Reduces hospital visits, travel time and costs.</a:t>
          </a:r>
          <a:endParaRPr lang="en-US" b="0" i="0" u="none" dirty="0">
            <a:highlight>
              <a:srgbClr val="FFFF00"/>
            </a:highligh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0663310-B276-4823-B46B-5FC905015267}" type="parTrans" cxnId="{6E5241C2-5BA6-401A-A461-63CC7A45E684}">
      <dgm:prSet/>
      <dgm:spPr/>
      <dgm:t>
        <a:bodyPr/>
        <a:lstStyle/>
        <a:p>
          <a:endParaRPr lang="en-IN"/>
        </a:p>
      </dgm:t>
    </dgm:pt>
    <dgm:pt modelId="{2DFA6A14-21EC-4769-BD23-D31E218CC10C}" type="sibTrans" cxnId="{6E5241C2-5BA6-401A-A461-63CC7A45E684}">
      <dgm:prSet/>
      <dgm:spPr/>
      <dgm:t>
        <a:bodyPr/>
        <a:lstStyle/>
        <a:p>
          <a:endParaRPr lang="en-IN"/>
        </a:p>
      </dgm:t>
    </dgm:pt>
    <dgm:pt modelId="{E5B6BF9C-FD64-4BF1-83AD-7E9F7191DE0E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0" i="0" u="none">
              <a:latin typeface="Arial" panose="020B0604020202020204" pitchFamily="34" charset="0"/>
              <a:cs typeface="Arial" panose="020B0604020202020204" pitchFamily="34" charset="0"/>
            </a:rPr>
            <a:t>Early detection improves public health outcomes.</a:t>
          </a:r>
        </a:p>
      </dgm:t>
    </dgm:pt>
    <dgm:pt modelId="{29ED0F46-B45C-4C8E-ACBC-EF29B1BC5C2A}" type="parTrans" cxnId="{0CE4AF34-5D41-4A22-9F86-A04CE4F4CFBA}">
      <dgm:prSet/>
      <dgm:spPr/>
      <dgm:t>
        <a:bodyPr/>
        <a:lstStyle/>
        <a:p>
          <a:endParaRPr lang="en-IN"/>
        </a:p>
      </dgm:t>
    </dgm:pt>
    <dgm:pt modelId="{0E470966-FDD6-417B-AF49-5B1FEF1AAC5F}" type="sibTrans" cxnId="{0CE4AF34-5D41-4A22-9F86-A04CE4F4CFBA}">
      <dgm:prSet/>
      <dgm:spPr/>
      <dgm:t>
        <a:bodyPr/>
        <a:lstStyle/>
        <a:p>
          <a:endParaRPr lang="en-IN"/>
        </a:p>
      </dgm:t>
    </dgm:pt>
    <dgm:pt modelId="{863DFFB9-72BE-4C50-9A18-F0D6EE07580B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0" i="0" u="none">
              <a:latin typeface="Arial" panose="020B0604020202020204" pitchFamily="34" charset="0"/>
              <a:cs typeface="Arial" panose="020B0604020202020204" pitchFamily="34" charset="0"/>
            </a:rPr>
            <a:t>Supports care closer to home (NHS England,2023)</a:t>
          </a:r>
        </a:p>
      </dgm:t>
    </dgm:pt>
    <dgm:pt modelId="{9512E7FC-5584-4C89-8814-61B88FAE62EE}" type="parTrans" cxnId="{AA2C6CDB-E0A4-44E6-A4FE-FF171B43D2F3}">
      <dgm:prSet/>
      <dgm:spPr/>
      <dgm:t>
        <a:bodyPr/>
        <a:lstStyle/>
        <a:p>
          <a:endParaRPr lang="en-IN"/>
        </a:p>
      </dgm:t>
    </dgm:pt>
    <dgm:pt modelId="{C7F6637E-1135-47DB-81D0-A54D422FEBB1}" type="sibTrans" cxnId="{AA2C6CDB-E0A4-44E6-A4FE-FF171B43D2F3}">
      <dgm:prSet/>
      <dgm:spPr/>
      <dgm:t>
        <a:bodyPr/>
        <a:lstStyle/>
        <a:p>
          <a:endParaRPr lang="en-IN"/>
        </a:p>
      </dgm:t>
    </dgm:pt>
    <dgm:pt modelId="{6A8F83D1-0777-44E0-BDD4-5E24ED7CE101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0" i="0" u="none" dirty="0">
              <a:latin typeface="Arial" panose="020B0604020202020204" pitchFamily="34" charset="0"/>
              <a:cs typeface="Arial" panose="020B0604020202020204" pitchFamily="34" charset="0"/>
            </a:rPr>
            <a:t>Frees hospital dermatology resources for complex cases.</a:t>
          </a:r>
        </a:p>
      </dgm:t>
    </dgm:pt>
    <dgm:pt modelId="{79C69581-FDEE-4946-B16E-CE844EC87068}" type="parTrans" cxnId="{A2E8B96C-2BB6-4C18-A3AE-8204E45B5284}">
      <dgm:prSet/>
      <dgm:spPr/>
      <dgm:t>
        <a:bodyPr/>
        <a:lstStyle/>
        <a:p>
          <a:endParaRPr lang="en-IN"/>
        </a:p>
      </dgm:t>
    </dgm:pt>
    <dgm:pt modelId="{F50B39D5-8C0A-4232-8167-D005B89BD427}" type="sibTrans" cxnId="{A2E8B96C-2BB6-4C18-A3AE-8204E45B5284}">
      <dgm:prSet/>
      <dgm:spPr/>
      <dgm:t>
        <a:bodyPr/>
        <a:lstStyle/>
        <a:p>
          <a:endParaRPr lang="en-IN"/>
        </a:p>
      </dgm:t>
    </dgm:pt>
    <dgm:pt modelId="{C800D172-83C0-44DE-A712-E4FBE2D98833}" type="pres">
      <dgm:prSet presAssocID="{D8E4DAE3-A3EE-4452-9A7C-ECE697606CFF}" presName="outerComposite" presStyleCnt="0">
        <dgm:presLayoutVars>
          <dgm:chMax val="5"/>
          <dgm:dir/>
          <dgm:resizeHandles val="exact"/>
        </dgm:presLayoutVars>
      </dgm:prSet>
      <dgm:spPr/>
    </dgm:pt>
    <dgm:pt modelId="{995ECCDB-A7FF-434C-9436-3CD22B8DCC37}" type="pres">
      <dgm:prSet presAssocID="{D8E4DAE3-A3EE-4452-9A7C-ECE697606CFF}" presName="dummyMaxCanvas" presStyleCnt="0">
        <dgm:presLayoutVars/>
      </dgm:prSet>
      <dgm:spPr/>
    </dgm:pt>
    <dgm:pt modelId="{D1BC87FF-B66F-4B1F-95C8-DFC12E83818E}" type="pres">
      <dgm:prSet presAssocID="{D8E4DAE3-A3EE-4452-9A7C-ECE697606CFF}" presName="FiveNodes_1" presStyleLbl="node1" presStyleIdx="0" presStyleCnt="5">
        <dgm:presLayoutVars>
          <dgm:bulletEnabled val="1"/>
        </dgm:presLayoutVars>
      </dgm:prSet>
      <dgm:spPr/>
    </dgm:pt>
    <dgm:pt modelId="{8A68C9E0-DEDD-422A-A2A5-482A6B07D062}" type="pres">
      <dgm:prSet presAssocID="{D8E4DAE3-A3EE-4452-9A7C-ECE697606CFF}" presName="FiveNodes_2" presStyleLbl="node1" presStyleIdx="1" presStyleCnt="5">
        <dgm:presLayoutVars>
          <dgm:bulletEnabled val="1"/>
        </dgm:presLayoutVars>
      </dgm:prSet>
      <dgm:spPr/>
    </dgm:pt>
    <dgm:pt modelId="{C1E451C1-C639-4B01-A2C1-B1BCF6623D9B}" type="pres">
      <dgm:prSet presAssocID="{D8E4DAE3-A3EE-4452-9A7C-ECE697606CFF}" presName="FiveNodes_3" presStyleLbl="node1" presStyleIdx="2" presStyleCnt="5">
        <dgm:presLayoutVars>
          <dgm:bulletEnabled val="1"/>
        </dgm:presLayoutVars>
      </dgm:prSet>
      <dgm:spPr/>
    </dgm:pt>
    <dgm:pt modelId="{4FD1E8FE-36FE-4AA2-85CE-D549407E0B09}" type="pres">
      <dgm:prSet presAssocID="{D8E4DAE3-A3EE-4452-9A7C-ECE697606CFF}" presName="FiveNodes_4" presStyleLbl="node1" presStyleIdx="3" presStyleCnt="5">
        <dgm:presLayoutVars>
          <dgm:bulletEnabled val="1"/>
        </dgm:presLayoutVars>
      </dgm:prSet>
      <dgm:spPr/>
    </dgm:pt>
    <dgm:pt modelId="{28722960-6D66-4EF0-9AD5-355C64095623}" type="pres">
      <dgm:prSet presAssocID="{D8E4DAE3-A3EE-4452-9A7C-ECE697606CFF}" presName="FiveNodes_5" presStyleLbl="node1" presStyleIdx="4" presStyleCnt="5" custLinFactNeighborX="0" custLinFactNeighborY="-20915">
        <dgm:presLayoutVars>
          <dgm:bulletEnabled val="1"/>
        </dgm:presLayoutVars>
      </dgm:prSet>
      <dgm:spPr/>
    </dgm:pt>
    <dgm:pt modelId="{CFECC53D-4A28-49AD-AB8B-BA17A97DE9B4}" type="pres">
      <dgm:prSet presAssocID="{D8E4DAE3-A3EE-4452-9A7C-ECE697606CFF}" presName="FiveConn_1-2" presStyleLbl="fgAccFollowNode1" presStyleIdx="0" presStyleCnt="4">
        <dgm:presLayoutVars>
          <dgm:bulletEnabled val="1"/>
        </dgm:presLayoutVars>
      </dgm:prSet>
      <dgm:spPr/>
    </dgm:pt>
    <dgm:pt modelId="{A1F0FF08-99EC-4FF3-90FE-661137A371EB}" type="pres">
      <dgm:prSet presAssocID="{D8E4DAE3-A3EE-4452-9A7C-ECE697606CFF}" presName="FiveConn_2-3" presStyleLbl="fgAccFollowNode1" presStyleIdx="1" presStyleCnt="4">
        <dgm:presLayoutVars>
          <dgm:bulletEnabled val="1"/>
        </dgm:presLayoutVars>
      </dgm:prSet>
      <dgm:spPr/>
    </dgm:pt>
    <dgm:pt modelId="{92574762-B73D-4005-A98A-BB8470E2056E}" type="pres">
      <dgm:prSet presAssocID="{D8E4DAE3-A3EE-4452-9A7C-ECE697606CFF}" presName="FiveConn_3-4" presStyleLbl="fgAccFollowNode1" presStyleIdx="2" presStyleCnt="4">
        <dgm:presLayoutVars>
          <dgm:bulletEnabled val="1"/>
        </dgm:presLayoutVars>
      </dgm:prSet>
      <dgm:spPr/>
    </dgm:pt>
    <dgm:pt modelId="{89D9D316-B133-4F8D-9184-CA39D53ED0C6}" type="pres">
      <dgm:prSet presAssocID="{D8E4DAE3-A3EE-4452-9A7C-ECE697606CFF}" presName="FiveConn_4-5" presStyleLbl="fgAccFollowNode1" presStyleIdx="3" presStyleCnt="4">
        <dgm:presLayoutVars>
          <dgm:bulletEnabled val="1"/>
        </dgm:presLayoutVars>
      </dgm:prSet>
      <dgm:spPr/>
    </dgm:pt>
    <dgm:pt modelId="{83D8C325-F147-4EDB-A283-BF8250C62713}" type="pres">
      <dgm:prSet presAssocID="{D8E4DAE3-A3EE-4452-9A7C-ECE697606CFF}" presName="FiveNodes_1_text" presStyleLbl="node1" presStyleIdx="4" presStyleCnt="5">
        <dgm:presLayoutVars>
          <dgm:bulletEnabled val="1"/>
        </dgm:presLayoutVars>
      </dgm:prSet>
      <dgm:spPr/>
    </dgm:pt>
    <dgm:pt modelId="{FEFB0A1F-8FF4-4998-8367-DB42ED1CF559}" type="pres">
      <dgm:prSet presAssocID="{D8E4DAE3-A3EE-4452-9A7C-ECE697606CFF}" presName="FiveNodes_2_text" presStyleLbl="node1" presStyleIdx="4" presStyleCnt="5">
        <dgm:presLayoutVars>
          <dgm:bulletEnabled val="1"/>
        </dgm:presLayoutVars>
      </dgm:prSet>
      <dgm:spPr/>
    </dgm:pt>
    <dgm:pt modelId="{41C681C8-8D98-4524-934C-4A41044B473B}" type="pres">
      <dgm:prSet presAssocID="{D8E4DAE3-A3EE-4452-9A7C-ECE697606CFF}" presName="FiveNodes_3_text" presStyleLbl="node1" presStyleIdx="4" presStyleCnt="5">
        <dgm:presLayoutVars>
          <dgm:bulletEnabled val="1"/>
        </dgm:presLayoutVars>
      </dgm:prSet>
      <dgm:spPr/>
    </dgm:pt>
    <dgm:pt modelId="{834E1D04-6296-4DA7-BC1C-0C2D0EAE0E45}" type="pres">
      <dgm:prSet presAssocID="{D8E4DAE3-A3EE-4452-9A7C-ECE697606CFF}" presName="FiveNodes_4_text" presStyleLbl="node1" presStyleIdx="4" presStyleCnt="5">
        <dgm:presLayoutVars>
          <dgm:bulletEnabled val="1"/>
        </dgm:presLayoutVars>
      </dgm:prSet>
      <dgm:spPr/>
    </dgm:pt>
    <dgm:pt modelId="{78646B36-D9A5-4B79-B1DB-93507AF56D38}" type="pres">
      <dgm:prSet presAssocID="{D8E4DAE3-A3EE-4452-9A7C-ECE697606CFF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8094B733-35EA-4928-B216-BA2C83E278FA}" type="presOf" srcId="{95ADF890-40E6-4FB3-AD59-1C7E06C9CA3A}" destId="{D1BC87FF-B66F-4B1F-95C8-DFC12E83818E}" srcOrd="0" destOrd="0" presId="urn:microsoft.com/office/officeart/2005/8/layout/vProcess5"/>
    <dgm:cxn modelId="{0CE4AF34-5D41-4A22-9F86-A04CE4F4CFBA}" srcId="{D8E4DAE3-A3EE-4452-9A7C-ECE697606CFF}" destId="{E5B6BF9C-FD64-4BF1-83AD-7E9F7191DE0E}" srcOrd="2" destOrd="0" parTransId="{29ED0F46-B45C-4C8E-ACBC-EF29B1BC5C2A}" sibTransId="{0E470966-FDD6-417B-AF49-5B1FEF1AAC5F}"/>
    <dgm:cxn modelId="{7777D438-DBD6-4FFC-8579-3A78D854B483}" type="presOf" srcId="{F50B39D5-8C0A-4232-8167-D005B89BD427}" destId="{89D9D316-B133-4F8D-9184-CA39D53ED0C6}" srcOrd="0" destOrd="0" presId="urn:microsoft.com/office/officeart/2005/8/layout/vProcess5"/>
    <dgm:cxn modelId="{256B1E45-0B7C-48A4-A406-454E92E254E2}" type="presOf" srcId="{2DFA6A14-21EC-4769-BD23-D31E218CC10C}" destId="{A1F0FF08-99EC-4FF3-90FE-661137A371EB}" srcOrd="0" destOrd="0" presId="urn:microsoft.com/office/officeart/2005/8/layout/vProcess5"/>
    <dgm:cxn modelId="{5627BA47-3837-4F55-9DC0-65EDA3FBA978}" srcId="{D8E4DAE3-A3EE-4452-9A7C-ECE697606CFF}" destId="{95ADF890-40E6-4FB3-AD59-1C7E06C9CA3A}" srcOrd="0" destOrd="0" parTransId="{149204B7-8F93-490A-8D20-4D77199C94CE}" sibTransId="{A175BEFC-2004-4B26-92E0-D1A149EB906C}"/>
    <dgm:cxn modelId="{5EC0FA47-5B19-48BB-AFA5-E8153D30B95A}" type="presOf" srcId="{A175BEFC-2004-4B26-92E0-D1A149EB906C}" destId="{CFECC53D-4A28-49AD-AB8B-BA17A97DE9B4}" srcOrd="0" destOrd="0" presId="urn:microsoft.com/office/officeart/2005/8/layout/vProcess5"/>
    <dgm:cxn modelId="{6BD3BA4A-31B8-4049-A79A-13C959C265D4}" type="presOf" srcId="{56EAFB9F-78C3-43BA-B146-3B7137F6B36F}" destId="{8A68C9E0-DEDD-422A-A2A5-482A6B07D062}" srcOrd="0" destOrd="0" presId="urn:microsoft.com/office/officeart/2005/8/layout/vProcess5"/>
    <dgm:cxn modelId="{A2E8B96C-2BB6-4C18-A3AE-8204E45B5284}" srcId="{D8E4DAE3-A3EE-4452-9A7C-ECE697606CFF}" destId="{6A8F83D1-0777-44E0-BDD4-5E24ED7CE101}" srcOrd="3" destOrd="0" parTransId="{79C69581-FDEE-4946-B16E-CE844EC87068}" sibTransId="{F50B39D5-8C0A-4232-8167-D005B89BD427}"/>
    <dgm:cxn modelId="{5F138450-F03F-4A58-BD13-AD631399C449}" type="presOf" srcId="{863DFFB9-72BE-4C50-9A18-F0D6EE07580B}" destId="{78646B36-D9A5-4B79-B1DB-93507AF56D38}" srcOrd="1" destOrd="0" presId="urn:microsoft.com/office/officeart/2005/8/layout/vProcess5"/>
    <dgm:cxn modelId="{F569A990-39BE-4CD1-A840-544FA613C608}" type="presOf" srcId="{D8E4DAE3-A3EE-4452-9A7C-ECE697606CFF}" destId="{C800D172-83C0-44DE-A712-E4FBE2D98833}" srcOrd="0" destOrd="0" presId="urn:microsoft.com/office/officeart/2005/8/layout/vProcess5"/>
    <dgm:cxn modelId="{4AA0BA91-DAFF-424D-BA25-C0643BF08E8A}" type="presOf" srcId="{56EAFB9F-78C3-43BA-B146-3B7137F6B36F}" destId="{FEFB0A1F-8FF4-4998-8367-DB42ED1CF559}" srcOrd="1" destOrd="0" presId="urn:microsoft.com/office/officeart/2005/8/layout/vProcess5"/>
    <dgm:cxn modelId="{38F9FEC0-403A-4BB8-A2D0-B4F0E576102E}" type="presOf" srcId="{863DFFB9-72BE-4C50-9A18-F0D6EE07580B}" destId="{28722960-6D66-4EF0-9AD5-355C64095623}" srcOrd="0" destOrd="0" presId="urn:microsoft.com/office/officeart/2005/8/layout/vProcess5"/>
    <dgm:cxn modelId="{6E5241C2-5BA6-401A-A461-63CC7A45E684}" srcId="{D8E4DAE3-A3EE-4452-9A7C-ECE697606CFF}" destId="{56EAFB9F-78C3-43BA-B146-3B7137F6B36F}" srcOrd="1" destOrd="0" parTransId="{F0663310-B276-4823-B46B-5FC905015267}" sibTransId="{2DFA6A14-21EC-4769-BD23-D31E218CC10C}"/>
    <dgm:cxn modelId="{82C8A7C9-2379-47CE-8190-ED5A48467C97}" type="presOf" srcId="{E5B6BF9C-FD64-4BF1-83AD-7E9F7191DE0E}" destId="{C1E451C1-C639-4B01-A2C1-B1BCF6623D9B}" srcOrd="0" destOrd="0" presId="urn:microsoft.com/office/officeart/2005/8/layout/vProcess5"/>
    <dgm:cxn modelId="{28E6C5D0-F3C8-495D-AA82-E995F670513D}" type="presOf" srcId="{E5B6BF9C-FD64-4BF1-83AD-7E9F7191DE0E}" destId="{41C681C8-8D98-4524-934C-4A41044B473B}" srcOrd="1" destOrd="0" presId="urn:microsoft.com/office/officeart/2005/8/layout/vProcess5"/>
    <dgm:cxn modelId="{D392F4D0-CF8E-4535-B0BF-E0AD45E41364}" type="presOf" srcId="{0E470966-FDD6-417B-AF49-5B1FEF1AAC5F}" destId="{92574762-B73D-4005-A98A-BB8470E2056E}" srcOrd="0" destOrd="0" presId="urn:microsoft.com/office/officeart/2005/8/layout/vProcess5"/>
    <dgm:cxn modelId="{FB9090D2-D159-4F89-8931-9B1DCD50E7BB}" type="presOf" srcId="{6A8F83D1-0777-44E0-BDD4-5E24ED7CE101}" destId="{4FD1E8FE-36FE-4AA2-85CE-D549407E0B09}" srcOrd="0" destOrd="0" presId="urn:microsoft.com/office/officeart/2005/8/layout/vProcess5"/>
    <dgm:cxn modelId="{AA2C6CDB-E0A4-44E6-A4FE-FF171B43D2F3}" srcId="{D8E4DAE3-A3EE-4452-9A7C-ECE697606CFF}" destId="{863DFFB9-72BE-4C50-9A18-F0D6EE07580B}" srcOrd="4" destOrd="0" parTransId="{9512E7FC-5584-4C89-8814-61B88FAE62EE}" sibTransId="{C7F6637E-1135-47DB-81D0-A54D422FEBB1}"/>
    <dgm:cxn modelId="{31F785DB-95FC-41BF-B876-C0DE8B1E96C1}" type="presOf" srcId="{95ADF890-40E6-4FB3-AD59-1C7E06C9CA3A}" destId="{83D8C325-F147-4EDB-A283-BF8250C62713}" srcOrd="1" destOrd="0" presId="urn:microsoft.com/office/officeart/2005/8/layout/vProcess5"/>
    <dgm:cxn modelId="{6D83A4DE-5BB0-4E9C-AD0C-F57C5831BA8D}" type="presOf" srcId="{6A8F83D1-0777-44E0-BDD4-5E24ED7CE101}" destId="{834E1D04-6296-4DA7-BC1C-0C2D0EAE0E45}" srcOrd="1" destOrd="0" presId="urn:microsoft.com/office/officeart/2005/8/layout/vProcess5"/>
    <dgm:cxn modelId="{3F3CD7A9-E845-4CB9-AC4D-52A3677CD437}" type="presParOf" srcId="{C800D172-83C0-44DE-A712-E4FBE2D98833}" destId="{995ECCDB-A7FF-434C-9436-3CD22B8DCC37}" srcOrd="0" destOrd="0" presId="urn:microsoft.com/office/officeart/2005/8/layout/vProcess5"/>
    <dgm:cxn modelId="{FACE8E1F-7614-42D0-9D5F-CD1A8F0186A2}" type="presParOf" srcId="{C800D172-83C0-44DE-A712-E4FBE2D98833}" destId="{D1BC87FF-B66F-4B1F-95C8-DFC12E83818E}" srcOrd="1" destOrd="0" presId="urn:microsoft.com/office/officeart/2005/8/layout/vProcess5"/>
    <dgm:cxn modelId="{A22B0D68-8568-41E6-9F3C-60816C451038}" type="presParOf" srcId="{C800D172-83C0-44DE-A712-E4FBE2D98833}" destId="{8A68C9E0-DEDD-422A-A2A5-482A6B07D062}" srcOrd="2" destOrd="0" presId="urn:microsoft.com/office/officeart/2005/8/layout/vProcess5"/>
    <dgm:cxn modelId="{B791BFB0-E3B7-4176-A963-13A63EA3330D}" type="presParOf" srcId="{C800D172-83C0-44DE-A712-E4FBE2D98833}" destId="{C1E451C1-C639-4B01-A2C1-B1BCF6623D9B}" srcOrd="3" destOrd="0" presId="urn:microsoft.com/office/officeart/2005/8/layout/vProcess5"/>
    <dgm:cxn modelId="{2EC42B71-D8BC-4BD3-8E3C-AC2E1B784313}" type="presParOf" srcId="{C800D172-83C0-44DE-A712-E4FBE2D98833}" destId="{4FD1E8FE-36FE-4AA2-85CE-D549407E0B09}" srcOrd="4" destOrd="0" presId="urn:microsoft.com/office/officeart/2005/8/layout/vProcess5"/>
    <dgm:cxn modelId="{2AEE0A03-4983-4961-A434-3958AF8A519A}" type="presParOf" srcId="{C800D172-83C0-44DE-A712-E4FBE2D98833}" destId="{28722960-6D66-4EF0-9AD5-355C64095623}" srcOrd="5" destOrd="0" presId="urn:microsoft.com/office/officeart/2005/8/layout/vProcess5"/>
    <dgm:cxn modelId="{A2ACEED1-B4EC-49EF-9981-47FCDBC468D9}" type="presParOf" srcId="{C800D172-83C0-44DE-A712-E4FBE2D98833}" destId="{CFECC53D-4A28-49AD-AB8B-BA17A97DE9B4}" srcOrd="6" destOrd="0" presId="urn:microsoft.com/office/officeart/2005/8/layout/vProcess5"/>
    <dgm:cxn modelId="{AC1DB5DF-DF4F-4513-A254-75D2C8CD6817}" type="presParOf" srcId="{C800D172-83C0-44DE-A712-E4FBE2D98833}" destId="{A1F0FF08-99EC-4FF3-90FE-661137A371EB}" srcOrd="7" destOrd="0" presId="urn:microsoft.com/office/officeart/2005/8/layout/vProcess5"/>
    <dgm:cxn modelId="{DD4F9360-6FDB-4A55-ADD3-0DFDD2AEC6FF}" type="presParOf" srcId="{C800D172-83C0-44DE-A712-E4FBE2D98833}" destId="{92574762-B73D-4005-A98A-BB8470E2056E}" srcOrd="8" destOrd="0" presId="urn:microsoft.com/office/officeart/2005/8/layout/vProcess5"/>
    <dgm:cxn modelId="{5ADFA3BF-4D25-4CB1-BE8F-91D3F6A3DC21}" type="presParOf" srcId="{C800D172-83C0-44DE-A712-E4FBE2D98833}" destId="{89D9D316-B133-4F8D-9184-CA39D53ED0C6}" srcOrd="9" destOrd="0" presId="urn:microsoft.com/office/officeart/2005/8/layout/vProcess5"/>
    <dgm:cxn modelId="{4A3A18D6-7354-4ABF-935D-B1BD805D0044}" type="presParOf" srcId="{C800D172-83C0-44DE-A712-E4FBE2D98833}" destId="{83D8C325-F147-4EDB-A283-BF8250C62713}" srcOrd="10" destOrd="0" presId="urn:microsoft.com/office/officeart/2005/8/layout/vProcess5"/>
    <dgm:cxn modelId="{27C55019-9009-45F1-A7FB-A4B792EDA3CA}" type="presParOf" srcId="{C800D172-83C0-44DE-A712-E4FBE2D98833}" destId="{FEFB0A1F-8FF4-4998-8367-DB42ED1CF559}" srcOrd="11" destOrd="0" presId="urn:microsoft.com/office/officeart/2005/8/layout/vProcess5"/>
    <dgm:cxn modelId="{6CFA8FAC-2389-4A40-9BD3-F8B6870C70D6}" type="presParOf" srcId="{C800D172-83C0-44DE-A712-E4FBE2D98833}" destId="{41C681C8-8D98-4524-934C-4A41044B473B}" srcOrd="12" destOrd="0" presId="urn:microsoft.com/office/officeart/2005/8/layout/vProcess5"/>
    <dgm:cxn modelId="{286E759C-667C-43E3-8052-1C0EE494314A}" type="presParOf" srcId="{C800D172-83C0-44DE-A712-E4FBE2D98833}" destId="{834E1D04-6296-4DA7-BC1C-0C2D0EAE0E45}" srcOrd="13" destOrd="0" presId="urn:microsoft.com/office/officeart/2005/8/layout/vProcess5"/>
    <dgm:cxn modelId="{028FA375-4622-4EC2-BC90-5E8675989867}" type="presParOf" srcId="{C800D172-83C0-44DE-A712-E4FBE2D98833}" destId="{78646B36-D9A5-4B79-B1DB-93507AF56D38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D8E4DAE3-A3EE-4452-9A7C-ECE697606CFF}" type="doc">
      <dgm:prSet loTypeId="urn:microsoft.com/office/officeart/2011/layout/CircleProcess" loCatId="process" qsTypeId="urn:microsoft.com/office/officeart/2005/8/quickstyle/simple3" qsCatId="simple" csTypeId="urn:microsoft.com/office/officeart/2005/8/colors/accent0_3" csCatId="mainScheme" phldr="1"/>
      <dgm:spPr/>
      <dgm:t>
        <a:bodyPr/>
        <a:lstStyle/>
        <a:p>
          <a:endParaRPr lang="en-IN"/>
        </a:p>
      </dgm:t>
    </dgm:pt>
    <dgm:pt modelId="{95ADF890-40E6-4FB3-AD59-1C7E06C9CA3A}">
      <dgm:prSet phldrT="[Text]" custT="1"/>
      <dgm:spPr/>
      <dgm:t>
        <a:bodyPr/>
        <a:lstStyle/>
        <a:p>
          <a:r>
            <a:rPr lang="en-US" sz="2000" b="1" i="0" u="none" dirty="0">
              <a:solidFill>
                <a:srgbClr val="FF0000"/>
              </a:solidFill>
            </a:rPr>
            <a:t>Negative Impact</a:t>
          </a:r>
          <a:endParaRPr lang="en-NZ" sz="2000" b="1" dirty="0">
            <a:solidFill>
              <a:srgbClr val="FF0000"/>
            </a:solidFill>
          </a:endParaRPr>
        </a:p>
      </dgm:t>
    </dgm:pt>
    <dgm:pt modelId="{149204B7-8F93-490A-8D20-4D77199C94CE}" type="parTrans" cxnId="{5627BA47-3837-4F55-9DC0-65EDA3FBA978}">
      <dgm:prSet/>
      <dgm:spPr/>
      <dgm:t>
        <a:bodyPr/>
        <a:lstStyle/>
        <a:p>
          <a:endParaRPr lang="en-NZ"/>
        </a:p>
      </dgm:t>
    </dgm:pt>
    <dgm:pt modelId="{A175BEFC-2004-4B26-92E0-D1A149EB906C}" type="sibTrans" cxnId="{5627BA47-3837-4F55-9DC0-65EDA3FBA978}">
      <dgm:prSet/>
      <dgm:spPr/>
      <dgm:t>
        <a:bodyPr/>
        <a:lstStyle/>
        <a:p>
          <a:endParaRPr lang="en-NZ"/>
        </a:p>
      </dgm:t>
    </dgm:pt>
    <dgm:pt modelId="{30EC2BFC-DB34-4A21-96A2-D9651076CB99}">
      <dgm:prSet custT="1"/>
      <dgm:spPr/>
      <dgm:t>
        <a:bodyPr/>
        <a:lstStyle/>
        <a:p>
          <a:pPr>
            <a:buNone/>
          </a:pPr>
          <a:r>
            <a:rPr lang="en-US" sz="1600" b="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Need for ongoing monitoring, transparency and regulatory oversight.</a:t>
          </a:r>
        </a:p>
      </dgm:t>
    </dgm:pt>
    <dgm:pt modelId="{8B234697-3893-40BF-97A8-6208415C1EE3}" type="parTrans" cxnId="{076D682D-5617-4920-ADB8-0AB393A7CDDC}">
      <dgm:prSet/>
      <dgm:spPr/>
      <dgm:t>
        <a:bodyPr/>
        <a:lstStyle/>
        <a:p>
          <a:endParaRPr lang="en-IN"/>
        </a:p>
      </dgm:t>
    </dgm:pt>
    <dgm:pt modelId="{B46E7476-A9AE-4959-99B2-9EECDBD6489E}" type="sibTrans" cxnId="{076D682D-5617-4920-ADB8-0AB393A7CDDC}">
      <dgm:prSet/>
      <dgm:spPr/>
      <dgm:t>
        <a:bodyPr/>
        <a:lstStyle/>
        <a:p>
          <a:endParaRPr lang="en-IN"/>
        </a:p>
      </dgm:t>
    </dgm:pt>
    <dgm:pt modelId="{97090F05-E8DB-4370-B6F1-253FFB8B381F}">
      <dgm:prSet custT="1"/>
      <dgm:spPr/>
      <dgm:t>
        <a:bodyPr/>
        <a:lstStyle/>
        <a:p>
          <a:pPr>
            <a:buNone/>
          </a:pPr>
          <a:r>
            <a:rPr lang="en-IN" sz="1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Algorithmic bias may increase health inequalities (Lim et al., 2022)</a:t>
          </a:r>
        </a:p>
      </dgm:t>
    </dgm:pt>
    <dgm:pt modelId="{87DEF29C-21BF-457A-969B-F65AED007A6B}" type="parTrans" cxnId="{0AB58449-224A-4BBD-A61B-F750F94B56E0}">
      <dgm:prSet/>
      <dgm:spPr/>
      <dgm:t>
        <a:bodyPr/>
        <a:lstStyle/>
        <a:p>
          <a:endParaRPr lang="en-IN"/>
        </a:p>
      </dgm:t>
    </dgm:pt>
    <dgm:pt modelId="{2409DE7D-8C48-4752-9AB5-8F7D1742FA02}" type="sibTrans" cxnId="{0AB58449-224A-4BBD-A61B-F750F94B56E0}">
      <dgm:prSet/>
      <dgm:spPr/>
      <dgm:t>
        <a:bodyPr/>
        <a:lstStyle/>
        <a:p>
          <a:endParaRPr lang="en-IN"/>
        </a:p>
      </dgm:t>
    </dgm:pt>
    <dgm:pt modelId="{DAED96A7-BA9B-438D-9C22-D0A7DB1EA4B3}">
      <dgm:prSet phldrT="[Text]" custT="1"/>
      <dgm:spPr/>
      <dgm:t>
        <a:bodyPr/>
        <a:lstStyle/>
        <a:p>
          <a:r>
            <a:rPr lang="en-NZ" sz="1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Reduced human interaction may affect public acceptance.</a:t>
          </a:r>
        </a:p>
      </dgm:t>
    </dgm:pt>
    <dgm:pt modelId="{0BAD1281-DA3B-455D-B40F-BDEA37357651}" type="parTrans" cxnId="{469983E8-36DE-43EB-874B-C775285A3936}">
      <dgm:prSet/>
      <dgm:spPr/>
      <dgm:t>
        <a:bodyPr/>
        <a:lstStyle/>
        <a:p>
          <a:endParaRPr lang="en-IN"/>
        </a:p>
      </dgm:t>
    </dgm:pt>
    <dgm:pt modelId="{5E594447-E5CD-499E-83FD-F3B6B119900E}" type="sibTrans" cxnId="{469983E8-36DE-43EB-874B-C775285A3936}">
      <dgm:prSet/>
      <dgm:spPr/>
      <dgm:t>
        <a:bodyPr/>
        <a:lstStyle/>
        <a:p>
          <a:endParaRPr lang="en-IN"/>
        </a:p>
      </dgm:t>
    </dgm:pt>
    <dgm:pt modelId="{E91396E7-8634-49E3-ABC0-8D0BCD196420}">
      <dgm:prSet custT="1"/>
      <dgm:spPr/>
      <dgm:t>
        <a:bodyPr/>
        <a:lstStyle/>
        <a:p>
          <a:pPr>
            <a:buNone/>
          </a:pPr>
          <a:r>
            <a:rPr lang="en-US" sz="1600" b="0" i="0" u="none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Possible trust issues if people are unfamiliar with AI.</a:t>
          </a:r>
          <a:endParaRPr lang="en-US" sz="1800" b="0" dirty="0">
            <a:solidFill>
              <a:srgbClr val="002060"/>
            </a:solidFill>
          </a:endParaRPr>
        </a:p>
      </dgm:t>
    </dgm:pt>
    <dgm:pt modelId="{C41BDBAA-16E8-4F78-8EEB-F4941230FA27}" type="sibTrans" cxnId="{27DF1161-FCB2-44EE-8156-67C4A85A4687}">
      <dgm:prSet/>
      <dgm:spPr/>
      <dgm:t>
        <a:bodyPr/>
        <a:lstStyle/>
        <a:p>
          <a:endParaRPr lang="en-IN"/>
        </a:p>
      </dgm:t>
    </dgm:pt>
    <dgm:pt modelId="{9612E837-8D61-4A2F-88C8-5A9DC4F93190}" type="parTrans" cxnId="{27DF1161-FCB2-44EE-8156-67C4A85A4687}">
      <dgm:prSet/>
      <dgm:spPr/>
      <dgm:t>
        <a:bodyPr/>
        <a:lstStyle/>
        <a:p>
          <a:endParaRPr lang="en-IN"/>
        </a:p>
      </dgm:t>
    </dgm:pt>
    <dgm:pt modelId="{A248CCC7-B074-46DF-95A6-66B4B870D9ED}" type="pres">
      <dgm:prSet presAssocID="{D8E4DAE3-A3EE-4452-9A7C-ECE697606CFF}" presName="Name0" presStyleCnt="0">
        <dgm:presLayoutVars>
          <dgm:chMax val="11"/>
          <dgm:chPref val="11"/>
          <dgm:dir/>
          <dgm:resizeHandles/>
        </dgm:presLayoutVars>
      </dgm:prSet>
      <dgm:spPr/>
    </dgm:pt>
    <dgm:pt modelId="{E51245C5-2AF3-4248-8154-A87E2C7C8B37}" type="pres">
      <dgm:prSet presAssocID="{97090F05-E8DB-4370-B6F1-253FFB8B381F}" presName="Accent5" presStyleCnt="0"/>
      <dgm:spPr/>
    </dgm:pt>
    <dgm:pt modelId="{3DD58A50-5DC2-43C2-A511-F11E32D4C741}" type="pres">
      <dgm:prSet presAssocID="{97090F05-E8DB-4370-B6F1-253FFB8B381F}" presName="Accent" presStyleLbl="node1" presStyleIdx="0" presStyleCnt="5"/>
      <dgm:spPr/>
    </dgm:pt>
    <dgm:pt modelId="{7C7FDE39-B21A-47FE-BB01-F31066EFDF83}" type="pres">
      <dgm:prSet presAssocID="{97090F05-E8DB-4370-B6F1-253FFB8B381F}" presName="ParentBackground5" presStyleCnt="0"/>
      <dgm:spPr/>
    </dgm:pt>
    <dgm:pt modelId="{514A9FAE-52FE-4C97-BD3D-69B88815F5D0}" type="pres">
      <dgm:prSet presAssocID="{97090F05-E8DB-4370-B6F1-253FFB8B381F}" presName="ParentBackground" presStyleLbl="fgAcc1" presStyleIdx="0" presStyleCnt="5"/>
      <dgm:spPr/>
    </dgm:pt>
    <dgm:pt modelId="{0C9D7F25-4F68-469E-9358-428787BE1181}" type="pres">
      <dgm:prSet presAssocID="{97090F05-E8DB-4370-B6F1-253FFB8B381F}" presName="Parent5" presStyleLbl="revTx" presStyleIdx="0" presStyleCnt="0">
        <dgm:presLayoutVars>
          <dgm:chMax val="1"/>
          <dgm:chPref val="1"/>
          <dgm:bulletEnabled val="1"/>
        </dgm:presLayoutVars>
      </dgm:prSet>
      <dgm:spPr/>
    </dgm:pt>
    <dgm:pt modelId="{70E52D2E-7F02-4955-9190-EBD7A0D2FDAF}" type="pres">
      <dgm:prSet presAssocID="{30EC2BFC-DB34-4A21-96A2-D9651076CB99}" presName="Accent4" presStyleCnt="0"/>
      <dgm:spPr/>
    </dgm:pt>
    <dgm:pt modelId="{9334E8A7-A0CC-48BC-B175-1DF8F17C87AA}" type="pres">
      <dgm:prSet presAssocID="{30EC2BFC-DB34-4A21-96A2-D9651076CB99}" presName="Accent" presStyleLbl="node1" presStyleIdx="1" presStyleCnt="5"/>
      <dgm:spPr/>
    </dgm:pt>
    <dgm:pt modelId="{BEC744E5-D27F-4191-9CA6-601A8056952F}" type="pres">
      <dgm:prSet presAssocID="{30EC2BFC-DB34-4A21-96A2-D9651076CB99}" presName="ParentBackground4" presStyleCnt="0"/>
      <dgm:spPr/>
    </dgm:pt>
    <dgm:pt modelId="{64E5941E-2A1F-43DC-A22B-947ABCAC1966}" type="pres">
      <dgm:prSet presAssocID="{30EC2BFC-DB34-4A21-96A2-D9651076CB99}" presName="ParentBackground" presStyleLbl="fgAcc1" presStyleIdx="1" presStyleCnt="5"/>
      <dgm:spPr/>
    </dgm:pt>
    <dgm:pt modelId="{04AC7E3F-F0BA-43DD-A18F-5F58F2C2F332}" type="pres">
      <dgm:prSet presAssocID="{30EC2BFC-DB34-4A21-96A2-D9651076CB99}" presName="Parent4" presStyleLbl="revTx" presStyleIdx="0" presStyleCnt="0">
        <dgm:presLayoutVars>
          <dgm:chMax val="1"/>
          <dgm:chPref val="1"/>
          <dgm:bulletEnabled val="1"/>
        </dgm:presLayoutVars>
      </dgm:prSet>
      <dgm:spPr/>
    </dgm:pt>
    <dgm:pt modelId="{B80B8855-F7E0-4372-9E4C-4DD07E85538E}" type="pres">
      <dgm:prSet presAssocID="{E91396E7-8634-49E3-ABC0-8D0BCD196420}" presName="Accent3" presStyleCnt="0"/>
      <dgm:spPr/>
    </dgm:pt>
    <dgm:pt modelId="{908FBEF1-1D60-4868-9C82-3F1CDADE87BB}" type="pres">
      <dgm:prSet presAssocID="{E91396E7-8634-49E3-ABC0-8D0BCD196420}" presName="Accent" presStyleLbl="node1" presStyleIdx="2" presStyleCnt="5"/>
      <dgm:spPr/>
    </dgm:pt>
    <dgm:pt modelId="{C299ED1E-61E9-4D9B-ADDA-66527C0DEC78}" type="pres">
      <dgm:prSet presAssocID="{E91396E7-8634-49E3-ABC0-8D0BCD196420}" presName="ParentBackground3" presStyleCnt="0"/>
      <dgm:spPr/>
    </dgm:pt>
    <dgm:pt modelId="{083D608A-10F7-4683-841F-4E79CAB75ADB}" type="pres">
      <dgm:prSet presAssocID="{E91396E7-8634-49E3-ABC0-8D0BCD196420}" presName="ParentBackground" presStyleLbl="fgAcc1" presStyleIdx="2" presStyleCnt="5"/>
      <dgm:spPr/>
    </dgm:pt>
    <dgm:pt modelId="{8F7DF118-6BF1-4AD1-B217-9BB1A8139FB1}" type="pres">
      <dgm:prSet presAssocID="{E91396E7-8634-49E3-ABC0-8D0BCD196420}" presName="Parent3" presStyleLbl="revTx" presStyleIdx="0" presStyleCnt="0">
        <dgm:presLayoutVars>
          <dgm:chMax val="1"/>
          <dgm:chPref val="1"/>
          <dgm:bulletEnabled val="1"/>
        </dgm:presLayoutVars>
      </dgm:prSet>
      <dgm:spPr/>
    </dgm:pt>
    <dgm:pt modelId="{5E06B4E6-1C3E-4D38-9038-FECD4918DD32}" type="pres">
      <dgm:prSet presAssocID="{DAED96A7-BA9B-438D-9C22-D0A7DB1EA4B3}" presName="Accent2" presStyleCnt="0"/>
      <dgm:spPr/>
    </dgm:pt>
    <dgm:pt modelId="{00DA9765-0708-41E7-AFBF-F4FC6487FCD6}" type="pres">
      <dgm:prSet presAssocID="{DAED96A7-BA9B-438D-9C22-D0A7DB1EA4B3}" presName="Accent" presStyleLbl="node1" presStyleIdx="3" presStyleCnt="5"/>
      <dgm:spPr/>
    </dgm:pt>
    <dgm:pt modelId="{BB316789-A19A-44FA-A902-48B12CED4098}" type="pres">
      <dgm:prSet presAssocID="{DAED96A7-BA9B-438D-9C22-D0A7DB1EA4B3}" presName="ParentBackground2" presStyleCnt="0"/>
      <dgm:spPr/>
    </dgm:pt>
    <dgm:pt modelId="{DFEF07D1-7458-4F0D-BF98-DAE9618A3923}" type="pres">
      <dgm:prSet presAssocID="{DAED96A7-BA9B-438D-9C22-D0A7DB1EA4B3}" presName="ParentBackground" presStyleLbl="fgAcc1" presStyleIdx="3" presStyleCnt="5"/>
      <dgm:spPr/>
    </dgm:pt>
    <dgm:pt modelId="{94205B34-49D3-4D49-A667-076B2AE50042}" type="pres">
      <dgm:prSet presAssocID="{DAED96A7-BA9B-438D-9C22-D0A7DB1EA4B3}" presName="Parent2" presStyleLbl="revTx" presStyleIdx="0" presStyleCnt="0">
        <dgm:presLayoutVars>
          <dgm:chMax val="1"/>
          <dgm:chPref val="1"/>
          <dgm:bulletEnabled val="1"/>
        </dgm:presLayoutVars>
      </dgm:prSet>
      <dgm:spPr/>
    </dgm:pt>
    <dgm:pt modelId="{BDC2D6B1-1D21-4E6D-A040-4C876689ABF3}" type="pres">
      <dgm:prSet presAssocID="{95ADF890-40E6-4FB3-AD59-1C7E06C9CA3A}" presName="Accent1" presStyleCnt="0"/>
      <dgm:spPr/>
    </dgm:pt>
    <dgm:pt modelId="{6653AE78-8F88-4ACD-8976-2A53C5D6B76A}" type="pres">
      <dgm:prSet presAssocID="{95ADF890-40E6-4FB3-AD59-1C7E06C9CA3A}" presName="Accent" presStyleLbl="node1" presStyleIdx="4" presStyleCnt="5"/>
      <dgm:spPr/>
    </dgm:pt>
    <dgm:pt modelId="{8E82D7BD-7B01-4F48-A389-700846FF3EB8}" type="pres">
      <dgm:prSet presAssocID="{95ADF890-40E6-4FB3-AD59-1C7E06C9CA3A}" presName="ParentBackground1" presStyleCnt="0"/>
      <dgm:spPr/>
    </dgm:pt>
    <dgm:pt modelId="{1D1C201A-7E47-41E8-A30F-EBC4F57C6598}" type="pres">
      <dgm:prSet presAssocID="{95ADF890-40E6-4FB3-AD59-1C7E06C9CA3A}" presName="ParentBackground" presStyleLbl="fgAcc1" presStyleIdx="4" presStyleCnt="5"/>
      <dgm:spPr/>
    </dgm:pt>
    <dgm:pt modelId="{A78B6523-39B7-4158-BF51-9E110CE2444F}" type="pres">
      <dgm:prSet presAssocID="{95ADF890-40E6-4FB3-AD59-1C7E06C9CA3A}" presName="Parent1" presStyleLbl="revTx" presStyleIdx="0" presStyleCnt="0">
        <dgm:presLayoutVars>
          <dgm:chMax val="1"/>
          <dgm:chPref val="1"/>
          <dgm:bulletEnabled val="1"/>
        </dgm:presLayoutVars>
      </dgm:prSet>
      <dgm:spPr/>
    </dgm:pt>
  </dgm:ptLst>
  <dgm:cxnLst>
    <dgm:cxn modelId="{7D738A1B-20AB-431D-B7EB-9E45260D7A43}" type="presOf" srcId="{E91396E7-8634-49E3-ABC0-8D0BCD196420}" destId="{8F7DF118-6BF1-4AD1-B217-9BB1A8139FB1}" srcOrd="1" destOrd="0" presId="urn:microsoft.com/office/officeart/2011/layout/CircleProcess"/>
    <dgm:cxn modelId="{076D682D-5617-4920-ADB8-0AB393A7CDDC}" srcId="{D8E4DAE3-A3EE-4452-9A7C-ECE697606CFF}" destId="{30EC2BFC-DB34-4A21-96A2-D9651076CB99}" srcOrd="3" destOrd="0" parTransId="{8B234697-3893-40BF-97A8-6208415C1EE3}" sibTransId="{B46E7476-A9AE-4959-99B2-9EECDBD6489E}"/>
    <dgm:cxn modelId="{DAF9EF38-C0F1-4DE5-9A3A-4CDF1BB3FB75}" type="presOf" srcId="{97090F05-E8DB-4370-B6F1-253FFB8B381F}" destId="{514A9FAE-52FE-4C97-BD3D-69B88815F5D0}" srcOrd="0" destOrd="0" presId="urn:microsoft.com/office/officeart/2011/layout/CircleProcess"/>
    <dgm:cxn modelId="{35CD8B5B-0A1F-415F-9248-CA9CD150D9D8}" type="presOf" srcId="{95ADF890-40E6-4FB3-AD59-1C7E06C9CA3A}" destId="{A78B6523-39B7-4158-BF51-9E110CE2444F}" srcOrd="1" destOrd="0" presId="urn:microsoft.com/office/officeart/2011/layout/CircleProcess"/>
    <dgm:cxn modelId="{27DF1161-FCB2-44EE-8156-67C4A85A4687}" srcId="{D8E4DAE3-A3EE-4452-9A7C-ECE697606CFF}" destId="{E91396E7-8634-49E3-ABC0-8D0BCD196420}" srcOrd="2" destOrd="0" parTransId="{9612E837-8D61-4A2F-88C8-5A9DC4F93190}" sibTransId="{C41BDBAA-16E8-4F78-8EEB-F4941230FA27}"/>
    <dgm:cxn modelId="{5627BA47-3837-4F55-9DC0-65EDA3FBA978}" srcId="{D8E4DAE3-A3EE-4452-9A7C-ECE697606CFF}" destId="{95ADF890-40E6-4FB3-AD59-1C7E06C9CA3A}" srcOrd="0" destOrd="0" parTransId="{149204B7-8F93-490A-8D20-4D77199C94CE}" sibTransId="{A175BEFC-2004-4B26-92E0-D1A149EB906C}"/>
    <dgm:cxn modelId="{0AB58449-224A-4BBD-A61B-F750F94B56E0}" srcId="{D8E4DAE3-A3EE-4452-9A7C-ECE697606CFF}" destId="{97090F05-E8DB-4370-B6F1-253FFB8B381F}" srcOrd="4" destOrd="0" parTransId="{87DEF29C-21BF-457A-969B-F65AED007A6B}" sibTransId="{2409DE7D-8C48-4752-9AB5-8F7D1742FA02}"/>
    <dgm:cxn modelId="{2246C98C-8213-4301-8EF1-DE33C9094293}" type="presOf" srcId="{DAED96A7-BA9B-438D-9C22-D0A7DB1EA4B3}" destId="{94205B34-49D3-4D49-A667-076B2AE50042}" srcOrd="1" destOrd="0" presId="urn:microsoft.com/office/officeart/2011/layout/CircleProcess"/>
    <dgm:cxn modelId="{9001F892-A14E-438C-AC17-7285D019CF3D}" type="presOf" srcId="{95ADF890-40E6-4FB3-AD59-1C7E06C9CA3A}" destId="{1D1C201A-7E47-41E8-A30F-EBC4F57C6598}" srcOrd="0" destOrd="0" presId="urn:microsoft.com/office/officeart/2011/layout/CircleProcess"/>
    <dgm:cxn modelId="{D2C58FB9-2877-4957-97E4-412B9A2A8EDE}" type="presOf" srcId="{30EC2BFC-DB34-4A21-96A2-D9651076CB99}" destId="{04AC7E3F-F0BA-43DD-A18F-5F58F2C2F332}" srcOrd="1" destOrd="0" presId="urn:microsoft.com/office/officeart/2011/layout/CircleProcess"/>
    <dgm:cxn modelId="{263954BF-2449-4BA9-87EB-561086F3A7D2}" type="presOf" srcId="{97090F05-E8DB-4370-B6F1-253FFB8B381F}" destId="{0C9D7F25-4F68-469E-9358-428787BE1181}" srcOrd="1" destOrd="0" presId="urn:microsoft.com/office/officeart/2011/layout/CircleProcess"/>
    <dgm:cxn modelId="{0FDF4ED3-552D-4FAA-8ACF-734A03A2E42F}" type="presOf" srcId="{E91396E7-8634-49E3-ABC0-8D0BCD196420}" destId="{083D608A-10F7-4683-841F-4E79CAB75ADB}" srcOrd="0" destOrd="0" presId="urn:microsoft.com/office/officeart/2011/layout/CircleProcess"/>
    <dgm:cxn modelId="{499AC3E3-9BB8-4F55-830D-BF32326E4EBF}" type="presOf" srcId="{DAED96A7-BA9B-438D-9C22-D0A7DB1EA4B3}" destId="{DFEF07D1-7458-4F0D-BF98-DAE9618A3923}" srcOrd="0" destOrd="0" presId="urn:microsoft.com/office/officeart/2011/layout/CircleProcess"/>
    <dgm:cxn modelId="{BEC4F0E4-795E-4A43-8E4B-09DC5BCC3875}" type="presOf" srcId="{30EC2BFC-DB34-4A21-96A2-D9651076CB99}" destId="{64E5941E-2A1F-43DC-A22B-947ABCAC1966}" srcOrd="0" destOrd="0" presId="urn:microsoft.com/office/officeart/2011/layout/CircleProcess"/>
    <dgm:cxn modelId="{469983E8-36DE-43EB-874B-C775285A3936}" srcId="{D8E4DAE3-A3EE-4452-9A7C-ECE697606CFF}" destId="{DAED96A7-BA9B-438D-9C22-D0A7DB1EA4B3}" srcOrd="1" destOrd="0" parTransId="{0BAD1281-DA3B-455D-B40F-BDEA37357651}" sibTransId="{5E594447-E5CD-499E-83FD-F3B6B119900E}"/>
    <dgm:cxn modelId="{839EE4EE-5224-4389-9C13-3D6501A4FD43}" type="presOf" srcId="{D8E4DAE3-A3EE-4452-9A7C-ECE697606CFF}" destId="{A248CCC7-B074-46DF-95A6-66B4B870D9ED}" srcOrd="0" destOrd="0" presId="urn:microsoft.com/office/officeart/2011/layout/CircleProcess"/>
    <dgm:cxn modelId="{D5F39CA9-46BF-4D9A-85B6-5CBD7466A4D6}" type="presParOf" srcId="{A248CCC7-B074-46DF-95A6-66B4B870D9ED}" destId="{E51245C5-2AF3-4248-8154-A87E2C7C8B37}" srcOrd="0" destOrd="0" presId="urn:microsoft.com/office/officeart/2011/layout/CircleProcess"/>
    <dgm:cxn modelId="{97DE81EA-99DE-4235-95DF-0E708DFF401E}" type="presParOf" srcId="{E51245C5-2AF3-4248-8154-A87E2C7C8B37}" destId="{3DD58A50-5DC2-43C2-A511-F11E32D4C741}" srcOrd="0" destOrd="0" presId="urn:microsoft.com/office/officeart/2011/layout/CircleProcess"/>
    <dgm:cxn modelId="{5D379755-E11C-455B-ADF1-F9470C211BD2}" type="presParOf" srcId="{A248CCC7-B074-46DF-95A6-66B4B870D9ED}" destId="{7C7FDE39-B21A-47FE-BB01-F31066EFDF83}" srcOrd="1" destOrd="0" presId="urn:microsoft.com/office/officeart/2011/layout/CircleProcess"/>
    <dgm:cxn modelId="{006E7900-D714-4576-B800-ED6B55C8D3EA}" type="presParOf" srcId="{7C7FDE39-B21A-47FE-BB01-F31066EFDF83}" destId="{514A9FAE-52FE-4C97-BD3D-69B88815F5D0}" srcOrd="0" destOrd="0" presId="urn:microsoft.com/office/officeart/2011/layout/CircleProcess"/>
    <dgm:cxn modelId="{9F48129E-F6F9-41EB-AEC2-6B863E80359E}" type="presParOf" srcId="{A248CCC7-B074-46DF-95A6-66B4B870D9ED}" destId="{0C9D7F25-4F68-469E-9358-428787BE1181}" srcOrd="2" destOrd="0" presId="urn:microsoft.com/office/officeart/2011/layout/CircleProcess"/>
    <dgm:cxn modelId="{3B17E683-C2A1-41E5-BFA5-08213B5A71B4}" type="presParOf" srcId="{A248CCC7-B074-46DF-95A6-66B4B870D9ED}" destId="{70E52D2E-7F02-4955-9190-EBD7A0D2FDAF}" srcOrd="3" destOrd="0" presId="urn:microsoft.com/office/officeart/2011/layout/CircleProcess"/>
    <dgm:cxn modelId="{F3E91937-ECA1-4FD4-B7B5-2CD32EED3381}" type="presParOf" srcId="{70E52D2E-7F02-4955-9190-EBD7A0D2FDAF}" destId="{9334E8A7-A0CC-48BC-B175-1DF8F17C87AA}" srcOrd="0" destOrd="0" presId="urn:microsoft.com/office/officeart/2011/layout/CircleProcess"/>
    <dgm:cxn modelId="{C37671B6-DD2C-4712-A629-D22B8700BA94}" type="presParOf" srcId="{A248CCC7-B074-46DF-95A6-66B4B870D9ED}" destId="{BEC744E5-D27F-4191-9CA6-601A8056952F}" srcOrd="4" destOrd="0" presId="urn:microsoft.com/office/officeart/2011/layout/CircleProcess"/>
    <dgm:cxn modelId="{65A9A379-5CCC-406F-82A6-10E3844B8C6B}" type="presParOf" srcId="{BEC744E5-D27F-4191-9CA6-601A8056952F}" destId="{64E5941E-2A1F-43DC-A22B-947ABCAC1966}" srcOrd="0" destOrd="0" presId="urn:microsoft.com/office/officeart/2011/layout/CircleProcess"/>
    <dgm:cxn modelId="{E7609754-8471-4A14-A1D7-6F5DC10CF1A5}" type="presParOf" srcId="{A248CCC7-B074-46DF-95A6-66B4B870D9ED}" destId="{04AC7E3F-F0BA-43DD-A18F-5F58F2C2F332}" srcOrd="5" destOrd="0" presId="urn:microsoft.com/office/officeart/2011/layout/CircleProcess"/>
    <dgm:cxn modelId="{DB478695-2291-436C-A214-7893834AC8A7}" type="presParOf" srcId="{A248CCC7-B074-46DF-95A6-66B4B870D9ED}" destId="{B80B8855-F7E0-4372-9E4C-4DD07E85538E}" srcOrd="6" destOrd="0" presId="urn:microsoft.com/office/officeart/2011/layout/CircleProcess"/>
    <dgm:cxn modelId="{18B9BD57-0C92-47DE-88D9-29841879D7B0}" type="presParOf" srcId="{B80B8855-F7E0-4372-9E4C-4DD07E85538E}" destId="{908FBEF1-1D60-4868-9C82-3F1CDADE87BB}" srcOrd="0" destOrd="0" presId="urn:microsoft.com/office/officeart/2011/layout/CircleProcess"/>
    <dgm:cxn modelId="{4D2C45DD-5D7C-47CC-92A2-202939D013BA}" type="presParOf" srcId="{A248CCC7-B074-46DF-95A6-66B4B870D9ED}" destId="{C299ED1E-61E9-4D9B-ADDA-66527C0DEC78}" srcOrd="7" destOrd="0" presId="urn:microsoft.com/office/officeart/2011/layout/CircleProcess"/>
    <dgm:cxn modelId="{75FE5455-28CF-435F-88D7-8E3CC1E0FF5D}" type="presParOf" srcId="{C299ED1E-61E9-4D9B-ADDA-66527C0DEC78}" destId="{083D608A-10F7-4683-841F-4E79CAB75ADB}" srcOrd="0" destOrd="0" presId="urn:microsoft.com/office/officeart/2011/layout/CircleProcess"/>
    <dgm:cxn modelId="{62F38119-788C-4DFA-8EFF-576A15DFB623}" type="presParOf" srcId="{A248CCC7-B074-46DF-95A6-66B4B870D9ED}" destId="{8F7DF118-6BF1-4AD1-B217-9BB1A8139FB1}" srcOrd="8" destOrd="0" presId="urn:microsoft.com/office/officeart/2011/layout/CircleProcess"/>
    <dgm:cxn modelId="{BAAD760C-0D99-47A7-B3C5-883A91FD057E}" type="presParOf" srcId="{A248CCC7-B074-46DF-95A6-66B4B870D9ED}" destId="{5E06B4E6-1C3E-4D38-9038-FECD4918DD32}" srcOrd="9" destOrd="0" presId="urn:microsoft.com/office/officeart/2011/layout/CircleProcess"/>
    <dgm:cxn modelId="{FBDC0966-1757-4E42-8886-232961924081}" type="presParOf" srcId="{5E06B4E6-1C3E-4D38-9038-FECD4918DD32}" destId="{00DA9765-0708-41E7-AFBF-F4FC6487FCD6}" srcOrd="0" destOrd="0" presId="urn:microsoft.com/office/officeart/2011/layout/CircleProcess"/>
    <dgm:cxn modelId="{CD9B918A-A37A-4733-97B6-9A1E42D5C5F3}" type="presParOf" srcId="{A248CCC7-B074-46DF-95A6-66B4B870D9ED}" destId="{BB316789-A19A-44FA-A902-48B12CED4098}" srcOrd="10" destOrd="0" presId="urn:microsoft.com/office/officeart/2011/layout/CircleProcess"/>
    <dgm:cxn modelId="{F6E32ADA-428B-418F-80B5-3C669EEC1CBF}" type="presParOf" srcId="{BB316789-A19A-44FA-A902-48B12CED4098}" destId="{DFEF07D1-7458-4F0D-BF98-DAE9618A3923}" srcOrd="0" destOrd="0" presId="urn:microsoft.com/office/officeart/2011/layout/CircleProcess"/>
    <dgm:cxn modelId="{FF01272D-0C49-4E18-ABC6-969F5558B469}" type="presParOf" srcId="{A248CCC7-B074-46DF-95A6-66B4B870D9ED}" destId="{94205B34-49D3-4D49-A667-076B2AE50042}" srcOrd="11" destOrd="0" presId="urn:microsoft.com/office/officeart/2011/layout/CircleProcess"/>
    <dgm:cxn modelId="{727C5CB4-F68B-4DAF-80A1-F7D0C676F6F0}" type="presParOf" srcId="{A248CCC7-B074-46DF-95A6-66B4B870D9ED}" destId="{BDC2D6B1-1D21-4E6D-A040-4C876689ABF3}" srcOrd="12" destOrd="0" presId="urn:microsoft.com/office/officeart/2011/layout/CircleProcess"/>
    <dgm:cxn modelId="{2F0D41C5-6CF1-4E22-9F6D-F63EC9055771}" type="presParOf" srcId="{BDC2D6B1-1D21-4E6D-A040-4C876689ABF3}" destId="{6653AE78-8F88-4ACD-8976-2A53C5D6B76A}" srcOrd="0" destOrd="0" presId="urn:microsoft.com/office/officeart/2011/layout/CircleProcess"/>
    <dgm:cxn modelId="{61F1642E-3D73-4323-B190-C35E964DF18D}" type="presParOf" srcId="{A248CCC7-B074-46DF-95A6-66B4B870D9ED}" destId="{8E82D7BD-7B01-4F48-A389-700846FF3EB8}" srcOrd="13" destOrd="0" presId="urn:microsoft.com/office/officeart/2011/layout/CircleProcess"/>
    <dgm:cxn modelId="{57D6C1F4-2AE4-4F66-9B93-ED3C057226EB}" type="presParOf" srcId="{8E82D7BD-7B01-4F48-A389-700846FF3EB8}" destId="{1D1C201A-7E47-41E8-A30F-EBC4F57C6598}" srcOrd="0" destOrd="0" presId="urn:microsoft.com/office/officeart/2011/layout/CircleProcess"/>
    <dgm:cxn modelId="{BB10BB0D-4C52-41AD-861A-4FD4AF214DA2}" type="presParOf" srcId="{A248CCC7-B074-46DF-95A6-66B4B870D9ED}" destId="{A78B6523-39B7-4158-BF51-9E110CE2444F}" srcOrd="14" destOrd="0" presId="urn:microsoft.com/office/officeart/2011/layout/Circle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7C0BADC9-65D4-4057-A3A4-EBA54F2A314E}" type="doc">
      <dgm:prSet loTypeId="urn:microsoft.com/office/officeart/2005/8/layout/vProcess5" loCatId="process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n-IN"/>
        </a:p>
      </dgm:t>
    </dgm:pt>
    <dgm:pt modelId="{E03FF712-A604-4148-9DF4-7DE56349EAA1}">
      <dgm:prSet phldrT="[Text]"/>
      <dgm:spPr/>
      <dgm:t>
        <a:bodyPr/>
        <a:lstStyle/>
        <a:p>
          <a:pPr>
            <a:buFont typeface="Arial" panose="020B0604020202020204" pitchFamily="34" charset="0"/>
            <a:buChar char="●"/>
          </a:pPr>
          <a:r>
            <a:rPr lang="en-US" b="0" i="0" u="none">
              <a:latin typeface="Arial" panose="020B0604020202020204" pitchFamily="34" charset="0"/>
              <a:cs typeface="Arial" panose="020B0604020202020204" pitchFamily="34" charset="0"/>
            </a:rPr>
            <a:t>DERM is a recent and effective digital innovation in NHS dermatology (Skin Analytics, 2025b; Skene et al., 2024)</a:t>
          </a:r>
          <a:endParaRPr lang="en-IN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B77A70B-7345-4556-BC5A-F6ABECD79534}" type="parTrans" cxnId="{13654586-5A6E-4F10-8312-57D0F17CF101}">
      <dgm:prSet/>
      <dgm:spPr/>
      <dgm:t>
        <a:bodyPr/>
        <a:lstStyle/>
        <a:p>
          <a:endParaRPr lang="en-IN"/>
        </a:p>
      </dgm:t>
    </dgm:pt>
    <dgm:pt modelId="{D9AAB7DA-9631-4705-9DFA-3AD47017A3AC}" type="sibTrans" cxnId="{13654586-5A6E-4F10-8312-57D0F17CF101}">
      <dgm:prSet/>
      <dgm:spPr/>
      <dgm:t>
        <a:bodyPr/>
        <a:lstStyle/>
        <a:p>
          <a:endParaRPr lang="en-IN"/>
        </a:p>
      </dgm:t>
    </dgm:pt>
    <dgm:pt modelId="{E728A900-7E53-44EF-B67F-7812BD17131E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0" i="0" u="none" dirty="0">
              <a:latin typeface="Arial" panose="020B0604020202020204" pitchFamily="34" charset="0"/>
              <a:cs typeface="Arial" panose="020B0604020202020204" pitchFamily="34" charset="0"/>
            </a:rPr>
            <a:t>It reduces unnecessary referrals, prioritizes high-risk cases and supports earlier skin cancer detection (Marsden et al.,2023; Mann, 2025)</a:t>
          </a:r>
        </a:p>
      </dgm:t>
    </dgm:pt>
    <dgm:pt modelId="{2747329E-2A5D-4617-93FE-2AF874004373}" type="parTrans" cxnId="{7096E2FA-DD4F-49F6-BE0A-928CAFEC65D6}">
      <dgm:prSet/>
      <dgm:spPr/>
      <dgm:t>
        <a:bodyPr/>
        <a:lstStyle/>
        <a:p>
          <a:endParaRPr lang="en-IN"/>
        </a:p>
      </dgm:t>
    </dgm:pt>
    <dgm:pt modelId="{72718E68-FAB5-49D0-8D37-C05140315F9C}" type="sibTrans" cxnId="{7096E2FA-DD4F-49F6-BE0A-928CAFEC65D6}">
      <dgm:prSet/>
      <dgm:spPr/>
      <dgm:t>
        <a:bodyPr/>
        <a:lstStyle/>
        <a:p>
          <a:endParaRPr lang="en-IN"/>
        </a:p>
      </dgm:t>
    </dgm:pt>
    <dgm:pt modelId="{17F7FA12-017B-4F7D-B202-3EDF0E943026}">
      <dgm:prSet/>
      <dgm:spPr/>
      <dgm:t>
        <a:bodyPr/>
        <a:lstStyle/>
        <a:p>
          <a:pPr>
            <a:buFont typeface="Arial" panose="020B0604020202020204" pitchFamily="34" charset="0"/>
            <a:buNone/>
          </a:pPr>
          <a:r>
            <a:rPr lang="en-US" b="0" i="0" u="none">
              <a:latin typeface="Arial" panose="020B0604020202020204" pitchFamily="34" charset="0"/>
              <a:cs typeface="Arial" panose="020B0604020202020204" pitchFamily="34" charset="0"/>
            </a:rPr>
            <a:t>Improves workforce efficiency and community health outcomes.</a:t>
          </a:r>
        </a:p>
      </dgm:t>
    </dgm:pt>
    <dgm:pt modelId="{86E2F44B-81B7-497C-9C90-8E1570E268A9}" type="parTrans" cxnId="{8349FBC2-8204-43FA-953A-7551AD920619}">
      <dgm:prSet/>
      <dgm:spPr/>
      <dgm:t>
        <a:bodyPr/>
        <a:lstStyle/>
        <a:p>
          <a:endParaRPr lang="en-IN"/>
        </a:p>
      </dgm:t>
    </dgm:pt>
    <dgm:pt modelId="{9431D1BB-15D2-412C-AC91-8B2E88AB355C}" type="sibTrans" cxnId="{8349FBC2-8204-43FA-953A-7551AD920619}">
      <dgm:prSet/>
      <dgm:spPr/>
      <dgm:t>
        <a:bodyPr/>
        <a:lstStyle/>
        <a:p>
          <a:endParaRPr lang="en-IN"/>
        </a:p>
      </dgm:t>
    </dgm:pt>
    <dgm:pt modelId="{A12FDB6E-A704-4BE8-A3BF-8AE7F2417435}">
      <dgm:prSet/>
      <dgm:spPr/>
      <dgm:t>
        <a:bodyPr/>
        <a:lstStyle/>
        <a:p>
          <a:pPr>
            <a:buNone/>
          </a:pP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Successful implementation requires staff training, governance, patient consent and ethical data use (Young et al., 2020; UK GDPR, 2018).</a:t>
          </a:r>
          <a:endParaRPr lang="en-US" b="0" i="0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742FA9A-9C14-4931-A486-F83DAA37DA0E}" type="parTrans" cxnId="{904948A0-213D-44D2-B79B-DDD759DB1AC7}">
      <dgm:prSet/>
      <dgm:spPr/>
      <dgm:t>
        <a:bodyPr/>
        <a:lstStyle/>
        <a:p>
          <a:endParaRPr lang="en-IN"/>
        </a:p>
      </dgm:t>
    </dgm:pt>
    <dgm:pt modelId="{49C56043-EDC3-4826-A455-ECDF1F6F9BA4}" type="sibTrans" cxnId="{904948A0-213D-44D2-B79B-DDD759DB1AC7}">
      <dgm:prSet/>
      <dgm:spPr/>
      <dgm:t>
        <a:bodyPr/>
        <a:lstStyle/>
        <a:p>
          <a:endParaRPr lang="en-IN"/>
        </a:p>
      </dgm:t>
    </dgm:pt>
    <dgm:pt modelId="{B09AC787-4AC4-4BBF-B6BF-3B7DB2C960E3}" type="pres">
      <dgm:prSet presAssocID="{7C0BADC9-65D4-4057-A3A4-EBA54F2A314E}" presName="outerComposite" presStyleCnt="0">
        <dgm:presLayoutVars>
          <dgm:chMax val="5"/>
          <dgm:dir/>
          <dgm:resizeHandles val="exact"/>
        </dgm:presLayoutVars>
      </dgm:prSet>
      <dgm:spPr/>
    </dgm:pt>
    <dgm:pt modelId="{B08A51DB-1B89-45AA-995C-92821C01EC21}" type="pres">
      <dgm:prSet presAssocID="{7C0BADC9-65D4-4057-A3A4-EBA54F2A314E}" presName="dummyMaxCanvas" presStyleCnt="0">
        <dgm:presLayoutVars/>
      </dgm:prSet>
      <dgm:spPr/>
    </dgm:pt>
    <dgm:pt modelId="{A9E37BB5-0B8F-4A22-86CF-CC15AF8F34E1}" type="pres">
      <dgm:prSet presAssocID="{7C0BADC9-65D4-4057-A3A4-EBA54F2A314E}" presName="FourNodes_1" presStyleLbl="node1" presStyleIdx="0" presStyleCnt="4">
        <dgm:presLayoutVars>
          <dgm:bulletEnabled val="1"/>
        </dgm:presLayoutVars>
      </dgm:prSet>
      <dgm:spPr/>
    </dgm:pt>
    <dgm:pt modelId="{B2992985-357F-497A-8FCD-EA83B3D705A6}" type="pres">
      <dgm:prSet presAssocID="{7C0BADC9-65D4-4057-A3A4-EBA54F2A314E}" presName="FourNodes_2" presStyleLbl="node1" presStyleIdx="1" presStyleCnt="4">
        <dgm:presLayoutVars>
          <dgm:bulletEnabled val="1"/>
        </dgm:presLayoutVars>
      </dgm:prSet>
      <dgm:spPr/>
    </dgm:pt>
    <dgm:pt modelId="{5FEB7576-1606-4447-B92E-F1FF7E98BE36}" type="pres">
      <dgm:prSet presAssocID="{7C0BADC9-65D4-4057-A3A4-EBA54F2A314E}" presName="FourNodes_3" presStyleLbl="node1" presStyleIdx="2" presStyleCnt="4">
        <dgm:presLayoutVars>
          <dgm:bulletEnabled val="1"/>
        </dgm:presLayoutVars>
      </dgm:prSet>
      <dgm:spPr/>
    </dgm:pt>
    <dgm:pt modelId="{D1C85059-07B3-4C17-A641-3D3E94C06E85}" type="pres">
      <dgm:prSet presAssocID="{7C0BADC9-65D4-4057-A3A4-EBA54F2A314E}" presName="FourNodes_4" presStyleLbl="node1" presStyleIdx="3" presStyleCnt="4">
        <dgm:presLayoutVars>
          <dgm:bulletEnabled val="1"/>
        </dgm:presLayoutVars>
      </dgm:prSet>
      <dgm:spPr/>
    </dgm:pt>
    <dgm:pt modelId="{849D8FBB-2A10-4C37-8B75-E7FA0645A1CD}" type="pres">
      <dgm:prSet presAssocID="{7C0BADC9-65D4-4057-A3A4-EBA54F2A314E}" presName="FourConn_1-2" presStyleLbl="fgAccFollowNode1" presStyleIdx="0" presStyleCnt="3">
        <dgm:presLayoutVars>
          <dgm:bulletEnabled val="1"/>
        </dgm:presLayoutVars>
      </dgm:prSet>
      <dgm:spPr/>
    </dgm:pt>
    <dgm:pt modelId="{80EFDDCC-8FC1-4C78-BEAA-30ED30F906BC}" type="pres">
      <dgm:prSet presAssocID="{7C0BADC9-65D4-4057-A3A4-EBA54F2A314E}" presName="FourConn_2-3" presStyleLbl="fgAccFollowNode1" presStyleIdx="1" presStyleCnt="3">
        <dgm:presLayoutVars>
          <dgm:bulletEnabled val="1"/>
        </dgm:presLayoutVars>
      </dgm:prSet>
      <dgm:spPr/>
    </dgm:pt>
    <dgm:pt modelId="{E251DE78-F59F-4574-BB99-E4F7272AEA0F}" type="pres">
      <dgm:prSet presAssocID="{7C0BADC9-65D4-4057-A3A4-EBA54F2A314E}" presName="FourConn_3-4" presStyleLbl="fgAccFollowNode1" presStyleIdx="2" presStyleCnt="3">
        <dgm:presLayoutVars>
          <dgm:bulletEnabled val="1"/>
        </dgm:presLayoutVars>
      </dgm:prSet>
      <dgm:spPr/>
    </dgm:pt>
    <dgm:pt modelId="{D6FB83E7-CEFC-41E1-90CA-9390FCFD9E81}" type="pres">
      <dgm:prSet presAssocID="{7C0BADC9-65D4-4057-A3A4-EBA54F2A314E}" presName="FourNodes_1_text" presStyleLbl="node1" presStyleIdx="3" presStyleCnt="4">
        <dgm:presLayoutVars>
          <dgm:bulletEnabled val="1"/>
        </dgm:presLayoutVars>
      </dgm:prSet>
      <dgm:spPr/>
    </dgm:pt>
    <dgm:pt modelId="{44E7723E-3FE0-417E-BEC8-C3DECE5AC6D9}" type="pres">
      <dgm:prSet presAssocID="{7C0BADC9-65D4-4057-A3A4-EBA54F2A314E}" presName="FourNodes_2_text" presStyleLbl="node1" presStyleIdx="3" presStyleCnt="4">
        <dgm:presLayoutVars>
          <dgm:bulletEnabled val="1"/>
        </dgm:presLayoutVars>
      </dgm:prSet>
      <dgm:spPr/>
    </dgm:pt>
    <dgm:pt modelId="{A0C8F7D6-9309-4054-925B-A024116A7CC9}" type="pres">
      <dgm:prSet presAssocID="{7C0BADC9-65D4-4057-A3A4-EBA54F2A314E}" presName="FourNodes_3_text" presStyleLbl="node1" presStyleIdx="3" presStyleCnt="4">
        <dgm:presLayoutVars>
          <dgm:bulletEnabled val="1"/>
        </dgm:presLayoutVars>
      </dgm:prSet>
      <dgm:spPr/>
    </dgm:pt>
    <dgm:pt modelId="{9F037C72-F1FC-4DF3-A2A9-637D53DD9DBB}" type="pres">
      <dgm:prSet presAssocID="{7C0BADC9-65D4-4057-A3A4-EBA54F2A314E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AA1ECA0D-C231-494E-AFEF-20BDB4B13C50}" type="presOf" srcId="{E728A900-7E53-44EF-B67F-7812BD17131E}" destId="{44E7723E-3FE0-417E-BEC8-C3DECE5AC6D9}" srcOrd="1" destOrd="0" presId="urn:microsoft.com/office/officeart/2005/8/layout/vProcess5"/>
    <dgm:cxn modelId="{E4BA2517-AB96-4F48-BEAF-B09993EC4BAE}" type="presOf" srcId="{E03FF712-A604-4148-9DF4-7DE56349EAA1}" destId="{A9E37BB5-0B8F-4A22-86CF-CC15AF8F34E1}" srcOrd="0" destOrd="0" presId="urn:microsoft.com/office/officeart/2005/8/layout/vProcess5"/>
    <dgm:cxn modelId="{E46EEE1E-BDD6-4D42-B1EC-8A9609A5CFBC}" type="presOf" srcId="{E03FF712-A604-4148-9DF4-7DE56349EAA1}" destId="{D6FB83E7-CEFC-41E1-90CA-9390FCFD9E81}" srcOrd="1" destOrd="0" presId="urn:microsoft.com/office/officeart/2005/8/layout/vProcess5"/>
    <dgm:cxn modelId="{BD6FEC34-E3A9-449E-92F1-720FF58063CA}" type="presOf" srcId="{A12FDB6E-A704-4BE8-A3BF-8AE7F2417435}" destId="{D1C85059-07B3-4C17-A641-3D3E94C06E85}" srcOrd="0" destOrd="0" presId="urn:microsoft.com/office/officeart/2005/8/layout/vProcess5"/>
    <dgm:cxn modelId="{8D781B49-1A6B-4462-A22F-9DBAB4782C1E}" type="presOf" srcId="{72718E68-FAB5-49D0-8D37-C05140315F9C}" destId="{80EFDDCC-8FC1-4C78-BEAA-30ED30F906BC}" srcOrd="0" destOrd="0" presId="urn:microsoft.com/office/officeart/2005/8/layout/vProcess5"/>
    <dgm:cxn modelId="{13654586-5A6E-4F10-8312-57D0F17CF101}" srcId="{7C0BADC9-65D4-4057-A3A4-EBA54F2A314E}" destId="{E03FF712-A604-4148-9DF4-7DE56349EAA1}" srcOrd="0" destOrd="0" parTransId="{FB77A70B-7345-4556-BC5A-F6ABECD79534}" sibTransId="{D9AAB7DA-9631-4705-9DFA-3AD47017A3AC}"/>
    <dgm:cxn modelId="{8D94DE86-EBBD-4FC7-A013-2150C552F810}" type="presOf" srcId="{17F7FA12-017B-4F7D-B202-3EDF0E943026}" destId="{A0C8F7D6-9309-4054-925B-A024116A7CC9}" srcOrd="1" destOrd="0" presId="urn:microsoft.com/office/officeart/2005/8/layout/vProcess5"/>
    <dgm:cxn modelId="{904948A0-213D-44D2-B79B-DDD759DB1AC7}" srcId="{7C0BADC9-65D4-4057-A3A4-EBA54F2A314E}" destId="{A12FDB6E-A704-4BE8-A3BF-8AE7F2417435}" srcOrd="3" destOrd="0" parTransId="{1742FA9A-9C14-4931-A486-F83DAA37DA0E}" sibTransId="{49C56043-EDC3-4826-A455-ECDF1F6F9BA4}"/>
    <dgm:cxn modelId="{D232D7BD-E834-4E34-B669-9AD7B9919ACF}" type="presOf" srcId="{A12FDB6E-A704-4BE8-A3BF-8AE7F2417435}" destId="{9F037C72-F1FC-4DF3-A2A9-637D53DD9DBB}" srcOrd="1" destOrd="0" presId="urn:microsoft.com/office/officeart/2005/8/layout/vProcess5"/>
    <dgm:cxn modelId="{8349FBC2-8204-43FA-953A-7551AD920619}" srcId="{7C0BADC9-65D4-4057-A3A4-EBA54F2A314E}" destId="{17F7FA12-017B-4F7D-B202-3EDF0E943026}" srcOrd="2" destOrd="0" parTransId="{86E2F44B-81B7-497C-9C90-8E1570E268A9}" sibTransId="{9431D1BB-15D2-412C-AC91-8B2E88AB355C}"/>
    <dgm:cxn modelId="{51F0BDCC-8D3E-468D-94A7-D65A27F67EB0}" type="presOf" srcId="{9431D1BB-15D2-412C-AC91-8B2E88AB355C}" destId="{E251DE78-F59F-4574-BB99-E4F7272AEA0F}" srcOrd="0" destOrd="0" presId="urn:microsoft.com/office/officeart/2005/8/layout/vProcess5"/>
    <dgm:cxn modelId="{472990D7-CE3D-4C0F-A54A-D4ACA2234A36}" type="presOf" srcId="{D9AAB7DA-9631-4705-9DFA-3AD47017A3AC}" destId="{849D8FBB-2A10-4C37-8B75-E7FA0645A1CD}" srcOrd="0" destOrd="0" presId="urn:microsoft.com/office/officeart/2005/8/layout/vProcess5"/>
    <dgm:cxn modelId="{0C9020E3-02B8-4002-AF31-17985F3D3A7C}" type="presOf" srcId="{E728A900-7E53-44EF-B67F-7812BD17131E}" destId="{B2992985-357F-497A-8FCD-EA83B3D705A6}" srcOrd="0" destOrd="0" presId="urn:microsoft.com/office/officeart/2005/8/layout/vProcess5"/>
    <dgm:cxn modelId="{8F8DEBE9-9A08-4D98-925E-4F285CFA61B3}" type="presOf" srcId="{17F7FA12-017B-4F7D-B202-3EDF0E943026}" destId="{5FEB7576-1606-4447-B92E-F1FF7E98BE36}" srcOrd="0" destOrd="0" presId="urn:microsoft.com/office/officeart/2005/8/layout/vProcess5"/>
    <dgm:cxn modelId="{88137AEB-FB50-4662-97EA-8925A88CA792}" type="presOf" srcId="{7C0BADC9-65D4-4057-A3A4-EBA54F2A314E}" destId="{B09AC787-4AC4-4BBF-B6BF-3B7DB2C960E3}" srcOrd="0" destOrd="0" presId="urn:microsoft.com/office/officeart/2005/8/layout/vProcess5"/>
    <dgm:cxn modelId="{7096E2FA-DD4F-49F6-BE0A-928CAFEC65D6}" srcId="{7C0BADC9-65D4-4057-A3A4-EBA54F2A314E}" destId="{E728A900-7E53-44EF-B67F-7812BD17131E}" srcOrd="1" destOrd="0" parTransId="{2747329E-2A5D-4617-93FE-2AF874004373}" sibTransId="{72718E68-FAB5-49D0-8D37-C05140315F9C}"/>
    <dgm:cxn modelId="{503F0518-6D63-4EEA-A533-4C901F8F7BB4}" type="presParOf" srcId="{B09AC787-4AC4-4BBF-B6BF-3B7DB2C960E3}" destId="{B08A51DB-1B89-45AA-995C-92821C01EC21}" srcOrd="0" destOrd="0" presId="urn:microsoft.com/office/officeart/2005/8/layout/vProcess5"/>
    <dgm:cxn modelId="{B637487B-1135-49C1-A875-D81E8C9BED13}" type="presParOf" srcId="{B09AC787-4AC4-4BBF-B6BF-3B7DB2C960E3}" destId="{A9E37BB5-0B8F-4A22-86CF-CC15AF8F34E1}" srcOrd="1" destOrd="0" presId="urn:microsoft.com/office/officeart/2005/8/layout/vProcess5"/>
    <dgm:cxn modelId="{3E4CDB9B-DD9B-4B6D-9FA5-D1E074F1CE8E}" type="presParOf" srcId="{B09AC787-4AC4-4BBF-B6BF-3B7DB2C960E3}" destId="{B2992985-357F-497A-8FCD-EA83B3D705A6}" srcOrd="2" destOrd="0" presId="urn:microsoft.com/office/officeart/2005/8/layout/vProcess5"/>
    <dgm:cxn modelId="{7DBBA1F6-539D-4C3A-8EF5-1BD1314F3BFD}" type="presParOf" srcId="{B09AC787-4AC4-4BBF-B6BF-3B7DB2C960E3}" destId="{5FEB7576-1606-4447-B92E-F1FF7E98BE36}" srcOrd="3" destOrd="0" presId="urn:microsoft.com/office/officeart/2005/8/layout/vProcess5"/>
    <dgm:cxn modelId="{0187870B-AA98-4D5F-9495-F9DC7B38A98F}" type="presParOf" srcId="{B09AC787-4AC4-4BBF-B6BF-3B7DB2C960E3}" destId="{D1C85059-07B3-4C17-A641-3D3E94C06E85}" srcOrd="4" destOrd="0" presId="urn:microsoft.com/office/officeart/2005/8/layout/vProcess5"/>
    <dgm:cxn modelId="{C2135959-11E7-4138-8285-52A3F22CA724}" type="presParOf" srcId="{B09AC787-4AC4-4BBF-B6BF-3B7DB2C960E3}" destId="{849D8FBB-2A10-4C37-8B75-E7FA0645A1CD}" srcOrd="5" destOrd="0" presId="urn:microsoft.com/office/officeart/2005/8/layout/vProcess5"/>
    <dgm:cxn modelId="{EA5EA71F-DDB4-41F1-9E19-4D2BAE82690B}" type="presParOf" srcId="{B09AC787-4AC4-4BBF-B6BF-3B7DB2C960E3}" destId="{80EFDDCC-8FC1-4C78-BEAA-30ED30F906BC}" srcOrd="6" destOrd="0" presId="urn:microsoft.com/office/officeart/2005/8/layout/vProcess5"/>
    <dgm:cxn modelId="{596B2C3F-1958-4C0E-AA7E-C47703E64AFC}" type="presParOf" srcId="{B09AC787-4AC4-4BBF-B6BF-3B7DB2C960E3}" destId="{E251DE78-F59F-4574-BB99-E4F7272AEA0F}" srcOrd="7" destOrd="0" presId="urn:microsoft.com/office/officeart/2005/8/layout/vProcess5"/>
    <dgm:cxn modelId="{D9EAD48E-4946-4E75-A961-3B334FDC1389}" type="presParOf" srcId="{B09AC787-4AC4-4BBF-B6BF-3B7DB2C960E3}" destId="{D6FB83E7-CEFC-41E1-90CA-9390FCFD9E81}" srcOrd="8" destOrd="0" presId="urn:microsoft.com/office/officeart/2005/8/layout/vProcess5"/>
    <dgm:cxn modelId="{1C2BC35A-8F61-4663-AE1E-5232C131F4C8}" type="presParOf" srcId="{B09AC787-4AC4-4BBF-B6BF-3B7DB2C960E3}" destId="{44E7723E-3FE0-417E-BEC8-C3DECE5AC6D9}" srcOrd="9" destOrd="0" presId="urn:microsoft.com/office/officeart/2005/8/layout/vProcess5"/>
    <dgm:cxn modelId="{37D95373-A311-4679-A763-6407ECE66AAE}" type="presParOf" srcId="{B09AC787-4AC4-4BBF-B6BF-3B7DB2C960E3}" destId="{A0C8F7D6-9309-4054-925B-A024116A7CC9}" srcOrd="10" destOrd="0" presId="urn:microsoft.com/office/officeart/2005/8/layout/vProcess5"/>
    <dgm:cxn modelId="{6C43EAA4-28F4-4721-8E0D-A63C4BBE97D0}" type="presParOf" srcId="{B09AC787-4AC4-4BBF-B6BF-3B7DB2C960E3}" destId="{9F037C72-F1FC-4DF3-A2A9-637D53DD9DBB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358794D9-9785-469D-AB6C-49FC0914681E}" type="doc">
      <dgm:prSet loTypeId="urn:microsoft.com/office/officeart/2005/8/layout/process4" loCatId="process" qsTypeId="urn:microsoft.com/office/officeart/2005/8/quickstyle/simple5" qsCatId="simple" csTypeId="urn:microsoft.com/office/officeart/2005/8/colors/accent6_2" csCatId="accent6" phldr="1"/>
      <dgm:spPr/>
      <dgm:t>
        <a:bodyPr/>
        <a:lstStyle/>
        <a:p>
          <a:endParaRPr lang="en-US"/>
        </a:p>
      </dgm:t>
    </dgm:pt>
    <dgm:pt modelId="{2CD8EB21-3CF7-41EE-8BD2-2B1F8160986D}">
      <dgm:prSet/>
      <dgm:spPr/>
      <dgm:t>
        <a:bodyPr/>
        <a:lstStyle/>
        <a:p>
          <a:r>
            <a:rPr lang="en-GB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Recommendations</a:t>
          </a:r>
          <a:endParaRPr lang="en-US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BF62CD6-DAE8-4263-8476-80DB508556D4}" type="parTrans" cxnId="{6A0461AF-955D-4FF9-AAC4-5053EF1037F3}">
      <dgm:prSet/>
      <dgm:spPr/>
      <dgm:t>
        <a:bodyPr/>
        <a:lstStyle/>
        <a:p>
          <a:endParaRPr lang="en-US"/>
        </a:p>
      </dgm:t>
    </dgm:pt>
    <dgm:pt modelId="{B4969D20-12FE-44A9-B48D-B11FCF0B7148}" type="sibTrans" cxnId="{6A0461AF-955D-4FF9-AAC4-5053EF1037F3}">
      <dgm:prSet/>
      <dgm:spPr/>
      <dgm:t>
        <a:bodyPr/>
        <a:lstStyle/>
        <a:p>
          <a:endParaRPr lang="en-US"/>
        </a:p>
      </dgm:t>
    </dgm:pt>
    <dgm:pt modelId="{D8CA46BB-C2FD-4D12-9104-81A5BF46928D}">
      <dgm:prSet/>
      <dgm:spPr/>
      <dgm:t>
        <a:bodyPr/>
        <a:lstStyle/>
        <a:p>
          <a:r>
            <a:rPr lang="en-GB"/>
            <a:t>Provide ongoing staff training in AI and imaging skills.</a:t>
          </a:r>
          <a:endParaRPr lang="en-US"/>
        </a:p>
      </dgm:t>
    </dgm:pt>
    <dgm:pt modelId="{9A36A32E-7F97-47F3-B266-1E31268AEA23}" type="parTrans" cxnId="{8DFE939E-C594-4FAA-A7F6-2547DCC1B8B6}">
      <dgm:prSet/>
      <dgm:spPr/>
      <dgm:t>
        <a:bodyPr/>
        <a:lstStyle/>
        <a:p>
          <a:endParaRPr lang="en-US"/>
        </a:p>
      </dgm:t>
    </dgm:pt>
    <dgm:pt modelId="{CA1AD148-5764-4F02-8546-4137A319C16A}" type="sibTrans" cxnId="{8DFE939E-C594-4FAA-A7F6-2547DCC1B8B6}">
      <dgm:prSet/>
      <dgm:spPr/>
      <dgm:t>
        <a:bodyPr/>
        <a:lstStyle/>
        <a:p>
          <a:endParaRPr lang="en-US"/>
        </a:p>
      </dgm:t>
    </dgm:pt>
    <dgm:pt modelId="{2A552AC5-C43E-466A-858A-C7D11218A0AA}">
      <dgm:prSet/>
      <dgm:spPr/>
      <dgm:t>
        <a:bodyPr/>
        <a:lstStyle/>
        <a:p>
          <a:r>
            <a:rPr lang="en-GB"/>
            <a:t>Maintain clear accountability frameworks for AI-assisted decisions (Thomas et al., 2023).</a:t>
          </a:r>
          <a:endParaRPr lang="en-US"/>
        </a:p>
      </dgm:t>
    </dgm:pt>
    <dgm:pt modelId="{DD04C8EC-8CC5-4BEB-9810-D451C5F1DBF0}" type="parTrans" cxnId="{E70A5266-EF90-4010-A68E-F8A93DFE88EB}">
      <dgm:prSet/>
      <dgm:spPr/>
      <dgm:t>
        <a:bodyPr/>
        <a:lstStyle/>
        <a:p>
          <a:endParaRPr lang="en-US"/>
        </a:p>
      </dgm:t>
    </dgm:pt>
    <dgm:pt modelId="{428981BD-7744-41C1-950A-122F02D69464}" type="sibTrans" cxnId="{E70A5266-EF90-4010-A68E-F8A93DFE88EB}">
      <dgm:prSet/>
      <dgm:spPr/>
      <dgm:t>
        <a:bodyPr/>
        <a:lstStyle/>
        <a:p>
          <a:endParaRPr lang="en-US"/>
        </a:p>
      </dgm:t>
    </dgm:pt>
    <dgm:pt modelId="{C7A56380-6BB1-4F05-8624-33B1224070B5}">
      <dgm:prSet/>
      <dgm:spPr/>
      <dgm:t>
        <a:bodyPr/>
        <a:lstStyle/>
        <a:p>
          <a:r>
            <a:rPr lang="en-GB" dirty="0"/>
            <a:t>Regular monitor algorithm performance, bias and safety (Li et al., 2022).</a:t>
          </a:r>
          <a:endParaRPr lang="en-US" dirty="0"/>
        </a:p>
      </dgm:t>
    </dgm:pt>
    <dgm:pt modelId="{EDC01E8D-18B9-4D4E-B1D9-0D6D11F1B857}" type="parTrans" cxnId="{47CD4905-4A29-4F3E-9D67-8803000695B3}">
      <dgm:prSet/>
      <dgm:spPr/>
      <dgm:t>
        <a:bodyPr/>
        <a:lstStyle/>
        <a:p>
          <a:endParaRPr lang="en-US"/>
        </a:p>
      </dgm:t>
    </dgm:pt>
    <dgm:pt modelId="{03492991-6983-4E16-9A2C-92495E82B2D9}" type="sibTrans" cxnId="{47CD4905-4A29-4F3E-9D67-8803000695B3}">
      <dgm:prSet/>
      <dgm:spPr/>
      <dgm:t>
        <a:bodyPr/>
        <a:lstStyle/>
        <a:p>
          <a:endParaRPr lang="en-US"/>
        </a:p>
      </dgm:t>
    </dgm:pt>
    <dgm:pt modelId="{FDB8D423-5951-448C-95E3-CF6374861DC8}">
      <dgm:prSet/>
      <dgm:spPr/>
      <dgm:t>
        <a:bodyPr/>
        <a:lstStyle/>
        <a:p>
          <a:r>
            <a:rPr lang="en-GB"/>
            <a:t>Engage patients and communities in evaluation and feedback (Janda et al., 2020; Kawsar et al., 2023).</a:t>
          </a:r>
          <a:endParaRPr lang="en-US"/>
        </a:p>
      </dgm:t>
    </dgm:pt>
    <dgm:pt modelId="{5E1848E6-9937-4E3D-9355-559AB62B8946}" type="parTrans" cxnId="{A2BC7A43-681B-4233-977E-3647CDC94A63}">
      <dgm:prSet/>
      <dgm:spPr/>
      <dgm:t>
        <a:bodyPr/>
        <a:lstStyle/>
        <a:p>
          <a:endParaRPr lang="en-US"/>
        </a:p>
      </dgm:t>
    </dgm:pt>
    <dgm:pt modelId="{73DE5CB6-5FFC-4277-A62B-C810D0DC2BE3}" type="sibTrans" cxnId="{A2BC7A43-681B-4233-977E-3647CDC94A63}">
      <dgm:prSet/>
      <dgm:spPr/>
      <dgm:t>
        <a:bodyPr/>
        <a:lstStyle/>
        <a:p>
          <a:endParaRPr lang="en-US"/>
        </a:p>
      </dgm:t>
    </dgm:pt>
    <dgm:pt modelId="{9C5595B0-B773-403D-B403-DDB6E07B2BC7}">
      <dgm:prSet/>
      <dgm:spPr/>
      <dgm:t>
        <a:bodyPr/>
        <a:lstStyle/>
        <a:p>
          <a:r>
            <a:rPr lang="en-GB" dirty="0"/>
            <a:t>Follow UK GDPR and Data Protection Act guidelines strictly (UK GDPR, 2018).</a:t>
          </a:r>
          <a:endParaRPr lang="en-US" dirty="0"/>
        </a:p>
      </dgm:t>
    </dgm:pt>
    <dgm:pt modelId="{B9A9BBB9-488A-4E7D-8765-A78BF380C32B}" type="parTrans" cxnId="{7885352A-DA59-496C-90A8-0174998278C2}">
      <dgm:prSet/>
      <dgm:spPr/>
      <dgm:t>
        <a:bodyPr/>
        <a:lstStyle/>
        <a:p>
          <a:endParaRPr lang="en-US"/>
        </a:p>
      </dgm:t>
    </dgm:pt>
    <dgm:pt modelId="{3ACB4229-8E63-47B6-97E4-9E8C7EE141D1}" type="sibTrans" cxnId="{7885352A-DA59-496C-90A8-0174998278C2}">
      <dgm:prSet/>
      <dgm:spPr/>
      <dgm:t>
        <a:bodyPr/>
        <a:lstStyle/>
        <a:p>
          <a:endParaRPr lang="en-US"/>
        </a:p>
      </dgm:t>
    </dgm:pt>
    <dgm:pt modelId="{B531C8C6-964E-4F50-90F5-218EA39533A0}" type="pres">
      <dgm:prSet presAssocID="{358794D9-9785-469D-AB6C-49FC0914681E}" presName="Name0" presStyleCnt="0">
        <dgm:presLayoutVars>
          <dgm:dir/>
          <dgm:animLvl val="lvl"/>
          <dgm:resizeHandles val="exact"/>
        </dgm:presLayoutVars>
      </dgm:prSet>
      <dgm:spPr/>
    </dgm:pt>
    <dgm:pt modelId="{943BEABC-3301-4868-A5F9-E869251A719F}" type="pres">
      <dgm:prSet presAssocID="{2CD8EB21-3CF7-41EE-8BD2-2B1F8160986D}" presName="boxAndChildren" presStyleCnt="0"/>
      <dgm:spPr/>
    </dgm:pt>
    <dgm:pt modelId="{7007EDBF-D845-4DAB-9041-FF9762FB3CD1}" type="pres">
      <dgm:prSet presAssocID="{2CD8EB21-3CF7-41EE-8BD2-2B1F8160986D}" presName="parentTextBox" presStyleLbl="node1" presStyleIdx="0" presStyleCnt="1"/>
      <dgm:spPr/>
    </dgm:pt>
    <dgm:pt modelId="{F649B734-97B0-4656-9DD0-41D1AE098734}" type="pres">
      <dgm:prSet presAssocID="{2CD8EB21-3CF7-41EE-8BD2-2B1F8160986D}" presName="entireBox" presStyleLbl="node1" presStyleIdx="0" presStyleCnt="1"/>
      <dgm:spPr/>
    </dgm:pt>
    <dgm:pt modelId="{C1E7DD4A-DE96-4001-9E0F-C772E6BCD2CB}" type="pres">
      <dgm:prSet presAssocID="{2CD8EB21-3CF7-41EE-8BD2-2B1F8160986D}" presName="descendantBox" presStyleCnt="0"/>
      <dgm:spPr/>
    </dgm:pt>
    <dgm:pt modelId="{3CCA742D-6430-4D1F-AE89-5E27E1500442}" type="pres">
      <dgm:prSet presAssocID="{D8CA46BB-C2FD-4D12-9104-81A5BF46928D}" presName="childTextBox" presStyleLbl="fgAccFollowNode1" presStyleIdx="0" presStyleCnt="5">
        <dgm:presLayoutVars>
          <dgm:bulletEnabled val="1"/>
        </dgm:presLayoutVars>
      </dgm:prSet>
      <dgm:spPr/>
    </dgm:pt>
    <dgm:pt modelId="{3029DC8F-896B-4CCB-9D67-A548BDCA6B48}" type="pres">
      <dgm:prSet presAssocID="{2A552AC5-C43E-466A-858A-C7D11218A0AA}" presName="childTextBox" presStyleLbl="fgAccFollowNode1" presStyleIdx="1" presStyleCnt="5">
        <dgm:presLayoutVars>
          <dgm:bulletEnabled val="1"/>
        </dgm:presLayoutVars>
      </dgm:prSet>
      <dgm:spPr/>
    </dgm:pt>
    <dgm:pt modelId="{B93E0D45-BA74-4047-A3F9-03233958AF4B}" type="pres">
      <dgm:prSet presAssocID="{C7A56380-6BB1-4F05-8624-33B1224070B5}" presName="childTextBox" presStyleLbl="fgAccFollowNode1" presStyleIdx="2" presStyleCnt="5">
        <dgm:presLayoutVars>
          <dgm:bulletEnabled val="1"/>
        </dgm:presLayoutVars>
      </dgm:prSet>
      <dgm:spPr/>
    </dgm:pt>
    <dgm:pt modelId="{A507734D-9684-4622-840D-6775F4897C10}" type="pres">
      <dgm:prSet presAssocID="{FDB8D423-5951-448C-95E3-CF6374861DC8}" presName="childTextBox" presStyleLbl="fgAccFollowNode1" presStyleIdx="3" presStyleCnt="5">
        <dgm:presLayoutVars>
          <dgm:bulletEnabled val="1"/>
        </dgm:presLayoutVars>
      </dgm:prSet>
      <dgm:spPr/>
    </dgm:pt>
    <dgm:pt modelId="{DEF43FD9-6435-4736-9888-5D08EB8DF14F}" type="pres">
      <dgm:prSet presAssocID="{9C5595B0-B773-403D-B403-DDB6E07B2BC7}" presName="childTextBox" presStyleLbl="fgAccFollowNode1" presStyleIdx="4" presStyleCnt="5">
        <dgm:presLayoutVars>
          <dgm:bulletEnabled val="1"/>
        </dgm:presLayoutVars>
      </dgm:prSet>
      <dgm:spPr/>
    </dgm:pt>
  </dgm:ptLst>
  <dgm:cxnLst>
    <dgm:cxn modelId="{47CD4905-4A29-4F3E-9D67-8803000695B3}" srcId="{2CD8EB21-3CF7-41EE-8BD2-2B1F8160986D}" destId="{C7A56380-6BB1-4F05-8624-33B1224070B5}" srcOrd="2" destOrd="0" parTransId="{EDC01E8D-18B9-4D4E-B1D9-0D6D11F1B857}" sibTransId="{03492991-6983-4E16-9A2C-92495E82B2D9}"/>
    <dgm:cxn modelId="{4D99E40A-FD64-4CB2-BD6A-DC76C85ABB9E}" type="presOf" srcId="{9C5595B0-B773-403D-B403-DDB6E07B2BC7}" destId="{DEF43FD9-6435-4736-9888-5D08EB8DF14F}" srcOrd="0" destOrd="0" presId="urn:microsoft.com/office/officeart/2005/8/layout/process4"/>
    <dgm:cxn modelId="{B5CD6318-4B4B-40BA-A7A2-BA1E9A04502D}" type="presOf" srcId="{2A552AC5-C43E-466A-858A-C7D11218A0AA}" destId="{3029DC8F-896B-4CCB-9D67-A548BDCA6B48}" srcOrd="0" destOrd="0" presId="urn:microsoft.com/office/officeart/2005/8/layout/process4"/>
    <dgm:cxn modelId="{7885352A-DA59-496C-90A8-0174998278C2}" srcId="{2CD8EB21-3CF7-41EE-8BD2-2B1F8160986D}" destId="{9C5595B0-B773-403D-B403-DDB6E07B2BC7}" srcOrd="4" destOrd="0" parTransId="{B9A9BBB9-488A-4E7D-8765-A78BF380C32B}" sibTransId="{3ACB4229-8E63-47B6-97E4-9E8C7EE141D1}"/>
    <dgm:cxn modelId="{CCB6D338-D740-49D1-B920-ABC9861462FD}" type="presOf" srcId="{D8CA46BB-C2FD-4D12-9104-81A5BF46928D}" destId="{3CCA742D-6430-4D1F-AE89-5E27E1500442}" srcOrd="0" destOrd="0" presId="urn:microsoft.com/office/officeart/2005/8/layout/process4"/>
    <dgm:cxn modelId="{A2BC7A43-681B-4233-977E-3647CDC94A63}" srcId="{2CD8EB21-3CF7-41EE-8BD2-2B1F8160986D}" destId="{FDB8D423-5951-448C-95E3-CF6374861DC8}" srcOrd="3" destOrd="0" parTransId="{5E1848E6-9937-4E3D-9355-559AB62B8946}" sibTransId="{73DE5CB6-5FFC-4277-A62B-C810D0DC2BE3}"/>
    <dgm:cxn modelId="{E70A5266-EF90-4010-A68E-F8A93DFE88EB}" srcId="{2CD8EB21-3CF7-41EE-8BD2-2B1F8160986D}" destId="{2A552AC5-C43E-466A-858A-C7D11218A0AA}" srcOrd="1" destOrd="0" parTransId="{DD04C8EC-8CC5-4BEB-9810-D451C5F1DBF0}" sibTransId="{428981BD-7744-41C1-950A-122F02D69464}"/>
    <dgm:cxn modelId="{AFC0E753-B2CB-48B4-BD5E-F00225314A10}" type="presOf" srcId="{2CD8EB21-3CF7-41EE-8BD2-2B1F8160986D}" destId="{7007EDBF-D845-4DAB-9041-FF9762FB3CD1}" srcOrd="0" destOrd="0" presId="urn:microsoft.com/office/officeart/2005/8/layout/process4"/>
    <dgm:cxn modelId="{32604354-B75B-4DEA-8747-EBE1483CDED5}" type="presOf" srcId="{358794D9-9785-469D-AB6C-49FC0914681E}" destId="{B531C8C6-964E-4F50-90F5-218EA39533A0}" srcOrd="0" destOrd="0" presId="urn:microsoft.com/office/officeart/2005/8/layout/process4"/>
    <dgm:cxn modelId="{44D2419C-0E84-483C-AF49-58826D4AB17E}" type="presOf" srcId="{FDB8D423-5951-448C-95E3-CF6374861DC8}" destId="{A507734D-9684-4622-840D-6775F4897C10}" srcOrd="0" destOrd="0" presId="urn:microsoft.com/office/officeart/2005/8/layout/process4"/>
    <dgm:cxn modelId="{8DFE939E-C594-4FAA-A7F6-2547DCC1B8B6}" srcId="{2CD8EB21-3CF7-41EE-8BD2-2B1F8160986D}" destId="{D8CA46BB-C2FD-4D12-9104-81A5BF46928D}" srcOrd="0" destOrd="0" parTransId="{9A36A32E-7F97-47F3-B266-1E31268AEA23}" sibTransId="{CA1AD148-5764-4F02-8546-4137A319C16A}"/>
    <dgm:cxn modelId="{6A0461AF-955D-4FF9-AAC4-5053EF1037F3}" srcId="{358794D9-9785-469D-AB6C-49FC0914681E}" destId="{2CD8EB21-3CF7-41EE-8BD2-2B1F8160986D}" srcOrd="0" destOrd="0" parTransId="{1BF62CD6-DAE8-4263-8476-80DB508556D4}" sibTransId="{B4969D20-12FE-44A9-B48D-B11FCF0B7148}"/>
    <dgm:cxn modelId="{2603DFDE-1B1E-4408-8FA1-0EF628E171F8}" type="presOf" srcId="{2CD8EB21-3CF7-41EE-8BD2-2B1F8160986D}" destId="{F649B734-97B0-4656-9DD0-41D1AE098734}" srcOrd="1" destOrd="0" presId="urn:microsoft.com/office/officeart/2005/8/layout/process4"/>
    <dgm:cxn modelId="{841DD0F0-D703-4F2E-8B25-5636357F2CE5}" type="presOf" srcId="{C7A56380-6BB1-4F05-8624-33B1224070B5}" destId="{B93E0D45-BA74-4047-A3F9-03233958AF4B}" srcOrd="0" destOrd="0" presId="urn:microsoft.com/office/officeart/2005/8/layout/process4"/>
    <dgm:cxn modelId="{F2BCD397-A7F6-4896-93D9-C09BFEFC6D7A}" type="presParOf" srcId="{B531C8C6-964E-4F50-90F5-218EA39533A0}" destId="{943BEABC-3301-4868-A5F9-E869251A719F}" srcOrd="0" destOrd="0" presId="urn:microsoft.com/office/officeart/2005/8/layout/process4"/>
    <dgm:cxn modelId="{7A93A660-A2EF-4995-A140-FA31E487844E}" type="presParOf" srcId="{943BEABC-3301-4868-A5F9-E869251A719F}" destId="{7007EDBF-D845-4DAB-9041-FF9762FB3CD1}" srcOrd="0" destOrd="0" presId="urn:microsoft.com/office/officeart/2005/8/layout/process4"/>
    <dgm:cxn modelId="{AA80F82B-1DB5-4600-8F47-2CD1704A86E7}" type="presParOf" srcId="{943BEABC-3301-4868-A5F9-E869251A719F}" destId="{F649B734-97B0-4656-9DD0-41D1AE098734}" srcOrd="1" destOrd="0" presId="urn:microsoft.com/office/officeart/2005/8/layout/process4"/>
    <dgm:cxn modelId="{0DE2D684-06D9-4CD1-B019-C1D8689FE837}" type="presParOf" srcId="{943BEABC-3301-4868-A5F9-E869251A719F}" destId="{C1E7DD4A-DE96-4001-9E0F-C772E6BCD2CB}" srcOrd="2" destOrd="0" presId="urn:microsoft.com/office/officeart/2005/8/layout/process4"/>
    <dgm:cxn modelId="{9EE92FEE-1770-4A22-8625-9B66D93AF9D7}" type="presParOf" srcId="{C1E7DD4A-DE96-4001-9E0F-C772E6BCD2CB}" destId="{3CCA742D-6430-4D1F-AE89-5E27E1500442}" srcOrd="0" destOrd="0" presId="urn:microsoft.com/office/officeart/2005/8/layout/process4"/>
    <dgm:cxn modelId="{B512AAFB-A97D-47B9-BE02-D636C8AD87B2}" type="presParOf" srcId="{C1E7DD4A-DE96-4001-9E0F-C772E6BCD2CB}" destId="{3029DC8F-896B-4CCB-9D67-A548BDCA6B48}" srcOrd="1" destOrd="0" presId="urn:microsoft.com/office/officeart/2005/8/layout/process4"/>
    <dgm:cxn modelId="{6A991CD7-6535-4512-9F42-F1098AF8E6B3}" type="presParOf" srcId="{C1E7DD4A-DE96-4001-9E0F-C772E6BCD2CB}" destId="{B93E0D45-BA74-4047-A3F9-03233958AF4B}" srcOrd="2" destOrd="0" presId="urn:microsoft.com/office/officeart/2005/8/layout/process4"/>
    <dgm:cxn modelId="{7E37176D-D2B2-4F4C-BBF7-15E41B3F3046}" type="presParOf" srcId="{C1E7DD4A-DE96-4001-9E0F-C772E6BCD2CB}" destId="{A507734D-9684-4622-840D-6775F4897C10}" srcOrd="3" destOrd="0" presId="urn:microsoft.com/office/officeart/2005/8/layout/process4"/>
    <dgm:cxn modelId="{07FF068C-CBC5-44FD-A9E6-34B444F98AAF}" type="presParOf" srcId="{C1E7DD4A-DE96-4001-9E0F-C772E6BCD2CB}" destId="{DEF43FD9-6435-4736-9888-5D08EB8DF14F}" srcOrd="4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4EAFBD-8285-485D-A7D1-3794BE507905}">
      <dsp:nvSpPr>
        <dsp:cNvPr id="0" name=""/>
        <dsp:cNvSpPr/>
      </dsp:nvSpPr>
      <dsp:spPr>
        <a:xfrm>
          <a:off x="110705" y="914904"/>
          <a:ext cx="995435" cy="99543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161800" extrusionH="600" contourW="3000">
          <a:bevelT w="48600" h="18600" prst="relaxedInset"/>
          <a:bevelB w="4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D7D394F-8A76-46B7-9559-5188DA4D2637}">
      <dsp:nvSpPr>
        <dsp:cNvPr id="0" name=""/>
        <dsp:cNvSpPr/>
      </dsp:nvSpPr>
      <dsp:spPr>
        <a:xfrm>
          <a:off x="319747" y="1123945"/>
          <a:ext cx="577352" cy="57735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CC4C58A0-F79B-4C89-927F-CDDF8BF57789}">
      <dsp:nvSpPr>
        <dsp:cNvPr id="0" name=""/>
        <dsp:cNvSpPr/>
      </dsp:nvSpPr>
      <dsp:spPr>
        <a:xfrm>
          <a:off x="1319448" y="914904"/>
          <a:ext cx="2346382" cy="9954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i="0" u="none" kern="1200">
              <a:latin typeface="Arial" panose="020B0604020202020204" pitchFamily="34" charset="0"/>
              <a:cs typeface="Arial" panose="020B0604020202020204" pitchFamily="34" charset="0"/>
            </a:rPr>
            <a:t>Rising demand and staff shortages in NHS dermatology(NHS England, 2019) .</a:t>
          </a:r>
          <a:endParaRPr lang="en-IN" sz="18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319448" y="914904"/>
        <a:ext cx="2346382" cy="995435"/>
      </dsp:txXfrm>
    </dsp:sp>
    <dsp:sp modelId="{B1963C58-CF40-422F-A963-4C0319CDAA33}">
      <dsp:nvSpPr>
        <dsp:cNvPr id="0" name=""/>
        <dsp:cNvSpPr/>
      </dsp:nvSpPr>
      <dsp:spPr>
        <a:xfrm>
          <a:off x="4074670" y="914904"/>
          <a:ext cx="995435" cy="99543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161800" extrusionH="600" contourW="3000">
          <a:bevelT w="48600" h="18600" prst="relaxedInset"/>
          <a:bevelB w="4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CB88C6D-C765-4479-B3F9-0005330A58EB}">
      <dsp:nvSpPr>
        <dsp:cNvPr id="0" name=""/>
        <dsp:cNvSpPr/>
      </dsp:nvSpPr>
      <dsp:spPr>
        <a:xfrm>
          <a:off x="4283712" y="1123945"/>
          <a:ext cx="577352" cy="57735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5EA70444-6F10-463D-BA44-677578FA5F3B}">
      <dsp:nvSpPr>
        <dsp:cNvPr id="0" name=""/>
        <dsp:cNvSpPr/>
      </dsp:nvSpPr>
      <dsp:spPr>
        <a:xfrm>
          <a:off x="5283413" y="914904"/>
          <a:ext cx="2346382" cy="9954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i="0" u="none" kern="1200">
              <a:latin typeface="Arial" panose="020B0604020202020204" pitchFamily="34" charset="0"/>
              <a:cs typeface="Arial" panose="020B0604020202020204" pitchFamily="34" charset="0"/>
            </a:rPr>
            <a:t>Increasing referrals for suspected skin cancer. </a:t>
          </a:r>
        </a:p>
      </dsp:txBody>
      <dsp:txXfrm>
        <a:off x="5283413" y="914904"/>
        <a:ext cx="2346382" cy="995435"/>
      </dsp:txXfrm>
    </dsp:sp>
    <dsp:sp modelId="{4FD5C5B9-CE4F-46F8-AC35-77E856E3B9AD}">
      <dsp:nvSpPr>
        <dsp:cNvPr id="0" name=""/>
        <dsp:cNvSpPr/>
      </dsp:nvSpPr>
      <dsp:spPr>
        <a:xfrm>
          <a:off x="110705" y="2692888"/>
          <a:ext cx="995435" cy="99543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161800" extrusionH="600" contourW="3000">
          <a:bevelT w="48600" h="18600" prst="relaxedInset"/>
          <a:bevelB w="4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EB2FD5D-19A2-4075-8DDA-7CE43F0C8B9D}">
      <dsp:nvSpPr>
        <dsp:cNvPr id="0" name=""/>
        <dsp:cNvSpPr/>
      </dsp:nvSpPr>
      <dsp:spPr>
        <a:xfrm>
          <a:off x="319747" y="2901929"/>
          <a:ext cx="577352" cy="57735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FA0EA2C8-D926-44F6-ADA6-63AB1747F711}">
      <dsp:nvSpPr>
        <dsp:cNvPr id="0" name=""/>
        <dsp:cNvSpPr/>
      </dsp:nvSpPr>
      <dsp:spPr>
        <a:xfrm>
          <a:off x="1319448" y="2692888"/>
          <a:ext cx="2346382" cy="9954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i="0" u="none" kern="1200">
              <a:latin typeface="Arial" panose="020B0604020202020204" pitchFamily="34" charset="0"/>
              <a:cs typeface="Arial" panose="020B0604020202020204" pitchFamily="34" charset="0"/>
            </a:rPr>
            <a:t>Digital innovation is a key NHS priority (DHSC, 2022).</a:t>
          </a:r>
        </a:p>
      </dsp:txBody>
      <dsp:txXfrm>
        <a:off x="1319448" y="2692888"/>
        <a:ext cx="2346382" cy="995435"/>
      </dsp:txXfrm>
    </dsp:sp>
    <dsp:sp modelId="{A090B2E0-DDA2-44B5-A7B8-CA4B594173BA}">
      <dsp:nvSpPr>
        <dsp:cNvPr id="0" name=""/>
        <dsp:cNvSpPr/>
      </dsp:nvSpPr>
      <dsp:spPr>
        <a:xfrm>
          <a:off x="4074670" y="2692888"/>
          <a:ext cx="995435" cy="99543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161800" extrusionH="600" contourW="3000">
          <a:bevelT w="48600" h="18600" prst="relaxedInset"/>
          <a:bevelB w="4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BE776E-33EC-4A60-83B9-5DDC7C9795A9}">
      <dsp:nvSpPr>
        <dsp:cNvPr id="0" name=""/>
        <dsp:cNvSpPr/>
      </dsp:nvSpPr>
      <dsp:spPr>
        <a:xfrm>
          <a:off x="4283712" y="2901929"/>
          <a:ext cx="577352" cy="577352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0F4F462E-C839-45D0-B756-AF5B513A112A}">
      <dsp:nvSpPr>
        <dsp:cNvPr id="0" name=""/>
        <dsp:cNvSpPr/>
      </dsp:nvSpPr>
      <dsp:spPr>
        <a:xfrm>
          <a:off x="5283413" y="2692888"/>
          <a:ext cx="2346382" cy="9954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i="0" u="none" kern="1200">
              <a:latin typeface="Arial" panose="020B0604020202020204" pitchFamily="34" charset="0"/>
              <a:cs typeface="Arial" panose="020B0604020202020204" pitchFamily="34" charset="0"/>
            </a:rPr>
            <a:t>DERM is an AI system used to assess suspicious skin lesions (Skin Analytics, 2025b).</a:t>
          </a:r>
        </a:p>
      </dsp:txBody>
      <dsp:txXfrm>
        <a:off x="5283413" y="2692888"/>
        <a:ext cx="2346382" cy="99543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F70638-EF91-4D35-9D76-2254657F7207}">
      <dsp:nvSpPr>
        <dsp:cNvPr id="0" name=""/>
        <dsp:cNvSpPr/>
      </dsp:nvSpPr>
      <dsp:spPr>
        <a:xfrm>
          <a:off x="201803" y="32717"/>
          <a:ext cx="1022498" cy="1022498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161800" extrusionH="600" contourW="3000">
          <a:bevelT w="48600" h="18600" prst="relaxedInset"/>
          <a:bevelB w="4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8E30192-7800-496B-89E3-19696143F4D0}">
      <dsp:nvSpPr>
        <dsp:cNvPr id="0" name=""/>
        <dsp:cNvSpPr/>
      </dsp:nvSpPr>
      <dsp:spPr>
        <a:xfrm>
          <a:off x="416528" y="247442"/>
          <a:ext cx="593049" cy="59304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CB9E3946-285D-4A7E-B690-977C89939DAD}">
      <dsp:nvSpPr>
        <dsp:cNvPr id="0" name=""/>
        <dsp:cNvSpPr/>
      </dsp:nvSpPr>
      <dsp:spPr>
        <a:xfrm>
          <a:off x="1443409" y="32717"/>
          <a:ext cx="2410175" cy="10224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i="0" u="none" kern="1200">
              <a:latin typeface="Arial" panose="020B0604020202020204" pitchFamily="34" charset="0"/>
              <a:cs typeface="Arial" panose="020B0604020202020204" pitchFamily="34" charset="0"/>
            </a:rPr>
            <a:t>Developed by Skin Analytics (Skin Analytics, 2025b).</a:t>
          </a:r>
          <a:endParaRPr lang="en-NZ" sz="18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443409" y="32717"/>
        <a:ext cx="2410175" cy="1022498"/>
      </dsp:txXfrm>
    </dsp:sp>
    <dsp:sp modelId="{3212C0CD-C775-4456-AC2E-4369E52B1D67}">
      <dsp:nvSpPr>
        <dsp:cNvPr id="0" name=""/>
        <dsp:cNvSpPr/>
      </dsp:nvSpPr>
      <dsp:spPr>
        <a:xfrm>
          <a:off x="4273539" y="32717"/>
          <a:ext cx="1022498" cy="1022498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161800" extrusionH="600" contourW="3000">
          <a:bevelT w="48600" h="18600" prst="relaxedInset"/>
          <a:bevelB w="4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24442BD-1489-485D-A4E1-D45E7DEF26F6}">
      <dsp:nvSpPr>
        <dsp:cNvPr id="0" name=""/>
        <dsp:cNvSpPr/>
      </dsp:nvSpPr>
      <dsp:spPr>
        <a:xfrm>
          <a:off x="4488264" y="247442"/>
          <a:ext cx="593049" cy="59304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CEAE82B2-7DA2-48A2-94D8-077EC4F27A80}">
      <dsp:nvSpPr>
        <dsp:cNvPr id="0" name=""/>
        <dsp:cNvSpPr/>
      </dsp:nvSpPr>
      <dsp:spPr>
        <a:xfrm>
          <a:off x="5515145" y="32717"/>
          <a:ext cx="2410175" cy="10224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i="0" u="none" kern="1200" dirty="0">
              <a:latin typeface="Arial" panose="020B0604020202020204" pitchFamily="34" charset="0"/>
              <a:cs typeface="Arial" panose="020B0604020202020204" pitchFamily="34" charset="0"/>
            </a:rPr>
            <a:t>Uses deep learning technology to analyze images of skin lesions.</a:t>
          </a:r>
        </a:p>
      </dsp:txBody>
      <dsp:txXfrm>
        <a:off x="5515145" y="32717"/>
        <a:ext cx="2410175" cy="1022498"/>
      </dsp:txXfrm>
    </dsp:sp>
    <dsp:sp modelId="{E687FB7C-5D78-4948-834F-D8607AB8523B}">
      <dsp:nvSpPr>
        <dsp:cNvPr id="0" name=""/>
        <dsp:cNvSpPr/>
      </dsp:nvSpPr>
      <dsp:spPr>
        <a:xfrm>
          <a:off x="201803" y="1862183"/>
          <a:ext cx="1022498" cy="1022498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161800" extrusionH="600" contourW="3000">
          <a:bevelT w="48600" h="18600" prst="relaxedInset"/>
          <a:bevelB w="4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C9BFB54-F564-4EF6-BDA7-FE26665985B4}">
      <dsp:nvSpPr>
        <dsp:cNvPr id="0" name=""/>
        <dsp:cNvSpPr/>
      </dsp:nvSpPr>
      <dsp:spPr>
        <a:xfrm>
          <a:off x="416528" y="2076908"/>
          <a:ext cx="593049" cy="59304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3817B8E0-7413-466F-91C5-628F2C173591}">
      <dsp:nvSpPr>
        <dsp:cNvPr id="0" name=""/>
        <dsp:cNvSpPr/>
      </dsp:nvSpPr>
      <dsp:spPr>
        <a:xfrm>
          <a:off x="1443409" y="1862183"/>
          <a:ext cx="2410175" cy="10224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i="0" u="none" kern="1200" dirty="0">
              <a:latin typeface="Arial" panose="020B0604020202020204" pitchFamily="34" charset="0"/>
              <a:cs typeface="Arial" panose="020B0604020202020204" pitchFamily="34" charset="0"/>
            </a:rPr>
            <a:t>First autonomous AI medical device approved for NHS use (Skene et al., 2024).</a:t>
          </a:r>
        </a:p>
      </dsp:txBody>
      <dsp:txXfrm>
        <a:off x="1443409" y="1862183"/>
        <a:ext cx="2410175" cy="1022498"/>
      </dsp:txXfrm>
    </dsp:sp>
    <dsp:sp modelId="{B8746A79-7B17-4121-A2A6-457CC1B72AE7}">
      <dsp:nvSpPr>
        <dsp:cNvPr id="0" name=""/>
        <dsp:cNvSpPr/>
      </dsp:nvSpPr>
      <dsp:spPr>
        <a:xfrm>
          <a:off x="4273539" y="1862183"/>
          <a:ext cx="1022498" cy="1022498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161800" extrusionH="600" contourW="3000">
          <a:bevelT w="48600" h="18600" prst="relaxedInset"/>
          <a:bevelB w="4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2F76F72-6A6F-4D1F-A61D-4FB58872A3CF}">
      <dsp:nvSpPr>
        <dsp:cNvPr id="0" name=""/>
        <dsp:cNvSpPr/>
      </dsp:nvSpPr>
      <dsp:spPr>
        <a:xfrm>
          <a:off x="4488264" y="2076908"/>
          <a:ext cx="593049" cy="593049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D0DF9B5-0CDA-4D45-9EE6-AC80981A529A}">
      <dsp:nvSpPr>
        <dsp:cNvPr id="0" name=""/>
        <dsp:cNvSpPr/>
      </dsp:nvSpPr>
      <dsp:spPr>
        <a:xfrm>
          <a:off x="5515145" y="1862183"/>
          <a:ext cx="2410175" cy="10224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i="0" u="none" kern="1200">
              <a:latin typeface="Arial" panose="020B0604020202020204" pitchFamily="34" charset="0"/>
              <a:cs typeface="Arial" panose="020B0604020202020204" pitchFamily="34" charset="0"/>
            </a:rPr>
            <a:t>Certified as a UKCA Class IIa medical device (Mann, 2025).</a:t>
          </a:r>
        </a:p>
      </dsp:txBody>
      <dsp:txXfrm>
        <a:off x="5515145" y="1862183"/>
        <a:ext cx="2410175" cy="1022498"/>
      </dsp:txXfrm>
    </dsp:sp>
    <dsp:sp modelId="{B33B2FA3-9F3F-4DE0-AB06-42ACC7DAFE22}">
      <dsp:nvSpPr>
        <dsp:cNvPr id="0" name=""/>
        <dsp:cNvSpPr/>
      </dsp:nvSpPr>
      <dsp:spPr>
        <a:xfrm>
          <a:off x="201803" y="3691649"/>
          <a:ext cx="1022498" cy="1022498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161800" extrusionH="600" contourW="3000">
          <a:bevelT w="48600" h="18600" prst="relaxedInset"/>
          <a:bevelB w="4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E98F9E-EB52-454D-8604-5AD874961801}">
      <dsp:nvSpPr>
        <dsp:cNvPr id="0" name=""/>
        <dsp:cNvSpPr/>
      </dsp:nvSpPr>
      <dsp:spPr>
        <a:xfrm>
          <a:off x="416528" y="3906374"/>
          <a:ext cx="593049" cy="593049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557FE097-6BAE-4FCB-AFB1-3D84459D945A}">
      <dsp:nvSpPr>
        <dsp:cNvPr id="0" name=""/>
        <dsp:cNvSpPr/>
      </dsp:nvSpPr>
      <dsp:spPr>
        <a:xfrm>
          <a:off x="1443409" y="3691649"/>
          <a:ext cx="2410175" cy="10224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i="0" u="none" kern="1200">
              <a:latin typeface="Arial" panose="020B0604020202020204" pitchFamily="34" charset="0"/>
              <a:cs typeface="Arial" panose="020B0604020202020204" pitchFamily="34" charset="0"/>
            </a:rPr>
            <a:t>Used in primary and community care settings.</a:t>
          </a:r>
        </a:p>
      </dsp:txBody>
      <dsp:txXfrm>
        <a:off x="1443409" y="3691649"/>
        <a:ext cx="2410175" cy="102249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00D777-41B6-4FAB-BD1F-7FC220F738BD}">
      <dsp:nvSpPr>
        <dsp:cNvPr id="0" name=""/>
        <dsp:cNvSpPr/>
      </dsp:nvSpPr>
      <dsp:spPr>
        <a:xfrm rot="16200000">
          <a:off x="-1520334" y="1524670"/>
          <a:ext cx="4570713" cy="1521372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5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4000"/>
                <a:satMod val="128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ctr" anchorCtr="0">
          <a:noAutofit/>
        </a:bodyPr>
        <a:lstStyle/>
        <a:p>
          <a:pPr marL="0" lvl="0" indent="0" algn="l" defTabSz="7112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i="0" u="none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Skin cancer is one of the most common cancers in the UK</a:t>
          </a:r>
        </a:p>
        <a:p>
          <a:pPr marL="0" lvl="0" indent="0" algn="l" defTabSz="7112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NZ" sz="1600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(Cancer Research UK, 2024).</a:t>
          </a:r>
        </a:p>
      </dsp:txBody>
      <dsp:txXfrm rot="5400000">
        <a:off x="4336" y="914143"/>
        <a:ext cx="1521372" cy="2742427"/>
      </dsp:txXfrm>
    </dsp:sp>
    <dsp:sp modelId="{F646D22C-9186-45F1-87D4-7FC23DE4DEED}">
      <dsp:nvSpPr>
        <dsp:cNvPr id="0" name=""/>
        <dsp:cNvSpPr/>
      </dsp:nvSpPr>
      <dsp:spPr>
        <a:xfrm rot="16200000">
          <a:off x="162766" y="1524670"/>
          <a:ext cx="4570713" cy="1521372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5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4000"/>
                <a:satMod val="128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ctr" anchorCtr="0">
          <a:noAutofit/>
        </a:bodyPr>
        <a:lstStyle/>
        <a:p>
          <a:pPr marL="0" lvl="0" indent="0" algn="l" defTabSz="711200">
            <a:lnSpc>
              <a:spcPct val="15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600" b="0" i="0" u="none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Dermatology services experience long waiting times. </a:t>
          </a:r>
          <a:endParaRPr lang="en-US" sz="1600" b="0" i="0" u="none" kern="1200" dirty="0">
            <a:solidFill>
              <a:schemeClr val="bg1"/>
            </a:solidFill>
          </a:endParaRPr>
        </a:p>
      </dsp:txBody>
      <dsp:txXfrm rot="5400000">
        <a:off x="1687436" y="914143"/>
        <a:ext cx="1521372" cy="2742427"/>
      </dsp:txXfrm>
    </dsp:sp>
    <dsp:sp modelId="{0547EDCF-2496-4E49-8514-1834C4A9F4C6}">
      <dsp:nvSpPr>
        <dsp:cNvPr id="0" name=""/>
        <dsp:cNvSpPr/>
      </dsp:nvSpPr>
      <dsp:spPr>
        <a:xfrm rot="16200000">
          <a:off x="1750615" y="1524670"/>
          <a:ext cx="4570713" cy="1521372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5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4000"/>
                <a:satMod val="128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ctr" anchorCtr="0">
          <a:noAutofit/>
        </a:bodyPr>
        <a:lstStyle/>
        <a:p>
          <a:pPr marL="0" lvl="0" indent="0" algn="l" defTabSz="711200">
            <a:lnSpc>
              <a:spcPct val="15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600" b="0" i="0" u="none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Many referrals are benign or low-risk (Skin Analytics, 2025a).</a:t>
          </a:r>
        </a:p>
      </dsp:txBody>
      <dsp:txXfrm rot="5400000">
        <a:off x="3275285" y="914143"/>
        <a:ext cx="1521372" cy="2742427"/>
      </dsp:txXfrm>
    </dsp:sp>
    <dsp:sp modelId="{0D12F649-DFD0-44C0-B93A-1E1F1B1FFA96}">
      <dsp:nvSpPr>
        <dsp:cNvPr id="0" name=""/>
        <dsp:cNvSpPr/>
      </dsp:nvSpPr>
      <dsp:spPr>
        <a:xfrm rot="16200000">
          <a:off x="3386091" y="1524670"/>
          <a:ext cx="4570713" cy="1521372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5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4000"/>
                <a:satMod val="128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ctr" anchorCtr="0">
          <a:noAutofit/>
        </a:bodyPr>
        <a:lstStyle/>
        <a:p>
          <a:pPr marL="0" lvl="0" indent="0" algn="l" defTabSz="711200">
            <a:lnSpc>
              <a:spcPct val="15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600" b="0" i="0" u="none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Workforce shortages limit</a:t>
          </a:r>
        </a:p>
        <a:p>
          <a:pPr marL="0" lvl="0" indent="0" algn="l" defTabSz="711200">
            <a:lnSpc>
              <a:spcPct val="15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600" b="0" i="0" u="none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Specialist capacity</a:t>
          </a:r>
        </a:p>
        <a:p>
          <a:pPr marL="0" lvl="0" indent="0" algn="l" defTabSz="711200">
            <a:lnSpc>
              <a:spcPct val="15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600" b="0" i="0" u="none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(Marsden et al., 2024).</a:t>
          </a:r>
        </a:p>
      </dsp:txBody>
      <dsp:txXfrm rot="5400000">
        <a:off x="4910761" y="914143"/>
        <a:ext cx="1521372" cy="2742427"/>
      </dsp:txXfrm>
    </dsp:sp>
    <dsp:sp modelId="{F9811E47-6455-4B5D-B404-1EB2783A3D8E}">
      <dsp:nvSpPr>
        <dsp:cNvPr id="0" name=""/>
        <dsp:cNvSpPr/>
      </dsp:nvSpPr>
      <dsp:spPr>
        <a:xfrm rot="16200000">
          <a:off x="5021566" y="1524670"/>
          <a:ext cx="4570713" cy="1521372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5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4000"/>
                <a:satMod val="128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ctr" anchorCtr="0">
          <a:noAutofit/>
        </a:bodyPr>
        <a:lstStyle/>
        <a:p>
          <a:pPr marL="0" lvl="0" indent="0" algn="ctr" defTabSz="711200">
            <a:lnSpc>
              <a:spcPct val="15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600" b="0" i="0" u="none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DERM supports faster and safer triage decisions</a:t>
          </a:r>
        </a:p>
        <a:p>
          <a:pPr marL="0" lvl="0" indent="0" algn="ctr" defTabSz="711200">
            <a:lnSpc>
              <a:spcPct val="15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600" b="0" i="0" u="none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(Thomas et al., 2023).</a:t>
          </a:r>
        </a:p>
      </dsp:txBody>
      <dsp:txXfrm rot="5400000">
        <a:off x="6546236" y="914143"/>
        <a:ext cx="1521372" cy="274242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829D24C-F2F6-4F5B-BDB4-036036A5760D}">
      <dsp:nvSpPr>
        <dsp:cNvPr id="0" name=""/>
        <dsp:cNvSpPr/>
      </dsp:nvSpPr>
      <dsp:spPr>
        <a:xfrm>
          <a:off x="0" y="37659"/>
          <a:ext cx="6012832" cy="61600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2700" kern="1200" dirty="0"/>
            <a:t>Positive Impacts</a:t>
          </a:r>
        </a:p>
      </dsp:txBody>
      <dsp:txXfrm>
        <a:off x="30071" y="67730"/>
        <a:ext cx="5952690" cy="555862"/>
      </dsp:txXfrm>
    </dsp:sp>
    <dsp:sp modelId="{FE03BF48-0A7D-442B-85DF-EDB0E8770B83}">
      <dsp:nvSpPr>
        <dsp:cNvPr id="0" name=""/>
        <dsp:cNvSpPr/>
      </dsp:nvSpPr>
      <dsp:spPr>
        <a:xfrm>
          <a:off x="0" y="653664"/>
          <a:ext cx="6012832" cy="28503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907" tIns="34290" rIns="192024" bIns="34290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en-US" sz="2100" b="0" i="0" u="none" kern="1200">
              <a:latin typeface="Arial" panose="020B0604020202020204" pitchFamily="34" charset="0"/>
              <a:cs typeface="Arial" panose="020B0604020202020204" pitchFamily="34" charset="0"/>
            </a:rPr>
            <a:t>Reduces workload for dermatologists.</a:t>
          </a:r>
          <a:endParaRPr lang="en-IN" sz="2100" kern="120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en-US" sz="2100" b="0" i="0" u="none" kern="1200">
              <a:latin typeface="Arial" panose="020B0604020202020204" pitchFamily="34" charset="0"/>
              <a:cs typeface="Arial" panose="020B0604020202020204" pitchFamily="34" charset="0"/>
            </a:rPr>
            <a:t>Can safely rule out 40-50% of low-risk referrals (NICE, 2025).</a:t>
          </a:r>
          <a:endParaRPr lang="en-IN" sz="2100" b="0" kern="120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en-US" sz="2100" b="0" i="0" u="none" kern="1200">
              <a:latin typeface="Arial" panose="020B0604020202020204" pitchFamily="34" charset="0"/>
              <a:cs typeface="Arial" panose="020B0604020202020204" pitchFamily="34" charset="0"/>
            </a:rPr>
            <a:t>Clinicians can focus on high-risk or complex cases (Marsden</a:t>
          </a:r>
          <a:r>
            <a:rPr lang="en-IN" sz="2100" b="0" i="0" kern="1200">
              <a:latin typeface="Arial" panose="020B0604020202020204" pitchFamily="34" charset="0"/>
              <a:cs typeface="Arial" panose="020B0604020202020204" pitchFamily="34" charset="0"/>
            </a:rPr>
            <a:t> et al., 2023</a:t>
          </a:r>
          <a:r>
            <a:rPr lang="en-US" sz="2100" b="0" i="0" u="none" kern="1200">
              <a:latin typeface="Arial" panose="020B0604020202020204" pitchFamily="34" charset="0"/>
              <a:cs typeface="Arial" panose="020B0604020202020204" pitchFamily="34" charset="0"/>
            </a:rPr>
            <a:t>).</a:t>
          </a:r>
          <a:endParaRPr lang="en-IN" sz="2100" b="0" kern="120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en-US" sz="2100" b="0" i="0" u="none" kern="1200">
              <a:latin typeface="Arial" panose="020B0604020202020204" pitchFamily="34" charset="0"/>
              <a:cs typeface="Arial" panose="020B0604020202020204" pitchFamily="34" charset="0"/>
            </a:rPr>
            <a:t>Nurses and healthcare assistants gain new roles in imaging and diagnostics.</a:t>
          </a:r>
          <a:endParaRPr lang="en-IN" sz="2100" b="0" kern="120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en-US" sz="2100" b="0" i="0" u="none" kern="1200">
              <a:latin typeface="Arial" panose="020B0604020202020204" pitchFamily="34" charset="0"/>
              <a:cs typeface="Arial" panose="020B0604020202020204" pitchFamily="34" charset="0"/>
            </a:rPr>
            <a:t>Improve digital skills and workforce flexibility (NHS England, 2025).</a:t>
          </a:r>
          <a:endParaRPr lang="en-IN" sz="2100" b="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653664"/>
        <a:ext cx="6012832" cy="285039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B2F8C0F-32A1-4184-A5DB-808330D063FB}">
      <dsp:nvSpPr>
        <dsp:cNvPr id="0" name=""/>
        <dsp:cNvSpPr/>
      </dsp:nvSpPr>
      <dsp:spPr>
        <a:xfrm>
          <a:off x="0" y="0"/>
          <a:ext cx="8160877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5F98A0C-9B6D-490E-B65F-9FB296FED8E1}">
      <dsp:nvSpPr>
        <dsp:cNvPr id="0" name=""/>
        <dsp:cNvSpPr/>
      </dsp:nvSpPr>
      <dsp:spPr>
        <a:xfrm>
          <a:off x="0" y="0"/>
          <a:ext cx="1632175" cy="50945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t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2900" b="1" kern="1200" dirty="0"/>
            <a:t>Negative Impacts</a:t>
          </a:r>
        </a:p>
      </dsp:txBody>
      <dsp:txXfrm>
        <a:off x="0" y="0"/>
        <a:ext cx="1632175" cy="5094514"/>
      </dsp:txXfrm>
    </dsp:sp>
    <dsp:sp modelId="{8D3FA335-C559-484C-B7CF-5CD6129FF543}">
      <dsp:nvSpPr>
        <dsp:cNvPr id="0" name=""/>
        <dsp:cNvSpPr/>
      </dsp:nvSpPr>
      <dsp:spPr>
        <a:xfrm>
          <a:off x="1754588" y="48009"/>
          <a:ext cx="6406288" cy="9601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i="0" u="none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Staff require training to capture images and interpret AI outputs</a:t>
          </a:r>
          <a:r>
            <a:rPr lang="en-US" sz="2000" b="0" i="0" u="none" kern="1200" dirty="0"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en-IN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754588" y="48009"/>
        <a:ext cx="6406288" cy="960196"/>
      </dsp:txXfrm>
    </dsp:sp>
    <dsp:sp modelId="{8C5E3682-AA90-4AD2-AA61-CE83E1D0D184}">
      <dsp:nvSpPr>
        <dsp:cNvPr id="0" name=""/>
        <dsp:cNvSpPr/>
      </dsp:nvSpPr>
      <dsp:spPr>
        <a:xfrm>
          <a:off x="1632175" y="1008206"/>
          <a:ext cx="652870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10000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735220A-DAE5-4554-BBE7-2857B32E09D4}">
      <dsp:nvSpPr>
        <dsp:cNvPr id="0" name=""/>
        <dsp:cNvSpPr/>
      </dsp:nvSpPr>
      <dsp:spPr>
        <a:xfrm>
          <a:off x="1754588" y="1056216"/>
          <a:ext cx="6406288" cy="9601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2000" b="0" i="0" u="none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Short-term increase in workload during implementation.</a:t>
          </a:r>
          <a:endParaRPr lang="en-IN" sz="2000" b="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754588" y="1056216"/>
        <a:ext cx="6406288" cy="960196"/>
      </dsp:txXfrm>
    </dsp:sp>
    <dsp:sp modelId="{B6B6CC6E-3EDA-4F31-AF57-9CBAAE6EB1F7}">
      <dsp:nvSpPr>
        <dsp:cNvPr id="0" name=""/>
        <dsp:cNvSpPr/>
      </dsp:nvSpPr>
      <dsp:spPr>
        <a:xfrm>
          <a:off x="1632175" y="2016412"/>
          <a:ext cx="652870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10000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87A881E-8164-4BCA-81C6-924A86069BCF}">
      <dsp:nvSpPr>
        <dsp:cNvPr id="0" name=""/>
        <dsp:cNvSpPr/>
      </dsp:nvSpPr>
      <dsp:spPr>
        <a:xfrm>
          <a:off x="1754588" y="2064422"/>
          <a:ext cx="6406288" cy="9601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i="0" u="none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Concerns about responsibility for AI decisions (Li et al., 2022).</a:t>
          </a:r>
          <a:endParaRPr lang="en-US" sz="1800" b="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754588" y="2064422"/>
        <a:ext cx="6406288" cy="960196"/>
      </dsp:txXfrm>
    </dsp:sp>
    <dsp:sp modelId="{859F73F4-5DA7-4833-AEB2-A22C781ED5CB}">
      <dsp:nvSpPr>
        <dsp:cNvPr id="0" name=""/>
        <dsp:cNvSpPr/>
      </dsp:nvSpPr>
      <dsp:spPr>
        <a:xfrm>
          <a:off x="1632175" y="3024618"/>
          <a:ext cx="652870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10000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B84DC74-EEFA-4811-8E38-693915FC377D}">
      <dsp:nvSpPr>
        <dsp:cNvPr id="0" name=""/>
        <dsp:cNvSpPr/>
      </dsp:nvSpPr>
      <dsp:spPr>
        <a:xfrm>
          <a:off x="1754588" y="3072628"/>
          <a:ext cx="6406288" cy="9601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i="0" u="none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Fear of deskilling or Job displacement (Mann, 2025).</a:t>
          </a:r>
          <a:endParaRPr lang="en-US" sz="1800" b="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754588" y="3072628"/>
        <a:ext cx="6406288" cy="960196"/>
      </dsp:txXfrm>
    </dsp:sp>
    <dsp:sp modelId="{F16B6407-DB01-4C44-919D-F60AEE49948A}">
      <dsp:nvSpPr>
        <dsp:cNvPr id="0" name=""/>
        <dsp:cNvSpPr/>
      </dsp:nvSpPr>
      <dsp:spPr>
        <a:xfrm>
          <a:off x="1583210" y="3892343"/>
          <a:ext cx="652870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10000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C9268ED-B8E6-4637-9F9E-9ED1C93E5BA6}">
      <dsp:nvSpPr>
        <dsp:cNvPr id="0" name=""/>
        <dsp:cNvSpPr/>
      </dsp:nvSpPr>
      <dsp:spPr>
        <a:xfrm>
          <a:off x="1754588" y="4080835"/>
          <a:ext cx="6406288" cy="9601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i="0" u="none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Strong leadership and governance are needed to reduce resistance (NHS England, 2021)</a:t>
          </a:r>
          <a:endParaRPr lang="en-US" sz="1800" b="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754588" y="4080835"/>
        <a:ext cx="6406288" cy="960196"/>
      </dsp:txXfrm>
    </dsp:sp>
    <dsp:sp modelId="{7BDE0243-22ED-4F8B-9325-CEF177F65887}">
      <dsp:nvSpPr>
        <dsp:cNvPr id="0" name=""/>
        <dsp:cNvSpPr/>
      </dsp:nvSpPr>
      <dsp:spPr>
        <a:xfrm>
          <a:off x="1632175" y="5094514"/>
          <a:ext cx="6528701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10000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0856FC-E6F5-40D9-A493-78880A29CDF1}">
      <dsp:nvSpPr>
        <dsp:cNvPr id="0" name=""/>
        <dsp:cNvSpPr/>
      </dsp:nvSpPr>
      <dsp:spPr>
        <a:xfrm>
          <a:off x="2152" y="1062923"/>
          <a:ext cx="5029362" cy="59168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5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4000"/>
                <a:satMod val="128000"/>
                <a:lumMod val="100000"/>
              </a:schemeClr>
            </a:gs>
          </a:gsLst>
          <a:lin ang="54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A2E4929-DF89-4C1D-9B49-2C1DE3E3CA5E}">
      <dsp:nvSpPr>
        <dsp:cNvPr id="0" name=""/>
        <dsp:cNvSpPr/>
      </dsp:nvSpPr>
      <dsp:spPr>
        <a:xfrm>
          <a:off x="2152" y="1285138"/>
          <a:ext cx="369475" cy="3694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A23A7A84-015D-4A43-B32B-10A228E0B4B7}">
      <dsp:nvSpPr>
        <dsp:cNvPr id="0" name=""/>
        <dsp:cNvSpPr/>
      </dsp:nvSpPr>
      <dsp:spPr>
        <a:xfrm>
          <a:off x="2152" y="0"/>
          <a:ext cx="5029362" cy="10629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60960" rIns="91440" bIns="60960" numCol="1" spcCol="1270" anchor="ctr" anchorCtr="0">
          <a:noAutofit/>
        </a:bodyPr>
        <a:lstStyle/>
        <a:p>
          <a:pPr marL="0" lvl="0" indent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4800" kern="1200" dirty="0"/>
            <a:t>Positive Impact</a:t>
          </a:r>
        </a:p>
      </dsp:txBody>
      <dsp:txXfrm>
        <a:off x="2152" y="0"/>
        <a:ext cx="5029362" cy="1062923"/>
      </dsp:txXfrm>
    </dsp:sp>
    <dsp:sp modelId="{88E9FC76-6E17-4DC4-AA80-121771EADFC9}">
      <dsp:nvSpPr>
        <dsp:cNvPr id="0" name=""/>
        <dsp:cNvSpPr/>
      </dsp:nvSpPr>
      <dsp:spPr>
        <a:xfrm>
          <a:off x="12754" y="2146373"/>
          <a:ext cx="369466" cy="36946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69C4A43A-E7DF-4F46-8F60-F5F1911374DD}">
      <dsp:nvSpPr>
        <dsp:cNvPr id="0" name=""/>
        <dsp:cNvSpPr/>
      </dsp:nvSpPr>
      <dsp:spPr>
        <a:xfrm>
          <a:off x="364809" y="1900493"/>
          <a:ext cx="4677307" cy="8612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i="0" u="none" kern="1200" dirty="0">
              <a:latin typeface="Arial" panose="020B0604020202020204" pitchFamily="34" charset="0"/>
              <a:cs typeface="Arial" panose="020B0604020202020204" pitchFamily="34" charset="0"/>
            </a:rPr>
            <a:t>Reduces waiting times and patient anxiety.</a:t>
          </a:r>
          <a:endParaRPr lang="en-IN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64809" y="1900493"/>
        <a:ext cx="4677307" cy="861226"/>
      </dsp:txXfrm>
    </dsp:sp>
    <dsp:sp modelId="{F206845A-0872-4D29-8D6B-5E4B2F028213}">
      <dsp:nvSpPr>
        <dsp:cNvPr id="0" name=""/>
        <dsp:cNvSpPr/>
      </dsp:nvSpPr>
      <dsp:spPr>
        <a:xfrm>
          <a:off x="20908" y="2966818"/>
          <a:ext cx="369466" cy="36946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EDCA1C79-04C2-4E30-B888-6CF13B5C50C9}">
      <dsp:nvSpPr>
        <dsp:cNvPr id="0" name=""/>
        <dsp:cNvSpPr/>
      </dsp:nvSpPr>
      <dsp:spPr>
        <a:xfrm>
          <a:off x="364809" y="2761719"/>
          <a:ext cx="4677307" cy="8612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b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64809" y="2761719"/>
        <a:ext cx="4677307" cy="861226"/>
      </dsp:txXfrm>
    </dsp:sp>
    <dsp:sp modelId="{C8CC3650-D984-47FE-ACFD-B3B04FB22E38}">
      <dsp:nvSpPr>
        <dsp:cNvPr id="0" name=""/>
        <dsp:cNvSpPr/>
      </dsp:nvSpPr>
      <dsp:spPr>
        <a:xfrm>
          <a:off x="29795" y="3794722"/>
          <a:ext cx="399651" cy="39455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D15B07DF-5CB3-4485-A251-A7F39A5DD1BA}">
      <dsp:nvSpPr>
        <dsp:cNvPr id="0" name=""/>
        <dsp:cNvSpPr/>
      </dsp:nvSpPr>
      <dsp:spPr>
        <a:xfrm>
          <a:off x="395820" y="2736399"/>
          <a:ext cx="4668326" cy="8612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IN" sz="1600" b="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1600" b="0" kern="1200" dirty="0">
              <a:latin typeface="Arial" panose="020B0604020202020204" pitchFamily="34" charset="0"/>
              <a:cs typeface="Arial" panose="020B0604020202020204" pitchFamily="34" charset="0"/>
            </a:rPr>
            <a:t>Early reassurance for benign conditions lowers stress.</a:t>
          </a: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IN" sz="1600" b="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95820" y="2736399"/>
        <a:ext cx="4668326" cy="861226"/>
      </dsp:txXfrm>
    </dsp:sp>
    <dsp:sp modelId="{E35D9ED5-5FC6-4AF4-B9ED-E1A9484BAE3A}">
      <dsp:nvSpPr>
        <dsp:cNvPr id="0" name=""/>
        <dsp:cNvSpPr/>
      </dsp:nvSpPr>
      <dsp:spPr>
        <a:xfrm>
          <a:off x="5293585" y="1062923"/>
          <a:ext cx="5029362" cy="59168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5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4000"/>
                <a:satMod val="128000"/>
                <a:lumMod val="100000"/>
              </a:schemeClr>
            </a:gs>
          </a:gsLst>
          <a:lin ang="54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91DEBBA-717F-4AA2-8E54-8335338AD68B}">
      <dsp:nvSpPr>
        <dsp:cNvPr id="0" name=""/>
        <dsp:cNvSpPr/>
      </dsp:nvSpPr>
      <dsp:spPr>
        <a:xfrm>
          <a:off x="5293585" y="1285138"/>
          <a:ext cx="369475" cy="3694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98702E1D-870E-4053-8B71-70D7A5A3BCC1}">
      <dsp:nvSpPr>
        <dsp:cNvPr id="0" name=""/>
        <dsp:cNvSpPr/>
      </dsp:nvSpPr>
      <dsp:spPr>
        <a:xfrm>
          <a:off x="5293585" y="0"/>
          <a:ext cx="5029362" cy="10629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60960" rIns="91440" bIns="60960" numCol="1" spcCol="1270" anchor="ctr" anchorCtr="0">
          <a:noAutofit/>
        </a:bodyPr>
        <a:lstStyle/>
        <a:p>
          <a:pPr marL="0" lvl="0" indent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IN" sz="4800" kern="1200" dirty="0"/>
        </a:p>
      </dsp:txBody>
      <dsp:txXfrm>
        <a:off x="5293585" y="0"/>
        <a:ext cx="5029362" cy="1062923"/>
      </dsp:txXfrm>
    </dsp:sp>
    <dsp:sp modelId="{B30B0D7F-7E55-47EF-AF7F-17F8D99FD6EE}">
      <dsp:nvSpPr>
        <dsp:cNvPr id="0" name=""/>
        <dsp:cNvSpPr/>
      </dsp:nvSpPr>
      <dsp:spPr>
        <a:xfrm>
          <a:off x="5287899" y="2117754"/>
          <a:ext cx="369466" cy="36946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9B74A2B3-16E1-4031-B90B-B2D0E75595D2}">
      <dsp:nvSpPr>
        <dsp:cNvPr id="0" name=""/>
        <dsp:cNvSpPr/>
      </dsp:nvSpPr>
      <dsp:spPr>
        <a:xfrm>
          <a:off x="5645640" y="1900493"/>
          <a:ext cx="4677307" cy="8612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IN" sz="1800" kern="1200" dirty="0"/>
        </a:p>
      </dsp:txBody>
      <dsp:txXfrm>
        <a:off x="5645640" y="1900493"/>
        <a:ext cx="4677307" cy="861226"/>
      </dsp:txXfrm>
    </dsp:sp>
    <dsp:sp modelId="{DDAC426E-4DFE-44DA-A72E-54DF50D4AE6C}">
      <dsp:nvSpPr>
        <dsp:cNvPr id="0" name=""/>
        <dsp:cNvSpPr/>
      </dsp:nvSpPr>
      <dsp:spPr>
        <a:xfrm>
          <a:off x="5301203" y="3065237"/>
          <a:ext cx="369466" cy="36946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0ED0569A-48A1-4CCE-8425-2B288278513D}">
      <dsp:nvSpPr>
        <dsp:cNvPr id="0" name=""/>
        <dsp:cNvSpPr/>
      </dsp:nvSpPr>
      <dsp:spPr>
        <a:xfrm>
          <a:off x="5647792" y="1806499"/>
          <a:ext cx="4677307" cy="4542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b="0" i="0" u="none" kern="1200" dirty="0"/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b="0" i="0" u="none" kern="1200" dirty="0"/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b="0" i="0" u="none" kern="1200" dirty="0"/>
        </a:p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i="0" u="none" kern="1200" dirty="0">
              <a:latin typeface="Arial" panose="020B0604020202020204" pitchFamily="34" charset="0"/>
              <a:cs typeface="Arial" panose="020B0604020202020204" pitchFamily="34" charset="0"/>
            </a:rPr>
            <a:t>Local assessments reduce travel and disruption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IN" sz="1800" kern="1200" dirty="0"/>
        </a:p>
      </dsp:txBody>
      <dsp:txXfrm>
        <a:off x="5647792" y="1806499"/>
        <a:ext cx="4677307" cy="45421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F7CAE3-07E9-442C-8A95-1F5767F33242}">
      <dsp:nvSpPr>
        <dsp:cNvPr id="0" name=""/>
        <dsp:cNvSpPr/>
      </dsp:nvSpPr>
      <dsp:spPr>
        <a:xfrm>
          <a:off x="0" y="2552947"/>
          <a:ext cx="10452098" cy="388369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latin typeface="Arial" panose="020B0604020202020204" pitchFamily="34" charset="0"/>
              <a:cs typeface="Arial" panose="020B0604020202020204" pitchFamily="34" charset="0"/>
            </a:rPr>
            <a:t>Compliance with UK GDPR and Data Protection Act 2018 is essential(GDPR, 2018).</a:t>
          </a:r>
          <a:endParaRPr lang="en-US" sz="9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2552947"/>
        <a:ext cx="3135629" cy="388369"/>
      </dsp:txXfrm>
    </dsp:sp>
    <dsp:sp modelId="{06A41D2E-6F72-4C25-A15C-354398362DDF}">
      <dsp:nvSpPr>
        <dsp:cNvPr id="0" name=""/>
        <dsp:cNvSpPr/>
      </dsp:nvSpPr>
      <dsp:spPr>
        <a:xfrm>
          <a:off x="0" y="1769099"/>
          <a:ext cx="10452098" cy="388369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latin typeface="Arial" panose="020B0604020202020204" pitchFamily="34" charset="0"/>
              <a:cs typeface="Arial" panose="020B0604020202020204" pitchFamily="34" charset="0"/>
            </a:rPr>
            <a:t>Ethical concerns: algorithmic bias may reduce accuracy for darker skin tones (</a:t>
          </a:r>
          <a:r>
            <a:rPr lang="en-IN" sz="900" kern="1200" dirty="0">
              <a:latin typeface="Arial" panose="020B0604020202020204" pitchFamily="34" charset="0"/>
              <a:cs typeface="Arial" panose="020B0604020202020204" pitchFamily="34" charset="0"/>
            </a:rPr>
            <a:t>(Li et al., 2022</a:t>
          </a:r>
          <a:r>
            <a:rPr lang="en-GB" sz="900" kern="1200" dirty="0">
              <a:latin typeface="Arial" panose="020B0604020202020204" pitchFamily="34" charset="0"/>
              <a:cs typeface="Arial" panose="020B0604020202020204" pitchFamily="34" charset="0"/>
            </a:rPr>
            <a:t>).</a:t>
          </a:r>
          <a:endParaRPr lang="en-US" sz="9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1769099"/>
        <a:ext cx="3135629" cy="388369"/>
      </dsp:txXfrm>
    </dsp:sp>
    <dsp:sp modelId="{CDA35BFF-0135-4E62-91A3-EBAE2F08BC63}">
      <dsp:nvSpPr>
        <dsp:cNvPr id="0" name=""/>
        <dsp:cNvSpPr/>
      </dsp:nvSpPr>
      <dsp:spPr>
        <a:xfrm>
          <a:off x="0" y="985251"/>
          <a:ext cx="10452098" cy="388369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latin typeface="Arial" panose="020B0604020202020204" pitchFamily="34" charset="0"/>
              <a:cs typeface="Arial" panose="020B0604020202020204" pitchFamily="34" charset="0"/>
            </a:rPr>
            <a:t>Some patients may feel uncomfortable with AI in care.</a:t>
          </a:r>
          <a:endParaRPr lang="en-US" sz="9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985251"/>
        <a:ext cx="3135629" cy="388369"/>
      </dsp:txXfrm>
    </dsp:sp>
    <dsp:sp modelId="{AC92636B-F96D-45E8-9D14-2262E8F4B634}">
      <dsp:nvSpPr>
        <dsp:cNvPr id="0" name=""/>
        <dsp:cNvSpPr/>
      </dsp:nvSpPr>
      <dsp:spPr>
        <a:xfrm>
          <a:off x="0" y="201403"/>
          <a:ext cx="10452098" cy="388369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latin typeface="Arial" panose="020B0604020202020204" pitchFamily="34" charset="0"/>
              <a:cs typeface="Arial" panose="020B0604020202020204" pitchFamily="34" charset="0"/>
            </a:rPr>
            <a:t>Need for transparency, informed consent and ability to request human review (Young et al., 2022).</a:t>
          </a:r>
          <a:endParaRPr lang="en-US" sz="9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201403"/>
        <a:ext cx="3135629" cy="388369"/>
      </dsp:txXfrm>
    </dsp:sp>
    <dsp:sp modelId="{E0D47F0E-5790-416B-B57C-B59DA02D8F95}">
      <dsp:nvSpPr>
        <dsp:cNvPr id="0" name=""/>
        <dsp:cNvSpPr/>
      </dsp:nvSpPr>
      <dsp:spPr>
        <a:xfrm>
          <a:off x="5206299" y="399142"/>
          <a:ext cx="2966087" cy="197739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5000"/>
                <a:lumMod val="102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4000"/>
                <a:satMod val="128000"/>
                <a:lumMod val="100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1" kern="1200" dirty="0"/>
            <a:t>PATIENT/SERVICE USER IMPACT</a:t>
          </a: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Negative Impact</a:t>
          </a:r>
        </a:p>
      </dsp:txBody>
      <dsp:txXfrm>
        <a:off x="5264215" y="457058"/>
        <a:ext cx="2850255" cy="1861559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BC87FF-B66F-4B1F-95C8-DFC12E83818E}">
      <dsp:nvSpPr>
        <dsp:cNvPr id="0" name=""/>
        <dsp:cNvSpPr/>
      </dsp:nvSpPr>
      <dsp:spPr>
        <a:xfrm>
          <a:off x="0" y="0"/>
          <a:ext cx="7627619" cy="64527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4000"/>
                <a:satMod val="105000"/>
                <a:lumMod val="102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74000"/>
                <a:satMod val="128000"/>
                <a:lumMod val="100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i="0" u="none" kern="1200"/>
            <a:t>Positive Impact</a:t>
          </a:r>
          <a:endParaRPr lang="en-NZ" sz="2000" b="1" kern="1200"/>
        </a:p>
      </dsp:txBody>
      <dsp:txXfrm>
        <a:off x="18899" y="18899"/>
        <a:ext cx="6855823" cy="607475"/>
      </dsp:txXfrm>
    </dsp:sp>
    <dsp:sp modelId="{8A68C9E0-DEDD-422A-A2A5-482A6B07D062}">
      <dsp:nvSpPr>
        <dsp:cNvPr id="0" name=""/>
        <dsp:cNvSpPr/>
      </dsp:nvSpPr>
      <dsp:spPr>
        <a:xfrm>
          <a:off x="569594" y="734894"/>
          <a:ext cx="7627619" cy="64527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4000"/>
                <a:satMod val="105000"/>
                <a:lumMod val="102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74000"/>
                <a:satMod val="128000"/>
                <a:lumMod val="100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b="0" i="0" u="none" kern="1200" dirty="0">
              <a:latin typeface="Arial" panose="020B0604020202020204" pitchFamily="34" charset="0"/>
              <a:cs typeface="Arial" panose="020B0604020202020204" pitchFamily="34" charset="0"/>
            </a:rPr>
            <a:t>Reduces hospital visits, travel time and costs.</a:t>
          </a:r>
          <a:endParaRPr lang="en-US" sz="2000" b="0" i="0" u="none" kern="1200" dirty="0">
            <a:highlight>
              <a:srgbClr val="FFFF00"/>
            </a:highligh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88493" y="753793"/>
        <a:ext cx="6600798" cy="607475"/>
      </dsp:txXfrm>
    </dsp:sp>
    <dsp:sp modelId="{C1E451C1-C639-4B01-A2C1-B1BCF6623D9B}">
      <dsp:nvSpPr>
        <dsp:cNvPr id="0" name=""/>
        <dsp:cNvSpPr/>
      </dsp:nvSpPr>
      <dsp:spPr>
        <a:xfrm>
          <a:off x="1139189" y="1469788"/>
          <a:ext cx="7627619" cy="64527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4000"/>
                <a:satMod val="105000"/>
                <a:lumMod val="102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74000"/>
                <a:satMod val="128000"/>
                <a:lumMod val="100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b="0" i="0" u="none" kern="1200">
              <a:latin typeface="Arial" panose="020B0604020202020204" pitchFamily="34" charset="0"/>
              <a:cs typeface="Arial" panose="020B0604020202020204" pitchFamily="34" charset="0"/>
            </a:rPr>
            <a:t>Early detection improves public health outcomes.</a:t>
          </a:r>
        </a:p>
      </dsp:txBody>
      <dsp:txXfrm>
        <a:off x="1158088" y="1488687"/>
        <a:ext cx="6600798" cy="607475"/>
      </dsp:txXfrm>
    </dsp:sp>
    <dsp:sp modelId="{4FD1E8FE-36FE-4AA2-85CE-D549407E0B09}">
      <dsp:nvSpPr>
        <dsp:cNvPr id="0" name=""/>
        <dsp:cNvSpPr/>
      </dsp:nvSpPr>
      <dsp:spPr>
        <a:xfrm>
          <a:off x="1708784" y="2204682"/>
          <a:ext cx="7627619" cy="64527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4000"/>
                <a:satMod val="105000"/>
                <a:lumMod val="102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74000"/>
                <a:satMod val="128000"/>
                <a:lumMod val="100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b="0" i="0" u="none" kern="1200" dirty="0">
              <a:latin typeface="Arial" panose="020B0604020202020204" pitchFamily="34" charset="0"/>
              <a:cs typeface="Arial" panose="020B0604020202020204" pitchFamily="34" charset="0"/>
            </a:rPr>
            <a:t>Frees hospital dermatology resources for complex cases.</a:t>
          </a:r>
        </a:p>
      </dsp:txBody>
      <dsp:txXfrm>
        <a:off x="1727683" y="2223581"/>
        <a:ext cx="6600798" cy="607475"/>
      </dsp:txXfrm>
    </dsp:sp>
    <dsp:sp modelId="{28722960-6D66-4EF0-9AD5-355C64095623}">
      <dsp:nvSpPr>
        <dsp:cNvPr id="0" name=""/>
        <dsp:cNvSpPr/>
      </dsp:nvSpPr>
      <dsp:spPr>
        <a:xfrm>
          <a:off x="2278379" y="2804618"/>
          <a:ext cx="7627619" cy="64527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4000"/>
                <a:satMod val="105000"/>
                <a:lumMod val="102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74000"/>
                <a:satMod val="128000"/>
                <a:lumMod val="100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b="0" i="0" u="none" kern="1200">
              <a:latin typeface="Arial" panose="020B0604020202020204" pitchFamily="34" charset="0"/>
              <a:cs typeface="Arial" panose="020B0604020202020204" pitchFamily="34" charset="0"/>
            </a:rPr>
            <a:t>Supports care closer to home (NHS England,2023)</a:t>
          </a:r>
        </a:p>
      </dsp:txBody>
      <dsp:txXfrm>
        <a:off x="2297278" y="2823517"/>
        <a:ext cx="6600798" cy="607475"/>
      </dsp:txXfrm>
    </dsp:sp>
    <dsp:sp modelId="{CFECC53D-4A28-49AD-AB8B-BA17A97DE9B4}">
      <dsp:nvSpPr>
        <dsp:cNvPr id="0" name=""/>
        <dsp:cNvSpPr/>
      </dsp:nvSpPr>
      <dsp:spPr>
        <a:xfrm>
          <a:off x="7208191" y="471407"/>
          <a:ext cx="419427" cy="419427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NZ" sz="2100" kern="1200"/>
        </a:p>
      </dsp:txBody>
      <dsp:txXfrm>
        <a:off x="7302562" y="471407"/>
        <a:ext cx="230685" cy="315619"/>
      </dsp:txXfrm>
    </dsp:sp>
    <dsp:sp modelId="{A1F0FF08-99EC-4FF3-90FE-661137A371EB}">
      <dsp:nvSpPr>
        <dsp:cNvPr id="0" name=""/>
        <dsp:cNvSpPr/>
      </dsp:nvSpPr>
      <dsp:spPr>
        <a:xfrm>
          <a:off x="7777786" y="1206302"/>
          <a:ext cx="419427" cy="419427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IN" sz="2100" kern="1200"/>
        </a:p>
      </dsp:txBody>
      <dsp:txXfrm>
        <a:off x="7872157" y="1206302"/>
        <a:ext cx="230685" cy="315619"/>
      </dsp:txXfrm>
    </dsp:sp>
    <dsp:sp modelId="{92574762-B73D-4005-A98A-BB8470E2056E}">
      <dsp:nvSpPr>
        <dsp:cNvPr id="0" name=""/>
        <dsp:cNvSpPr/>
      </dsp:nvSpPr>
      <dsp:spPr>
        <a:xfrm>
          <a:off x="8347381" y="1930441"/>
          <a:ext cx="419427" cy="419427"/>
        </a:xfrm>
        <a:prstGeom prst="downArrow">
          <a:avLst>
            <a:gd name="adj1" fmla="val 55000"/>
            <a:gd name="adj2" fmla="val 45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IN" sz="2100" kern="1200"/>
        </a:p>
      </dsp:txBody>
      <dsp:txXfrm>
        <a:off x="8441752" y="1930441"/>
        <a:ext cx="230685" cy="315619"/>
      </dsp:txXfrm>
    </dsp:sp>
    <dsp:sp modelId="{89D9D316-B133-4F8D-9184-CA39D53ED0C6}">
      <dsp:nvSpPr>
        <dsp:cNvPr id="0" name=""/>
        <dsp:cNvSpPr/>
      </dsp:nvSpPr>
      <dsp:spPr>
        <a:xfrm>
          <a:off x="8916976" y="2672505"/>
          <a:ext cx="419427" cy="419427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IN" sz="2100" kern="1200"/>
        </a:p>
      </dsp:txBody>
      <dsp:txXfrm>
        <a:off x="9011347" y="2672505"/>
        <a:ext cx="230685" cy="315619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D58A50-5DC2-43C2-A511-F11E32D4C741}">
      <dsp:nvSpPr>
        <dsp:cNvPr id="0" name=""/>
        <dsp:cNvSpPr/>
      </dsp:nvSpPr>
      <dsp:spPr>
        <a:xfrm>
          <a:off x="9384190" y="1915331"/>
          <a:ext cx="2139747" cy="2140097"/>
        </a:xfrm>
        <a:prstGeom prst="ellips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58000"/>
                <a:satMod val="108000"/>
                <a:lumMod val="11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81000"/>
                <a:satMod val="109000"/>
                <a:lumMod val="105000"/>
              </a:schemeClr>
            </a:gs>
          </a:gsLst>
          <a:lin ang="504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514A9FAE-52FE-4C97-BD3D-69B88815F5D0}">
      <dsp:nvSpPr>
        <dsp:cNvPr id="0" name=""/>
        <dsp:cNvSpPr/>
      </dsp:nvSpPr>
      <dsp:spPr>
        <a:xfrm>
          <a:off x="9454793" y="1986680"/>
          <a:ext cx="1997401" cy="1997399"/>
        </a:xfrm>
        <a:prstGeom prst="ellipse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1600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Algorithmic bias may increase health inequalities (Lim et al., 2022)</a:t>
          </a:r>
        </a:p>
      </dsp:txBody>
      <dsp:txXfrm>
        <a:off x="9740625" y="2272076"/>
        <a:ext cx="1426878" cy="1426606"/>
      </dsp:txXfrm>
    </dsp:sp>
    <dsp:sp modelId="{9334E8A7-A0CC-48BC-B175-1DF8F17C87AA}">
      <dsp:nvSpPr>
        <dsp:cNvPr id="0" name=""/>
        <dsp:cNvSpPr/>
      </dsp:nvSpPr>
      <dsp:spPr>
        <a:xfrm rot="2700000">
          <a:off x="7171684" y="1915442"/>
          <a:ext cx="2139500" cy="2139500"/>
        </a:xfrm>
        <a:prstGeom prst="teardrop">
          <a:avLst>
            <a:gd name="adj" fmla="val 10000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58000"/>
                <a:satMod val="108000"/>
                <a:lumMod val="11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81000"/>
                <a:satMod val="109000"/>
                <a:lumMod val="105000"/>
              </a:schemeClr>
            </a:gs>
          </a:gsLst>
          <a:lin ang="504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4E5941E-2A1F-43DC-A22B-947ABCAC1966}">
      <dsp:nvSpPr>
        <dsp:cNvPr id="0" name=""/>
        <dsp:cNvSpPr/>
      </dsp:nvSpPr>
      <dsp:spPr>
        <a:xfrm>
          <a:off x="7244442" y="1986680"/>
          <a:ext cx="1997401" cy="1997399"/>
        </a:xfrm>
        <a:prstGeom prst="ellipse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Need for ongoing monitoring, transparency and regulatory oversight.</a:t>
          </a:r>
        </a:p>
      </dsp:txBody>
      <dsp:txXfrm>
        <a:off x="7529134" y="2272076"/>
        <a:ext cx="1426878" cy="1426606"/>
      </dsp:txXfrm>
    </dsp:sp>
    <dsp:sp modelId="{908FBEF1-1D60-4868-9C82-3F1CDADE87BB}">
      <dsp:nvSpPr>
        <dsp:cNvPr id="0" name=""/>
        <dsp:cNvSpPr/>
      </dsp:nvSpPr>
      <dsp:spPr>
        <a:xfrm rot="2700000">
          <a:off x="4961333" y="1915442"/>
          <a:ext cx="2139500" cy="2139500"/>
        </a:xfrm>
        <a:prstGeom prst="teardrop">
          <a:avLst>
            <a:gd name="adj" fmla="val 10000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58000"/>
                <a:satMod val="108000"/>
                <a:lumMod val="11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81000"/>
                <a:satMod val="109000"/>
                <a:lumMod val="105000"/>
              </a:schemeClr>
            </a:gs>
          </a:gsLst>
          <a:lin ang="504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083D608A-10F7-4683-841F-4E79CAB75ADB}">
      <dsp:nvSpPr>
        <dsp:cNvPr id="0" name=""/>
        <dsp:cNvSpPr/>
      </dsp:nvSpPr>
      <dsp:spPr>
        <a:xfrm>
          <a:off x="5032952" y="1986680"/>
          <a:ext cx="1997401" cy="1997399"/>
        </a:xfrm>
        <a:prstGeom prst="ellipse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i="0" u="none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Possible trust issues if people are unfamiliar with AI.</a:t>
          </a:r>
          <a:endParaRPr lang="en-US" sz="1800" b="0" kern="1200" dirty="0">
            <a:solidFill>
              <a:srgbClr val="002060"/>
            </a:solidFill>
          </a:endParaRPr>
        </a:p>
      </dsp:txBody>
      <dsp:txXfrm>
        <a:off x="5317644" y="2272076"/>
        <a:ext cx="1426878" cy="1426606"/>
      </dsp:txXfrm>
    </dsp:sp>
    <dsp:sp modelId="{00DA9765-0708-41E7-AFBF-F4FC6487FCD6}">
      <dsp:nvSpPr>
        <dsp:cNvPr id="0" name=""/>
        <dsp:cNvSpPr/>
      </dsp:nvSpPr>
      <dsp:spPr>
        <a:xfrm rot="2700000">
          <a:off x="2749843" y="1915442"/>
          <a:ext cx="2139500" cy="2139500"/>
        </a:xfrm>
        <a:prstGeom prst="teardrop">
          <a:avLst>
            <a:gd name="adj" fmla="val 10000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58000"/>
                <a:satMod val="108000"/>
                <a:lumMod val="11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81000"/>
                <a:satMod val="109000"/>
                <a:lumMod val="105000"/>
              </a:schemeClr>
            </a:gs>
          </a:gsLst>
          <a:lin ang="504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FEF07D1-7458-4F0D-BF98-DAE9618A3923}">
      <dsp:nvSpPr>
        <dsp:cNvPr id="0" name=""/>
        <dsp:cNvSpPr/>
      </dsp:nvSpPr>
      <dsp:spPr>
        <a:xfrm>
          <a:off x="2821461" y="1986680"/>
          <a:ext cx="1997401" cy="1997399"/>
        </a:xfrm>
        <a:prstGeom prst="ellipse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NZ" sz="1600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Reduced human interaction may affect public acceptance.</a:t>
          </a:r>
        </a:p>
      </dsp:txBody>
      <dsp:txXfrm>
        <a:off x="3107293" y="2272076"/>
        <a:ext cx="1426878" cy="1426606"/>
      </dsp:txXfrm>
    </dsp:sp>
    <dsp:sp modelId="{6653AE78-8F88-4ACD-8976-2A53C5D6B76A}">
      <dsp:nvSpPr>
        <dsp:cNvPr id="0" name=""/>
        <dsp:cNvSpPr/>
      </dsp:nvSpPr>
      <dsp:spPr>
        <a:xfrm rot="2700000">
          <a:off x="538352" y="1915442"/>
          <a:ext cx="2139500" cy="2139500"/>
        </a:xfrm>
        <a:prstGeom prst="teardrop">
          <a:avLst>
            <a:gd name="adj" fmla="val 100000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58000"/>
                <a:satMod val="108000"/>
                <a:lumMod val="11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81000"/>
                <a:satMod val="109000"/>
                <a:lumMod val="105000"/>
              </a:schemeClr>
            </a:gs>
          </a:gsLst>
          <a:lin ang="504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1D1C201A-7E47-41E8-A30F-EBC4F57C6598}">
      <dsp:nvSpPr>
        <dsp:cNvPr id="0" name=""/>
        <dsp:cNvSpPr/>
      </dsp:nvSpPr>
      <dsp:spPr>
        <a:xfrm>
          <a:off x="609971" y="1986680"/>
          <a:ext cx="1997401" cy="1997399"/>
        </a:xfrm>
        <a:prstGeom prst="ellipse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i="0" u="none" kern="1200" dirty="0">
              <a:solidFill>
                <a:srgbClr val="FF0000"/>
              </a:solidFill>
            </a:rPr>
            <a:t>Negative Impact</a:t>
          </a:r>
          <a:endParaRPr lang="en-NZ" sz="2000" b="1" kern="1200" dirty="0">
            <a:solidFill>
              <a:srgbClr val="FF0000"/>
            </a:solidFill>
          </a:endParaRPr>
        </a:p>
      </dsp:txBody>
      <dsp:txXfrm>
        <a:off x="895802" y="2272076"/>
        <a:ext cx="1426878" cy="1426606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E37BB5-0B8F-4A22-86CF-CC15AF8F34E1}">
      <dsp:nvSpPr>
        <dsp:cNvPr id="0" name=""/>
        <dsp:cNvSpPr/>
      </dsp:nvSpPr>
      <dsp:spPr>
        <a:xfrm>
          <a:off x="0" y="0"/>
          <a:ext cx="3567429" cy="87231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4000"/>
                <a:satMod val="105000"/>
                <a:lumMod val="102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74000"/>
                <a:satMod val="128000"/>
                <a:lumMod val="100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200" b="0" i="0" u="none" kern="1200">
              <a:latin typeface="Arial" panose="020B0604020202020204" pitchFamily="34" charset="0"/>
              <a:cs typeface="Arial" panose="020B0604020202020204" pitchFamily="34" charset="0"/>
            </a:rPr>
            <a:t>DERM is a recent and effective digital innovation in NHS dermatology (Skin Analytics, 2025b; Skene et al., 2024)</a:t>
          </a:r>
          <a:endParaRPr lang="en-IN" sz="12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5549" y="25549"/>
        <a:ext cx="2552428" cy="821212"/>
      </dsp:txXfrm>
    </dsp:sp>
    <dsp:sp modelId="{B2992985-357F-497A-8FCD-EA83B3D705A6}">
      <dsp:nvSpPr>
        <dsp:cNvPr id="0" name=""/>
        <dsp:cNvSpPr/>
      </dsp:nvSpPr>
      <dsp:spPr>
        <a:xfrm>
          <a:off x="298772" y="1030911"/>
          <a:ext cx="3567429" cy="87231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4000"/>
                <a:satMod val="105000"/>
                <a:lumMod val="102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74000"/>
                <a:satMod val="128000"/>
                <a:lumMod val="100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200" b="0" i="0" u="none" kern="1200" dirty="0">
              <a:latin typeface="Arial" panose="020B0604020202020204" pitchFamily="34" charset="0"/>
              <a:cs typeface="Arial" panose="020B0604020202020204" pitchFamily="34" charset="0"/>
            </a:rPr>
            <a:t>It reduces unnecessary referrals, prioritizes high-risk cases and supports earlier skin cancer detection (Marsden et al.,2023; Mann, 2025)</a:t>
          </a:r>
        </a:p>
      </dsp:txBody>
      <dsp:txXfrm>
        <a:off x="324321" y="1056460"/>
        <a:ext cx="2650557" cy="821212"/>
      </dsp:txXfrm>
    </dsp:sp>
    <dsp:sp modelId="{5FEB7576-1606-4447-B92E-F1FF7E98BE36}">
      <dsp:nvSpPr>
        <dsp:cNvPr id="0" name=""/>
        <dsp:cNvSpPr/>
      </dsp:nvSpPr>
      <dsp:spPr>
        <a:xfrm>
          <a:off x="593085" y="2061823"/>
          <a:ext cx="3567429" cy="87231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4000"/>
                <a:satMod val="105000"/>
                <a:lumMod val="102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74000"/>
                <a:satMod val="128000"/>
                <a:lumMod val="100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200" b="0" i="0" u="none" kern="1200">
              <a:latin typeface="Arial" panose="020B0604020202020204" pitchFamily="34" charset="0"/>
              <a:cs typeface="Arial" panose="020B0604020202020204" pitchFamily="34" charset="0"/>
            </a:rPr>
            <a:t>Improves workforce efficiency and community health outcomes.</a:t>
          </a:r>
        </a:p>
      </dsp:txBody>
      <dsp:txXfrm>
        <a:off x="618634" y="2087372"/>
        <a:ext cx="2655017" cy="821212"/>
      </dsp:txXfrm>
    </dsp:sp>
    <dsp:sp modelId="{D1C85059-07B3-4C17-A641-3D3E94C06E85}">
      <dsp:nvSpPr>
        <dsp:cNvPr id="0" name=""/>
        <dsp:cNvSpPr/>
      </dsp:nvSpPr>
      <dsp:spPr>
        <a:xfrm>
          <a:off x="891857" y="3092735"/>
          <a:ext cx="3567429" cy="87231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4000"/>
                <a:satMod val="105000"/>
                <a:lumMod val="102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74000"/>
                <a:satMod val="128000"/>
                <a:lumMod val="100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latin typeface="Arial" panose="020B0604020202020204" pitchFamily="34" charset="0"/>
              <a:cs typeface="Arial" panose="020B0604020202020204" pitchFamily="34" charset="0"/>
            </a:rPr>
            <a:t>Successful implementation requires staff training, governance, patient consent and ethical data use (Young et al., 2020; UK GDPR, 2018).</a:t>
          </a:r>
          <a:endParaRPr lang="en-US" sz="1200" b="0" i="0" u="none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17406" y="3118284"/>
        <a:ext cx="2650557" cy="821212"/>
      </dsp:txXfrm>
    </dsp:sp>
    <dsp:sp modelId="{849D8FBB-2A10-4C37-8B75-E7FA0645A1CD}">
      <dsp:nvSpPr>
        <dsp:cNvPr id="0" name=""/>
        <dsp:cNvSpPr/>
      </dsp:nvSpPr>
      <dsp:spPr>
        <a:xfrm>
          <a:off x="3000428" y="668110"/>
          <a:ext cx="567001" cy="567001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IN" sz="2800" kern="1200"/>
        </a:p>
      </dsp:txBody>
      <dsp:txXfrm>
        <a:off x="3128003" y="668110"/>
        <a:ext cx="311851" cy="426668"/>
      </dsp:txXfrm>
    </dsp:sp>
    <dsp:sp modelId="{80EFDDCC-8FC1-4C78-BEAA-30ED30F906BC}">
      <dsp:nvSpPr>
        <dsp:cNvPr id="0" name=""/>
        <dsp:cNvSpPr/>
      </dsp:nvSpPr>
      <dsp:spPr>
        <a:xfrm>
          <a:off x="3299200" y="1699022"/>
          <a:ext cx="567001" cy="567001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IN" sz="2800" kern="1200"/>
        </a:p>
      </dsp:txBody>
      <dsp:txXfrm>
        <a:off x="3426775" y="1699022"/>
        <a:ext cx="311851" cy="426668"/>
      </dsp:txXfrm>
    </dsp:sp>
    <dsp:sp modelId="{E251DE78-F59F-4574-BB99-E4F7272AEA0F}">
      <dsp:nvSpPr>
        <dsp:cNvPr id="0" name=""/>
        <dsp:cNvSpPr/>
      </dsp:nvSpPr>
      <dsp:spPr>
        <a:xfrm>
          <a:off x="3593513" y="2729934"/>
          <a:ext cx="567001" cy="567001"/>
        </a:xfrm>
        <a:prstGeom prst="downArrow">
          <a:avLst>
            <a:gd name="adj1" fmla="val 55000"/>
            <a:gd name="adj2" fmla="val 45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IN" sz="2800" kern="1200"/>
        </a:p>
      </dsp:txBody>
      <dsp:txXfrm>
        <a:off x="3721088" y="2729934"/>
        <a:ext cx="311851" cy="426668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649B734-97B0-4656-9DD0-41D1AE098734}">
      <dsp:nvSpPr>
        <dsp:cNvPr id="0" name=""/>
        <dsp:cNvSpPr/>
      </dsp:nvSpPr>
      <dsp:spPr>
        <a:xfrm>
          <a:off x="0" y="0"/>
          <a:ext cx="9905999" cy="3454399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4000"/>
                <a:satMod val="105000"/>
                <a:lumMod val="102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74000"/>
                <a:satMod val="128000"/>
                <a:lumMod val="100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62280" tIns="462280" rIns="462280" bIns="462280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65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Recommendations</a:t>
          </a:r>
          <a:endParaRPr lang="en-US" sz="6500" kern="1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0"/>
        <a:ext cx="9905999" cy="1865375"/>
      </dsp:txXfrm>
    </dsp:sp>
    <dsp:sp modelId="{3CCA742D-6430-4D1F-AE89-5E27E1500442}">
      <dsp:nvSpPr>
        <dsp:cNvPr id="0" name=""/>
        <dsp:cNvSpPr/>
      </dsp:nvSpPr>
      <dsp:spPr>
        <a:xfrm>
          <a:off x="1209" y="1796287"/>
          <a:ext cx="1980716" cy="1589023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0904" tIns="21590" rIns="120904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Provide ongoing staff training in AI and imaging skills.</a:t>
          </a:r>
          <a:endParaRPr lang="en-US" sz="1700" kern="1200"/>
        </a:p>
      </dsp:txBody>
      <dsp:txXfrm>
        <a:off x="1209" y="1796287"/>
        <a:ext cx="1980716" cy="1589023"/>
      </dsp:txXfrm>
    </dsp:sp>
    <dsp:sp modelId="{3029DC8F-896B-4CCB-9D67-A548BDCA6B48}">
      <dsp:nvSpPr>
        <dsp:cNvPr id="0" name=""/>
        <dsp:cNvSpPr/>
      </dsp:nvSpPr>
      <dsp:spPr>
        <a:xfrm>
          <a:off x="1981925" y="1796287"/>
          <a:ext cx="1980716" cy="1589023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0904" tIns="21590" rIns="120904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Maintain clear accountability frameworks for AI-assisted decisions (Thomas et al., 2023).</a:t>
          </a:r>
          <a:endParaRPr lang="en-US" sz="1700" kern="1200"/>
        </a:p>
      </dsp:txBody>
      <dsp:txXfrm>
        <a:off x="1981925" y="1796287"/>
        <a:ext cx="1980716" cy="1589023"/>
      </dsp:txXfrm>
    </dsp:sp>
    <dsp:sp modelId="{B93E0D45-BA74-4047-A3F9-03233958AF4B}">
      <dsp:nvSpPr>
        <dsp:cNvPr id="0" name=""/>
        <dsp:cNvSpPr/>
      </dsp:nvSpPr>
      <dsp:spPr>
        <a:xfrm>
          <a:off x="3962641" y="1796287"/>
          <a:ext cx="1980716" cy="1589023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0904" tIns="21590" rIns="120904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Regular monitor algorithm performance, bias and safety (Li et al., 2022).</a:t>
          </a:r>
          <a:endParaRPr lang="en-US" sz="1700" kern="1200" dirty="0"/>
        </a:p>
      </dsp:txBody>
      <dsp:txXfrm>
        <a:off x="3962641" y="1796287"/>
        <a:ext cx="1980716" cy="1589023"/>
      </dsp:txXfrm>
    </dsp:sp>
    <dsp:sp modelId="{A507734D-9684-4622-840D-6775F4897C10}">
      <dsp:nvSpPr>
        <dsp:cNvPr id="0" name=""/>
        <dsp:cNvSpPr/>
      </dsp:nvSpPr>
      <dsp:spPr>
        <a:xfrm>
          <a:off x="5943357" y="1796287"/>
          <a:ext cx="1980716" cy="1589023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0904" tIns="21590" rIns="120904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Engage patients and communities in evaluation and feedback (Janda et al., 2020; Kawsar et al., 2023).</a:t>
          </a:r>
          <a:endParaRPr lang="en-US" sz="1700" kern="1200"/>
        </a:p>
      </dsp:txBody>
      <dsp:txXfrm>
        <a:off x="5943357" y="1796287"/>
        <a:ext cx="1980716" cy="1589023"/>
      </dsp:txXfrm>
    </dsp:sp>
    <dsp:sp modelId="{DEF43FD9-6435-4736-9888-5D08EB8DF14F}">
      <dsp:nvSpPr>
        <dsp:cNvPr id="0" name=""/>
        <dsp:cNvSpPr/>
      </dsp:nvSpPr>
      <dsp:spPr>
        <a:xfrm>
          <a:off x="7924073" y="1796287"/>
          <a:ext cx="1980716" cy="1589023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0904" tIns="21590" rIns="120904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Follow UK GDPR and Data Protection Act guidelines strictly (UK GDPR, 2018).</a:t>
          </a:r>
          <a:endParaRPr lang="en-US" sz="1700" kern="1200" dirty="0"/>
        </a:p>
      </dsp:txBody>
      <dsp:txXfrm>
        <a:off x="7924073" y="1796287"/>
        <a:ext cx="1980716" cy="158902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SquareAccentList">
  <dgm:title val=""/>
  <dgm:desc val=""/>
  <dgm:catLst>
    <dgm:cat type="list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clrData>
  <dgm:layoutNode name="layout">
    <dgm:varLst>
      <dgm:chMax/>
      <dgm:chPref/>
      <dgm:dir/>
      <dgm:resizeHandles/>
    </dgm:varLst>
    <dgm:choose name="Name0">
      <dgm:if name="Name1" func="var" arg="dir" op="equ" val="norm">
        <dgm:alg type="hierChild">
          <dgm:param type="linDir" val="fromL"/>
          <dgm:param type="vertAlign" val="t"/>
          <dgm:param type="nodeVertAlign" val="t"/>
          <dgm:param type="horzAlign" val="ctr"/>
          <dgm:param type="fallback" val="1D"/>
        </dgm:alg>
      </dgm:if>
      <dgm:else name="Name2">
        <dgm:alg type="hierChild">
          <dgm:param type="linDir" val="fromR"/>
          <dgm:param type="vertAlign" val="t"/>
          <dgm:param type="nodeVertAlign" val="t"/>
          <dgm:param type="horzAlign" val="ctr"/>
          <dgm:param type="fallback" val="1D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Parent" op="equ" val="65"/>
      <dgm:constr type="primFontSz" for="des" forName="Child" op="equ" val="65"/>
      <dgm:constr type="primFontSz" for="des" forName="Child" refType="primFontSz" refFor="des" refForName="Parent" op="lte"/>
      <dgm:constr type="w" for="des" forName="rootComposite" refType="h" refFor="des" refForName="rootComposite" fact="3.0396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 fact="0.5205"/>
      <dgm:constr type="sibSp" refType="w" refFor="des" refForName="rootComposite" fact="0.05"/>
      <dgm:constr type="sp" for="des" forName="root" refType="h" refFor="des" refForName="childComposite" fact="0.2855"/>
    </dgm:constrLst>
    <dgm:ruleLst/>
    <dgm:forEach name="Name3" axis="ch">
      <dgm:forEach name="Name4" axis="self" ptType="node" cnt="1">
        <dgm:layoutNode name="root">
          <dgm:varLst>
            <dgm:chMax/>
            <dgm:chPref/>
          </dgm:varLst>
          <dgm:alg type="hierRoot">
            <dgm:param type="hierAlign" val="tL"/>
          </dgm:alg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5">
              <dgm:if name="Name6" func="var" arg="dir" op="equ" val="norm"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/>
                  <dgm:constr type="h" for="ch" forName="Parent" refType="h" fact="0.6424"/>
                  <dgm:constr type="l" for="ch" forName="ParentAccent" refType="w" fact="0"/>
                  <dgm:constr type="b" for="ch" forName="ParentAccent" refType="h"/>
                  <dgm:constr type="w" for="ch" forName="ParentAccent" refType="w"/>
                  <dgm:constr type="h" for="ch" forName="ParentAccent" refType="h" fact="0.3576"/>
                  <dgm:constr type="l" for="ch" forName="ParentSmallAccent" refType="w" fact="0"/>
                  <dgm:constr type="b" for="ch" forName="ParentSmallAccent" refType="h"/>
                  <dgm:constr type="w" for="ch" forName="ParentSmallAccent" refType="h" fact="0.2233"/>
                  <dgm:constr type="h" for="ch" forName="ParentSmallAccent" refType="h" fact="0.2233"/>
                </dgm:constrLst>
              </dgm:if>
              <dgm:else name="Name7"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/>
                  <dgm:constr type="h" for="ch" forName="Parent" refType="h" fact="0.6424"/>
                  <dgm:constr type="l" for="ch" forName="ParentAccent" refType="w" fact="0"/>
                  <dgm:constr type="b" for="ch" forName="ParentAccent" refType="h"/>
                  <dgm:constr type="w" for="ch" forName="ParentAccent" refType="w"/>
                  <dgm:constr type="h" for="ch" forName="ParentAccent" refType="h" fact="0.3576"/>
                  <dgm:constr type="r" for="ch" forName="ParentSmallAccent" refType="w"/>
                  <dgm:constr type="b" for="ch" forName="ParentSmallAccent" refType="h"/>
                  <dgm:constr type="w" for="ch" forName="ParentSmallAccent" refType="h" fact="0.2233"/>
                  <dgm:constr type="h" for="ch" forName="ParentSmallAccent" refType="h" fact="0.2233"/>
                </dgm:constrLst>
              </dgm:else>
            </dgm:choose>
            <dgm:ruleLst/>
            <dgm:layoutNode name="ParentAccent" styleLbl="alignNode1">
              <dgm:alg type="sp"/>
              <dgm:shape xmlns:r="http://schemas.openxmlformats.org/officeDocument/2006/relationships" type="rect" r:blip="">
                <dgm:adjLst/>
              </dgm:shape>
              <dgm:presOf/>
            </dgm:layoutNode>
            <dgm:layoutNode name="ParentSmallAccent" styleLbl="fgAcc1">
              <dgm:alg type="sp"/>
              <dgm:shape xmlns:r="http://schemas.openxmlformats.org/officeDocument/2006/relationships" type="rect" r:blip="">
                <dgm:adjLst/>
              </dgm:shape>
              <dgm:presOf/>
            </dgm:layoutNode>
            <dgm:layoutNode name="Parent" styleLbl="revTx">
              <dgm:varLst>
                <dgm:chMax/>
                <dgm:chPref val="4"/>
                <dgm:bulletEnabled val="1"/>
              </dgm:varLst>
              <dgm:choose name="Name8">
                <dgm:if name="Name9" func="var" arg="dir" op="equ" val="norm">
                  <dgm:alg type="tx">
                    <dgm:param type="txAnchorVertCh" val="mid"/>
                    <dgm:param type="parTxLTRAlign" val="l"/>
                  </dgm:alg>
                </dgm:if>
                <dgm:else name="Name10">
                  <dgm:alg type="tx">
                    <dgm:param type="txAnchorVertCh" val="mid"/>
                    <dgm:param type="parTxLTRAlign" val="r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13">
                    <dgm:if name="Name14" func="var" arg="dir" op="equ" val="norm">
                      <dgm:constrLst>
                        <dgm:constr type="w" for="ch" forName="ChildAccent" refType="h" fact="0.429"/>
                        <dgm:constr type="h" for="ch" forName="ChildAccent" refType="h" fact="0.429"/>
                        <dgm:constr type="l" for="ch" forName="ChildAccent" refType="w" fact="0"/>
                        <dgm:constr type="t" for="ch" forName="ChildAccent" refType="h" fact="0.2855"/>
                        <dgm:constr type="w" for="ch" forName="Child" refType="w" fact="0.93"/>
                        <dgm:constr type="h" for="ch" forName="Child" refType="h"/>
                        <dgm:constr type="l" for="ch" forName="Child" refType="w" fact="0.07"/>
                        <dgm:constr type="t" for="ch" forName="Child" refType="h" fact="0"/>
                      </dgm:constrLst>
                    </dgm:if>
                    <dgm:else name="Name15">
                      <dgm:constrLst>
                        <dgm:constr type="w" for="ch" forName="ChildAccent" refType="h" fact="0.429"/>
                        <dgm:constr type="h" for="ch" forName="ChildAccent" refType="h" fact="0.429"/>
                        <dgm:constr type="r" for="ch" forName="ChildAccent" refType="w"/>
                        <dgm:constr type="t" for="ch" forName="ChildAccent" refType="h" fact="0.2855"/>
                        <dgm:constr type="w" for="ch" forName="Child" refType="w" fact="0.93"/>
                        <dgm:constr type="h" for="ch" forName="Child" refType="h"/>
                        <dgm:constr type="r" for="ch" forName="Child" refType="w" fact="0.93"/>
                        <dgm:constr type="t" for="ch" forName="Child" refType="h" fact="0"/>
                      </dgm:constrLst>
                    </dgm:else>
                  </dgm:choose>
                  <dgm:ruleLst/>
                  <dgm:layoutNode name="ChildAccent" styleLbl="solidFgAcc1">
                    <dgm:alg type="sp"/>
                    <dgm:shape xmlns:r="http://schemas.openxmlformats.org/officeDocument/2006/relationships" type="rect" r:blip="">
                      <dgm:adjLst/>
                    </dgm:shape>
                    <dgm:presOf/>
                  </dgm:layoutNode>
                  <dgm:layoutNode name="Child" styleLbl="revTx">
                    <dgm:varLst>
                      <dgm:chMax val="0"/>
                      <dgm:chPref val="0"/>
                      <dgm:bulletEnabled val="1"/>
                    </dgm:varLst>
                    <dgm:choose name="Name16">
                      <dgm:if name="Name17" func="var" arg="dir" op="equ" val="norm">
                        <dgm:alg type="tx">
                          <dgm:param type="txAnchorVertCh" val="mid"/>
                          <dgm:param type="parTxLTRAlign" val="l"/>
                        </dgm:alg>
                      </dgm:if>
                      <dgm:else name="Name18">
                        <dgm:alg type="tx">
                          <dgm:param type="txAnchorVertCh" val="mid"/>
                          <dgm:param type="parTxLTRAlign" val="r"/>
                        </dgm:alg>
                      </dgm:else>
                    </dgm:choose>
                    <dgm:shape xmlns:r="http://schemas.openxmlformats.org/officeDocument/2006/relationships" type="rect" r:blip="">
                      <dgm:adjLst/>
                    </dgm:shape>
                    <dgm:presOf axis="desOrSelf" ptType="node node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ierarchy6">
  <dgm:title val=""/>
  <dgm:desc val=""/>
  <dgm:catLst>
    <dgm:cat type="hierarchy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 refType="w" fact="0.3"/>
              <dgm:constr type="t" for="ch" forName="hierFlow"/>
              <dgm:constr type="r" for="ch" forName="hierFlow" refType="w" fact="0.98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/>
              <dgm:constr type="r" for="ch" forName="hierFlow" refType="w" fact="0.7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w" for="des" forName="level1Shape" refType="w"/>
          <dgm:constr type="h" for="des" forName="level1Shape" refType="w" refFor="des" refForName="level1Shape" fact="0.66667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h" refFor="des" refForName="level1Shape" op="equ" fact="0.4"/>
          <dgm:constr type="sibSp" for="des" forName="hierChild1" refType="w" refFor="des" refForName="level1Shape" op="equ" fact="0.3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h" refFor="des" refForName="level1Shape" op="equ"/>
          <dgm:constr type="userB" for="des" refType="sp" refFor="des" op="equ"/>
          <dgm:constr type="h" for="des" forName="firstBuf" refType="h" refFor="des" refForName="level1Shape" fact="0.1"/>
        </dgm:constrLst>
      </dgm:else>
    </dgm:choose>
    <dgm:ruleLst/>
    <dgm:layoutNode name="hierFlow">
      <dgm:alg type="lin">
        <dgm:param type="linDir" val="fromT"/>
        <dgm:param type="nodeVertAlign" val="t"/>
        <dgm:param type="vertAlign" val="t"/>
        <dgm:param type="nodeHorzAlign" val="ctr"/>
        <dgm:param type="fallback" val="2D"/>
      </dgm:alg>
      <dgm:shape xmlns:r="http://schemas.openxmlformats.org/officeDocument/2006/relationships" r:blip="">
        <dgm:adjLst/>
      </dgm:shape>
      <dgm:presOf/>
      <dgm:constrLst/>
      <dgm:ruleLst/>
      <dgm:choose name="Name6">
        <dgm:if name="Name7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8"/>
      </dgm:choose>
      <dgm:layoutNode name="hierChild1">
        <dgm:varLst>
          <dgm:chPref val="1"/>
          <dgm:animOne val="branch"/>
          <dgm:animLvl val="lvl"/>
        </dgm:varLst>
        <dgm:choose name="Name9">
          <dgm:if name="Name10" func="var" arg="dir" op="equ" val="norm">
            <dgm:alg type="hierChild">
              <dgm:param type="linDir" val="fromL"/>
              <dgm:param type="vertAlign" val="t"/>
            </dgm:alg>
          </dgm:if>
          <dgm:else name="Name11">
            <dgm:alg type="hierChild">
              <dgm:param type="linDir" val="fromR"/>
              <dgm:param type="vertAlign" val="t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primFontSz" for="des" ptType="node" op="equ"/>
        </dgm:constrLst>
        <dgm:ruleLst/>
        <dgm:forEach name="Name12" axis="ch" cnt="3">
          <dgm:forEach name="Name13" axis="self" ptType="node">
            <dgm:layoutNode name="Name14">
              <dgm:alg type="hierRoot"/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primFontSz" val="65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15">
                  <dgm:if name="Name16" func="var" arg="dir" op="equ" val="norm">
                    <dgm:alg type="hierChild">
                      <dgm:param type="linDir" val="fromL"/>
                    </dgm:alg>
                  </dgm:if>
                  <dgm:else name="Name17">
                    <dgm:alg type="hierChild">
                      <dgm:param type="linDir" val="from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18" axis="self" ptType="parTrans" cnt="1">
                    <dgm:layoutNode name="Name19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</dgm:alg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1"/>
                        <dgm:constr type="begPad"/>
                        <dgm:constr type="endPad"/>
                      </dgm:constrLst>
                      <dgm:ruleLst/>
                    </dgm:layoutNode>
                  </dgm:forEach>
                  <dgm:forEach name="Name20" axis="self" ptType="node">
                    <dgm:layoutNode name="Name21">
                      <dgm:alg type="hierRoot"/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primFontSz" val="65"/>
                          <dgm:constr type="tMarg" refType="primFontSz" fact="0.3"/>
                          <dgm:constr type="bMarg" refType="primFontSz" fact="0.3"/>
                          <dgm:constr type="lMarg" refType="primFontSz" fact="0.3"/>
                          <dgm:constr type="r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22">
                          <dgm:if name="Name23" func="var" arg="dir" op="equ" val="norm">
                            <dgm:alg type="hierChild">
                              <dgm:param type="linDir" val="fromL"/>
                            </dgm:alg>
                          </dgm:if>
                          <dgm:else name="Name24">
                            <dgm:alg type="hierChild">
                              <dgm:param type="linDir" val="from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25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alg type="lin">
        <dgm:param type="linDir" val="fromT"/>
        <dgm:param type="nodeVertAlign" val="t"/>
        <dgm:param type="vertAlign" val="t"/>
        <dgm:param type="nodeHorzAlign" val="ctr"/>
      </dgm:alg>
      <dgm:shape xmlns:r="http://schemas.openxmlformats.org/officeDocument/2006/relationships" r:blip="">
        <dgm:adjLst/>
      </dgm:shape>
      <dgm:presOf/>
      <dgm:constrLst>
        <dgm:constr type="userB"/>
        <dgm:constr type="w" for="ch" forName="rectComp" refType="w"/>
        <dgm:constr type="h" for="ch" forName="rectComp" refType="h"/>
        <dgm:constr type="w" for="des" forName="bgRect" refType="w"/>
        <dgm:constr type="primFontSz" for="des" forName="bgRectTx" op="equ"/>
      </dgm:constrLst>
      <dgm:ruleLst/>
      <dgm:forEach name="Name26" axis="ch" ptType="node" st="2">
        <dgm:layoutNode name="rectComp">
          <dgm:alg type="composite">
            <dgm:param type="vertAlign" val="t"/>
            <dgm:param type="horzAlign" val="ctr"/>
          </dgm:alg>
          <dgm:shape xmlns:r="http://schemas.openxmlformats.org/officeDocument/2006/relationships" r:blip="">
            <dgm:adjLst/>
          </dgm:shape>
          <dgm:presOf/>
          <dgm:choose name="Name27">
            <dgm:if name="Name28" func="var" arg="dir" op="equ" val="norm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l" for="ch" forName="bgRectTx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if>
            <dgm:else name="Name29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r" for="ch" forName="bgRectTx" refType="w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else>
          </dgm:choose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presOf axis="desOrSelf" ptType="node"/>
            <dgm:shape xmlns:r="http://schemas.openxmlformats.org/officeDocument/2006/relationships" type="rect" r:blip="" zOrderOff="-999" hideGeom="1">
              <dgm:adjLst/>
            </dgm:shape>
            <dgm:constrLst>
              <dgm:constr type="primFontSz" val="65"/>
            </dgm:constrLst>
            <dgm:ruleLst>
              <dgm:rule type="primFontSz" val="5" fact="NaN" max="NaN"/>
            </dgm:ruleLst>
          </dgm:layoutNode>
        </dgm:layoutNode>
        <dgm:choose name="Name30">
          <dgm:if name="Name31" axis="self" ptType="node" func="revPos" op="gte" val="2">
            <dgm:layoutNode name="spComp">
              <dgm:alg type="composite">
                <dgm:param type="vertAlign" val="t"/>
                <dgm:param type="horzAlign" val="ctr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vSp"/>
                <dgm:constr type="t" for="ch" forName="vSp"/>
                <dgm:constr type="h" for="ch" forName="vSp" refType="userB"/>
                <dgm:constr type="hOff" for="ch" forName="vSp" refType="userA" fact="-0.2"/>
              </dgm:constrLst>
              <dgm:ruleLst/>
              <dgm:layoutNode name="v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32"/>
        </dgm:choose>
      </dgm:forEach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11/layout/CircleProcess">
  <dgm:title val="Circle Process"/>
  <dgm:desc val="Use to show sequential steps in a process. Limited to eleven Level 1 shapes with an unlimited number of Level 2 shapes. Works best with small amounts of text. Unused text does not appear, but remains available if you switch layouts."/>
  <dgm:catLst>
    <dgm:cat type="process" pri="8500"/>
    <dgm:cat type="officeonline" pri="85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11"/>
      <dgm:chPref val="11"/>
      <dgm:dir/>
      <dgm:resizeHandles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0.638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Parent1" refType="w" fact="0.1667"/>
              <dgm:constr type="t" for="ch" forName="Parent1" refType="h" fact="0.1064"/>
              <dgm:constr type="w" for="ch" forName="Parent1" refType="w" fact="0.6667"/>
              <dgm:constr type="h" for="ch" forName="Parent1" refType="h" fact="0.4255"/>
              <dgm:constr type="l" for="ch" forName="Accent1" refType="w" fact="0"/>
              <dgm:constr type="t" for="ch" forName="Accent1" refType="h" fact="0"/>
              <dgm:constr type="w" for="ch" forName="Accent1" refType="w"/>
              <dgm:constr type="h" for="ch" forName="Accent1" refType="h" fact="0.6383"/>
              <dgm:constr type="l" for="ch" forName="ParentBackground1" refType="w" fact="0.0333"/>
              <dgm:constr type="t" for="ch" forName="ParentBackground1" refType="h" fact="0.0213"/>
              <dgm:constr type="w" for="ch" forName="ParentBackground1" refType="w" fact="0.9333"/>
              <dgm:constr type="h" for="ch" forName="ParentBackground1" refType="h" fact="0.5957"/>
              <dgm:constr type="l" for="ch" forName="Child1" refType="w" fact="0.0333"/>
              <dgm:constr type="t" for="ch" forName="Child1" refType="h" fact="0.6574"/>
              <dgm:constr type="w" for="ch" forName="Child1" refType="w" fact="0.9333"/>
              <dgm:constr type="h" for="ch" forName="Child1" refType="h" fact="0.3426"/>
            </dgm:constrLst>
          </dgm:if>
          <dgm:if name="Name5" axis="ch" ptType="node" func="cnt" op="equ" val="2">
            <dgm:alg type="composite">
              <dgm:param type="ar" val="1.265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Parent2" refType="w" fact="0.6249"/>
              <dgm:constr type="t" for="ch" forName="Parent2" refType="h" fact="0.2022"/>
              <dgm:constr type="w" for="ch" forName="Parent2" refType="w" fact="0.3001"/>
              <dgm:constr type="h" for="ch" forName="Parent2" refType="h" fact="0.3799"/>
              <dgm:constr type="l" for="ch" forName="Parent1" refType="w" fact="0.1597"/>
              <dgm:constr type="t" for="ch" forName="Parent1" refType="h" fact="0.2022"/>
              <dgm:constr type="w" for="ch" forName="Parent1" refType="w" fact="0.3001"/>
              <dgm:constr type="h" for="ch" forName="Parent1" refType="h" fact="0.3799"/>
              <dgm:constr type="l" for="ch" forName="Accent2" refType="w" fact="0.5498"/>
              <dgm:constr type="t" for="ch" forName="Accent2" refType="h" fact="0.1072"/>
              <dgm:constr type="w" for="ch" forName="Accent2" refType="w" fact="0.4502"/>
              <dgm:constr type="h" for="ch" forName="Accent2" refType="h" fact="0.5699"/>
              <dgm:constr type="l" for="ch" forName="ParentBackground2" refType="w" fact="0.5648"/>
              <dgm:constr type="t" for="ch" forName="ParentBackground2" refType="h" fact="0.1262"/>
              <dgm:constr type="w" for="ch" forName="ParentBackground2" refType="w" fact="0.4201"/>
              <dgm:constr type="h" for="ch" forName="ParentBackground2" refType="h" fact="0.5319"/>
              <dgm:constr type="l" for="ch" forName="Child2" refType="w" fact="0.5648"/>
              <dgm:constr type="t" for="ch" forName="Child2" refType="h" fact="0.6876"/>
              <dgm:constr type="w" for="ch" forName="Child2" refType="w" fact="0.4201"/>
              <dgm:constr type="h" for="ch" forName="Child2" refType="h" fact="0.3124"/>
              <dgm:constr type="l" for="ch" forName="Accent1" refType="w" fact="-0.0086"/>
              <dgm:constr type="t" for="ch" forName="Accent1" refType="h" fact="-0.0109"/>
              <dgm:constr type="w" for="ch" forName="Accent1" refType="w" fact="0.6367"/>
              <dgm:constr type="h" for="ch" forName="Accent1" refType="h" fact="0.806"/>
              <dgm:constr type="l" for="ch" forName="ParentBackground1" refType="w" fact="0.0997"/>
              <dgm:constr type="t" for="ch" forName="ParentBackground1" refType="h" fact="0.1262"/>
              <dgm:constr type="w" for="ch" forName="ParentBackground1" refType="w" fact="0.4201"/>
              <dgm:constr type="h" for="ch" forName="ParentBackground1" refType="h" fact="0.5319"/>
              <dgm:constr type="l" for="ch" forName="Child1" refType="w" fact="0.0997"/>
              <dgm:constr type="t" for="ch" forName="Child1" refType="h" fact="0.6876"/>
              <dgm:constr type="w" for="ch" forName="Child1" refType="w" fact="0.4201"/>
              <dgm:constr type="h" for="ch" forName="Child1" refType="h" fact="0.3124"/>
            </dgm:constrLst>
          </dgm:if>
          <dgm:if name="Name6" axis="ch" ptType="node" func="cnt" op="equ" val="3">
            <dgm:alg type="composite">
              <dgm:param type="ar" val="1.854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Parent3" refType="w" fact="0.744"/>
              <dgm:constr type="t" for="ch" forName="Parent3" refType="h" fact="0.2022"/>
              <dgm:constr type="w" for="ch" forName="Parent3" refType="w" fact="0.2048"/>
              <dgm:constr type="h" for="ch" forName="Parent3" refType="h" fact="0.3799"/>
              <dgm:constr type="l" for="ch" forName="Parent2" refType="w" fact="0.4265"/>
              <dgm:constr type="t" for="ch" forName="Parent2" refType="h" fact="0.2022"/>
              <dgm:constr type="w" for="ch" forName="Parent2" refType="w" fact="0.2048"/>
              <dgm:constr type="h" for="ch" forName="Parent2" refType="h" fact="0.3799"/>
              <dgm:constr type="l" for="ch" forName="Parent1" refType="w" fact="0.109"/>
              <dgm:constr type="t" for="ch" forName="Parent1" refType="h" fact="0.2022"/>
              <dgm:constr type="w" for="ch" forName="Parent1" refType="w" fact="0.2048"/>
              <dgm:constr type="h" for="ch" forName="Parent1" refType="h" fact="0.3799"/>
              <dgm:constr type="l" for="ch" forName="Accent3" refType="w" fact="0.6928"/>
              <dgm:constr type="t" for="ch" forName="Accent3" refType="h" fact="0.1072"/>
              <dgm:constr type="w" for="ch" forName="Accent3" refType="w" fact="0.3072"/>
              <dgm:constr type="h" for="ch" forName="Accent3" refType="h" fact="0.5699"/>
              <dgm:constr type="l" for="ch" forName="ParentBackground3" refType="w" fact="0.703"/>
              <dgm:constr type="t" for="ch" forName="ParentBackground3" refType="h" fact="0.1262"/>
              <dgm:constr type="w" for="ch" forName="ParentBackground3" refType="w" fact="0.2868"/>
              <dgm:constr type="h" for="ch" forName="ParentBackground3" refType="h" fact="0.5319"/>
              <dgm:constr type="l" for="ch" forName="Child3" refType="w" fact="0.703"/>
              <dgm:constr type="t" for="ch" forName="Child3" refType="h" fact="0.6876"/>
              <dgm:constr type="w" for="ch" forName="Child3" refType="w" fact="0.2868"/>
              <dgm:constr type="h" for="ch" forName="Child3" refType="h" fact="0.3124"/>
              <dgm:constr type="l" for="ch" forName="Accent2" refType="w" fact="0.3122"/>
              <dgm:constr type="t" for="ch" forName="Accent2" refType="h" fact="-0.0109"/>
              <dgm:constr type="w" for="ch" forName="Accent2" refType="w" fact="0.4334"/>
              <dgm:constr type="h" for="ch" forName="Accent2" refType="h" fact="0.806"/>
              <dgm:constr type="l" for="ch" forName="ParentBackground2" refType="w" fact="0.3855"/>
              <dgm:constr type="t" for="ch" forName="ParentBackground2" refType="h" fact="0.1262"/>
              <dgm:constr type="w" for="ch" forName="ParentBackground2" refType="w" fact="0.2868"/>
              <dgm:constr type="h" for="ch" forName="ParentBackground2" refType="h" fact="0.5319"/>
              <dgm:constr type="l" for="ch" forName="Child2" refType="w" fact="0.3855"/>
              <dgm:constr type="t" for="ch" forName="Child2" refType="h" fact="0.6876"/>
              <dgm:constr type="w" for="ch" forName="Child2" refType="w" fact="0.2868"/>
              <dgm:constr type="h" for="ch" forName="Child2" refType="h" fact="0.3124"/>
              <dgm:constr type="l" for="ch" forName="Accent1" refType="w" fact="-0.0053"/>
              <dgm:constr type="t" for="ch" forName="Accent1" refType="h" fact="-0.0109"/>
              <dgm:constr type="w" for="ch" forName="Accent1" refType="w" fact="0.4334"/>
              <dgm:constr type="h" for="ch" forName="Accent1" refType="h" fact="0.806"/>
              <dgm:constr type="l" for="ch" forName="ParentBackground1" refType="w" fact="0.068"/>
              <dgm:constr type="t" for="ch" forName="ParentBackground1" refType="h" fact="0.1262"/>
              <dgm:constr type="w" for="ch" forName="ParentBackground1" refType="w" fact="0.2868"/>
              <dgm:constr type="h" for="ch" forName="ParentBackground1" refType="h" fact="0.5319"/>
              <dgm:constr type="l" for="ch" forName="Child1" refType="w" fact="0.068"/>
              <dgm:constr type="t" for="ch" forName="Child1" refType="h" fact="0.6876"/>
              <dgm:constr type="w" for="ch" forName="Child1" refType="w" fact="0.2868"/>
              <dgm:constr type="h" for="ch" forName="Child1" refType="h" fact="0.3124"/>
            </dgm:constrLst>
          </dgm:if>
          <dgm:if name="Name7" axis="ch" ptType="node" func="cnt" op="equ" val="4">
            <dgm:alg type="composite">
              <dgm:param type="ar" val="2.44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Parent4" refType="w" fact="0.8057"/>
              <dgm:constr type="t" for="ch" forName="Parent4" refType="h" fact="0.2022"/>
              <dgm:constr type="w" for="ch" forName="Parent4" refType="w" fact="0.1555"/>
              <dgm:constr type="h" for="ch" forName="Parent4" refType="h" fact="0.3799"/>
              <dgm:constr type="l" for="ch" forName="Parent3" refType="w" fact="0.5647"/>
              <dgm:constr type="t" for="ch" forName="Parent3" refType="h" fact="0.2022"/>
              <dgm:constr type="w" for="ch" forName="Parent3" refType="w" fact="0.1555"/>
              <dgm:constr type="h" for="ch" forName="Parent3" refType="h" fact="0.3799"/>
              <dgm:constr type="l" for="ch" forName="Parent2" refType="w" fact="0.3237"/>
              <dgm:constr type="t" for="ch" forName="Parent2" refType="h" fact="0.2022"/>
              <dgm:constr type="w" for="ch" forName="Parent2" refType="w" fact="0.1555"/>
              <dgm:constr type="h" for="ch" forName="Parent2" refType="h" fact="0.3799"/>
              <dgm:constr type="l" for="ch" forName="Parent1" refType="w" fact="0.0827"/>
              <dgm:constr type="t" for="ch" forName="Parent1" refType="h" fact="0.2022"/>
              <dgm:constr type="w" for="ch" forName="Parent1" refType="w" fact="0.1555"/>
              <dgm:constr type="h" for="ch" forName="Parent1" refType="h" fact="0.3799"/>
              <dgm:constr type="l" for="ch" forName="Accent4" refType="w" fact="0.7668"/>
              <dgm:constr type="t" for="ch" forName="Accent4" refType="h" fact="0.1072"/>
              <dgm:constr type="w" for="ch" forName="Accent4" refType="w" fact="0.2332"/>
              <dgm:constr type="h" for="ch" forName="Accent4" refType="h" fact="0.5699"/>
              <dgm:constr type="l" for="ch" forName="ParentBackground4" refType="w" fact="0.7746"/>
              <dgm:constr type="t" for="ch" forName="ParentBackground4" refType="h" fact="0.1262"/>
              <dgm:constr type="w" for="ch" forName="ParentBackground4" refType="w" fact="0.2177"/>
              <dgm:constr type="h" for="ch" forName="ParentBackground4" refType="h" fact="0.5319"/>
              <dgm:constr type="l" for="ch" forName="Child4" refType="w" fact="0.7746"/>
              <dgm:constr type="t" for="ch" forName="Child4" refType="h" fact="0.6876"/>
              <dgm:constr type="w" for="ch" forName="Child4" refType="w" fact="0.2177"/>
              <dgm:constr type="h" for="ch" forName="Child4" refType="h" fact="0.3124"/>
              <dgm:constr type="l" for="ch" forName="Accent3" refType="w" fact="0.4765"/>
              <dgm:constr type="t" for="ch" forName="Accent3" refType="h" fact="-0.0109"/>
              <dgm:constr type="w" for="ch" forName="Accent3" refType="w" fact="0.3298"/>
              <dgm:constr type="h" for="ch" forName="Accent3" refType="h" fact="0.806"/>
              <dgm:constr type="l" for="ch" forName="ParentBackground3" refType="w" fact="0.5336"/>
              <dgm:constr type="t" for="ch" forName="ParentBackground3" refType="h" fact="0.1262"/>
              <dgm:constr type="w" for="ch" forName="ParentBackground3" refType="w" fact="0.2177"/>
              <dgm:constr type="h" for="ch" forName="ParentBackground3" refType="h" fact="0.5319"/>
              <dgm:constr type="l" for="ch" forName="Child3" refType="w" fact="0.5336"/>
              <dgm:constr type="t" for="ch" forName="Child3" refType="h" fact="0.6876"/>
              <dgm:constr type="w" for="ch" forName="Child3" refType="w" fact="0.2177"/>
              <dgm:constr type="h" for="ch" forName="Child3" refType="h" fact="0.3124"/>
              <dgm:constr type="l" for="ch" forName="Accent2" refType="w" fact="0.2365"/>
              <dgm:constr type="t" for="ch" forName="Accent2" refType="h" fact="-0.0109"/>
              <dgm:constr type="w" for="ch" forName="Accent2" refType="w" fact="0.3298"/>
              <dgm:constr type="h" for="ch" forName="Accent2" refType="h" fact="0.806"/>
              <dgm:constr type="l" for="ch" forName="ParentBackground2" refType="w" fact="0.2926"/>
              <dgm:constr type="t" for="ch" forName="ParentBackground2" refType="h" fact="0.1262"/>
              <dgm:constr type="w" for="ch" forName="ParentBackground2" refType="w" fact="0.2177"/>
              <dgm:constr type="h" for="ch" forName="ParentBackground2" refType="h" fact="0.5319"/>
              <dgm:constr type="l" for="ch" forName="Child2" refType="w" fact="0.2926"/>
              <dgm:constr type="t" for="ch" forName="Child2" refType="h" fact="0.6876"/>
              <dgm:constr type="w" for="ch" forName="Child2" refType="w" fact="0.2177"/>
              <dgm:constr type="h" for="ch" forName="Child2" refType="h" fact="0.3124"/>
              <dgm:constr type="l" for="ch" forName="Accent1" refType="w" fact="-0.0045"/>
              <dgm:constr type="t" for="ch" forName="Accent1" refType="h" fact="-0.0109"/>
              <dgm:constr type="w" for="ch" forName="Accent1" refType="w" fact="0.3298"/>
              <dgm:constr type="h" for="ch" forName="Accent1" refType="h" fact="0.806"/>
              <dgm:constr type="l" for="ch" forName="ParentBackground1" refType="w" fact="0.0516"/>
              <dgm:constr type="t" for="ch" forName="ParentBackground1" refType="h" fact="0.1262"/>
              <dgm:constr type="w" for="ch" forName="ParentBackground1" refType="w" fact="0.2177"/>
              <dgm:constr type="h" for="ch" forName="ParentBackground1" refType="h" fact="0.5319"/>
              <dgm:constr type="l" for="ch" forName="Child1" refType="w" fact="0.0516"/>
              <dgm:constr type="t" for="ch" forName="Child1" refType="h" fact="0.6876"/>
              <dgm:constr type="w" for="ch" forName="Child1" refType="w" fact="0.2177"/>
              <dgm:constr type="h" for="ch" forName="Child1" refType="h" fact="0.3124"/>
            </dgm:constrLst>
          </dgm:if>
          <dgm:if name="Name8" axis="ch" ptType="node" func="cnt" op="equ" val="5">
            <dgm:alg type="composite">
              <dgm:param type="ar" val="3.032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Parent5" refType="w" fact="0.8434"/>
              <dgm:constr type="t" for="ch" forName="Parent5" refType="h" fact="0.2022"/>
              <dgm:constr type="w" for="ch" forName="Parent5" refType="w" fact="0.1253"/>
              <dgm:constr type="h" for="ch" forName="Parent5" refType="h" fact="0.3799"/>
              <dgm:constr type="l" for="ch" forName="Parent4" refType="w" fact="0.6492"/>
              <dgm:constr type="t" for="ch" forName="Parent4" refType="h" fact="0.2022"/>
              <dgm:constr type="w" for="ch" forName="Parent4" refType="w" fact="0.1253"/>
              <dgm:constr type="h" for="ch" forName="Parent4" refType="h" fact="0.3799"/>
              <dgm:constr type="l" for="ch" forName="Parent3" refType="w" fact="0.455"/>
              <dgm:constr type="t" for="ch" forName="Parent3" refType="h" fact="0.2022"/>
              <dgm:constr type="w" for="ch" forName="Parent3" refType="w" fact="0.1253"/>
              <dgm:constr type="h" for="ch" forName="Parent3" refType="h" fact="0.3799"/>
              <dgm:constr type="l" for="ch" forName="Parent2" refType="w" fact="0.2609"/>
              <dgm:constr type="t" for="ch" forName="Parent2" refType="h" fact="0.2022"/>
              <dgm:constr type="w" for="ch" forName="Parent2" refType="w" fact="0.1253"/>
              <dgm:constr type="h" for="ch" forName="Parent2" refType="h" fact="0.3799"/>
              <dgm:constr type="l" for="ch" forName="Parent1" refType="w" fact="0.0667"/>
              <dgm:constr type="t" for="ch" forName="Parent1" refType="h" fact="0.2022"/>
              <dgm:constr type="w" for="ch" forName="Parent1" refType="w" fact="0.1253"/>
              <dgm:constr type="h" for="ch" forName="Parent1" refType="h" fact="0.3799"/>
              <dgm:constr type="l" for="ch" forName="Accent5" refType="w" fact="0.8121"/>
              <dgm:constr type="t" for="ch" forName="Accent5" refType="h" fact="0.1072"/>
              <dgm:constr type="w" for="ch" forName="Accent5" refType="w" fact="0.1879"/>
              <dgm:constr type="h" for="ch" forName="Accent5" refType="h" fact="0.5699"/>
              <dgm:constr type="l" for="ch" forName="ParentBackground5" refType="w" fact="0.8183"/>
              <dgm:constr type="t" for="ch" forName="ParentBackground5" refType="h" fact="0.1262"/>
              <dgm:constr type="w" for="ch" forName="ParentBackground5" refType="w" fact="0.1754"/>
              <dgm:constr type="h" for="ch" forName="ParentBackground5" refType="h" fact="0.5319"/>
              <dgm:constr type="l" for="ch" forName="Child5" refType="w" fact="0.8183"/>
              <dgm:constr type="t" for="ch" forName="Child5" refType="h" fact="0.6876"/>
              <dgm:constr type="w" for="ch" forName="Child5" refType="w" fact="0.1754"/>
              <dgm:constr type="h" for="ch" forName="Child5" refType="h" fact="0.3124"/>
              <dgm:constr type="l" for="ch" forName="Accent4" refType="w" fact="0.5789"/>
              <dgm:constr type="t" for="ch" forName="Accent4" refType="h" fact="-0.0109"/>
              <dgm:constr type="w" for="ch" forName="Accent4" refType="w" fact="0.2657"/>
              <dgm:constr type="h" for="ch" forName="Accent4" refType="h" fact="0.806"/>
              <dgm:constr type="l" for="ch" forName="ParentBackground4" refType="w" fact="0.6242"/>
              <dgm:constr type="t" for="ch" forName="ParentBackground4" refType="h" fact="0.1262"/>
              <dgm:constr type="w" for="ch" forName="ParentBackground4" refType="w" fact="0.1754"/>
              <dgm:constr type="h" for="ch" forName="ParentBackground4" refType="h" fact="0.5319"/>
              <dgm:constr type="l" for="ch" forName="Child4" refType="w" fact="0.6242"/>
              <dgm:constr type="t" for="ch" forName="Child4" refType="h" fact="0.6876"/>
              <dgm:constr type="w" for="ch" forName="Child4" refType="w" fact="0.1754"/>
              <dgm:constr type="h" for="ch" forName="Child4" refType="h" fact="0.3124"/>
              <dgm:constr type="l" for="ch" forName="Accent3" refType="w" fact="0.3848"/>
              <dgm:constr type="t" for="ch" forName="Accent3" refType="h" fact="-0.0109"/>
              <dgm:constr type="w" for="ch" forName="Accent3" refType="w" fact="0.2657"/>
              <dgm:constr type="h" for="ch" forName="Accent3" refType="h" fact="0.806"/>
              <dgm:constr type="l" for="ch" forName="ParentBackground3" refType="w" fact="0.43"/>
              <dgm:constr type="t" for="ch" forName="ParentBackground3" refType="h" fact="0.1262"/>
              <dgm:constr type="w" for="ch" forName="ParentBackground3" refType="w" fact="0.1754"/>
              <dgm:constr type="h" for="ch" forName="ParentBackground3" refType="h" fact="0.5319"/>
              <dgm:constr type="l" for="ch" forName="Child3" refType="w" fact="0.43"/>
              <dgm:constr type="t" for="ch" forName="Child3" refType="h" fact="0.6876"/>
              <dgm:constr type="w" for="ch" forName="Child3" refType="w" fact="0.1754"/>
              <dgm:constr type="h" for="ch" forName="Child3" refType="h" fact="0.3124"/>
              <dgm:constr type="l" for="ch" forName="Accent2" refType="w" fact="0.1906"/>
              <dgm:constr type="t" for="ch" forName="Accent2" refType="h" fact="-0.0109"/>
              <dgm:constr type="w" for="ch" forName="Accent2" refType="w" fact="0.2657"/>
              <dgm:constr type="h" for="ch" forName="Accent2" refType="h" fact="0.806"/>
              <dgm:constr type="l" for="ch" forName="ParentBackground2" refType="w" fact="0.2358"/>
              <dgm:constr type="t" for="ch" forName="ParentBackground2" refType="h" fact="0.1262"/>
              <dgm:constr type="w" for="ch" forName="ParentBackground2" refType="w" fact="0.1754"/>
              <dgm:constr type="h" for="ch" forName="ParentBackground2" refType="h" fact="0.5319"/>
              <dgm:constr type="l" for="ch" forName="Child2" refType="w" fact="0.2358"/>
              <dgm:constr type="t" for="ch" forName="Child2" refType="h" fact="0.6876"/>
              <dgm:constr type="w" for="ch" forName="Child2" refType="w" fact="0.1754"/>
              <dgm:constr type="h" for="ch" forName="Child2" refType="h" fact="0.3124"/>
              <dgm:constr type="l" for="ch" forName="Accent1" refType="w" fact="-0.0036"/>
              <dgm:constr type="t" for="ch" forName="Accent1" refType="h" fact="-0.0109"/>
              <dgm:constr type="w" for="ch" forName="Accent1" refType="w" fact="0.2657"/>
              <dgm:constr type="h" for="ch" forName="Accent1" refType="h" fact="0.806"/>
              <dgm:constr type="l" for="ch" forName="ParentBackground1" refType="w" fact="0.0416"/>
              <dgm:constr type="t" for="ch" forName="ParentBackground1" refType="h" fact="0.1262"/>
              <dgm:constr type="w" for="ch" forName="ParentBackground1" refType="w" fact="0.1754"/>
              <dgm:constr type="h" for="ch" forName="ParentBackground1" refType="h" fact="0.5319"/>
              <dgm:constr type="l" for="ch" forName="Child1" refType="w" fact="0.0416"/>
              <dgm:constr type="t" for="ch" forName="Child1" refType="h" fact="0.6876"/>
              <dgm:constr type="w" for="ch" forName="Child1" refType="w" fact="0.1754"/>
              <dgm:constr type="h" for="ch" forName="Child1" refType="h" fact="0.3124"/>
            </dgm:constrLst>
          </dgm:if>
          <dgm:if name="Name9" axis="ch" ptType="node" func="cnt" op="equ" val="6">
            <dgm:alg type="composite">
              <dgm:param type="ar" val="3.621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Parent6" refType="w" fact="0.8689"/>
              <dgm:constr type="t" for="ch" forName="Parent6" refType="h" fact="0.2022"/>
              <dgm:constr type="w" for="ch" forName="Parent6" refType="w" fact="0.1049"/>
              <dgm:constr type="h" for="ch" forName="Parent6" refType="h" fact="0.3799"/>
              <dgm:constr type="l" for="ch" forName="Parent5" refType="w" fact="0.7063"/>
              <dgm:constr type="t" for="ch" forName="Parent5" refType="h" fact="0.2022"/>
              <dgm:constr type="w" for="ch" forName="Parent5" refType="w" fact="0.1049"/>
              <dgm:constr type="h" for="ch" forName="Parent5" refType="h" fact="0.3799"/>
              <dgm:constr type="l" for="ch" forName="Parent4" refType="w" fact="0.5437"/>
              <dgm:constr type="t" for="ch" forName="Parent4" refType="h" fact="0.2022"/>
              <dgm:constr type="w" for="ch" forName="Parent4" refType="w" fact="0.1049"/>
              <dgm:constr type="h" for="ch" forName="Parent4" refType="h" fact="0.3799"/>
              <dgm:constr type="l" for="ch" forName="Parent3" refType="w" fact="0.381"/>
              <dgm:constr type="t" for="ch" forName="Parent3" refType="h" fact="0.2022"/>
              <dgm:constr type="w" for="ch" forName="Parent3" refType="w" fact="0.1049"/>
              <dgm:constr type="h" for="ch" forName="Parent3" refType="h" fact="0.3799"/>
              <dgm:constr type="l" for="ch" forName="Parent2" refType="w" fact="0.2184"/>
              <dgm:constr type="t" for="ch" forName="Parent2" refType="h" fact="0.2022"/>
              <dgm:constr type="w" for="ch" forName="Parent2" refType="w" fact="0.1049"/>
              <dgm:constr type="h" for="ch" forName="Parent2" refType="h" fact="0.3799"/>
              <dgm:constr type="l" for="ch" forName="Parent1" refType="w" fact="0.0558"/>
              <dgm:constr type="t" for="ch" forName="Parent1" refType="h" fact="0.2022"/>
              <dgm:constr type="w" for="ch" forName="Parent1" refType="w" fact="0.1049"/>
              <dgm:constr type="h" for="ch" forName="Parent1" refType="h" fact="0.3799"/>
              <dgm:constr type="l" for="ch" forName="Accent6" refType="w" fact="0.8426"/>
              <dgm:constr type="t" for="ch" forName="Accent6" refType="h" fact="0.1072"/>
              <dgm:constr type="w" for="ch" forName="Accent6" refType="w" fact="0.1574"/>
              <dgm:constr type="h" for="ch" forName="Accent6" refType="h" fact="0.5699"/>
              <dgm:constr type="l" for="ch" forName="ParentBackground6" refType="w" fact="0.8479"/>
              <dgm:constr type="t" for="ch" forName="ParentBackground6" refType="h" fact="0.1262"/>
              <dgm:constr type="w" for="ch" forName="ParentBackground6" refType="w" fact="0.1469"/>
              <dgm:constr type="h" for="ch" forName="ParentBackground6" refType="h" fact="0.5319"/>
              <dgm:constr type="l" for="ch" forName="Child6" refType="w" fact="0.8479"/>
              <dgm:constr type="t" for="ch" forName="Child6" refType="h" fact="0.6876"/>
              <dgm:constr type="w" for="ch" forName="Child6" refType="w" fact="0.1469"/>
              <dgm:constr type="h" for="ch" forName="Child6" refType="h" fact="0.3124"/>
              <dgm:constr type="l" for="ch" forName="Accent5" refType="w" fact="0.6474"/>
              <dgm:constr type="t" for="ch" forName="Accent5" refType="h" fact="-0.0109"/>
              <dgm:constr type="w" for="ch" forName="Accent5" refType="w" fact="0.2226"/>
              <dgm:constr type="h" for="ch" forName="Accent5" refType="h" fact="0.806"/>
              <dgm:constr type="l" for="ch" forName="ParentBackground5" refType="w" fact="0.6853"/>
              <dgm:constr type="t" for="ch" forName="ParentBackground5" refType="h" fact="0.1262"/>
              <dgm:constr type="w" for="ch" forName="ParentBackground5" refType="w" fact="0.1469"/>
              <dgm:constr type="h" for="ch" forName="ParentBackground5" refType="h" fact="0.5319"/>
              <dgm:constr type="l" for="ch" forName="Child5" refType="w" fact="0.6853"/>
              <dgm:constr type="t" for="ch" forName="Child5" refType="h" fact="0.6876"/>
              <dgm:constr type="w" for="ch" forName="Child5" refType="w" fact="0.1469"/>
              <dgm:constr type="h" for="ch" forName="Child5" refType="h" fact="0.3124"/>
              <dgm:constr type="l" for="ch" forName="Accent4" refType="w" fact="0.4848"/>
              <dgm:constr type="t" for="ch" forName="Accent4" refType="h" fact="-0.0109"/>
              <dgm:constr type="w" for="ch" forName="Accent4" refType="w" fact="0.2226"/>
              <dgm:constr type="h" for="ch" forName="Accent4" refType="h" fact="0.806"/>
              <dgm:constr type="l" for="ch" forName="ParentBackground4" refType="w" fact="0.5227"/>
              <dgm:constr type="t" for="ch" forName="ParentBackground4" refType="h" fact="0.1262"/>
              <dgm:constr type="w" for="ch" forName="ParentBackground4" refType="w" fact="0.1469"/>
              <dgm:constr type="h" for="ch" forName="ParentBackground4" refType="h" fact="0.5319"/>
              <dgm:constr type="l" for="ch" forName="Child4" refType="w" fact="0.5227"/>
              <dgm:constr type="t" for="ch" forName="Child4" refType="h" fact="0.6876"/>
              <dgm:constr type="w" for="ch" forName="Child4" refType="w" fact="0.1469"/>
              <dgm:constr type="h" for="ch" forName="Child4" refType="h" fact="0.3124"/>
              <dgm:constr type="l" for="ch" forName="Accent3" refType="w" fact="0.3222"/>
              <dgm:constr type="t" for="ch" forName="Accent3" refType="h" fact="-0.0109"/>
              <dgm:constr type="w" for="ch" forName="Accent3" refType="w" fact="0.2226"/>
              <dgm:constr type="h" for="ch" forName="Accent3" refType="h" fact="0.806"/>
              <dgm:constr type="l" for="ch" forName="ParentBackground3" refType="w" fact="0.3601"/>
              <dgm:constr type="t" for="ch" forName="ParentBackground3" refType="h" fact="0.1262"/>
              <dgm:constr type="w" for="ch" forName="ParentBackground3" refType="w" fact="0.1469"/>
              <dgm:constr type="h" for="ch" forName="ParentBackground3" refType="h" fact="0.5319"/>
              <dgm:constr type="l" for="ch" forName="Child3" refType="w" fact="0.3601"/>
              <dgm:constr type="t" for="ch" forName="Child3" refType="h" fact="0.6876"/>
              <dgm:constr type="w" for="ch" forName="Child3" refType="w" fact="0.1469"/>
              <dgm:constr type="h" for="ch" forName="Child3" refType="h" fact="0.3124"/>
              <dgm:constr type="l" for="ch" forName="Accent2" refType="w" fact="0.1596"/>
              <dgm:constr type="t" for="ch" forName="Accent2" refType="h" fact="-0.0109"/>
              <dgm:constr type="w" for="ch" forName="Accent2" refType="w" fact="0.2226"/>
              <dgm:constr type="h" for="ch" forName="Accent2" refType="h" fact="0.806"/>
              <dgm:constr type="l" for="ch" forName="ParentBackground2" refType="w" fact="0.1975"/>
              <dgm:constr type="t" for="ch" forName="ParentBackground2" refType="h" fact="0.1262"/>
              <dgm:constr type="w" for="ch" forName="ParentBackground2" refType="w" fact="0.1469"/>
              <dgm:constr type="h" for="ch" forName="ParentBackground2" refType="h" fact="0.5319"/>
              <dgm:constr type="l" for="ch" forName="Child2" refType="w" fact="0.1975"/>
              <dgm:constr type="t" for="ch" forName="Child2" refType="h" fact="0.6876"/>
              <dgm:constr type="w" for="ch" forName="Child2" refType="w" fact="0.1469"/>
              <dgm:constr type="h" for="ch" forName="Child2" refType="h" fact="0.3124"/>
              <dgm:constr type="l" for="ch" forName="Accent1" refType="w" fact="-0.003"/>
              <dgm:constr type="t" for="ch" forName="Accent1" refType="h" fact="-0.0109"/>
              <dgm:constr type="w" for="ch" forName="Accent1" refType="w" fact="0.2226"/>
              <dgm:constr type="h" for="ch" forName="Accent1" refType="h" fact="0.806"/>
              <dgm:constr type="l" for="ch" forName="ParentBackground1" refType="w" fact="0.0348"/>
              <dgm:constr type="t" for="ch" forName="ParentBackground1" refType="h" fact="0.1262"/>
              <dgm:constr type="w" for="ch" forName="ParentBackground1" refType="w" fact="0.1469"/>
              <dgm:constr type="h" for="ch" forName="ParentBackground1" refType="h" fact="0.5319"/>
              <dgm:constr type="l" for="ch" forName="Child1" refType="w" fact="0.0348"/>
              <dgm:constr type="t" for="ch" forName="Child1" refType="h" fact="0.6876"/>
              <dgm:constr type="w" for="ch" forName="Child1" refType="w" fact="0.1469"/>
              <dgm:constr type="h" for="ch" forName="Child1" refType="h" fact="0.3124"/>
            </dgm:constrLst>
          </dgm:if>
          <dgm:if name="Name10" axis="ch" ptType="node" func="cnt" op="equ" val="7">
            <dgm:alg type="composite">
              <dgm:param type="ar" val="4.210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Parent7" refType="w" fact="0.8872"/>
              <dgm:constr type="t" for="ch" forName="Parent7" refType="h" fact="0.2022"/>
              <dgm:constr type="w" for="ch" forName="Parent7" refType="w" fact="0.0902"/>
              <dgm:constr type="h" for="ch" forName="Parent7" refType="h" fact="0.3799"/>
              <dgm:constr type="l" for="ch" forName="Parent6" refType="w" fact="0.7473"/>
              <dgm:constr type="t" for="ch" forName="Parent6" refType="h" fact="0.2022"/>
              <dgm:constr type="w" for="ch" forName="Parent6" refType="w" fact="0.0902"/>
              <dgm:constr type="h" for="ch" forName="Parent6" refType="h" fact="0.3799"/>
              <dgm:constr type="l" for="ch" forName="Parent5" refType="w" fact="0.6075"/>
              <dgm:constr type="t" for="ch" forName="Parent5" refType="h" fact="0.2022"/>
              <dgm:constr type="w" for="ch" forName="Parent5" refType="w" fact="0.0902"/>
              <dgm:constr type="h" for="ch" forName="Parent5" refType="h" fact="0.3799"/>
              <dgm:constr type="l" for="ch" forName="Parent4" refType="w" fact="0.4676"/>
              <dgm:constr type="t" for="ch" forName="Parent4" refType="h" fact="0.2022"/>
              <dgm:constr type="w" for="ch" forName="Parent4" refType="w" fact="0.0902"/>
              <dgm:constr type="h" for="ch" forName="Parent4" refType="h" fact="0.3799"/>
              <dgm:constr type="l" for="ch" forName="Parent3" refType="w" fact="0.3277"/>
              <dgm:constr type="t" for="ch" forName="Parent3" refType="h" fact="0.2022"/>
              <dgm:constr type="w" for="ch" forName="Parent3" refType="w" fact="0.0902"/>
              <dgm:constr type="h" for="ch" forName="Parent3" refType="h" fact="0.3799"/>
              <dgm:constr type="l" for="ch" forName="Parent2" refType="w" fact="0.1879"/>
              <dgm:constr type="t" for="ch" forName="Parent2" refType="h" fact="0.2022"/>
              <dgm:constr type="w" for="ch" forName="Parent2" refType="w" fact="0.0902"/>
              <dgm:constr type="h" for="ch" forName="Parent2" refType="h" fact="0.3799"/>
              <dgm:constr type="l" for="ch" forName="Parent1" refType="w" fact="0.048"/>
              <dgm:constr type="t" for="ch" forName="Parent1" refType="h" fact="0.2022"/>
              <dgm:constr type="w" for="ch" forName="Parent1" refType="w" fact="0.0902"/>
              <dgm:constr type="h" for="ch" forName="Parent1" refType="h" fact="0.3799"/>
              <dgm:constr type="l" for="ch" forName="Accent7" refType="w" fact="0.8646"/>
              <dgm:constr type="t" for="ch" forName="Accent7" refType="h" fact="0.1072"/>
              <dgm:constr type="w" for="ch" forName="Accent7" refType="w" fact="0.1354"/>
              <dgm:constr type="h" for="ch" forName="Accent7" refType="h" fact="0.5699"/>
              <dgm:constr type="l" for="ch" forName="ParentBackground7" refType="w" fact="0.8692"/>
              <dgm:constr type="t" for="ch" forName="ParentBackground7" refType="h" fact="0.1262"/>
              <dgm:constr type="w" for="ch" forName="ParentBackground7" refType="w" fact="0.1263"/>
              <dgm:constr type="h" for="ch" forName="ParentBackground7" refType="h" fact="0.5319"/>
              <dgm:constr type="l" for="ch" forName="Child7" refType="w" fact="0.8692"/>
              <dgm:constr type="t" for="ch" forName="Child7" refType="h" fact="0.6876"/>
              <dgm:constr type="w" for="ch" forName="Child7" refType="w" fact="0.1263"/>
              <dgm:constr type="h" for="ch" forName="Child7" refType="h" fact="0.3124"/>
              <dgm:constr type="l" for="ch" forName="Accent6" refType="w" fact="0.6967"/>
              <dgm:constr type="t" for="ch" forName="Accent6" refType="h" fact="-0.0109"/>
              <dgm:constr type="w" for="ch" forName="Accent6" refType="w" fact="0.1915"/>
              <dgm:constr type="h" for="ch" forName="Accent6" refType="h" fact="0.806"/>
              <dgm:constr type="l" for="ch" forName="ParentBackground6" refType="w" fact="0.7293"/>
              <dgm:constr type="t" for="ch" forName="ParentBackground6" refType="h" fact="0.1262"/>
              <dgm:constr type="w" for="ch" forName="ParentBackground6" refType="w" fact="0.1263"/>
              <dgm:constr type="h" for="ch" forName="ParentBackground6" refType="h" fact="0.5319"/>
              <dgm:constr type="l" for="ch" forName="Child6" refType="w" fact="0.7293"/>
              <dgm:constr type="t" for="ch" forName="Child6" refType="h" fact="0.6876"/>
              <dgm:constr type="w" for="ch" forName="Child6" refType="w" fact="0.1263"/>
              <dgm:constr type="h" for="ch" forName="Child6" refType="h" fact="0.3124"/>
              <dgm:constr type="l" for="ch" forName="Accent5" refType="w" fact="0.5569"/>
              <dgm:constr type="t" for="ch" forName="Accent5" refType="h" fact="-0.0109"/>
              <dgm:constr type="w" for="ch" forName="Accent5" refType="w" fact="0.1915"/>
              <dgm:constr type="h" for="ch" forName="Accent5" refType="h" fact="0.806"/>
              <dgm:constr type="l" for="ch" forName="ParentBackground5" refType="w" fact="0.5894"/>
              <dgm:constr type="t" for="ch" forName="ParentBackground5" refType="h" fact="0.1262"/>
              <dgm:constr type="w" for="ch" forName="ParentBackground5" refType="w" fact="0.1263"/>
              <dgm:constr type="h" for="ch" forName="ParentBackground5" refType="h" fact="0.5319"/>
              <dgm:constr type="l" for="ch" forName="Child5" refType="w" fact="0.5894"/>
              <dgm:constr type="t" for="ch" forName="Child5" refType="h" fact="0.6876"/>
              <dgm:constr type="w" for="ch" forName="Child5" refType="w" fact="0.1263"/>
              <dgm:constr type="h" for="ch" forName="Child5" refType="h" fact="0.3124"/>
              <dgm:constr type="l" for="ch" forName="Accent4" refType="w" fact="0.417"/>
              <dgm:constr type="t" for="ch" forName="Accent4" refType="h" fact="-0.0109"/>
              <dgm:constr type="w" for="ch" forName="Accent4" refType="w" fact="0.1915"/>
              <dgm:constr type="h" for="ch" forName="Accent4" refType="h" fact="0.806"/>
              <dgm:constr type="l" for="ch" forName="ParentBackground4" refType="w" fact="0.4496"/>
              <dgm:constr type="t" for="ch" forName="ParentBackground4" refType="h" fact="0.1262"/>
              <dgm:constr type="w" for="ch" forName="ParentBackground4" refType="w" fact="0.1263"/>
              <dgm:constr type="h" for="ch" forName="ParentBackground4" refType="h" fact="0.5319"/>
              <dgm:constr type="l" for="ch" forName="Child4" refType="w" fact="0.4496"/>
              <dgm:constr type="t" for="ch" forName="Child4" refType="h" fact="0.6876"/>
              <dgm:constr type="w" for="ch" forName="Child4" refType="w" fact="0.1263"/>
              <dgm:constr type="h" for="ch" forName="Child4" refType="h" fact="0.3124"/>
              <dgm:constr type="l" for="ch" forName="Accent3" refType="w" fact="0.2771"/>
              <dgm:constr type="t" for="ch" forName="Accent3" refType="h" fact="-0.0109"/>
              <dgm:constr type="w" for="ch" forName="Accent3" refType="w" fact="0.1915"/>
              <dgm:constr type="h" for="ch" forName="Accent3" refType="h" fact="0.806"/>
              <dgm:constr type="l" for="ch" forName="ParentBackground3" refType="w" fact="0.3097"/>
              <dgm:constr type="t" for="ch" forName="ParentBackground3" refType="h" fact="0.1262"/>
              <dgm:constr type="w" for="ch" forName="ParentBackground3" refType="w" fact="0.1263"/>
              <dgm:constr type="h" for="ch" forName="ParentBackground3" refType="h" fact="0.5319"/>
              <dgm:constr type="l" for="ch" forName="Child3" refType="w" fact="0.3097"/>
              <dgm:constr type="t" for="ch" forName="Child3" refType="h" fact="0.6876"/>
              <dgm:constr type="w" for="ch" forName="Child3" refType="w" fact="0.1263"/>
              <dgm:constr type="h" for="ch" forName="Child3" refType="h" fact="0.3124"/>
              <dgm:constr type="l" for="ch" forName="Accent2" refType="w" fact="0.1373"/>
              <dgm:constr type="t" for="ch" forName="Accent2" refType="h" fact="-0.0109"/>
              <dgm:constr type="w" for="ch" forName="Accent2" refType="w" fact="0.1915"/>
              <dgm:constr type="h" for="ch" forName="Accent2" refType="h" fact="0.806"/>
              <dgm:constr type="l" for="ch" forName="ParentBackground2" refType="w" fact="0.1698"/>
              <dgm:constr type="t" for="ch" forName="ParentBackground2" refType="h" fact="0.1262"/>
              <dgm:constr type="w" for="ch" forName="ParentBackground2" refType="w" fact="0.1263"/>
              <dgm:constr type="h" for="ch" forName="ParentBackground2" refType="h" fact="0.5319"/>
              <dgm:constr type="l" for="ch" forName="Child2" refType="w" fact="0.1698"/>
              <dgm:constr type="t" for="ch" forName="Child2" refType="h" fact="0.6876"/>
              <dgm:constr type="w" for="ch" forName="Child2" refType="w" fact="0.1263"/>
              <dgm:constr type="h" for="ch" forName="Child2" refType="h" fact="0.3124"/>
              <dgm:constr type="l" for="ch" forName="Accent1" refType="w" fact="-0.0026"/>
              <dgm:constr type="t" for="ch" forName="Accent1" refType="h" fact="-0.0109"/>
              <dgm:constr type="w" for="ch" forName="Accent1" refType="w" fact="0.1915"/>
              <dgm:constr type="h" for="ch" forName="Accent1" refType="h" fact="0.806"/>
              <dgm:constr type="l" for="ch" forName="ParentBackground1" refType="w" fact="0.03"/>
              <dgm:constr type="t" for="ch" forName="ParentBackground1" refType="h" fact="0.1262"/>
              <dgm:constr type="w" for="ch" forName="ParentBackground1" refType="w" fact="0.1263"/>
              <dgm:constr type="h" for="ch" forName="ParentBackground1" refType="h" fact="0.5319"/>
              <dgm:constr type="l" for="ch" forName="Child1" refType="w" fact="0.03"/>
              <dgm:constr type="t" for="ch" forName="Child1" refType="h" fact="0.6876"/>
              <dgm:constr type="w" for="ch" forName="Child1" refType="w" fact="0.1263"/>
              <dgm:constr type="h" for="ch" forName="Child1" refType="h" fact="0.3124"/>
            </dgm:constrLst>
          </dgm:if>
          <dgm:if name="Name11" axis="ch" ptType="node" func="cnt" op="equ" val="8">
            <dgm:alg type="composite">
              <dgm:param type="ar" val="4.799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l" for="ch" forName="Parent8" refType="w" fact="0.901"/>
              <dgm:constr type="t" for="ch" forName="Parent8" refType="h" fact="0.2022"/>
              <dgm:constr type="w" for="ch" forName="Parent8" refType="w" fact="0.0792"/>
              <dgm:constr type="h" for="ch" forName="Parent8" refType="h" fact="0.3799"/>
              <dgm:constr type="l" for="ch" forName="Parent7" refType="w" fact="0.7783"/>
              <dgm:constr type="t" for="ch" forName="Parent7" refType="h" fact="0.2022"/>
              <dgm:constr type="w" for="ch" forName="Parent7" refType="w" fact="0.0792"/>
              <dgm:constr type="h" for="ch" forName="Parent7" refType="h" fact="0.3799"/>
              <dgm:constr type="l" for="ch" forName="Parent6" refType="w" fact="0.6556"/>
              <dgm:constr type="t" for="ch" forName="Parent6" refType="h" fact="0.2022"/>
              <dgm:constr type="w" for="ch" forName="Parent6" refType="w" fact="0.0792"/>
              <dgm:constr type="h" for="ch" forName="Parent6" refType="h" fact="0.3799"/>
              <dgm:constr type="l" for="ch" forName="Parent5" refType="w" fact="0.5329"/>
              <dgm:constr type="t" for="ch" forName="Parent5" refType="h" fact="0.2022"/>
              <dgm:constr type="w" for="ch" forName="Parent5" refType="w" fact="0.0792"/>
              <dgm:constr type="h" for="ch" forName="Parent5" refType="h" fact="0.3799"/>
              <dgm:constr type="l" for="ch" forName="Parent4" refType="w" fact="0.4102"/>
              <dgm:constr type="t" for="ch" forName="Parent4" refType="h" fact="0.2022"/>
              <dgm:constr type="w" for="ch" forName="Parent4" refType="w" fact="0.0792"/>
              <dgm:constr type="h" for="ch" forName="Parent4" refType="h" fact="0.3799"/>
              <dgm:constr type="l" for="ch" forName="Parent3" refType="w" fact="0.2875"/>
              <dgm:constr type="t" for="ch" forName="Parent3" refType="h" fact="0.2022"/>
              <dgm:constr type="w" for="ch" forName="Parent3" refType="w" fact="0.0792"/>
              <dgm:constr type="h" for="ch" forName="Parent3" refType="h" fact="0.3799"/>
              <dgm:constr type="l" for="ch" forName="Parent2" refType="w" fact="0.1648"/>
              <dgm:constr type="t" for="ch" forName="Parent2" refType="h" fact="0.2022"/>
              <dgm:constr type="w" for="ch" forName="Parent2" refType="w" fact="0.0792"/>
              <dgm:constr type="h" for="ch" forName="Parent2" refType="h" fact="0.3799"/>
              <dgm:constr type="l" for="ch" forName="Parent1" refType="w" fact="0.0421"/>
              <dgm:constr type="t" for="ch" forName="Parent1" refType="h" fact="0.2022"/>
              <dgm:constr type="w" for="ch" forName="Parent1" refType="w" fact="0.0792"/>
              <dgm:constr type="h" for="ch" forName="Parent1" refType="h" fact="0.3799"/>
              <dgm:constr type="l" for="ch" forName="Accent8" refType="w" fact="0.8813"/>
              <dgm:constr type="t" for="ch" forName="Accent8" refType="h" fact="0.1072"/>
              <dgm:constr type="w" for="ch" forName="Accent8" refType="w" fact="0.1187"/>
              <dgm:constr type="h" for="ch" forName="Accent8" refType="h" fact="0.5699"/>
              <dgm:constr type="l" for="ch" forName="ParentBackground8" refType="w" fact="0.8852"/>
              <dgm:constr type="t" for="ch" forName="ParentBackground8" refType="h" fact="0.1262"/>
              <dgm:constr type="w" for="ch" forName="ParentBackground8" refType="w" fact="0.1108"/>
              <dgm:constr type="h" for="ch" forName="ParentBackground8" refType="h" fact="0.5319"/>
              <dgm:constr type="l" for="ch" forName="Child8" refType="w" fact="0.8852"/>
              <dgm:constr type="t" for="ch" forName="Child8" refType="h" fact="0.6876"/>
              <dgm:constr type="w" for="ch" forName="Child8" refType="w" fact="0.1108"/>
              <dgm:constr type="h" for="ch" forName="Child8" refType="h" fact="0.3124"/>
              <dgm:constr type="l" for="ch" forName="Accent7" refType="w" fact="0.7339"/>
              <dgm:constr type="t" for="ch" forName="Accent7" refType="h" fact="-0.0109"/>
              <dgm:constr type="w" for="ch" forName="Accent7" refType="w" fact="0.1679"/>
              <dgm:constr type="h" for="ch" forName="Accent7" refType="h" fact="0.806"/>
              <dgm:constr type="l" for="ch" forName="ParentBackground7" refType="w" fact="0.7625"/>
              <dgm:constr type="t" for="ch" forName="ParentBackground7" refType="h" fact="0.1262"/>
              <dgm:constr type="w" for="ch" forName="ParentBackground7" refType="w" fact="0.1108"/>
              <dgm:constr type="h" for="ch" forName="ParentBackground7" refType="h" fact="0.5319"/>
              <dgm:constr type="l" for="ch" forName="Child7" refType="w" fact="0.7625"/>
              <dgm:constr type="t" for="ch" forName="Child7" refType="h" fact="0.6876"/>
              <dgm:constr type="w" for="ch" forName="Child7" refType="w" fact="0.1108"/>
              <dgm:constr type="h" for="ch" forName="Child7" refType="h" fact="0.3124"/>
              <dgm:constr type="l" for="ch" forName="Accent6" refType="w" fact="0.6112"/>
              <dgm:constr type="t" for="ch" forName="Accent6" refType="h" fact="-0.0109"/>
              <dgm:constr type="w" for="ch" forName="Accent6" refType="w" fact="0.1679"/>
              <dgm:constr type="h" for="ch" forName="Accent6" refType="h" fact="0.806"/>
              <dgm:constr type="l" for="ch" forName="ParentBackground6" refType="w" fact="0.6398"/>
              <dgm:constr type="t" for="ch" forName="ParentBackground6" refType="h" fact="0.1262"/>
              <dgm:constr type="w" for="ch" forName="ParentBackground6" refType="w" fact="0.1108"/>
              <dgm:constr type="h" for="ch" forName="ParentBackground6" refType="h" fact="0.5319"/>
              <dgm:constr type="l" for="ch" forName="Child6" refType="w" fact="0.6398"/>
              <dgm:constr type="t" for="ch" forName="Child6" refType="h" fact="0.6876"/>
              <dgm:constr type="w" for="ch" forName="Child6" refType="w" fact="0.1108"/>
              <dgm:constr type="h" for="ch" forName="Child6" refType="h" fact="0.3124"/>
              <dgm:constr type="l" for="ch" forName="Accent5" refType="w" fact="0.4885"/>
              <dgm:constr type="t" for="ch" forName="Accent5" refType="h" fact="-0.0109"/>
              <dgm:constr type="w" for="ch" forName="Accent5" refType="w" fact="0.1679"/>
              <dgm:constr type="h" for="ch" forName="Accent5" refType="h" fact="0.806"/>
              <dgm:constr type="l" for="ch" forName="ParentBackground5" refType="w" fact="0.5171"/>
              <dgm:constr type="t" for="ch" forName="ParentBackground5" refType="h" fact="0.1262"/>
              <dgm:constr type="w" for="ch" forName="ParentBackground5" refType="w" fact="0.1108"/>
              <dgm:constr type="h" for="ch" forName="ParentBackground5" refType="h" fact="0.5319"/>
              <dgm:constr type="l" for="ch" forName="Child5" refType="w" fact="0.5171"/>
              <dgm:constr type="t" for="ch" forName="Child5" refType="h" fact="0.6876"/>
              <dgm:constr type="w" for="ch" forName="Child5" refType="w" fact="0.1108"/>
              <dgm:constr type="h" for="ch" forName="Child5" refType="h" fact="0.3124"/>
              <dgm:constr type="l" for="ch" forName="Accent4" refType="w" fact="0.3658"/>
              <dgm:constr type="t" for="ch" forName="Accent4" refType="h" fact="-0.0109"/>
              <dgm:constr type="w" for="ch" forName="Accent4" refType="w" fact="0.1679"/>
              <dgm:constr type="h" for="ch" forName="Accent4" refType="h" fact="0.806"/>
              <dgm:constr type="l" for="ch" forName="ParentBackground4" refType="w" fact="0.3944"/>
              <dgm:constr type="t" for="ch" forName="ParentBackground4" refType="h" fact="0.1262"/>
              <dgm:constr type="w" for="ch" forName="ParentBackground4" refType="w" fact="0.1108"/>
              <dgm:constr type="h" for="ch" forName="ParentBackground4" refType="h" fact="0.5319"/>
              <dgm:constr type="l" for="ch" forName="Child4" refType="w" fact="0.3944"/>
              <dgm:constr type="t" for="ch" forName="Child4" refType="h" fact="0.6876"/>
              <dgm:constr type="w" for="ch" forName="Child4" refType="w" fact="0.1108"/>
              <dgm:constr type="h" for="ch" forName="Child4" refType="h" fact="0.3124"/>
              <dgm:constr type="l" for="ch" forName="Accent3" refType="w" fact="0.2431"/>
              <dgm:constr type="t" for="ch" forName="Accent3" refType="h" fact="-0.0109"/>
              <dgm:constr type="w" for="ch" forName="Accent3" refType="w" fact="0.1679"/>
              <dgm:constr type="h" for="ch" forName="Accent3" refType="h" fact="0.806"/>
              <dgm:constr type="l" for="ch" forName="ParentBackground3" refType="w" fact="0.2717"/>
              <dgm:constr type="t" for="ch" forName="ParentBackground3" refType="h" fact="0.1262"/>
              <dgm:constr type="w" for="ch" forName="ParentBackground3" refType="w" fact="0.1108"/>
              <dgm:constr type="h" for="ch" forName="ParentBackground3" refType="h" fact="0.5319"/>
              <dgm:constr type="l" for="ch" forName="Child3" refType="w" fact="0.2717"/>
              <dgm:constr type="t" for="ch" forName="Child3" refType="h" fact="0.6876"/>
              <dgm:constr type="w" for="ch" forName="Child3" refType="w" fact="0.1108"/>
              <dgm:constr type="h" for="ch" forName="Child3" refType="h" fact="0.3124"/>
              <dgm:constr type="l" for="ch" forName="Accent2" refType="w" fact="0.1204"/>
              <dgm:constr type="t" for="ch" forName="Accent2" refType="h" fact="-0.0109"/>
              <dgm:constr type="w" for="ch" forName="Accent2" refType="w" fact="0.1679"/>
              <dgm:constr type="h" for="ch" forName="Accent2" refType="h" fact="0.806"/>
              <dgm:constr type="l" for="ch" forName="ParentBackground2" refType="w" fact="0.149"/>
              <dgm:constr type="t" for="ch" forName="ParentBackground2" refType="h" fact="0.1262"/>
              <dgm:constr type="w" for="ch" forName="ParentBackground2" refType="w" fact="0.1108"/>
              <dgm:constr type="h" for="ch" forName="ParentBackground2" refType="h" fact="0.5319"/>
              <dgm:constr type="l" for="ch" forName="Child2" refType="w" fact="0.149"/>
              <dgm:constr type="t" for="ch" forName="Child2" refType="h" fact="0.6876"/>
              <dgm:constr type="w" for="ch" forName="Child2" refType="w" fact="0.1108"/>
              <dgm:constr type="h" for="ch" forName="Child2" refType="h" fact="0.3124"/>
              <dgm:constr type="l" for="ch" forName="Accent1" refType="w" fact="-0.0023"/>
              <dgm:constr type="t" for="ch" forName="Accent1" refType="h" fact="-0.0109"/>
              <dgm:constr type="w" for="ch" forName="Accent1" refType="w" fact="0.1679"/>
              <dgm:constr type="h" for="ch" forName="Accent1" refType="h" fact="0.806"/>
              <dgm:constr type="l" for="ch" forName="ParentBackground1" refType="w" fact="0.0263"/>
              <dgm:constr type="t" for="ch" forName="ParentBackground1" refType="h" fact="0.1262"/>
              <dgm:constr type="w" for="ch" forName="ParentBackground1" refType="w" fact="0.1108"/>
              <dgm:constr type="h" for="ch" forName="ParentBackground1" refType="h" fact="0.5319"/>
              <dgm:constr type="l" for="ch" forName="Child1" refType="w" fact="0.0263"/>
              <dgm:constr type="t" for="ch" forName="Child1" refType="h" fact="0.6876"/>
              <dgm:constr type="w" for="ch" forName="Child1" refType="w" fact="0.1108"/>
              <dgm:constr type="h" for="ch" forName="Child1" refType="h" fact="0.3124"/>
            </dgm:constrLst>
          </dgm:if>
          <dgm:if name="Name12" axis="ch" ptType="node" func="cnt" op="equ" val="9">
            <dgm:alg type="composite">
              <dgm:param type="ar" val="5.38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l" for="ch" forName="Parent9" refType="w" fact="0.9119"/>
              <dgm:constr type="t" for="ch" forName="Parent9" refType="h" fact="0.2022"/>
              <dgm:constr type="w" for="ch" forName="Parent9" refType="w" fact="0.0705"/>
              <dgm:constr type="h" for="ch" forName="Parent9" refType="h" fact="0.3799"/>
              <dgm:constr type="l" for="ch" forName="Parent8" refType="w" fact="0.8026"/>
              <dgm:constr type="t" for="ch" forName="Parent8" refType="h" fact="0.2022"/>
              <dgm:constr type="w" for="ch" forName="Parent8" refType="w" fact="0.0705"/>
              <dgm:constr type="h" for="ch" forName="Parent8" refType="h" fact="0.3799"/>
              <dgm:constr type="l" for="ch" forName="Parent7" refType="w" fact="0.6933"/>
              <dgm:constr type="t" for="ch" forName="Parent7" refType="h" fact="0.2022"/>
              <dgm:constr type="w" for="ch" forName="Parent7" refType="w" fact="0.0705"/>
              <dgm:constr type="h" for="ch" forName="Parent7" refType="h" fact="0.3799"/>
              <dgm:constr type="l" for="ch" forName="Parent6" refType="w" fact="0.584"/>
              <dgm:constr type="t" for="ch" forName="Parent6" refType="h" fact="0.2022"/>
              <dgm:constr type="w" for="ch" forName="Parent6" refType="w" fact="0.0705"/>
              <dgm:constr type="h" for="ch" forName="Parent6" refType="h" fact="0.3799"/>
              <dgm:constr type="l" for="ch" forName="Parent5" refType="w" fact="0.4747"/>
              <dgm:constr type="t" for="ch" forName="Parent5" refType="h" fact="0.2022"/>
              <dgm:constr type="w" for="ch" forName="Parent5" refType="w" fact="0.0705"/>
              <dgm:constr type="h" for="ch" forName="Parent5" refType="h" fact="0.3799"/>
              <dgm:constr type="l" for="ch" forName="Parent4" refType="w" fact="0.3654"/>
              <dgm:constr type="t" for="ch" forName="Parent4" refType="h" fact="0.2022"/>
              <dgm:constr type="w" for="ch" forName="Parent4" refType="w" fact="0.0705"/>
              <dgm:constr type="h" for="ch" forName="Parent4" refType="h" fact="0.3799"/>
              <dgm:constr type="l" for="ch" forName="Parent3" refType="w" fact="0.2561"/>
              <dgm:constr type="t" for="ch" forName="Parent3" refType="h" fact="0.2022"/>
              <dgm:constr type="w" for="ch" forName="Parent3" refType="w" fact="0.0705"/>
              <dgm:constr type="h" for="ch" forName="Parent3" refType="h" fact="0.3799"/>
              <dgm:constr type="l" for="ch" forName="Parent2" refType="w" fact="0.1468"/>
              <dgm:constr type="t" for="ch" forName="Parent2" refType="h" fact="0.2022"/>
              <dgm:constr type="w" for="ch" forName="Parent2" refType="w" fact="0.0705"/>
              <dgm:constr type="h" for="ch" forName="Parent2" refType="h" fact="0.3799"/>
              <dgm:constr type="l" for="ch" forName="Parent1" refType="w" fact="0.0375"/>
              <dgm:constr type="t" for="ch" forName="Parent1" refType="h" fact="0.2022"/>
              <dgm:constr type="w" for="ch" forName="Parent1" refType="w" fact="0.0705"/>
              <dgm:constr type="h" for="ch" forName="Parent1" refType="h" fact="0.3799"/>
              <dgm:constr type="l" for="ch" forName="Accent9" refType="w" fact="0.8942"/>
              <dgm:constr type="t" for="ch" forName="Accent9" refType="h" fact="0.1072"/>
              <dgm:constr type="w" for="ch" forName="Accent9" refType="w" fact="0.1058"/>
              <dgm:constr type="h" for="ch" forName="Accent9" refType="h" fact="0.5699"/>
              <dgm:constr type="l" for="ch" forName="ParentBackground9" refType="w" fact="0.8978"/>
              <dgm:constr type="t" for="ch" forName="ParentBackground9" refType="h" fact="0.1262"/>
              <dgm:constr type="w" for="ch" forName="ParentBackground9" refType="w" fact="0.0987"/>
              <dgm:constr type="h" for="ch" forName="ParentBackground9" refType="h" fact="0.5319"/>
              <dgm:constr type="l" for="ch" forName="Child9" refType="w" fact="0.8978"/>
              <dgm:constr type="t" for="ch" forName="Child9" refType="h" fact="0.6876"/>
              <dgm:constr type="w" for="ch" forName="Child9" refType="w" fact="0.0987"/>
              <dgm:constr type="h" for="ch" forName="Child9" refType="h" fact="0.3124"/>
              <dgm:constr type="l" for="ch" forName="Accent8" refType="w" fact="0.763"/>
              <dgm:constr type="t" for="ch" forName="Accent8" refType="h" fact="-0.0109"/>
              <dgm:constr type="w" for="ch" forName="Accent8" refType="w" fact="0.1496"/>
              <dgm:constr type="h" for="ch" forName="Accent8" refType="h" fact="0.806"/>
              <dgm:constr type="l" for="ch" forName="ParentBackground8" refType="w" fact="0.7885"/>
              <dgm:constr type="t" for="ch" forName="ParentBackground8" refType="h" fact="0.1262"/>
              <dgm:constr type="w" for="ch" forName="ParentBackground8" refType="w" fact="0.0987"/>
              <dgm:constr type="h" for="ch" forName="ParentBackground8" refType="h" fact="0.5319"/>
              <dgm:constr type="l" for="ch" forName="Child8" refType="w" fact="0.7885"/>
              <dgm:constr type="t" for="ch" forName="Child8" refType="h" fact="0.6876"/>
              <dgm:constr type="w" for="ch" forName="Child8" refType="w" fact="0.0987"/>
              <dgm:constr type="h" for="ch" forName="Child8" refType="h" fact="0.3124"/>
              <dgm:constr type="l" for="ch" forName="Accent7" refType="w" fact="0.6538"/>
              <dgm:constr type="t" for="ch" forName="Accent7" refType="h" fact="-0.0109"/>
              <dgm:constr type="w" for="ch" forName="Accent7" refType="w" fact="0.1496"/>
              <dgm:constr type="h" for="ch" forName="Accent7" refType="h" fact="0.806"/>
              <dgm:constr type="l" for="ch" forName="ParentBackground7" refType="w" fact="0.6792"/>
              <dgm:constr type="t" for="ch" forName="ParentBackground7" refType="h" fact="0.1262"/>
              <dgm:constr type="w" for="ch" forName="ParentBackground7" refType="w" fact="0.0987"/>
              <dgm:constr type="h" for="ch" forName="ParentBackground7" refType="h" fact="0.5319"/>
              <dgm:constr type="l" for="ch" forName="Child7" refType="w" fact="0.6792"/>
              <dgm:constr type="t" for="ch" forName="Child7" refType="h" fact="0.6876"/>
              <dgm:constr type="w" for="ch" forName="Child7" refType="w" fact="0.0987"/>
              <dgm:constr type="h" for="ch" forName="Child7" refType="h" fact="0.3124"/>
              <dgm:constr type="l" for="ch" forName="Accent6" refType="w" fact="0.5445"/>
              <dgm:constr type="t" for="ch" forName="Accent6" refType="h" fact="-0.0109"/>
              <dgm:constr type="w" for="ch" forName="Accent6" refType="w" fact="0.1496"/>
              <dgm:constr type="h" for="ch" forName="Accent6" refType="h" fact="0.806"/>
              <dgm:constr type="l" for="ch" forName="ParentBackground6" refType="w" fact="0.5699"/>
              <dgm:constr type="t" for="ch" forName="ParentBackground6" refType="h" fact="0.1262"/>
              <dgm:constr type="w" for="ch" forName="ParentBackground6" refType="w" fact="0.0987"/>
              <dgm:constr type="h" for="ch" forName="ParentBackground6" refType="h" fact="0.5319"/>
              <dgm:constr type="l" for="ch" forName="Child6" refType="w" fact="0.5699"/>
              <dgm:constr type="t" for="ch" forName="Child6" refType="h" fact="0.6876"/>
              <dgm:constr type="w" for="ch" forName="Child6" refType="w" fact="0.0987"/>
              <dgm:constr type="h" for="ch" forName="Child6" refType="h" fact="0.3124"/>
              <dgm:constr type="l" for="ch" forName="Accent5" refType="w" fact="0.4352"/>
              <dgm:constr type="t" for="ch" forName="Accent5" refType="h" fact="-0.0109"/>
              <dgm:constr type="w" for="ch" forName="Accent5" refType="w" fact="0.1496"/>
              <dgm:constr type="h" for="ch" forName="Accent5" refType="h" fact="0.806"/>
              <dgm:constr type="l" for="ch" forName="ParentBackground5" refType="w" fact="0.4606"/>
              <dgm:constr type="t" for="ch" forName="ParentBackground5" refType="h" fact="0.1262"/>
              <dgm:constr type="w" for="ch" forName="ParentBackground5" refType="w" fact="0.0987"/>
              <dgm:constr type="h" for="ch" forName="ParentBackground5" refType="h" fact="0.5319"/>
              <dgm:constr type="l" for="ch" forName="Child5" refType="w" fact="0.4606"/>
              <dgm:constr type="t" for="ch" forName="Child5" refType="h" fact="0.6876"/>
              <dgm:constr type="w" for="ch" forName="Child5" refType="w" fact="0.0987"/>
              <dgm:constr type="h" for="ch" forName="Child5" refType="h" fact="0.3124"/>
              <dgm:constr type="l" for="ch" forName="Accent4" refType="w" fact="0.3259"/>
              <dgm:constr type="t" for="ch" forName="Accent4" refType="h" fact="-0.0109"/>
              <dgm:constr type="w" for="ch" forName="Accent4" refType="w" fact="0.1496"/>
              <dgm:constr type="h" for="ch" forName="Accent4" refType="h" fact="0.806"/>
              <dgm:constr type="l" for="ch" forName="ParentBackground4" refType="w" fact="0.3513"/>
              <dgm:constr type="t" for="ch" forName="ParentBackground4" refType="h" fact="0.1262"/>
              <dgm:constr type="w" for="ch" forName="ParentBackground4" refType="w" fact="0.0987"/>
              <dgm:constr type="h" for="ch" forName="ParentBackground4" refType="h" fact="0.5319"/>
              <dgm:constr type="l" for="ch" forName="Child4" refType="w" fact="0.3513"/>
              <dgm:constr type="t" for="ch" forName="Child4" refType="h" fact="0.6876"/>
              <dgm:constr type="w" for="ch" forName="Child4" refType="w" fact="0.0987"/>
              <dgm:constr type="h" for="ch" forName="Child4" refType="h" fact="0.3124"/>
              <dgm:constr type="l" for="ch" forName="Accent3" refType="w" fact="0.2166"/>
              <dgm:constr type="t" for="ch" forName="Accent3" refType="h" fact="-0.0109"/>
              <dgm:constr type="w" for="ch" forName="Accent3" refType="w" fact="0.1496"/>
              <dgm:constr type="h" for="ch" forName="Accent3" refType="h" fact="0.806"/>
              <dgm:constr type="l" for="ch" forName="ParentBackground3" refType="w" fact="0.242"/>
              <dgm:constr type="t" for="ch" forName="ParentBackground3" refType="h" fact="0.1262"/>
              <dgm:constr type="w" for="ch" forName="ParentBackground3" refType="w" fact="0.0987"/>
              <dgm:constr type="h" for="ch" forName="ParentBackground3" refType="h" fact="0.5319"/>
              <dgm:constr type="l" for="ch" forName="Child3" refType="w" fact="0.242"/>
              <dgm:constr type="t" for="ch" forName="Child3" refType="h" fact="0.6876"/>
              <dgm:constr type="w" for="ch" forName="Child3" refType="w" fact="0.0987"/>
              <dgm:constr type="h" for="ch" forName="Child3" refType="h" fact="0.3124"/>
              <dgm:constr type="l" for="ch" forName="Accent2" refType="w" fact="0.1073"/>
              <dgm:constr type="t" for="ch" forName="Accent2" refType="h" fact="-0.0109"/>
              <dgm:constr type="w" for="ch" forName="Accent2" refType="w" fact="0.1496"/>
              <dgm:constr type="h" for="ch" forName="Accent2" refType="h" fact="0.806"/>
              <dgm:constr type="l" for="ch" forName="ParentBackground2" refType="w" fact="0.1327"/>
              <dgm:constr type="t" for="ch" forName="ParentBackground2" refType="h" fact="0.1262"/>
              <dgm:constr type="w" for="ch" forName="ParentBackground2" refType="w" fact="0.0987"/>
              <dgm:constr type="h" for="ch" forName="ParentBackground2" refType="h" fact="0.5319"/>
              <dgm:constr type="l" for="ch" forName="Child2" refType="w" fact="0.1327"/>
              <dgm:constr type="t" for="ch" forName="Child2" refType="h" fact="0.6876"/>
              <dgm:constr type="w" for="ch" forName="Child2" refType="w" fact="0.0987"/>
              <dgm:constr type="h" for="ch" forName="Child2" refType="h" fact="0.3124"/>
              <dgm:constr type="l" for="ch" forName="Accent1" refType="w" fact="-0.002"/>
              <dgm:constr type="t" for="ch" forName="Accent1" refType="h" fact="-0.0109"/>
              <dgm:constr type="w" for="ch" forName="Accent1" refType="w" fact="0.1496"/>
              <dgm:constr type="h" for="ch" forName="Accent1" refType="h" fact="0.806"/>
              <dgm:constr type="l" for="ch" forName="ParentBackground1" refType="w" fact="0.0234"/>
              <dgm:constr type="t" for="ch" forName="ParentBackground1" refType="h" fact="0.1262"/>
              <dgm:constr type="w" for="ch" forName="ParentBackground1" refType="w" fact="0.0987"/>
              <dgm:constr type="h" for="ch" forName="ParentBackground1" refType="h" fact="0.5319"/>
              <dgm:constr type="l" for="ch" forName="Child1" refType="w" fact="0.0234"/>
              <dgm:constr type="t" for="ch" forName="Child1" refType="h" fact="0.6876"/>
              <dgm:constr type="w" for="ch" forName="Child1" refType="w" fact="0.0987"/>
              <dgm:constr type="h" for="ch" forName="Child1" refType="h" fact="0.3124"/>
            </dgm:constrLst>
          </dgm:if>
          <dgm:if name="Name13" axis="ch" ptType="node" func="cnt" op="equ" val="10">
            <dgm:alg type="composite">
              <dgm:param type="ar" val="5.976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7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l" for="ch" forName="Parent10" refType="w" fact="0.9205"/>
              <dgm:constr type="t" for="ch" forName="Parent10" refType="h" fact="0.2022"/>
              <dgm:constr type="w" for="ch" forName="Parent10" refType="w" fact="0.0636"/>
              <dgm:constr type="h" for="ch" forName="Parent10" refType="h" fact="0.3799"/>
              <dgm:constr type="l" for="ch" forName="Parent9" refType="w" fact="0.822"/>
              <dgm:constr type="t" for="ch" forName="Parent9" refType="h" fact="0.2022"/>
              <dgm:constr type="w" for="ch" forName="Parent9" refType="w" fact="0.0636"/>
              <dgm:constr type="h" for="ch" forName="Parent9" refType="h" fact="0.3799"/>
              <dgm:constr type="l" for="ch" forName="Parent8" refType="w" fact="0.7235"/>
              <dgm:constr type="t" for="ch" forName="Parent8" refType="h" fact="0.2022"/>
              <dgm:constr type="w" for="ch" forName="Parent8" refType="w" fact="0.0636"/>
              <dgm:constr type="h" for="ch" forName="Parent8" refType="h" fact="0.3799"/>
              <dgm:constr type="l" for="ch" forName="Parent7" refType="w" fact="0.625"/>
              <dgm:constr type="t" for="ch" forName="Parent7" refType="h" fact="0.2022"/>
              <dgm:constr type="w" for="ch" forName="Parent7" refType="w" fact="0.0636"/>
              <dgm:constr type="h" for="ch" forName="Parent7" refType="h" fact="0.3799"/>
              <dgm:constr type="l" for="ch" forName="Parent6" refType="w" fact="0.5264"/>
              <dgm:constr type="t" for="ch" forName="Parent6" refType="h" fact="0.2022"/>
              <dgm:constr type="w" for="ch" forName="Parent6" refType="w" fact="0.0636"/>
              <dgm:constr type="h" for="ch" forName="Parent6" refType="h" fact="0.3799"/>
              <dgm:constr type="l" for="ch" forName="Parent5" refType="w" fact="0.4279"/>
              <dgm:constr type="t" for="ch" forName="Parent5" refType="h" fact="0.2022"/>
              <dgm:constr type="w" for="ch" forName="Parent5" refType="w" fact="0.0636"/>
              <dgm:constr type="h" for="ch" forName="Parent5" refType="h" fact="0.3799"/>
              <dgm:constr type="l" for="ch" forName="Parent4" refType="w" fact="0.3294"/>
              <dgm:constr type="t" for="ch" forName="Parent4" refType="h" fact="0.2022"/>
              <dgm:constr type="w" for="ch" forName="Parent4" refType="w" fact="0.0636"/>
              <dgm:constr type="h" for="ch" forName="Parent4" refType="h" fact="0.3799"/>
              <dgm:constr type="l" for="ch" forName="Parent3" refType="w" fact="0.2309"/>
              <dgm:constr type="t" for="ch" forName="Parent3" refType="h" fact="0.2022"/>
              <dgm:constr type="w" for="ch" forName="Parent3" refType="w" fact="0.0636"/>
              <dgm:constr type="h" for="ch" forName="Parent3" refType="h" fact="0.3799"/>
              <dgm:constr type="l" for="ch" forName="Parent2" refType="w" fact="0.1324"/>
              <dgm:constr type="t" for="ch" forName="Parent2" refType="h" fact="0.2022"/>
              <dgm:constr type="w" for="ch" forName="Parent2" refType="w" fact="0.0636"/>
              <dgm:constr type="h" for="ch" forName="Parent2" refType="h" fact="0.3799"/>
              <dgm:constr type="l" for="ch" forName="Parent1" refType="w" fact="0.0338"/>
              <dgm:constr type="t" for="ch" forName="Parent1" refType="h" fact="0.2022"/>
              <dgm:constr type="w" for="ch" forName="Parent1" refType="w" fact="0.0636"/>
              <dgm:constr type="h" for="ch" forName="Parent1" refType="h" fact="0.3799"/>
              <dgm:constr type="l" for="ch" forName="Accent10" refType="w" fact="0.9047"/>
              <dgm:constr type="t" for="ch" forName="Accent10" refType="h" fact="0.1072"/>
              <dgm:constr type="w" for="ch" forName="Accent10" refType="w" fact="0.0953"/>
              <dgm:constr type="h" for="ch" forName="Accent10" refType="h" fact="0.5699"/>
              <dgm:constr type="l" for="ch" forName="ParentBackground10" refType="w" fact="0.9078"/>
              <dgm:constr type="t" for="ch" forName="ParentBackground10" refType="h" fact="0.1262"/>
              <dgm:constr type="w" for="ch" forName="ParentBackground10" refType="w" fact="0.089"/>
              <dgm:constr type="h" for="ch" forName="ParentBackground10" refType="h" fact="0.5319"/>
              <dgm:constr type="l" for="ch" forName="Child10" refType="w" fact="0.9078"/>
              <dgm:constr type="t" for="ch" forName="Child10" refType="h" fact="0.6876"/>
              <dgm:constr type="w" for="ch" forName="Child10" refType="w" fact="0.089"/>
              <dgm:constr type="h" for="ch" forName="Child10" refType="h" fact="0.3124"/>
              <dgm:constr type="l" for="ch" forName="Accent9" refType="w" fact="0.7864"/>
              <dgm:constr type="t" for="ch" forName="Accent9" refType="h" fact="-0.0109"/>
              <dgm:constr type="w" for="ch" forName="Accent9" refType="w" fact="0.1348"/>
              <dgm:constr type="h" for="ch" forName="Accent9" refType="h" fact="0.806"/>
              <dgm:constr type="l" for="ch" forName="ParentBackground9" refType="w" fact="0.8093"/>
              <dgm:constr type="t" for="ch" forName="ParentBackground9" refType="h" fact="0.1262"/>
              <dgm:constr type="w" for="ch" forName="ParentBackground9" refType="w" fact="0.089"/>
              <dgm:constr type="h" for="ch" forName="ParentBackground9" refType="h" fact="0.5319"/>
              <dgm:constr type="l" for="ch" forName="Child9" refType="w" fact="0.8093"/>
              <dgm:constr type="t" for="ch" forName="Child9" refType="h" fact="0.6876"/>
              <dgm:constr type="w" for="ch" forName="Child9" refType="w" fact="0.089"/>
              <dgm:constr type="h" for="ch" forName="Child9" refType="h" fact="0.3124"/>
              <dgm:constr type="l" for="ch" forName="Accent8" refType="w" fact="0.6879"/>
              <dgm:constr type="t" for="ch" forName="Accent8" refType="h" fact="-0.0109"/>
              <dgm:constr type="w" for="ch" forName="Accent8" refType="w" fact="0.1348"/>
              <dgm:constr type="h" for="ch" forName="Accent8" refType="h" fact="0.806"/>
              <dgm:constr type="l" for="ch" forName="ParentBackground8" refType="w" fact="0.7108"/>
              <dgm:constr type="t" for="ch" forName="ParentBackground8" refType="h" fact="0.1262"/>
              <dgm:constr type="w" for="ch" forName="ParentBackground8" refType="w" fact="0.089"/>
              <dgm:constr type="h" for="ch" forName="ParentBackground8" refType="h" fact="0.5319"/>
              <dgm:constr type="l" for="ch" forName="Child8" refType="w" fact="0.7108"/>
              <dgm:constr type="t" for="ch" forName="Child8" refType="h" fact="0.6876"/>
              <dgm:constr type="w" for="ch" forName="Child8" refType="w" fact="0.089"/>
              <dgm:constr type="h" for="ch" forName="Child8" refType="h" fact="0.3124"/>
              <dgm:constr type="l" for="ch" forName="Accent7" refType="w" fact="0.5893"/>
              <dgm:constr type="t" for="ch" forName="Accent7" refType="h" fact="-0.0109"/>
              <dgm:constr type="w" for="ch" forName="Accent7" refType="w" fact="0.1348"/>
              <dgm:constr type="h" for="ch" forName="Accent7" refType="h" fact="0.806"/>
              <dgm:constr type="l" for="ch" forName="ParentBackground7" refType="w" fact="0.6123"/>
              <dgm:constr type="t" for="ch" forName="ParentBackground7" refType="h" fact="0.1262"/>
              <dgm:constr type="w" for="ch" forName="ParentBackground7" refType="w" fact="0.089"/>
              <dgm:constr type="h" for="ch" forName="ParentBackground7" refType="h" fact="0.5319"/>
              <dgm:constr type="l" for="ch" forName="Child7" refType="w" fact="0.6123"/>
              <dgm:constr type="t" for="ch" forName="Child7" refType="h" fact="0.6876"/>
              <dgm:constr type="w" for="ch" forName="Child7" refType="w" fact="0.089"/>
              <dgm:constr type="h" for="ch" forName="Child7" refType="h" fact="0.3124"/>
              <dgm:constr type="l" for="ch" forName="Accent6" refType="w" fact="0.4908"/>
              <dgm:constr type="t" for="ch" forName="Accent6" refType="h" fact="-0.0109"/>
              <dgm:constr type="w" for="ch" forName="Accent6" refType="w" fact="0.1348"/>
              <dgm:constr type="h" for="ch" forName="Accent6" refType="h" fact="0.806"/>
              <dgm:constr type="l" for="ch" forName="ParentBackground6" refType="w" fact="0.5137"/>
              <dgm:constr type="t" for="ch" forName="ParentBackground6" refType="h" fact="0.1262"/>
              <dgm:constr type="w" for="ch" forName="ParentBackground6" refType="w" fact="0.089"/>
              <dgm:constr type="h" for="ch" forName="ParentBackground6" refType="h" fact="0.5319"/>
              <dgm:constr type="l" for="ch" forName="Child6" refType="w" fact="0.5137"/>
              <dgm:constr type="t" for="ch" forName="Child6" refType="h" fact="0.6876"/>
              <dgm:constr type="w" for="ch" forName="Child6" refType="w" fact="0.089"/>
              <dgm:constr type="h" for="ch" forName="Child6" refType="h" fact="0.3124"/>
              <dgm:constr type="l" for="ch" forName="Accent5" refType="w" fact="0.3923"/>
              <dgm:constr type="t" for="ch" forName="Accent5" refType="h" fact="-0.0109"/>
              <dgm:constr type="w" for="ch" forName="Accent5" refType="w" fact="0.1348"/>
              <dgm:constr type="h" for="ch" forName="Accent5" refType="h" fact="0.806"/>
              <dgm:constr type="l" for="ch" forName="ParentBackground5" refType="w" fact="0.4152"/>
              <dgm:constr type="t" for="ch" forName="ParentBackground5" refType="h" fact="0.1262"/>
              <dgm:constr type="w" for="ch" forName="ParentBackground5" refType="w" fact="0.089"/>
              <dgm:constr type="h" for="ch" forName="ParentBackground5" refType="h" fact="0.5319"/>
              <dgm:constr type="l" for="ch" forName="Child5" refType="w" fact="0.4152"/>
              <dgm:constr type="t" for="ch" forName="Child5" refType="h" fact="0.6876"/>
              <dgm:constr type="w" for="ch" forName="Child5" refType="w" fact="0.089"/>
              <dgm:constr type="h" for="ch" forName="Child5" refType="h" fact="0.3124"/>
              <dgm:constr type="l" for="ch" forName="Accent4" refType="w" fact="0.2938"/>
              <dgm:constr type="t" for="ch" forName="Accent4" refType="h" fact="-0.0109"/>
              <dgm:constr type="w" for="ch" forName="Accent4" refType="w" fact="0.1348"/>
              <dgm:constr type="h" for="ch" forName="Accent4" refType="h" fact="0.806"/>
              <dgm:constr type="l" for="ch" forName="ParentBackground4" refType="w" fact="0.3167"/>
              <dgm:constr type="t" for="ch" forName="ParentBackground4" refType="h" fact="0.1262"/>
              <dgm:constr type="w" for="ch" forName="ParentBackground4" refType="w" fact="0.089"/>
              <dgm:constr type="h" for="ch" forName="ParentBackground4" refType="h" fact="0.5319"/>
              <dgm:constr type="l" for="ch" forName="Child4" refType="w" fact="0.3167"/>
              <dgm:constr type="t" for="ch" forName="Child4" refType="h" fact="0.6876"/>
              <dgm:constr type="w" for="ch" forName="Child4" refType="w" fact="0.089"/>
              <dgm:constr type="h" for="ch" forName="Child4" refType="h" fact="0.3124"/>
              <dgm:constr type="l" for="ch" forName="Accent3" refType="w" fact="0.1952"/>
              <dgm:constr type="t" for="ch" forName="Accent3" refType="h" fact="-0.0109"/>
              <dgm:constr type="w" for="ch" forName="Accent3" refType="w" fact="0.1348"/>
              <dgm:constr type="h" for="ch" forName="Accent3" refType="h" fact="0.806"/>
              <dgm:constr type="l" for="ch" forName="ParentBackground3" refType="w" fact="0.2182"/>
              <dgm:constr type="t" for="ch" forName="ParentBackground3" refType="h" fact="0.1262"/>
              <dgm:constr type="w" for="ch" forName="ParentBackground3" refType="w" fact="0.089"/>
              <dgm:constr type="h" for="ch" forName="ParentBackground3" refType="h" fact="0.5319"/>
              <dgm:constr type="l" for="ch" forName="Child3" refType="w" fact="0.2182"/>
              <dgm:constr type="t" for="ch" forName="Child3" refType="h" fact="0.6876"/>
              <dgm:constr type="w" for="ch" forName="Child3" refType="w" fact="0.089"/>
              <dgm:constr type="h" for="ch" forName="Child3" refType="h" fact="0.3124"/>
              <dgm:constr type="l" for="ch" forName="Accent2" refType="w" fact="0.0967"/>
              <dgm:constr type="t" for="ch" forName="Accent2" refType="h" fact="-0.0109"/>
              <dgm:constr type="w" for="ch" forName="Accent2" refType="w" fact="0.1348"/>
              <dgm:constr type="h" for="ch" forName="Accent2" refType="h" fact="0.806"/>
              <dgm:constr type="l" for="ch" forName="ParentBackground2" refType="w" fact="0.1196"/>
              <dgm:constr type="t" for="ch" forName="ParentBackground2" refType="h" fact="0.1262"/>
              <dgm:constr type="w" for="ch" forName="ParentBackground2" refType="w" fact="0.089"/>
              <dgm:constr type="h" for="ch" forName="ParentBackground2" refType="h" fact="0.5319"/>
              <dgm:constr type="l" for="ch" forName="Child2" refType="w" fact="0.1196"/>
              <dgm:constr type="t" for="ch" forName="Child2" refType="h" fact="0.6876"/>
              <dgm:constr type="w" for="ch" forName="Child2" refType="w" fact="0.089"/>
              <dgm:constr type="h" for="ch" forName="Child2" refType="h" fact="0.3124"/>
              <dgm:constr type="l" for="ch" forName="Accent1" refType="w" fact="-0.0018"/>
              <dgm:constr type="t" for="ch" forName="Accent1" refType="h" fact="-0.0109"/>
              <dgm:constr type="w" for="ch" forName="Accent1" refType="w" fact="0.1348"/>
              <dgm:constr type="h" for="ch" forName="Accent1" refType="h" fact="0.806"/>
              <dgm:constr type="l" for="ch" forName="ParentBackground1" refType="w" fact="0.0211"/>
              <dgm:constr type="t" for="ch" forName="ParentBackground1" refType="h" fact="0.1262"/>
              <dgm:constr type="w" for="ch" forName="ParentBackground1" refType="w" fact="0.089"/>
              <dgm:constr type="h" for="ch" forName="ParentBackground1" refType="h" fact="0.5319"/>
              <dgm:constr type="l" for="ch" forName="Child1" refType="w" fact="0.0211"/>
              <dgm:constr type="t" for="ch" forName="Child1" refType="h" fact="0.6876"/>
              <dgm:constr type="w" for="ch" forName="Child1" refType="w" fact="0.089"/>
              <dgm:constr type="h" for="ch" forName="Child1" refType="h" fact="0.3124"/>
            </dgm:constrLst>
          </dgm:if>
          <dgm:else name="Name14">
            <dgm:alg type="composite">
              <dgm:param type="ar" val="6.565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1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1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1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1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1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6" op="lte"/>
              <dgm:constr type="primFontSz" for="des" forName="Child11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1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1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1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Child11" refType="primFontSz" refFor="des" refForName="Parent10" op="lte"/>
              <dgm:constr type="primFontSz" for="des" forName="Child1" refType="primFontSz" refFor="des" refForName="Parent11" op="lte"/>
              <dgm:constr type="primFontSz" for="des" forName="Child2" refType="primFontSz" refFor="des" refForName="Parent11" op="lte"/>
              <dgm:constr type="primFontSz" for="des" forName="Child3" refType="primFontSz" refFor="des" refForName="Parent11" op="lte"/>
              <dgm:constr type="primFontSz" for="des" forName="Child4" refType="primFontSz" refFor="des" refForName="Parent11" op="lte"/>
              <dgm:constr type="primFontSz" for="des" forName="Child5" refType="primFontSz" refFor="des" refForName="Parent11" op="lte"/>
              <dgm:constr type="primFontSz" for="des" forName="Child6" refType="primFontSz" refFor="des" refForName="Parent11" op="lte"/>
              <dgm:constr type="primFontSz" for="des" forName="Child7" refType="primFontSz" refFor="des" refForName="Parent11" op="lte"/>
              <dgm:constr type="primFontSz" for="des" forName="Child8" refType="primFontSz" refFor="des" refForName="Parent11" op="lte"/>
              <dgm:constr type="primFontSz" for="des" forName="Child9" refType="primFontSz" refFor="des" refForName="Parent11" op="lte"/>
              <dgm:constr type="primFontSz" for="des" forName="Child10" refType="primFontSz" refFor="des" refForName="Parent11" op="lte"/>
              <dgm:constr type="primFontSz" for="des" forName="Child11" refType="primFontSz" refFor="des" refForName="Parent11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Parent11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primFontSz" for="des" forName="Child11" refType="primFontSz" refFor="des" refForName="Child1" op="equ"/>
              <dgm:constr type="l" for="ch" forName="Parent11" refType="w" fact="0.9277"/>
              <dgm:constr type="t" for="ch" forName="Parent11" refType="h" fact="0.2022"/>
              <dgm:constr type="w" for="ch" forName="Parent11" refType="w" fact="0.0579"/>
              <dgm:constr type="h" for="ch" forName="Parent11" refType="h" fact="0.3799"/>
              <dgm:constr type="l" for="ch" forName="Parent10" refType="w" fact="0.838"/>
              <dgm:constr type="t" for="ch" forName="Parent10" refType="h" fact="0.2022"/>
              <dgm:constr type="w" for="ch" forName="Parent10" refType="w" fact="0.0579"/>
              <dgm:constr type="h" for="ch" forName="Parent10" refType="h" fact="0.3799"/>
              <dgm:constr type="l" for="ch" forName="Parent9" refType="w" fact="0.7483"/>
              <dgm:constr type="t" for="ch" forName="Parent9" refType="h" fact="0.2022"/>
              <dgm:constr type="w" for="ch" forName="Parent9" refType="w" fact="0.0579"/>
              <dgm:constr type="h" for="ch" forName="Parent9" refType="h" fact="0.3799"/>
              <dgm:constr type="l" for="ch" forName="Parent8" refType="w" fact="0.6586"/>
              <dgm:constr type="t" for="ch" forName="Parent8" refType="h" fact="0.2022"/>
              <dgm:constr type="w" for="ch" forName="Parent8" refType="w" fact="0.0579"/>
              <dgm:constr type="h" for="ch" forName="Parent8" refType="h" fact="0.3799"/>
              <dgm:constr type="l" for="ch" forName="Parent7" refType="w" fact="0.5689"/>
              <dgm:constr type="t" for="ch" forName="Parent7" refType="h" fact="0.2022"/>
              <dgm:constr type="w" for="ch" forName="Parent7" refType="w" fact="0.0579"/>
              <dgm:constr type="h" for="ch" forName="Parent7" refType="h" fact="0.3799"/>
              <dgm:constr type="l" for="ch" forName="Parent6" refType="w" fact="0.4792"/>
              <dgm:constr type="t" for="ch" forName="Parent6" refType="h" fact="0.2022"/>
              <dgm:constr type="w" for="ch" forName="Parent6" refType="w" fact="0.0579"/>
              <dgm:constr type="h" for="ch" forName="Parent6" refType="h" fact="0.3799"/>
              <dgm:constr type="l" for="ch" forName="Parent5" refType="w" fact="0.3895"/>
              <dgm:constr type="t" for="ch" forName="Parent5" refType="h" fact="0.2022"/>
              <dgm:constr type="w" for="ch" forName="Parent5" refType="w" fact="0.0579"/>
              <dgm:constr type="h" for="ch" forName="Parent5" refType="h" fact="0.3799"/>
              <dgm:constr type="l" for="ch" forName="Parent4" refType="w" fact="0.2999"/>
              <dgm:constr type="t" for="ch" forName="Parent4" refType="h" fact="0.2022"/>
              <dgm:constr type="w" for="ch" forName="Parent4" refType="w" fact="0.0579"/>
              <dgm:constr type="h" for="ch" forName="Parent4" refType="h" fact="0.3799"/>
              <dgm:constr type="l" for="ch" forName="Parent3" refType="w" fact="0.2102"/>
              <dgm:constr type="t" for="ch" forName="Parent3" refType="h" fact="0.2022"/>
              <dgm:constr type="w" for="ch" forName="Parent3" refType="w" fact="0.0579"/>
              <dgm:constr type="h" for="ch" forName="Parent3" refType="h" fact="0.3799"/>
              <dgm:constr type="l" for="ch" forName="Parent2" refType="w" fact="0.1205"/>
              <dgm:constr type="t" for="ch" forName="Parent2" refType="h" fact="0.2022"/>
              <dgm:constr type="w" for="ch" forName="Parent2" refType="w" fact="0.0579"/>
              <dgm:constr type="h" for="ch" forName="Parent2" refType="h" fact="0.3799"/>
              <dgm:constr type="l" for="ch" forName="Parent1" refType="w" fact="0.0308"/>
              <dgm:constr type="t" for="ch" forName="Parent1" refType="h" fact="0.2022"/>
              <dgm:constr type="w" for="ch" forName="Parent1" refType="w" fact="0.0579"/>
              <dgm:constr type="h" for="ch" forName="Parent1" refType="h" fact="0.3799"/>
              <dgm:constr type="l" for="ch" forName="Accent11" refType="w" fact="0.9132"/>
              <dgm:constr type="t" for="ch" forName="Accent11" refType="h" fact="0.1072"/>
              <dgm:constr type="w" for="ch" forName="Accent11" refType="w" fact="0.0868"/>
              <dgm:constr type="h" for="ch" forName="Accent11" refType="h" fact="0.5699"/>
              <dgm:constr type="l" for="ch" forName="ParentBackground11" refType="w" fact="0.9161"/>
              <dgm:constr type="t" for="ch" forName="ParentBackground11" refType="h" fact="0.1262"/>
              <dgm:constr type="w" for="ch" forName="ParentBackground11" refType="w" fact="0.081"/>
              <dgm:constr type="h" for="ch" forName="ParentBackground11" refType="h" fact="0.5319"/>
              <dgm:constr type="l" for="ch" forName="Child11" refType="w" fact="0.9161"/>
              <dgm:constr type="t" for="ch" forName="Child11" refType="h" fact="0.6876"/>
              <dgm:constr type="w" for="ch" forName="Child11" refType="w" fact="0.081"/>
              <dgm:constr type="h" for="ch" forName="Child11" refType="h" fact="0.3124"/>
              <dgm:constr type="l" for="ch" forName="Accent10" refType="w" fact="0.8055"/>
              <dgm:constr type="t" for="ch" forName="Accent10" refType="h" fact="-0.0109"/>
              <dgm:constr type="w" for="ch" forName="Accent10" refType="w" fact="0.1228"/>
              <dgm:constr type="h" for="ch" forName="Accent10" refType="h" fact="0.806"/>
              <dgm:constr type="l" for="ch" forName="ParentBackground10" refType="w" fact="0.8264"/>
              <dgm:constr type="t" for="ch" forName="ParentBackground10" refType="h" fact="0.1262"/>
              <dgm:constr type="w" for="ch" forName="ParentBackground10" refType="w" fact="0.081"/>
              <dgm:constr type="h" for="ch" forName="ParentBackground10" refType="h" fact="0.5319"/>
              <dgm:constr type="l" for="ch" forName="Child10" refType="w" fact="0.8264"/>
              <dgm:constr type="t" for="ch" forName="Child10" refType="h" fact="0.6876"/>
              <dgm:constr type="w" for="ch" forName="Child10" refType="w" fact="0.081"/>
              <dgm:constr type="h" for="ch" forName="Child10" refType="h" fact="0.3124"/>
              <dgm:constr type="l" for="ch" forName="Accent9" refType="w" fact="0.7158"/>
              <dgm:constr type="t" for="ch" forName="Accent9" refType="h" fact="-0.0109"/>
              <dgm:constr type="w" for="ch" forName="Accent9" refType="w" fact="0.1228"/>
              <dgm:constr type="h" for="ch" forName="Accent9" refType="h" fact="0.806"/>
              <dgm:constr type="l" for="ch" forName="ParentBackground9" refType="w" fact="0.7367"/>
              <dgm:constr type="t" for="ch" forName="ParentBackground9" refType="h" fact="0.1262"/>
              <dgm:constr type="w" for="ch" forName="ParentBackground9" refType="w" fact="0.081"/>
              <dgm:constr type="h" for="ch" forName="ParentBackground9" refType="h" fact="0.5319"/>
              <dgm:constr type="l" for="ch" forName="Child9" refType="w" fact="0.7367"/>
              <dgm:constr type="t" for="ch" forName="Child9" refType="h" fact="0.6876"/>
              <dgm:constr type="w" for="ch" forName="Child9" refType="w" fact="0.081"/>
              <dgm:constr type="h" for="ch" forName="Child9" refType="h" fact="0.3124"/>
              <dgm:constr type="l" for="ch" forName="Accent8" refType="w" fact="0.6261"/>
              <dgm:constr type="t" for="ch" forName="Accent8" refType="h" fact="-0.0109"/>
              <dgm:constr type="w" for="ch" forName="Accent8" refType="w" fact="0.1228"/>
              <dgm:constr type="h" for="ch" forName="Accent8" refType="h" fact="0.806"/>
              <dgm:constr type="l" for="ch" forName="ParentBackground8" refType="w" fact="0.647"/>
              <dgm:constr type="t" for="ch" forName="ParentBackground8" refType="h" fact="0.1262"/>
              <dgm:constr type="w" for="ch" forName="ParentBackground8" refType="w" fact="0.081"/>
              <dgm:constr type="h" for="ch" forName="ParentBackground8" refType="h" fact="0.5319"/>
              <dgm:constr type="l" for="ch" forName="Child8" refType="w" fact="0.647"/>
              <dgm:constr type="t" for="ch" forName="Child8" refType="h" fact="0.6876"/>
              <dgm:constr type="w" for="ch" forName="Child8" refType="w" fact="0.081"/>
              <dgm:constr type="h" for="ch" forName="Child8" refType="h" fact="0.3124"/>
              <dgm:constr type="l" for="ch" forName="Accent7" refType="w" fact="0.5364"/>
              <dgm:constr type="t" for="ch" forName="Accent7" refType="h" fact="-0.0109"/>
              <dgm:constr type="w" for="ch" forName="Accent7" refType="w" fact="0.1228"/>
              <dgm:constr type="h" for="ch" forName="Accent7" refType="h" fact="0.806"/>
              <dgm:constr type="l" for="ch" forName="ParentBackground7" refType="w" fact="0.5573"/>
              <dgm:constr type="t" for="ch" forName="ParentBackground7" refType="h" fact="0.1262"/>
              <dgm:constr type="w" for="ch" forName="ParentBackground7" refType="w" fact="0.081"/>
              <dgm:constr type="h" for="ch" forName="ParentBackground7" refType="h" fact="0.5319"/>
              <dgm:constr type="l" for="ch" forName="Child7" refType="w" fact="0.5573"/>
              <dgm:constr type="t" for="ch" forName="Child7" refType="h" fact="0.6876"/>
              <dgm:constr type="w" for="ch" forName="Child7" refType="w" fact="0.081"/>
              <dgm:constr type="h" for="ch" forName="Child7" refType="h" fact="0.3124"/>
              <dgm:constr type="l" for="ch" forName="Accent6" refType="w" fact="0.4467"/>
              <dgm:constr type="t" for="ch" forName="Accent6" refType="h" fact="-0.0109"/>
              <dgm:constr type="w" for="ch" forName="Accent6" refType="w" fact="0.1228"/>
              <dgm:constr type="h" for="ch" forName="Accent6" refType="h" fact="0.806"/>
              <dgm:constr type="l" for="ch" forName="ParentBackground6" refType="w" fact="0.4677"/>
              <dgm:constr type="t" for="ch" forName="ParentBackground6" refType="h" fact="0.1262"/>
              <dgm:constr type="w" for="ch" forName="ParentBackground6" refType="w" fact="0.081"/>
              <dgm:constr type="h" for="ch" forName="ParentBackground6" refType="h" fact="0.5319"/>
              <dgm:constr type="l" for="ch" forName="Child6" refType="w" fact="0.4677"/>
              <dgm:constr type="t" for="ch" forName="Child6" refType="h" fact="0.6876"/>
              <dgm:constr type="w" for="ch" forName="Child6" refType="w" fact="0.081"/>
              <dgm:constr type="h" for="ch" forName="Child6" refType="h" fact="0.3124"/>
              <dgm:constr type="l" for="ch" forName="Accent5" refType="w" fact="0.3571"/>
              <dgm:constr type="t" for="ch" forName="Accent5" refType="h" fact="-0.0109"/>
              <dgm:constr type="w" for="ch" forName="Accent5" refType="w" fact="0.1228"/>
              <dgm:constr type="h" for="ch" forName="Accent5" refType="h" fact="0.806"/>
              <dgm:constr type="l" for="ch" forName="ParentBackground5" refType="w" fact="0.378"/>
              <dgm:constr type="t" for="ch" forName="ParentBackground5" refType="h" fact="0.1262"/>
              <dgm:constr type="w" for="ch" forName="ParentBackground5" refType="w" fact="0.081"/>
              <dgm:constr type="h" for="ch" forName="ParentBackground5" refType="h" fact="0.5319"/>
              <dgm:constr type="l" for="ch" forName="Child5" refType="w" fact="0.378"/>
              <dgm:constr type="t" for="ch" forName="Child5" refType="h" fact="0.6876"/>
              <dgm:constr type="w" for="ch" forName="Child5" refType="w" fact="0.081"/>
              <dgm:constr type="h" for="ch" forName="Child5" refType="h" fact="0.3124"/>
              <dgm:constr type="l" for="ch" forName="Accent4" refType="w" fact="0.2674"/>
              <dgm:constr type="t" for="ch" forName="Accent4" refType="h" fact="-0.0109"/>
              <dgm:constr type="w" for="ch" forName="Accent4" refType="w" fact="0.1228"/>
              <dgm:constr type="h" for="ch" forName="Accent4" refType="h" fact="0.806"/>
              <dgm:constr type="l" for="ch" forName="ParentBackground4" refType="w" fact="0.2883"/>
              <dgm:constr type="t" for="ch" forName="ParentBackground4" refType="h" fact="0.1262"/>
              <dgm:constr type="w" for="ch" forName="ParentBackground4" refType="w" fact="0.081"/>
              <dgm:constr type="h" for="ch" forName="ParentBackground4" refType="h" fact="0.5319"/>
              <dgm:constr type="l" for="ch" forName="Child4" refType="w" fact="0.2883"/>
              <dgm:constr type="t" for="ch" forName="Child4" refType="h" fact="0.6876"/>
              <dgm:constr type="w" for="ch" forName="Child4" refType="w" fact="0.081"/>
              <dgm:constr type="h" for="ch" forName="Child4" refType="h" fact="0.3124"/>
              <dgm:constr type="l" for="ch" forName="Accent3" refType="w" fact="0.1777"/>
              <dgm:constr type="t" for="ch" forName="Accent3" refType="h" fact="-0.0109"/>
              <dgm:constr type="w" for="ch" forName="Accent3" refType="w" fact="0.1228"/>
              <dgm:constr type="h" for="ch" forName="Accent3" refType="h" fact="0.806"/>
              <dgm:constr type="l" for="ch" forName="ParentBackground3" refType="w" fact="0.1986"/>
              <dgm:constr type="t" for="ch" forName="ParentBackground3" refType="h" fact="0.1262"/>
              <dgm:constr type="w" for="ch" forName="ParentBackground3" refType="w" fact="0.081"/>
              <dgm:constr type="h" for="ch" forName="ParentBackground3" refType="h" fact="0.5319"/>
              <dgm:constr type="l" for="ch" forName="Child3" refType="w" fact="0.1986"/>
              <dgm:constr type="t" for="ch" forName="Child3" refType="h" fact="0.6876"/>
              <dgm:constr type="w" for="ch" forName="Child3" refType="w" fact="0.081"/>
              <dgm:constr type="h" for="ch" forName="Child3" refType="h" fact="0.3124"/>
              <dgm:constr type="l" for="ch" forName="Accent2" refType="w" fact="0.088"/>
              <dgm:constr type="t" for="ch" forName="Accent2" refType="h" fact="-0.0109"/>
              <dgm:constr type="w" for="ch" forName="Accent2" refType="w" fact="0.1228"/>
              <dgm:constr type="h" for="ch" forName="Accent2" refType="h" fact="0.806"/>
              <dgm:constr type="l" for="ch" forName="ParentBackground2" refType="w" fact="0.1089"/>
              <dgm:constr type="t" for="ch" forName="ParentBackground2" refType="h" fact="0.1262"/>
              <dgm:constr type="w" for="ch" forName="ParentBackground2" refType="w" fact="0.081"/>
              <dgm:constr type="h" for="ch" forName="ParentBackground2" refType="h" fact="0.5319"/>
              <dgm:constr type="l" for="ch" forName="Child2" refType="w" fact="0.1089"/>
              <dgm:constr type="t" for="ch" forName="Child2" refType="h" fact="0.6876"/>
              <dgm:constr type="w" for="ch" forName="Child2" refType="w" fact="0.081"/>
              <dgm:constr type="h" for="ch" forName="Child2" refType="h" fact="0.3124"/>
              <dgm:constr type="l" for="ch" forName="Accent1" refType="w" fact="-0.0017"/>
              <dgm:constr type="t" for="ch" forName="Accent1" refType="h" fact="-0.0109"/>
              <dgm:constr type="w" for="ch" forName="Accent1" refType="w" fact="0.1228"/>
              <dgm:constr type="h" for="ch" forName="Accent1" refType="h" fact="0.806"/>
              <dgm:constr type="l" for="ch" forName="ParentBackground1" refType="w" fact="0.0192"/>
              <dgm:constr type="t" for="ch" forName="ParentBackground1" refType="h" fact="0.1262"/>
              <dgm:constr type="w" for="ch" forName="ParentBackground1" refType="w" fact="0.081"/>
              <dgm:constr type="h" for="ch" forName="ParentBackground1" refType="h" fact="0.5319"/>
              <dgm:constr type="l" for="ch" forName="Child1" refType="w" fact="0.0192"/>
              <dgm:constr type="t" for="ch" forName="Child1" refType="h" fact="0.6876"/>
              <dgm:constr type="w" for="ch" forName="Child1" refType="w" fact="0.081"/>
              <dgm:constr type="h" for="ch" forName="Child1" refType="h" fact="0.3124"/>
            </dgm:constrLst>
          </dgm:else>
        </dgm:choose>
      </dgm:if>
      <dgm:else name="Name15">
        <dgm:choose name="Name16">
          <dgm:if name="Name17" axis="ch" ptType="node" func="cnt" op="equ" val="1">
            <dgm:alg type="composite">
              <dgm:param type="ar" val="0.638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Parent1" refType="w" fact="0.1667"/>
              <dgm:constr type="t" for="ch" forName="Parent1" refType="h" fact="0.1064"/>
              <dgm:constr type="w" for="ch" forName="Parent1" refType="w" fact="0.6667"/>
              <dgm:constr type="h" for="ch" forName="Parent1" refType="h" fact="0.4255"/>
              <dgm:constr type="l" for="ch" forName="Accent1" refType="w" fact="0"/>
              <dgm:constr type="t" for="ch" forName="Accent1" refType="h" fact="0"/>
              <dgm:constr type="w" for="ch" forName="Accent1" refType="w"/>
              <dgm:constr type="h" for="ch" forName="Accent1" refType="h" fact="0.6383"/>
              <dgm:constr type="l" for="ch" forName="ParentBackground1" refType="w" fact="0.0333"/>
              <dgm:constr type="t" for="ch" forName="ParentBackground1" refType="h" fact="0.0213"/>
              <dgm:constr type="w" for="ch" forName="ParentBackground1" refType="w" fact="0.9333"/>
              <dgm:constr type="h" for="ch" forName="ParentBackground1" refType="h" fact="0.5957"/>
              <dgm:constr type="l" for="ch" forName="Child1" refType="w" fact="0.0333"/>
              <dgm:constr type="t" for="ch" forName="Child1" refType="h" fact="0.6574"/>
              <dgm:constr type="w" for="ch" forName="Child1" refType="w" fact="0.9333"/>
              <dgm:constr type="h" for="ch" forName="Child1" refType="h" fact="0.3426"/>
            </dgm:constrLst>
          </dgm:if>
          <dgm:if name="Name18" axis="ch" ptType="node" func="cnt" op="equ" val="2">
            <dgm:alg type="composite">
              <dgm:param type="ar" val="1.265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r" for="ch" forName="Parent2" refType="w" fact="0.3751"/>
              <dgm:constr type="t" for="ch" forName="Parent2" refType="h" fact="0.2022"/>
              <dgm:constr type="w" for="ch" forName="Parent2" refType="w" fact="0.3001"/>
              <dgm:constr type="h" for="ch" forName="Parent2" refType="h" fact="0.3799"/>
              <dgm:constr type="r" for="ch" forName="Parent1" refType="w" fact="0.8403"/>
              <dgm:constr type="t" for="ch" forName="Parent1" refType="h" fact="0.2022"/>
              <dgm:constr type="w" for="ch" forName="Parent1" refType="w" fact="0.3001"/>
              <dgm:constr type="h" for="ch" forName="Parent1" refType="h" fact="0.3799"/>
              <dgm:constr type="r" for="ch" forName="Accent2" refType="w" fact="0.4502"/>
              <dgm:constr type="t" for="ch" forName="Accent2" refType="h" fact="0.1072"/>
              <dgm:constr type="w" for="ch" forName="Accent2" refType="w" fact="0.4502"/>
              <dgm:constr type="h" for="ch" forName="Accent2" refType="h" fact="0.5699"/>
              <dgm:constr type="r" for="ch" forName="ParentBackground2" refType="w" fact="0.4352"/>
              <dgm:constr type="t" for="ch" forName="ParentBackground2" refType="h" fact="0.1262"/>
              <dgm:constr type="w" for="ch" forName="ParentBackground2" refType="w" fact="0.4201"/>
              <dgm:constr type="h" for="ch" forName="ParentBackground2" refType="h" fact="0.5319"/>
              <dgm:constr type="r" for="ch" forName="Child2" refType="w" fact="0.4352"/>
              <dgm:constr type="t" for="ch" forName="Child2" refType="h" fact="0.6876"/>
              <dgm:constr type="w" for="ch" forName="Child2" refType="w" fact="0.4201"/>
              <dgm:constr type="h" for="ch" forName="Child2" refType="h" fact="0.3124"/>
              <dgm:constr type="r" for="ch" forName="Accent1" refType="w" fact="1.0086"/>
              <dgm:constr type="t" for="ch" forName="Accent1" refType="h" fact="-0.0109"/>
              <dgm:constr type="w" for="ch" forName="Accent1" refType="w" fact="0.6367"/>
              <dgm:constr type="h" for="ch" forName="Accent1" refType="h" fact="0.806"/>
              <dgm:constr type="r" for="ch" forName="ParentBackground1" refType="w" fact="0.9003"/>
              <dgm:constr type="t" for="ch" forName="ParentBackground1" refType="h" fact="0.1262"/>
              <dgm:constr type="w" for="ch" forName="ParentBackground1" refType="w" fact="0.4201"/>
              <dgm:constr type="h" for="ch" forName="ParentBackground1" refType="h" fact="0.5319"/>
              <dgm:constr type="r" for="ch" forName="Child1" refType="w" fact="0.9003"/>
              <dgm:constr type="t" for="ch" forName="Child1" refType="h" fact="0.6876"/>
              <dgm:constr type="w" for="ch" forName="Child1" refType="w" fact="0.4201"/>
              <dgm:constr type="h" for="ch" forName="Child1" refType="h" fact="0.3124"/>
            </dgm:constrLst>
          </dgm:if>
          <dgm:if name="Name19" axis="ch" ptType="node" func="cnt" op="equ" val="3">
            <dgm:alg type="composite">
              <dgm:param type="ar" val="1.854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Parent3" refType="w" fact="0.256"/>
              <dgm:constr type="t" for="ch" forName="Parent3" refType="h" fact="0.2022"/>
              <dgm:constr type="w" for="ch" forName="Parent3" refType="w" fact="0.2048"/>
              <dgm:constr type="h" for="ch" forName="Parent3" refType="h" fact="0.3799"/>
              <dgm:constr type="r" for="ch" forName="Parent2" refType="w" fact="0.5735"/>
              <dgm:constr type="t" for="ch" forName="Parent2" refType="h" fact="0.2022"/>
              <dgm:constr type="w" for="ch" forName="Parent2" refType="w" fact="0.2048"/>
              <dgm:constr type="h" for="ch" forName="Parent2" refType="h" fact="0.3799"/>
              <dgm:constr type="r" for="ch" forName="Parent1" refType="w" fact="0.891"/>
              <dgm:constr type="t" for="ch" forName="Parent1" refType="h" fact="0.2022"/>
              <dgm:constr type="w" for="ch" forName="Parent1" refType="w" fact="0.2048"/>
              <dgm:constr type="h" for="ch" forName="Parent1" refType="h" fact="0.3799"/>
              <dgm:constr type="r" for="ch" forName="Accent3" refType="w" fact="0.3072"/>
              <dgm:constr type="t" for="ch" forName="Accent3" refType="h" fact="0.1072"/>
              <dgm:constr type="w" for="ch" forName="Accent3" refType="w" fact="0.3072"/>
              <dgm:constr type="h" for="ch" forName="Accent3" refType="h" fact="0.5699"/>
              <dgm:constr type="r" for="ch" forName="ParentBackground3" refType="w" fact="0.297"/>
              <dgm:constr type="t" for="ch" forName="ParentBackground3" refType="h" fact="0.1262"/>
              <dgm:constr type="w" for="ch" forName="ParentBackground3" refType="w" fact="0.2868"/>
              <dgm:constr type="h" for="ch" forName="ParentBackground3" refType="h" fact="0.5319"/>
              <dgm:constr type="r" for="ch" forName="Child3" refType="w" fact="0.297"/>
              <dgm:constr type="t" for="ch" forName="Child3" refType="h" fact="0.6876"/>
              <dgm:constr type="w" for="ch" forName="Child3" refType="w" fact="0.2868"/>
              <dgm:constr type="h" for="ch" forName="Child3" refType="h" fact="0.3124"/>
              <dgm:constr type="r" for="ch" forName="Accent2" refType="w" fact="0.6878"/>
              <dgm:constr type="t" for="ch" forName="Accent2" refType="h" fact="-0.0109"/>
              <dgm:constr type="w" for="ch" forName="Accent2" refType="w" fact="0.4334"/>
              <dgm:constr type="h" for="ch" forName="Accent2" refType="h" fact="0.806"/>
              <dgm:constr type="r" for="ch" forName="ParentBackground2" refType="w" fact="0.6145"/>
              <dgm:constr type="t" for="ch" forName="ParentBackground2" refType="h" fact="0.1262"/>
              <dgm:constr type="w" for="ch" forName="ParentBackground2" refType="w" fact="0.2868"/>
              <dgm:constr type="h" for="ch" forName="ParentBackground2" refType="h" fact="0.5319"/>
              <dgm:constr type="r" for="ch" forName="Child2" refType="w" fact="0.6145"/>
              <dgm:constr type="t" for="ch" forName="Child2" refType="h" fact="0.6876"/>
              <dgm:constr type="w" for="ch" forName="Child2" refType="w" fact="0.2868"/>
              <dgm:constr type="h" for="ch" forName="Child2" refType="h" fact="0.3124"/>
              <dgm:constr type="r" for="ch" forName="Accent1" refType="w" fact="1.0053"/>
              <dgm:constr type="t" for="ch" forName="Accent1" refType="h" fact="-0.0109"/>
              <dgm:constr type="w" for="ch" forName="Accent1" refType="w" fact="0.4334"/>
              <dgm:constr type="h" for="ch" forName="Accent1" refType="h" fact="0.806"/>
              <dgm:constr type="r" for="ch" forName="ParentBackground1" refType="w" fact="0.932"/>
              <dgm:constr type="t" for="ch" forName="ParentBackground1" refType="h" fact="0.1262"/>
              <dgm:constr type="w" for="ch" forName="ParentBackground1" refType="w" fact="0.2868"/>
              <dgm:constr type="h" for="ch" forName="ParentBackground1" refType="h" fact="0.5319"/>
              <dgm:constr type="r" for="ch" forName="Child1" refType="w" fact="0.932"/>
              <dgm:constr type="t" for="ch" forName="Child1" refType="h" fact="0.6876"/>
              <dgm:constr type="w" for="ch" forName="Child1" refType="w" fact="0.2868"/>
              <dgm:constr type="h" for="ch" forName="Child1" refType="h" fact="0.3124"/>
            </dgm:constrLst>
          </dgm:if>
          <dgm:if name="Name20" axis="ch" ptType="node" func="cnt" op="equ" val="4">
            <dgm:alg type="composite">
              <dgm:param type="ar" val="2.44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Parent4" refType="w" fact="0.1943"/>
              <dgm:constr type="t" for="ch" forName="Parent4" refType="h" fact="0.2022"/>
              <dgm:constr type="w" for="ch" forName="Parent4" refType="w" fact="0.1555"/>
              <dgm:constr type="h" for="ch" forName="Parent4" refType="h" fact="0.3799"/>
              <dgm:constr type="r" for="ch" forName="Parent3" refType="w" fact="0.4353"/>
              <dgm:constr type="t" for="ch" forName="Parent3" refType="h" fact="0.2022"/>
              <dgm:constr type="w" for="ch" forName="Parent3" refType="w" fact="0.1555"/>
              <dgm:constr type="h" for="ch" forName="Parent3" refType="h" fact="0.3799"/>
              <dgm:constr type="r" for="ch" forName="Parent2" refType="w" fact="0.6763"/>
              <dgm:constr type="t" for="ch" forName="Parent2" refType="h" fact="0.2022"/>
              <dgm:constr type="w" for="ch" forName="Parent2" refType="w" fact="0.1555"/>
              <dgm:constr type="h" for="ch" forName="Parent2" refType="h" fact="0.3799"/>
              <dgm:constr type="r" for="ch" forName="Parent1" refType="w" fact="0.9173"/>
              <dgm:constr type="t" for="ch" forName="Parent1" refType="h" fact="0.2022"/>
              <dgm:constr type="w" for="ch" forName="Parent1" refType="w" fact="0.1555"/>
              <dgm:constr type="h" for="ch" forName="Parent1" refType="h" fact="0.3799"/>
              <dgm:constr type="r" for="ch" forName="Accent4" refType="w" fact="0.2332"/>
              <dgm:constr type="t" for="ch" forName="Accent4" refType="h" fact="0.1072"/>
              <dgm:constr type="w" for="ch" forName="Accent4" refType="w" fact="0.2332"/>
              <dgm:constr type="h" for="ch" forName="Accent4" refType="h" fact="0.5699"/>
              <dgm:constr type="r" for="ch" forName="ParentBackground4" refType="w" fact="0.2254"/>
              <dgm:constr type="t" for="ch" forName="ParentBackground4" refType="h" fact="0.1262"/>
              <dgm:constr type="w" for="ch" forName="ParentBackground4" refType="w" fact="0.2177"/>
              <dgm:constr type="h" for="ch" forName="ParentBackground4" refType="h" fact="0.5319"/>
              <dgm:constr type="r" for="ch" forName="Child4" refType="w" fact="0.2254"/>
              <dgm:constr type="t" for="ch" forName="Child4" refType="h" fact="0.6876"/>
              <dgm:constr type="w" for="ch" forName="Child4" refType="w" fact="0.2177"/>
              <dgm:constr type="h" for="ch" forName="Child4" refType="h" fact="0.3124"/>
              <dgm:constr type="r" for="ch" forName="Accent3" refType="w" fact="0.5235"/>
              <dgm:constr type="t" for="ch" forName="Accent3" refType="h" fact="-0.0109"/>
              <dgm:constr type="w" for="ch" forName="Accent3" refType="w" fact="0.3298"/>
              <dgm:constr type="h" for="ch" forName="Accent3" refType="h" fact="0.806"/>
              <dgm:constr type="r" for="ch" forName="ParentBackground3" refType="w" fact="0.4664"/>
              <dgm:constr type="t" for="ch" forName="ParentBackground3" refType="h" fact="0.1262"/>
              <dgm:constr type="w" for="ch" forName="ParentBackground3" refType="w" fact="0.2177"/>
              <dgm:constr type="h" for="ch" forName="ParentBackground3" refType="h" fact="0.5319"/>
              <dgm:constr type="r" for="ch" forName="Child3" refType="w" fact="0.4664"/>
              <dgm:constr type="t" for="ch" forName="Child3" refType="h" fact="0.6876"/>
              <dgm:constr type="w" for="ch" forName="Child3" refType="w" fact="0.2177"/>
              <dgm:constr type="h" for="ch" forName="Child3" refType="h" fact="0.3124"/>
              <dgm:constr type="r" for="ch" forName="Accent2" refType="w" fact="0.7635"/>
              <dgm:constr type="t" for="ch" forName="Accent2" refType="h" fact="-0.0109"/>
              <dgm:constr type="w" for="ch" forName="Accent2" refType="w" fact="0.3298"/>
              <dgm:constr type="h" for="ch" forName="Accent2" refType="h" fact="0.806"/>
              <dgm:constr type="r" for="ch" forName="ParentBackground2" refType="w" fact="0.7074"/>
              <dgm:constr type="t" for="ch" forName="ParentBackground2" refType="h" fact="0.1262"/>
              <dgm:constr type="w" for="ch" forName="ParentBackground2" refType="w" fact="0.2177"/>
              <dgm:constr type="h" for="ch" forName="ParentBackground2" refType="h" fact="0.5319"/>
              <dgm:constr type="r" for="ch" forName="Child2" refType="w" fact="0.7074"/>
              <dgm:constr type="t" for="ch" forName="Child2" refType="h" fact="0.6876"/>
              <dgm:constr type="w" for="ch" forName="Child2" refType="w" fact="0.2177"/>
              <dgm:constr type="h" for="ch" forName="Child2" refType="h" fact="0.3124"/>
              <dgm:constr type="r" for="ch" forName="Accent1" refType="w" fact="1.0045"/>
              <dgm:constr type="t" for="ch" forName="Accent1" refType="h" fact="-0.0109"/>
              <dgm:constr type="w" for="ch" forName="Accent1" refType="w" fact="0.3298"/>
              <dgm:constr type="h" for="ch" forName="Accent1" refType="h" fact="0.806"/>
              <dgm:constr type="r" for="ch" forName="ParentBackground1" refType="w" fact="0.9484"/>
              <dgm:constr type="t" for="ch" forName="ParentBackground1" refType="h" fact="0.1262"/>
              <dgm:constr type="w" for="ch" forName="ParentBackground1" refType="w" fact="0.2177"/>
              <dgm:constr type="h" for="ch" forName="ParentBackground1" refType="h" fact="0.5319"/>
              <dgm:constr type="r" for="ch" forName="Child1" refType="w" fact="0.9484"/>
              <dgm:constr type="t" for="ch" forName="Child1" refType="h" fact="0.6876"/>
              <dgm:constr type="w" for="ch" forName="Child1" refType="w" fact="0.2177"/>
              <dgm:constr type="h" for="ch" forName="Child1" refType="h" fact="0.3124"/>
            </dgm:constrLst>
          </dgm:if>
          <dgm:if name="Name21" axis="ch" ptType="node" func="cnt" op="equ" val="5">
            <dgm:alg type="composite">
              <dgm:param type="ar" val="3.032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Parent5" refType="w" fact="0.1566"/>
              <dgm:constr type="t" for="ch" forName="Parent5" refType="h" fact="0.2022"/>
              <dgm:constr type="w" for="ch" forName="Parent5" refType="w" fact="0.1253"/>
              <dgm:constr type="h" for="ch" forName="Parent5" refType="h" fact="0.3799"/>
              <dgm:constr type="r" for="ch" forName="Parent4" refType="w" fact="0.3508"/>
              <dgm:constr type="t" for="ch" forName="Parent4" refType="h" fact="0.2022"/>
              <dgm:constr type="w" for="ch" forName="Parent4" refType="w" fact="0.1253"/>
              <dgm:constr type="h" for="ch" forName="Parent4" refType="h" fact="0.3799"/>
              <dgm:constr type="r" for="ch" forName="Parent3" refType="w" fact="0.545"/>
              <dgm:constr type="t" for="ch" forName="Parent3" refType="h" fact="0.2022"/>
              <dgm:constr type="w" for="ch" forName="Parent3" refType="w" fact="0.1253"/>
              <dgm:constr type="h" for="ch" forName="Parent3" refType="h" fact="0.3799"/>
              <dgm:constr type="r" for="ch" forName="Parent2" refType="w" fact="0.7391"/>
              <dgm:constr type="t" for="ch" forName="Parent2" refType="h" fact="0.2022"/>
              <dgm:constr type="w" for="ch" forName="Parent2" refType="w" fact="0.1253"/>
              <dgm:constr type="h" for="ch" forName="Parent2" refType="h" fact="0.3799"/>
              <dgm:constr type="r" for="ch" forName="Parent1" refType="w" fact="0.9333"/>
              <dgm:constr type="t" for="ch" forName="Parent1" refType="h" fact="0.2022"/>
              <dgm:constr type="w" for="ch" forName="Parent1" refType="w" fact="0.1253"/>
              <dgm:constr type="h" for="ch" forName="Parent1" refType="h" fact="0.3799"/>
              <dgm:constr type="r" for="ch" forName="Accent5" refType="w" fact="0.1879"/>
              <dgm:constr type="t" for="ch" forName="Accent5" refType="h" fact="0.1072"/>
              <dgm:constr type="w" for="ch" forName="Accent5" refType="w" fact="0.1879"/>
              <dgm:constr type="h" for="ch" forName="Accent5" refType="h" fact="0.5699"/>
              <dgm:constr type="r" for="ch" forName="ParentBackground5" refType="w" fact="0.1817"/>
              <dgm:constr type="t" for="ch" forName="ParentBackground5" refType="h" fact="0.1262"/>
              <dgm:constr type="w" for="ch" forName="ParentBackground5" refType="w" fact="0.1754"/>
              <dgm:constr type="h" for="ch" forName="ParentBackground5" refType="h" fact="0.5319"/>
              <dgm:constr type="r" for="ch" forName="Child5" refType="w" fact="0.1817"/>
              <dgm:constr type="t" for="ch" forName="Child5" refType="h" fact="0.6876"/>
              <dgm:constr type="w" for="ch" forName="Child5" refType="w" fact="0.1754"/>
              <dgm:constr type="h" for="ch" forName="Child5" refType="h" fact="0.3124"/>
              <dgm:constr type="r" for="ch" forName="Accent4" refType="w" fact="0.4211"/>
              <dgm:constr type="t" for="ch" forName="Accent4" refType="h" fact="-0.0109"/>
              <dgm:constr type="w" for="ch" forName="Accent4" refType="w" fact="0.2657"/>
              <dgm:constr type="h" for="ch" forName="Accent4" refType="h" fact="0.806"/>
              <dgm:constr type="r" for="ch" forName="ParentBackground4" refType="w" fact="0.3758"/>
              <dgm:constr type="t" for="ch" forName="ParentBackground4" refType="h" fact="0.1262"/>
              <dgm:constr type="w" for="ch" forName="ParentBackground4" refType="w" fact="0.1754"/>
              <dgm:constr type="h" for="ch" forName="ParentBackground4" refType="h" fact="0.5319"/>
              <dgm:constr type="r" for="ch" forName="Child4" refType="w" fact="0.3758"/>
              <dgm:constr type="t" for="ch" forName="Child4" refType="h" fact="0.6876"/>
              <dgm:constr type="w" for="ch" forName="Child4" refType="w" fact="0.1754"/>
              <dgm:constr type="h" for="ch" forName="Child4" refType="h" fact="0.3124"/>
              <dgm:constr type="r" for="ch" forName="Accent3" refType="w" fact="0.6152"/>
              <dgm:constr type="t" for="ch" forName="Accent3" refType="h" fact="-0.0109"/>
              <dgm:constr type="w" for="ch" forName="Accent3" refType="w" fact="0.2657"/>
              <dgm:constr type="h" for="ch" forName="Accent3" refType="h" fact="0.806"/>
              <dgm:constr type="r" for="ch" forName="ParentBackground3" refType="w" fact="0.57"/>
              <dgm:constr type="t" for="ch" forName="ParentBackground3" refType="h" fact="0.1262"/>
              <dgm:constr type="w" for="ch" forName="ParentBackground3" refType="w" fact="0.1754"/>
              <dgm:constr type="h" for="ch" forName="ParentBackground3" refType="h" fact="0.5319"/>
              <dgm:constr type="r" for="ch" forName="Child3" refType="w" fact="0.57"/>
              <dgm:constr type="t" for="ch" forName="Child3" refType="h" fact="0.6876"/>
              <dgm:constr type="w" for="ch" forName="Child3" refType="w" fact="0.1754"/>
              <dgm:constr type="h" for="ch" forName="Child3" refType="h" fact="0.3124"/>
              <dgm:constr type="r" for="ch" forName="Accent2" refType="w" fact="0.8094"/>
              <dgm:constr type="t" for="ch" forName="Accent2" refType="h" fact="-0.0109"/>
              <dgm:constr type="w" for="ch" forName="Accent2" refType="w" fact="0.2657"/>
              <dgm:constr type="h" for="ch" forName="Accent2" refType="h" fact="0.806"/>
              <dgm:constr type="r" for="ch" forName="ParentBackground2" refType="w" fact="0.7642"/>
              <dgm:constr type="t" for="ch" forName="ParentBackground2" refType="h" fact="0.1262"/>
              <dgm:constr type="w" for="ch" forName="ParentBackground2" refType="w" fact="0.1754"/>
              <dgm:constr type="h" for="ch" forName="ParentBackground2" refType="h" fact="0.5319"/>
              <dgm:constr type="r" for="ch" forName="Child2" refType="w" fact="0.7642"/>
              <dgm:constr type="t" for="ch" forName="Child2" refType="h" fact="0.6876"/>
              <dgm:constr type="w" for="ch" forName="Child2" refType="w" fact="0.1754"/>
              <dgm:constr type="h" for="ch" forName="Child2" refType="h" fact="0.3124"/>
              <dgm:constr type="r" for="ch" forName="Accent1" refType="w" fact="1.0036"/>
              <dgm:constr type="t" for="ch" forName="Accent1" refType="h" fact="-0.0109"/>
              <dgm:constr type="w" for="ch" forName="Accent1" refType="w" fact="0.2657"/>
              <dgm:constr type="h" for="ch" forName="Accent1" refType="h" fact="0.806"/>
              <dgm:constr type="r" for="ch" forName="ParentBackground1" refType="w" fact="0.9584"/>
              <dgm:constr type="t" for="ch" forName="ParentBackground1" refType="h" fact="0.1262"/>
              <dgm:constr type="w" for="ch" forName="ParentBackground1" refType="w" fact="0.1754"/>
              <dgm:constr type="h" for="ch" forName="ParentBackground1" refType="h" fact="0.5319"/>
              <dgm:constr type="r" for="ch" forName="Child1" refType="w" fact="0.9584"/>
              <dgm:constr type="t" for="ch" forName="Child1" refType="h" fact="0.6876"/>
              <dgm:constr type="w" for="ch" forName="Child1" refType="w" fact="0.1754"/>
              <dgm:constr type="h" for="ch" forName="Child1" refType="h" fact="0.3124"/>
            </dgm:constrLst>
          </dgm:if>
          <dgm:if name="Name22" axis="ch" ptType="node" func="cnt" op="equ" val="6">
            <dgm:alg type="composite">
              <dgm:param type="ar" val="3.621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r" for="ch" forName="Parent6" refType="w" fact="0.1311"/>
              <dgm:constr type="t" for="ch" forName="Parent6" refType="h" fact="0.2022"/>
              <dgm:constr type="w" for="ch" forName="Parent6" refType="w" fact="0.1049"/>
              <dgm:constr type="h" for="ch" forName="Parent6" refType="h" fact="0.3799"/>
              <dgm:constr type="r" for="ch" forName="Parent5" refType="w" fact="0.2937"/>
              <dgm:constr type="t" for="ch" forName="Parent5" refType="h" fact="0.2022"/>
              <dgm:constr type="w" for="ch" forName="Parent5" refType="w" fact="0.1049"/>
              <dgm:constr type="h" for="ch" forName="Parent5" refType="h" fact="0.3799"/>
              <dgm:constr type="r" for="ch" forName="Parent4" refType="w" fact="0.4563"/>
              <dgm:constr type="t" for="ch" forName="Parent4" refType="h" fact="0.2022"/>
              <dgm:constr type="w" for="ch" forName="Parent4" refType="w" fact="0.1049"/>
              <dgm:constr type="h" for="ch" forName="Parent4" refType="h" fact="0.3799"/>
              <dgm:constr type="r" for="ch" forName="Parent3" refType="w" fact="0.619"/>
              <dgm:constr type="t" for="ch" forName="Parent3" refType="h" fact="0.2022"/>
              <dgm:constr type="w" for="ch" forName="Parent3" refType="w" fact="0.1049"/>
              <dgm:constr type="h" for="ch" forName="Parent3" refType="h" fact="0.3799"/>
              <dgm:constr type="r" for="ch" forName="Parent2" refType="w" fact="0.7816"/>
              <dgm:constr type="t" for="ch" forName="Parent2" refType="h" fact="0.2022"/>
              <dgm:constr type="w" for="ch" forName="Parent2" refType="w" fact="0.1049"/>
              <dgm:constr type="h" for="ch" forName="Parent2" refType="h" fact="0.3799"/>
              <dgm:constr type="r" for="ch" forName="Parent1" refType="w" fact="0.9442"/>
              <dgm:constr type="t" for="ch" forName="Parent1" refType="h" fact="0.2022"/>
              <dgm:constr type="w" for="ch" forName="Parent1" refType="w" fact="0.1049"/>
              <dgm:constr type="h" for="ch" forName="Parent1" refType="h" fact="0.3799"/>
              <dgm:constr type="r" for="ch" forName="Accent6" refType="w" fact="0.1574"/>
              <dgm:constr type="t" for="ch" forName="Accent6" refType="h" fact="0.1072"/>
              <dgm:constr type="w" for="ch" forName="Accent6" refType="w" fact="0.1574"/>
              <dgm:constr type="h" for="ch" forName="Accent6" refType="h" fact="0.5699"/>
              <dgm:constr type="r" for="ch" forName="ParentBackground6" refType="w" fact="0.1521"/>
              <dgm:constr type="t" for="ch" forName="ParentBackground6" refType="h" fact="0.1262"/>
              <dgm:constr type="w" for="ch" forName="ParentBackground6" refType="w" fact="0.1469"/>
              <dgm:constr type="h" for="ch" forName="ParentBackground6" refType="h" fact="0.5319"/>
              <dgm:constr type="r" for="ch" forName="Child6" refType="w" fact="0.1521"/>
              <dgm:constr type="t" for="ch" forName="Child6" refType="h" fact="0.6876"/>
              <dgm:constr type="w" for="ch" forName="Child6" refType="w" fact="0.1469"/>
              <dgm:constr type="h" for="ch" forName="Child6" refType="h" fact="0.3124"/>
              <dgm:constr type="r" for="ch" forName="Accent5" refType="w" fact="0.3526"/>
              <dgm:constr type="t" for="ch" forName="Accent5" refType="h" fact="-0.0109"/>
              <dgm:constr type="w" for="ch" forName="Accent5" refType="w" fact="0.2226"/>
              <dgm:constr type="h" for="ch" forName="Accent5" refType="h" fact="0.806"/>
              <dgm:constr type="r" for="ch" forName="ParentBackground5" refType="w" fact="0.3147"/>
              <dgm:constr type="t" for="ch" forName="ParentBackground5" refType="h" fact="0.1262"/>
              <dgm:constr type="w" for="ch" forName="ParentBackground5" refType="w" fact="0.1469"/>
              <dgm:constr type="h" for="ch" forName="ParentBackground5" refType="h" fact="0.5319"/>
              <dgm:constr type="r" for="ch" forName="Child5" refType="w" fact="0.3147"/>
              <dgm:constr type="t" for="ch" forName="Child5" refType="h" fact="0.6876"/>
              <dgm:constr type="w" for="ch" forName="Child5" refType="w" fact="0.1469"/>
              <dgm:constr type="h" for="ch" forName="Child5" refType="h" fact="0.3124"/>
              <dgm:constr type="r" for="ch" forName="Accent4" refType="w" fact="0.5152"/>
              <dgm:constr type="t" for="ch" forName="Accent4" refType="h" fact="-0.0109"/>
              <dgm:constr type="w" for="ch" forName="Accent4" refType="w" fact="0.2226"/>
              <dgm:constr type="h" for="ch" forName="Accent4" refType="h" fact="0.806"/>
              <dgm:constr type="r" for="ch" forName="ParentBackground4" refType="w" fact="0.4773"/>
              <dgm:constr type="t" for="ch" forName="ParentBackground4" refType="h" fact="0.1262"/>
              <dgm:constr type="w" for="ch" forName="ParentBackground4" refType="w" fact="0.1469"/>
              <dgm:constr type="h" for="ch" forName="ParentBackground4" refType="h" fact="0.5319"/>
              <dgm:constr type="r" for="ch" forName="Child4" refType="w" fact="0.4773"/>
              <dgm:constr type="t" for="ch" forName="Child4" refType="h" fact="0.6876"/>
              <dgm:constr type="w" for="ch" forName="Child4" refType="w" fact="0.1469"/>
              <dgm:constr type="h" for="ch" forName="Child4" refType="h" fact="0.3124"/>
              <dgm:constr type="r" for="ch" forName="Accent3" refType="w" fact="0.6778"/>
              <dgm:constr type="t" for="ch" forName="Accent3" refType="h" fact="-0.0109"/>
              <dgm:constr type="w" for="ch" forName="Accent3" refType="w" fact="0.2226"/>
              <dgm:constr type="h" for="ch" forName="Accent3" refType="h" fact="0.806"/>
              <dgm:constr type="r" for="ch" forName="ParentBackground3" refType="w" fact="0.6399"/>
              <dgm:constr type="t" for="ch" forName="ParentBackground3" refType="h" fact="0.1262"/>
              <dgm:constr type="w" for="ch" forName="ParentBackground3" refType="w" fact="0.1469"/>
              <dgm:constr type="h" for="ch" forName="ParentBackground3" refType="h" fact="0.5319"/>
              <dgm:constr type="r" for="ch" forName="Child3" refType="w" fact="0.6399"/>
              <dgm:constr type="t" for="ch" forName="Child3" refType="h" fact="0.6876"/>
              <dgm:constr type="w" for="ch" forName="Child3" refType="w" fact="0.1469"/>
              <dgm:constr type="h" for="ch" forName="Child3" refType="h" fact="0.3124"/>
              <dgm:constr type="r" for="ch" forName="Accent2" refType="w" fact="0.8404"/>
              <dgm:constr type="t" for="ch" forName="Accent2" refType="h" fact="-0.0109"/>
              <dgm:constr type="w" for="ch" forName="Accent2" refType="w" fact="0.2226"/>
              <dgm:constr type="h" for="ch" forName="Accent2" refType="h" fact="0.806"/>
              <dgm:constr type="r" for="ch" forName="ParentBackground2" refType="w" fact="0.8025"/>
              <dgm:constr type="t" for="ch" forName="ParentBackground2" refType="h" fact="0.1262"/>
              <dgm:constr type="w" for="ch" forName="ParentBackground2" refType="w" fact="0.1469"/>
              <dgm:constr type="h" for="ch" forName="ParentBackground2" refType="h" fact="0.5319"/>
              <dgm:constr type="r" for="ch" forName="Child2" refType="w" fact="0.8025"/>
              <dgm:constr type="t" for="ch" forName="Child2" refType="h" fact="0.6876"/>
              <dgm:constr type="w" for="ch" forName="Child2" refType="w" fact="0.1469"/>
              <dgm:constr type="h" for="ch" forName="Child2" refType="h" fact="0.3124"/>
              <dgm:constr type="r" for="ch" forName="Accent1" refType="w" fact="1.003"/>
              <dgm:constr type="t" for="ch" forName="Accent1" refType="h" fact="-0.0109"/>
              <dgm:constr type="w" for="ch" forName="Accent1" refType="w" fact="0.2226"/>
              <dgm:constr type="h" for="ch" forName="Accent1" refType="h" fact="0.806"/>
              <dgm:constr type="r" for="ch" forName="ParentBackground1" refType="w" fact="0.9652"/>
              <dgm:constr type="t" for="ch" forName="ParentBackground1" refType="h" fact="0.1262"/>
              <dgm:constr type="w" for="ch" forName="ParentBackground1" refType="w" fact="0.1469"/>
              <dgm:constr type="h" for="ch" forName="ParentBackground1" refType="h" fact="0.5319"/>
              <dgm:constr type="r" for="ch" forName="Child1" refType="w" fact="0.9652"/>
              <dgm:constr type="t" for="ch" forName="Child1" refType="h" fact="0.6876"/>
              <dgm:constr type="w" for="ch" forName="Child1" refType="w" fact="0.1469"/>
              <dgm:constr type="h" for="ch" forName="Child1" refType="h" fact="0.3124"/>
            </dgm:constrLst>
          </dgm:if>
          <dgm:if name="Name23" axis="ch" ptType="node" func="cnt" op="equ" val="7">
            <dgm:alg type="composite">
              <dgm:param type="ar" val="4.210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r" for="ch" forName="Parent7" refType="w" fact="0.1128"/>
              <dgm:constr type="t" for="ch" forName="Parent7" refType="h" fact="0.2022"/>
              <dgm:constr type="w" for="ch" forName="Parent7" refType="w" fact="0.0902"/>
              <dgm:constr type="h" for="ch" forName="Parent7" refType="h" fact="0.3799"/>
              <dgm:constr type="r" for="ch" forName="Parent6" refType="w" fact="0.2527"/>
              <dgm:constr type="t" for="ch" forName="Parent6" refType="h" fact="0.2022"/>
              <dgm:constr type="w" for="ch" forName="Parent6" refType="w" fact="0.0902"/>
              <dgm:constr type="h" for="ch" forName="Parent6" refType="h" fact="0.3799"/>
              <dgm:constr type="r" for="ch" forName="Parent5" refType="w" fact="0.3925"/>
              <dgm:constr type="t" for="ch" forName="Parent5" refType="h" fact="0.2022"/>
              <dgm:constr type="w" for="ch" forName="Parent5" refType="w" fact="0.0902"/>
              <dgm:constr type="h" for="ch" forName="Parent5" refType="h" fact="0.3799"/>
              <dgm:constr type="r" for="ch" forName="Parent4" refType="w" fact="0.5324"/>
              <dgm:constr type="t" for="ch" forName="Parent4" refType="h" fact="0.2022"/>
              <dgm:constr type="w" for="ch" forName="Parent4" refType="w" fact="0.0902"/>
              <dgm:constr type="h" for="ch" forName="Parent4" refType="h" fact="0.3799"/>
              <dgm:constr type="r" for="ch" forName="Parent3" refType="w" fact="0.6723"/>
              <dgm:constr type="t" for="ch" forName="Parent3" refType="h" fact="0.2022"/>
              <dgm:constr type="w" for="ch" forName="Parent3" refType="w" fact="0.0902"/>
              <dgm:constr type="h" for="ch" forName="Parent3" refType="h" fact="0.3799"/>
              <dgm:constr type="r" for="ch" forName="Parent2" refType="w" fact="0.8121"/>
              <dgm:constr type="t" for="ch" forName="Parent2" refType="h" fact="0.2022"/>
              <dgm:constr type="w" for="ch" forName="Parent2" refType="w" fact="0.0902"/>
              <dgm:constr type="h" for="ch" forName="Parent2" refType="h" fact="0.3799"/>
              <dgm:constr type="r" for="ch" forName="Parent1" refType="w" fact="0.952"/>
              <dgm:constr type="t" for="ch" forName="Parent1" refType="h" fact="0.2022"/>
              <dgm:constr type="w" for="ch" forName="Parent1" refType="w" fact="0.0902"/>
              <dgm:constr type="h" for="ch" forName="Parent1" refType="h" fact="0.3799"/>
              <dgm:constr type="r" for="ch" forName="Accent7" refType="w" fact="0.1354"/>
              <dgm:constr type="t" for="ch" forName="Accent7" refType="h" fact="0.1072"/>
              <dgm:constr type="w" for="ch" forName="Accent7" refType="w" fact="0.1354"/>
              <dgm:constr type="h" for="ch" forName="Accent7" refType="h" fact="0.5699"/>
              <dgm:constr type="r" for="ch" forName="ParentBackground7" refType="w" fact="0.1308"/>
              <dgm:constr type="t" for="ch" forName="ParentBackground7" refType="h" fact="0.1262"/>
              <dgm:constr type="w" for="ch" forName="ParentBackground7" refType="w" fact="0.1263"/>
              <dgm:constr type="h" for="ch" forName="ParentBackground7" refType="h" fact="0.5319"/>
              <dgm:constr type="r" for="ch" forName="Child7" refType="w" fact="0.1308"/>
              <dgm:constr type="t" for="ch" forName="Child7" refType="h" fact="0.6876"/>
              <dgm:constr type="w" for="ch" forName="Child7" refType="w" fact="0.1263"/>
              <dgm:constr type="h" for="ch" forName="Child7" refType="h" fact="0.3124"/>
              <dgm:constr type="r" for="ch" forName="Accent6" refType="w" fact="0.3033"/>
              <dgm:constr type="t" for="ch" forName="Accent6" refType="h" fact="-0.0109"/>
              <dgm:constr type="w" for="ch" forName="Accent6" refType="w" fact="0.1915"/>
              <dgm:constr type="h" for="ch" forName="Accent6" refType="h" fact="0.806"/>
              <dgm:constr type="r" for="ch" forName="ParentBackground6" refType="w" fact="0.2707"/>
              <dgm:constr type="t" for="ch" forName="ParentBackground6" refType="h" fact="0.1262"/>
              <dgm:constr type="w" for="ch" forName="ParentBackground6" refType="w" fact="0.1263"/>
              <dgm:constr type="h" for="ch" forName="ParentBackground6" refType="h" fact="0.5319"/>
              <dgm:constr type="r" for="ch" forName="Child6" refType="w" fact="0.2707"/>
              <dgm:constr type="t" for="ch" forName="Child6" refType="h" fact="0.6876"/>
              <dgm:constr type="w" for="ch" forName="Child6" refType="w" fact="0.1263"/>
              <dgm:constr type="h" for="ch" forName="Child6" refType="h" fact="0.3124"/>
              <dgm:constr type="r" for="ch" forName="Accent5" refType="w" fact="0.4431"/>
              <dgm:constr type="t" for="ch" forName="Accent5" refType="h" fact="-0.0109"/>
              <dgm:constr type="w" for="ch" forName="Accent5" refType="w" fact="0.1915"/>
              <dgm:constr type="h" for="ch" forName="Accent5" refType="h" fact="0.806"/>
              <dgm:constr type="r" for="ch" forName="ParentBackground5" refType="w" fact="0.4106"/>
              <dgm:constr type="t" for="ch" forName="ParentBackground5" refType="h" fact="0.1262"/>
              <dgm:constr type="w" for="ch" forName="ParentBackground5" refType="w" fact="0.1263"/>
              <dgm:constr type="h" for="ch" forName="ParentBackground5" refType="h" fact="0.5319"/>
              <dgm:constr type="r" for="ch" forName="Child5" refType="w" fact="0.4106"/>
              <dgm:constr type="t" for="ch" forName="Child5" refType="h" fact="0.6876"/>
              <dgm:constr type="w" for="ch" forName="Child5" refType="w" fact="0.1263"/>
              <dgm:constr type="h" for="ch" forName="Child5" refType="h" fact="0.3124"/>
              <dgm:constr type="r" for="ch" forName="Accent4" refType="w" fact="0.583"/>
              <dgm:constr type="t" for="ch" forName="Accent4" refType="h" fact="-0.0109"/>
              <dgm:constr type="w" for="ch" forName="Accent4" refType="w" fact="0.1915"/>
              <dgm:constr type="h" for="ch" forName="Accent4" refType="h" fact="0.806"/>
              <dgm:constr type="r" for="ch" forName="ParentBackground4" refType="w" fact="0.5504"/>
              <dgm:constr type="t" for="ch" forName="ParentBackground4" refType="h" fact="0.1262"/>
              <dgm:constr type="w" for="ch" forName="ParentBackground4" refType="w" fact="0.1263"/>
              <dgm:constr type="h" for="ch" forName="ParentBackground4" refType="h" fact="0.5319"/>
              <dgm:constr type="r" for="ch" forName="Child4" refType="w" fact="0.5504"/>
              <dgm:constr type="t" for="ch" forName="Child4" refType="h" fact="0.6876"/>
              <dgm:constr type="w" for="ch" forName="Child4" refType="w" fact="0.1263"/>
              <dgm:constr type="h" for="ch" forName="Child4" refType="h" fact="0.3124"/>
              <dgm:constr type="r" for="ch" forName="Accent3" refType="w" fact="0.7229"/>
              <dgm:constr type="t" for="ch" forName="Accent3" refType="h" fact="-0.0109"/>
              <dgm:constr type="w" for="ch" forName="Accent3" refType="w" fact="0.1915"/>
              <dgm:constr type="h" for="ch" forName="Accent3" refType="h" fact="0.806"/>
              <dgm:constr type="r" for="ch" forName="ParentBackground3" refType="w" fact="0.6903"/>
              <dgm:constr type="t" for="ch" forName="ParentBackground3" refType="h" fact="0.1262"/>
              <dgm:constr type="w" for="ch" forName="ParentBackground3" refType="w" fact="0.1263"/>
              <dgm:constr type="h" for="ch" forName="ParentBackground3" refType="h" fact="0.5319"/>
              <dgm:constr type="r" for="ch" forName="Child3" refType="w" fact="0.6903"/>
              <dgm:constr type="t" for="ch" forName="Child3" refType="h" fact="0.6876"/>
              <dgm:constr type="w" for="ch" forName="Child3" refType="w" fact="0.1263"/>
              <dgm:constr type="h" for="ch" forName="Child3" refType="h" fact="0.3124"/>
              <dgm:constr type="r" for="ch" forName="Accent2" refType="w" fact="0.8627"/>
              <dgm:constr type="t" for="ch" forName="Accent2" refType="h" fact="-0.0109"/>
              <dgm:constr type="w" for="ch" forName="Accent2" refType="w" fact="0.1915"/>
              <dgm:constr type="h" for="ch" forName="Accent2" refType="h" fact="0.806"/>
              <dgm:constr type="r" for="ch" forName="ParentBackground2" refType="w" fact="0.8302"/>
              <dgm:constr type="t" for="ch" forName="ParentBackground2" refType="h" fact="0.1262"/>
              <dgm:constr type="w" for="ch" forName="ParentBackground2" refType="w" fact="0.1263"/>
              <dgm:constr type="h" for="ch" forName="ParentBackground2" refType="h" fact="0.5319"/>
              <dgm:constr type="r" for="ch" forName="Child2" refType="w" fact="0.8302"/>
              <dgm:constr type="t" for="ch" forName="Child2" refType="h" fact="0.6876"/>
              <dgm:constr type="w" for="ch" forName="Child2" refType="w" fact="0.1263"/>
              <dgm:constr type="h" for="ch" forName="Child2" refType="h" fact="0.3124"/>
              <dgm:constr type="r" for="ch" forName="Accent1" refType="w" fact="1.0026"/>
              <dgm:constr type="t" for="ch" forName="Accent1" refType="h" fact="-0.0109"/>
              <dgm:constr type="w" for="ch" forName="Accent1" refType="w" fact="0.1915"/>
              <dgm:constr type="h" for="ch" forName="Accent1" refType="h" fact="0.806"/>
              <dgm:constr type="r" for="ch" forName="ParentBackground1" refType="w" fact="0.97"/>
              <dgm:constr type="t" for="ch" forName="ParentBackground1" refType="h" fact="0.1262"/>
              <dgm:constr type="w" for="ch" forName="ParentBackground1" refType="w" fact="0.1263"/>
              <dgm:constr type="h" for="ch" forName="ParentBackground1" refType="h" fact="0.5319"/>
              <dgm:constr type="r" for="ch" forName="Child1" refType="w" fact="0.97"/>
              <dgm:constr type="t" for="ch" forName="Child1" refType="h" fact="0.6876"/>
              <dgm:constr type="w" for="ch" forName="Child1" refType="w" fact="0.1263"/>
              <dgm:constr type="h" for="ch" forName="Child1" refType="h" fact="0.3124"/>
            </dgm:constrLst>
          </dgm:if>
          <dgm:if name="Name24" axis="ch" ptType="node" func="cnt" op="equ" val="8">
            <dgm:alg type="composite">
              <dgm:param type="ar" val="4.799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r" for="ch" forName="Parent8" refType="w" fact="0.099"/>
              <dgm:constr type="t" for="ch" forName="Parent8" refType="h" fact="0.2022"/>
              <dgm:constr type="w" for="ch" forName="Parent8" refType="w" fact="0.0792"/>
              <dgm:constr type="h" for="ch" forName="Parent8" refType="h" fact="0.3799"/>
              <dgm:constr type="r" for="ch" forName="Parent7" refType="w" fact="0.2217"/>
              <dgm:constr type="t" for="ch" forName="Parent7" refType="h" fact="0.2022"/>
              <dgm:constr type="w" for="ch" forName="Parent7" refType="w" fact="0.0792"/>
              <dgm:constr type="h" for="ch" forName="Parent7" refType="h" fact="0.3799"/>
              <dgm:constr type="r" for="ch" forName="Parent6" refType="w" fact="0.3444"/>
              <dgm:constr type="t" for="ch" forName="Parent6" refType="h" fact="0.2022"/>
              <dgm:constr type="w" for="ch" forName="Parent6" refType="w" fact="0.0792"/>
              <dgm:constr type="h" for="ch" forName="Parent6" refType="h" fact="0.3799"/>
              <dgm:constr type="r" for="ch" forName="Parent5" refType="w" fact="0.4671"/>
              <dgm:constr type="t" for="ch" forName="Parent5" refType="h" fact="0.2022"/>
              <dgm:constr type="w" for="ch" forName="Parent5" refType="w" fact="0.0792"/>
              <dgm:constr type="h" for="ch" forName="Parent5" refType="h" fact="0.3799"/>
              <dgm:constr type="r" for="ch" forName="Parent4" refType="w" fact="0.5898"/>
              <dgm:constr type="t" for="ch" forName="Parent4" refType="h" fact="0.2022"/>
              <dgm:constr type="w" for="ch" forName="Parent4" refType="w" fact="0.0792"/>
              <dgm:constr type="h" for="ch" forName="Parent4" refType="h" fact="0.3799"/>
              <dgm:constr type="r" for="ch" forName="Parent3" refType="w" fact="0.7125"/>
              <dgm:constr type="t" for="ch" forName="Parent3" refType="h" fact="0.2022"/>
              <dgm:constr type="w" for="ch" forName="Parent3" refType="w" fact="0.0792"/>
              <dgm:constr type="h" for="ch" forName="Parent3" refType="h" fact="0.3799"/>
              <dgm:constr type="r" for="ch" forName="Parent2" refType="w" fact="0.8352"/>
              <dgm:constr type="t" for="ch" forName="Parent2" refType="h" fact="0.2022"/>
              <dgm:constr type="w" for="ch" forName="Parent2" refType="w" fact="0.0792"/>
              <dgm:constr type="h" for="ch" forName="Parent2" refType="h" fact="0.3799"/>
              <dgm:constr type="r" for="ch" forName="Parent1" refType="w" fact="0.9579"/>
              <dgm:constr type="t" for="ch" forName="Parent1" refType="h" fact="0.2022"/>
              <dgm:constr type="w" for="ch" forName="Parent1" refType="w" fact="0.0792"/>
              <dgm:constr type="h" for="ch" forName="Parent1" refType="h" fact="0.3799"/>
              <dgm:constr type="r" for="ch" forName="Accent8" refType="w" fact="0.1187"/>
              <dgm:constr type="t" for="ch" forName="Accent8" refType="h" fact="0.1072"/>
              <dgm:constr type="w" for="ch" forName="Accent8" refType="w" fact="0.1187"/>
              <dgm:constr type="h" for="ch" forName="Accent8" refType="h" fact="0.5699"/>
              <dgm:constr type="r" for="ch" forName="ParentBackground8" refType="w" fact="0.1148"/>
              <dgm:constr type="t" for="ch" forName="ParentBackground8" refType="h" fact="0.1262"/>
              <dgm:constr type="w" for="ch" forName="ParentBackground8" refType="w" fact="0.1108"/>
              <dgm:constr type="h" for="ch" forName="ParentBackground8" refType="h" fact="0.5319"/>
              <dgm:constr type="r" for="ch" forName="Child8" refType="w" fact="0.1148"/>
              <dgm:constr type="t" for="ch" forName="Child8" refType="h" fact="0.6876"/>
              <dgm:constr type="w" for="ch" forName="Child8" refType="w" fact="0.1108"/>
              <dgm:constr type="h" for="ch" forName="Child8" refType="h" fact="0.3124"/>
              <dgm:constr type="r" for="ch" forName="Accent7" refType="w" fact="0.2661"/>
              <dgm:constr type="t" for="ch" forName="Accent7" refType="h" fact="-0.0109"/>
              <dgm:constr type="w" for="ch" forName="Accent7" refType="w" fact="0.1679"/>
              <dgm:constr type="h" for="ch" forName="Accent7" refType="h" fact="0.806"/>
              <dgm:constr type="r" for="ch" forName="ParentBackground7" refType="w" fact="0.2375"/>
              <dgm:constr type="t" for="ch" forName="ParentBackground7" refType="h" fact="0.1262"/>
              <dgm:constr type="w" for="ch" forName="ParentBackground7" refType="w" fact="0.1108"/>
              <dgm:constr type="h" for="ch" forName="ParentBackground7" refType="h" fact="0.5319"/>
              <dgm:constr type="r" for="ch" forName="Child7" refType="w" fact="0.2375"/>
              <dgm:constr type="t" for="ch" forName="Child7" refType="h" fact="0.6876"/>
              <dgm:constr type="w" for="ch" forName="Child7" refType="w" fact="0.1108"/>
              <dgm:constr type="h" for="ch" forName="Child7" refType="h" fact="0.3124"/>
              <dgm:constr type="r" for="ch" forName="Accent6" refType="w" fact="0.3888"/>
              <dgm:constr type="t" for="ch" forName="Accent6" refType="h" fact="-0.0109"/>
              <dgm:constr type="w" for="ch" forName="Accent6" refType="w" fact="0.1679"/>
              <dgm:constr type="h" for="ch" forName="Accent6" refType="h" fact="0.806"/>
              <dgm:constr type="r" for="ch" forName="ParentBackground6" refType="w" fact="0.3602"/>
              <dgm:constr type="t" for="ch" forName="ParentBackground6" refType="h" fact="0.1262"/>
              <dgm:constr type="w" for="ch" forName="ParentBackground6" refType="w" fact="0.1108"/>
              <dgm:constr type="h" for="ch" forName="ParentBackground6" refType="h" fact="0.5319"/>
              <dgm:constr type="r" for="ch" forName="Child6" refType="w" fact="0.3602"/>
              <dgm:constr type="t" for="ch" forName="Child6" refType="h" fact="0.6876"/>
              <dgm:constr type="w" for="ch" forName="Child6" refType="w" fact="0.1108"/>
              <dgm:constr type="h" for="ch" forName="Child6" refType="h" fact="0.3124"/>
              <dgm:constr type="r" for="ch" forName="Accent5" refType="w" fact="0.5115"/>
              <dgm:constr type="t" for="ch" forName="Accent5" refType="h" fact="-0.0109"/>
              <dgm:constr type="w" for="ch" forName="Accent5" refType="w" fact="0.1679"/>
              <dgm:constr type="h" for="ch" forName="Accent5" refType="h" fact="0.806"/>
              <dgm:constr type="r" for="ch" forName="ParentBackground5" refType="w" fact="0.4829"/>
              <dgm:constr type="t" for="ch" forName="ParentBackground5" refType="h" fact="0.1262"/>
              <dgm:constr type="w" for="ch" forName="ParentBackground5" refType="w" fact="0.1108"/>
              <dgm:constr type="h" for="ch" forName="ParentBackground5" refType="h" fact="0.5319"/>
              <dgm:constr type="r" for="ch" forName="Child5" refType="w" fact="0.4829"/>
              <dgm:constr type="t" for="ch" forName="Child5" refType="h" fact="0.6876"/>
              <dgm:constr type="w" for="ch" forName="Child5" refType="w" fact="0.1108"/>
              <dgm:constr type="h" for="ch" forName="Child5" refType="h" fact="0.3124"/>
              <dgm:constr type="r" for="ch" forName="Accent4" refType="w" fact="0.6342"/>
              <dgm:constr type="t" for="ch" forName="Accent4" refType="h" fact="-0.0109"/>
              <dgm:constr type="w" for="ch" forName="Accent4" refType="w" fact="0.1679"/>
              <dgm:constr type="h" for="ch" forName="Accent4" refType="h" fact="0.806"/>
              <dgm:constr type="r" for="ch" forName="ParentBackground4" refType="w" fact="0.6056"/>
              <dgm:constr type="t" for="ch" forName="ParentBackground4" refType="h" fact="0.1262"/>
              <dgm:constr type="w" for="ch" forName="ParentBackground4" refType="w" fact="0.1108"/>
              <dgm:constr type="h" for="ch" forName="ParentBackground4" refType="h" fact="0.5319"/>
              <dgm:constr type="r" for="ch" forName="Child4" refType="w" fact="0.6056"/>
              <dgm:constr type="t" for="ch" forName="Child4" refType="h" fact="0.6876"/>
              <dgm:constr type="w" for="ch" forName="Child4" refType="w" fact="0.1108"/>
              <dgm:constr type="h" for="ch" forName="Child4" refType="h" fact="0.3124"/>
              <dgm:constr type="r" for="ch" forName="Accent3" refType="w" fact="0.7569"/>
              <dgm:constr type="t" for="ch" forName="Accent3" refType="h" fact="-0.0109"/>
              <dgm:constr type="w" for="ch" forName="Accent3" refType="w" fact="0.1679"/>
              <dgm:constr type="h" for="ch" forName="Accent3" refType="h" fact="0.806"/>
              <dgm:constr type="r" for="ch" forName="ParentBackground3" refType="w" fact="0.7283"/>
              <dgm:constr type="t" for="ch" forName="ParentBackground3" refType="h" fact="0.1262"/>
              <dgm:constr type="w" for="ch" forName="ParentBackground3" refType="w" fact="0.1108"/>
              <dgm:constr type="h" for="ch" forName="ParentBackground3" refType="h" fact="0.5319"/>
              <dgm:constr type="r" for="ch" forName="Child3" refType="w" fact="0.7283"/>
              <dgm:constr type="t" for="ch" forName="Child3" refType="h" fact="0.6876"/>
              <dgm:constr type="w" for="ch" forName="Child3" refType="w" fact="0.1108"/>
              <dgm:constr type="h" for="ch" forName="Child3" refType="h" fact="0.3124"/>
              <dgm:constr type="r" for="ch" forName="Accent2" refType="w" fact="0.8796"/>
              <dgm:constr type="t" for="ch" forName="Accent2" refType="h" fact="-0.0109"/>
              <dgm:constr type="w" for="ch" forName="Accent2" refType="w" fact="0.1679"/>
              <dgm:constr type="h" for="ch" forName="Accent2" refType="h" fact="0.806"/>
              <dgm:constr type="r" for="ch" forName="ParentBackground2" refType="w" fact="0.851"/>
              <dgm:constr type="t" for="ch" forName="ParentBackground2" refType="h" fact="0.1262"/>
              <dgm:constr type="w" for="ch" forName="ParentBackground2" refType="w" fact="0.1108"/>
              <dgm:constr type="h" for="ch" forName="ParentBackground2" refType="h" fact="0.5319"/>
              <dgm:constr type="r" for="ch" forName="Child2" refType="w" fact="0.851"/>
              <dgm:constr type="t" for="ch" forName="Child2" refType="h" fact="0.6876"/>
              <dgm:constr type="w" for="ch" forName="Child2" refType="w" fact="0.1108"/>
              <dgm:constr type="h" for="ch" forName="Child2" refType="h" fact="0.3124"/>
              <dgm:constr type="r" for="ch" forName="Accent1" refType="w" fact="1.0023"/>
              <dgm:constr type="t" for="ch" forName="Accent1" refType="h" fact="-0.0109"/>
              <dgm:constr type="w" for="ch" forName="Accent1" refType="w" fact="0.1679"/>
              <dgm:constr type="h" for="ch" forName="Accent1" refType="h" fact="0.806"/>
              <dgm:constr type="r" for="ch" forName="ParentBackground1" refType="w" fact="0.9737"/>
              <dgm:constr type="t" for="ch" forName="ParentBackground1" refType="h" fact="0.1262"/>
              <dgm:constr type="w" for="ch" forName="ParentBackground1" refType="w" fact="0.1108"/>
              <dgm:constr type="h" for="ch" forName="ParentBackground1" refType="h" fact="0.5319"/>
              <dgm:constr type="r" for="ch" forName="Child1" refType="w" fact="0.9737"/>
              <dgm:constr type="t" for="ch" forName="Child1" refType="h" fact="0.6876"/>
              <dgm:constr type="w" for="ch" forName="Child1" refType="w" fact="0.1108"/>
              <dgm:constr type="h" for="ch" forName="Child1" refType="h" fact="0.3124"/>
            </dgm:constrLst>
          </dgm:if>
          <dgm:if name="Name25" axis="ch" ptType="node" func="cnt" op="equ" val="9">
            <dgm:alg type="composite">
              <dgm:param type="ar" val="5.38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r" for="ch" forName="Parent9" refType="w" fact="0.0881"/>
              <dgm:constr type="t" for="ch" forName="Parent9" refType="h" fact="0.2022"/>
              <dgm:constr type="w" for="ch" forName="Parent9" refType="w" fact="0.0705"/>
              <dgm:constr type="h" for="ch" forName="Parent9" refType="h" fact="0.3799"/>
              <dgm:constr type="r" for="ch" forName="Parent8" refType="w" fact="0.1974"/>
              <dgm:constr type="t" for="ch" forName="Parent8" refType="h" fact="0.2022"/>
              <dgm:constr type="w" for="ch" forName="Parent8" refType="w" fact="0.0705"/>
              <dgm:constr type="h" for="ch" forName="Parent8" refType="h" fact="0.3799"/>
              <dgm:constr type="r" for="ch" forName="Parent7" refType="w" fact="0.3067"/>
              <dgm:constr type="t" for="ch" forName="Parent7" refType="h" fact="0.2022"/>
              <dgm:constr type="w" for="ch" forName="Parent7" refType="w" fact="0.0705"/>
              <dgm:constr type="h" for="ch" forName="Parent7" refType="h" fact="0.3799"/>
              <dgm:constr type="r" for="ch" forName="Parent6" refType="w" fact="0.416"/>
              <dgm:constr type="t" for="ch" forName="Parent6" refType="h" fact="0.2022"/>
              <dgm:constr type="w" for="ch" forName="Parent6" refType="w" fact="0.0705"/>
              <dgm:constr type="h" for="ch" forName="Parent6" refType="h" fact="0.3799"/>
              <dgm:constr type="r" for="ch" forName="Parent5" refType="w" fact="0.5253"/>
              <dgm:constr type="t" for="ch" forName="Parent5" refType="h" fact="0.2022"/>
              <dgm:constr type="w" for="ch" forName="Parent5" refType="w" fact="0.0705"/>
              <dgm:constr type="h" for="ch" forName="Parent5" refType="h" fact="0.3799"/>
              <dgm:constr type="r" for="ch" forName="Parent4" refType="w" fact="0.6346"/>
              <dgm:constr type="t" for="ch" forName="Parent4" refType="h" fact="0.2022"/>
              <dgm:constr type="w" for="ch" forName="Parent4" refType="w" fact="0.0705"/>
              <dgm:constr type="h" for="ch" forName="Parent4" refType="h" fact="0.3799"/>
              <dgm:constr type="r" for="ch" forName="Parent3" refType="w" fact="0.7439"/>
              <dgm:constr type="t" for="ch" forName="Parent3" refType="h" fact="0.2022"/>
              <dgm:constr type="w" for="ch" forName="Parent3" refType="w" fact="0.0705"/>
              <dgm:constr type="h" for="ch" forName="Parent3" refType="h" fact="0.3799"/>
              <dgm:constr type="r" for="ch" forName="Parent2" refType="w" fact="0.8532"/>
              <dgm:constr type="t" for="ch" forName="Parent2" refType="h" fact="0.2022"/>
              <dgm:constr type="w" for="ch" forName="Parent2" refType="w" fact="0.0705"/>
              <dgm:constr type="h" for="ch" forName="Parent2" refType="h" fact="0.3799"/>
              <dgm:constr type="r" for="ch" forName="Parent1" refType="w" fact="0.9625"/>
              <dgm:constr type="t" for="ch" forName="Parent1" refType="h" fact="0.2022"/>
              <dgm:constr type="w" for="ch" forName="Parent1" refType="w" fact="0.0705"/>
              <dgm:constr type="h" for="ch" forName="Parent1" refType="h" fact="0.3799"/>
              <dgm:constr type="r" for="ch" forName="Accent9" refType="w" fact="0.1058"/>
              <dgm:constr type="t" for="ch" forName="Accent9" refType="h" fact="0.1072"/>
              <dgm:constr type="w" for="ch" forName="Accent9" refType="w" fact="0.1058"/>
              <dgm:constr type="h" for="ch" forName="Accent9" refType="h" fact="0.5699"/>
              <dgm:constr type="r" for="ch" forName="ParentBackground9" refType="w" fact="0.1022"/>
              <dgm:constr type="t" for="ch" forName="ParentBackground9" refType="h" fact="0.1262"/>
              <dgm:constr type="w" for="ch" forName="ParentBackground9" refType="w" fact="0.0987"/>
              <dgm:constr type="h" for="ch" forName="ParentBackground9" refType="h" fact="0.5319"/>
              <dgm:constr type="r" for="ch" forName="Child9" refType="w" fact="0.1022"/>
              <dgm:constr type="t" for="ch" forName="Child9" refType="h" fact="0.6876"/>
              <dgm:constr type="w" for="ch" forName="Child9" refType="w" fact="0.0987"/>
              <dgm:constr type="h" for="ch" forName="Child9" refType="h" fact="0.3124"/>
              <dgm:constr type="r" for="ch" forName="Accent8" refType="w" fact="0.237"/>
              <dgm:constr type="t" for="ch" forName="Accent8" refType="h" fact="-0.0109"/>
              <dgm:constr type="w" for="ch" forName="Accent8" refType="w" fact="0.1496"/>
              <dgm:constr type="h" for="ch" forName="Accent8" refType="h" fact="0.806"/>
              <dgm:constr type="r" for="ch" forName="ParentBackground8" refType="w" fact="0.2115"/>
              <dgm:constr type="t" for="ch" forName="ParentBackground8" refType="h" fact="0.1262"/>
              <dgm:constr type="w" for="ch" forName="ParentBackground8" refType="w" fact="0.0987"/>
              <dgm:constr type="h" for="ch" forName="ParentBackground8" refType="h" fact="0.5319"/>
              <dgm:constr type="r" for="ch" forName="Child8" refType="w" fact="0.2115"/>
              <dgm:constr type="t" for="ch" forName="Child8" refType="h" fact="0.6876"/>
              <dgm:constr type="w" for="ch" forName="Child8" refType="w" fact="0.0987"/>
              <dgm:constr type="h" for="ch" forName="Child8" refType="h" fact="0.3124"/>
              <dgm:constr type="r" for="ch" forName="Accent7" refType="w" fact="0.3462"/>
              <dgm:constr type="t" for="ch" forName="Accent7" refType="h" fact="-0.0109"/>
              <dgm:constr type="w" for="ch" forName="Accent7" refType="w" fact="0.1496"/>
              <dgm:constr type="h" for="ch" forName="Accent7" refType="h" fact="0.806"/>
              <dgm:constr type="r" for="ch" forName="ParentBackground7" refType="w" fact="0.3208"/>
              <dgm:constr type="t" for="ch" forName="ParentBackground7" refType="h" fact="0.1262"/>
              <dgm:constr type="w" for="ch" forName="ParentBackground7" refType="w" fact="0.0987"/>
              <dgm:constr type="h" for="ch" forName="ParentBackground7" refType="h" fact="0.5319"/>
              <dgm:constr type="r" for="ch" forName="Child7" refType="w" fact="0.3208"/>
              <dgm:constr type="t" for="ch" forName="Child7" refType="h" fact="0.6876"/>
              <dgm:constr type="w" for="ch" forName="Child7" refType="w" fact="0.0987"/>
              <dgm:constr type="h" for="ch" forName="Child7" refType="h" fact="0.3124"/>
              <dgm:constr type="r" for="ch" forName="Accent6" refType="w" fact="0.4555"/>
              <dgm:constr type="t" for="ch" forName="Accent6" refType="h" fact="-0.0109"/>
              <dgm:constr type="w" for="ch" forName="Accent6" refType="w" fact="0.1496"/>
              <dgm:constr type="h" for="ch" forName="Accent6" refType="h" fact="0.806"/>
              <dgm:constr type="r" for="ch" forName="ParentBackground6" refType="w" fact="0.4301"/>
              <dgm:constr type="t" for="ch" forName="ParentBackground6" refType="h" fact="0.1262"/>
              <dgm:constr type="w" for="ch" forName="ParentBackground6" refType="w" fact="0.0987"/>
              <dgm:constr type="h" for="ch" forName="ParentBackground6" refType="h" fact="0.5319"/>
              <dgm:constr type="r" for="ch" forName="Child6" refType="w" fact="0.4301"/>
              <dgm:constr type="t" for="ch" forName="Child6" refType="h" fact="0.6876"/>
              <dgm:constr type="w" for="ch" forName="Child6" refType="w" fact="0.0987"/>
              <dgm:constr type="h" for="ch" forName="Child6" refType="h" fact="0.3124"/>
              <dgm:constr type="r" for="ch" forName="Accent5" refType="w" fact="0.5648"/>
              <dgm:constr type="t" for="ch" forName="Accent5" refType="h" fact="-0.0109"/>
              <dgm:constr type="w" for="ch" forName="Accent5" refType="w" fact="0.1496"/>
              <dgm:constr type="h" for="ch" forName="Accent5" refType="h" fact="0.806"/>
              <dgm:constr type="r" for="ch" forName="ParentBackground5" refType="w" fact="0.5394"/>
              <dgm:constr type="t" for="ch" forName="ParentBackground5" refType="h" fact="0.1262"/>
              <dgm:constr type="w" for="ch" forName="ParentBackground5" refType="w" fact="0.0987"/>
              <dgm:constr type="h" for="ch" forName="ParentBackground5" refType="h" fact="0.5319"/>
              <dgm:constr type="r" for="ch" forName="Child5" refType="w" fact="0.5394"/>
              <dgm:constr type="t" for="ch" forName="Child5" refType="h" fact="0.6876"/>
              <dgm:constr type="w" for="ch" forName="Child5" refType="w" fact="0.0987"/>
              <dgm:constr type="h" for="ch" forName="Child5" refType="h" fact="0.3124"/>
              <dgm:constr type="r" for="ch" forName="Accent4" refType="w" fact="0.6741"/>
              <dgm:constr type="t" for="ch" forName="Accent4" refType="h" fact="-0.0109"/>
              <dgm:constr type="w" for="ch" forName="Accent4" refType="w" fact="0.1496"/>
              <dgm:constr type="h" for="ch" forName="Accent4" refType="h" fact="0.806"/>
              <dgm:constr type="r" for="ch" forName="ParentBackground4" refType="w" fact="0.6487"/>
              <dgm:constr type="t" for="ch" forName="ParentBackground4" refType="h" fact="0.1262"/>
              <dgm:constr type="w" for="ch" forName="ParentBackground4" refType="w" fact="0.0987"/>
              <dgm:constr type="h" for="ch" forName="ParentBackground4" refType="h" fact="0.5319"/>
              <dgm:constr type="r" for="ch" forName="Child4" refType="w" fact="0.6487"/>
              <dgm:constr type="t" for="ch" forName="Child4" refType="h" fact="0.6876"/>
              <dgm:constr type="w" for="ch" forName="Child4" refType="w" fact="0.0987"/>
              <dgm:constr type="h" for="ch" forName="Child4" refType="h" fact="0.3124"/>
              <dgm:constr type="r" for="ch" forName="Accent3" refType="w" fact="0.7834"/>
              <dgm:constr type="t" for="ch" forName="Accent3" refType="h" fact="-0.0109"/>
              <dgm:constr type="w" for="ch" forName="Accent3" refType="w" fact="0.1496"/>
              <dgm:constr type="h" for="ch" forName="Accent3" refType="h" fact="0.806"/>
              <dgm:constr type="r" for="ch" forName="ParentBackground3" refType="w" fact="0.758"/>
              <dgm:constr type="t" for="ch" forName="ParentBackground3" refType="h" fact="0.1262"/>
              <dgm:constr type="w" for="ch" forName="ParentBackground3" refType="w" fact="0.0987"/>
              <dgm:constr type="h" for="ch" forName="ParentBackground3" refType="h" fact="0.5319"/>
              <dgm:constr type="r" for="ch" forName="Child3" refType="w" fact="0.758"/>
              <dgm:constr type="t" for="ch" forName="Child3" refType="h" fact="0.6876"/>
              <dgm:constr type="w" for="ch" forName="Child3" refType="w" fact="0.0987"/>
              <dgm:constr type="h" for="ch" forName="Child3" refType="h" fact="0.3124"/>
              <dgm:constr type="r" for="ch" forName="Accent2" refType="w" fact="0.8927"/>
              <dgm:constr type="t" for="ch" forName="Accent2" refType="h" fact="-0.0109"/>
              <dgm:constr type="w" for="ch" forName="Accent2" refType="w" fact="0.1496"/>
              <dgm:constr type="h" for="ch" forName="Accent2" refType="h" fact="0.806"/>
              <dgm:constr type="r" for="ch" forName="ParentBackground2" refType="w" fact="0.8673"/>
              <dgm:constr type="t" for="ch" forName="ParentBackground2" refType="h" fact="0.1262"/>
              <dgm:constr type="w" for="ch" forName="ParentBackground2" refType="w" fact="0.0987"/>
              <dgm:constr type="h" for="ch" forName="ParentBackground2" refType="h" fact="0.5319"/>
              <dgm:constr type="r" for="ch" forName="Child2" refType="w" fact="0.8673"/>
              <dgm:constr type="t" for="ch" forName="Child2" refType="h" fact="0.6876"/>
              <dgm:constr type="w" for="ch" forName="Child2" refType="w" fact="0.0987"/>
              <dgm:constr type="h" for="ch" forName="Child2" refType="h" fact="0.3124"/>
              <dgm:constr type="r" for="ch" forName="Accent1" refType="w" fact="1.002"/>
              <dgm:constr type="t" for="ch" forName="Accent1" refType="h" fact="-0.0109"/>
              <dgm:constr type="w" for="ch" forName="Accent1" refType="w" fact="0.1496"/>
              <dgm:constr type="h" for="ch" forName="Accent1" refType="h" fact="0.806"/>
              <dgm:constr type="r" for="ch" forName="ParentBackground1" refType="w" fact="0.9765"/>
              <dgm:constr type="t" for="ch" forName="ParentBackground1" refType="h" fact="0.1262"/>
              <dgm:constr type="w" for="ch" forName="ParentBackground1" refType="w" fact="0.0987"/>
              <dgm:constr type="h" for="ch" forName="ParentBackground1" refType="h" fact="0.5319"/>
              <dgm:constr type="r" for="ch" forName="Child1" refType="w" fact="0.9765"/>
              <dgm:constr type="t" for="ch" forName="Child1" refType="h" fact="0.6876"/>
              <dgm:constr type="w" for="ch" forName="Child1" refType="w" fact="0.0987"/>
              <dgm:constr type="h" for="ch" forName="Child1" refType="h" fact="0.3124"/>
            </dgm:constrLst>
          </dgm:if>
          <dgm:if name="Name26" axis="ch" ptType="node" func="cnt" op="equ" val="10">
            <dgm:alg type="composite">
              <dgm:param type="ar" val="5.976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7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r" for="ch" forName="Parent10" refType="w" fact="0.0795"/>
              <dgm:constr type="t" for="ch" forName="Parent10" refType="h" fact="0.2022"/>
              <dgm:constr type="w" for="ch" forName="Parent10" refType="w" fact="0.0636"/>
              <dgm:constr type="h" for="ch" forName="Parent10" refType="h" fact="0.3799"/>
              <dgm:constr type="r" for="ch" forName="Parent9" refType="w" fact="0.178"/>
              <dgm:constr type="t" for="ch" forName="Parent9" refType="h" fact="0.2022"/>
              <dgm:constr type="w" for="ch" forName="Parent9" refType="w" fact="0.0636"/>
              <dgm:constr type="h" for="ch" forName="Parent9" refType="h" fact="0.3799"/>
              <dgm:constr type="r" for="ch" forName="Parent8" refType="w" fact="0.2765"/>
              <dgm:constr type="t" for="ch" forName="Parent8" refType="h" fact="0.2022"/>
              <dgm:constr type="w" for="ch" forName="Parent8" refType="w" fact="0.0636"/>
              <dgm:constr type="h" for="ch" forName="Parent8" refType="h" fact="0.3799"/>
              <dgm:constr type="r" for="ch" forName="Parent7" refType="w" fact="0.375"/>
              <dgm:constr type="t" for="ch" forName="Parent7" refType="h" fact="0.2022"/>
              <dgm:constr type="w" for="ch" forName="Parent7" refType="w" fact="0.0636"/>
              <dgm:constr type="h" for="ch" forName="Parent7" refType="h" fact="0.3799"/>
              <dgm:constr type="r" for="ch" forName="Parent6" refType="w" fact="0.4736"/>
              <dgm:constr type="t" for="ch" forName="Parent6" refType="h" fact="0.2022"/>
              <dgm:constr type="w" for="ch" forName="Parent6" refType="w" fact="0.0636"/>
              <dgm:constr type="h" for="ch" forName="Parent6" refType="h" fact="0.3799"/>
              <dgm:constr type="r" for="ch" forName="Parent5" refType="w" fact="0.5721"/>
              <dgm:constr type="t" for="ch" forName="Parent5" refType="h" fact="0.2022"/>
              <dgm:constr type="w" for="ch" forName="Parent5" refType="w" fact="0.0636"/>
              <dgm:constr type="h" for="ch" forName="Parent5" refType="h" fact="0.3799"/>
              <dgm:constr type="r" for="ch" forName="Parent4" refType="w" fact="0.6706"/>
              <dgm:constr type="t" for="ch" forName="Parent4" refType="h" fact="0.2022"/>
              <dgm:constr type="w" for="ch" forName="Parent4" refType="w" fact="0.0636"/>
              <dgm:constr type="h" for="ch" forName="Parent4" refType="h" fact="0.3799"/>
              <dgm:constr type="r" for="ch" forName="Parent3" refType="w" fact="0.7691"/>
              <dgm:constr type="t" for="ch" forName="Parent3" refType="h" fact="0.2022"/>
              <dgm:constr type="w" for="ch" forName="Parent3" refType="w" fact="0.0636"/>
              <dgm:constr type="h" for="ch" forName="Parent3" refType="h" fact="0.3799"/>
              <dgm:constr type="r" for="ch" forName="Parent2" refType="w" fact="0.8676"/>
              <dgm:constr type="t" for="ch" forName="Parent2" refType="h" fact="0.2022"/>
              <dgm:constr type="w" for="ch" forName="Parent2" refType="w" fact="0.0636"/>
              <dgm:constr type="h" for="ch" forName="Parent2" refType="h" fact="0.3799"/>
              <dgm:constr type="r" for="ch" forName="Parent1" refType="w" fact="0.9662"/>
              <dgm:constr type="t" for="ch" forName="Parent1" refType="h" fact="0.2022"/>
              <dgm:constr type="w" for="ch" forName="Parent1" refType="w" fact="0.0636"/>
              <dgm:constr type="h" for="ch" forName="Parent1" refType="h" fact="0.3799"/>
              <dgm:constr type="r" for="ch" forName="Accent10" refType="w" fact="0.0953"/>
              <dgm:constr type="t" for="ch" forName="Accent10" refType="h" fact="0.1072"/>
              <dgm:constr type="w" for="ch" forName="Accent10" refType="w" fact="0.0953"/>
              <dgm:constr type="h" for="ch" forName="Accent10" refType="h" fact="0.5699"/>
              <dgm:constr type="r" for="ch" forName="ParentBackground10" refType="w" fact="0.0922"/>
              <dgm:constr type="t" for="ch" forName="ParentBackground10" refType="h" fact="0.1262"/>
              <dgm:constr type="w" for="ch" forName="ParentBackground10" refType="w" fact="0.089"/>
              <dgm:constr type="h" for="ch" forName="ParentBackground10" refType="h" fact="0.5319"/>
              <dgm:constr type="r" for="ch" forName="Child10" refType="w" fact="0.0922"/>
              <dgm:constr type="t" for="ch" forName="Child10" refType="h" fact="0.6876"/>
              <dgm:constr type="w" for="ch" forName="Child10" refType="w" fact="0.089"/>
              <dgm:constr type="h" for="ch" forName="Child10" refType="h" fact="0.3124"/>
              <dgm:constr type="r" for="ch" forName="Accent9" refType="w" fact="0.2136"/>
              <dgm:constr type="t" for="ch" forName="Accent9" refType="h" fact="-0.0109"/>
              <dgm:constr type="w" for="ch" forName="Accent9" refType="w" fact="0.1348"/>
              <dgm:constr type="h" for="ch" forName="Accent9" refType="h" fact="0.806"/>
              <dgm:constr type="r" for="ch" forName="ParentBackground9" refType="w" fact="0.1907"/>
              <dgm:constr type="t" for="ch" forName="ParentBackground9" refType="h" fact="0.1262"/>
              <dgm:constr type="w" for="ch" forName="ParentBackground9" refType="w" fact="0.089"/>
              <dgm:constr type="h" for="ch" forName="ParentBackground9" refType="h" fact="0.5319"/>
              <dgm:constr type="r" for="ch" forName="Child9" refType="w" fact="0.1907"/>
              <dgm:constr type="t" for="ch" forName="Child9" refType="h" fact="0.6876"/>
              <dgm:constr type="w" for="ch" forName="Child9" refType="w" fact="0.089"/>
              <dgm:constr type="h" for="ch" forName="Child9" refType="h" fact="0.3124"/>
              <dgm:constr type="r" for="ch" forName="Accent8" refType="w" fact="0.3121"/>
              <dgm:constr type="t" for="ch" forName="Accent8" refType="h" fact="-0.0109"/>
              <dgm:constr type="w" for="ch" forName="Accent8" refType="w" fact="0.1348"/>
              <dgm:constr type="h" for="ch" forName="Accent8" refType="h" fact="0.806"/>
              <dgm:constr type="r" for="ch" forName="ParentBackground8" refType="w" fact="0.2892"/>
              <dgm:constr type="t" for="ch" forName="ParentBackground8" refType="h" fact="0.1262"/>
              <dgm:constr type="w" for="ch" forName="ParentBackground8" refType="w" fact="0.089"/>
              <dgm:constr type="h" for="ch" forName="ParentBackground8" refType="h" fact="0.5319"/>
              <dgm:constr type="r" for="ch" forName="Child8" refType="w" fact="0.2892"/>
              <dgm:constr type="t" for="ch" forName="Child8" refType="h" fact="0.6876"/>
              <dgm:constr type="w" for="ch" forName="Child8" refType="w" fact="0.089"/>
              <dgm:constr type="h" for="ch" forName="Child8" refType="h" fact="0.3124"/>
              <dgm:constr type="r" for="ch" forName="Accent7" refType="w" fact="0.4107"/>
              <dgm:constr type="t" for="ch" forName="Accent7" refType="h" fact="-0.0109"/>
              <dgm:constr type="w" for="ch" forName="Accent7" refType="w" fact="0.1348"/>
              <dgm:constr type="h" for="ch" forName="Accent7" refType="h" fact="0.806"/>
              <dgm:constr type="r" for="ch" forName="ParentBackground7" refType="w" fact="0.3877"/>
              <dgm:constr type="t" for="ch" forName="ParentBackground7" refType="h" fact="0.1262"/>
              <dgm:constr type="w" for="ch" forName="ParentBackground7" refType="w" fact="0.089"/>
              <dgm:constr type="h" for="ch" forName="ParentBackground7" refType="h" fact="0.5319"/>
              <dgm:constr type="r" for="ch" forName="Child7" refType="w" fact="0.3877"/>
              <dgm:constr type="t" for="ch" forName="Child7" refType="h" fact="0.6876"/>
              <dgm:constr type="w" for="ch" forName="Child7" refType="w" fact="0.089"/>
              <dgm:constr type="h" for="ch" forName="Child7" refType="h" fact="0.3124"/>
              <dgm:constr type="r" for="ch" forName="Accent6" refType="w" fact="0.5092"/>
              <dgm:constr type="t" for="ch" forName="Accent6" refType="h" fact="-0.0109"/>
              <dgm:constr type="w" for="ch" forName="Accent6" refType="w" fact="0.1348"/>
              <dgm:constr type="h" for="ch" forName="Accent6" refType="h" fact="0.806"/>
              <dgm:constr type="r" for="ch" forName="ParentBackground6" refType="w" fact="0.4863"/>
              <dgm:constr type="t" for="ch" forName="ParentBackground6" refType="h" fact="0.1262"/>
              <dgm:constr type="w" for="ch" forName="ParentBackground6" refType="w" fact="0.089"/>
              <dgm:constr type="h" for="ch" forName="ParentBackground6" refType="h" fact="0.5319"/>
              <dgm:constr type="r" for="ch" forName="Child6" refType="w" fact="0.4863"/>
              <dgm:constr type="t" for="ch" forName="Child6" refType="h" fact="0.6876"/>
              <dgm:constr type="w" for="ch" forName="Child6" refType="w" fact="0.089"/>
              <dgm:constr type="h" for="ch" forName="Child6" refType="h" fact="0.3124"/>
              <dgm:constr type="r" for="ch" forName="Accent5" refType="w" fact="0.6077"/>
              <dgm:constr type="t" for="ch" forName="Accent5" refType="h" fact="-0.0109"/>
              <dgm:constr type="w" for="ch" forName="Accent5" refType="w" fact="0.1348"/>
              <dgm:constr type="h" for="ch" forName="Accent5" refType="h" fact="0.806"/>
              <dgm:constr type="r" for="ch" forName="ParentBackground5" refType="w" fact="0.5848"/>
              <dgm:constr type="t" for="ch" forName="ParentBackground5" refType="h" fact="0.1262"/>
              <dgm:constr type="w" for="ch" forName="ParentBackground5" refType="w" fact="0.089"/>
              <dgm:constr type="h" for="ch" forName="ParentBackground5" refType="h" fact="0.5319"/>
              <dgm:constr type="r" for="ch" forName="Child5" refType="w" fact="0.5848"/>
              <dgm:constr type="t" for="ch" forName="Child5" refType="h" fact="0.6876"/>
              <dgm:constr type="w" for="ch" forName="Child5" refType="w" fact="0.089"/>
              <dgm:constr type="h" for="ch" forName="Child5" refType="h" fact="0.3124"/>
              <dgm:constr type="r" for="ch" forName="Accent4" refType="w" fact="0.7062"/>
              <dgm:constr type="t" for="ch" forName="Accent4" refType="h" fact="-0.0109"/>
              <dgm:constr type="w" for="ch" forName="Accent4" refType="w" fact="0.1348"/>
              <dgm:constr type="h" for="ch" forName="Accent4" refType="h" fact="0.806"/>
              <dgm:constr type="r" for="ch" forName="ParentBackground4" refType="w" fact="0.6833"/>
              <dgm:constr type="t" for="ch" forName="ParentBackground4" refType="h" fact="0.1262"/>
              <dgm:constr type="w" for="ch" forName="ParentBackground4" refType="w" fact="0.089"/>
              <dgm:constr type="h" for="ch" forName="ParentBackground4" refType="h" fact="0.5319"/>
              <dgm:constr type="r" for="ch" forName="Child4" refType="w" fact="0.6833"/>
              <dgm:constr type="t" for="ch" forName="Child4" refType="h" fact="0.6876"/>
              <dgm:constr type="w" for="ch" forName="Child4" refType="w" fact="0.089"/>
              <dgm:constr type="h" for="ch" forName="Child4" refType="h" fact="0.3124"/>
              <dgm:constr type="r" for="ch" forName="Accent3" refType="w" fact="0.8048"/>
              <dgm:constr type="t" for="ch" forName="Accent3" refType="h" fact="-0.0109"/>
              <dgm:constr type="w" for="ch" forName="Accent3" refType="w" fact="0.1348"/>
              <dgm:constr type="h" for="ch" forName="Accent3" refType="h" fact="0.806"/>
              <dgm:constr type="r" for="ch" forName="ParentBackground3" refType="w" fact="0.7818"/>
              <dgm:constr type="t" for="ch" forName="ParentBackground3" refType="h" fact="0.1262"/>
              <dgm:constr type="w" for="ch" forName="ParentBackground3" refType="w" fact="0.089"/>
              <dgm:constr type="h" for="ch" forName="ParentBackground3" refType="h" fact="0.5319"/>
              <dgm:constr type="r" for="ch" forName="Child3" refType="w" fact="0.7818"/>
              <dgm:constr type="t" for="ch" forName="Child3" refType="h" fact="0.6876"/>
              <dgm:constr type="w" for="ch" forName="Child3" refType="w" fact="0.089"/>
              <dgm:constr type="h" for="ch" forName="Child3" refType="h" fact="0.3124"/>
              <dgm:constr type="r" for="ch" forName="Accent2" refType="w" fact="0.9033"/>
              <dgm:constr type="t" for="ch" forName="Accent2" refType="h" fact="-0.0109"/>
              <dgm:constr type="w" for="ch" forName="Accent2" refType="w" fact="0.1348"/>
              <dgm:constr type="h" for="ch" forName="Accent2" refType="h" fact="0.806"/>
              <dgm:constr type="r" for="ch" forName="ParentBackground2" refType="w" fact="0.8804"/>
              <dgm:constr type="t" for="ch" forName="ParentBackground2" refType="h" fact="0.1262"/>
              <dgm:constr type="w" for="ch" forName="ParentBackground2" refType="w" fact="0.089"/>
              <dgm:constr type="h" for="ch" forName="ParentBackground2" refType="h" fact="0.5319"/>
              <dgm:constr type="r" for="ch" forName="Child2" refType="w" fact="0.8804"/>
              <dgm:constr type="t" for="ch" forName="Child2" refType="h" fact="0.6876"/>
              <dgm:constr type="w" for="ch" forName="Child2" refType="w" fact="0.089"/>
              <dgm:constr type="h" for="ch" forName="Child2" refType="h" fact="0.3124"/>
              <dgm:constr type="r" for="ch" forName="Accent1" refType="w" fact="1.0018"/>
              <dgm:constr type="t" for="ch" forName="Accent1" refType="h" fact="-0.0109"/>
              <dgm:constr type="w" for="ch" forName="Accent1" refType="w" fact="0.1348"/>
              <dgm:constr type="h" for="ch" forName="Accent1" refType="h" fact="0.806"/>
              <dgm:constr type="r" for="ch" forName="ParentBackground1" refType="w" fact="0.9789"/>
              <dgm:constr type="t" for="ch" forName="ParentBackground1" refType="h" fact="0.1262"/>
              <dgm:constr type="w" for="ch" forName="ParentBackground1" refType="w" fact="0.089"/>
              <dgm:constr type="h" for="ch" forName="ParentBackground1" refType="h" fact="0.5319"/>
              <dgm:constr type="r" for="ch" forName="Child1" refType="w" fact="0.9789"/>
              <dgm:constr type="t" for="ch" forName="Child1" refType="h" fact="0.6876"/>
              <dgm:constr type="w" for="ch" forName="Child1" refType="w" fact="0.089"/>
              <dgm:constr type="h" for="ch" forName="Child1" refType="h" fact="0.3124"/>
            </dgm:constrLst>
          </dgm:if>
          <dgm:else name="Name27">
            <dgm:alg type="composite">
              <dgm:param type="ar" val="6.565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1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1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1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1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1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6" op="lte"/>
              <dgm:constr type="primFontSz" for="des" forName="Child11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1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1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1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Child11" refType="primFontSz" refFor="des" refForName="Parent10" op="lte"/>
              <dgm:constr type="primFontSz" for="des" forName="Child1" refType="primFontSz" refFor="des" refForName="Parent11" op="lte"/>
              <dgm:constr type="primFontSz" for="des" forName="Child2" refType="primFontSz" refFor="des" refForName="Parent11" op="lte"/>
              <dgm:constr type="primFontSz" for="des" forName="Child3" refType="primFontSz" refFor="des" refForName="Parent11" op="lte"/>
              <dgm:constr type="primFontSz" for="des" forName="Child4" refType="primFontSz" refFor="des" refForName="Parent11" op="lte"/>
              <dgm:constr type="primFontSz" for="des" forName="Child5" refType="primFontSz" refFor="des" refForName="Parent11" op="lte"/>
              <dgm:constr type="primFontSz" for="des" forName="Child6" refType="primFontSz" refFor="des" refForName="Parent11" op="lte"/>
              <dgm:constr type="primFontSz" for="des" forName="Child7" refType="primFontSz" refFor="des" refForName="Parent11" op="lte"/>
              <dgm:constr type="primFontSz" for="des" forName="Child8" refType="primFontSz" refFor="des" refForName="Parent11" op="lte"/>
              <dgm:constr type="primFontSz" for="des" forName="Child9" refType="primFontSz" refFor="des" refForName="Parent11" op="lte"/>
              <dgm:constr type="primFontSz" for="des" forName="Child10" refType="primFontSz" refFor="des" refForName="Parent11" op="lte"/>
              <dgm:constr type="primFontSz" for="des" forName="Child11" refType="primFontSz" refFor="des" refForName="Parent11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Parent11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primFontSz" for="des" forName="Child11" refType="primFontSz" refFor="des" refForName="Child1" op="equ"/>
              <dgm:constr type="r" for="ch" forName="Parent11" refType="w" fact="0.0723"/>
              <dgm:constr type="t" for="ch" forName="Parent11" refType="h" fact="0.2022"/>
              <dgm:constr type="w" for="ch" forName="Parent11" refType="w" fact="0.0579"/>
              <dgm:constr type="h" for="ch" forName="Parent11" refType="h" fact="0.3799"/>
              <dgm:constr type="r" for="ch" forName="Parent10" refType="w" fact="0.162"/>
              <dgm:constr type="t" for="ch" forName="Parent10" refType="h" fact="0.2022"/>
              <dgm:constr type="w" for="ch" forName="Parent10" refType="w" fact="0.0579"/>
              <dgm:constr type="h" for="ch" forName="Parent10" refType="h" fact="0.3799"/>
              <dgm:constr type="r" for="ch" forName="Parent9" refType="w" fact="0.2517"/>
              <dgm:constr type="t" for="ch" forName="Parent9" refType="h" fact="0.2022"/>
              <dgm:constr type="w" for="ch" forName="Parent9" refType="w" fact="0.0579"/>
              <dgm:constr type="h" for="ch" forName="Parent9" refType="h" fact="0.3799"/>
              <dgm:constr type="r" for="ch" forName="Parent8" refType="w" fact="0.3414"/>
              <dgm:constr type="t" for="ch" forName="Parent8" refType="h" fact="0.2022"/>
              <dgm:constr type="w" for="ch" forName="Parent8" refType="w" fact="0.0579"/>
              <dgm:constr type="h" for="ch" forName="Parent8" refType="h" fact="0.3799"/>
              <dgm:constr type="r" for="ch" forName="Parent7" refType="w" fact="0.4311"/>
              <dgm:constr type="t" for="ch" forName="Parent7" refType="h" fact="0.2022"/>
              <dgm:constr type="w" for="ch" forName="Parent7" refType="w" fact="0.0579"/>
              <dgm:constr type="h" for="ch" forName="Parent7" refType="h" fact="0.3799"/>
              <dgm:constr type="r" for="ch" forName="Parent6" refType="w" fact="0.5208"/>
              <dgm:constr type="t" for="ch" forName="Parent6" refType="h" fact="0.2022"/>
              <dgm:constr type="w" for="ch" forName="Parent6" refType="w" fact="0.0579"/>
              <dgm:constr type="h" for="ch" forName="Parent6" refType="h" fact="0.3799"/>
              <dgm:constr type="r" for="ch" forName="Parent5" refType="w" fact="0.6105"/>
              <dgm:constr type="t" for="ch" forName="Parent5" refType="h" fact="0.2022"/>
              <dgm:constr type="w" for="ch" forName="Parent5" refType="w" fact="0.0579"/>
              <dgm:constr type="h" for="ch" forName="Parent5" refType="h" fact="0.3799"/>
              <dgm:constr type="r" for="ch" forName="Parent4" refType="w" fact="0.7001"/>
              <dgm:constr type="t" for="ch" forName="Parent4" refType="h" fact="0.2022"/>
              <dgm:constr type="w" for="ch" forName="Parent4" refType="w" fact="0.0579"/>
              <dgm:constr type="h" for="ch" forName="Parent4" refType="h" fact="0.3799"/>
              <dgm:constr type="r" for="ch" forName="Parent3" refType="w" fact="0.7898"/>
              <dgm:constr type="t" for="ch" forName="Parent3" refType="h" fact="0.2022"/>
              <dgm:constr type="w" for="ch" forName="Parent3" refType="w" fact="0.0579"/>
              <dgm:constr type="h" for="ch" forName="Parent3" refType="h" fact="0.3799"/>
              <dgm:constr type="r" for="ch" forName="Parent2" refType="w" fact="0.8795"/>
              <dgm:constr type="t" for="ch" forName="Parent2" refType="h" fact="0.2022"/>
              <dgm:constr type="w" for="ch" forName="Parent2" refType="w" fact="0.0579"/>
              <dgm:constr type="h" for="ch" forName="Parent2" refType="h" fact="0.3799"/>
              <dgm:constr type="r" for="ch" forName="Parent1" refType="w" fact="0.9692"/>
              <dgm:constr type="t" for="ch" forName="Parent1" refType="h" fact="0.2022"/>
              <dgm:constr type="w" for="ch" forName="Parent1" refType="w" fact="0.0579"/>
              <dgm:constr type="h" for="ch" forName="Parent1" refType="h" fact="0.3799"/>
              <dgm:constr type="r" for="ch" forName="Accent11" refType="w" fact="0.0868"/>
              <dgm:constr type="t" for="ch" forName="Accent11" refType="h" fact="0.1072"/>
              <dgm:constr type="w" for="ch" forName="Accent11" refType="w" fact="0.0868"/>
              <dgm:constr type="h" for="ch" forName="Accent11" refType="h" fact="0.5699"/>
              <dgm:constr type="r" for="ch" forName="ParentBackground11" refType="w" fact="0.0839"/>
              <dgm:constr type="t" for="ch" forName="ParentBackground11" refType="h" fact="0.1262"/>
              <dgm:constr type="w" for="ch" forName="ParentBackground11" refType="w" fact="0.081"/>
              <dgm:constr type="h" for="ch" forName="ParentBackground11" refType="h" fact="0.5319"/>
              <dgm:constr type="r" for="ch" forName="Child11" refType="w" fact="0.0839"/>
              <dgm:constr type="t" for="ch" forName="Child11" refType="h" fact="0.6876"/>
              <dgm:constr type="w" for="ch" forName="Child11" refType="w" fact="0.081"/>
              <dgm:constr type="h" for="ch" forName="Child11" refType="h" fact="0.3124"/>
              <dgm:constr type="r" for="ch" forName="Accent10" refType="w" fact="0.1945"/>
              <dgm:constr type="t" for="ch" forName="Accent10" refType="h" fact="-0.0109"/>
              <dgm:constr type="w" for="ch" forName="Accent10" refType="w" fact="0.1228"/>
              <dgm:constr type="h" for="ch" forName="Accent10" refType="h" fact="0.806"/>
              <dgm:constr type="r" for="ch" forName="ParentBackground10" refType="w" fact="0.1736"/>
              <dgm:constr type="t" for="ch" forName="ParentBackground10" refType="h" fact="0.1262"/>
              <dgm:constr type="w" for="ch" forName="ParentBackground10" refType="w" fact="0.081"/>
              <dgm:constr type="h" for="ch" forName="ParentBackground10" refType="h" fact="0.5319"/>
              <dgm:constr type="r" for="ch" forName="Child10" refType="w" fact="0.1736"/>
              <dgm:constr type="t" for="ch" forName="Child10" refType="h" fact="0.6876"/>
              <dgm:constr type="w" for="ch" forName="Child10" refType="w" fact="0.081"/>
              <dgm:constr type="h" for="ch" forName="Child10" refType="h" fact="0.3124"/>
              <dgm:constr type="r" for="ch" forName="Accent9" refType="w" fact="0.2842"/>
              <dgm:constr type="t" for="ch" forName="Accent9" refType="h" fact="-0.0109"/>
              <dgm:constr type="w" for="ch" forName="Accent9" refType="w" fact="0.1228"/>
              <dgm:constr type="h" for="ch" forName="Accent9" refType="h" fact="0.806"/>
              <dgm:constr type="r" for="ch" forName="ParentBackground9" refType="w" fact="0.2633"/>
              <dgm:constr type="t" for="ch" forName="ParentBackground9" refType="h" fact="0.1262"/>
              <dgm:constr type="w" for="ch" forName="ParentBackground9" refType="w" fact="0.081"/>
              <dgm:constr type="h" for="ch" forName="ParentBackground9" refType="h" fact="0.5319"/>
              <dgm:constr type="r" for="ch" forName="Child9" refType="w" fact="0.2633"/>
              <dgm:constr type="t" for="ch" forName="Child9" refType="h" fact="0.6876"/>
              <dgm:constr type="w" for="ch" forName="Child9" refType="w" fact="0.081"/>
              <dgm:constr type="h" for="ch" forName="Child9" refType="h" fact="0.3124"/>
              <dgm:constr type="r" for="ch" forName="Accent8" refType="w" fact="0.3739"/>
              <dgm:constr type="t" for="ch" forName="Accent8" refType="h" fact="-0.0109"/>
              <dgm:constr type="w" for="ch" forName="Accent8" refType="w" fact="0.1228"/>
              <dgm:constr type="h" for="ch" forName="Accent8" refType="h" fact="0.806"/>
              <dgm:constr type="r" for="ch" forName="ParentBackground8" refType="w" fact="0.353"/>
              <dgm:constr type="t" for="ch" forName="ParentBackground8" refType="h" fact="0.1262"/>
              <dgm:constr type="w" for="ch" forName="ParentBackground8" refType="w" fact="0.081"/>
              <dgm:constr type="h" for="ch" forName="ParentBackground8" refType="h" fact="0.5319"/>
              <dgm:constr type="r" for="ch" forName="Child8" refType="w" fact="0.353"/>
              <dgm:constr type="t" for="ch" forName="Child8" refType="h" fact="0.6876"/>
              <dgm:constr type="w" for="ch" forName="Child8" refType="w" fact="0.081"/>
              <dgm:constr type="h" for="ch" forName="Child8" refType="h" fact="0.3124"/>
              <dgm:constr type="r" for="ch" forName="Accent7" refType="w" fact="0.4636"/>
              <dgm:constr type="t" for="ch" forName="Accent7" refType="h" fact="-0.0109"/>
              <dgm:constr type="w" for="ch" forName="Accent7" refType="w" fact="0.1228"/>
              <dgm:constr type="h" for="ch" forName="Accent7" refType="h" fact="0.806"/>
              <dgm:constr type="r" for="ch" forName="ParentBackground7" refType="w" fact="0.4427"/>
              <dgm:constr type="t" for="ch" forName="ParentBackground7" refType="h" fact="0.1262"/>
              <dgm:constr type="w" for="ch" forName="ParentBackground7" refType="w" fact="0.081"/>
              <dgm:constr type="h" for="ch" forName="ParentBackground7" refType="h" fact="0.5319"/>
              <dgm:constr type="r" for="ch" forName="Child7" refType="w" fact="0.4427"/>
              <dgm:constr type="t" for="ch" forName="Child7" refType="h" fact="0.6876"/>
              <dgm:constr type="w" for="ch" forName="Child7" refType="w" fact="0.081"/>
              <dgm:constr type="h" for="ch" forName="Child7" refType="h" fact="0.3124"/>
              <dgm:constr type="r" for="ch" forName="Accent6" refType="w" fact="0.5533"/>
              <dgm:constr type="t" for="ch" forName="Accent6" refType="h" fact="-0.0109"/>
              <dgm:constr type="w" for="ch" forName="Accent6" refType="w" fact="0.1228"/>
              <dgm:constr type="h" for="ch" forName="Accent6" refType="h" fact="0.806"/>
              <dgm:constr type="r" for="ch" forName="ParentBackground6" refType="w" fact="0.5323"/>
              <dgm:constr type="t" for="ch" forName="ParentBackground6" refType="h" fact="0.1262"/>
              <dgm:constr type="w" for="ch" forName="ParentBackground6" refType="w" fact="0.081"/>
              <dgm:constr type="h" for="ch" forName="ParentBackground6" refType="h" fact="0.5319"/>
              <dgm:constr type="r" for="ch" forName="Child6" refType="w" fact="0.5323"/>
              <dgm:constr type="t" for="ch" forName="Child6" refType="h" fact="0.6876"/>
              <dgm:constr type="w" for="ch" forName="Child6" refType="w" fact="0.081"/>
              <dgm:constr type="h" for="ch" forName="Child6" refType="h" fact="0.3124"/>
              <dgm:constr type="r" for="ch" forName="Accent5" refType="w" fact="0.6429"/>
              <dgm:constr type="t" for="ch" forName="Accent5" refType="h" fact="-0.0109"/>
              <dgm:constr type="w" for="ch" forName="Accent5" refType="w" fact="0.1228"/>
              <dgm:constr type="h" for="ch" forName="Accent5" refType="h" fact="0.806"/>
              <dgm:constr type="r" for="ch" forName="ParentBackground5" refType="w" fact="0.622"/>
              <dgm:constr type="t" for="ch" forName="ParentBackground5" refType="h" fact="0.1262"/>
              <dgm:constr type="w" for="ch" forName="ParentBackground5" refType="w" fact="0.081"/>
              <dgm:constr type="h" for="ch" forName="ParentBackground5" refType="h" fact="0.5319"/>
              <dgm:constr type="r" for="ch" forName="Child5" refType="w" fact="0.622"/>
              <dgm:constr type="t" for="ch" forName="Child5" refType="h" fact="0.6876"/>
              <dgm:constr type="w" for="ch" forName="Child5" refType="w" fact="0.081"/>
              <dgm:constr type="h" for="ch" forName="Child5" refType="h" fact="0.3124"/>
              <dgm:constr type="r" for="ch" forName="Accent4" refType="w" fact="0.7326"/>
              <dgm:constr type="t" for="ch" forName="Accent4" refType="h" fact="-0.0109"/>
              <dgm:constr type="w" for="ch" forName="Accent4" refType="w" fact="0.1228"/>
              <dgm:constr type="h" for="ch" forName="Accent4" refType="h" fact="0.806"/>
              <dgm:constr type="r" for="ch" forName="ParentBackground4" refType="w" fact="0.7117"/>
              <dgm:constr type="t" for="ch" forName="ParentBackground4" refType="h" fact="0.1262"/>
              <dgm:constr type="w" for="ch" forName="ParentBackground4" refType="w" fact="0.081"/>
              <dgm:constr type="h" for="ch" forName="ParentBackground4" refType="h" fact="0.5319"/>
              <dgm:constr type="r" for="ch" forName="Child4" refType="w" fact="0.7117"/>
              <dgm:constr type="t" for="ch" forName="Child4" refType="h" fact="0.6876"/>
              <dgm:constr type="w" for="ch" forName="Child4" refType="w" fact="0.081"/>
              <dgm:constr type="h" for="ch" forName="Child4" refType="h" fact="0.3124"/>
              <dgm:constr type="r" for="ch" forName="Accent3" refType="w" fact="0.8223"/>
              <dgm:constr type="t" for="ch" forName="Accent3" refType="h" fact="-0.0109"/>
              <dgm:constr type="w" for="ch" forName="Accent3" refType="w" fact="0.1228"/>
              <dgm:constr type="h" for="ch" forName="Accent3" refType="h" fact="0.806"/>
              <dgm:constr type="r" for="ch" forName="ParentBackground3" refType="w" fact="0.8014"/>
              <dgm:constr type="t" for="ch" forName="ParentBackground3" refType="h" fact="0.1262"/>
              <dgm:constr type="w" for="ch" forName="ParentBackground3" refType="w" fact="0.081"/>
              <dgm:constr type="h" for="ch" forName="ParentBackground3" refType="h" fact="0.5319"/>
              <dgm:constr type="r" for="ch" forName="Child3" refType="w" fact="0.8014"/>
              <dgm:constr type="t" for="ch" forName="Child3" refType="h" fact="0.6876"/>
              <dgm:constr type="w" for="ch" forName="Child3" refType="w" fact="0.081"/>
              <dgm:constr type="h" for="ch" forName="Child3" refType="h" fact="0.3124"/>
              <dgm:constr type="r" for="ch" forName="Accent2" refType="w" fact="0.912"/>
              <dgm:constr type="t" for="ch" forName="Accent2" refType="h" fact="-0.0109"/>
              <dgm:constr type="w" for="ch" forName="Accent2" refType="w" fact="0.1228"/>
              <dgm:constr type="h" for="ch" forName="Accent2" refType="h" fact="0.806"/>
              <dgm:constr type="r" for="ch" forName="ParentBackground2" refType="w" fact="0.8911"/>
              <dgm:constr type="t" for="ch" forName="ParentBackground2" refType="h" fact="0.1262"/>
              <dgm:constr type="w" for="ch" forName="ParentBackground2" refType="w" fact="0.081"/>
              <dgm:constr type="h" for="ch" forName="ParentBackground2" refType="h" fact="0.5319"/>
              <dgm:constr type="r" for="ch" forName="Child2" refType="w" fact="0.8911"/>
              <dgm:constr type="t" for="ch" forName="Child2" refType="h" fact="0.6876"/>
              <dgm:constr type="w" for="ch" forName="Child2" refType="w" fact="0.081"/>
              <dgm:constr type="h" for="ch" forName="Child2" refType="h" fact="0.3124"/>
              <dgm:constr type="r" for="ch" forName="Accent1" refType="w" fact="1.0017"/>
              <dgm:constr type="t" for="ch" forName="Accent1" refType="h" fact="-0.0109"/>
              <dgm:constr type="w" for="ch" forName="Accent1" refType="w" fact="0.1228"/>
              <dgm:constr type="h" for="ch" forName="Accent1" refType="h" fact="0.806"/>
              <dgm:constr type="r" for="ch" forName="ParentBackground1" refType="w" fact="0.9808"/>
              <dgm:constr type="t" for="ch" forName="ParentBackground1" refType="h" fact="0.1262"/>
              <dgm:constr type="w" for="ch" forName="ParentBackground1" refType="w" fact="0.081"/>
              <dgm:constr type="h" for="ch" forName="ParentBackground1" refType="h" fact="0.5319"/>
              <dgm:constr type="r" for="ch" forName="Child1" refType="w" fact="0.9808"/>
              <dgm:constr type="t" for="ch" forName="Child1" refType="h" fact="0.6876"/>
              <dgm:constr type="w" for="ch" forName="Child1" refType="w" fact="0.081"/>
              <dgm:constr type="h" for="ch" forName="Child1" refType="h" fact="0.3124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8">
            <dgm:if name="Name29" axis="followSib" ptType="node" func="cnt" op="equ" val="0">
              <dgm:shape xmlns:r="http://schemas.openxmlformats.org/officeDocument/2006/relationships" type="ellipse" r:blip="">
                <dgm:adjLst/>
              </dgm:shape>
            </dgm:if>
            <dgm:else name="Name30">
              <dgm:choose name="Name31">
                <dgm:if name="Name32" axis="precedSib" ptType="node" func="cnt" op="equ" val="10">
                  <dgm:shape xmlns:r="http://schemas.openxmlformats.org/officeDocument/2006/relationships" type="ellipse" r:blip="">
                    <dgm:adjLst/>
                  </dgm:shape>
                </dgm:if>
                <dgm:else name="Name33">
                  <dgm:choose name="Name34">
                    <dgm:if name="Name35" func="var" arg="dir" op="equ" val="norm">
                      <dgm:shape xmlns:r="http://schemas.openxmlformats.org/officeDocument/2006/relationships" rot="45" type="teardrop" r:blip="">
                        <dgm:adjLst>
                          <dgm:adj idx="1" val="1"/>
                        </dgm:adjLst>
                      </dgm:shape>
                    </dgm:if>
                    <dgm:else name="Name36">
                      <dgm:shape xmlns:r="http://schemas.openxmlformats.org/officeDocument/2006/relationships" rot="225" type="teardrop" r:blip="">
                        <dgm:adjLst>
                          <dgm:adj idx="1" val="1"/>
                        </dgm:adjLst>
                      </dgm:shape>
                    </dgm:else>
                  </dgm:choose>
                </dgm:else>
              </dgm:choose>
            </dgm:else>
          </dgm:choose>
          <dgm:presOf/>
        </dgm:layoutNode>
      </dgm:forEach>
      <dgm:forEach name="parentBackgroundRepeat" axis="self">
        <dgm:layoutNode name="ParentBackground" styleLbl="fgAcc1">
          <dgm:alg type="sp"/>
          <dgm:shape xmlns:r="http://schemas.openxmlformats.org/officeDocument/2006/relationships" type="ellipse" r:blip="">
            <dgm:adjLst/>
          </dgm:shape>
          <dgm:presOf axis="self" ptType="node"/>
        </dgm:layoutNode>
      </dgm:forEach>
    </dgm:forEach>
    <dgm:forEach name="Name37" axis="ch" ptType="node" st="11" cnt="1">
      <dgm:layoutNode name="Accent11">
        <dgm:alg type="sp"/>
        <dgm:shape xmlns:r="http://schemas.openxmlformats.org/officeDocument/2006/relationships" r:blip="">
          <dgm:adjLst/>
        </dgm:shape>
        <dgm:presOf/>
        <dgm:constrLst/>
        <dgm:forEach name="Name38" ref="accentRepeat"/>
      </dgm:layoutNode>
      <dgm:layoutNode name="ParentBackground11">
        <dgm:alg type="sp"/>
        <dgm:shape xmlns:r="http://schemas.openxmlformats.org/officeDocument/2006/relationships" r:blip="">
          <dgm:adjLst/>
        </dgm:shape>
        <dgm:presOf/>
        <dgm:forEach name="Name39" ref="parentBackgroundRepeat"/>
      </dgm:layoutNode>
      <dgm:choose name="Name40">
        <dgm:if name="Name41" axis="ch" ptType="node" func="cnt" op="gte" val="1">
          <dgm:layoutNode name="Child1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42"/>
      </dgm:choose>
      <dgm:layoutNode name="Parent1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3" axis="ch" ptType="node" st="10" cnt="1">
      <dgm:layoutNode name="Accent10">
        <dgm:alg type="sp"/>
        <dgm:shape xmlns:r="http://schemas.openxmlformats.org/officeDocument/2006/relationships" r:blip="">
          <dgm:adjLst/>
        </dgm:shape>
        <dgm:presOf/>
        <dgm:constrLst/>
        <dgm:forEach name="Name44" ref="accentRepeat"/>
      </dgm:layoutNode>
      <dgm:layoutNode name="ParentBackground10">
        <dgm:alg type="sp"/>
        <dgm:shape xmlns:r="http://schemas.openxmlformats.org/officeDocument/2006/relationships" r:blip="">
          <dgm:adjLst/>
        </dgm:shape>
        <dgm:presOf/>
        <dgm:forEach name="Name45" ref="parentBackgroundRepeat"/>
      </dgm:layoutNode>
      <dgm:choose name="Name46">
        <dgm:if name="Name47" axis="ch" ptType="node" func="cnt" op="gte" val="1">
          <dgm:layoutNode name="Child10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48"/>
      </dgm:choose>
      <dgm:layoutNode name="Parent10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9" axis="ch" ptType="node" st="9" cnt="1">
      <dgm:layoutNode name="Accent9">
        <dgm:alg type="sp"/>
        <dgm:shape xmlns:r="http://schemas.openxmlformats.org/officeDocument/2006/relationships" r:blip="">
          <dgm:adjLst/>
        </dgm:shape>
        <dgm:presOf/>
        <dgm:constrLst/>
        <dgm:forEach name="Name50" ref="accentRepeat"/>
      </dgm:layoutNode>
      <dgm:layoutNode name="ParentBackground9">
        <dgm:alg type="sp"/>
        <dgm:shape xmlns:r="http://schemas.openxmlformats.org/officeDocument/2006/relationships" r:blip="">
          <dgm:adjLst/>
        </dgm:shape>
        <dgm:presOf/>
        <dgm:forEach name="Name51" ref="parentBackgroundRepeat"/>
      </dgm:layoutNode>
      <dgm:choose name="Name52">
        <dgm:if name="Name53" axis="ch" ptType="node" func="cnt" op="gte" val="1">
          <dgm:layoutNode name="Child9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4"/>
      </dgm:choose>
      <dgm:layoutNode name="Parent9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55" axis="ch" ptType="node" st="8" cnt="1">
      <dgm:layoutNode name="Accent8">
        <dgm:alg type="sp"/>
        <dgm:shape xmlns:r="http://schemas.openxmlformats.org/officeDocument/2006/relationships" r:blip="">
          <dgm:adjLst/>
        </dgm:shape>
        <dgm:presOf/>
        <dgm:constrLst/>
        <dgm:forEach name="Name56" ref="accentRepeat"/>
      </dgm:layoutNode>
      <dgm:layoutNode name="ParentBackground8">
        <dgm:alg type="sp"/>
        <dgm:shape xmlns:r="http://schemas.openxmlformats.org/officeDocument/2006/relationships" r:blip="">
          <dgm:adjLst/>
        </dgm:shape>
        <dgm:presOf/>
        <dgm:forEach name="Name57" ref="parentBackgroundRepeat"/>
      </dgm:layoutNode>
      <dgm:choose name="Name58">
        <dgm:if name="Name59" axis="ch" ptType="node" func="cnt" op="gte" val="1">
          <dgm:layoutNode name="Child8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0"/>
      </dgm:choose>
      <dgm:layoutNode name="Parent8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1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62" ref="accentRepeat"/>
      </dgm:layoutNode>
      <dgm:layoutNode name="ParentBackground7">
        <dgm:alg type="sp"/>
        <dgm:shape xmlns:r="http://schemas.openxmlformats.org/officeDocument/2006/relationships" r:blip="">
          <dgm:adjLst/>
        </dgm:shape>
        <dgm:presOf/>
        <dgm:forEach name="Name63" ref="parentBackgroundRepeat"/>
      </dgm:layoutNode>
      <dgm:choose name="Name64">
        <dgm:if name="Name65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6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7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68" ref="accentRepeat"/>
      </dgm:layoutNode>
      <dgm:layoutNode name="ParentBackground6">
        <dgm:alg type="sp"/>
        <dgm:shape xmlns:r="http://schemas.openxmlformats.org/officeDocument/2006/relationships" r:blip="">
          <dgm:adjLst/>
        </dgm:shape>
        <dgm:presOf/>
        <dgm:forEach name="Name69" ref="parentBackgroundRepeat"/>
      </dgm:layoutNode>
      <dgm:choose name="Name70">
        <dgm:if name="Name71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73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74" ref="accentRepeat"/>
      </dgm:layoutNode>
      <dgm:layoutNode name="ParentBackground5">
        <dgm:alg type="sp"/>
        <dgm:shape xmlns:r="http://schemas.openxmlformats.org/officeDocument/2006/relationships" r:blip="">
          <dgm:adjLst/>
        </dgm:shape>
        <dgm:presOf/>
        <dgm:forEach name="Name75" ref="parentBackgroundRepeat"/>
      </dgm:layoutNode>
      <dgm:choose name="Name76">
        <dgm:if name="Name77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8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79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80" ref="accentRepeat"/>
      </dgm:layoutNode>
      <dgm:layoutNode name="ParentBackground4">
        <dgm:alg type="sp"/>
        <dgm:shape xmlns:r="http://schemas.openxmlformats.org/officeDocument/2006/relationships" r:blip="">
          <dgm:adjLst/>
        </dgm:shape>
        <dgm:presOf/>
        <dgm:forEach name="Name81" ref="parentBackgroundRepeat"/>
      </dgm:layoutNode>
      <dgm:choose name="Name82">
        <dgm:if name="Name8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layoutNode name="ParentBackground3">
        <dgm:alg type="sp"/>
        <dgm:shape xmlns:r="http://schemas.openxmlformats.org/officeDocument/2006/relationships" r:blip="">
          <dgm:adjLst/>
        </dgm:shape>
        <dgm:presOf/>
        <dgm:forEach name="Name87" ref="parentBackgroundRepeat"/>
      </dgm:layoutNode>
      <dgm:choose name="Name88">
        <dgm:if name="Name89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90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91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92" ref="accentRepeat"/>
      </dgm:layoutNode>
      <dgm:layoutNode name="ParentBackground2" styleLbl="fgAcc1">
        <dgm:alg type="sp"/>
        <dgm:shape xmlns:r="http://schemas.openxmlformats.org/officeDocument/2006/relationships" r:blip="">
          <dgm:adjLst/>
        </dgm:shape>
        <dgm:presOf/>
        <dgm:forEach name="Name93" ref="parentBackgroundRepeat"/>
      </dgm:layoutNode>
      <dgm:choose name="Name94">
        <dgm:if name="Name95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96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97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98" ref="accentRepeat"/>
      </dgm:layoutNode>
      <dgm:layoutNode name="ParentBackground1">
        <dgm:alg type="sp"/>
        <dgm:shape xmlns:r="http://schemas.openxmlformats.org/officeDocument/2006/relationships" r:blip="">
          <dgm:adjLst/>
        </dgm:shape>
        <dgm:presOf/>
        <dgm:forEach name="Name99" ref="parentBackgroundRepeat"/>
      </dgm:layoutNode>
      <dgm:choose name="Name100">
        <dgm:if name="Name101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102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E2058B-4648-455A-968E-2194ADF068FE}" type="datetimeFigureOut">
              <a:rPr lang="en-IN" smtClean="0"/>
              <a:t>06-03-2026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71D3C8-10E2-43DC-A4E9-8D1A54ECF129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926049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71D3C8-10E2-43DC-A4E9-8D1A54ECF129}" type="slidenum">
              <a:rPr lang="en-IN" smtClean="0"/>
              <a:t>2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993125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71D3C8-10E2-43DC-A4E9-8D1A54ECF129}" type="slidenum">
              <a:rPr lang="en-IN" smtClean="0"/>
              <a:t>3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5692566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71D3C8-10E2-43DC-A4E9-8D1A54ECF129}" type="slidenum">
              <a:rPr lang="en-IN" smtClean="0"/>
              <a:t>4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382814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71D3C8-10E2-43DC-A4E9-8D1A54ECF129}" type="slidenum">
              <a:rPr lang="en-IN" smtClean="0"/>
              <a:t>5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7931861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71D3C8-10E2-43DC-A4E9-8D1A54ECF129}" type="slidenum">
              <a:rPr lang="en-IN" smtClean="0"/>
              <a:t>6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1679465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71D3C8-10E2-43DC-A4E9-8D1A54ECF129}" type="slidenum">
              <a:rPr lang="en-IN" smtClean="0"/>
              <a:t>7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3221029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EAF7F5-D91F-A62D-637D-79748C4E5D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F9F2863-A11A-7DE6-43D5-ACB3A34B315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BB8B2AA-D902-FC79-5A78-37969410953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5EFC479-EF9A-F46F-67A0-5858B76808C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71D3C8-10E2-43DC-A4E9-8D1A54ECF129}" type="slidenum">
              <a:rPr lang="en-IN" smtClean="0"/>
              <a:t>9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9708412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2919BA-08B2-2FC8-96E1-B354040CEA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1A6869E-E0B9-93E1-4F1A-65BBEB5CA2D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98506C9-D058-D180-B007-12C3A2E26C3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3542CFC-8B5F-FD5C-CE31-6F694FE9E9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71D3C8-10E2-43DC-A4E9-8D1A54ECF129}" type="slidenum">
              <a:rPr lang="en-IN" smtClean="0"/>
              <a:t>10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77679040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71D3C8-10E2-43DC-A4E9-8D1A54ECF129}" type="slidenum">
              <a:rPr lang="en-IN" smtClean="0"/>
              <a:t>11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3330974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71D3C8-10E2-43DC-A4E9-8D1A54ECF129}" type="slidenum">
              <a:rPr lang="en-IN" smtClean="0"/>
              <a:t>13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2315378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7E31FED1-F10C-43EB-9793-CA677C0F553B}" type="datetimeFigureOut">
              <a:rPr lang="en-NZ" smtClean="0"/>
              <a:t>6/03/2026</a:t>
            </a:fld>
            <a:endParaRPr lang="en-N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N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7AA71E8E-E2DA-4B43-808A-6105A121005B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15720935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1FED1-F10C-43EB-9793-CA677C0F553B}" type="datetimeFigureOut">
              <a:rPr lang="en-NZ" smtClean="0"/>
              <a:t>6/03/2026</a:t>
            </a:fld>
            <a:endParaRPr lang="en-N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71E8E-E2DA-4B43-808A-6105A121005B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13107612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1FED1-F10C-43EB-9793-CA677C0F553B}" type="datetimeFigureOut">
              <a:rPr lang="en-NZ" smtClean="0"/>
              <a:t>6/03/2026</a:t>
            </a:fld>
            <a:endParaRPr lang="en-N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71E8E-E2DA-4B43-808A-6105A121005B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33995837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1FED1-F10C-43EB-9793-CA677C0F553B}" type="datetimeFigureOut">
              <a:rPr lang="en-NZ" smtClean="0"/>
              <a:t>6/03/2026</a:t>
            </a:fld>
            <a:endParaRPr lang="en-N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71E8E-E2DA-4B43-808A-6105A121005B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36411041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1FED1-F10C-43EB-9793-CA677C0F553B}" type="datetimeFigureOut">
              <a:rPr lang="en-NZ" smtClean="0"/>
              <a:t>6/03/2026</a:t>
            </a:fld>
            <a:endParaRPr lang="en-N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71E8E-E2DA-4B43-808A-6105A121005B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29095920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1FED1-F10C-43EB-9793-CA677C0F553B}" type="datetimeFigureOut">
              <a:rPr lang="en-NZ" smtClean="0"/>
              <a:t>6/03/2026</a:t>
            </a:fld>
            <a:endParaRPr lang="en-N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71E8E-E2DA-4B43-808A-6105A121005B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18491705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1FED1-F10C-43EB-9793-CA677C0F553B}" type="datetimeFigureOut">
              <a:rPr lang="en-NZ" smtClean="0"/>
              <a:t>6/03/2026</a:t>
            </a:fld>
            <a:endParaRPr lang="en-N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71E8E-E2DA-4B43-808A-6105A121005B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9197199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1FED1-F10C-43EB-9793-CA677C0F553B}" type="datetimeFigureOut">
              <a:rPr lang="en-NZ" smtClean="0"/>
              <a:t>6/03/2026</a:t>
            </a:fld>
            <a:endParaRPr lang="en-N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71E8E-E2DA-4B43-808A-6105A121005B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17084328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1FED1-F10C-43EB-9793-CA677C0F553B}" type="datetimeFigureOut">
              <a:rPr lang="en-NZ" smtClean="0"/>
              <a:t>6/03/2026</a:t>
            </a:fld>
            <a:endParaRPr lang="en-N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71E8E-E2DA-4B43-808A-6105A121005B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4358299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1FED1-F10C-43EB-9793-CA677C0F553B}" type="datetimeFigureOut">
              <a:rPr lang="en-NZ" smtClean="0"/>
              <a:t>6/03/2026</a:t>
            </a:fld>
            <a:endParaRPr lang="en-N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71E8E-E2DA-4B43-808A-6105A121005B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2710095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1FED1-F10C-43EB-9793-CA677C0F553B}" type="datetimeFigureOut">
              <a:rPr lang="en-NZ" smtClean="0"/>
              <a:t>6/03/2026</a:t>
            </a:fld>
            <a:endParaRPr lang="en-N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71E8E-E2DA-4B43-808A-6105A121005B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35524261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1FED1-F10C-43EB-9793-CA677C0F553B}" type="datetimeFigureOut">
              <a:rPr lang="en-NZ" smtClean="0"/>
              <a:t>6/03/2026</a:t>
            </a:fld>
            <a:endParaRPr lang="en-N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71E8E-E2DA-4B43-808A-6105A121005B}" type="slidenum">
              <a:rPr lang="en-NZ" smtClean="0"/>
              <a:t>‹#›</a:t>
            </a:fld>
            <a:endParaRPr lang="en-NZ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00879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1FED1-F10C-43EB-9793-CA677C0F553B}" type="datetimeFigureOut">
              <a:rPr lang="en-NZ" smtClean="0"/>
              <a:t>6/03/2026</a:t>
            </a:fld>
            <a:endParaRPr lang="en-N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71E8E-E2DA-4B43-808A-6105A121005B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26953478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1FED1-F10C-43EB-9793-CA677C0F553B}" type="datetimeFigureOut">
              <a:rPr lang="en-NZ" smtClean="0"/>
              <a:t>6/03/2026</a:t>
            </a:fld>
            <a:endParaRPr lang="en-N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71E8E-E2DA-4B43-808A-6105A121005B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34112052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1FED1-F10C-43EB-9793-CA677C0F553B}" type="datetimeFigureOut">
              <a:rPr lang="en-NZ" smtClean="0"/>
              <a:t>6/03/2026</a:t>
            </a:fld>
            <a:endParaRPr lang="en-N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71E8E-E2DA-4B43-808A-6105A121005B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13101835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1FED1-F10C-43EB-9793-CA677C0F553B}" type="datetimeFigureOut">
              <a:rPr lang="en-NZ" smtClean="0"/>
              <a:t>6/03/2026</a:t>
            </a:fld>
            <a:endParaRPr lang="en-N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71E8E-E2DA-4B43-808A-6105A121005B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188926704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1FED1-F10C-43EB-9793-CA677C0F553B}" type="datetimeFigureOut">
              <a:rPr lang="en-NZ" smtClean="0"/>
              <a:t>6/03/2026</a:t>
            </a:fld>
            <a:endParaRPr lang="en-N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71E8E-E2DA-4B43-808A-6105A121005B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16221725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31FED1-F10C-43EB-9793-CA677C0F553B}" type="datetimeFigureOut">
              <a:rPr lang="en-NZ" smtClean="0"/>
              <a:t>6/03/2026</a:t>
            </a:fld>
            <a:endParaRPr lang="en-N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N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A71E8E-E2DA-4B43-808A-6105A121005B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186402422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6" r:id="rId1"/>
    <p:sldLayoutId id="2147483717" r:id="rId2"/>
    <p:sldLayoutId id="2147483718" r:id="rId3"/>
    <p:sldLayoutId id="2147483719" r:id="rId4"/>
    <p:sldLayoutId id="2147483720" r:id="rId5"/>
    <p:sldLayoutId id="2147483721" r:id="rId6"/>
    <p:sldLayoutId id="2147483722" r:id="rId7"/>
    <p:sldLayoutId id="2147483723" r:id="rId8"/>
    <p:sldLayoutId id="2147483724" r:id="rId9"/>
    <p:sldLayoutId id="2147483725" r:id="rId10"/>
    <p:sldLayoutId id="2147483726" r:id="rId11"/>
    <p:sldLayoutId id="2147483727" r:id="rId12"/>
    <p:sldLayoutId id="2147483728" r:id="rId13"/>
    <p:sldLayoutId id="2147483729" r:id="rId14"/>
    <p:sldLayoutId id="2147483730" r:id="rId15"/>
    <p:sldLayoutId id="2147483731" r:id="rId16"/>
    <p:sldLayoutId id="2147483732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1.jpe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7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Relationship Id="rId9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0.xml"/><Relationship Id="rId3" Type="http://schemas.openxmlformats.org/officeDocument/2006/relationships/image" Target="../media/image1.jpeg"/><Relationship Id="rId7" Type="http://schemas.openxmlformats.org/officeDocument/2006/relationships/diagramQuickStyle" Target="../diagrams/quickStyle10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10.xml"/><Relationship Id="rId5" Type="http://schemas.openxmlformats.org/officeDocument/2006/relationships/diagramData" Target="../diagrams/data10.xml"/><Relationship Id="rId4" Type="http://schemas.openxmlformats.org/officeDocument/2006/relationships/image" Target="../media/image2.png"/><Relationship Id="rId9" Type="http://schemas.microsoft.com/office/2007/relationships/diagramDrawing" Target="../diagrams/drawing10.xml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1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1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1.xml"/><Relationship Id="rId5" Type="http://schemas.openxmlformats.org/officeDocument/2006/relationships/diagramLayout" Target="../diagrams/layout11.xml"/><Relationship Id="rId4" Type="http://schemas.openxmlformats.org/officeDocument/2006/relationships/diagramData" Target="../diagrams/data1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rontiersin.org/journals/medicine/articles/10.3389/fmed.2023.1259595/pdf" TargetMode="External"/><Relationship Id="rId3" Type="http://schemas.openxmlformats.org/officeDocument/2006/relationships/hyperlink" Target="https://doi.org/10.1136/bmjhci-2024-101363" TargetMode="External"/><Relationship Id="rId7" Type="http://schemas.openxmlformats.org/officeDocument/2006/relationships/hyperlink" Target="https://www.thelancet.com/journals/landig/article/PIIS2589-7500(20)30001-7/fulltext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legislation.gov.uk/eur/2016/679/contents" TargetMode="External"/><Relationship Id="rId5" Type="http://schemas.openxmlformats.org/officeDocument/2006/relationships/hyperlink" Target="https://www.gov.uk/government/publications/a-plan-for-digital-health-and-social-care" TargetMode="External"/><Relationship Id="rId10" Type="http://schemas.openxmlformats.org/officeDocument/2006/relationships/hyperlink" Target="https://academic.oup.com/ced/article-abstract/47/3/542/6693211" TargetMode="External"/><Relationship Id="rId4" Type="http://schemas.openxmlformats.org/officeDocument/2006/relationships/hyperlink" Target="https://www.cancerresearchuk.org/" TargetMode="External"/><Relationship Id="rId9" Type="http://schemas.openxmlformats.org/officeDocument/2006/relationships/hyperlink" Target="https://www.mdpi.com/2077-0383/11/22/6826" TargetMode="Externa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england.nhs.uk/elective-care/best-practice-solutions/ai-based-skin-lesion-analysis-technology/" TargetMode="External"/><Relationship Id="rId13" Type="http://schemas.openxmlformats.org/officeDocument/2006/relationships/hyperlink" Target="https://openresearch.surrey.ac.uk/esploro/fulltext/report/AI-in-Healthcare-Award---Final/99873466002346?repId=12203690690002346&amp;mId=13204200700002346&amp;institution=44SUR_INST" TargetMode="External"/><Relationship Id="rId3" Type="http://schemas.openxmlformats.org/officeDocument/2006/relationships/hyperlink" Target="https://thedermdigest.com/" TargetMode="External"/><Relationship Id="rId7" Type="http://schemas.openxmlformats.org/officeDocument/2006/relationships/hyperlink" Target="https://transform.england.nhs.uk/digitise-connect-transform/what-good-looks-like/what-good-looks-like-publication" TargetMode="External"/><Relationship Id="rId12" Type="http://schemas.openxmlformats.org/officeDocument/2006/relationships/hyperlink" Target="https://skin-analytics.com/news/regulatory-certification/derm-class-iii-ce-mark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england.nhs.uk/2019/01/long-term-plan/" TargetMode="External"/><Relationship Id="rId11" Type="http://schemas.openxmlformats.org/officeDocument/2006/relationships/hyperlink" Target="https://skin-analytics.com/news/regulatory-certification/nice-recommends-derm-nhs/" TargetMode="External"/><Relationship Id="rId5" Type="http://schemas.openxmlformats.org/officeDocument/2006/relationships/hyperlink" Target="https://www.frontiersin.org/journals/medicine/articles/10.3389/fmed.2024.1302363/pdf" TargetMode="External"/><Relationship Id="rId10" Type="http://schemas.openxmlformats.org/officeDocument/2006/relationships/hyperlink" Target="https://www.nice.org.uk/news/articles/ai-skin-cancer-detection-system-gets-green-light-for-conditional-nhs-use" TargetMode="External"/><Relationship Id="rId4" Type="http://schemas.openxmlformats.org/officeDocument/2006/relationships/hyperlink" Target="https://www.frontiersin.org/journals/medicine/articles/10.3389/fmed.2023.1288521/pdf" TargetMode="External"/><Relationship Id="rId9" Type="http://schemas.openxmlformats.org/officeDocument/2006/relationships/hyperlink" Target="https://www.uhliverpool.nhs.uk/about-us/our-stories/merseyside-hospital-pioneers-use-ai-technology-early-detection-skin-cancer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rontiersin.org/journals/medicine/articles/10.3389/fmed.2023.1264846/pdf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sciencedirect.com/science/article/pii/S0022202X2031201X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2">
                <a:shade val="88000"/>
                <a:hueMod val="106000"/>
                <a:satMod val="140000"/>
                <a:lumMod val="54000"/>
              </a:schemeClr>
              <a:schemeClr val="bg2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Picture 2">
            <a:extLst>
              <a:ext uri="{FF2B5EF4-FFF2-40B4-BE49-F238E27FC236}">
                <a16:creationId xmlns:a16="http://schemas.microsoft.com/office/drawing/2014/main" id="{59FACE42-44B0-4185-8ED4-9043A78C86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6="http://schemas.microsoft.com/office/drawing/2014/main" xmlns:a14="http://schemas.microsoft.com/office/drawing/2010/main" xmlns:p14="http://schemas.microsoft.com/office/powerpoint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3" name="Group 52">
            <a:extLst>
              <a:ext uri="{FF2B5EF4-FFF2-40B4-BE49-F238E27FC236}">
                <a16:creationId xmlns:a16="http://schemas.microsoft.com/office/drawing/2014/main" id="{A838DBA2-246D-4087-AE0A-6EA2B4B65A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B4406F95-9579-494D-BE1E-A012A7F4CB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54" name="Rectangle 5">
                <a:extLst>
                  <a:ext uri="{FF2B5EF4-FFF2-40B4-BE49-F238E27FC236}">
                    <a16:creationId xmlns:a16="http://schemas.microsoft.com/office/drawing/2014/main" id="{4C8D671A-5C73-44CA-B6D0-7F3BC195BA6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rrowhead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55" name="Freeform 6">
                <a:extLst>
                  <a:ext uri="{FF2B5EF4-FFF2-40B4-BE49-F238E27FC236}">
                    <a16:creationId xmlns:a16="http://schemas.microsoft.com/office/drawing/2014/main" id="{F0DB3AC8-B5AD-4004-B0B9-74B58BECA0C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56" name="Freeform 7">
                <a:extLst>
                  <a:ext uri="{FF2B5EF4-FFF2-40B4-BE49-F238E27FC236}">
                    <a16:creationId xmlns:a16="http://schemas.microsoft.com/office/drawing/2014/main" id="{F3B2C8F3-E236-45B2-B2E1-8460F8FD6DD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57" name="Freeform 8">
                <a:extLst>
                  <a:ext uri="{FF2B5EF4-FFF2-40B4-BE49-F238E27FC236}">
                    <a16:creationId xmlns:a16="http://schemas.microsoft.com/office/drawing/2014/main" id="{761EE3AC-0BC2-4A29-AD58-5CB0EEFF96C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58" name="Freeform 9">
                <a:extLst>
                  <a:ext uri="{FF2B5EF4-FFF2-40B4-BE49-F238E27FC236}">
                    <a16:creationId xmlns:a16="http://schemas.microsoft.com/office/drawing/2014/main" id="{38DC43BE-83DD-43F3-A21F-9B58B1074FF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59" name="Freeform 10">
                <a:extLst>
                  <a:ext uri="{FF2B5EF4-FFF2-40B4-BE49-F238E27FC236}">
                    <a16:creationId xmlns:a16="http://schemas.microsoft.com/office/drawing/2014/main" id="{112583CE-53E8-48F6-9F71-25A32BFD619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60" name="Freeform 11">
                <a:extLst>
                  <a:ext uri="{FF2B5EF4-FFF2-40B4-BE49-F238E27FC236}">
                    <a16:creationId xmlns:a16="http://schemas.microsoft.com/office/drawing/2014/main" id="{229A7966-2C4F-4334-8FB7-08521F984D9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61" name="Freeform 12">
                <a:extLst>
                  <a:ext uri="{FF2B5EF4-FFF2-40B4-BE49-F238E27FC236}">
                    <a16:creationId xmlns:a16="http://schemas.microsoft.com/office/drawing/2014/main" id="{656FCF6A-DF5B-42AA-83C4-22CD7B9947D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62" name="Freeform 13">
                <a:extLst>
                  <a:ext uri="{FF2B5EF4-FFF2-40B4-BE49-F238E27FC236}">
                    <a16:creationId xmlns:a16="http://schemas.microsoft.com/office/drawing/2014/main" id="{E908B3EE-F31D-4E8D-BF3C-71F5B35F02F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63" name="Freeform 14">
                <a:extLst>
                  <a:ext uri="{FF2B5EF4-FFF2-40B4-BE49-F238E27FC236}">
                    <a16:creationId xmlns:a16="http://schemas.microsoft.com/office/drawing/2014/main" id="{DA9F96D7-B42C-4F80-8F26-72388FE0C2E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64" name="Freeform 15">
                <a:extLst>
                  <a:ext uri="{FF2B5EF4-FFF2-40B4-BE49-F238E27FC236}">
                    <a16:creationId xmlns:a16="http://schemas.microsoft.com/office/drawing/2014/main" id="{5C9D5861-5A45-408A-A25E-61ED661AD75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65" name="Line 16">
                <a:extLst>
                  <a:ext uri="{FF2B5EF4-FFF2-40B4-BE49-F238E27FC236}">
                    <a16:creationId xmlns:a16="http://schemas.microsoft.com/office/drawing/2014/main" id="{DEEF5DD7-13B2-4CBB-A1AE-193A618B0F0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ShapeType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66" name="Freeform 17">
                <a:extLst>
                  <a:ext uri="{FF2B5EF4-FFF2-40B4-BE49-F238E27FC236}">
                    <a16:creationId xmlns:a16="http://schemas.microsoft.com/office/drawing/2014/main" id="{3D896DDA-5AD2-4360-9E65-A792131051C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67" name="Freeform 18">
                <a:extLst>
                  <a:ext uri="{FF2B5EF4-FFF2-40B4-BE49-F238E27FC236}">
                    <a16:creationId xmlns:a16="http://schemas.microsoft.com/office/drawing/2014/main" id="{C088F3B1-D893-4078-8EAE-6A3776F6754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68" name="Freeform 19">
                <a:extLst>
                  <a:ext uri="{FF2B5EF4-FFF2-40B4-BE49-F238E27FC236}">
                    <a16:creationId xmlns:a16="http://schemas.microsoft.com/office/drawing/2014/main" id="{23CCB367-42E1-4DEF-BABD-7457EB9F28C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69" name="Freeform 20">
                <a:extLst>
                  <a:ext uri="{FF2B5EF4-FFF2-40B4-BE49-F238E27FC236}">
                    <a16:creationId xmlns:a16="http://schemas.microsoft.com/office/drawing/2014/main" id="{BAFD46CE-CD21-4C8E-8ACE-B1A0B74A904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0" name="Rectangle 21">
                <a:extLst>
                  <a:ext uri="{FF2B5EF4-FFF2-40B4-BE49-F238E27FC236}">
                    <a16:creationId xmlns:a16="http://schemas.microsoft.com/office/drawing/2014/main" id="{23980A26-1FFF-4434-A77C-C5A1C96A54B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rrowhead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1" name="Freeform 22">
                <a:extLst>
                  <a:ext uri="{FF2B5EF4-FFF2-40B4-BE49-F238E27FC236}">
                    <a16:creationId xmlns:a16="http://schemas.microsoft.com/office/drawing/2014/main" id="{AE64C1E5-E917-4222-8080-3EF831FB464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" name="Freeform 23">
                <a:extLst>
                  <a:ext uri="{FF2B5EF4-FFF2-40B4-BE49-F238E27FC236}">
                    <a16:creationId xmlns:a16="http://schemas.microsoft.com/office/drawing/2014/main" id="{D4D42DE6-99E5-4D28-834E-6601A7DD93A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3" name="Freeform 24">
                <a:extLst>
                  <a:ext uri="{FF2B5EF4-FFF2-40B4-BE49-F238E27FC236}">
                    <a16:creationId xmlns:a16="http://schemas.microsoft.com/office/drawing/2014/main" id="{194304B3-4C44-49E0-A677-19E2DA8CC9E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4" name="Freeform 25">
                <a:extLst>
                  <a:ext uri="{FF2B5EF4-FFF2-40B4-BE49-F238E27FC236}">
                    <a16:creationId xmlns:a16="http://schemas.microsoft.com/office/drawing/2014/main" id="{C726387F-F77D-4FB6-A177-1DC6115E849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5" name="Freeform 26">
                <a:extLst>
                  <a:ext uri="{FF2B5EF4-FFF2-40B4-BE49-F238E27FC236}">
                    <a16:creationId xmlns:a16="http://schemas.microsoft.com/office/drawing/2014/main" id="{2F09766D-0653-4646-BA37-8FC23294BA7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6" name="Freeform 27">
                <a:extLst>
                  <a:ext uri="{FF2B5EF4-FFF2-40B4-BE49-F238E27FC236}">
                    <a16:creationId xmlns:a16="http://schemas.microsoft.com/office/drawing/2014/main" id="{F50D9867-C9E0-462B-894F-B2F97E26AC1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7" name="Freeform 28">
                <a:extLst>
                  <a:ext uri="{FF2B5EF4-FFF2-40B4-BE49-F238E27FC236}">
                    <a16:creationId xmlns:a16="http://schemas.microsoft.com/office/drawing/2014/main" id="{44179987-9B3B-4BC1-9BDA-EC9F30A3794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8" name="Freeform 29">
                <a:extLst>
                  <a:ext uri="{FF2B5EF4-FFF2-40B4-BE49-F238E27FC236}">
                    <a16:creationId xmlns:a16="http://schemas.microsoft.com/office/drawing/2014/main" id="{EF0E5480-8C2D-4FFE-9357-938DF0642BB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9" name="Freeform 30">
                <a:extLst>
                  <a:ext uri="{FF2B5EF4-FFF2-40B4-BE49-F238E27FC236}">
                    <a16:creationId xmlns:a16="http://schemas.microsoft.com/office/drawing/2014/main" id="{FDAC2F76-95E6-4EE4-8A26-47CDAE5C62A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80" name="Freeform 31">
                <a:extLst>
                  <a:ext uri="{FF2B5EF4-FFF2-40B4-BE49-F238E27FC236}">
                    <a16:creationId xmlns:a16="http://schemas.microsoft.com/office/drawing/2014/main" id="{249EB4AA-5D5B-4A3A-9F2D-6E4EDF2046C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375D3DC5-0B19-4EA9-A350-6218AC28CD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81" name="Freeform 32">
                <a:extLst>
                  <a:ext uri="{FF2B5EF4-FFF2-40B4-BE49-F238E27FC236}">
                    <a16:creationId xmlns:a16="http://schemas.microsoft.com/office/drawing/2014/main" id="{86B5A458-9418-4EDA-9B6F-E4754ABADFA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82" name="Freeform 33">
                <a:extLst>
                  <a:ext uri="{FF2B5EF4-FFF2-40B4-BE49-F238E27FC236}">
                    <a16:creationId xmlns:a16="http://schemas.microsoft.com/office/drawing/2014/main" id="{6307D20D-BE6F-4BFD-8A35-230A01AD726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83" name="Freeform 34">
                <a:extLst>
                  <a:ext uri="{FF2B5EF4-FFF2-40B4-BE49-F238E27FC236}">
                    <a16:creationId xmlns:a16="http://schemas.microsoft.com/office/drawing/2014/main" id="{37A04039-8217-4B7F-8F43-4039DF087D8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84" name="Freeform 35">
                <a:extLst>
                  <a:ext uri="{FF2B5EF4-FFF2-40B4-BE49-F238E27FC236}">
                    <a16:creationId xmlns:a16="http://schemas.microsoft.com/office/drawing/2014/main" id="{CA6CE641-5DEB-4A06-B9C3-B726A334C21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85" name="Freeform 36">
                <a:extLst>
                  <a:ext uri="{FF2B5EF4-FFF2-40B4-BE49-F238E27FC236}">
                    <a16:creationId xmlns:a16="http://schemas.microsoft.com/office/drawing/2014/main" id="{D08C7C1C-DF39-4479-94BD-47E71DE4221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86" name="Freeform 37">
                <a:extLst>
                  <a:ext uri="{FF2B5EF4-FFF2-40B4-BE49-F238E27FC236}">
                    <a16:creationId xmlns:a16="http://schemas.microsoft.com/office/drawing/2014/main" id="{27C5EAA7-E449-48C0-9B14-E677E6ECF89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87" name="Freeform 38">
                <a:extLst>
                  <a:ext uri="{FF2B5EF4-FFF2-40B4-BE49-F238E27FC236}">
                    <a16:creationId xmlns:a16="http://schemas.microsoft.com/office/drawing/2014/main" id="{AA6A8A39-39D4-41FE-9974-CB46106A73D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88" name="Freeform 39">
                <a:extLst>
                  <a:ext uri="{FF2B5EF4-FFF2-40B4-BE49-F238E27FC236}">
                    <a16:creationId xmlns:a16="http://schemas.microsoft.com/office/drawing/2014/main" id="{433C6D82-AE91-4A0C-97C6-34399C90847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89" name="Freeform 40">
                <a:extLst>
                  <a:ext uri="{FF2B5EF4-FFF2-40B4-BE49-F238E27FC236}">
                    <a16:creationId xmlns:a16="http://schemas.microsoft.com/office/drawing/2014/main" id="{D4C06E36-D233-423A-BC95-5B4D5BE35CB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90" name="Rectangle 41">
                <a:extLst>
                  <a:ext uri="{FF2B5EF4-FFF2-40B4-BE49-F238E27FC236}">
                    <a16:creationId xmlns:a16="http://schemas.microsoft.com/office/drawing/2014/main" id="{E1B0EEC1-CF7A-4761-B477-941DB41A83D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rrowhead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</p:grp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1886B81-C881-AC66-E501-1D315DB6BDE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288" r="6536" b="-1"/>
          <a:stretch>
            <a:fillRect/>
          </a:stretch>
        </p:blipFill>
        <p:spPr>
          <a:xfrm>
            <a:off x="1141412" y="2497720"/>
            <a:ext cx="4662140" cy="3047892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67C7613-FAB4-0329-F4BA-5BF48C4D4CC1}"/>
              </a:ext>
            </a:extLst>
          </p:cNvPr>
          <p:cNvSpPr txBox="1"/>
          <p:nvPr/>
        </p:nvSpPr>
        <p:spPr>
          <a:xfrm>
            <a:off x="6204479" y="2249487"/>
            <a:ext cx="4844521" cy="354171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 defTabSz="914400">
              <a:lnSpc>
                <a:spcPct val="110000"/>
              </a:lnSpc>
              <a:spcAft>
                <a:spcPts val="600"/>
              </a:spcAft>
              <a:buSzPct val="125000"/>
              <a:buFont typeface="Arial" panose="020B0604020202020204" pitchFamily="34" charset="0"/>
              <a:buChar char="•"/>
            </a:pPr>
            <a:r>
              <a:rPr lang="en-US" sz="15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Digital Transformation in the Health and Care Professions</a:t>
            </a:r>
            <a:br>
              <a:rPr lang="en-US" sz="15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5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                         BMHP_6026</a:t>
            </a:r>
            <a:br>
              <a:rPr lang="en-US" sz="15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5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5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Evaluating DERM :  An Autonomous AI Dermatology System by Skin Analytics in NHS Skin Cancer Assessment </a:t>
            </a:r>
          </a:p>
          <a:p>
            <a:pPr indent="-228600" defTabSz="914400">
              <a:lnSpc>
                <a:spcPct val="110000"/>
              </a:lnSpc>
              <a:spcAft>
                <a:spcPts val="600"/>
              </a:spcAft>
              <a:buSzPct val="125000"/>
              <a:buFont typeface="Arial" panose="020B0604020202020204" pitchFamily="34" charset="0"/>
              <a:buChar char="•"/>
            </a:pPr>
            <a:endParaRPr lang="en-US" sz="15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228600" defTabSz="914400">
              <a:lnSpc>
                <a:spcPct val="110000"/>
              </a:lnSpc>
              <a:spcAft>
                <a:spcPts val="600"/>
              </a:spcAft>
              <a:buSzPct val="125000"/>
              <a:buFont typeface="Arial" panose="020B0604020202020204" pitchFamily="34" charset="0"/>
              <a:buChar char="•"/>
            </a:pPr>
            <a:r>
              <a:rPr lang="en-US" sz="15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Student Id: 2321291</a:t>
            </a:r>
          </a:p>
          <a:p>
            <a:pPr indent="-228600" defTabSz="914400">
              <a:lnSpc>
                <a:spcPct val="110000"/>
              </a:lnSpc>
              <a:spcAft>
                <a:spcPts val="600"/>
              </a:spcAft>
              <a:buSzPct val="125000"/>
              <a:buFont typeface="Arial" panose="020B0604020202020204" pitchFamily="34" charset="0"/>
              <a:buChar char="•"/>
            </a:pPr>
            <a:r>
              <a:rPr lang="en-US" sz="15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Student Name: Nashima Ghufran</a:t>
            </a:r>
          </a:p>
          <a:p>
            <a:pPr indent="-228600" defTabSz="914400">
              <a:lnSpc>
                <a:spcPct val="110000"/>
              </a:lnSpc>
              <a:spcAft>
                <a:spcPts val="600"/>
              </a:spcAft>
              <a:buSzPct val="125000"/>
              <a:buFont typeface="Arial" panose="020B0604020202020204" pitchFamily="34" charset="0"/>
              <a:buChar char="•"/>
            </a:pPr>
            <a:r>
              <a:rPr lang="en-US" sz="15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Lecturer Name: Joanna Davies</a:t>
            </a:r>
          </a:p>
          <a:p>
            <a:pPr indent="-228600" defTabSz="914400">
              <a:lnSpc>
                <a:spcPct val="110000"/>
              </a:lnSpc>
              <a:spcAft>
                <a:spcPts val="600"/>
              </a:spcAft>
              <a:buSzPct val="125000"/>
              <a:buFont typeface="Arial" panose="020B0604020202020204" pitchFamily="34" charset="0"/>
              <a:buChar char="•"/>
            </a:pPr>
            <a:r>
              <a:rPr lang="en-US" sz="15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Submission Date</a:t>
            </a:r>
            <a:r>
              <a:rPr lang="en-US" sz="15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: 06/03/2026</a:t>
            </a:r>
            <a:endParaRPr lang="en-US" sz="15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73551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E536A2-6380-A370-700F-40619F4B96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740979"/>
            <a:ext cx="10820400" cy="1060525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en-NZ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BF67AB7A-AD93-B4D6-1E4A-5513B193B0D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93061458"/>
              </p:ext>
            </p:extLst>
          </p:nvPr>
        </p:nvGraphicFramePr>
        <p:xfrm>
          <a:off x="685800" y="1977186"/>
          <a:ext cx="7740502" cy="46032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32" name="Picture 8" descr="World's first&quot; AI skin cancer detection ...">
            <a:extLst>
              <a:ext uri="{FF2B5EF4-FFF2-40B4-BE49-F238E27FC236}">
                <a16:creationId xmlns:a16="http://schemas.microsoft.com/office/drawing/2014/main" id="{4D186028-7FFE-9C14-1113-F432760167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2337" y="2845851"/>
            <a:ext cx="2637275" cy="303387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D7EDC40-7D5D-118C-0462-6647B7C24F4A}"/>
              </a:ext>
            </a:extLst>
          </p:cNvPr>
          <p:cNvSpPr txBox="1"/>
          <p:nvPr/>
        </p:nvSpPr>
        <p:spPr>
          <a:xfrm>
            <a:off x="8795887" y="6117021"/>
            <a:ext cx="251017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N" sz="1500" dirty="0"/>
              <a:t>Source: (Skin Analytics, 2025)</a:t>
            </a:r>
          </a:p>
        </p:txBody>
      </p:sp>
    </p:spTree>
    <p:extLst>
      <p:ext uri="{BB962C8B-B14F-4D97-AF65-F5344CB8AC3E}">
        <p14:creationId xmlns:p14="http://schemas.microsoft.com/office/powerpoint/2010/main" val="35110117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F625A5-AC38-E2A5-F3BA-F580186538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3347" y="642282"/>
            <a:ext cx="11153115" cy="1023484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en-US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DERM Overview</a:t>
            </a:r>
            <a:endParaRPr lang="en-NZ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76C72DB1-9695-4A91-0BD7-7FD51ACE7A3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70693330"/>
              </p:ext>
            </p:extLst>
          </p:nvPr>
        </p:nvGraphicFramePr>
        <p:xfrm>
          <a:off x="685799" y="1923394"/>
          <a:ext cx="8127125" cy="47468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" name="Picture 2" descr="AI Skin Analysis: Smarter Skincare Solutions">
            <a:extLst>
              <a:ext uri="{FF2B5EF4-FFF2-40B4-BE49-F238E27FC236}">
                <a16:creationId xmlns:a16="http://schemas.microsoft.com/office/drawing/2014/main" id="{84D02D1E-FF28-7D61-9016-46692CBECB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7999" y="2643394"/>
            <a:ext cx="2593451" cy="30084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AFD3F91-C93F-1E08-899B-E2218861B5FE}"/>
              </a:ext>
            </a:extLst>
          </p:cNvPr>
          <p:cNvSpPr txBox="1"/>
          <p:nvPr/>
        </p:nvSpPr>
        <p:spPr>
          <a:xfrm>
            <a:off x="9224624" y="5892553"/>
            <a:ext cx="217078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N" sz="1600" dirty="0">
                <a:latin typeface="Arial" panose="020B0604020202020204" pitchFamily="34" charset="0"/>
                <a:cs typeface="Arial" panose="020B0604020202020204" pitchFamily="34" charset="0"/>
              </a:rPr>
              <a:t>Source: (Mann, 2025)</a:t>
            </a:r>
          </a:p>
        </p:txBody>
      </p:sp>
    </p:spTree>
    <p:extLst>
      <p:ext uri="{BB962C8B-B14F-4D97-AF65-F5344CB8AC3E}">
        <p14:creationId xmlns:p14="http://schemas.microsoft.com/office/powerpoint/2010/main" val="16284920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D45EFF-AB4C-E757-466D-6AC5D4864B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3347" y="465221"/>
            <a:ext cx="10992853" cy="1200294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en-US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Rationale for DERM use</a:t>
            </a:r>
            <a:endParaRPr lang="en-NZ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72EB2D42-A629-8602-2933-A06616B1A14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03133068"/>
              </p:ext>
            </p:extLst>
          </p:nvPr>
        </p:nvGraphicFramePr>
        <p:xfrm>
          <a:off x="677916" y="1986455"/>
          <a:ext cx="8071945" cy="45707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" name="Picture 4" descr="Dermatology for Skin Cancer ...">
            <a:extLst>
              <a:ext uri="{FF2B5EF4-FFF2-40B4-BE49-F238E27FC236}">
                <a16:creationId xmlns:a16="http://schemas.microsoft.com/office/drawing/2014/main" id="{7AC29C83-671A-6F1A-5EC4-14DAA91FDA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2662" y="2864000"/>
            <a:ext cx="2914650" cy="30865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D114FD9-ABBB-5BBC-E4AE-788F480F6B82}"/>
              </a:ext>
            </a:extLst>
          </p:cNvPr>
          <p:cNvSpPr txBox="1"/>
          <p:nvPr/>
        </p:nvSpPr>
        <p:spPr>
          <a:xfrm>
            <a:off x="9161699" y="6069614"/>
            <a:ext cx="2730235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N" sz="1500" dirty="0">
                <a:latin typeface="Arial" panose="020B0604020202020204" pitchFamily="34" charset="0"/>
                <a:cs typeface="Arial" panose="020B0604020202020204" pitchFamily="34" charset="0"/>
              </a:rPr>
              <a:t>Source: (Thomas et al., 2023)</a:t>
            </a:r>
          </a:p>
        </p:txBody>
      </p:sp>
    </p:spTree>
    <p:extLst>
      <p:ext uri="{BB962C8B-B14F-4D97-AF65-F5344CB8AC3E}">
        <p14:creationId xmlns:p14="http://schemas.microsoft.com/office/powerpoint/2010/main" val="22410984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duotone>
              <a:schemeClr val="bg2">
                <a:shade val="88000"/>
                <a:hueMod val="106000"/>
                <a:satMod val="140000"/>
                <a:lumMod val="54000"/>
              </a:schemeClr>
              <a:schemeClr val="bg2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C1D89C-905D-CA5C-7816-94CAE3908B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</p:spPr>
        <p:txBody>
          <a:bodyPr>
            <a:normAutofit/>
          </a:bodyPr>
          <a:lstStyle/>
          <a:p>
            <a:pPr algn="ctr"/>
            <a:r>
              <a:rPr lang="en-US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(A) Workforce Impact</a:t>
            </a:r>
            <a:endParaRPr lang="en-NZ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CD3047F0-E761-DB4F-CE28-523BA5014C0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11853297"/>
              </p:ext>
            </p:extLst>
          </p:nvPr>
        </p:nvGraphicFramePr>
        <p:xfrm>
          <a:off x="5034579" y="2249487"/>
          <a:ext cx="6012832" cy="3541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9064057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502A44-6A6E-1FD2-4249-D92A9902FF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4350" y="604158"/>
            <a:ext cx="11163300" cy="1130050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en-US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Workforce Impact</a:t>
            </a:r>
            <a:endParaRPr lang="en-NZ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B7C42F61-DBED-3259-7EC4-A910297D83D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15772983"/>
              </p:ext>
            </p:extLst>
          </p:nvPr>
        </p:nvGraphicFramePr>
        <p:xfrm>
          <a:off x="817810" y="1673680"/>
          <a:ext cx="8160877" cy="50945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074" name="Picture 2" descr="NHS breast screening ...">
            <a:extLst>
              <a:ext uri="{FF2B5EF4-FFF2-40B4-BE49-F238E27FC236}">
                <a16:creationId xmlns:a16="http://schemas.microsoft.com/office/drawing/2014/main" id="{3052F914-0A10-B8F4-E6BB-DFD2BD7470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8687" y="2324723"/>
            <a:ext cx="2309424" cy="3390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FE4667C-AE7E-59A9-8A96-8958FD2EF378}"/>
              </a:ext>
            </a:extLst>
          </p:cNvPr>
          <p:cNvSpPr txBox="1"/>
          <p:nvPr/>
        </p:nvSpPr>
        <p:spPr>
          <a:xfrm>
            <a:off x="9282147" y="5918431"/>
            <a:ext cx="218521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N" sz="1500" dirty="0">
                <a:latin typeface="Arial" panose="020B0604020202020204" pitchFamily="34" charset="0"/>
                <a:cs typeface="Arial" panose="020B0604020202020204" pitchFamily="34" charset="0"/>
              </a:rPr>
              <a:t>Source: (Li et al., 2022)</a:t>
            </a:r>
          </a:p>
        </p:txBody>
      </p:sp>
    </p:spTree>
    <p:extLst>
      <p:ext uri="{BB962C8B-B14F-4D97-AF65-F5344CB8AC3E}">
        <p14:creationId xmlns:p14="http://schemas.microsoft.com/office/powerpoint/2010/main" val="24076376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D12F72-AEC9-46D1-C3C4-6A19F767B5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500" y="204107"/>
            <a:ext cx="10820400" cy="1110343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en-US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en-US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B) PATIENT/Service USER Impact</a:t>
            </a:r>
            <a:endParaRPr lang="en-NZ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E22EC9AD-0D7C-120D-03EA-77BD116B9C7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53174"/>
              </p:ext>
            </p:extLst>
          </p:nvPr>
        </p:nvGraphicFramePr>
        <p:xfrm>
          <a:off x="800100" y="1400175"/>
          <a:ext cx="10325100" cy="52537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56EF293A-1FCE-1C4D-28B8-D506161ADEC2}"/>
              </a:ext>
            </a:extLst>
          </p:cNvPr>
          <p:cNvSpPr txBox="1"/>
          <p:nvPr/>
        </p:nvSpPr>
        <p:spPr>
          <a:xfrm>
            <a:off x="1298122" y="5069009"/>
            <a:ext cx="38127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Faster referral for high-risk cases improves outcomes.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3A05074-9E1E-CAB8-75E7-B5C062334385}"/>
              </a:ext>
            </a:extLst>
          </p:cNvPr>
          <p:cNvSpPr txBox="1"/>
          <p:nvPr/>
        </p:nvSpPr>
        <p:spPr>
          <a:xfrm>
            <a:off x="6596743" y="4474029"/>
            <a:ext cx="37555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Supports early diagnosis of melanoma, improving survival rates (Abdulrahman &amp; Trengove,2025).</a:t>
            </a:r>
          </a:p>
        </p:txBody>
      </p:sp>
    </p:spTree>
    <p:extLst>
      <p:ext uri="{BB962C8B-B14F-4D97-AF65-F5344CB8AC3E}">
        <p14:creationId xmlns:p14="http://schemas.microsoft.com/office/powerpoint/2010/main" val="23343174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2">
                <a:shade val="88000"/>
                <a:hueMod val="106000"/>
                <a:satMod val="140000"/>
                <a:lumMod val="54000"/>
              </a:schemeClr>
              <a:schemeClr val="bg2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" name="Picture 2">
            <a:extLst>
              <a:ext uri="{FF2B5EF4-FFF2-40B4-BE49-F238E27FC236}">
                <a16:creationId xmlns:a16="http://schemas.microsoft.com/office/drawing/2014/main" id="{174E31E4-530B-4247-962C-F46F5F66DF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91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:a16="http://schemas.microsoft.com/office/drawing/2014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42" name="Group 141">
            <a:extLst>
              <a:ext uri="{FF2B5EF4-FFF2-40B4-BE49-F238E27FC236}">
                <a16:creationId xmlns:a16="http://schemas.microsoft.com/office/drawing/2014/main" id="{96FA2727-C33B-44D1-885B-76DC0424E5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053888" cy="6858001"/>
            <a:chOff x="-14288" y="0"/>
            <a:chExt cx="12053888" cy="6858001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4A64FD4C-29BA-46E7-AE31-AB38BB6942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5" name="Rectangle 5">
                <a:extLst>
                  <a:ext uri="{FF2B5EF4-FFF2-40B4-BE49-F238E27FC236}">
                    <a16:creationId xmlns:a16="http://schemas.microsoft.com/office/drawing/2014/main" id="{A28E5FB6-5905-4F5D-A6CE-E6222C405E5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rrowhead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a16="http://schemas.microsoft.com/office/drawing/2014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6" name="Freeform 6">
                <a:extLst>
                  <a:ext uri="{FF2B5EF4-FFF2-40B4-BE49-F238E27FC236}">
                    <a16:creationId xmlns:a16="http://schemas.microsoft.com/office/drawing/2014/main" id="{F838FE17-378C-4BCE-80C0-FDD1CB074E2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7" name="Freeform 7">
                <a:extLst>
                  <a:ext uri="{FF2B5EF4-FFF2-40B4-BE49-F238E27FC236}">
                    <a16:creationId xmlns:a16="http://schemas.microsoft.com/office/drawing/2014/main" id="{12A1474E-6A37-4F4D-A638-DD0EC0A5B5B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8" name="Freeform 8">
                <a:extLst>
                  <a:ext uri="{FF2B5EF4-FFF2-40B4-BE49-F238E27FC236}">
                    <a16:creationId xmlns:a16="http://schemas.microsoft.com/office/drawing/2014/main" id="{49EA8CC2-4D0F-4C86-9CA9-FC3792FED1C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9" name="Freeform 9">
                <a:extLst>
                  <a:ext uri="{FF2B5EF4-FFF2-40B4-BE49-F238E27FC236}">
                    <a16:creationId xmlns:a16="http://schemas.microsoft.com/office/drawing/2014/main" id="{69548BD5-92E6-42BD-9719-16AA005C567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0" name="Freeform 10">
                <a:extLst>
                  <a:ext uri="{FF2B5EF4-FFF2-40B4-BE49-F238E27FC236}">
                    <a16:creationId xmlns:a16="http://schemas.microsoft.com/office/drawing/2014/main" id="{93005965-F240-4349-A563-515973BF013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1" name="Freeform 11">
                <a:extLst>
                  <a:ext uri="{FF2B5EF4-FFF2-40B4-BE49-F238E27FC236}">
                    <a16:creationId xmlns:a16="http://schemas.microsoft.com/office/drawing/2014/main" id="{277A546F-05BB-4274-A6A6-9DACC27ABCF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2" name="Freeform 12">
                <a:extLst>
                  <a:ext uri="{FF2B5EF4-FFF2-40B4-BE49-F238E27FC236}">
                    <a16:creationId xmlns:a16="http://schemas.microsoft.com/office/drawing/2014/main" id="{7BE7FF91-E18E-41AA-A952-07CB0C02C8B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3" name="Freeform 13">
                <a:extLst>
                  <a:ext uri="{FF2B5EF4-FFF2-40B4-BE49-F238E27FC236}">
                    <a16:creationId xmlns:a16="http://schemas.microsoft.com/office/drawing/2014/main" id="{3F6A31AA-E4FB-4DD0-9AB1-BDD994CFA50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4" name="Freeform 14">
                <a:extLst>
                  <a:ext uri="{FF2B5EF4-FFF2-40B4-BE49-F238E27FC236}">
                    <a16:creationId xmlns:a16="http://schemas.microsoft.com/office/drawing/2014/main" id="{F99B8398-08D8-4C1E-8D7F-BAFB4D39376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5" name="Freeform 15">
                <a:extLst>
                  <a:ext uri="{FF2B5EF4-FFF2-40B4-BE49-F238E27FC236}">
                    <a16:creationId xmlns:a16="http://schemas.microsoft.com/office/drawing/2014/main" id="{CD3984BB-CCC2-49D9-A80B-9507BE5A916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6" name="Line 16">
                <a:extLst>
                  <a:ext uri="{FF2B5EF4-FFF2-40B4-BE49-F238E27FC236}">
                    <a16:creationId xmlns:a16="http://schemas.microsoft.com/office/drawing/2014/main" id="{78FF7C07-82F5-4A64-9D71-29CBE1B7900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ShapeType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7" name="Freeform 17">
                <a:extLst>
                  <a:ext uri="{FF2B5EF4-FFF2-40B4-BE49-F238E27FC236}">
                    <a16:creationId xmlns:a16="http://schemas.microsoft.com/office/drawing/2014/main" id="{7F1773CA-6AE7-4723-B072-CEC5F3829B4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8" name="Freeform 18">
                <a:extLst>
                  <a:ext uri="{FF2B5EF4-FFF2-40B4-BE49-F238E27FC236}">
                    <a16:creationId xmlns:a16="http://schemas.microsoft.com/office/drawing/2014/main" id="{D5EC23E0-B877-4A62-B084-5407401FB6A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9" name="Freeform 19">
                <a:extLst>
                  <a:ext uri="{FF2B5EF4-FFF2-40B4-BE49-F238E27FC236}">
                    <a16:creationId xmlns:a16="http://schemas.microsoft.com/office/drawing/2014/main" id="{633C4B0E-E7C6-4A1A-9D3A-80C8E3C59DC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0" name="Freeform 20">
                <a:extLst>
                  <a:ext uri="{FF2B5EF4-FFF2-40B4-BE49-F238E27FC236}">
                    <a16:creationId xmlns:a16="http://schemas.microsoft.com/office/drawing/2014/main" id="{AB21372F-73AC-4C69-81F0-0D44D36F6EF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" name="Rectangle 21">
                <a:extLst>
                  <a:ext uri="{FF2B5EF4-FFF2-40B4-BE49-F238E27FC236}">
                    <a16:creationId xmlns:a16="http://schemas.microsoft.com/office/drawing/2014/main" id="{B5619D97-D7A8-4DFF-8AB1-F4B393C1B40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rrowhead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a16="http://schemas.microsoft.com/office/drawing/2014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2" name="Freeform 22">
                <a:extLst>
                  <a:ext uri="{FF2B5EF4-FFF2-40B4-BE49-F238E27FC236}">
                    <a16:creationId xmlns:a16="http://schemas.microsoft.com/office/drawing/2014/main" id="{55E03CED-9618-41BB-898B-2FECEFD7B74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3" name="Freeform 23">
                <a:extLst>
                  <a:ext uri="{FF2B5EF4-FFF2-40B4-BE49-F238E27FC236}">
                    <a16:creationId xmlns:a16="http://schemas.microsoft.com/office/drawing/2014/main" id="{78F0A5C5-589E-4053-A41A-FA77210C3D8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4" name="Freeform 24">
                <a:extLst>
                  <a:ext uri="{FF2B5EF4-FFF2-40B4-BE49-F238E27FC236}">
                    <a16:creationId xmlns:a16="http://schemas.microsoft.com/office/drawing/2014/main" id="{AC2718F8-15C5-4DAB-B194-AAEE8A205E4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5" name="Freeform 25">
                <a:extLst>
                  <a:ext uri="{FF2B5EF4-FFF2-40B4-BE49-F238E27FC236}">
                    <a16:creationId xmlns:a16="http://schemas.microsoft.com/office/drawing/2014/main" id="{23C6608B-EA21-4579-B33F-55E52AC2875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6" name="Freeform 26">
                <a:extLst>
                  <a:ext uri="{FF2B5EF4-FFF2-40B4-BE49-F238E27FC236}">
                    <a16:creationId xmlns:a16="http://schemas.microsoft.com/office/drawing/2014/main" id="{4A2FEFA2-D838-4CE1-90BA-B6C2EEB5438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7" name="Freeform 27">
                <a:extLst>
                  <a:ext uri="{FF2B5EF4-FFF2-40B4-BE49-F238E27FC236}">
                    <a16:creationId xmlns:a16="http://schemas.microsoft.com/office/drawing/2014/main" id="{1A39CA24-DF18-4FCC-8265-36FC72ED589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8" name="Freeform 28">
                <a:extLst>
                  <a:ext uri="{FF2B5EF4-FFF2-40B4-BE49-F238E27FC236}">
                    <a16:creationId xmlns:a16="http://schemas.microsoft.com/office/drawing/2014/main" id="{50A32DBD-9B22-49C3-A628-A98533FBF4F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9" name="Freeform 29">
                <a:extLst>
                  <a:ext uri="{FF2B5EF4-FFF2-40B4-BE49-F238E27FC236}">
                    <a16:creationId xmlns:a16="http://schemas.microsoft.com/office/drawing/2014/main" id="{A3C0B30D-BB1A-4B3D-A162-3EBE6267F21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50" name="Freeform 30">
                <a:extLst>
                  <a:ext uri="{FF2B5EF4-FFF2-40B4-BE49-F238E27FC236}">
                    <a16:creationId xmlns:a16="http://schemas.microsoft.com/office/drawing/2014/main" id="{092B125A-1548-445E-8689-07BEEC81559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43" name="Freeform 31">
                <a:extLst>
                  <a:ext uri="{FF2B5EF4-FFF2-40B4-BE49-F238E27FC236}">
                    <a16:creationId xmlns:a16="http://schemas.microsoft.com/office/drawing/2014/main" id="{D6A7D7B9-9A7E-4FD2-A1B4-1C5CFAE5498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DB1B0C3F-D935-4306-B5B1-6AA6358811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5" name="Freeform 32">
                <a:extLst>
                  <a:ext uri="{FF2B5EF4-FFF2-40B4-BE49-F238E27FC236}">
                    <a16:creationId xmlns:a16="http://schemas.microsoft.com/office/drawing/2014/main" id="{75BC67F5-D485-467A-BCCB-D062EB6DD0E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" name="Freeform 33">
                <a:extLst>
                  <a:ext uri="{FF2B5EF4-FFF2-40B4-BE49-F238E27FC236}">
                    <a16:creationId xmlns:a16="http://schemas.microsoft.com/office/drawing/2014/main" id="{7FB0B620-AB12-4F0B-AD1C-A47A5FBC632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" name="Freeform 34">
                <a:extLst>
                  <a:ext uri="{FF2B5EF4-FFF2-40B4-BE49-F238E27FC236}">
                    <a16:creationId xmlns:a16="http://schemas.microsoft.com/office/drawing/2014/main" id="{6AEFA891-E591-4F7F-9DBA-FC78E9B8F1B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8" name="Freeform 35">
                <a:extLst>
                  <a:ext uri="{FF2B5EF4-FFF2-40B4-BE49-F238E27FC236}">
                    <a16:creationId xmlns:a16="http://schemas.microsoft.com/office/drawing/2014/main" id="{78921FFF-4B57-4E33-BE94-5A8BFC95E03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9" name="Freeform 36">
                <a:extLst>
                  <a:ext uri="{FF2B5EF4-FFF2-40B4-BE49-F238E27FC236}">
                    <a16:creationId xmlns:a16="http://schemas.microsoft.com/office/drawing/2014/main" id="{0C4A1658-5AAE-4925-B106-BC0A17862E7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0" name="Freeform 37">
                <a:extLst>
                  <a:ext uri="{FF2B5EF4-FFF2-40B4-BE49-F238E27FC236}">
                    <a16:creationId xmlns:a16="http://schemas.microsoft.com/office/drawing/2014/main" id="{DE6DF3EB-099A-427A-A999-3BAF3BCA94E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1" name="Freeform 38">
                <a:extLst>
                  <a:ext uri="{FF2B5EF4-FFF2-40B4-BE49-F238E27FC236}">
                    <a16:creationId xmlns:a16="http://schemas.microsoft.com/office/drawing/2014/main" id="{CC595EFE-4690-4B81-83B1-F863B951B0E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2" name="Freeform 39">
                <a:extLst>
                  <a:ext uri="{FF2B5EF4-FFF2-40B4-BE49-F238E27FC236}">
                    <a16:creationId xmlns:a16="http://schemas.microsoft.com/office/drawing/2014/main" id="{400FAC39-AEAC-4B54-9694-29D537C203B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3" name="Freeform 40">
                <a:extLst>
                  <a:ext uri="{FF2B5EF4-FFF2-40B4-BE49-F238E27FC236}">
                    <a16:creationId xmlns:a16="http://schemas.microsoft.com/office/drawing/2014/main" id="{C61298B0-056E-4D83-B168-1C054A17A0C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4" name="Rectangle 41">
                <a:extLst>
                  <a:ext uri="{FF2B5EF4-FFF2-40B4-BE49-F238E27FC236}">
                    <a16:creationId xmlns:a16="http://schemas.microsoft.com/office/drawing/2014/main" id="{9F9E69A2-F9B0-40C2-BDC8-143835426BE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rrowhead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a16="http://schemas.microsoft.com/office/drawing/2014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</p:grpSp>
      </p:grpSp>
      <p:graphicFrame>
        <p:nvGraphicFramePr>
          <p:cNvPr id="144" name="TextBox 3">
            <a:extLst>
              <a:ext uri="{FF2B5EF4-FFF2-40B4-BE49-F238E27FC236}">
                <a16:creationId xmlns:a16="http://schemas.microsoft.com/office/drawing/2014/main" id="{87527DB1-6679-822D-ABFC-5118D47601F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81244331"/>
              </p:ext>
            </p:extLst>
          </p:nvPr>
        </p:nvGraphicFramePr>
        <p:xfrm>
          <a:off x="1141412" y="2418820"/>
          <a:ext cx="10452099" cy="31427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3" name="Picture 2" descr="AI for instant skin cancer checks">
            <a:extLst>
              <a:ext uri="{FF2B5EF4-FFF2-40B4-BE49-F238E27FC236}">
                <a16:creationId xmlns:a16="http://schemas.microsoft.com/office/drawing/2014/main" id="{A5C04F6F-4466-D79B-4591-6EF26C6C6F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6006" y="105262"/>
            <a:ext cx="4041920" cy="2382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E5FBBFC-0711-A141-F327-14C909986C71}"/>
              </a:ext>
            </a:extLst>
          </p:cNvPr>
          <p:cNvSpPr txBox="1"/>
          <p:nvPr/>
        </p:nvSpPr>
        <p:spPr>
          <a:xfrm>
            <a:off x="9999295" y="2401248"/>
            <a:ext cx="164660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IN" sz="1100" dirty="0">
                <a:latin typeface="Arial" panose="020B0604020202020204" pitchFamily="34" charset="0"/>
                <a:cs typeface="Arial" panose="020B0604020202020204" pitchFamily="34" charset="0"/>
              </a:rPr>
              <a:t>Source: (Li et al., 2022)</a:t>
            </a:r>
          </a:p>
        </p:txBody>
      </p:sp>
    </p:spTree>
    <p:extLst>
      <p:ext uri="{BB962C8B-B14F-4D97-AF65-F5344CB8AC3E}">
        <p14:creationId xmlns:p14="http://schemas.microsoft.com/office/powerpoint/2010/main" val="380659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8000"/>
                <a:hueMod val="94000"/>
                <a:satMod val="148000"/>
                <a:lumMod val="150000"/>
              </a:schemeClr>
            </a:gs>
            <a:gs pos="100000">
              <a:schemeClr val="bg2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C2654E0-BBBF-B392-2765-AAE0DA3C6A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" name="Rectangle 5">
            <a:extLst>
              <a:ext uri="{FF2B5EF4-FFF2-40B4-BE49-F238E27FC236}">
                <a16:creationId xmlns:a16="http://schemas.microsoft.com/office/drawing/2014/main" id="{2EEF4763-EB4A-4A35-89EB-AD2763B48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578B45B-07B1-4CBF-EDF0-4EAC076D60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(C) Community Impact </a:t>
            </a:r>
          </a:p>
        </p:txBody>
      </p:sp>
      <p:sp>
        <p:nvSpPr>
          <p:cNvPr id="3" name="Arrow: Right 2">
            <a:extLst>
              <a:ext uri="{FF2B5EF4-FFF2-40B4-BE49-F238E27FC236}">
                <a16:creationId xmlns:a16="http://schemas.microsoft.com/office/drawing/2014/main" id="{42398227-8269-E3E7-E18B-5848255C4B7C}"/>
              </a:ext>
            </a:extLst>
          </p:cNvPr>
          <p:cNvSpPr/>
          <p:nvPr/>
        </p:nvSpPr>
        <p:spPr>
          <a:xfrm>
            <a:off x="8934169" y="5890661"/>
            <a:ext cx="2779776" cy="1063591"/>
          </a:xfrm>
          <a:prstGeom prst="rightArrow">
            <a:avLst>
              <a:gd name="adj1" fmla="val 100000"/>
              <a:gd name="adj2" fmla="val 50000"/>
            </a:avLst>
          </a:prstGeom>
          <a:solidFill>
            <a:schemeClr val="accent2"/>
          </a:solidFill>
          <a:ln>
            <a:solidFill>
              <a:schemeClr val="bg2">
                <a:lumMod val="40000"/>
                <a:lumOff val="60000"/>
              </a:schemeClr>
            </a:solidFill>
          </a:ln>
        </p:spPr>
        <p:style>
          <a:lnRef idx="2">
            <a:schemeClr val="accent5">
              <a:shade val="15000"/>
            </a:schemeClr>
          </a:lnRef>
          <a:fillRef idx="1001">
            <a:schemeClr val="dk2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Contributes to prevention and early intervention strategies</a:t>
            </a:r>
            <a:r>
              <a:rPr lang="en-US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(Skin Analytics, 2025a).</a:t>
            </a:r>
            <a:endParaRPr lang="en-GB" sz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spcAft>
                <a:spcPts val="600"/>
              </a:spcAft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A57543C7-6EED-DDBF-21A1-726E4192435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28652134"/>
              </p:ext>
            </p:extLst>
          </p:nvPr>
        </p:nvGraphicFramePr>
        <p:xfrm>
          <a:off x="1141411" y="2440771"/>
          <a:ext cx="9905999" cy="35848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1103528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FEBBEB-7B92-8402-2874-89769032E2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E5410F-88DB-B815-6317-8A68B66655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500" y="601087"/>
            <a:ext cx="10820400" cy="1111724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en-US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Community Impact</a:t>
            </a:r>
            <a:endParaRPr lang="en-NZ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1F47A5B6-332D-A8D8-CC6A-D109FE955FA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86699962"/>
              </p:ext>
            </p:extLst>
          </p:nvPr>
        </p:nvGraphicFramePr>
        <p:xfrm>
          <a:off x="157656" y="1712810"/>
          <a:ext cx="11619186" cy="59703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827050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duotone>
              <a:schemeClr val="bg2">
                <a:shade val="88000"/>
                <a:hueMod val="106000"/>
                <a:satMod val="140000"/>
                <a:lumMod val="54000"/>
              </a:schemeClr>
              <a:schemeClr val="bg2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0" name="Rectangle 89">
            <a:extLst>
              <a:ext uri="{FF2B5EF4-FFF2-40B4-BE49-F238E27FC236}">
                <a16:creationId xmlns:a16="http://schemas.microsoft.com/office/drawing/2014/main" id="{C2E4E997-8672-4FFD-B8EC-9932A8E471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2" name="Picture 2">
            <a:extLst>
              <a:ext uri="{FF2B5EF4-FFF2-40B4-BE49-F238E27FC236}">
                <a16:creationId xmlns:a16="http://schemas.microsoft.com/office/drawing/2014/main" id="{FE6BA9E6-1D9E-4D30-B528-D49FA1342E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6="http://schemas.microsoft.com/office/drawing/2014/main" xmlns:p14="http://schemas.microsoft.com/office/powerpoint/2010/main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23B65E8-E753-9775-0F78-B5843A951F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618518"/>
            <a:ext cx="4459286" cy="1478570"/>
          </a:xfrm>
        </p:spPr>
        <p:txBody>
          <a:bodyPr>
            <a:normAutofit/>
          </a:bodyPr>
          <a:lstStyle/>
          <a:p>
            <a:r>
              <a:rPr lang="en-NZ" sz="3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Conclusion </a:t>
            </a:r>
          </a:p>
        </p:txBody>
      </p:sp>
      <p:grpSp>
        <p:nvGrpSpPr>
          <p:cNvPr id="91" name="Group 90">
            <a:extLst>
              <a:ext uri="{FF2B5EF4-FFF2-40B4-BE49-F238E27FC236}">
                <a16:creationId xmlns:a16="http://schemas.microsoft.com/office/drawing/2014/main" id="{453E4DEE-E996-40F8-8635-0FF43D7348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20788" cy="6858001"/>
            <a:chOff x="-14288" y="0"/>
            <a:chExt cx="1220788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92" name="Rectangle 5">
              <a:extLst>
                <a:ext uri="{FF2B5EF4-FFF2-40B4-BE49-F238E27FC236}">
                  <a16:creationId xmlns:a16="http://schemas.microsoft.com/office/drawing/2014/main" id="{08BD1D3E-43CE-49EB-A424-0738950C64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300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93" name="Freeform 6">
              <a:extLst>
                <a:ext uri="{FF2B5EF4-FFF2-40B4-BE49-F238E27FC236}">
                  <a16:creationId xmlns:a16="http://schemas.microsoft.com/office/drawing/2014/main" id="{E9182037-E3FA-489A-95D5-29E4248420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337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94" name="Freeform 7">
              <a:extLst>
                <a:ext uri="{FF2B5EF4-FFF2-40B4-BE49-F238E27FC236}">
                  <a16:creationId xmlns:a16="http://schemas.microsoft.com/office/drawing/2014/main" id="{E8864E76-AD7F-4BEE-B3F6-A78FA42AEF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575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95" name="Freeform 8">
              <a:extLst>
                <a:ext uri="{FF2B5EF4-FFF2-40B4-BE49-F238E27FC236}">
                  <a16:creationId xmlns:a16="http://schemas.microsoft.com/office/drawing/2014/main" id="{8AD071B3-046D-4479-91FE-01E9AD7C8A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00025" y="4763"/>
              <a:ext cx="369888" cy="1811338"/>
            </a:xfrm>
            <a:custGeom>
              <a:avLst/>
              <a:gdLst/>
              <a:ahLst/>
              <a:cxnLst/>
              <a:rect l="0" t="0" r="r" b="b"/>
              <a:pathLst>
                <a:path w="233" h="1141">
                  <a:moveTo>
                    <a:pt x="218" y="1141"/>
                  </a:moveTo>
                  <a:lnTo>
                    <a:pt x="0" y="626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623"/>
                  </a:lnTo>
                  <a:lnTo>
                    <a:pt x="233" y="1135"/>
                  </a:lnTo>
                  <a:lnTo>
                    <a:pt x="218" y="11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96" name="Freeform 9">
              <a:extLst>
                <a:ext uri="{FF2B5EF4-FFF2-40B4-BE49-F238E27FC236}">
                  <a16:creationId xmlns:a16="http://schemas.microsoft.com/office/drawing/2014/main" id="{91D776F5-E902-4A4D-A75D-A46E063C9F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03237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3" y="0"/>
                    <a:pt x="40" y="6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9"/>
                    <a:pt x="31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97" name="Freeform 10">
              <a:extLst>
                <a:ext uri="{FF2B5EF4-FFF2-40B4-BE49-F238E27FC236}">
                  <a16:creationId xmlns:a16="http://schemas.microsoft.com/office/drawing/2014/main" id="{EBED8F24-A998-4952-AB68-E2074F0746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5750" y="4763"/>
              <a:ext cx="369888" cy="1430338"/>
            </a:xfrm>
            <a:custGeom>
              <a:avLst/>
              <a:gdLst/>
              <a:ahLst/>
              <a:cxnLst/>
              <a:rect l="0" t="0" r="r" b="b"/>
              <a:pathLst>
                <a:path w="233" h="901">
                  <a:moveTo>
                    <a:pt x="221" y="901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380"/>
                  </a:lnTo>
                  <a:lnTo>
                    <a:pt x="233" y="895"/>
                  </a:lnTo>
                  <a:lnTo>
                    <a:pt x="221" y="9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98" name="Freeform 11">
              <a:extLst>
                <a:ext uri="{FF2B5EF4-FFF2-40B4-BE49-F238E27FC236}">
                  <a16:creationId xmlns:a16="http://schemas.microsoft.com/office/drawing/2014/main" id="{74D7A646-8CDC-49B3-9C44-3EF38DB426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6100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99" name="Freeform 12">
              <a:extLst>
                <a:ext uri="{FF2B5EF4-FFF2-40B4-BE49-F238E27FC236}">
                  <a16:creationId xmlns:a16="http://schemas.microsoft.com/office/drawing/2014/main" id="{D4E99D14-E4F4-419B-9AAF-8D1CEAB28A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8962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3" y="0"/>
                    <a:pt x="40" y="7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9"/>
                    <a:pt x="31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0" name="Freeform 13">
              <a:extLst>
                <a:ext uri="{FF2B5EF4-FFF2-40B4-BE49-F238E27FC236}">
                  <a16:creationId xmlns:a16="http://schemas.microsoft.com/office/drawing/2014/main" id="{377E106C-5445-4A52-9F7E-DA17387442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8962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1" name="Freeform 14">
              <a:extLst>
                <a:ext uri="{FF2B5EF4-FFF2-40B4-BE49-F238E27FC236}">
                  <a16:creationId xmlns:a16="http://schemas.microsoft.com/office/drawing/2014/main" id="{752BFE96-D378-4BAE-A64B-F851A34C47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1350" y="0"/>
              <a:ext cx="422275" cy="527050"/>
            </a:xfrm>
            <a:custGeom>
              <a:avLst/>
              <a:gdLst/>
              <a:ahLst/>
              <a:cxnLst/>
              <a:rect l="0" t="0" r="r" b="b"/>
              <a:pathLst>
                <a:path w="266" h="332">
                  <a:moveTo>
                    <a:pt x="257" y="332"/>
                  </a:moveTo>
                  <a:lnTo>
                    <a:pt x="48" y="123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3" y="114"/>
                  </a:lnTo>
                  <a:lnTo>
                    <a:pt x="266" y="320"/>
                  </a:lnTo>
                  <a:lnTo>
                    <a:pt x="257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2" name="Freeform 15">
              <a:extLst>
                <a:ext uri="{FF2B5EF4-FFF2-40B4-BE49-F238E27FC236}">
                  <a16:creationId xmlns:a16="http://schemas.microsoft.com/office/drawing/2014/main" id="{B88FFB19-5A5E-4078-B467-9D4ABD21BD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0762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3" name="Line 16">
              <a:extLst>
                <a:ext uri="{FF2B5EF4-FFF2-40B4-BE49-F238E27FC236}">
                  <a16:creationId xmlns:a16="http://schemas.microsoft.com/office/drawing/2014/main" id="{11042975-3D19-4728-BCDA-D3F5CD633E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ShapeType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763" y="9525"/>
              <a:ext cx="0" cy="0"/>
            </a:xfrm>
            <a:prstGeom prst="line">
              <a:avLst/>
            </a:prstGeom>
            <a:grpFill/>
            <a:ln w="15" cap="flat">
              <a:solidFill>
                <a:srgbClr val="FFFFFF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4" name="Freeform 17">
              <a:extLst>
                <a:ext uri="{FF2B5EF4-FFF2-40B4-BE49-F238E27FC236}">
                  <a16:creationId xmlns:a16="http://schemas.microsoft.com/office/drawing/2014/main" id="{A28972BD-D2E1-4DCA-A907-2E3B6F6066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525" y="1801813"/>
              <a:ext cx="123825" cy="127000"/>
            </a:xfrm>
            <a:custGeom>
              <a:avLst/>
              <a:gdLst/>
              <a:ahLst/>
              <a:cxnLst/>
              <a:rect l="0" t="0" r="r" b="b"/>
              <a:pathLst>
                <a:path w="78" h="80">
                  <a:moveTo>
                    <a:pt x="6" y="80"/>
                  </a:moveTo>
                  <a:lnTo>
                    <a:pt x="0" y="71"/>
                  </a:lnTo>
                  <a:lnTo>
                    <a:pt x="69" y="0"/>
                  </a:lnTo>
                  <a:lnTo>
                    <a:pt x="78" y="9"/>
                  </a:lnTo>
                  <a:lnTo>
                    <a:pt x="6" y="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5" name="Freeform 18">
              <a:extLst>
                <a:ext uri="{FF2B5EF4-FFF2-40B4-BE49-F238E27FC236}">
                  <a16:creationId xmlns:a16="http://schemas.microsoft.com/office/drawing/2014/main" id="{1C806824-5C2D-4747-B038-69EE4074B3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9525" y="3549650"/>
              <a:ext cx="147638" cy="481013"/>
            </a:xfrm>
            <a:custGeom>
              <a:avLst/>
              <a:gdLst/>
              <a:ahLst/>
              <a:cxnLst/>
              <a:rect l="0" t="0" r="r" b="b"/>
              <a:pathLst>
                <a:path w="93" h="303">
                  <a:moveTo>
                    <a:pt x="93" y="303"/>
                  </a:moveTo>
                  <a:lnTo>
                    <a:pt x="78" y="303"/>
                  </a:lnTo>
                  <a:lnTo>
                    <a:pt x="78" y="78"/>
                  </a:lnTo>
                  <a:lnTo>
                    <a:pt x="0" y="12"/>
                  </a:lnTo>
                  <a:lnTo>
                    <a:pt x="12" y="0"/>
                  </a:lnTo>
                  <a:lnTo>
                    <a:pt x="93" y="69"/>
                  </a:lnTo>
                  <a:lnTo>
                    <a:pt x="93" y="30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6" name="Freeform 19">
              <a:extLst>
                <a:ext uri="{FF2B5EF4-FFF2-40B4-BE49-F238E27FC236}">
                  <a16:creationId xmlns:a16="http://schemas.microsoft.com/office/drawing/2014/main" id="{3B33F710-16D7-4F48-BFCA-66C9CA2352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8587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7" name="Freeform 20">
              <a:extLst>
                <a:ext uri="{FF2B5EF4-FFF2-40B4-BE49-F238E27FC236}">
                  <a16:creationId xmlns:a16="http://schemas.microsoft.com/office/drawing/2014/main" id="{6C8C8ED4-90FA-4E97-AAF0-D5D51E6A93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04787" y="1849438"/>
              <a:ext cx="114300" cy="107950"/>
            </a:xfrm>
            <a:custGeom>
              <a:avLst/>
              <a:gdLst/>
              <a:ahLst/>
              <a:cxnLst/>
              <a:rect l="0" t="0" r="r" b="b"/>
              <a:pathLst>
                <a:path w="24" h="23">
                  <a:moveTo>
                    <a:pt x="12" y="23"/>
                  </a:moveTo>
                  <a:cubicBezTo>
                    <a:pt x="6" y="23"/>
                    <a:pt x="0" y="18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18" y="0"/>
                    <a:pt x="24" y="5"/>
                    <a:pt x="24" y="12"/>
                  </a:cubicBezTo>
                  <a:cubicBezTo>
                    <a:pt x="24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20" y="16"/>
                    <a:pt x="20" y="12"/>
                  </a:cubicBezTo>
                  <a:cubicBezTo>
                    <a:pt x="20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8" name="Rectangle 21">
              <a:extLst>
                <a:ext uri="{FF2B5EF4-FFF2-40B4-BE49-F238E27FC236}">
                  <a16:creationId xmlns:a16="http://schemas.microsoft.com/office/drawing/2014/main" id="{6C5EB9C1-B25F-4172-8A96-5950ECC828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3350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09" name="Freeform 22">
              <a:extLst>
                <a:ext uri="{FF2B5EF4-FFF2-40B4-BE49-F238E27FC236}">
                  <a16:creationId xmlns:a16="http://schemas.microsoft.com/office/drawing/2014/main" id="{097E6E8A-9373-4655-882B-21715CCE97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23837" y="5041900"/>
              <a:ext cx="369888" cy="1801813"/>
            </a:xfrm>
            <a:custGeom>
              <a:avLst/>
              <a:gdLst/>
              <a:ahLst/>
              <a:cxnLst/>
              <a:rect l="0" t="0" r="r" b="b"/>
              <a:pathLst>
                <a:path w="233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8" y="0"/>
                  </a:lnTo>
                  <a:lnTo>
                    <a:pt x="233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10" name="Freeform 23">
              <a:extLst>
                <a:ext uri="{FF2B5EF4-FFF2-40B4-BE49-F238E27FC236}">
                  <a16:creationId xmlns:a16="http://schemas.microsoft.com/office/drawing/2014/main" id="{EB8CC766-1206-4372-ACAF-8230AF4D54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387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11" name="Freeform 24">
              <a:extLst>
                <a:ext uri="{FF2B5EF4-FFF2-40B4-BE49-F238E27FC236}">
                  <a16:creationId xmlns:a16="http://schemas.microsoft.com/office/drawing/2014/main" id="{1C8E2511-2489-47B2-9C19-C410910DD9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4288" y="5627688"/>
              <a:ext cx="85725" cy="1216025"/>
            </a:xfrm>
            <a:custGeom>
              <a:avLst/>
              <a:gdLst/>
              <a:ahLst/>
              <a:cxnLst/>
              <a:rect l="0" t="0" r="r" b="b"/>
              <a:pathLst>
                <a:path w="54" h="766">
                  <a:moveTo>
                    <a:pt x="54" y="766"/>
                  </a:moveTo>
                  <a:lnTo>
                    <a:pt x="36" y="766"/>
                  </a:lnTo>
                  <a:lnTo>
                    <a:pt x="36" y="149"/>
                  </a:lnTo>
                  <a:lnTo>
                    <a:pt x="0" y="3"/>
                  </a:lnTo>
                  <a:lnTo>
                    <a:pt x="18" y="0"/>
                  </a:lnTo>
                  <a:lnTo>
                    <a:pt x="54" y="146"/>
                  </a:lnTo>
                  <a:lnTo>
                    <a:pt x="54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12" name="Freeform 25">
              <a:extLst>
                <a:ext uri="{FF2B5EF4-FFF2-40B4-BE49-F238E27FC236}">
                  <a16:creationId xmlns:a16="http://schemas.microsoft.com/office/drawing/2014/main" id="{D7820196-0A47-47EF-832C-A688E8977D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7050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13" name="Freeform 26">
              <a:extLst>
                <a:ext uri="{FF2B5EF4-FFF2-40B4-BE49-F238E27FC236}">
                  <a16:creationId xmlns:a16="http://schemas.microsoft.com/office/drawing/2014/main" id="{4982E0BF-34AE-48A3-AD6B-E0F3CD05DB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09562" y="5422900"/>
              <a:ext cx="374650" cy="1425575"/>
            </a:xfrm>
            <a:custGeom>
              <a:avLst/>
              <a:gdLst/>
              <a:ahLst/>
              <a:cxnLst/>
              <a:rect l="0" t="0" r="r" b="b"/>
              <a:pathLst>
                <a:path w="236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3" y="512"/>
                  </a:lnTo>
                  <a:lnTo>
                    <a:pt x="221" y="0"/>
                  </a:lnTo>
                  <a:lnTo>
                    <a:pt x="236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14" name="Freeform 27">
              <a:extLst>
                <a:ext uri="{FF2B5EF4-FFF2-40B4-BE49-F238E27FC236}">
                  <a16:creationId xmlns:a16="http://schemas.microsoft.com/office/drawing/2014/main" id="{CD34643B-9DF2-4310-8868-48252C3393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69912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15" name="Freeform 28">
              <a:extLst>
                <a:ext uri="{FF2B5EF4-FFF2-40B4-BE49-F238E27FC236}">
                  <a16:creationId xmlns:a16="http://schemas.microsoft.com/office/drawing/2014/main" id="{4E020C4E-AF64-44A8-B830-779541D8D5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12775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16" name="Freeform 29">
              <a:extLst>
                <a:ext uri="{FF2B5EF4-FFF2-40B4-BE49-F238E27FC236}">
                  <a16:creationId xmlns:a16="http://schemas.microsoft.com/office/drawing/2014/main" id="{D97BC3D3-B1B3-4825-9169-BBEF1DBCF0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12775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17" name="Freeform 30">
              <a:extLst>
                <a:ext uri="{FF2B5EF4-FFF2-40B4-BE49-F238E27FC236}">
                  <a16:creationId xmlns:a16="http://schemas.microsoft.com/office/drawing/2014/main" id="{A750DC4F-1DAF-470E-98C6-6C68DEB933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9925" y="6330950"/>
              <a:ext cx="417513" cy="517525"/>
            </a:xfrm>
            <a:custGeom>
              <a:avLst/>
              <a:gdLst/>
              <a:ahLst/>
              <a:cxnLst/>
              <a:rect l="0" t="0" r="r" b="b"/>
              <a:pathLst>
                <a:path w="263" h="326">
                  <a:moveTo>
                    <a:pt x="15" y="326"/>
                  </a:moveTo>
                  <a:lnTo>
                    <a:pt x="0" y="320"/>
                  </a:lnTo>
                  <a:lnTo>
                    <a:pt x="45" y="206"/>
                  </a:lnTo>
                  <a:lnTo>
                    <a:pt x="48" y="206"/>
                  </a:lnTo>
                  <a:lnTo>
                    <a:pt x="254" y="0"/>
                  </a:lnTo>
                  <a:lnTo>
                    <a:pt x="263" y="12"/>
                  </a:lnTo>
                  <a:lnTo>
                    <a:pt x="60" y="215"/>
                  </a:lnTo>
                  <a:lnTo>
                    <a:pt x="15" y="3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18" name="Freeform 31">
              <a:extLst>
                <a:ext uri="{FF2B5EF4-FFF2-40B4-BE49-F238E27FC236}">
                  <a16:creationId xmlns:a16="http://schemas.microsoft.com/office/drawing/2014/main" id="{2F99594A-5BBD-4E10-A818-8BE52B7D95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337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graphicFrame>
        <p:nvGraphicFramePr>
          <p:cNvPr id="18" name="Content Placeholder 17">
            <a:extLst>
              <a:ext uri="{FF2B5EF4-FFF2-40B4-BE49-F238E27FC236}">
                <a16:creationId xmlns:a16="http://schemas.microsoft.com/office/drawing/2014/main" id="{BAD4CEA2-CB12-E644-542E-53D8F9791AF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954141"/>
              </p:ext>
            </p:extLst>
          </p:nvPr>
        </p:nvGraphicFramePr>
        <p:xfrm>
          <a:off x="1141412" y="2249487"/>
          <a:ext cx="4459287" cy="39650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41186270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2">
                <a:shade val="88000"/>
                <a:hueMod val="106000"/>
                <a:satMod val="140000"/>
                <a:lumMod val="54000"/>
              </a:schemeClr>
              <a:schemeClr val="bg2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Picture 2">
            <a:extLst>
              <a:ext uri="{FF2B5EF4-FFF2-40B4-BE49-F238E27FC236}">
                <a16:creationId xmlns:a16="http://schemas.microsoft.com/office/drawing/2014/main" id="{59FACE42-44B0-4185-8ED4-9043A78C86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6="http://schemas.microsoft.com/office/drawing/2014/main" xmlns:a14="http://schemas.microsoft.com/office/drawing/2010/main" xmlns:p14="http://schemas.microsoft.com/office/powerpoint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8" name="Group 57">
            <a:extLst>
              <a:ext uri="{FF2B5EF4-FFF2-40B4-BE49-F238E27FC236}">
                <a16:creationId xmlns:a16="http://schemas.microsoft.com/office/drawing/2014/main" id="{A838DBA2-246D-4087-AE0A-6EA2B4B65A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59" name="Group 58">
              <a:extLst>
                <a:ext uri="{FF2B5EF4-FFF2-40B4-BE49-F238E27FC236}">
                  <a16:creationId xmlns:a16="http://schemas.microsoft.com/office/drawing/2014/main" id="{B4406F95-9579-494D-BE1E-A012A7F4CB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71" name="Rectangle 5">
                <a:extLst>
                  <a:ext uri="{FF2B5EF4-FFF2-40B4-BE49-F238E27FC236}">
                    <a16:creationId xmlns:a16="http://schemas.microsoft.com/office/drawing/2014/main" id="{4C8D671A-5C73-44CA-B6D0-7F3BC195BA6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rrowhead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2" name="Freeform 6">
                <a:extLst>
                  <a:ext uri="{FF2B5EF4-FFF2-40B4-BE49-F238E27FC236}">
                    <a16:creationId xmlns:a16="http://schemas.microsoft.com/office/drawing/2014/main" id="{F0DB3AC8-B5AD-4004-B0B9-74B58BECA0C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3" name="Freeform 7">
                <a:extLst>
                  <a:ext uri="{FF2B5EF4-FFF2-40B4-BE49-F238E27FC236}">
                    <a16:creationId xmlns:a16="http://schemas.microsoft.com/office/drawing/2014/main" id="{F3B2C8F3-E236-45B2-B2E1-8460F8FD6DD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4" name="Freeform 8">
                <a:extLst>
                  <a:ext uri="{FF2B5EF4-FFF2-40B4-BE49-F238E27FC236}">
                    <a16:creationId xmlns:a16="http://schemas.microsoft.com/office/drawing/2014/main" id="{761EE3AC-0BC2-4A29-AD58-5CB0EEFF96C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5" name="Freeform 9">
                <a:extLst>
                  <a:ext uri="{FF2B5EF4-FFF2-40B4-BE49-F238E27FC236}">
                    <a16:creationId xmlns:a16="http://schemas.microsoft.com/office/drawing/2014/main" id="{38DC43BE-83DD-43F3-A21F-9B58B1074FF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6" name="Freeform 10">
                <a:extLst>
                  <a:ext uri="{FF2B5EF4-FFF2-40B4-BE49-F238E27FC236}">
                    <a16:creationId xmlns:a16="http://schemas.microsoft.com/office/drawing/2014/main" id="{112583CE-53E8-48F6-9F71-25A32BFD619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7" name="Freeform 11">
                <a:extLst>
                  <a:ext uri="{FF2B5EF4-FFF2-40B4-BE49-F238E27FC236}">
                    <a16:creationId xmlns:a16="http://schemas.microsoft.com/office/drawing/2014/main" id="{229A7966-2C4F-4334-8FB7-08521F984D9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8" name="Freeform 12">
                <a:extLst>
                  <a:ext uri="{FF2B5EF4-FFF2-40B4-BE49-F238E27FC236}">
                    <a16:creationId xmlns:a16="http://schemas.microsoft.com/office/drawing/2014/main" id="{656FCF6A-DF5B-42AA-83C4-22CD7B9947D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9" name="Freeform 13">
                <a:extLst>
                  <a:ext uri="{FF2B5EF4-FFF2-40B4-BE49-F238E27FC236}">
                    <a16:creationId xmlns:a16="http://schemas.microsoft.com/office/drawing/2014/main" id="{E908B3EE-F31D-4E8D-BF3C-71F5B35F02F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80" name="Freeform 14">
                <a:extLst>
                  <a:ext uri="{FF2B5EF4-FFF2-40B4-BE49-F238E27FC236}">
                    <a16:creationId xmlns:a16="http://schemas.microsoft.com/office/drawing/2014/main" id="{DA9F96D7-B42C-4F80-8F26-72388FE0C2E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81" name="Freeform 15">
                <a:extLst>
                  <a:ext uri="{FF2B5EF4-FFF2-40B4-BE49-F238E27FC236}">
                    <a16:creationId xmlns:a16="http://schemas.microsoft.com/office/drawing/2014/main" id="{5C9D5861-5A45-408A-A25E-61ED661AD75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82" name="Line 16">
                <a:extLst>
                  <a:ext uri="{FF2B5EF4-FFF2-40B4-BE49-F238E27FC236}">
                    <a16:creationId xmlns:a16="http://schemas.microsoft.com/office/drawing/2014/main" id="{DEEF5DD7-13B2-4CBB-A1AE-193A618B0F0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ShapeType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83" name="Freeform 17">
                <a:extLst>
                  <a:ext uri="{FF2B5EF4-FFF2-40B4-BE49-F238E27FC236}">
                    <a16:creationId xmlns:a16="http://schemas.microsoft.com/office/drawing/2014/main" id="{3D896DDA-5AD2-4360-9E65-A792131051C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84" name="Freeform 18">
                <a:extLst>
                  <a:ext uri="{FF2B5EF4-FFF2-40B4-BE49-F238E27FC236}">
                    <a16:creationId xmlns:a16="http://schemas.microsoft.com/office/drawing/2014/main" id="{C088F3B1-D893-4078-8EAE-6A3776F6754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85" name="Freeform 19">
                <a:extLst>
                  <a:ext uri="{FF2B5EF4-FFF2-40B4-BE49-F238E27FC236}">
                    <a16:creationId xmlns:a16="http://schemas.microsoft.com/office/drawing/2014/main" id="{23CCB367-42E1-4DEF-BABD-7457EB9F28C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86" name="Freeform 20">
                <a:extLst>
                  <a:ext uri="{FF2B5EF4-FFF2-40B4-BE49-F238E27FC236}">
                    <a16:creationId xmlns:a16="http://schemas.microsoft.com/office/drawing/2014/main" id="{BAFD46CE-CD21-4C8E-8ACE-B1A0B74A904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87" name="Rectangle 21">
                <a:extLst>
                  <a:ext uri="{FF2B5EF4-FFF2-40B4-BE49-F238E27FC236}">
                    <a16:creationId xmlns:a16="http://schemas.microsoft.com/office/drawing/2014/main" id="{23980A26-1FFF-4434-A77C-C5A1C96A54B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rrowhead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88" name="Freeform 22">
                <a:extLst>
                  <a:ext uri="{FF2B5EF4-FFF2-40B4-BE49-F238E27FC236}">
                    <a16:creationId xmlns:a16="http://schemas.microsoft.com/office/drawing/2014/main" id="{AE64C1E5-E917-4222-8080-3EF831FB464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89" name="Freeform 23">
                <a:extLst>
                  <a:ext uri="{FF2B5EF4-FFF2-40B4-BE49-F238E27FC236}">
                    <a16:creationId xmlns:a16="http://schemas.microsoft.com/office/drawing/2014/main" id="{D4D42DE6-99E5-4D28-834E-6601A7DD93A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90" name="Freeform 24">
                <a:extLst>
                  <a:ext uri="{FF2B5EF4-FFF2-40B4-BE49-F238E27FC236}">
                    <a16:creationId xmlns:a16="http://schemas.microsoft.com/office/drawing/2014/main" id="{194304B3-4C44-49E0-A677-19E2DA8CC9E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91" name="Freeform 25">
                <a:extLst>
                  <a:ext uri="{FF2B5EF4-FFF2-40B4-BE49-F238E27FC236}">
                    <a16:creationId xmlns:a16="http://schemas.microsoft.com/office/drawing/2014/main" id="{C726387F-F77D-4FB6-A177-1DC6115E849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92" name="Freeform 26">
                <a:extLst>
                  <a:ext uri="{FF2B5EF4-FFF2-40B4-BE49-F238E27FC236}">
                    <a16:creationId xmlns:a16="http://schemas.microsoft.com/office/drawing/2014/main" id="{2F09766D-0653-4646-BA37-8FC23294BA7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93" name="Freeform 27">
                <a:extLst>
                  <a:ext uri="{FF2B5EF4-FFF2-40B4-BE49-F238E27FC236}">
                    <a16:creationId xmlns:a16="http://schemas.microsoft.com/office/drawing/2014/main" id="{F50D9867-C9E0-462B-894F-B2F97E26AC1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94" name="Freeform 28">
                <a:extLst>
                  <a:ext uri="{FF2B5EF4-FFF2-40B4-BE49-F238E27FC236}">
                    <a16:creationId xmlns:a16="http://schemas.microsoft.com/office/drawing/2014/main" id="{44179987-9B3B-4BC1-9BDA-EC9F30A3794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95" name="Freeform 29">
                <a:extLst>
                  <a:ext uri="{FF2B5EF4-FFF2-40B4-BE49-F238E27FC236}">
                    <a16:creationId xmlns:a16="http://schemas.microsoft.com/office/drawing/2014/main" id="{EF0E5480-8C2D-4FFE-9357-938DF0642BB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96" name="Freeform 30">
                <a:extLst>
                  <a:ext uri="{FF2B5EF4-FFF2-40B4-BE49-F238E27FC236}">
                    <a16:creationId xmlns:a16="http://schemas.microsoft.com/office/drawing/2014/main" id="{FDAC2F76-95E6-4EE4-8A26-47CDAE5C62A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97" name="Freeform 31">
                <a:extLst>
                  <a:ext uri="{FF2B5EF4-FFF2-40B4-BE49-F238E27FC236}">
                    <a16:creationId xmlns:a16="http://schemas.microsoft.com/office/drawing/2014/main" id="{249EB4AA-5D5B-4A3A-9F2D-6E4EDF2046C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60" name="Group 59">
              <a:extLst>
                <a:ext uri="{FF2B5EF4-FFF2-40B4-BE49-F238E27FC236}">
                  <a16:creationId xmlns:a16="http://schemas.microsoft.com/office/drawing/2014/main" id="{375D3DC5-0B19-4EA9-A350-6218AC28CD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61" name="Freeform 32">
                <a:extLst>
                  <a:ext uri="{FF2B5EF4-FFF2-40B4-BE49-F238E27FC236}">
                    <a16:creationId xmlns:a16="http://schemas.microsoft.com/office/drawing/2014/main" id="{86B5A458-9418-4EDA-9B6F-E4754ABADFA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62" name="Freeform 33">
                <a:extLst>
                  <a:ext uri="{FF2B5EF4-FFF2-40B4-BE49-F238E27FC236}">
                    <a16:creationId xmlns:a16="http://schemas.microsoft.com/office/drawing/2014/main" id="{6307D20D-BE6F-4BFD-8A35-230A01AD726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63" name="Freeform 34">
                <a:extLst>
                  <a:ext uri="{FF2B5EF4-FFF2-40B4-BE49-F238E27FC236}">
                    <a16:creationId xmlns:a16="http://schemas.microsoft.com/office/drawing/2014/main" id="{37A04039-8217-4B7F-8F43-4039DF087D8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64" name="Freeform 35">
                <a:extLst>
                  <a:ext uri="{FF2B5EF4-FFF2-40B4-BE49-F238E27FC236}">
                    <a16:creationId xmlns:a16="http://schemas.microsoft.com/office/drawing/2014/main" id="{CA6CE641-5DEB-4A06-B9C3-B726A334C21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65" name="Freeform 36">
                <a:extLst>
                  <a:ext uri="{FF2B5EF4-FFF2-40B4-BE49-F238E27FC236}">
                    <a16:creationId xmlns:a16="http://schemas.microsoft.com/office/drawing/2014/main" id="{D08C7C1C-DF39-4479-94BD-47E71DE4221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66" name="Freeform 37">
                <a:extLst>
                  <a:ext uri="{FF2B5EF4-FFF2-40B4-BE49-F238E27FC236}">
                    <a16:creationId xmlns:a16="http://schemas.microsoft.com/office/drawing/2014/main" id="{27C5EAA7-E449-48C0-9B14-E677E6ECF89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67" name="Freeform 38">
                <a:extLst>
                  <a:ext uri="{FF2B5EF4-FFF2-40B4-BE49-F238E27FC236}">
                    <a16:creationId xmlns:a16="http://schemas.microsoft.com/office/drawing/2014/main" id="{AA6A8A39-39D4-41FE-9974-CB46106A73D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68" name="Freeform 39">
                <a:extLst>
                  <a:ext uri="{FF2B5EF4-FFF2-40B4-BE49-F238E27FC236}">
                    <a16:creationId xmlns:a16="http://schemas.microsoft.com/office/drawing/2014/main" id="{433C6D82-AE91-4A0C-97C6-34399C90847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69" name="Freeform 40">
                <a:extLst>
                  <a:ext uri="{FF2B5EF4-FFF2-40B4-BE49-F238E27FC236}">
                    <a16:creationId xmlns:a16="http://schemas.microsoft.com/office/drawing/2014/main" id="{D4C06E36-D233-423A-BC95-5B4D5BE35CB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70" name="Rectangle 41">
                <a:extLst>
                  <a:ext uri="{FF2B5EF4-FFF2-40B4-BE49-F238E27FC236}">
                    <a16:creationId xmlns:a16="http://schemas.microsoft.com/office/drawing/2014/main" id="{E1B0EEC1-CF7A-4761-B477-941DB41A83D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rrowhead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xmlns:p14="http://schemas.microsoft.com/office/powerpoint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</p:grpSp>
      </p:grpSp>
      <p:grpSp>
        <p:nvGrpSpPr>
          <p:cNvPr id="99" name="Group 98">
            <a:extLst>
              <a:ext uri="{FF2B5EF4-FFF2-40B4-BE49-F238E27FC236}">
                <a16:creationId xmlns:a16="http://schemas.microsoft.com/office/drawing/2014/main" id="{70A29ECD-D68F-4AC9-9FA0-BEF7663BC1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1"/>
            <a:ext cx="12192003" cy="6858001"/>
            <a:chOff x="0" y="-1"/>
            <a:chExt cx="12192003" cy="6858001"/>
          </a:xfrm>
        </p:grpSpPr>
        <p:sp useBgFill="1">
          <p:nvSpPr>
            <p:cNvPr id="100" name="Rectangle 99">
              <a:extLst>
                <a:ext uri="{FF2B5EF4-FFF2-40B4-BE49-F238E27FC236}">
                  <a16:creationId xmlns:a16="http://schemas.microsoft.com/office/drawing/2014/main" id="{0569ADE5-A097-4089-9B9C-A0B54CA84A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-1"/>
              <a:ext cx="12192000" cy="6858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01" name="Picture 2">
              <a:extLst>
                <a:ext uri="{FF2B5EF4-FFF2-40B4-BE49-F238E27FC236}">
                  <a16:creationId xmlns:a16="http://schemas.microsoft.com/office/drawing/2014/main" id="{CF4B08C5-FA5E-4D68-801D-E99E9ECF4C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 noChangeArrowheads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3">
              <a:alphaModFix amt="30000"/>
              <a:duotone>
                <a:prstClr val="black"/>
                <a:schemeClr val="tx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1"/>
              <a:ext cx="12192003" cy="6858001"/>
            </a:xfrm>
            <a:prstGeom prst="rect">
              <a:avLst/>
            </a:prstGeom>
            <a:noFill/>
            <a:extLst>
              <a:ext uri="{909E8E84-426E-40dd-AFC4-6F175D3DCCD1}">
                <a14:hiddenFill xmlns="" xmlns:a16="http://schemas.microsoft.com/office/drawing/2014/main" xmlns:a14="http://schemas.microsoft.com/office/drawing/2010/main" xmlns:p14="http://schemas.microsoft.com/office/powerpoint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3" name="Group 102">
            <a:extLst>
              <a:ext uri="{FF2B5EF4-FFF2-40B4-BE49-F238E27FC236}">
                <a16:creationId xmlns:a16="http://schemas.microsoft.com/office/drawing/2014/main" id="{9B1032AD-1AE2-4F16-A732-9C0A6A744C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72533" y="0"/>
            <a:ext cx="11455400" cy="6848476"/>
            <a:chOff x="372533" y="0"/>
            <a:chExt cx="11455400" cy="6848476"/>
          </a:xfrm>
        </p:grpSpPr>
        <p:sp>
          <p:nvSpPr>
            <p:cNvPr id="104" name="Round Diagonal Corner Rectangle 7">
              <a:extLst>
                <a:ext uri="{FF2B5EF4-FFF2-40B4-BE49-F238E27FC236}">
                  <a16:creationId xmlns:a16="http://schemas.microsoft.com/office/drawing/2014/main" id="{D5BF75F8-4EA2-44F2-B6EA-3102419BE4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22867" y="766234"/>
              <a:ext cx="10346266" cy="5325532"/>
            </a:xfrm>
            <a:prstGeom prst="round2DiagRect">
              <a:avLst>
                <a:gd name="adj1" fmla="val 4147"/>
                <a:gd name="adj2" fmla="val 0"/>
              </a:avLst>
            </a:prstGeom>
            <a:solidFill>
              <a:schemeClr val="bg1">
                <a:alpha val="80000"/>
              </a:schemeClr>
            </a:solidFill>
            <a:ln w="19050" cap="sq">
              <a:solidFill>
                <a:schemeClr val="tx2">
                  <a:alpha val="60000"/>
                </a:schemeClr>
              </a:solidFill>
              <a:miter lim="800000"/>
            </a:ln>
            <a:effectLst>
              <a:outerShdw blurRad="889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05" name="Group 104">
              <a:extLst>
                <a:ext uri="{FF2B5EF4-FFF2-40B4-BE49-F238E27FC236}">
                  <a16:creationId xmlns:a16="http://schemas.microsoft.com/office/drawing/2014/main" id="{620CA03C-559B-4B3D-94FA-4FAAB3C701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11085512" y="0"/>
              <a:ext cx="650875" cy="1730375"/>
              <a:chOff x="11347978" y="0"/>
              <a:chExt cx="650875" cy="1730375"/>
            </a:xfrm>
          </p:grpSpPr>
          <p:sp>
            <p:nvSpPr>
              <p:cNvPr id="125" name="Freeform 32">
                <a:extLst>
                  <a:ext uri="{FF2B5EF4-FFF2-40B4-BE49-F238E27FC236}">
                    <a16:creationId xmlns:a16="http://schemas.microsoft.com/office/drawing/2014/main" id="{0D9400F9-20AC-487F-8333-B1D60C326B5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467041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solidFill>
                <a:schemeClr val="tx2">
                  <a:alpha val="80000"/>
                </a:schemeClr>
              </a:solidFill>
              <a:ln>
                <a:noFill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26" name="Freeform 33">
                <a:extLst>
                  <a:ext uri="{FF2B5EF4-FFF2-40B4-BE49-F238E27FC236}">
                    <a16:creationId xmlns:a16="http://schemas.microsoft.com/office/drawing/2014/main" id="{A3C314B8-9D5B-430A-93F5-13AA6EA5D0D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347978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solidFill>
                <a:schemeClr val="tx2">
                  <a:alpha val="80000"/>
                </a:schemeClr>
              </a:solidFill>
              <a:ln>
                <a:noFill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27" name="Freeform 34">
                <a:extLst>
                  <a:ext uri="{FF2B5EF4-FFF2-40B4-BE49-F238E27FC236}">
                    <a16:creationId xmlns:a16="http://schemas.microsoft.com/office/drawing/2014/main" id="{0AE01D6D-B764-4C22-B93C-1EB06BEACFE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614678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solidFill>
                <a:schemeClr val="tx2">
                  <a:alpha val="80000"/>
                </a:schemeClr>
              </a:solidFill>
              <a:ln>
                <a:noFill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28" name="Freeform 37">
                <a:extLst>
                  <a:ext uri="{FF2B5EF4-FFF2-40B4-BE49-F238E27FC236}">
                    <a16:creationId xmlns:a16="http://schemas.microsoft.com/office/drawing/2014/main" id="{83F0D1C3-E2D7-4810-B68A-4A9CD7ED9A0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694053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solidFill>
                <a:schemeClr val="tx2">
                  <a:alpha val="80000"/>
                </a:schemeClr>
              </a:solidFill>
              <a:ln>
                <a:noFill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106" name="Group 105">
              <a:extLst>
                <a:ext uri="{FF2B5EF4-FFF2-40B4-BE49-F238E27FC236}">
                  <a16:creationId xmlns:a16="http://schemas.microsoft.com/office/drawing/2014/main" id="{504DCDB6-51D7-4CA8-8C00-D2C7CC7BDC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flipH="1">
              <a:off x="11229445" y="4867275"/>
              <a:ext cx="598488" cy="1981201"/>
              <a:chOff x="11424178" y="4867275"/>
              <a:chExt cx="598488" cy="1981201"/>
            </a:xfrm>
          </p:grpSpPr>
          <p:sp>
            <p:nvSpPr>
              <p:cNvPr id="119" name="Freeform 35">
                <a:extLst>
                  <a:ext uri="{FF2B5EF4-FFF2-40B4-BE49-F238E27FC236}">
                    <a16:creationId xmlns:a16="http://schemas.microsoft.com/office/drawing/2014/main" id="{398FAFF7-9785-43B0-9808-4152480B4A1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514666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solidFill>
                <a:schemeClr val="tx2">
                  <a:alpha val="80000"/>
                </a:schemeClr>
              </a:solidFill>
              <a:ln>
                <a:noFill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20" name="Freeform 36">
                <a:extLst>
                  <a:ext uri="{FF2B5EF4-FFF2-40B4-BE49-F238E27FC236}">
                    <a16:creationId xmlns:a16="http://schemas.microsoft.com/office/drawing/2014/main" id="{74FF4F16-1B2B-45C7-8B72-A6E1BDCA8F3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755966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solidFill>
                <a:schemeClr val="tx2">
                  <a:alpha val="80000"/>
                </a:schemeClr>
              </a:solidFill>
              <a:ln>
                <a:noFill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21" name="Freeform 38">
                <a:extLst>
                  <a:ext uri="{FF2B5EF4-FFF2-40B4-BE49-F238E27FC236}">
                    <a16:creationId xmlns:a16="http://schemas.microsoft.com/office/drawing/2014/main" id="{024C58FF-B88A-4C98-84F5-5250D7ECBEA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619441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solidFill>
                <a:schemeClr val="tx2">
                  <a:alpha val="80000"/>
                </a:schemeClr>
              </a:solidFill>
              <a:ln>
                <a:noFill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22" name="Freeform 39">
                <a:extLst>
                  <a:ext uri="{FF2B5EF4-FFF2-40B4-BE49-F238E27FC236}">
                    <a16:creationId xmlns:a16="http://schemas.microsoft.com/office/drawing/2014/main" id="{CF66BE12-1011-4281-9B5B-9EB78748CB6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424178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solidFill>
                <a:schemeClr val="tx2">
                  <a:alpha val="80000"/>
                </a:schemeClr>
              </a:solidFill>
              <a:ln>
                <a:noFill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23" name="Freeform 40">
                <a:extLst>
                  <a:ext uri="{FF2B5EF4-FFF2-40B4-BE49-F238E27FC236}">
                    <a16:creationId xmlns:a16="http://schemas.microsoft.com/office/drawing/2014/main" id="{2B990641-2D85-4B84-B550-76A15FEA3CB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832166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solidFill>
                <a:schemeClr val="tx2">
                  <a:alpha val="80000"/>
                </a:schemeClr>
              </a:solidFill>
              <a:ln>
                <a:noFill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24" name="Rectangle 41">
                <a:extLst>
                  <a:ext uri="{FF2B5EF4-FFF2-40B4-BE49-F238E27FC236}">
                    <a16:creationId xmlns:a16="http://schemas.microsoft.com/office/drawing/2014/main" id="{AF8C6C46-BE99-434C-B6A1-24CC16A7A62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rrowhead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922653" y="6596063"/>
                <a:ext cx="23813" cy="252413"/>
              </a:xfrm>
              <a:prstGeom prst="rect">
                <a:avLst/>
              </a:prstGeom>
              <a:solidFill>
                <a:schemeClr val="tx2">
                  <a:alpha val="80000"/>
                </a:schemeClr>
              </a:solidFill>
              <a:ln>
                <a:noFill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107" name="Group 106">
              <a:extLst>
                <a:ext uri="{FF2B5EF4-FFF2-40B4-BE49-F238E27FC236}">
                  <a16:creationId xmlns:a16="http://schemas.microsoft.com/office/drawing/2014/main" id="{60203417-ECB2-441C-9E31-E1311E693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flipH="1">
              <a:off x="440267" y="5118101"/>
              <a:ext cx="650875" cy="1730375"/>
              <a:chOff x="118533" y="5118101"/>
              <a:chExt cx="650875" cy="1730375"/>
            </a:xfrm>
          </p:grpSpPr>
          <p:sp>
            <p:nvSpPr>
              <p:cNvPr id="115" name="Freeform 32">
                <a:extLst>
                  <a:ext uri="{FF2B5EF4-FFF2-40B4-BE49-F238E27FC236}">
                    <a16:creationId xmlns:a16="http://schemas.microsoft.com/office/drawing/2014/main" id="{C99E031B-FF68-4278-A520-932C94F876B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flipV="1">
                <a:off x="237596" y="6335713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solidFill>
                <a:schemeClr val="tx2">
                  <a:alpha val="80000"/>
                </a:schemeClr>
              </a:solidFill>
              <a:ln>
                <a:noFill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16" name="Freeform 33">
                <a:extLst>
                  <a:ext uri="{FF2B5EF4-FFF2-40B4-BE49-F238E27FC236}">
                    <a16:creationId xmlns:a16="http://schemas.microsoft.com/office/drawing/2014/main" id="{C06A442B-E101-4380-BD3C-E29B08A8D06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flipV="1">
                <a:off x="118533" y="622141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solidFill>
                <a:schemeClr val="tx2">
                  <a:alpha val="80000"/>
                </a:schemeClr>
              </a:solidFill>
              <a:ln>
                <a:noFill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17" name="Freeform 34">
                <a:extLst>
                  <a:ext uri="{FF2B5EF4-FFF2-40B4-BE49-F238E27FC236}">
                    <a16:creationId xmlns:a16="http://schemas.microsoft.com/office/drawing/2014/main" id="{22720611-CCB1-48C9-ACCB-05985597F6F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flipV="1">
                <a:off x="385233" y="5118101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solidFill>
                <a:schemeClr val="tx2">
                  <a:alpha val="80000"/>
                </a:schemeClr>
              </a:solidFill>
              <a:ln>
                <a:noFill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18" name="Freeform 37">
                <a:extLst>
                  <a:ext uri="{FF2B5EF4-FFF2-40B4-BE49-F238E27FC236}">
                    <a16:creationId xmlns:a16="http://schemas.microsoft.com/office/drawing/2014/main" id="{1FA4B526-A1D1-4B3C-B36D-2F286F5375E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flipV="1">
                <a:off x="464608" y="5299075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solidFill>
                <a:schemeClr val="tx2">
                  <a:alpha val="80000"/>
                </a:schemeClr>
              </a:solidFill>
              <a:ln>
                <a:noFill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108" name="Group 107">
              <a:extLst>
                <a:ext uri="{FF2B5EF4-FFF2-40B4-BE49-F238E27FC236}">
                  <a16:creationId xmlns:a16="http://schemas.microsoft.com/office/drawing/2014/main" id="{3BE11AF3-15F8-4578-9B8B-2F066B5505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372533" y="0"/>
              <a:ext cx="598488" cy="1981201"/>
              <a:chOff x="194733" y="0"/>
              <a:chExt cx="598488" cy="1981201"/>
            </a:xfrm>
          </p:grpSpPr>
          <p:sp>
            <p:nvSpPr>
              <p:cNvPr id="109" name="Freeform 35">
                <a:extLst>
                  <a:ext uri="{FF2B5EF4-FFF2-40B4-BE49-F238E27FC236}">
                    <a16:creationId xmlns:a16="http://schemas.microsoft.com/office/drawing/2014/main" id="{0CF1BE1B-D6DD-411E-96AB-2BEDA39C865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flipV="1">
                <a:off x="285221" y="0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solidFill>
                <a:schemeClr val="tx2">
                  <a:alpha val="80000"/>
                </a:schemeClr>
              </a:solidFill>
              <a:ln>
                <a:noFill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10" name="Freeform 36">
                <a:extLst>
                  <a:ext uri="{FF2B5EF4-FFF2-40B4-BE49-F238E27FC236}">
                    <a16:creationId xmlns:a16="http://schemas.microsoft.com/office/drawing/2014/main" id="{785B83A2-9629-402A-BDFF-564D2AAE8A0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flipV="1">
                <a:off x="526521" y="1141413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solidFill>
                <a:schemeClr val="tx2">
                  <a:alpha val="80000"/>
                </a:schemeClr>
              </a:solidFill>
              <a:ln>
                <a:noFill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11" name="Freeform 38">
                <a:extLst>
                  <a:ext uri="{FF2B5EF4-FFF2-40B4-BE49-F238E27FC236}">
                    <a16:creationId xmlns:a16="http://schemas.microsoft.com/office/drawing/2014/main" id="{66C9EABC-41F6-4014-90E5-D4213FE9D62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flipV="1">
                <a:off x="389996" y="1792288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solidFill>
                <a:schemeClr val="tx2">
                  <a:alpha val="80000"/>
                </a:schemeClr>
              </a:solidFill>
              <a:ln>
                <a:noFill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12" name="Freeform 39">
                <a:extLst>
                  <a:ext uri="{FF2B5EF4-FFF2-40B4-BE49-F238E27FC236}">
                    <a16:creationId xmlns:a16="http://schemas.microsoft.com/office/drawing/2014/main" id="{A0FA8F7F-2926-4F25-9088-A3E86D0B746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flipV="1">
                <a:off x="194733" y="0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solidFill>
                <a:schemeClr val="tx2">
                  <a:alpha val="80000"/>
                </a:schemeClr>
              </a:solidFill>
              <a:ln>
                <a:noFill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13" name="Freeform 40">
                <a:extLst>
                  <a:ext uri="{FF2B5EF4-FFF2-40B4-BE49-F238E27FC236}">
                    <a16:creationId xmlns:a16="http://schemas.microsoft.com/office/drawing/2014/main" id="{527A5DDC-207D-4303-9F79-5D19A87E167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flipV="1">
                <a:off x="602721" y="24288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solidFill>
                <a:schemeClr val="tx2">
                  <a:alpha val="80000"/>
                </a:schemeClr>
              </a:solidFill>
              <a:ln>
                <a:noFill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14" name="Rectangle 41">
                <a:extLst>
                  <a:ext uri="{FF2B5EF4-FFF2-40B4-BE49-F238E27FC236}">
                    <a16:creationId xmlns:a16="http://schemas.microsoft.com/office/drawing/2014/main" id="{B21A0178-E0A0-4E63-BB90-0919529662F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rrowhead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flipV="1">
                <a:off x="693208" y="0"/>
                <a:ext cx="23813" cy="252413"/>
              </a:xfrm>
              <a:prstGeom prst="rect">
                <a:avLst/>
              </a:prstGeom>
              <a:solidFill>
                <a:schemeClr val="tx2">
                  <a:alpha val="80000"/>
                </a:schemeClr>
              </a:solidFill>
              <a:ln>
                <a:noFill/>
              </a:ln>
            </p:spPr>
            <p:txBody>
              <a:bodyPr/>
              <a:lstStyle/>
              <a:p>
                <a:endParaRPr lang="en-GB"/>
              </a:p>
            </p:txBody>
          </p:sp>
        </p:grpSp>
      </p:grpSp>
      <p:graphicFrame>
        <p:nvGraphicFramePr>
          <p:cNvPr id="5" name="TextBox 1">
            <a:extLst>
              <a:ext uri="{FF2B5EF4-FFF2-40B4-BE49-F238E27FC236}">
                <a16:creationId xmlns:a16="http://schemas.microsoft.com/office/drawing/2014/main" id="{C2FF1B5E-5AD0-94D1-3CD8-853537071BD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93940726"/>
              </p:ext>
            </p:extLst>
          </p:nvPr>
        </p:nvGraphicFramePr>
        <p:xfrm>
          <a:off x="1143001" y="2252134"/>
          <a:ext cx="9905999" cy="34543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8968596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8000"/>
                <a:hueMod val="94000"/>
                <a:satMod val="148000"/>
                <a:lumMod val="150000"/>
              </a:schemeClr>
            </a:gs>
            <a:gs pos="100000">
              <a:schemeClr val="bg2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6" name="Rectangle 55">
            <a:extLst>
              <a:ext uri="{FF2B5EF4-FFF2-40B4-BE49-F238E27FC236}">
                <a16:creationId xmlns:a16="http://schemas.microsoft.com/office/drawing/2014/main" id="{E978A47D-4F17-40FE-AB70-7AF78A9575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5400" y="-14287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8" name="Group 57">
            <a:extLst>
              <a:ext uri="{FF2B5EF4-FFF2-40B4-BE49-F238E27FC236}">
                <a16:creationId xmlns:a16="http://schemas.microsoft.com/office/drawing/2014/main" id="{85BE3A7E-6A3F-401E-A025-BBB8FDB8DD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4288" y="0"/>
            <a:ext cx="1220788" cy="6858001"/>
            <a:chOff x="-14288" y="0"/>
            <a:chExt cx="1220788" cy="6858001"/>
          </a:xfrm>
          <a:solidFill>
            <a:schemeClr val="tx1">
              <a:alpha val="60000"/>
            </a:schemeClr>
          </a:solidFill>
        </p:grpSpPr>
        <p:sp>
          <p:nvSpPr>
            <p:cNvPr id="59" name="Rectangle 5">
              <a:extLst>
                <a:ext uri="{FF2B5EF4-FFF2-40B4-BE49-F238E27FC236}">
                  <a16:creationId xmlns:a16="http://schemas.microsoft.com/office/drawing/2014/main" id="{41EE9036-817C-476C-BD59-B5184F9A3E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300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0" name="Freeform 6">
              <a:extLst>
                <a:ext uri="{FF2B5EF4-FFF2-40B4-BE49-F238E27FC236}">
                  <a16:creationId xmlns:a16="http://schemas.microsoft.com/office/drawing/2014/main" id="{F098087A-B4E4-4300-A841-44988BD88E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337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1" name="Freeform 7">
              <a:extLst>
                <a:ext uri="{FF2B5EF4-FFF2-40B4-BE49-F238E27FC236}">
                  <a16:creationId xmlns:a16="http://schemas.microsoft.com/office/drawing/2014/main" id="{F5BD5F4B-A39C-4DF9-84E4-A4D33F30E6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575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2" name="Freeform 8">
              <a:extLst>
                <a:ext uri="{FF2B5EF4-FFF2-40B4-BE49-F238E27FC236}">
                  <a16:creationId xmlns:a16="http://schemas.microsoft.com/office/drawing/2014/main" id="{D7FA9858-BFA0-4D5B-AF72-B1B65EB069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00025" y="4763"/>
              <a:ext cx="369888" cy="1811338"/>
            </a:xfrm>
            <a:custGeom>
              <a:avLst/>
              <a:gdLst/>
              <a:ahLst/>
              <a:cxnLst/>
              <a:rect l="0" t="0" r="r" b="b"/>
              <a:pathLst>
                <a:path w="233" h="1141">
                  <a:moveTo>
                    <a:pt x="218" y="1141"/>
                  </a:moveTo>
                  <a:lnTo>
                    <a:pt x="0" y="626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623"/>
                  </a:lnTo>
                  <a:lnTo>
                    <a:pt x="233" y="1135"/>
                  </a:lnTo>
                  <a:lnTo>
                    <a:pt x="218" y="11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3" name="Freeform 9">
              <a:extLst>
                <a:ext uri="{FF2B5EF4-FFF2-40B4-BE49-F238E27FC236}">
                  <a16:creationId xmlns:a16="http://schemas.microsoft.com/office/drawing/2014/main" id="{A508A5F3-AFE0-4750-A9C2-B51A514FFC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03237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3" y="0"/>
                    <a:pt x="40" y="6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9"/>
                    <a:pt x="31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4" name="Freeform 10">
              <a:extLst>
                <a:ext uri="{FF2B5EF4-FFF2-40B4-BE49-F238E27FC236}">
                  <a16:creationId xmlns:a16="http://schemas.microsoft.com/office/drawing/2014/main" id="{92B4AAEB-ABF4-42A7-BE52-0B442190D1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5750" y="4763"/>
              <a:ext cx="369888" cy="1430338"/>
            </a:xfrm>
            <a:custGeom>
              <a:avLst/>
              <a:gdLst/>
              <a:ahLst/>
              <a:cxnLst/>
              <a:rect l="0" t="0" r="r" b="b"/>
              <a:pathLst>
                <a:path w="233" h="901">
                  <a:moveTo>
                    <a:pt x="221" y="901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380"/>
                  </a:lnTo>
                  <a:lnTo>
                    <a:pt x="233" y="895"/>
                  </a:lnTo>
                  <a:lnTo>
                    <a:pt x="221" y="9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5" name="Freeform 11">
              <a:extLst>
                <a:ext uri="{FF2B5EF4-FFF2-40B4-BE49-F238E27FC236}">
                  <a16:creationId xmlns:a16="http://schemas.microsoft.com/office/drawing/2014/main" id="{3767C370-4A42-4376-8CAE-606C4BC8F4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6100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6" name="Freeform 12">
              <a:extLst>
                <a:ext uri="{FF2B5EF4-FFF2-40B4-BE49-F238E27FC236}">
                  <a16:creationId xmlns:a16="http://schemas.microsoft.com/office/drawing/2014/main" id="{36205F53-9C95-4954-B97C-1625BB8A35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8962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3" y="0"/>
                    <a:pt x="40" y="7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9"/>
                    <a:pt x="31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7" name="Freeform 13">
              <a:extLst>
                <a:ext uri="{FF2B5EF4-FFF2-40B4-BE49-F238E27FC236}">
                  <a16:creationId xmlns:a16="http://schemas.microsoft.com/office/drawing/2014/main" id="{DC80B58E-3469-43E9-96FC-D747B69830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8962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8" name="Freeform 14">
              <a:extLst>
                <a:ext uri="{FF2B5EF4-FFF2-40B4-BE49-F238E27FC236}">
                  <a16:creationId xmlns:a16="http://schemas.microsoft.com/office/drawing/2014/main" id="{E17A4ED2-DDD7-4B4D-A39C-9B0121C886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1350" y="0"/>
              <a:ext cx="422275" cy="527050"/>
            </a:xfrm>
            <a:custGeom>
              <a:avLst/>
              <a:gdLst/>
              <a:ahLst/>
              <a:cxnLst/>
              <a:rect l="0" t="0" r="r" b="b"/>
              <a:pathLst>
                <a:path w="266" h="332">
                  <a:moveTo>
                    <a:pt x="257" y="332"/>
                  </a:moveTo>
                  <a:lnTo>
                    <a:pt x="48" y="123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3" y="114"/>
                  </a:lnTo>
                  <a:lnTo>
                    <a:pt x="266" y="320"/>
                  </a:lnTo>
                  <a:lnTo>
                    <a:pt x="257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9" name="Freeform 15">
              <a:extLst>
                <a:ext uri="{FF2B5EF4-FFF2-40B4-BE49-F238E27FC236}">
                  <a16:creationId xmlns:a16="http://schemas.microsoft.com/office/drawing/2014/main" id="{A2C14A85-E7A9-4E1D-809F-20F5CFA788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0762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0" name="Line 16">
              <a:extLst>
                <a:ext uri="{FF2B5EF4-FFF2-40B4-BE49-F238E27FC236}">
                  <a16:creationId xmlns:a16="http://schemas.microsoft.com/office/drawing/2014/main" id="{F3D51E32-9399-4B7F-8D91-BF9A068B83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ShapeType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763" y="9525"/>
              <a:ext cx="0" cy="0"/>
            </a:xfrm>
            <a:prstGeom prst="line">
              <a:avLst/>
            </a:prstGeom>
            <a:grpFill/>
            <a:ln w="15" cap="flat">
              <a:solidFill>
                <a:srgbClr val="FFFFFF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" name="Freeform 17">
              <a:extLst>
                <a:ext uri="{FF2B5EF4-FFF2-40B4-BE49-F238E27FC236}">
                  <a16:creationId xmlns:a16="http://schemas.microsoft.com/office/drawing/2014/main" id="{9969F9D2-502D-4C1D-ABA5-02B1BF2A00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525" y="1801813"/>
              <a:ext cx="123825" cy="127000"/>
            </a:xfrm>
            <a:custGeom>
              <a:avLst/>
              <a:gdLst/>
              <a:ahLst/>
              <a:cxnLst/>
              <a:rect l="0" t="0" r="r" b="b"/>
              <a:pathLst>
                <a:path w="78" h="80">
                  <a:moveTo>
                    <a:pt x="6" y="80"/>
                  </a:moveTo>
                  <a:lnTo>
                    <a:pt x="0" y="71"/>
                  </a:lnTo>
                  <a:lnTo>
                    <a:pt x="69" y="0"/>
                  </a:lnTo>
                  <a:lnTo>
                    <a:pt x="78" y="9"/>
                  </a:lnTo>
                  <a:lnTo>
                    <a:pt x="6" y="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2" name="Freeform 18">
              <a:extLst>
                <a:ext uri="{FF2B5EF4-FFF2-40B4-BE49-F238E27FC236}">
                  <a16:creationId xmlns:a16="http://schemas.microsoft.com/office/drawing/2014/main" id="{4AE555C6-5623-478A-BF35-63E9929A3A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9525" y="3549650"/>
              <a:ext cx="147638" cy="481013"/>
            </a:xfrm>
            <a:custGeom>
              <a:avLst/>
              <a:gdLst/>
              <a:ahLst/>
              <a:cxnLst/>
              <a:rect l="0" t="0" r="r" b="b"/>
              <a:pathLst>
                <a:path w="93" h="303">
                  <a:moveTo>
                    <a:pt x="93" y="303"/>
                  </a:moveTo>
                  <a:lnTo>
                    <a:pt x="78" y="303"/>
                  </a:lnTo>
                  <a:lnTo>
                    <a:pt x="78" y="78"/>
                  </a:lnTo>
                  <a:lnTo>
                    <a:pt x="0" y="12"/>
                  </a:lnTo>
                  <a:lnTo>
                    <a:pt x="12" y="0"/>
                  </a:lnTo>
                  <a:lnTo>
                    <a:pt x="93" y="69"/>
                  </a:lnTo>
                  <a:lnTo>
                    <a:pt x="93" y="30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3" name="Freeform 19">
              <a:extLst>
                <a:ext uri="{FF2B5EF4-FFF2-40B4-BE49-F238E27FC236}">
                  <a16:creationId xmlns:a16="http://schemas.microsoft.com/office/drawing/2014/main" id="{A3D3AED4-A69E-4301-9BB4-436DC5F0C9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8587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4" name="Freeform 20">
              <a:extLst>
                <a:ext uri="{FF2B5EF4-FFF2-40B4-BE49-F238E27FC236}">
                  <a16:creationId xmlns:a16="http://schemas.microsoft.com/office/drawing/2014/main" id="{C3B8082C-2D81-48D7-8B45-85B7C89296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04787" y="1849438"/>
              <a:ext cx="114300" cy="107950"/>
            </a:xfrm>
            <a:custGeom>
              <a:avLst/>
              <a:gdLst/>
              <a:ahLst/>
              <a:cxnLst/>
              <a:rect l="0" t="0" r="r" b="b"/>
              <a:pathLst>
                <a:path w="24" h="23">
                  <a:moveTo>
                    <a:pt x="12" y="23"/>
                  </a:moveTo>
                  <a:cubicBezTo>
                    <a:pt x="6" y="23"/>
                    <a:pt x="0" y="18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18" y="0"/>
                    <a:pt x="24" y="5"/>
                    <a:pt x="24" y="12"/>
                  </a:cubicBezTo>
                  <a:cubicBezTo>
                    <a:pt x="24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20" y="16"/>
                    <a:pt x="20" y="12"/>
                  </a:cubicBezTo>
                  <a:cubicBezTo>
                    <a:pt x="20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5" name="Rectangle 21">
              <a:extLst>
                <a:ext uri="{FF2B5EF4-FFF2-40B4-BE49-F238E27FC236}">
                  <a16:creationId xmlns:a16="http://schemas.microsoft.com/office/drawing/2014/main" id="{9AD35461-BA86-408B-8A29-244EB2F2FB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3350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6" name="Freeform 22">
              <a:extLst>
                <a:ext uri="{FF2B5EF4-FFF2-40B4-BE49-F238E27FC236}">
                  <a16:creationId xmlns:a16="http://schemas.microsoft.com/office/drawing/2014/main" id="{F238E495-B6C6-4857-899B-CDD5848312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23837" y="5041900"/>
              <a:ext cx="369888" cy="1801813"/>
            </a:xfrm>
            <a:custGeom>
              <a:avLst/>
              <a:gdLst/>
              <a:ahLst/>
              <a:cxnLst/>
              <a:rect l="0" t="0" r="r" b="b"/>
              <a:pathLst>
                <a:path w="233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8" y="0"/>
                  </a:lnTo>
                  <a:lnTo>
                    <a:pt x="233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7" name="Freeform 23">
              <a:extLst>
                <a:ext uri="{FF2B5EF4-FFF2-40B4-BE49-F238E27FC236}">
                  <a16:creationId xmlns:a16="http://schemas.microsoft.com/office/drawing/2014/main" id="{E20A751E-054C-4EC2-8DA3-0EC923A658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387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8" name="Freeform 24">
              <a:extLst>
                <a:ext uri="{FF2B5EF4-FFF2-40B4-BE49-F238E27FC236}">
                  <a16:creationId xmlns:a16="http://schemas.microsoft.com/office/drawing/2014/main" id="{B6E8E701-3D21-4E5C-AB6E-9A74046970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4288" y="5627688"/>
              <a:ext cx="85725" cy="1216025"/>
            </a:xfrm>
            <a:custGeom>
              <a:avLst/>
              <a:gdLst/>
              <a:ahLst/>
              <a:cxnLst/>
              <a:rect l="0" t="0" r="r" b="b"/>
              <a:pathLst>
                <a:path w="54" h="766">
                  <a:moveTo>
                    <a:pt x="54" y="766"/>
                  </a:moveTo>
                  <a:lnTo>
                    <a:pt x="36" y="766"/>
                  </a:lnTo>
                  <a:lnTo>
                    <a:pt x="36" y="149"/>
                  </a:lnTo>
                  <a:lnTo>
                    <a:pt x="0" y="3"/>
                  </a:lnTo>
                  <a:lnTo>
                    <a:pt x="18" y="0"/>
                  </a:lnTo>
                  <a:lnTo>
                    <a:pt x="54" y="146"/>
                  </a:lnTo>
                  <a:lnTo>
                    <a:pt x="54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79" name="Freeform 25">
              <a:extLst>
                <a:ext uri="{FF2B5EF4-FFF2-40B4-BE49-F238E27FC236}">
                  <a16:creationId xmlns:a16="http://schemas.microsoft.com/office/drawing/2014/main" id="{431BDA41-D09D-4984-B888-756F5F81B4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7050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80" name="Freeform 26">
              <a:extLst>
                <a:ext uri="{FF2B5EF4-FFF2-40B4-BE49-F238E27FC236}">
                  <a16:creationId xmlns:a16="http://schemas.microsoft.com/office/drawing/2014/main" id="{0DC943D2-20E4-4C00-82D2-D405A7C00B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09562" y="5422900"/>
              <a:ext cx="374650" cy="1425575"/>
            </a:xfrm>
            <a:custGeom>
              <a:avLst/>
              <a:gdLst/>
              <a:ahLst/>
              <a:cxnLst/>
              <a:rect l="0" t="0" r="r" b="b"/>
              <a:pathLst>
                <a:path w="236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3" y="512"/>
                  </a:lnTo>
                  <a:lnTo>
                    <a:pt x="221" y="0"/>
                  </a:lnTo>
                  <a:lnTo>
                    <a:pt x="236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81" name="Freeform 27">
              <a:extLst>
                <a:ext uri="{FF2B5EF4-FFF2-40B4-BE49-F238E27FC236}">
                  <a16:creationId xmlns:a16="http://schemas.microsoft.com/office/drawing/2014/main" id="{4BC34A74-80A2-4DE1-8ADC-BBD1709035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69912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82" name="Freeform 28">
              <a:extLst>
                <a:ext uri="{FF2B5EF4-FFF2-40B4-BE49-F238E27FC236}">
                  <a16:creationId xmlns:a16="http://schemas.microsoft.com/office/drawing/2014/main" id="{C6C3CA25-431F-4E26-952D-4AA9C4C725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12775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83" name="Freeform 29">
              <a:extLst>
                <a:ext uri="{FF2B5EF4-FFF2-40B4-BE49-F238E27FC236}">
                  <a16:creationId xmlns:a16="http://schemas.microsoft.com/office/drawing/2014/main" id="{776D1836-82AE-40EF-9829-C6B8D2CF02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12775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84" name="Freeform 30">
              <a:extLst>
                <a:ext uri="{FF2B5EF4-FFF2-40B4-BE49-F238E27FC236}">
                  <a16:creationId xmlns:a16="http://schemas.microsoft.com/office/drawing/2014/main" id="{9A8E397E-ADF9-45C1-98F4-3F5A86378B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9925" y="6330950"/>
              <a:ext cx="417513" cy="517525"/>
            </a:xfrm>
            <a:custGeom>
              <a:avLst/>
              <a:gdLst/>
              <a:ahLst/>
              <a:cxnLst/>
              <a:rect l="0" t="0" r="r" b="b"/>
              <a:pathLst>
                <a:path w="263" h="326">
                  <a:moveTo>
                    <a:pt x="15" y="326"/>
                  </a:moveTo>
                  <a:lnTo>
                    <a:pt x="0" y="320"/>
                  </a:lnTo>
                  <a:lnTo>
                    <a:pt x="45" y="206"/>
                  </a:lnTo>
                  <a:lnTo>
                    <a:pt x="48" y="206"/>
                  </a:lnTo>
                  <a:lnTo>
                    <a:pt x="254" y="0"/>
                  </a:lnTo>
                  <a:lnTo>
                    <a:pt x="263" y="12"/>
                  </a:lnTo>
                  <a:lnTo>
                    <a:pt x="60" y="215"/>
                  </a:lnTo>
                  <a:lnTo>
                    <a:pt x="15" y="3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85" name="Freeform 31">
              <a:extLst>
                <a:ext uri="{FF2B5EF4-FFF2-40B4-BE49-F238E27FC236}">
                  <a16:creationId xmlns:a16="http://schemas.microsoft.com/office/drawing/2014/main" id="{DE07CFD9-357F-40BC-A792-CE874BFE50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337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F5422A6-35C5-AAEE-E154-45A3157FF1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1082673"/>
            <a:ext cx="2869416" cy="4708528"/>
          </a:xfrm>
        </p:spPr>
        <p:txBody>
          <a:bodyPr>
            <a:normAutofit/>
          </a:bodyPr>
          <a:lstStyle/>
          <a:p>
            <a:pPr algn="r"/>
            <a:r>
              <a:rPr lang="en-NZ" sz="3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Reference List</a:t>
            </a:r>
          </a:p>
        </p:txBody>
      </p:sp>
      <p:cxnSp>
        <p:nvCxnSpPr>
          <p:cNvPr id="87" name="Straight Connector 86">
            <a:extLst>
              <a:ext uri="{FF2B5EF4-FFF2-40B4-BE49-F238E27FC236}">
                <a16:creationId xmlns:a16="http://schemas.microsoft.com/office/drawing/2014/main" id="{085ECEC0-FF5D-4348-92C7-1EA7C61E77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454684"/>
            <a:ext cx="0" cy="3649129"/>
          </a:xfrm>
          <a:prstGeom prst="line">
            <a:avLst/>
          </a:prstGeom>
          <a:ln w="25400">
            <a:solidFill>
              <a:schemeClr val="tx1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0AA9D3-4EC3-0987-9FEA-3ABEE82BC8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7763" y="1082673"/>
            <a:ext cx="5751237" cy="4708528"/>
          </a:xfrm>
        </p:spPr>
        <p:txBody>
          <a:bodyPr anchor="ctr">
            <a:normAutofit/>
          </a:bodyPr>
          <a:lstStyle/>
          <a:p>
            <a:pPr>
              <a:lnSpc>
                <a:spcPct val="110000"/>
              </a:lnSpc>
            </a:pP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Abdulrahman, S. and Trengove, M. (2025). Mitigated deployment strategy for ethical AI in clinical settings. </a:t>
            </a:r>
            <a:r>
              <a:rPr lang="en-GB" sz="700" i="1" dirty="0">
                <a:latin typeface="Arial" panose="020B0604020202020204" pitchFamily="34" charset="0"/>
                <a:cs typeface="Arial" panose="020B0604020202020204" pitchFamily="34" charset="0"/>
              </a:rPr>
              <a:t>BMJ Health &amp; Care Informatics</a:t>
            </a: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, 32(1), pp. e101363–e101363.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      Available at: </a:t>
            </a:r>
            <a:r>
              <a:rPr lang="en-GB" sz="700" u="sng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https://doi.org/10.1136/bmjhci-2024-101363</a:t>
            </a: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(Accessed: 8 February 2026).</a:t>
            </a:r>
          </a:p>
          <a:p>
            <a:pPr>
              <a:lnSpc>
                <a:spcPct val="110000"/>
              </a:lnSpc>
            </a:pP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Cancer Research UK (2024). </a:t>
            </a:r>
            <a:r>
              <a:rPr lang="en-GB" sz="700" i="1" dirty="0">
                <a:latin typeface="Arial" panose="020B0604020202020204" pitchFamily="34" charset="0"/>
                <a:cs typeface="Arial" panose="020B0604020202020204" pitchFamily="34" charset="0"/>
              </a:rPr>
              <a:t>Melanoma skin cancer statistics</a:t>
            </a: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GB" sz="700" u="sng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https://www.cancerresearchuk.org</a:t>
            </a:r>
            <a:r>
              <a:rPr lang="en-GB" sz="700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(Accessed : 8 February 2026).</a:t>
            </a:r>
          </a:p>
          <a:p>
            <a:pPr>
              <a:lnSpc>
                <a:spcPct val="110000"/>
              </a:lnSpc>
            </a:pP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Department of Health and Social Care (DHSC) (2022</a:t>
            </a:r>
            <a:r>
              <a:rPr lang="en-GB" sz="700" i="1" dirty="0">
                <a:latin typeface="Arial" panose="020B0604020202020204" pitchFamily="34" charset="0"/>
                <a:cs typeface="Arial" panose="020B0604020202020204" pitchFamily="34" charset="0"/>
              </a:rPr>
              <a:t>) A Plan for Digital Health and Social Care</a:t>
            </a: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. London: DHSC. Available at: </a:t>
            </a:r>
            <a:r>
              <a:rPr lang="en-GB" sz="700" u="sng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https://www.gov.uk/government/publications/a-plan-for-digital-health-and-social-care</a:t>
            </a: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 (Accessed: 8 February 2026).</a:t>
            </a:r>
          </a:p>
          <a:p>
            <a:pPr>
              <a:lnSpc>
                <a:spcPct val="110000"/>
              </a:lnSpc>
            </a:pP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Great Britain (2018) </a:t>
            </a:r>
            <a:r>
              <a:rPr lang="en-GB" sz="700" i="1" dirty="0">
                <a:latin typeface="Arial" panose="020B0604020202020204" pitchFamily="34" charset="0"/>
                <a:cs typeface="Arial" panose="020B0604020202020204" pitchFamily="34" charset="0"/>
              </a:rPr>
              <a:t>UK General Data Protection Regulation (Retained Regulation (EU) 2016/679). </a:t>
            </a: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London: HMSO </a:t>
            </a:r>
            <a:r>
              <a:rPr lang="en-GB" sz="700" i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Available at: </a:t>
            </a:r>
            <a:r>
              <a:rPr lang="en-GB" sz="700" u="sng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https://www.legislation.gov.uk/eur/2016/679/contents</a:t>
            </a: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 (Accessed: 19 February 2026)</a:t>
            </a:r>
          </a:p>
          <a:p>
            <a:pPr>
              <a:lnSpc>
                <a:spcPct val="110000"/>
              </a:lnSpc>
            </a:pP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Janda, M., Horsham, C., Vagenas, D., Loescher, L. J., Gillespie, N., Koh, U. and Soyer, H. P. (2020). Accuracy of mobile digital </a:t>
            </a:r>
            <a:r>
              <a:rPr lang="en-GB" sz="700" dirty="0" err="1">
                <a:latin typeface="Arial" panose="020B0604020202020204" pitchFamily="34" charset="0"/>
                <a:cs typeface="Arial" panose="020B0604020202020204" pitchFamily="34" charset="0"/>
              </a:rPr>
              <a:t>teledermoscopy</a:t>
            </a: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 for skin self-examinations in adults at high risk of skin cancer: an open-label, randomized controlled trial. </a:t>
            </a:r>
            <a:r>
              <a:rPr lang="en-GB" sz="700" i="1" dirty="0">
                <a:latin typeface="Arial" panose="020B0604020202020204" pitchFamily="34" charset="0"/>
                <a:cs typeface="Arial" panose="020B0604020202020204" pitchFamily="34" charset="0"/>
              </a:rPr>
              <a:t>The Lancet Digital Health</a:t>
            </a: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, 2(3), e129-e137. Available at: </a:t>
            </a:r>
            <a:r>
              <a:rPr lang="en-GB" sz="700" u="sng" dirty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https://www.thelancet.com/journals/landig/article/PIIS2589-7500(20)30001-7/fulltext</a:t>
            </a: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 (Accessed: 10 February 2026).</a:t>
            </a:r>
          </a:p>
          <a:p>
            <a:pPr>
              <a:lnSpc>
                <a:spcPct val="110000"/>
              </a:lnSpc>
            </a:pP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 Kawsar, A., Hussain, K., Kalsi, D., </a:t>
            </a:r>
            <a:r>
              <a:rPr lang="en-GB" sz="700" dirty="0" err="1">
                <a:latin typeface="Arial" panose="020B0604020202020204" pitchFamily="34" charset="0"/>
                <a:cs typeface="Arial" panose="020B0604020202020204" pitchFamily="34" charset="0"/>
              </a:rPr>
              <a:t>Kemos</a:t>
            </a: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, P., Marsden, H. and Thomas, L. (2023). Patient perspectives of artificial intelligence as a medical device in a skin cancer pathway. </a:t>
            </a:r>
            <a:r>
              <a:rPr lang="en-GB" sz="700" i="1" dirty="0">
                <a:latin typeface="Arial" panose="020B0604020202020204" pitchFamily="34" charset="0"/>
                <a:cs typeface="Arial" panose="020B0604020202020204" pitchFamily="34" charset="0"/>
              </a:rPr>
              <a:t>Frontiers in Medicine</a:t>
            </a: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, 10, 1259595.  Available at: </a:t>
            </a:r>
            <a:r>
              <a:rPr lang="en-GB" sz="700" u="sng" dirty="0"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https://www.frontiersin.org/journals/medicine/articles/10.3389/fmed.2023.1259595/pdf</a:t>
            </a: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 (Accessed: 11 February 2026).</a:t>
            </a:r>
          </a:p>
          <a:p>
            <a:pPr>
              <a:lnSpc>
                <a:spcPct val="110000"/>
              </a:lnSpc>
            </a:pP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Li, Z., Koban, K. C., Schenck, T. L., Giunta, R. E., Li, Q. and Sun, Y. (2022). Artificial intelligence in dermatology image analysis: current developments and future trends. </a:t>
            </a:r>
            <a:r>
              <a:rPr lang="en-GB" sz="700" i="1" dirty="0">
                <a:latin typeface="Arial" panose="020B0604020202020204" pitchFamily="34" charset="0"/>
                <a:cs typeface="Arial" panose="020B0604020202020204" pitchFamily="34" charset="0"/>
              </a:rPr>
              <a:t>Journal of Clinical Medicine</a:t>
            </a: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700" i="1" dirty="0">
                <a:latin typeface="Arial" panose="020B0604020202020204" pitchFamily="34" charset="0"/>
                <a:cs typeface="Arial" panose="020B0604020202020204" pitchFamily="34" charset="0"/>
              </a:rPr>
              <a:t>11</a:t>
            </a: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(22), 6826. Available at: </a:t>
            </a:r>
            <a:r>
              <a:rPr lang="en-GB" sz="700" u="sng" dirty="0"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https://www.mdpi.com/2077-0383/11/22/6826</a:t>
            </a: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 (Accessed: 13 February 2026).</a:t>
            </a:r>
          </a:p>
          <a:p>
            <a:pPr>
              <a:lnSpc>
                <a:spcPct val="110000"/>
              </a:lnSpc>
            </a:pP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Lim, K., Neal‐Smith, G., Mitchell, C., Xerri, J. and </a:t>
            </a:r>
            <a:r>
              <a:rPr lang="en-GB" sz="700" dirty="0" err="1">
                <a:latin typeface="Arial" panose="020B0604020202020204" pitchFamily="34" charset="0"/>
                <a:cs typeface="Arial" panose="020B0604020202020204" pitchFamily="34" charset="0"/>
              </a:rPr>
              <a:t>Chuanromanee</a:t>
            </a: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, P. (2022). Perceptions of the use of artificial intelligence in the diagnosis of skin cancer: an outpatient survey. </a:t>
            </a:r>
            <a:r>
              <a:rPr lang="en-GB" sz="700" i="1" dirty="0">
                <a:latin typeface="Arial" panose="020B0604020202020204" pitchFamily="34" charset="0"/>
                <a:cs typeface="Arial" panose="020B0604020202020204" pitchFamily="34" charset="0"/>
              </a:rPr>
              <a:t>Clinical and Experimental Dermatology</a:t>
            </a: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, 47(3), 542-546.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       Available at: </a:t>
            </a:r>
            <a:r>
              <a:rPr lang="en-GB" sz="700" u="sng" dirty="0">
                <a:latin typeface="Arial" panose="020B0604020202020204" pitchFamily="34" charset="0"/>
                <a:cs typeface="Arial" panose="020B0604020202020204" pitchFamily="34" charset="0"/>
                <a:hlinkClick r:id="rId10"/>
              </a:rPr>
              <a:t>https://academic.oup.com/ced/article-abstract/47/3/542/6693211</a:t>
            </a: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(Accessed: 13 February 2026).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7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>
              <a:lnSpc>
                <a:spcPct val="110000"/>
              </a:lnSpc>
            </a:pPr>
            <a:endParaRPr lang="en-GB" sz="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en-GB" sz="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89" name="Group 88">
            <a:extLst>
              <a:ext uri="{FF2B5EF4-FFF2-40B4-BE49-F238E27FC236}">
                <a16:creationId xmlns:a16="http://schemas.microsoft.com/office/drawing/2014/main" id="{F4E035BE-9FF4-43D3-BC25-CF582D7FF8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364912" y="0"/>
            <a:ext cx="674688" cy="6848476"/>
            <a:chOff x="11364912" y="0"/>
            <a:chExt cx="674688" cy="6848476"/>
          </a:xfrm>
          <a:solidFill>
            <a:schemeClr val="tx1">
              <a:alpha val="60000"/>
            </a:schemeClr>
          </a:solidFill>
        </p:grpSpPr>
        <p:sp>
          <p:nvSpPr>
            <p:cNvPr id="90" name="Freeform 32">
              <a:extLst>
                <a:ext uri="{FF2B5EF4-FFF2-40B4-BE49-F238E27FC236}">
                  <a16:creationId xmlns:a16="http://schemas.microsoft.com/office/drawing/2014/main" id="{F98BCEB2-EC20-4E84-A994-0AC37292C8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83975" y="0"/>
              <a:ext cx="417513" cy="512763"/>
            </a:xfrm>
            <a:custGeom>
              <a:avLst/>
              <a:gdLst/>
              <a:ahLst/>
              <a:cxnLst/>
              <a:rect l="0" t="0" r="r" b="b"/>
              <a:pathLst>
                <a:path w="263" h="323">
                  <a:moveTo>
                    <a:pt x="12" y="323"/>
                  </a:moveTo>
                  <a:lnTo>
                    <a:pt x="0" y="314"/>
                  </a:lnTo>
                  <a:lnTo>
                    <a:pt x="203" y="108"/>
                  </a:lnTo>
                  <a:lnTo>
                    <a:pt x="248" y="0"/>
                  </a:lnTo>
                  <a:lnTo>
                    <a:pt x="263" y="6"/>
                  </a:lnTo>
                  <a:lnTo>
                    <a:pt x="218" y="117"/>
                  </a:lnTo>
                  <a:lnTo>
                    <a:pt x="218" y="117"/>
                  </a:lnTo>
                  <a:lnTo>
                    <a:pt x="12" y="3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91" name="Freeform 33">
              <a:extLst>
                <a:ext uri="{FF2B5EF4-FFF2-40B4-BE49-F238E27FC236}">
                  <a16:creationId xmlns:a16="http://schemas.microsoft.com/office/drawing/2014/main" id="{7A2E1821-AEDF-417E-9F17-83379E9C09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364912" y="474663"/>
              <a:ext cx="157163" cy="152400"/>
            </a:xfrm>
            <a:custGeom>
              <a:avLst/>
              <a:gdLst/>
              <a:ahLst/>
              <a:cxnLst/>
              <a:rect l="0" t="0" r="r" b="b"/>
              <a:pathLst>
                <a:path w="33" h="32">
                  <a:moveTo>
                    <a:pt x="17" y="32"/>
                  </a:moveTo>
                  <a:cubicBezTo>
                    <a:pt x="13" y="32"/>
                    <a:pt x="9" y="30"/>
                    <a:pt x="6" y="27"/>
                  </a:cubicBezTo>
                  <a:cubicBezTo>
                    <a:pt x="0" y="21"/>
                    <a:pt x="0" y="11"/>
                    <a:pt x="6" y="5"/>
                  </a:cubicBezTo>
                  <a:cubicBezTo>
                    <a:pt x="9" y="2"/>
                    <a:pt x="13" y="0"/>
                    <a:pt x="17" y="0"/>
                  </a:cubicBezTo>
                  <a:cubicBezTo>
                    <a:pt x="21" y="0"/>
                    <a:pt x="25" y="2"/>
                    <a:pt x="28" y="5"/>
                  </a:cubicBezTo>
                  <a:cubicBezTo>
                    <a:pt x="31" y="8"/>
                    <a:pt x="33" y="12"/>
                    <a:pt x="33" y="16"/>
                  </a:cubicBezTo>
                  <a:cubicBezTo>
                    <a:pt x="33" y="20"/>
                    <a:pt x="31" y="24"/>
                    <a:pt x="28" y="27"/>
                  </a:cubicBezTo>
                  <a:cubicBezTo>
                    <a:pt x="25" y="30"/>
                    <a:pt x="21" y="32"/>
                    <a:pt x="17" y="32"/>
                  </a:cubicBezTo>
                  <a:close/>
                  <a:moveTo>
                    <a:pt x="17" y="4"/>
                  </a:moveTo>
                  <a:cubicBezTo>
                    <a:pt x="14" y="4"/>
                    <a:pt x="11" y="6"/>
                    <a:pt x="9" y="8"/>
                  </a:cubicBezTo>
                  <a:cubicBezTo>
                    <a:pt x="4" y="12"/>
                    <a:pt x="4" y="20"/>
                    <a:pt x="9" y="24"/>
                  </a:cubicBezTo>
                  <a:cubicBezTo>
                    <a:pt x="11" y="27"/>
                    <a:pt x="14" y="28"/>
                    <a:pt x="17" y="28"/>
                  </a:cubicBezTo>
                  <a:cubicBezTo>
                    <a:pt x="20" y="28"/>
                    <a:pt x="23" y="27"/>
                    <a:pt x="26" y="24"/>
                  </a:cubicBezTo>
                  <a:cubicBezTo>
                    <a:pt x="30" y="20"/>
                    <a:pt x="30" y="12"/>
                    <a:pt x="26" y="8"/>
                  </a:cubicBezTo>
                  <a:cubicBezTo>
                    <a:pt x="23" y="6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92" name="Freeform 34">
              <a:extLst>
                <a:ext uri="{FF2B5EF4-FFF2-40B4-BE49-F238E27FC236}">
                  <a16:creationId xmlns:a16="http://schemas.microsoft.com/office/drawing/2014/main" id="{CB3734E2-8292-4B47-B6AB-0E5A058DE9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631612" y="1539875"/>
              <a:ext cx="188913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93" name="Freeform 35">
              <a:extLst>
                <a:ext uri="{FF2B5EF4-FFF2-40B4-BE49-F238E27FC236}">
                  <a16:creationId xmlns:a16="http://schemas.microsoft.com/office/drawing/2014/main" id="{A0B09C51-29AB-45C0-B707-CCFB9DF280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31600" y="5694363"/>
              <a:ext cx="298450" cy="1154113"/>
            </a:xfrm>
            <a:custGeom>
              <a:avLst/>
              <a:gdLst/>
              <a:ahLst/>
              <a:cxnLst/>
              <a:rect l="0" t="0" r="r" b="b"/>
              <a:pathLst>
                <a:path w="188" h="727">
                  <a:moveTo>
                    <a:pt x="15" y="727"/>
                  </a:moveTo>
                  <a:lnTo>
                    <a:pt x="0" y="727"/>
                  </a:lnTo>
                  <a:lnTo>
                    <a:pt x="0" y="407"/>
                  </a:lnTo>
                  <a:lnTo>
                    <a:pt x="0" y="407"/>
                  </a:lnTo>
                  <a:lnTo>
                    <a:pt x="176" y="0"/>
                  </a:lnTo>
                  <a:lnTo>
                    <a:pt x="188" y="6"/>
                  </a:lnTo>
                  <a:lnTo>
                    <a:pt x="15" y="410"/>
                  </a:lnTo>
                  <a:lnTo>
                    <a:pt x="15" y="7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94" name="Freeform 36">
              <a:extLst>
                <a:ext uri="{FF2B5EF4-FFF2-40B4-BE49-F238E27FC236}">
                  <a16:creationId xmlns:a16="http://schemas.microsoft.com/office/drawing/2014/main" id="{510C0CED-AE1B-45AE-B5E1-57521E589D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772900" y="5551488"/>
              <a:ext cx="157163" cy="155575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5"/>
                    <a:pt x="0" y="16"/>
                  </a:cubicBezTo>
                  <a:cubicBezTo>
                    <a:pt x="0" y="7"/>
                    <a:pt x="8" y="0"/>
                    <a:pt x="17" y="0"/>
                  </a:cubicBezTo>
                  <a:cubicBezTo>
                    <a:pt x="26" y="0"/>
                    <a:pt x="33" y="7"/>
                    <a:pt x="33" y="16"/>
                  </a:cubicBezTo>
                  <a:cubicBezTo>
                    <a:pt x="33" y="25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9"/>
                    <a:pt x="4" y="16"/>
                  </a:cubicBezTo>
                  <a:cubicBezTo>
                    <a:pt x="4" y="23"/>
                    <a:pt x="10" y="29"/>
                    <a:pt x="17" y="29"/>
                  </a:cubicBezTo>
                  <a:cubicBezTo>
                    <a:pt x="23" y="29"/>
                    <a:pt x="29" y="23"/>
                    <a:pt x="29" y="16"/>
                  </a:cubicBezTo>
                  <a:cubicBezTo>
                    <a:pt x="29" y="9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95" name="Freeform 37">
              <a:extLst>
                <a:ext uri="{FF2B5EF4-FFF2-40B4-BE49-F238E27FC236}">
                  <a16:creationId xmlns:a16="http://schemas.microsoft.com/office/drawing/2014/main" id="{591F2327-4B45-41AA-B41C-7404B6A1E4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710987" y="4763"/>
              <a:ext cx="304800" cy="1544638"/>
            </a:xfrm>
            <a:custGeom>
              <a:avLst/>
              <a:gdLst/>
              <a:ahLst/>
              <a:cxnLst/>
              <a:rect l="0" t="0" r="r" b="b"/>
              <a:pathLst>
                <a:path w="192" h="973">
                  <a:moveTo>
                    <a:pt x="15" y="973"/>
                  </a:moveTo>
                  <a:lnTo>
                    <a:pt x="0" y="973"/>
                  </a:lnTo>
                  <a:lnTo>
                    <a:pt x="0" y="790"/>
                  </a:lnTo>
                  <a:lnTo>
                    <a:pt x="174" y="614"/>
                  </a:lnTo>
                  <a:lnTo>
                    <a:pt x="174" y="0"/>
                  </a:lnTo>
                  <a:lnTo>
                    <a:pt x="192" y="0"/>
                  </a:lnTo>
                  <a:lnTo>
                    <a:pt x="192" y="620"/>
                  </a:lnTo>
                  <a:lnTo>
                    <a:pt x="15" y="796"/>
                  </a:lnTo>
                  <a:lnTo>
                    <a:pt x="15" y="97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96" name="Freeform 38">
              <a:extLst>
                <a:ext uri="{FF2B5EF4-FFF2-40B4-BE49-F238E27FC236}">
                  <a16:creationId xmlns:a16="http://schemas.microsoft.com/office/drawing/2014/main" id="{5A63224C-41A0-42C0-96F6-0B2BE99A13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636375" y="4867275"/>
              <a:ext cx="188913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97" name="Freeform 39">
              <a:extLst>
                <a:ext uri="{FF2B5EF4-FFF2-40B4-BE49-F238E27FC236}">
                  <a16:creationId xmlns:a16="http://schemas.microsoft.com/office/drawing/2014/main" id="{A7C00B9F-C253-4776-9935-EC02254A4F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41112" y="5046663"/>
              <a:ext cx="307975" cy="1801813"/>
            </a:xfrm>
            <a:custGeom>
              <a:avLst/>
              <a:gdLst/>
              <a:ahLst/>
              <a:cxnLst/>
              <a:rect l="0" t="0" r="r" b="b"/>
              <a:pathLst>
                <a:path w="194" h="1135">
                  <a:moveTo>
                    <a:pt x="18" y="1135"/>
                  </a:moveTo>
                  <a:lnTo>
                    <a:pt x="0" y="1135"/>
                  </a:lnTo>
                  <a:lnTo>
                    <a:pt x="0" y="354"/>
                  </a:lnTo>
                  <a:lnTo>
                    <a:pt x="176" y="177"/>
                  </a:lnTo>
                  <a:lnTo>
                    <a:pt x="176" y="0"/>
                  </a:lnTo>
                  <a:lnTo>
                    <a:pt x="194" y="0"/>
                  </a:lnTo>
                  <a:lnTo>
                    <a:pt x="194" y="183"/>
                  </a:lnTo>
                  <a:lnTo>
                    <a:pt x="18" y="360"/>
                  </a:lnTo>
                  <a:lnTo>
                    <a:pt x="18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98" name="Freeform 40">
              <a:extLst>
                <a:ext uri="{FF2B5EF4-FFF2-40B4-BE49-F238E27FC236}">
                  <a16:creationId xmlns:a16="http://schemas.microsoft.com/office/drawing/2014/main" id="{5062D4AA-13F3-4064-8440-FFE8562D85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849100" y="64166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99" name="Rectangle 41">
              <a:extLst>
                <a:ext uri="{FF2B5EF4-FFF2-40B4-BE49-F238E27FC236}">
                  <a16:creationId xmlns:a16="http://schemas.microsoft.com/office/drawing/2014/main" id="{3E143B27-CB82-440B-879B-D25C1891C1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939587" y="6596063"/>
              <a:ext cx="23813" cy="2524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0191532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8000"/>
                <a:hueMod val="94000"/>
                <a:satMod val="148000"/>
                <a:lumMod val="150000"/>
              </a:schemeClr>
            </a:gs>
            <a:gs pos="100000">
              <a:schemeClr val="bg2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7" name="Picture 2">
            <a:extLst>
              <a:ext uri="{FF2B5EF4-FFF2-40B4-BE49-F238E27FC236}">
                <a16:creationId xmlns:a16="http://schemas.microsoft.com/office/drawing/2014/main" id="{9FBB3149-8289-4060-BB01-ED3047C531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6="http://schemas.microsoft.com/office/drawing/2014/main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9" name="Group 238">
            <a:extLst>
              <a:ext uri="{FF2B5EF4-FFF2-40B4-BE49-F238E27FC236}">
                <a16:creationId xmlns:a16="http://schemas.microsoft.com/office/drawing/2014/main" id="{3BAEF7DA-43C4-4736-B5A3-B48E6125AB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240" name="Group 239">
              <a:extLst>
                <a:ext uri="{FF2B5EF4-FFF2-40B4-BE49-F238E27FC236}">
                  <a16:creationId xmlns:a16="http://schemas.microsoft.com/office/drawing/2014/main" id="{A909436B-313B-4D27-BD55-E8303EF451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52" name="Rectangle 5">
                <a:extLst>
                  <a:ext uri="{FF2B5EF4-FFF2-40B4-BE49-F238E27FC236}">
                    <a16:creationId xmlns:a16="http://schemas.microsoft.com/office/drawing/2014/main" id="{758BC0E2-32D9-41ED-907C-DA3C4A698EF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rrowhead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53" name="Freeform 6">
                <a:extLst>
                  <a:ext uri="{FF2B5EF4-FFF2-40B4-BE49-F238E27FC236}">
                    <a16:creationId xmlns:a16="http://schemas.microsoft.com/office/drawing/2014/main" id="{41E486E5-1757-4896-A762-4D0BE33091A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54" name="Freeform 7">
                <a:extLst>
                  <a:ext uri="{FF2B5EF4-FFF2-40B4-BE49-F238E27FC236}">
                    <a16:creationId xmlns:a16="http://schemas.microsoft.com/office/drawing/2014/main" id="{5812B4BD-11B4-43E6-B3D0-1F424A9FD83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55" name="Freeform 8">
                <a:extLst>
                  <a:ext uri="{FF2B5EF4-FFF2-40B4-BE49-F238E27FC236}">
                    <a16:creationId xmlns:a16="http://schemas.microsoft.com/office/drawing/2014/main" id="{6A0E1D38-C2A3-42C9-920D-F40319CE16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56" name="Freeform 9">
                <a:extLst>
                  <a:ext uri="{FF2B5EF4-FFF2-40B4-BE49-F238E27FC236}">
                    <a16:creationId xmlns:a16="http://schemas.microsoft.com/office/drawing/2014/main" id="{3FAF6AF3-9B01-4BEB-BB6B-08B34851198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57" name="Freeform 10">
                <a:extLst>
                  <a:ext uri="{FF2B5EF4-FFF2-40B4-BE49-F238E27FC236}">
                    <a16:creationId xmlns:a16="http://schemas.microsoft.com/office/drawing/2014/main" id="{53F7FADA-61E9-4AAB-BED8-D6FD1BB5455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58" name="Freeform 11">
                <a:extLst>
                  <a:ext uri="{FF2B5EF4-FFF2-40B4-BE49-F238E27FC236}">
                    <a16:creationId xmlns:a16="http://schemas.microsoft.com/office/drawing/2014/main" id="{46419F9F-3EEC-45FF-98BB-4F20D5347EC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59" name="Freeform 12">
                <a:extLst>
                  <a:ext uri="{FF2B5EF4-FFF2-40B4-BE49-F238E27FC236}">
                    <a16:creationId xmlns:a16="http://schemas.microsoft.com/office/drawing/2014/main" id="{1E081BCD-31AF-4E94-966D-497357D2219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60" name="Freeform 13">
                <a:extLst>
                  <a:ext uri="{FF2B5EF4-FFF2-40B4-BE49-F238E27FC236}">
                    <a16:creationId xmlns:a16="http://schemas.microsoft.com/office/drawing/2014/main" id="{5082EAA7-B95F-462F-8307-2C9EC1C35A7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61" name="Freeform 14">
                <a:extLst>
                  <a:ext uri="{FF2B5EF4-FFF2-40B4-BE49-F238E27FC236}">
                    <a16:creationId xmlns:a16="http://schemas.microsoft.com/office/drawing/2014/main" id="{E9A57125-4B73-448E-B7B7-94380A928DF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62" name="Freeform 15">
                <a:extLst>
                  <a:ext uri="{FF2B5EF4-FFF2-40B4-BE49-F238E27FC236}">
                    <a16:creationId xmlns:a16="http://schemas.microsoft.com/office/drawing/2014/main" id="{7290E834-81F0-42A1-B66B-33D45805739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63" name="Line 16">
                <a:extLst>
                  <a:ext uri="{FF2B5EF4-FFF2-40B4-BE49-F238E27FC236}">
                    <a16:creationId xmlns:a16="http://schemas.microsoft.com/office/drawing/2014/main" id="{C9FA5563-6ED2-4EAC-A8ED-DF71850ACD9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ShapeType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64" name="Freeform 17">
                <a:extLst>
                  <a:ext uri="{FF2B5EF4-FFF2-40B4-BE49-F238E27FC236}">
                    <a16:creationId xmlns:a16="http://schemas.microsoft.com/office/drawing/2014/main" id="{50479572-5CA3-41F4-8BDC-F039335C2C0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65" name="Freeform 18">
                <a:extLst>
                  <a:ext uri="{FF2B5EF4-FFF2-40B4-BE49-F238E27FC236}">
                    <a16:creationId xmlns:a16="http://schemas.microsoft.com/office/drawing/2014/main" id="{4156CB6F-DF65-4A51-A840-7A4177BDF6E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66" name="Freeform 19">
                <a:extLst>
                  <a:ext uri="{FF2B5EF4-FFF2-40B4-BE49-F238E27FC236}">
                    <a16:creationId xmlns:a16="http://schemas.microsoft.com/office/drawing/2014/main" id="{9252974F-88C0-4CAA-A42D-E94E2B7A6D4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67" name="Freeform 20">
                <a:extLst>
                  <a:ext uri="{FF2B5EF4-FFF2-40B4-BE49-F238E27FC236}">
                    <a16:creationId xmlns:a16="http://schemas.microsoft.com/office/drawing/2014/main" id="{DE3974B2-2875-4AFE-A30A-6EE823E5799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68" name="Rectangle 21">
                <a:extLst>
                  <a:ext uri="{FF2B5EF4-FFF2-40B4-BE49-F238E27FC236}">
                    <a16:creationId xmlns:a16="http://schemas.microsoft.com/office/drawing/2014/main" id="{948A52FE-E1B0-4297-BBBE-C860B4E3D3F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rrowhead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69" name="Freeform 22">
                <a:extLst>
                  <a:ext uri="{FF2B5EF4-FFF2-40B4-BE49-F238E27FC236}">
                    <a16:creationId xmlns:a16="http://schemas.microsoft.com/office/drawing/2014/main" id="{C6E71B5D-6B02-417C-A0CF-4447C55F27E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70" name="Freeform 23">
                <a:extLst>
                  <a:ext uri="{FF2B5EF4-FFF2-40B4-BE49-F238E27FC236}">
                    <a16:creationId xmlns:a16="http://schemas.microsoft.com/office/drawing/2014/main" id="{0FB94710-B373-451B-84A2-947DDB4564E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71" name="Freeform 24">
                <a:extLst>
                  <a:ext uri="{FF2B5EF4-FFF2-40B4-BE49-F238E27FC236}">
                    <a16:creationId xmlns:a16="http://schemas.microsoft.com/office/drawing/2014/main" id="{4E47778B-FD55-4A2C-A53F-E548158C897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72" name="Freeform 25">
                <a:extLst>
                  <a:ext uri="{FF2B5EF4-FFF2-40B4-BE49-F238E27FC236}">
                    <a16:creationId xmlns:a16="http://schemas.microsoft.com/office/drawing/2014/main" id="{DA2A4F49-8FC4-4F12-8707-A6CC117E588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73" name="Freeform 26">
                <a:extLst>
                  <a:ext uri="{FF2B5EF4-FFF2-40B4-BE49-F238E27FC236}">
                    <a16:creationId xmlns:a16="http://schemas.microsoft.com/office/drawing/2014/main" id="{2293D140-51FA-484D-8464-785D8FD3DD6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74" name="Freeform 27">
                <a:extLst>
                  <a:ext uri="{FF2B5EF4-FFF2-40B4-BE49-F238E27FC236}">
                    <a16:creationId xmlns:a16="http://schemas.microsoft.com/office/drawing/2014/main" id="{AA66B21A-3C7F-426E-9C38-C0D6AEF1300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75" name="Freeform 28">
                <a:extLst>
                  <a:ext uri="{FF2B5EF4-FFF2-40B4-BE49-F238E27FC236}">
                    <a16:creationId xmlns:a16="http://schemas.microsoft.com/office/drawing/2014/main" id="{F22F8B0E-04B8-4D29-9E19-CACDAE6ABD0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76" name="Freeform 29">
                <a:extLst>
                  <a:ext uri="{FF2B5EF4-FFF2-40B4-BE49-F238E27FC236}">
                    <a16:creationId xmlns:a16="http://schemas.microsoft.com/office/drawing/2014/main" id="{E0D8C2CC-1759-4605-B3C9-DA4B1EF2509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77" name="Freeform 30">
                <a:extLst>
                  <a:ext uri="{FF2B5EF4-FFF2-40B4-BE49-F238E27FC236}">
                    <a16:creationId xmlns:a16="http://schemas.microsoft.com/office/drawing/2014/main" id="{547A4BC3-AA95-4A78-AC23-65A4CE843B0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78" name="Freeform 31">
                <a:extLst>
                  <a:ext uri="{FF2B5EF4-FFF2-40B4-BE49-F238E27FC236}">
                    <a16:creationId xmlns:a16="http://schemas.microsoft.com/office/drawing/2014/main" id="{93059BC9-C7C3-41F9-8BBA-7BF49FF602B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241" name="Group 240">
              <a:extLst>
                <a:ext uri="{FF2B5EF4-FFF2-40B4-BE49-F238E27FC236}">
                  <a16:creationId xmlns:a16="http://schemas.microsoft.com/office/drawing/2014/main" id="{F335FE01-8192-4D2A-93F8-2F680F728C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42" name="Freeform 32">
                <a:extLst>
                  <a:ext uri="{FF2B5EF4-FFF2-40B4-BE49-F238E27FC236}">
                    <a16:creationId xmlns:a16="http://schemas.microsoft.com/office/drawing/2014/main" id="{A150A82A-9896-4D5B-BAA5-0A7ECD0789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43" name="Freeform 33">
                <a:extLst>
                  <a:ext uri="{FF2B5EF4-FFF2-40B4-BE49-F238E27FC236}">
                    <a16:creationId xmlns:a16="http://schemas.microsoft.com/office/drawing/2014/main" id="{82641EF7-9CDB-40BE-A964-13F866165C3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44" name="Freeform 34">
                <a:extLst>
                  <a:ext uri="{FF2B5EF4-FFF2-40B4-BE49-F238E27FC236}">
                    <a16:creationId xmlns:a16="http://schemas.microsoft.com/office/drawing/2014/main" id="{A1D1CF16-B5BD-4021-9BA9-637569FC801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45" name="Freeform 35">
                <a:extLst>
                  <a:ext uri="{FF2B5EF4-FFF2-40B4-BE49-F238E27FC236}">
                    <a16:creationId xmlns:a16="http://schemas.microsoft.com/office/drawing/2014/main" id="{FF13F72C-CC27-48A0-AC55-686AB9153E5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46" name="Freeform 36">
                <a:extLst>
                  <a:ext uri="{FF2B5EF4-FFF2-40B4-BE49-F238E27FC236}">
                    <a16:creationId xmlns:a16="http://schemas.microsoft.com/office/drawing/2014/main" id="{0EC3BA8B-33ED-483D-935C-170AD0C4DCF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47" name="Freeform 37">
                <a:extLst>
                  <a:ext uri="{FF2B5EF4-FFF2-40B4-BE49-F238E27FC236}">
                    <a16:creationId xmlns:a16="http://schemas.microsoft.com/office/drawing/2014/main" id="{C4C451E6-48CE-4642-B51D-FE448408724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48" name="Freeform 38">
                <a:extLst>
                  <a:ext uri="{FF2B5EF4-FFF2-40B4-BE49-F238E27FC236}">
                    <a16:creationId xmlns:a16="http://schemas.microsoft.com/office/drawing/2014/main" id="{0F88F098-E44C-4A45-AE2B-595A7B85275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49" name="Freeform 39">
                <a:extLst>
                  <a:ext uri="{FF2B5EF4-FFF2-40B4-BE49-F238E27FC236}">
                    <a16:creationId xmlns:a16="http://schemas.microsoft.com/office/drawing/2014/main" id="{5B782B5D-8B67-4CD5-A0B3-8067BBB3286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50" name="Freeform 40">
                <a:extLst>
                  <a:ext uri="{FF2B5EF4-FFF2-40B4-BE49-F238E27FC236}">
                    <a16:creationId xmlns:a16="http://schemas.microsoft.com/office/drawing/2014/main" id="{897A4906-0942-4CD6-840D-0915E0C4D09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51" name="Rectangle 41">
                <a:extLst>
                  <a:ext uri="{FF2B5EF4-FFF2-40B4-BE49-F238E27FC236}">
                    <a16:creationId xmlns:a16="http://schemas.microsoft.com/office/drawing/2014/main" id="{D1131789-2DD5-462E-9FC9-E25021F5CFB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rrowhead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</p:grpSp>
      </p:grpSp>
      <p:sp useBgFill="1">
        <p:nvSpPr>
          <p:cNvPr id="280" name="Rectangle 279">
            <a:extLst>
              <a:ext uri="{FF2B5EF4-FFF2-40B4-BE49-F238E27FC236}">
                <a16:creationId xmlns:a16="http://schemas.microsoft.com/office/drawing/2014/main" id="{E978A47D-4F17-40FE-AB70-7AF78A9575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5400" y="-14287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82" name="Group 281">
            <a:extLst>
              <a:ext uri="{FF2B5EF4-FFF2-40B4-BE49-F238E27FC236}">
                <a16:creationId xmlns:a16="http://schemas.microsoft.com/office/drawing/2014/main" id="{85BE3A7E-6A3F-401E-A025-BBB8FDB8DD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4288" y="0"/>
            <a:ext cx="1220788" cy="6858001"/>
            <a:chOff x="-14288" y="0"/>
            <a:chExt cx="1220788" cy="6858001"/>
          </a:xfrm>
          <a:solidFill>
            <a:schemeClr val="tx1">
              <a:alpha val="60000"/>
            </a:schemeClr>
          </a:solidFill>
        </p:grpSpPr>
        <p:sp>
          <p:nvSpPr>
            <p:cNvPr id="283" name="Rectangle 5">
              <a:extLst>
                <a:ext uri="{FF2B5EF4-FFF2-40B4-BE49-F238E27FC236}">
                  <a16:creationId xmlns:a16="http://schemas.microsoft.com/office/drawing/2014/main" id="{41EE9036-817C-476C-BD59-B5184F9A3E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300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84" name="Freeform 6">
              <a:extLst>
                <a:ext uri="{FF2B5EF4-FFF2-40B4-BE49-F238E27FC236}">
                  <a16:creationId xmlns:a16="http://schemas.microsoft.com/office/drawing/2014/main" id="{F098087A-B4E4-4300-A841-44988BD88E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337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85" name="Freeform 7">
              <a:extLst>
                <a:ext uri="{FF2B5EF4-FFF2-40B4-BE49-F238E27FC236}">
                  <a16:creationId xmlns:a16="http://schemas.microsoft.com/office/drawing/2014/main" id="{F5BD5F4B-A39C-4DF9-84E4-A4D33F30E6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575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86" name="Freeform 8">
              <a:extLst>
                <a:ext uri="{FF2B5EF4-FFF2-40B4-BE49-F238E27FC236}">
                  <a16:creationId xmlns:a16="http://schemas.microsoft.com/office/drawing/2014/main" id="{D7FA9858-BFA0-4D5B-AF72-B1B65EB069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00025" y="4763"/>
              <a:ext cx="369888" cy="1811338"/>
            </a:xfrm>
            <a:custGeom>
              <a:avLst/>
              <a:gdLst/>
              <a:ahLst/>
              <a:cxnLst/>
              <a:rect l="0" t="0" r="r" b="b"/>
              <a:pathLst>
                <a:path w="233" h="1141">
                  <a:moveTo>
                    <a:pt x="218" y="1141"/>
                  </a:moveTo>
                  <a:lnTo>
                    <a:pt x="0" y="626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623"/>
                  </a:lnTo>
                  <a:lnTo>
                    <a:pt x="233" y="1135"/>
                  </a:lnTo>
                  <a:lnTo>
                    <a:pt x="218" y="11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87" name="Freeform 9">
              <a:extLst>
                <a:ext uri="{FF2B5EF4-FFF2-40B4-BE49-F238E27FC236}">
                  <a16:creationId xmlns:a16="http://schemas.microsoft.com/office/drawing/2014/main" id="{A508A5F3-AFE0-4750-A9C2-B51A514FFC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03237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3" y="0"/>
                    <a:pt x="40" y="6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9"/>
                    <a:pt x="31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88" name="Freeform 10">
              <a:extLst>
                <a:ext uri="{FF2B5EF4-FFF2-40B4-BE49-F238E27FC236}">
                  <a16:creationId xmlns:a16="http://schemas.microsoft.com/office/drawing/2014/main" id="{92B4AAEB-ABF4-42A7-BE52-0B442190D1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5750" y="4763"/>
              <a:ext cx="369888" cy="1430338"/>
            </a:xfrm>
            <a:custGeom>
              <a:avLst/>
              <a:gdLst/>
              <a:ahLst/>
              <a:cxnLst/>
              <a:rect l="0" t="0" r="r" b="b"/>
              <a:pathLst>
                <a:path w="233" h="901">
                  <a:moveTo>
                    <a:pt x="221" y="901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380"/>
                  </a:lnTo>
                  <a:lnTo>
                    <a:pt x="233" y="895"/>
                  </a:lnTo>
                  <a:lnTo>
                    <a:pt x="221" y="9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89" name="Freeform 11">
              <a:extLst>
                <a:ext uri="{FF2B5EF4-FFF2-40B4-BE49-F238E27FC236}">
                  <a16:creationId xmlns:a16="http://schemas.microsoft.com/office/drawing/2014/main" id="{3767C370-4A42-4376-8CAE-606C4BC8F4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6100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90" name="Freeform 12">
              <a:extLst>
                <a:ext uri="{FF2B5EF4-FFF2-40B4-BE49-F238E27FC236}">
                  <a16:creationId xmlns:a16="http://schemas.microsoft.com/office/drawing/2014/main" id="{36205F53-9C95-4954-B97C-1625BB8A35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8962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3" y="0"/>
                    <a:pt x="40" y="7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9"/>
                    <a:pt x="31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91" name="Freeform 13">
              <a:extLst>
                <a:ext uri="{FF2B5EF4-FFF2-40B4-BE49-F238E27FC236}">
                  <a16:creationId xmlns:a16="http://schemas.microsoft.com/office/drawing/2014/main" id="{DC80B58E-3469-43E9-96FC-D747B69830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8962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92" name="Freeform 14">
              <a:extLst>
                <a:ext uri="{FF2B5EF4-FFF2-40B4-BE49-F238E27FC236}">
                  <a16:creationId xmlns:a16="http://schemas.microsoft.com/office/drawing/2014/main" id="{E17A4ED2-DDD7-4B4D-A39C-9B0121C886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1350" y="0"/>
              <a:ext cx="422275" cy="527050"/>
            </a:xfrm>
            <a:custGeom>
              <a:avLst/>
              <a:gdLst/>
              <a:ahLst/>
              <a:cxnLst/>
              <a:rect l="0" t="0" r="r" b="b"/>
              <a:pathLst>
                <a:path w="266" h="332">
                  <a:moveTo>
                    <a:pt x="257" y="332"/>
                  </a:moveTo>
                  <a:lnTo>
                    <a:pt x="48" y="123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3" y="114"/>
                  </a:lnTo>
                  <a:lnTo>
                    <a:pt x="266" y="320"/>
                  </a:lnTo>
                  <a:lnTo>
                    <a:pt x="257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93" name="Freeform 15">
              <a:extLst>
                <a:ext uri="{FF2B5EF4-FFF2-40B4-BE49-F238E27FC236}">
                  <a16:creationId xmlns:a16="http://schemas.microsoft.com/office/drawing/2014/main" id="{A2C14A85-E7A9-4E1D-809F-20F5CFA788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0762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94" name="Line 16">
              <a:extLst>
                <a:ext uri="{FF2B5EF4-FFF2-40B4-BE49-F238E27FC236}">
                  <a16:creationId xmlns:a16="http://schemas.microsoft.com/office/drawing/2014/main" id="{F3D51E32-9399-4B7F-8D91-BF9A068B83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ShapeType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763" y="9525"/>
              <a:ext cx="0" cy="0"/>
            </a:xfrm>
            <a:prstGeom prst="line">
              <a:avLst/>
            </a:prstGeom>
            <a:grpFill/>
            <a:ln w="15" cap="flat">
              <a:solidFill>
                <a:srgbClr val="FFFFFF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95" name="Freeform 17">
              <a:extLst>
                <a:ext uri="{FF2B5EF4-FFF2-40B4-BE49-F238E27FC236}">
                  <a16:creationId xmlns:a16="http://schemas.microsoft.com/office/drawing/2014/main" id="{9969F9D2-502D-4C1D-ABA5-02B1BF2A00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525" y="1801813"/>
              <a:ext cx="123825" cy="127000"/>
            </a:xfrm>
            <a:custGeom>
              <a:avLst/>
              <a:gdLst/>
              <a:ahLst/>
              <a:cxnLst/>
              <a:rect l="0" t="0" r="r" b="b"/>
              <a:pathLst>
                <a:path w="78" h="80">
                  <a:moveTo>
                    <a:pt x="6" y="80"/>
                  </a:moveTo>
                  <a:lnTo>
                    <a:pt x="0" y="71"/>
                  </a:lnTo>
                  <a:lnTo>
                    <a:pt x="69" y="0"/>
                  </a:lnTo>
                  <a:lnTo>
                    <a:pt x="78" y="9"/>
                  </a:lnTo>
                  <a:lnTo>
                    <a:pt x="6" y="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96" name="Freeform 18">
              <a:extLst>
                <a:ext uri="{FF2B5EF4-FFF2-40B4-BE49-F238E27FC236}">
                  <a16:creationId xmlns:a16="http://schemas.microsoft.com/office/drawing/2014/main" id="{4AE555C6-5623-478A-BF35-63E9929A3A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9525" y="3549650"/>
              <a:ext cx="147638" cy="481013"/>
            </a:xfrm>
            <a:custGeom>
              <a:avLst/>
              <a:gdLst/>
              <a:ahLst/>
              <a:cxnLst/>
              <a:rect l="0" t="0" r="r" b="b"/>
              <a:pathLst>
                <a:path w="93" h="303">
                  <a:moveTo>
                    <a:pt x="93" y="303"/>
                  </a:moveTo>
                  <a:lnTo>
                    <a:pt x="78" y="303"/>
                  </a:lnTo>
                  <a:lnTo>
                    <a:pt x="78" y="78"/>
                  </a:lnTo>
                  <a:lnTo>
                    <a:pt x="0" y="12"/>
                  </a:lnTo>
                  <a:lnTo>
                    <a:pt x="12" y="0"/>
                  </a:lnTo>
                  <a:lnTo>
                    <a:pt x="93" y="69"/>
                  </a:lnTo>
                  <a:lnTo>
                    <a:pt x="93" y="30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97" name="Freeform 19">
              <a:extLst>
                <a:ext uri="{FF2B5EF4-FFF2-40B4-BE49-F238E27FC236}">
                  <a16:creationId xmlns:a16="http://schemas.microsoft.com/office/drawing/2014/main" id="{A3D3AED4-A69E-4301-9BB4-436DC5F0C9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8587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98" name="Freeform 20">
              <a:extLst>
                <a:ext uri="{FF2B5EF4-FFF2-40B4-BE49-F238E27FC236}">
                  <a16:creationId xmlns:a16="http://schemas.microsoft.com/office/drawing/2014/main" id="{C3B8082C-2D81-48D7-8B45-85B7C89296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04787" y="1849438"/>
              <a:ext cx="114300" cy="107950"/>
            </a:xfrm>
            <a:custGeom>
              <a:avLst/>
              <a:gdLst/>
              <a:ahLst/>
              <a:cxnLst/>
              <a:rect l="0" t="0" r="r" b="b"/>
              <a:pathLst>
                <a:path w="24" h="23">
                  <a:moveTo>
                    <a:pt x="12" y="23"/>
                  </a:moveTo>
                  <a:cubicBezTo>
                    <a:pt x="6" y="23"/>
                    <a:pt x="0" y="18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18" y="0"/>
                    <a:pt x="24" y="5"/>
                    <a:pt x="24" y="12"/>
                  </a:cubicBezTo>
                  <a:cubicBezTo>
                    <a:pt x="24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20" y="16"/>
                    <a:pt x="20" y="12"/>
                  </a:cubicBezTo>
                  <a:cubicBezTo>
                    <a:pt x="20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99" name="Rectangle 21">
              <a:extLst>
                <a:ext uri="{FF2B5EF4-FFF2-40B4-BE49-F238E27FC236}">
                  <a16:creationId xmlns:a16="http://schemas.microsoft.com/office/drawing/2014/main" id="{9AD35461-BA86-408B-8A29-244EB2F2FB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3350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00" name="Freeform 22">
              <a:extLst>
                <a:ext uri="{FF2B5EF4-FFF2-40B4-BE49-F238E27FC236}">
                  <a16:creationId xmlns:a16="http://schemas.microsoft.com/office/drawing/2014/main" id="{F238E495-B6C6-4857-899B-CDD5848312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23837" y="5041900"/>
              <a:ext cx="369888" cy="1801813"/>
            </a:xfrm>
            <a:custGeom>
              <a:avLst/>
              <a:gdLst/>
              <a:ahLst/>
              <a:cxnLst/>
              <a:rect l="0" t="0" r="r" b="b"/>
              <a:pathLst>
                <a:path w="233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8" y="0"/>
                  </a:lnTo>
                  <a:lnTo>
                    <a:pt x="233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01" name="Freeform 23">
              <a:extLst>
                <a:ext uri="{FF2B5EF4-FFF2-40B4-BE49-F238E27FC236}">
                  <a16:creationId xmlns:a16="http://schemas.microsoft.com/office/drawing/2014/main" id="{E20A751E-054C-4EC2-8DA3-0EC923A658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387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02" name="Freeform 24">
              <a:extLst>
                <a:ext uri="{FF2B5EF4-FFF2-40B4-BE49-F238E27FC236}">
                  <a16:creationId xmlns:a16="http://schemas.microsoft.com/office/drawing/2014/main" id="{B6E8E701-3D21-4E5C-AB6E-9A74046970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4288" y="5627688"/>
              <a:ext cx="85725" cy="1216025"/>
            </a:xfrm>
            <a:custGeom>
              <a:avLst/>
              <a:gdLst/>
              <a:ahLst/>
              <a:cxnLst/>
              <a:rect l="0" t="0" r="r" b="b"/>
              <a:pathLst>
                <a:path w="54" h="766">
                  <a:moveTo>
                    <a:pt x="54" y="766"/>
                  </a:moveTo>
                  <a:lnTo>
                    <a:pt x="36" y="766"/>
                  </a:lnTo>
                  <a:lnTo>
                    <a:pt x="36" y="149"/>
                  </a:lnTo>
                  <a:lnTo>
                    <a:pt x="0" y="3"/>
                  </a:lnTo>
                  <a:lnTo>
                    <a:pt x="18" y="0"/>
                  </a:lnTo>
                  <a:lnTo>
                    <a:pt x="54" y="146"/>
                  </a:lnTo>
                  <a:lnTo>
                    <a:pt x="54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03" name="Freeform 25">
              <a:extLst>
                <a:ext uri="{FF2B5EF4-FFF2-40B4-BE49-F238E27FC236}">
                  <a16:creationId xmlns:a16="http://schemas.microsoft.com/office/drawing/2014/main" id="{431BDA41-D09D-4984-B888-756F5F81B4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7050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04" name="Freeform 26">
              <a:extLst>
                <a:ext uri="{FF2B5EF4-FFF2-40B4-BE49-F238E27FC236}">
                  <a16:creationId xmlns:a16="http://schemas.microsoft.com/office/drawing/2014/main" id="{0DC943D2-20E4-4C00-82D2-D405A7C00B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09562" y="5422900"/>
              <a:ext cx="374650" cy="1425575"/>
            </a:xfrm>
            <a:custGeom>
              <a:avLst/>
              <a:gdLst/>
              <a:ahLst/>
              <a:cxnLst/>
              <a:rect l="0" t="0" r="r" b="b"/>
              <a:pathLst>
                <a:path w="236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3" y="512"/>
                  </a:lnTo>
                  <a:lnTo>
                    <a:pt x="221" y="0"/>
                  </a:lnTo>
                  <a:lnTo>
                    <a:pt x="236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05" name="Freeform 27">
              <a:extLst>
                <a:ext uri="{FF2B5EF4-FFF2-40B4-BE49-F238E27FC236}">
                  <a16:creationId xmlns:a16="http://schemas.microsoft.com/office/drawing/2014/main" id="{4BC34A74-80A2-4DE1-8ADC-BBD1709035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69912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06" name="Freeform 28">
              <a:extLst>
                <a:ext uri="{FF2B5EF4-FFF2-40B4-BE49-F238E27FC236}">
                  <a16:creationId xmlns:a16="http://schemas.microsoft.com/office/drawing/2014/main" id="{C6C3CA25-431F-4E26-952D-4AA9C4C725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12775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07" name="Freeform 29">
              <a:extLst>
                <a:ext uri="{FF2B5EF4-FFF2-40B4-BE49-F238E27FC236}">
                  <a16:creationId xmlns:a16="http://schemas.microsoft.com/office/drawing/2014/main" id="{776D1836-82AE-40EF-9829-C6B8D2CF02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12775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08" name="Freeform 30">
              <a:extLst>
                <a:ext uri="{FF2B5EF4-FFF2-40B4-BE49-F238E27FC236}">
                  <a16:creationId xmlns:a16="http://schemas.microsoft.com/office/drawing/2014/main" id="{9A8E397E-ADF9-45C1-98F4-3F5A86378B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9925" y="6330950"/>
              <a:ext cx="417513" cy="517525"/>
            </a:xfrm>
            <a:custGeom>
              <a:avLst/>
              <a:gdLst/>
              <a:ahLst/>
              <a:cxnLst/>
              <a:rect l="0" t="0" r="r" b="b"/>
              <a:pathLst>
                <a:path w="263" h="326">
                  <a:moveTo>
                    <a:pt x="15" y="326"/>
                  </a:moveTo>
                  <a:lnTo>
                    <a:pt x="0" y="320"/>
                  </a:lnTo>
                  <a:lnTo>
                    <a:pt x="45" y="206"/>
                  </a:lnTo>
                  <a:lnTo>
                    <a:pt x="48" y="206"/>
                  </a:lnTo>
                  <a:lnTo>
                    <a:pt x="254" y="0"/>
                  </a:lnTo>
                  <a:lnTo>
                    <a:pt x="263" y="12"/>
                  </a:lnTo>
                  <a:lnTo>
                    <a:pt x="60" y="215"/>
                  </a:lnTo>
                  <a:lnTo>
                    <a:pt x="15" y="3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09" name="Freeform 31">
              <a:extLst>
                <a:ext uri="{FF2B5EF4-FFF2-40B4-BE49-F238E27FC236}">
                  <a16:creationId xmlns:a16="http://schemas.microsoft.com/office/drawing/2014/main" id="{DE07CFD9-357F-40BC-A792-CE874BFE50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337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cxnSp>
        <p:nvCxnSpPr>
          <p:cNvPr id="311" name="Straight Connector 310">
            <a:extLst>
              <a:ext uri="{FF2B5EF4-FFF2-40B4-BE49-F238E27FC236}">
                <a16:creationId xmlns:a16="http://schemas.microsoft.com/office/drawing/2014/main" id="{085ECEC0-FF5D-4348-92C7-1EA7C61E77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454684"/>
            <a:ext cx="0" cy="3649129"/>
          </a:xfrm>
          <a:prstGeom prst="line">
            <a:avLst/>
          </a:prstGeom>
          <a:ln w="25400">
            <a:solidFill>
              <a:schemeClr val="tx1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7E6F566B-AB47-6173-3C72-3B5233276271}"/>
              </a:ext>
            </a:extLst>
          </p:cNvPr>
          <p:cNvSpPr txBox="1"/>
          <p:nvPr/>
        </p:nvSpPr>
        <p:spPr>
          <a:xfrm>
            <a:off x="5297763" y="1082673"/>
            <a:ext cx="5751237" cy="47085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171450" indent="-228600" defTabSz="914400">
              <a:lnSpc>
                <a:spcPct val="110000"/>
              </a:lnSpc>
              <a:spcAft>
                <a:spcPts val="600"/>
              </a:spcAft>
              <a:buSzPct val="125000"/>
              <a:buFont typeface="Arial" panose="020B0604020202020204" pitchFamily="34" charset="0"/>
              <a:buChar char="•"/>
            </a:pPr>
            <a:endParaRPr lang="en-US" sz="700"/>
          </a:p>
          <a:p>
            <a:pPr marL="171450" indent="-228600" defTabSz="914400">
              <a:lnSpc>
                <a:spcPct val="110000"/>
              </a:lnSpc>
              <a:spcAft>
                <a:spcPts val="600"/>
              </a:spcAft>
              <a:buSzPct val="125000"/>
              <a:buFont typeface="Arial" panose="020B0604020202020204" pitchFamily="34" charset="0"/>
              <a:buChar char="•"/>
            </a:pPr>
            <a:endParaRPr lang="en-US" sz="700"/>
          </a:p>
          <a:p>
            <a:pPr marL="171450" indent="-228600" defTabSz="914400">
              <a:lnSpc>
                <a:spcPct val="110000"/>
              </a:lnSpc>
              <a:spcAft>
                <a:spcPts val="600"/>
              </a:spcAft>
              <a:buSzPct val="125000"/>
              <a:buFont typeface="Arial" panose="020B0604020202020204" pitchFamily="34" charset="0"/>
              <a:buChar char="•"/>
            </a:pPr>
            <a:r>
              <a:rPr lang="en-US" sz="700"/>
              <a:t>Mann, D. (2025). ‘UK’s NICE backs DERM, an AI skin cancer detection tool -</a:t>
            </a:r>
            <a:r>
              <a:rPr lang="en-US" sz="700" i="1"/>
              <a:t> The Dermatology Digest</a:t>
            </a:r>
            <a:r>
              <a:rPr lang="en-US" sz="700"/>
              <a:t>.  Available at: </a:t>
            </a:r>
            <a:r>
              <a:rPr lang="en-US" sz="700" u="sng">
                <a:hlinkClick r:id="rId3"/>
              </a:rPr>
              <a:t>https://thedermdigest.com /</a:t>
            </a:r>
            <a:r>
              <a:rPr lang="en-US" sz="700"/>
              <a:t>(Accessed : 13 February 2026).</a:t>
            </a:r>
          </a:p>
          <a:p>
            <a:pPr marL="171450" indent="-228600" defTabSz="914400">
              <a:lnSpc>
                <a:spcPct val="110000"/>
              </a:lnSpc>
              <a:spcAft>
                <a:spcPts val="600"/>
              </a:spcAft>
              <a:buSzPct val="125000"/>
              <a:buFont typeface="Arial" panose="020B0604020202020204" pitchFamily="34" charset="0"/>
              <a:buChar char="•"/>
            </a:pPr>
            <a:r>
              <a:rPr lang="en-US" sz="700"/>
              <a:t>Marsden, H., Morgan, C., Austin, S., DeGiovanni, C., Venzi, M., Kemos, P. and Palamaras, I. (2023). Effectiveness of an image analyzing AI-based digital health technology to identify non-melanoma skin cancer and other skin lesions: results of the DERM-003 study. </a:t>
            </a:r>
            <a:r>
              <a:rPr lang="en-US" sz="700" i="1"/>
              <a:t>Frontiers in Medicine</a:t>
            </a:r>
            <a:r>
              <a:rPr lang="en-US" sz="700"/>
              <a:t>, 10, 1288521.  Available at: </a:t>
            </a:r>
            <a:r>
              <a:rPr lang="en-US" sz="700" u="sng">
                <a:hlinkClick r:id="rId4"/>
              </a:rPr>
              <a:t>https://www.frontiersin.org/journals/medicine/articles/10.3389/fmed.2023.1288521/pdf</a:t>
            </a:r>
            <a:r>
              <a:rPr lang="en-US" sz="700"/>
              <a:t>  (Accessed : 12 February 2026)</a:t>
            </a:r>
          </a:p>
          <a:p>
            <a:pPr marL="171450" indent="-228600" defTabSz="914400">
              <a:lnSpc>
                <a:spcPct val="110000"/>
              </a:lnSpc>
              <a:spcAft>
                <a:spcPts val="600"/>
              </a:spcAft>
              <a:buSzPct val="125000"/>
              <a:buFont typeface="Arial" panose="020B0604020202020204" pitchFamily="34" charset="0"/>
              <a:buChar char="•"/>
            </a:pPr>
            <a:r>
              <a:rPr lang="en-US" sz="700"/>
              <a:t>Marsden, H., Kemos, P., Venzi, M., Noy, M., Maheswaran, S., Francis, N. and Thomas, L. (2024). Accuracy of artificial intelligence as a medical device as part of a UK-based skin cancer tele dermatology service. </a:t>
            </a:r>
            <a:r>
              <a:rPr lang="en-US" sz="700" i="1"/>
              <a:t>Frontiers in Medicine</a:t>
            </a:r>
            <a:r>
              <a:rPr lang="en-US" sz="700"/>
              <a:t>, </a:t>
            </a:r>
            <a:r>
              <a:rPr lang="en-US" sz="700" i="1"/>
              <a:t>11</a:t>
            </a:r>
            <a:r>
              <a:rPr lang="en-US" sz="700"/>
              <a:t>, 1302363. Available at: </a:t>
            </a:r>
            <a:r>
              <a:rPr lang="en-US" sz="700" u="sng">
                <a:hlinkClick r:id="rId5"/>
              </a:rPr>
              <a:t>https://www.frontiersin.org/journals/medicine/articles/10.3389/fmed.2024.1302363/pdf</a:t>
            </a:r>
            <a:r>
              <a:rPr lang="en-US" sz="700"/>
              <a:t> (Accessed : 11 February 2026)</a:t>
            </a:r>
          </a:p>
          <a:p>
            <a:pPr marL="171450" indent="-228600" defTabSz="914400">
              <a:lnSpc>
                <a:spcPct val="110000"/>
              </a:lnSpc>
              <a:spcAft>
                <a:spcPts val="600"/>
              </a:spcAft>
              <a:buSzPct val="125000"/>
              <a:buFont typeface="Arial" panose="020B0604020202020204" pitchFamily="34" charset="0"/>
              <a:buChar char="•"/>
            </a:pPr>
            <a:r>
              <a:rPr lang="en-US" sz="700"/>
              <a:t>NHS England (2019).</a:t>
            </a:r>
            <a:r>
              <a:rPr lang="en-US" sz="700" i="1"/>
              <a:t> The NHS Long Term Plan . London: NHS England.</a:t>
            </a:r>
            <a:r>
              <a:rPr lang="en-US" sz="700"/>
              <a:t> Available at: </a:t>
            </a:r>
            <a:r>
              <a:rPr lang="en-US" sz="700" u="sng">
                <a:hlinkClick r:id="rId6"/>
              </a:rPr>
              <a:t>https://www.england.nhs.uk/2019/01/long-term-plan/</a:t>
            </a:r>
            <a:r>
              <a:rPr lang="en-US" sz="700"/>
              <a:t>(Accessed: 14 February 2026)</a:t>
            </a:r>
          </a:p>
          <a:p>
            <a:pPr marL="171450" indent="-228600" defTabSz="914400">
              <a:lnSpc>
                <a:spcPct val="110000"/>
              </a:lnSpc>
              <a:spcAft>
                <a:spcPts val="600"/>
              </a:spcAft>
              <a:buSzPct val="125000"/>
              <a:buFont typeface="Arial" panose="020B0604020202020204" pitchFamily="34" charset="0"/>
              <a:buChar char="•"/>
            </a:pPr>
            <a:r>
              <a:rPr lang="en-US" sz="700"/>
              <a:t> NHS England (2021) </a:t>
            </a:r>
            <a:r>
              <a:rPr lang="en-US" sz="700" i="1"/>
              <a:t>What Good Looks Like framework for digital transformation</a:t>
            </a:r>
            <a:r>
              <a:rPr lang="en-US" sz="700"/>
              <a:t>. London</a:t>
            </a:r>
            <a:r>
              <a:rPr lang="en-US" sz="700" i="1"/>
              <a:t>. </a:t>
            </a:r>
            <a:r>
              <a:rPr lang="en-US" sz="700"/>
              <a:t>First published 31 August 2021, updated 4 October 2021. NHS England. Available at: </a:t>
            </a:r>
            <a:r>
              <a:rPr lang="en-US" sz="700" u="sng">
                <a:hlinkClick r:id="rId7"/>
              </a:rPr>
              <a:t>https://transform.england.nhs.uk/digitise-connect-transform/what-good-looks-like/what-good-looks-like-publication</a:t>
            </a:r>
            <a:r>
              <a:rPr lang="en-US" sz="700"/>
              <a:t>(Accessed: 8 February 2026) </a:t>
            </a:r>
          </a:p>
          <a:p>
            <a:pPr marL="171450" indent="-228600" defTabSz="914400">
              <a:lnSpc>
                <a:spcPct val="110000"/>
              </a:lnSpc>
              <a:spcAft>
                <a:spcPts val="600"/>
              </a:spcAft>
              <a:buSzPct val="125000"/>
              <a:buFont typeface="Arial" panose="020B0604020202020204" pitchFamily="34" charset="0"/>
              <a:buChar char="•"/>
            </a:pPr>
            <a:r>
              <a:rPr lang="en-US" sz="700"/>
              <a:t>NHS England (2023).</a:t>
            </a:r>
            <a:r>
              <a:rPr lang="en-US" sz="700" i="1"/>
              <a:t> AI- based skin lesion analysis technology</a:t>
            </a:r>
            <a:r>
              <a:rPr lang="en-US" sz="700"/>
              <a:t>.  Available at: </a:t>
            </a:r>
            <a:r>
              <a:rPr lang="en-US" sz="700" u="sng">
                <a:hlinkClick r:id="rId8"/>
              </a:rPr>
              <a:t>https://www.england.nhs.uk/elective-care/best-practice-solutions/ai-based-skin-lesion-analysis-technology/</a:t>
            </a:r>
            <a:r>
              <a:rPr lang="en-US" sz="700"/>
              <a:t> (Accessed: 14 February 2026)</a:t>
            </a:r>
          </a:p>
          <a:p>
            <a:pPr marL="171450" indent="-228600" defTabSz="914400">
              <a:lnSpc>
                <a:spcPct val="110000"/>
              </a:lnSpc>
              <a:spcAft>
                <a:spcPts val="600"/>
              </a:spcAft>
              <a:buSzPct val="125000"/>
              <a:buFont typeface="Arial" panose="020B0604020202020204" pitchFamily="34" charset="0"/>
              <a:buChar char="•"/>
            </a:pPr>
            <a:r>
              <a:rPr lang="en-US" sz="700"/>
              <a:t>NHS England (2025</a:t>
            </a:r>
            <a:r>
              <a:rPr lang="en-US" sz="700" i="1"/>
              <a:t>). Merseyside hospital uses AI for early skin cancer detection</a:t>
            </a:r>
            <a:r>
              <a:rPr lang="en-US" sz="700"/>
              <a:t>. NHS University Hospitals of Liverpool Group. Available at: </a:t>
            </a:r>
            <a:r>
              <a:rPr lang="en-US" sz="700" u="sng">
                <a:hlinkClick r:id="rId9"/>
              </a:rPr>
              <a:t>https://www.uhliverpool.nhs.uk/about-us/our-stories/merseyside-hospital-pioneers-use-ai-technology-early-detection-skin-cancer</a:t>
            </a:r>
            <a:r>
              <a:rPr lang="en-US" sz="700"/>
              <a:t> (Accessed: 15 February 2026)</a:t>
            </a:r>
          </a:p>
          <a:p>
            <a:pPr marL="171450" indent="-228600" defTabSz="914400">
              <a:lnSpc>
                <a:spcPct val="110000"/>
              </a:lnSpc>
              <a:spcAft>
                <a:spcPts val="600"/>
              </a:spcAft>
              <a:buSzPct val="125000"/>
              <a:buFont typeface="Arial" panose="020B0604020202020204" pitchFamily="34" charset="0"/>
              <a:buChar char="•"/>
            </a:pPr>
            <a:r>
              <a:rPr lang="en-US" sz="700"/>
              <a:t>National Institute for Health and Care Excellence (NICE) (2025). </a:t>
            </a:r>
            <a:r>
              <a:rPr lang="en-US" sz="700" i="1"/>
              <a:t>AI skin cancer detection system gets green light for conditional NHS use</a:t>
            </a:r>
            <a:r>
              <a:rPr lang="en-US" sz="700"/>
              <a:t>.  Available at: </a:t>
            </a:r>
            <a:r>
              <a:rPr lang="en-US" sz="700" u="sng">
                <a:hlinkClick r:id="rId10"/>
              </a:rPr>
              <a:t>https://www.nice.org.uk/news/articles/ai-skin-cancer-detection-system-gets-green-light-for-conditional-nhs-use</a:t>
            </a:r>
            <a:r>
              <a:rPr lang="en-US" sz="700"/>
              <a:t> (Accessed: 16 February 2026).</a:t>
            </a:r>
          </a:p>
          <a:p>
            <a:pPr marL="171450" indent="-228600" defTabSz="914400">
              <a:lnSpc>
                <a:spcPct val="110000"/>
              </a:lnSpc>
              <a:spcAft>
                <a:spcPts val="600"/>
              </a:spcAft>
              <a:buSzPct val="125000"/>
              <a:buFont typeface="Arial" panose="020B0604020202020204" pitchFamily="34" charset="0"/>
              <a:buChar char="•"/>
            </a:pPr>
            <a:r>
              <a:rPr lang="en-US" sz="700"/>
              <a:t>Skin Analytics (2025a). </a:t>
            </a:r>
            <a:r>
              <a:rPr lang="en-US" sz="700" i="1"/>
              <a:t>NICE recommends DERM for early use within the NHS, while further evidence is gathered - Commentary from Neil Daly, Founder and CEO, Skin Analytics - Skin Analytics. </a:t>
            </a:r>
            <a:r>
              <a:rPr lang="en-US" sz="700"/>
              <a:t>Available at: </a:t>
            </a:r>
            <a:r>
              <a:rPr lang="en-US" sz="700" u="sng">
                <a:hlinkClick r:id="rId11"/>
              </a:rPr>
              <a:t>https://skin-analytics.com/news/regulatory-certification/nice-recommends-derm-nhs/</a:t>
            </a:r>
            <a:r>
              <a:rPr lang="en-US" sz="700"/>
              <a:t> (Accessed : 17 February 2026)</a:t>
            </a:r>
          </a:p>
          <a:p>
            <a:pPr marL="171450" indent="-228600" defTabSz="914400">
              <a:lnSpc>
                <a:spcPct val="110000"/>
              </a:lnSpc>
              <a:spcAft>
                <a:spcPts val="600"/>
              </a:spcAft>
              <a:buSzPct val="125000"/>
              <a:buFont typeface="Arial" panose="020B0604020202020204" pitchFamily="34" charset="0"/>
              <a:buChar char="•"/>
            </a:pPr>
            <a:r>
              <a:rPr lang="en-US" sz="700"/>
              <a:t> Skin Analytics (2025b). </a:t>
            </a:r>
            <a:r>
              <a:rPr lang="en-US" sz="700" i="1"/>
              <a:t>DERM makes medical history the world’s first autonomous skin cancer detection system is approved for clinical decisions in Europe - Skin Analytics</a:t>
            </a:r>
            <a:r>
              <a:rPr lang="en-US" sz="700"/>
              <a:t> Available at: </a:t>
            </a:r>
            <a:r>
              <a:rPr lang="en-US" sz="700" u="sng">
                <a:hlinkClick r:id="rId12"/>
              </a:rPr>
              <a:t>https://skin-analytics.com/news/regulatory-certification/derm-class-iii-ce-mark/</a:t>
            </a:r>
            <a:r>
              <a:rPr lang="en-US" sz="700"/>
              <a:t>(Accessed: 19 February 2026)</a:t>
            </a:r>
          </a:p>
          <a:p>
            <a:pPr marL="171450" indent="-228600" defTabSz="914400">
              <a:lnSpc>
                <a:spcPct val="110000"/>
              </a:lnSpc>
              <a:spcAft>
                <a:spcPts val="600"/>
              </a:spcAft>
              <a:buSzPct val="125000"/>
              <a:buFont typeface="Arial" panose="020B0604020202020204" pitchFamily="34" charset="0"/>
              <a:buChar char="•"/>
            </a:pPr>
            <a:r>
              <a:rPr lang="en-US" sz="700"/>
              <a:t>Skene, S., Armes, J., Moschoyiannis, S., Sutton, K., Mendis, J., Jenkins, H. and Insights, U. (2024). </a:t>
            </a:r>
            <a:r>
              <a:rPr lang="en-US" sz="700" i="1"/>
              <a:t>AI in Healthcare Award-Final Report: Skin Analytics (DERM).</a:t>
            </a:r>
            <a:r>
              <a:rPr lang="en-US" sz="700"/>
              <a:t> Available at: </a:t>
            </a:r>
            <a:r>
              <a:rPr lang="en-US" sz="700" u="sng">
                <a:hlinkClick r:id="rId13"/>
              </a:rPr>
              <a:t>https://openresearch.surrey.ac.uk/esploro/fulltext/report/AI-in-Healthcare-Award---Final/99873466002346?repId=12203690690002346&amp;mId=13204200700002346&amp;institution=44SUR_INST</a:t>
            </a:r>
            <a:r>
              <a:rPr lang="en-US" sz="700"/>
              <a:t>(Accessed : 17 February 2026) </a:t>
            </a:r>
          </a:p>
          <a:p>
            <a:pPr marL="171450" indent="-228600" defTabSz="914400">
              <a:lnSpc>
                <a:spcPct val="110000"/>
              </a:lnSpc>
              <a:spcAft>
                <a:spcPts val="600"/>
              </a:spcAft>
              <a:buSzPct val="125000"/>
              <a:buFont typeface="Arial" panose="020B0604020202020204" pitchFamily="34" charset="0"/>
              <a:buChar char="•"/>
            </a:pPr>
            <a:endParaRPr lang="en-US" sz="700"/>
          </a:p>
          <a:p>
            <a:pPr marL="171450" indent="-228600" defTabSz="914400">
              <a:lnSpc>
                <a:spcPct val="110000"/>
              </a:lnSpc>
              <a:spcAft>
                <a:spcPts val="600"/>
              </a:spcAft>
              <a:buSzPct val="125000"/>
              <a:buFont typeface="Arial" panose="020B0604020202020204" pitchFamily="34" charset="0"/>
              <a:buChar char="•"/>
            </a:pPr>
            <a:endParaRPr lang="en-US" sz="700"/>
          </a:p>
          <a:p>
            <a:pPr marL="171450" indent="-228600" defTabSz="914400">
              <a:lnSpc>
                <a:spcPct val="110000"/>
              </a:lnSpc>
              <a:spcAft>
                <a:spcPts val="600"/>
              </a:spcAft>
              <a:buSzPct val="125000"/>
              <a:buFont typeface="Arial" panose="020B0604020202020204" pitchFamily="34" charset="0"/>
              <a:buChar char="•"/>
            </a:pPr>
            <a:endParaRPr lang="en-US" sz="700"/>
          </a:p>
          <a:p>
            <a:pPr marL="1828800" lvl="2" indent="-228600" defTabSz="914400">
              <a:lnSpc>
                <a:spcPct val="110000"/>
              </a:lnSpc>
              <a:spcAft>
                <a:spcPts val="600"/>
              </a:spcAft>
              <a:buSzPct val="125000"/>
              <a:buFont typeface="Arial" panose="020B0604020202020204" pitchFamily="34" charset="0"/>
              <a:buChar char="•"/>
            </a:pPr>
            <a:endParaRPr lang="en-US" sz="700"/>
          </a:p>
        </p:txBody>
      </p:sp>
      <p:grpSp>
        <p:nvGrpSpPr>
          <p:cNvPr id="313" name="Group 312">
            <a:extLst>
              <a:ext uri="{FF2B5EF4-FFF2-40B4-BE49-F238E27FC236}">
                <a16:creationId xmlns:a16="http://schemas.microsoft.com/office/drawing/2014/main" id="{F4E035BE-9FF4-43D3-BC25-CF582D7FF8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364912" y="0"/>
            <a:ext cx="674688" cy="6848476"/>
            <a:chOff x="11364912" y="0"/>
            <a:chExt cx="674688" cy="6848476"/>
          </a:xfrm>
          <a:solidFill>
            <a:schemeClr val="tx1">
              <a:alpha val="60000"/>
            </a:schemeClr>
          </a:solidFill>
        </p:grpSpPr>
        <p:sp>
          <p:nvSpPr>
            <p:cNvPr id="314" name="Freeform 32">
              <a:extLst>
                <a:ext uri="{FF2B5EF4-FFF2-40B4-BE49-F238E27FC236}">
                  <a16:creationId xmlns:a16="http://schemas.microsoft.com/office/drawing/2014/main" id="{F98BCEB2-EC20-4E84-A994-0AC37292C8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83975" y="0"/>
              <a:ext cx="417513" cy="512763"/>
            </a:xfrm>
            <a:custGeom>
              <a:avLst/>
              <a:gdLst/>
              <a:ahLst/>
              <a:cxnLst/>
              <a:rect l="0" t="0" r="r" b="b"/>
              <a:pathLst>
                <a:path w="263" h="323">
                  <a:moveTo>
                    <a:pt x="12" y="323"/>
                  </a:moveTo>
                  <a:lnTo>
                    <a:pt x="0" y="314"/>
                  </a:lnTo>
                  <a:lnTo>
                    <a:pt x="203" y="108"/>
                  </a:lnTo>
                  <a:lnTo>
                    <a:pt x="248" y="0"/>
                  </a:lnTo>
                  <a:lnTo>
                    <a:pt x="263" y="6"/>
                  </a:lnTo>
                  <a:lnTo>
                    <a:pt x="218" y="117"/>
                  </a:lnTo>
                  <a:lnTo>
                    <a:pt x="218" y="117"/>
                  </a:lnTo>
                  <a:lnTo>
                    <a:pt x="12" y="3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15" name="Freeform 33">
              <a:extLst>
                <a:ext uri="{FF2B5EF4-FFF2-40B4-BE49-F238E27FC236}">
                  <a16:creationId xmlns:a16="http://schemas.microsoft.com/office/drawing/2014/main" id="{7A2E1821-AEDF-417E-9F17-83379E9C09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364912" y="474663"/>
              <a:ext cx="157163" cy="152400"/>
            </a:xfrm>
            <a:custGeom>
              <a:avLst/>
              <a:gdLst/>
              <a:ahLst/>
              <a:cxnLst/>
              <a:rect l="0" t="0" r="r" b="b"/>
              <a:pathLst>
                <a:path w="33" h="32">
                  <a:moveTo>
                    <a:pt x="17" y="32"/>
                  </a:moveTo>
                  <a:cubicBezTo>
                    <a:pt x="13" y="32"/>
                    <a:pt x="9" y="30"/>
                    <a:pt x="6" y="27"/>
                  </a:cubicBezTo>
                  <a:cubicBezTo>
                    <a:pt x="0" y="21"/>
                    <a:pt x="0" y="11"/>
                    <a:pt x="6" y="5"/>
                  </a:cubicBezTo>
                  <a:cubicBezTo>
                    <a:pt x="9" y="2"/>
                    <a:pt x="13" y="0"/>
                    <a:pt x="17" y="0"/>
                  </a:cubicBezTo>
                  <a:cubicBezTo>
                    <a:pt x="21" y="0"/>
                    <a:pt x="25" y="2"/>
                    <a:pt x="28" y="5"/>
                  </a:cubicBezTo>
                  <a:cubicBezTo>
                    <a:pt x="31" y="8"/>
                    <a:pt x="33" y="12"/>
                    <a:pt x="33" y="16"/>
                  </a:cubicBezTo>
                  <a:cubicBezTo>
                    <a:pt x="33" y="20"/>
                    <a:pt x="31" y="24"/>
                    <a:pt x="28" y="27"/>
                  </a:cubicBezTo>
                  <a:cubicBezTo>
                    <a:pt x="25" y="30"/>
                    <a:pt x="21" y="32"/>
                    <a:pt x="17" y="32"/>
                  </a:cubicBezTo>
                  <a:close/>
                  <a:moveTo>
                    <a:pt x="17" y="4"/>
                  </a:moveTo>
                  <a:cubicBezTo>
                    <a:pt x="14" y="4"/>
                    <a:pt x="11" y="6"/>
                    <a:pt x="9" y="8"/>
                  </a:cubicBezTo>
                  <a:cubicBezTo>
                    <a:pt x="4" y="12"/>
                    <a:pt x="4" y="20"/>
                    <a:pt x="9" y="24"/>
                  </a:cubicBezTo>
                  <a:cubicBezTo>
                    <a:pt x="11" y="27"/>
                    <a:pt x="14" y="28"/>
                    <a:pt x="17" y="28"/>
                  </a:cubicBezTo>
                  <a:cubicBezTo>
                    <a:pt x="20" y="28"/>
                    <a:pt x="23" y="27"/>
                    <a:pt x="26" y="24"/>
                  </a:cubicBezTo>
                  <a:cubicBezTo>
                    <a:pt x="30" y="20"/>
                    <a:pt x="30" y="12"/>
                    <a:pt x="26" y="8"/>
                  </a:cubicBezTo>
                  <a:cubicBezTo>
                    <a:pt x="23" y="6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16" name="Freeform 34">
              <a:extLst>
                <a:ext uri="{FF2B5EF4-FFF2-40B4-BE49-F238E27FC236}">
                  <a16:creationId xmlns:a16="http://schemas.microsoft.com/office/drawing/2014/main" id="{CB3734E2-8292-4B47-B6AB-0E5A058DE9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631612" y="1539875"/>
              <a:ext cx="188913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17" name="Freeform 35">
              <a:extLst>
                <a:ext uri="{FF2B5EF4-FFF2-40B4-BE49-F238E27FC236}">
                  <a16:creationId xmlns:a16="http://schemas.microsoft.com/office/drawing/2014/main" id="{A0B09C51-29AB-45C0-B707-CCFB9DF280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31600" y="5694363"/>
              <a:ext cx="298450" cy="1154113"/>
            </a:xfrm>
            <a:custGeom>
              <a:avLst/>
              <a:gdLst/>
              <a:ahLst/>
              <a:cxnLst/>
              <a:rect l="0" t="0" r="r" b="b"/>
              <a:pathLst>
                <a:path w="188" h="727">
                  <a:moveTo>
                    <a:pt x="15" y="727"/>
                  </a:moveTo>
                  <a:lnTo>
                    <a:pt x="0" y="727"/>
                  </a:lnTo>
                  <a:lnTo>
                    <a:pt x="0" y="407"/>
                  </a:lnTo>
                  <a:lnTo>
                    <a:pt x="0" y="407"/>
                  </a:lnTo>
                  <a:lnTo>
                    <a:pt x="176" y="0"/>
                  </a:lnTo>
                  <a:lnTo>
                    <a:pt x="188" y="6"/>
                  </a:lnTo>
                  <a:lnTo>
                    <a:pt x="15" y="410"/>
                  </a:lnTo>
                  <a:lnTo>
                    <a:pt x="15" y="7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18" name="Freeform 36">
              <a:extLst>
                <a:ext uri="{FF2B5EF4-FFF2-40B4-BE49-F238E27FC236}">
                  <a16:creationId xmlns:a16="http://schemas.microsoft.com/office/drawing/2014/main" id="{510C0CED-AE1B-45AE-B5E1-57521E589D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772900" y="5551488"/>
              <a:ext cx="157163" cy="155575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5"/>
                    <a:pt x="0" y="16"/>
                  </a:cubicBezTo>
                  <a:cubicBezTo>
                    <a:pt x="0" y="7"/>
                    <a:pt x="8" y="0"/>
                    <a:pt x="17" y="0"/>
                  </a:cubicBezTo>
                  <a:cubicBezTo>
                    <a:pt x="26" y="0"/>
                    <a:pt x="33" y="7"/>
                    <a:pt x="33" y="16"/>
                  </a:cubicBezTo>
                  <a:cubicBezTo>
                    <a:pt x="33" y="25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9"/>
                    <a:pt x="4" y="16"/>
                  </a:cubicBezTo>
                  <a:cubicBezTo>
                    <a:pt x="4" y="23"/>
                    <a:pt x="10" y="29"/>
                    <a:pt x="17" y="29"/>
                  </a:cubicBezTo>
                  <a:cubicBezTo>
                    <a:pt x="23" y="29"/>
                    <a:pt x="29" y="23"/>
                    <a:pt x="29" y="16"/>
                  </a:cubicBezTo>
                  <a:cubicBezTo>
                    <a:pt x="29" y="9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19" name="Freeform 37">
              <a:extLst>
                <a:ext uri="{FF2B5EF4-FFF2-40B4-BE49-F238E27FC236}">
                  <a16:creationId xmlns:a16="http://schemas.microsoft.com/office/drawing/2014/main" id="{591F2327-4B45-41AA-B41C-7404B6A1E4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710987" y="4763"/>
              <a:ext cx="304800" cy="1544638"/>
            </a:xfrm>
            <a:custGeom>
              <a:avLst/>
              <a:gdLst/>
              <a:ahLst/>
              <a:cxnLst/>
              <a:rect l="0" t="0" r="r" b="b"/>
              <a:pathLst>
                <a:path w="192" h="973">
                  <a:moveTo>
                    <a:pt x="15" y="973"/>
                  </a:moveTo>
                  <a:lnTo>
                    <a:pt x="0" y="973"/>
                  </a:lnTo>
                  <a:lnTo>
                    <a:pt x="0" y="790"/>
                  </a:lnTo>
                  <a:lnTo>
                    <a:pt x="174" y="614"/>
                  </a:lnTo>
                  <a:lnTo>
                    <a:pt x="174" y="0"/>
                  </a:lnTo>
                  <a:lnTo>
                    <a:pt x="192" y="0"/>
                  </a:lnTo>
                  <a:lnTo>
                    <a:pt x="192" y="620"/>
                  </a:lnTo>
                  <a:lnTo>
                    <a:pt x="15" y="796"/>
                  </a:lnTo>
                  <a:lnTo>
                    <a:pt x="15" y="97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20" name="Freeform 38">
              <a:extLst>
                <a:ext uri="{FF2B5EF4-FFF2-40B4-BE49-F238E27FC236}">
                  <a16:creationId xmlns:a16="http://schemas.microsoft.com/office/drawing/2014/main" id="{5A63224C-41A0-42C0-96F6-0B2BE99A13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636375" y="4867275"/>
              <a:ext cx="188913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21" name="Freeform 39">
              <a:extLst>
                <a:ext uri="{FF2B5EF4-FFF2-40B4-BE49-F238E27FC236}">
                  <a16:creationId xmlns:a16="http://schemas.microsoft.com/office/drawing/2014/main" id="{A7C00B9F-C253-4776-9935-EC02254A4F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41112" y="5046663"/>
              <a:ext cx="307975" cy="1801813"/>
            </a:xfrm>
            <a:custGeom>
              <a:avLst/>
              <a:gdLst/>
              <a:ahLst/>
              <a:cxnLst/>
              <a:rect l="0" t="0" r="r" b="b"/>
              <a:pathLst>
                <a:path w="194" h="1135">
                  <a:moveTo>
                    <a:pt x="18" y="1135"/>
                  </a:moveTo>
                  <a:lnTo>
                    <a:pt x="0" y="1135"/>
                  </a:lnTo>
                  <a:lnTo>
                    <a:pt x="0" y="354"/>
                  </a:lnTo>
                  <a:lnTo>
                    <a:pt x="176" y="177"/>
                  </a:lnTo>
                  <a:lnTo>
                    <a:pt x="176" y="0"/>
                  </a:lnTo>
                  <a:lnTo>
                    <a:pt x="194" y="0"/>
                  </a:lnTo>
                  <a:lnTo>
                    <a:pt x="194" y="183"/>
                  </a:lnTo>
                  <a:lnTo>
                    <a:pt x="18" y="360"/>
                  </a:lnTo>
                  <a:lnTo>
                    <a:pt x="18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22" name="Freeform 40">
              <a:extLst>
                <a:ext uri="{FF2B5EF4-FFF2-40B4-BE49-F238E27FC236}">
                  <a16:creationId xmlns:a16="http://schemas.microsoft.com/office/drawing/2014/main" id="{5062D4AA-13F3-4064-8440-FFE8562D85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849100" y="64166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23" name="Rectangle 41">
              <a:extLst>
                <a:ext uri="{FF2B5EF4-FFF2-40B4-BE49-F238E27FC236}">
                  <a16:creationId xmlns:a16="http://schemas.microsoft.com/office/drawing/2014/main" id="{3E143B27-CB82-440B-879B-D25C1891C1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939587" y="6596063"/>
              <a:ext cx="23813" cy="2524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64A26390-47C9-2B24-CCB8-BE1520A9C380}"/>
              </a:ext>
            </a:extLst>
          </p:cNvPr>
          <p:cNvSpPr txBox="1"/>
          <p:nvPr/>
        </p:nvSpPr>
        <p:spPr>
          <a:xfrm>
            <a:off x="2874961" y="2970989"/>
            <a:ext cx="11096625" cy="16383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IN" sz="11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IN" sz="11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IN" sz="11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IN" sz="11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IN" sz="11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348286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8000"/>
                <a:hueMod val="94000"/>
                <a:satMod val="148000"/>
                <a:lumMod val="150000"/>
              </a:schemeClr>
            </a:gs>
            <a:gs pos="100000">
              <a:schemeClr val="bg2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7" name="Picture 2">
            <a:extLst>
              <a:ext uri="{FF2B5EF4-FFF2-40B4-BE49-F238E27FC236}">
                <a16:creationId xmlns:a16="http://schemas.microsoft.com/office/drawing/2014/main" id="{9FBB3149-8289-4060-BB01-ED3047C531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6="http://schemas.microsoft.com/office/drawing/2014/main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88" name="Group 187">
            <a:extLst>
              <a:ext uri="{FF2B5EF4-FFF2-40B4-BE49-F238E27FC236}">
                <a16:creationId xmlns:a16="http://schemas.microsoft.com/office/drawing/2014/main" id="{3BAEF7DA-43C4-4736-B5A3-B48E6125AB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193" name="Group 192">
              <a:extLst>
                <a:ext uri="{FF2B5EF4-FFF2-40B4-BE49-F238E27FC236}">
                  <a16:creationId xmlns:a16="http://schemas.microsoft.com/office/drawing/2014/main" id="{A909436B-313B-4D27-BD55-E8303EF451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05" name="Rectangle 5">
                <a:extLst>
                  <a:ext uri="{FF2B5EF4-FFF2-40B4-BE49-F238E27FC236}">
                    <a16:creationId xmlns:a16="http://schemas.microsoft.com/office/drawing/2014/main" id="{758BC0E2-32D9-41ED-907C-DA3C4A698EF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rrowhead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06" name="Freeform 6">
                <a:extLst>
                  <a:ext uri="{FF2B5EF4-FFF2-40B4-BE49-F238E27FC236}">
                    <a16:creationId xmlns:a16="http://schemas.microsoft.com/office/drawing/2014/main" id="{41E486E5-1757-4896-A762-4D0BE33091A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07" name="Freeform 7">
                <a:extLst>
                  <a:ext uri="{FF2B5EF4-FFF2-40B4-BE49-F238E27FC236}">
                    <a16:creationId xmlns:a16="http://schemas.microsoft.com/office/drawing/2014/main" id="{5812B4BD-11B4-43E6-B3D0-1F424A9FD83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08" name="Freeform 8">
                <a:extLst>
                  <a:ext uri="{FF2B5EF4-FFF2-40B4-BE49-F238E27FC236}">
                    <a16:creationId xmlns:a16="http://schemas.microsoft.com/office/drawing/2014/main" id="{6A0E1D38-C2A3-42C9-920D-F40319CE16F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09" name="Freeform 9">
                <a:extLst>
                  <a:ext uri="{FF2B5EF4-FFF2-40B4-BE49-F238E27FC236}">
                    <a16:creationId xmlns:a16="http://schemas.microsoft.com/office/drawing/2014/main" id="{3FAF6AF3-9B01-4BEB-BB6B-08B34851198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10" name="Freeform 10">
                <a:extLst>
                  <a:ext uri="{FF2B5EF4-FFF2-40B4-BE49-F238E27FC236}">
                    <a16:creationId xmlns:a16="http://schemas.microsoft.com/office/drawing/2014/main" id="{53F7FADA-61E9-4AAB-BED8-D6FD1BB5455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11" name="Freeform 11">
                <a:extLst>
                  <a:ext uri="{FF2B5EF4-FFF2-40B4-BE49-F238E27FC236}">
                    <a16:creationId xmlns:a16="http://schemas.microsoft.com/office/drawing/2014/main" id="{46419F9F-3EEC-45FF-98BB-4F20D5347EC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12" name="Freeform 12">
                <a:extLst>
                  <a:ext uri="{FF2B5EF4-FFF2-40B4-BE49-F238E27FC236}">
                    <a16:creationId xmlns:a16="http://schemas.microsoft.com/office/drawing/2014/main" id="{1E081BCD-31AF-4E94-966D-497357D2219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13" name="Freeform 13">
                <a:extLst>
                  <a:ext uri="{FF2B5EF4-FFF2-40B4-BE49-F238E27FC236}">
                    <a16:creationId xmlns:a16="http://schemas.microsoft.com/office/drawing/2014/main" id="{5082EAA7-B95F-462F-8307-2C9EC1C35A7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14" name="Freeform 14">
                <a:extLst>
                  <a:ext uri="{FF2B5EF4-FFF2-40B4-BE49-F238E27FC236}">
                    <a16:creationId xmlns:a16="http://schemas.microsoft.com/office/drawing/2014/main" id="{E9A57125-4B73-448E-B7B7-94380A928DF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15" name="Freeform 15">
                <a:extLst>
                  <a:ext uri="{FF2B5EF4-FFF2-40B4-BE49-F238E27FC236}">
                    <a16:creationId xmlns:a16="http://schemas.microsoft.com/office/drawing/2014/main" id="{7290E834-81F0-42A1-B66B-33D45805739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16" name="Line 16">
                <a:extLst>
                  <a:ext uri="{FF2B5EF4-FFF2-40B4-BE49-F238E27FC236}">
                    <a16:creationId xmlns:a16="http://schemas.microsoft.com/office/drawing/2014/main" id="{C9FA5563-6ED2-4EAC-A8ED-DF71850ACD9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ShapeType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17" name="Freeform 17">
                <a:extLst>
                  <a:ext uri="{FF2B5EF4-FFF2-40B4-BE49-F238E27FC236}">
                    <a16:creationId xmlns:a16="http://schemas.microsoft.com/office/drawing/2014/main" id="{50479572-5CA3-41F4-8BDC-F039335C2C0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18" name="Freeform 18">
                <a:extLst>
                  <a:ext uri="{FF2B5EF4-FFF2-40B4-BE49-F238E27FC236}">
                    <a16:creationId xmlns:a16="http://schemas.microsoft.com/office/drawing/2014/main" id="{4156CB6F-DF65-4A51-A840-7A4177BDF6E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19" name="Freeform 19">
                <a:extLst>
                  <a:ext uri="{FF2B5EF4-FFF2-40B4-BE49-F238E27FC236}">
                    <a16:creationId xmlns:a16="http://schemas.microsoft.com/office/drawing/2014/main" id="{9252974F-88C0-4CAA-A42D-E94E2B7A6D4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20" name="Freeform 20">
                <a:extLst>
                  <a:ext uri="{FF2B5EF4-FFF2-40B4-BE49-F238E27FC236}">
                    <a16:creationId xmlns:a16="http://schemas.microsoft.com/office/drawing/2014/main" id="{DE3974B2-2875-4AFE-A30A-6EE823E5799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21" name="Rectangle 21">
                <a:extLst>
                  <a:ext uri="{FF2B5EF4-FFF2-40B4-BE49-F238E27FC236}">
                    <a16:creationId xmlns:a16="http://schemas.microsoft.com/office/drawing/2014/main" id="{948A52FE-E1B0-4297-BBBE-C860B4E3D3F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rrowhead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22" name="Freeform 22">
                <a:extLst>
                  <a:ext uri="{FF2B5EF4-FFF2-40B4-BE49-F238E27FC236}">
                    <a16:creationId xmlns:a16="http://schemas.microsoft.com/office/drawing/2014/main" id="{C6E71B5D-6B02-417C-A0CF-4447C55F27E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23" name="Freeform 23">
                <a:extLst>
                  <a:ext uri="{FF2B5EF4-FFF2-40B4-BE49-F238E27FC236}">
                    <a16:creationId xmlns:a16="http://schemas.microsoft.com/office/drawing/2014/main" id="{0FB94710-B373-451B-84A2-947DDB4564E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24" name="Freeform 24">
                <a:extLst>
                  <a:ext uri="{FF2B5EF4-FFF2-40B4-BE49-F238E27FC236}">
                    <a16:creationId xmlns:a16="http://schemas.microsoft.com/office/drawing/2014/main" id="{4E47778B-FD55-4A2C-A53F-E548158C897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25" name="Freeform 25">
                <a:extLst>
                  <a:ext uri="{FF2B5EF4-FFF2-40B4-BE49-F238E27FC236}">
                    <a16:creationId xmlns:a16="http://schemas.microsoft.com/office/drawing/2014/main" id="{DA2A4F49-8FC4-4F12-8707-A6CC117E588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26" name="Freeform 26">
                <a:extLst>
                  <a:ext uri="{FF2B5EF4-FFF2-40B4-BE49-F238E27FC236}">
                    <a16:creationId xmlns:a16="http://schemas.microsoft.com/office/drawing/2014/main" id="{2293D140-51FA-484D-8464-785D8FD3DD6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27" name="Freeform 27">
                <a:extLst>
                  <a:ext uri="{FF2B5EF4-FFF2-40B4-BE49-F238E27FC236}">
                    <a16:creationId xmlns:a16="http://schemas.microsoft.com/office/drawing/2014/main" id="{AA66B21A-3C7F-426E-9C38-C0D6AEF1300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28" name="Freeform 28">
                <a:extLst>
                  <a:ext uri="{FF2B5EF4-FFF2-40B4-BE49-F238E27FC236}">
                    <a16:creationId xmlns:a16="http://schemas.microsoft.com/office/drawing/2014/main" id="{F22F8B0E-04B8-4D29-9E19-CACDAE6ABD0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29" name="Freeform 29">
                <a:extLst>
                  <a:ext uri="{FF2B5EF4-FFF2-40B4-BE49-F238E27FC236}">
                    <a16:creationId xmlns:a16="http://schemas.microsoft.com/office/drawing/2014/main" id="{E0D8C2CC-1759-4605-B3C9-DA4B1EF2509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30" name="Freeform 30">
                <a:extLst>
                  <a:ext uri="{FF2B5EF4-FFF2-40B4-BE49-F238E27FC236}">
                    <a16:creationId xmlns:a16="http://schemas.microsoft.com/office/drawing/2014/main" id="{547A4BC3-AA95-4A78-AC23-65A4CE843B0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31" name="Freeform 31">
                <a:extLst>
                  <a:ext uri="{FF2B5EF4-FFF2-40B4-BE49-F238E27FC236}">
                    <a16:creationId xmlns:a16="http://schemas.microsoft.com/office/drawing/2014/main" id="{93059BC9-C7C3-41F9-8BBA-7BF49FF602B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194" name="Group 193">
              <a:extLst>
                <a:ext uri="{FF2B5EF4-FFF2-40B4-BE49-F238E27FC236}">
                  <a16:creationId xmlns:a16="http://schemas.microsoft.com/office/drawing/2014/main" id="{F335FE01-8192-4D2A-93F8-2F680F728C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95" name="Freeform 32">
                <a:extLst>
                  <a:ext uri="{FF2B5EF4-FFF2-40B4-BE49-F238E27FC236}">
                    <a16:creationId xmlns:a16="http://schemas.microsoft.com/office/drawing/2014/main" id="{A150A82A-9896-4D5B-BAA5-0A7ECD0789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96" name="Freeform 33">
                <a:extLst>
                  <a:ext uri="{FF2B5EF4-FFF2-40B4-BE49-F238E27FC236}">
                    <a16:creationId xmlns:a16="http://schemas.microsoft.com/office/drawing/2014/main" id="{82641EF7-9CDB-40BE-A964-13F866165C3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97" name="Freeform 34">
                <a:extLst>
                  <a:ext uri="{FF2B5EF4-FFF2-40B4-BE49-F238E27FC236}">
                    <a16:creationId xmlns:a16="http://schemas.microsoft.com/office/drawing/2014/main" id="{A1D1CF16-B5BD-4021-9BA9-637569FC801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98" name="Freeform 35">
                <a:extLst>
                  <a:ext uri="{FF2B5EF4-FFF2-40B4-BE49-F238E27FC236}">
                    <a16:creationId xmlns:a16="http://schemas.microsoft.com/office/drawing/2014/main" id="{FF13F72C-CC27-48A0-AC55-686AB9153E5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99" name="Freeform 36">
                <a:extLst>
                  <a:ext uri="{FF2B5EF4-FFF2-40B4-BE49-F238E27FC236}">
                    <a16:creationId xmlns:a16="http://schemas.microsoft.com/office/drawing/2014/main" id="{0EC3BA8B-33ED-483D-935C-170AD0C4DCF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00" name="Freeform 37">
                <a:extLst>
                  <a:ext uri="{FF2B5EF4-FFF2-40B4-BE49-F238E27FC236}">
                    <a16:creationId xmlns:a16="http://schemas.microsoft.com/office/drawing/2014/main" id="{C4C451E6-48CE-4642-B51D-FE448408724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01" name="Freeform 38">
                <a:extLst>
                  <a:ext uri="{FF2B5EF4-FFF2-40B4-BE49-F238E27FC236}">
                    <a16:creationId xmlns:a16="http://schemas.microsoft.com/office/drawing/2014/main" id="{0F88F098-E44C-4A45-AE2B-595A7B85275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02" name="Freeform 39">
                <a:extLst>
                  <a:ext uri="{FF2B5EF4-FFF2-40B4-BE49-F238E27FC236}">
                    <a16:creationId xmlns:a16="http://schemas.microsoft.com/office/drawing/2014/main" id="{5B782B5D-8B67-4CD5-A0B3-8067BBB3286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03" name="Freeform 40">
                <a:extLst>
                  <a:ext uri="{FF2B5EF4-FFF2-40B4-BE49-F238E27FC236}">
                    <a16:creationId xmlns:a16="http://schemas.microsoft.com/office/drawing/2014/main" id="{897A4906-0942-4CD6-840D-0915E0C4D09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04" name="Rectangle 41">
                <a:extLst>
                  <a:ext uri="{FF2B5EF4-FFF2-40B4-BE49-F238E27FC236}">
                    <a16:creationId xmlns:a16="http://schemas.microsoft.com/office/drawing/2014/main" id="{D1131789-2DD5-462E-9FC9-E25021F5CFB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rrowhead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6="http://schemas.microsoft.com/office/drawing/2014/main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</p:grpSp>
      </p:grpSp>
      <p:sp useBgFill="1">
        <p:nvSpPr>
          <p:cNvPr id="189" name="Rectangle 188">
            <a:extLst>
              <a:ext uri="{FF2B5EF4-FFF2-40B4-BE49-F238E27FC236}">
                <a16:creationId xmlns:a16="http://schemas.microsoft.com/office/drawing/2014/main" id="{E978A47D-4F17-40FE-AB70-7AF78A9575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5400" y="-14287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91" name="Group 190">
            <a:extLst>
              <a:ext uri="{FF2B5EF4-FFF2-40B4-BE49-F238E27FC236}">
                <a16:creationId xmlns:a16="http://schemas.microsoft.com/office/drawing/2014/main" id="{85BE3A7E-6A3F-401E-A025-BBB8FDB8DD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4288" y="0"/>
            <a:ext cx="1220788" cy="6858001"/>
            <a:chOff x="-14288" y="0"/>
            <a:chExt cx="1220788" cy="6858001"/>
          </a:xfrm>
          <a:solidFill>
            <a:schemeClr val="tx1">
              <a:alpha val="60000"/>
            </a:schemeClr>
          </a:solidFill>
        </p:grpSpPr>
        <p:sp>
          <p:nvSpPr>
            <p:cNvPr id="236" name="Rectangle 5">
              <a:extLst>
                <a:ext uri="{FF2B5EF4-FFF2-40B4-BE49-F238E27FC236}">
                  <a16:creationId xmlns:a16="http://schemas.microsoft.com/office/drawing/2014/main" id="{41EE9036-817C-476C-BD59-B5184F9A3E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300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32" name="Freeform 6">
              <a:extLst>
                <a:ext uri="{FF2B5EF4-FFF2-40B4-BE49-F238E27FC236}">
                  <a16:creationId xmlns:a16="http://schemas.microsoft.com/office/drawing/2014/main" id="{F098087A-B4E4-4300-A841-44988BD88E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337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38" name="Freeform 7">
              <a:extLst>
                <a:ext uri="{FF2B5EF4-FFF2-40B4-BE49-F238E27FC236}">
                  <a16:creationId xmlns:a16="http://schemas.microsoft.com/office/drawing/2014/main" id="{F5BD5F4B-A39C-4DF9-84E4-A4D33F30E6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575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39" name="Freeform 8">
              <a:extLst>
                <a:ext uri="{FF2B5EF4-FFF2-40B4-BE49-F238E27FC236}">
                  <a16:creationId xmlns:a16="http://schemas.microsoft.com/office/drawing/2014/main" id="{D7FA9858-BFA0-4D5B-AF72-B1B65EB069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00025" y="4763"/>
              <a:ext cx="369888" cy="1811338"/>
            </a:xfrm>
            <a:custGeom>
              <a:avLst/>
              <a:gdLst/>
              <a:ahLst/>
              <a:cxnLst/>
              <a:rect l="0" t="0" r="r" b="b"/>
              <a:pathLst>
                <a:path w="233" h="1141">
                  <a:moveTo>
                    <a:pt x="218" y="1141"/>
                  </a:moveTo>
                  <a:lnTo>
                    <a:pt x="0" y="626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623"/>
                  </a:lnTo>
                  <a:lnTo>
                    <a:pt x="233" y="1135"/>
                  </a:lnTo>
                  <a:lnTo>
                    <a:pt x="218" y="11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40" name="Freeform 9">
              <a:extLst>
                <a:ext uri="{FF2B5EF4-FFF2-40B4-BE49-F238E27FC236}">
                  <a16:creationId xmlns:a16="http://schemas.microsoft.com/office/drawing/2014/main" id="{A508A5F3-AFE0-4750-A9C2-B51A514FFC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03237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3" y="0"/>
                    <a:pt x="40" y="6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9"/>
                    <a:pt x="31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41" name="Freeform 10">
              <a:extLst>
                <a:ext uri="{FF2B5EF4-FFF2-40B4-BE49-F238E27FC236}">
                  <a16:creationId xmlns:a16="http://schemas.microsoft.com/office/drawing/2014/main" id="{92B4AAEB-ABF4-42A7-BE52-0B442190D1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5750" y="4763"/>
              <a:ext cx="369888" cy="1430338"/>
            </a:xfrm>
            <a:custGeom>
              <a:avLst/>
              <a:gdLst/>
              <a:ahLst/>
              <a:cxnLst/>
              <a:rect l="0" t="0" r="r" b="b"/>
              <a:pathLst>
                <a:path w="233" h="901">
                  <a:moveTo>
                    <a:pt x="221" y="901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380"/>
                  </a:lnTo>
                  <a:lnTo>
                    <a:pt x="233" y="895"/>
                  </a:lnTo>
                  <a:lnTo>
                    <a:pt x="221" y="9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42" name="Freeform 11">
              <a:extLst>
                <a:ext uri="{FF2B5EF4-FFF2-40B4-BE49-F238E27FC236}">
                  <a16:creationId xmlns:a16="http://schemas.microsoft.com/office/drawing/2014/main" id="{3767C370-4A42-4376-8CAE-606C4BC8F4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6100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43" name="Freeform 12">
              <a:extLst>
                <a:ext uri="{FF2B5EF4-FFF2-40B4-BE49-F238E27FC236}">
                  <a16:creationId xmlns:a16="http://schemas.microsoft.com/office/drawing/2014/main" id="{36205F53-9C95-4954-B97C-1625BB8A35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8962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3" y="0"/>
                    <a:pt x="40" y="7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9"/>
                    <a:pt x="31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44" name="Freeform 13">
              <a:extLst>
                <a:ext uri="{FF2B5EF4-FFF2-40B4-BE49-F238E27FC236}">
                  <a16:creationId xmlns:a16="http://schemas.microsoft.com/office/drawing/2014/main" id="{DC80B58E-3469-43E9-96FC-D747B69830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8962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45" name="Freeform 14">
              <a:extLst>
                <a:ext uri="{FF2B5EF4-FFF2-40B4-BE49-F238E27FC236}">
                  <a16:creationId xmlns:a16="http://schemas.microsoft.com/office/drawing/2014/main" id="{E17A4ED2-DDD7-4B4D-A39C-9B0121C886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1350" y="0"/>
              <a:ext cx="422275" cy="527050"/>
            </a:xfrm>
            <a:custGeom>
              <a:avLst/>
              <a:gdLst/>
              <a:ahLst/>
              <a:cxnLst/>
              <a:rect l="0" t="0" r="r" b="b"/>
              <a:pathLst>
                <a:path w="266" h="332">
                  <a:moveTo>
                    <a:pt x="257" y="332"/>
                  </a:moveTo>
                  <a:lnTo>
                    <a:pt x="48" y="123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3" y="114"/>
                  </a:lnTo>
                  <a:lnTo>
                    <a:pt x="266" y="320"/>
                  </a:lnTo>
                  <a:lnTo>
                    <a:pt x="257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46" name="Freeform 15">
              <a:extLst>
                <a:ext uri="{FF2B5EF4-FFF2-40B4-BE49-F238E27FC236}">
                  <a16:creationId xmlns:a16="http://schemas.microsoft.com/office/drawing/2014/main" id="{A2C14A85-E7A9-4E1D-809F-20F5CFA788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0762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47" name="Line 16">
              <a:extLst>
                <a:ext uri="{FF2B5EF4-FFF2-40B4-BE49-F238E27FC236}">
                  <a16:creationId xmlns:a16="http://schemas.microsoft.com/office/drawing/2014/main" id="{F3D51E32-9399-4B7F-8D91-BF9A068B83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ShapeType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763" y="9525"/>
              <a:ext cx="0" cy="0"/>
            </a:xfrm>
            <a:prstGeom prst="line">
              <a:avLst/>
            </a:prstGeom>
            <a:grpFill/>
            <a:ln w="15" cap="flat">
              <a:solidFill>
                <a:srgbClr val="FFFFFF"/>
              </a:solidFill>
              <a:prstDash val="solid"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48" name="Freeform 17">
              <a:extLst>
                <a:ext uri="{FF2B5EF4-FFF2-40B4-BE49-F238E27FC236}">
                  <a16:creationId xmlns:a16="http://schemas.microsoft.com/office/drawing/2014/main" id="{9969F9D2-502D-4C1D-ABA5-02B1BF2A00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525" y="1801813"/>
              <a:ext cx="123825" cy="127000"/>
            </a:xfrm>
            <a:custGeom>
              <a:avLst/>
              <a:gdLst/>
              <a:ahLst/>
              <a:cxnLst/>
              <a:rect l="0" t="0" r="r" b="b"/>
              <a:pathLst>
                <a:path w="78" h="80">
                  <a:moveTo>
                    <a:pt x="6" y="80"/>
                  </a:moveTo>
                  <a:lnTo>
                    <a:pt x="0" y="71"/>
                  </a:lnTo>
                  <a:lnTo>
                    <a:pt x="69" y="0"/>
                  </a:lnTo>
                  <a:lnTo>
                    <a:pt x="78" y="9"/>
                  </a:lnTo>
                  <a:lnTo>
                    <a:pt x="6" y="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49" name="Freeform 18">
              <a:extLst>
                <a:ext uri="{FF2B5EF4-FFF2-40B4-BE49-F238E27FC236}">
                  <a16:creationId xmlns:a16="http://schemas.microsoft.com/office/drawing/2014/main" id="{4AE555C6-5623-478A-BF35-63E9929A3A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9525" y="3549650"/>
              <a:ext cx="147638" cy="481013"/>
            </a:xfrm>
            <a:custGeom>
              <a:avLst/>
              <a:gdLst/>
              <a:ahLst/>
              <a:cxnLst/>
              <a:rect l="0" t="0" r="r" b="b"/>
              <a:pathLst>
                <a:path w="93" h="303">
                  <a:moveTo>
                    <a:pt x="93" y="303"/>
                  </a:moveTo>
                  <a:lnTo>
                    <a:pt x="78" y="303"/>
                  </a:lnTo>
                  <a:lnTo>
                    <a:pt x="78" y="78"/>
                  </a:lnTo>
                  <a:lnTo>
                    <a:pt x="0" y="12"/>
                  </a:lnTo>
                  <a:lnTo>
                    <a:pt x="12" y="0"/>
                  </a:lnTo>
                  <a:lnTo>
                    <a:pt x="93" y="69"/>
                  </a:lnTo>
                  <a:lnTo>
                    <a:pt x="93" y="30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50" name="Freeform 19">
              <a:extLst>
                <a:ext uri="{FF2B5EF4-FFF2-40B4-BE49-F238E27FC236}">
                  <a16:creationId xmlns:a16="http://schemas.microsoft.com/office/drawing/2014/main" id="{A3D3AED4-A69E-4301-9BB4-436DC5F0C9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8587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51" name="Freeform 20">
              <a:extLst>
                <a:ext uri="{FF2B5EF4-FFF2-40B4-BE49-F238E27FC236}">
                  <a16:creationId xmlns:a16="http://schemas.microsoft.com/office/drawing/2014/main" id="{C3B8082C-2D81-48D7-8B45-85B7C89296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04787" y="1849438"/>
              <a:ext cx="114300" cy="107950"/>
            </a:xfrm>
            <a:custGeom>
              <a:avLst/>
              <a:gdLst/>
              <a:ahLst/>
              <a:cxnLst/>
              <a:rect l="0" t="0" r="r" b="b"/>
              <a:pathLst>
                <a:path w="24" h="23">
                  <a:moveTo>
                    <a:pt x="12" y="23"/>
                  </a:moveTo>
                  <a:cubicBezTo>
                    <a:pt x="6" y="23"/>
                    <a:pt x="0" y="18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18" y="0"/>
                    <a:pt x="24" y="5"/>
                    <a:pt x="24" y="12"/>
                  </a:cubicBezTo>
                  <a:cubicBezTo>
                    <a:pt x="24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20" y="16"/>
                    <a:pt x="20" y="12"/>
                  </a:cubicBezTo>
                  <a:cubicBezTo>
                    <a:pt x="20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52" name="Rectangle 21">
              <a:extLst>
                <a:ext uri="{FF2B5EF4-FFF2-40B4-BE49-F238E27FC236}">
                  <a16:creationId xmlns:a16="http://schemas.microsoft.com/office/drawing/2014/main" id="{9AD35461-BA86-408B-8A29-244EB2F2FB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3350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53" name="Freeform 22">
              <a:extLst>
                <a:ext uri="{FF2B5EF4-FFF2-40B4-BE49-F238E27FC236}">
                  <a16:creationId xmlns:a16="http://schemas.microsoft.com/office/drawing/2014/main" id="{F238E495-B6C6-4857-899B-CDD5848312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23837" y="5041900"/>
              <a:ext cx="369888" cy="1801813"/>
            </a:xfrm>
            <a:custGeom>
              <a:avLst/>
              <a:gdLst/>
              <a:ahLst/>
              <a:cxnLst/>
              <a:rect l="0" t="0" r="r" b="b"/>
              <a:pathLst>
                <a:path w="233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8" y="0"/>
                  </a:lnTo>
                  <a:lnTo>
                    <a:pt x="233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54" name="Freeform 23">
              <a:extLst>
                <a:ext uri="{FF2B5EF4-FFF2-40B4-BE49-F238E27FC236}">
                  <a16:creationId xmlns:a16="http://schemas.microsoft.com/office/drawing/2014/main" id="{E20A751E-054C-4EC2-8DA3-0EC923A658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387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55" name="Freeform 24">
              <a:extLst>
                <a:ext uri="{FF2B5EF4-FFF2-40B4-BE49-F238E27FC236}">
                  <a16:creationId xmlns:a16="http://schemas.microsoft.com/office/drawing/2014/main" id="{B6E8E701-3D21-4E5C-AB6E-9A74046970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4288" y="5627688"/>
              <a:ext cx="85725" cy="1216025"/>
            </a:xfrm>
            <a:custGeom>
              <a:avLst/>
              <a:gdLst/>
              <a:ahLst/>
              <a:cxnLst/>
              <a:rect l="0" t="0" r="r" b="b"/>
              <a:pathLst>
                <a:path w="54" h="766">
                  <a:moveTo>
                    <a:pt x="54" y="766"/>
                  </a:moveTo>
                  <a:lnTo>
                    <a:pt x="36" y="766"/>
                  </a:lnTo>
                  <a:lnTo>
                    <a:pt x="36" y="149"/>
                  </a:lnTo>
                  <a:lnTo>
                    <a:pt x="0" y="3"/>
                  </a:lnTo>
                  <a:lnTo>
                    <a:pt x="18" y="0"/>
                  </a:lnTo>
                  <a:lnTo>
                    <a:pt x="54" y="146"/>
                  </a:lnTo>
                  <a:lnTo>
                    <a:pt x="54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56" name="Freeform 25">
              <a:extLst>
                <a:ext uri="{FF2B5EF4-FFF2-40B4-BE49-F238E27FC236}">
                  <a16:creationId xmlns:a16="http://schemas.microsoft.com/office/drawing/2014/main" id="{431BDA41-D09D-4984-B888-756F5F81B4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7050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57" name="Freeform 26">
              <a:extLst>
                <a:ext uri="{FF2B5EF4-FFF2-40B4-BE49-F238E27FC236}">
                  <a16:creationId xmlns:a16="http://schemas.microsoft.com/office/drawing/2014/main" id="{0DC943D2-20E4-4C00-82D2-D405A7C00B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09562" y="5422900"/>
              <a:ext cx="374650" cy="1425575"/>
            </a:xfrm>
            <a:custGeom>
              <a:avLst/>
              <a:gdLst/>
              <a:ahLst/>
              <a:cxnLst/>
              <a:rect l="0" t="0" r="r" b="b"/>
              <a:pathLst>
                <a:path w="236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3" y="512"/>
                  </a:lnTo>
                  <a:lnTo>
                    <a:pt x="221" y="0"/>
                  </a:lnTo>
                  <a:lnTo>
                    <a:pt x="236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58" name="Freeform 27">
              <a:extLst>
                <a:ext uri="{FF2B5EF4-FFF2-40B4-BE49-F238E27FC236}">
                  <a16:creationId xmlns:a16="http://schemas.microsoft.com/office/drawing/2014/main" id="{4BC34A74-80A2-4DE1-8ADC-BBD1709035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69912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59" name="Freeform 28">
              <a:extLst>
                <a:ext uri="{FF2B5EF4-FFF2-40B4-BE49-F238E27FC236}">
                  <a16:creationId xmlns:a16="http://schemas.microsoft.com/office/drawing/2014/main" id="{C6C3CA25-431F-4E26-952D-4AA9C4C725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12775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60" name="Freeform 29">
              <a:extLst>
                <a:ext uri="{FF2B5EF4-FFF2-40B4-BE49-F238E27FC236}">
                  <a16:creationId xmlns:a16="http://schemas.microsoft.com/office/drawing/2014/main" id="{776D1836-82AE-40EF-9829-C6B8D2CF02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12775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61" name="Freeform 30">
              <a:extLst>
                <a:ext uri="{FF2B5EF4-FFF2-40B4-BE49-F238E27FC236}">
                  <a16:creationId xmlns:a16="http://schemas.microsoft.com/office/drawing/2014/main" id="{9A8E397E-ADF9-45C1-98F4-3F5A86378B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9925" y="6330950"/>
              <a:ext cx="417513" cy="517525"/>
            </a:xfrm>
            <a:custGeom>
              <a:avLst/>
              <a:gdLst/>
              <a:ahLst/>
              <a:cxnLst/>
              <a:rect l="0" t="0" r="r" b="b"/>
              <a:pathLst>
                <a:path w="263" h="326">
                  <a:moveTo>
                    <a:pt x="15" y="326"/>
                  </a:moveTo>
                  <a:lnTo>
                    <a:pt x="0" y="320"/>
                  </a:lnTo>
                  <a:lnTo>
                    <a:pt x="45" y="206"/>
                  </a:lnTo>
                  <a:lnTo>
                    <a:pt x="48" y="206"/>
                  </a:lnTo>
                  <a:lnTo>
                    <a:pt x="254" y="0"/>
                  </a:lnTo>
                  <a:lnTo>
                    <a:pt x="263" y="12"/>
                  </a:lnTo>
                  <a:lnTo>
                    <a:pt x="60" y="215"/>
                  </a:lnTo>
                  <a:lnTo>
                    <a:pt x="15" y="3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62" name="Freeform 31">
              <a:extLst>
                <a:ext uri="{FF2B5EF4-FFF2-40B4-BE49-F238E27FC236}">
                  <a16:creationId xmlns:a16="http://schemas.microsoft.com/office/drawing/2014/main" id="{DE07CFD9-357F-40BC-A792-CE874BFE50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337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cxnSp>
        <p:nvCxnSpPr>
          <p:cNvPr id="264" name="Straight Connector 263">
            <a:extLst>
              <a:ext uri="{FF2B5EF4-FFF2-40B4-BE49-F238E27FC236}">
                <a16:creationId xmlns:a16="http://schemas.microsoft.com/office/drawing/2014/main" id="{085ECEC0-FF5D-4348-92C7-1EA7C61E77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454684"/>
            <a:ext cx="0" cy="3649129"/>
          </a:xfrm>
          <a:prstGeom prst="line">
            <a:avLst/>
          </a:prstGeom>
          <a:ln w="25400">
            <a:solidFill>
              <a:schemeClr val="tx1">
                <a:alpha val="7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55D34592-73BB-08CD-DBB9-35AC1898FE51}"/>
              </a:ext>
            </a:extLst>
          </p:cNvPr>
          <p:cNvSpPr txBox="1"/>
          <p:nvPr/>
        </p:nvSpPr>
        <p:spPr>
          <a:xfrm>
            <a:off x="5297763" y="1082673"/>
            <a:ext cx="5751237" cy="47085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171450" indent="-228600" defTabSz="914400">
              <a:lnSpc>
                <a:spcPct val="110000"/>
              </a:lnSpc>
              <a:spcAft>
                <a:spcPts val="600"/>
              </a:spcAft>
              <a:buSzPct val="125000"/>
              <a:buFont typeface="Arial" panose="020B0604020202020204" pitchFamily="34" charset="0"/>
              <a:buChar char="•"/>
            </a:pP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Thomas, L., Hyde, C., Mullarkey, D., Greenhalgh, J., Kalsi, D. and Ko, J. (2023). Real-world post-deployment performance of a novel machine learning-based digital health technology for skin lesion assessment and suggestions for post-market surveillance. </a:t>
            </a:r>
            <a:r>
              <a:rPr lang="en-US" sz="1100" i="1" dirty="0">
                <a:latin typeface="Arial" panose="020B0604020202020204" pitchFamily="34" charset="0"/>
                <a:cs typeface="Arial" panose="020B0604020202020204" pitchFamily="34" charset="0"/>
              </a:rPr>
              <a:t>Frontiers in Medicine</a:t>
            </a: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100" i="1" dirty="0"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, 1264846.  Available at: </a:t>
            </a:r>
            <a:r>
              <a:rPr lang="en-US" sz="1100" u="sng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https://www.frontiersin.org/journals/medicine/articles/10.3389/fmed.2023.1264846/pdf</a:t>
            </a: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 (Accessed : 19 February 2026)</a:t>
            </a:r>
          </a:p>
          <a:p>
            <a:pPr marL="171450" indent="-228600" defTabSz="914400">
              <a:lnSpc>
                <a:spcPct val="110000"/>
              </a:lnSpc>
              <a:spcAft>
                <a:spcPts val="600"/>
              </a:spcAft>
              <a:buSzPct val="125000"/>
              <a:buFont typeface="Arial" panose="020B0604020202020204" pitchFamily="34" charset="0"/>
              <a:buChar char="•"/>
            </a:pPr>
            <a:r>
              <a:rPr lang="en-US" sz="1100" i="1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Young, A. T., Xiong, M., Pfau, J., Keiser, M. J. and Wei, M. L. (2020). Artificial intelligence in dermatology: a primer. </a:t>
            </a:r>
            <a:r>
              <a:rPr lang="en-US" sz="1100" i="1" dirty="0">
                <a:latin typeface="Arial" panose="020B0604020202020204" pitchFamily="34" charset="0"/>
                <a:cs typeface="Arial" panose="020B0604020202020204" pitchFamily="34" charset="0"/>
              </a:rPr>
              <a:t>Journal of Investigative Dermatology</a:t>
            </a: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100" i="1" dirty="0">
                <a:latin typeface="Arial" panose="020B0604020202020204" pitchFamily="34" charset="0"/>
                <a:cs typeface="Arial" panose="020B0604020202020204" pitchFamily="34" charset="0"/>
              </a:rPr>
              <a:t>140</a:t>
            </a: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(8), 1504-1512. Available at: </a:t>
            </a:r>
            <a:r>
              <a:rPr lang="en-US" sz="1100" u="sng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https://www.sciencedirect.com/science/article/pii/S0022202X2031201X</a:t>
            </a: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 (Accessed: 19 February 2026)</a:t>
            </a:r>
          </a:p>
        </p:txBody>
      </p:sp>
      <p:grpSp>
        <p:nvGrpSpPr>
          <p:cNvPr id="234" name="Group 233">
            <a:extLst>
              <a:ext uri="{FF2B5EF4-FFF2-40B4-BE49-F238E27FC236}">
                <a16:creationId xmlns:a16="http://schemas.microsoft.com/office/drawing/2014/main" id="{F4E035BE-9FF4-43D3-BC25-CF582D7FF8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364912" y="0"/>
            <a:ext cx="674688" cy="6848476"/>
            <a:chOff x="11364912" y="0"/>
            <a:chExt cx="674688" cy="6848476"/>
          </a:xfrm>
          <a:solidFill>
            <a:schemeClr val="tx1">
              <a:alpha val="60000"/>
            </a:schemeClr>
          </a:solidFill>
        </p:grpSpPr>
        <p:sp>
          <p:nvSpPr>
            <p:cNvPr id="267" name="Freeform 32">
              <a:extLst>
                <a:ext uri="{FF2B5EF4-FFF2-40B4-BE49-F238E27FC236}">
                  <a16:creationId xmlns:a16="http://schemas.microsoft.com/office/drawing/2014/main" id="{F98BCEB2-EC20-4E84-A994-0AC37292C8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83975" y="0"/>
              <a:ext cx="417513" cy="512763"/>
            </a:xfrm>
            <a:custGeom>
              <a:avLst/>
              <a:gdLst/>
              <a:ahLst/>
              <a:cxnLst/>
              <a:rect l="0" t="0" r="r" b="b"/>
              <a:pathLst>
                <a:path w="263" h="323">
                  <a:moveTo>
                    <a:pt x="12" y="323"/>
                  </a:moveTo>
                  <a:lnTo>
                    <a:pt x="0" y="314"/>
                  </a:lnTo>
                  <a:lnTo>
                    <a:pt x="203" y="108"/>
                  </a:lnTo>
                  <a:lnTo>
                    <a:pt x="248" y="0"/>
                  </a:lnTo>
                  <a:lnTo>
                    <a:pt x="263" y="6"/>
                  </a:lnTo>
                  <a:lnTo>
                    <a:pt x="218" y="117"/>
                  </a:lnTo>
                  <a:lnTo>
                    <a:pt x="218" y="117"/>
                  </a:lnTo>
                  <a:lnTo>
                    <a:pt x="12" y="3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68" name="Freeform 33">
              <a:extLst>
                <a:ext uri="{FF2B5EF4-FFF2-40B4-BE49-F238E27FC236}">
                  <a16:creationId xmlns:a16="http://schemas.microsoft.com/office/drawing/2014/main" id="{7A2E1821-AEDF-417E-9F17-83379E9C09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364912" y="474663"/>
              <a:ext cx="157163" cy="152400"/>
            </a:xfrm>
            <a:custGeom>
              <a:avLst/>
              <a:gdLst/>
              <a:ahLst/>
              <a:cxnLst/>
              <a:rect l="0" t="0" r="r" b="b"/>
              <a:pathLst>
                <a:path w="33" h="32">
                  <a:moveTo>
                    <a:pt x="17" y="32"/>
                  </a:moveTo>
                  <a:cubicBezTo>
                    <a:pt x="13" y="32"/>
                    <a:pt x="9" y="30"/>
                    <a:pt x="6" y="27"/>
                  </a:cubicBezTo>
                  <a:cubicBezTo>
                    <a:pt x="0" y="21"/>
                    <a:pt x="0" y="11"/>
                    <a:pt x="6" y="5"/>
                  </a:cubicBezTo>
                  <a:cubicBezTo>
                    <a:pt x="9" y="2"/>
                    <a:pt x="13" y="0"/>
                    <a:pt x="17" y="0"/>
                  </a:cubicBezTo>
                  <a:cubicBezTo>
                    <a:pt x="21" y="0"/>
                    <a:pt x="25" y="2"/>
                    <a:pt x="28" y="5"/>
                  </a:cubicBezTo>
                  <a:cubicBezTo>
                    <a:pt x="31" y="8"/>
                    <a:pt x="33" y="12"/>
                    <a:pt x="33" y="16"/>
                  </a:cubicBezTo>
                  <a:cubicBezTo>
                    <a:pt x="33" y="20"/>
                    <a:pt x="31" y="24"/>
                    <a:pt x="28" y="27"/>
                  </a:cubicBezTo>
                  <a:cubicBezTo>
                    <a:pt x="25" y="30"/>
                    <a:pt x="21" y="32"/>
                    <a:pt x="17" y="32"/>
                  </a:cubicBezTo>
                  <a:close/>
                  <a:moveTo>
                    <a:pt x="17" y="4"/>
                  </a:moveTo>
                  <a:cubicBezTo>
                    <a:pt x="14" y="4"/>
                    <a:pt x="11" y="6"/>
                    <a:pt x="9" y="8"/>
                  </a:cubicBezTo>
                  <a:cubicBezTo>
                    <a:pt x="4" y="12"/>
                    <a:pt x="4" y="20"/>
                    <a:pt x="9" y="24"/>
                  </a:cubicBezTo>
                  <a:cubicBezTo>
                    <a:pt x="11" y="27"/>
                    <a:pt x="14" y="28"/>
                    <a:pt x="17" y="28"/>
                  </a:cubicBezTo>
                  <a:cubicBezTo>
                    <a:pt x="20" y="28"/>
                    <a:pt x="23" y="27"/>
                    <a:pt x="26" y="24"/>
                  </a:cubicBezTo>
                  <a:cubicBezTo>
                    <a:pt x="30" y="20"/>
                    <a:pt x="30" y="12"/>
                    <a:pt x="26" y="8"/>
                  </a:cubicBezTo>
                  <a:cubicBezTo>
                    <a:pt x="23" y="6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69" name="Freeform 34">
              <a:extLst>
                <a:ext uri="{FF2B5EF4-FFF2-40B4-BE49-F238E27FC236}">
                  <a16:creationId xmlns:a16="http://schemas.microsoft.com/office/drawing/2014/main" id="{CB3734E2-8292-4B47-B6AB-0E5A058DE9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631612" y="1539875"/>
              <a:ext cx="188913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70" name="Freeform 35">
              <a:extLst>
                <a:ext uri="{FF2B5EF4-FFF2-40B4-BE49-F238E27FC236}">
                  <a16:creationId xmlns:a16="http://schemas.microsoft.com/office/drawing/2014/main" id="{A0B09C51-29AB-45C0-B707-CCFB9DF280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31600" y="5694363"/>
              <a:ext cx="298450" cy="1154113"/>
            </a:xfrm>
            <a:custGeom>
              <a:avLst/>
              <a:gdLst/>
              <a:ahLst/>
              <a:cxnLst/>
              <a:rect l="0" t="0" r="r" b="b"/>
              <a:pathLst>
                <a:path w="188" h="727">
                  <a:moveTo>
                    <a:pt x="15" y="727"/>
                  </a:moveTo>
                  <a:lnTo>
                    <a:pt x="0" y="727"/>
                  </a:lnTo>
                  <a:lnTo>
                    <a:pt x="0" y="407"/>
                  </a:lnTo>
                  <a:lnTo>
                    <a:pt x="0" y="407"/>
                  </a:lnTo>
                  <a:lnTo>
                    <a:pt x="176" y="0"/>
                  </a:lnTo>
                  <a:lnTo>
                    <a:pt x="188" y="6"/>
                  </a:lnTo>
                  <a:lnTo>
                    <a:pt x="15" y="410"/>
                  </a:lnTo>
                  <a:lnTo>
                    <a:pt x="15" y="7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71" name="Freeform 36">
              <a:extLst>
                <a:ext uri="{FF2B5EF4-FFF2-40B4-BE49-F238E27FC236}">
                  <a16:creationId xmlns:a16="http://schemas.microsoft.com/office/drawing/2014/main" id="{510C0CED-AE1B-45AE-B5E1-57521E589D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772900" y="5551488"/>
              <a:ext cx="157163" cy="155575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5"/>
                    <a:pt x="0" y="16"/>
                  </a:cubicBezTo>
                  <a:cubicBezTo>
                    <a:pt x="0" y="7"/>
                    <a:pt x="8" y="0"/>
                    <a:pt x="17" y="0"/>
                  </a:cubicBezTo>
                  <a:cubicBezTo>
                    <a:pt x="26" y="0"/>
                    <a:pt x="33" y="7"/>
                    <a:pt x="33" y="16"/>
                  </a:cubicBezTo>
                  <a:cubicBezTo>
                    <a:pt x="33" y="25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9"/>
                    <a:pt x="4" y="16"/>
                  </a:cubicBezTo>
                  <a:cubicBezTo>
                    <a:pt x="4" y="23"/>
                    <a:pt x="10" y="29"/>
                    <a:pt x="17" y="29"/>
                  </a:cubicBezTo>
                  <a:cubicBezTo>
                    <a:pt x="23" y="29"/>
                    <a:pt x="29" y="23"/>
                    <a:pt x="29" y="16"/>
                  </a:cubicBezTo>
                  <a:cubicBezTo>
                    <a:pt x="29" y="9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72" name="Freeform 37">
              <a:extLst>
                <a:ext uri="{FF2B5EF4-FFF2-40B4-BE49-F238E27FC236}">
                  <a16:creationId xmlns:a16="http://schemas.microsoft.com/office/drawing/2014/main" id="{591F2327-4B45-41AA-B41C-7404B6A1E4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710987" y="4763"/>
              <a:ext cx="304800" cy="1544638"/>
            </a:xfrm>
            <a:custGeom>
              <a:avLst/>
              <a:gdLst/>
              <a:ahLst/>
              <a:cxnLst/>
              <a:rect l="0" t="0" r="r" b="b"/>
              <a:pathLst>
                <a:path w="192" h="973">
                  <a:moveTo>
                    <a:pt x="15" y="973"/>
                  </a:moveTo>
                  <a:lnTo>
                    <a:pt x="0" y="973"/>
                  </a:lnTo>
                  <a:lnTo>
                    <a:pt x="0" y="790"/>
                  </a:lnTo>
                  <a:lnTo>
                    <a:pt x="174" y="614"/>
                  </a:lnTo>
                  <a:lnTo>
                    <a:pt x="174" y="0"/>
                  </a:lnTo>
                  <a:lnTo>
                    <a:pt x="192" y="0"/>
                  </a:lnTo>
                  <a:lnTo>
                    <a:pt x="192" y="620"/>
                  </a:lnTo>
                  <a:lnTo>
                    <a:pt x="15" y="796"/>
                  </a:lnTo>
                  <a:lnTo>
                    <a:pt x="15" y="97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73" name="Freeform 38">
              <a:extLst>
                <a:ext uri="{FF2B5EF4-FFF2-40B4-BE49-F238E27FC236}">
                  <a16:creationId xmlns:a16="http://schemas.microsoft.com/office/drawing/2014/main" id="{5A63224C-41A0-42C0-96F6-0B2BE99A13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636375" y="4867275"/>
              <a:ext cx="188913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74" name="Freeform 39">
              <a:extLst>
                <a:ext uri="{FF2B5EF4-FFF2-40B4-BE49-F238E27FC236}">
                  <a16:creationId xmlns:a16="http://schemas.microsoft.com/office/drawing/2014/main" id="{A7C00B9F-C253-4776-9935-EC02254A4F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41112" y="5046663"/>
              <a:ext cx="307975" cy="1801813"/>
            </a:xfrm>
            <a:custGeom>
              <a:avLst/>
              <a:gdLst/>
              <a:ahLst/>
              <a:cxnLst/>
              <a:rect l="0" t="0" r="r" b="b"/>
              <a:pathLst>
                <a:path w="194" h="1135">
                  <a:moveTo>
                    <a:pt x="18" y="1135"/>
                  </a:moveTo>
                  <a:lnTo>
                    <a:pt x="0" y="1135"/>
                  </a:lnTo>
                  <a:lnTo>
                    <a:pt x="0" y="354"/>
                  </a:lnTo>
                  <a:lnTo>
                    <a:pt x="176" y="177"/>
                  </a:lnTo>
                  <a:lnTo>
                    <a:pt x="176" y="0"/>
                  </a:lnTo>
                  <a:lnTo>
                    <a:pt x="194" y="0"/>
                  </a:lnTo>
                  <a:lnTo>
                    <a:pt x="194" y="183"/>
                  </a:lnTo>
                  <a:lnTo>
                    <a:pt x="18" y="360"/>
                  </a:lnTo>
                  <a:lnTo>
                    <a:pt x="18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75" name="Freeform 40">
              <a:extLst>
                <a:ext uri="{FF2B5EF4-FFF2-40B4-BE49-F238E27FC236}">
                  <a16:creationId xmlns:a16="http://schemas.microsoft.com/office/drawing/2014/main" id="{5062D4AA-13F3-4064-8440-FFE8562D85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849100" y="64166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76" name="Rectangle 41">
              <a:extLst>
                <a:ext uri="{FF2B5EF4-FFF2-40B4-BE49-F238E27FC236}">
                  <a16:creationId xmlns:a16="http://schemas.microsoft.com/office/drawing/2014/main" id="{3E143B27-CB82-440B-879B-D25C1891C1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939587" y="6596063"/>
              <a:ext cx="23813" cy="2524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47267902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1085</TotalTime>
  <Words>2118</Words>
  <Application>Microsoft Office PowerPoint</Application>
  <PresentationFormat>Widescreen</PresentationFormat>
  <Paragraphs>129</Paragraphs>
  <Slides>15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Tw Cen MT</vt:lpstr>
      <vt:lpstr>Circuit</vt:lpstr>
      <vt:lpstr>PowerPoint Presentation</vt:lpstr>
      <vt:lpstr>Introduction</vt:lpstr>
      <vt:lpstr>DERM Overview</vt:lpstr>
      <vt:lpstr>Rationale for DERM use</vt:lpstr>
      <vt:lpstr>(A) Workforce Impact</vt:lpstr>
      <vt:lpstr>Workforce Impact</vt:lpstr>
      <vt:lpstr>(B) PATIENT/Service USER Impact</vt:lpstr>
      <vt:lpstr>PowerPoint Presentation</vt:lpstr>
      <vt:lpstr>(C) Community Impact </vt:lpstr>
      <vt:lpstr>Community Impact</vt:lpstr>
      <vt:lpstr>Conclusion </vt:lpstr>
      <vt:lpstr>PowerPoint Presentation</vt:lpstr>
      <vt:lpstr>Reference List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HLTH7005: WORK PLACEMENT DIPLOMA IN COMMUNITY HEALTH CARE AND SUPPORT LEVEL 7 ASSESSMENT NO. AND TYPE: ASSESSMENT 2 - INDIVIDUAL REFLECTIVE PRESENTATION</dc:title>
  <dc:creator>HP .</dc:creator>
  <cp:lastModifiedBy>Nashima Ghufran</cp:lastModifiedBy>
  <cp:revision>173</cp:revision>
  <dcterms:created xsi:type="dcterms:W3CDTF">2025-02-24T10:02:28Z</dcterms:created>
  <dcterms:modified xsi:type="dcterms:W3CDTF">2026-03-06T22:18:11Z</dcterms:modified>
</cp:coreProperties>
</file>