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910BBA-EFBC-44AA-B7AE-0A810A945719}" v="92" dt="2024-04-30T22:27:27.5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94" d="100"/>
          <a:sy n="94" d="100"/>
        </p:scale>
        <p:origin x="245" y="9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el Biban" userId="f57c92f5709b0ee7" providerId="LiveId" clId="{2B834588-C100-48CB-AEAC-D81FA9385477}"/>
    <pc:docChg chg="undo custSel addSld delSld modSld addMainMaster delMainMaster modMainMaster">
      <pc:chgData name="Marinel Biban" userId="f57c92f5709b0ee7" providerId="LiveId" clId="{2B834588-C100-48CB-AEAC-D81FA9385477}" dt="2023-11-27T11:59:21.263" v="1692"/>
      <pc:docMkLst>
        <pc:docMk/>
      </pc:docMkLst>
      <pc:sldChg chg="addSp delSp modSp new mod setBg modClrScheme modAnim delDesignElem chgLayout">
        <pc:chgData name="Marinel Biban" userId="f57c92f5709b0ee7" providerId="LiveId" clId="{2B834588-C100-48CB-AEAC-D81FA9385477}" dt="2023-11-25T22:44:55.666" v="952" actId="1076"/>
        <pc:sldMkLst>
          <pc:docMk/>
          <pc:sldMk cId="588818682" sldId="256"/>
        </pc:sldMkLst>
        <pc:spChg chg="mod">
          <ac:chgData name="Marinel Biban" userId="f57c92f5709b0ee7" providerId="LiveId" clId="{2B834588-C100-48CB-AEAC-D81FA9385477}" dt="2023-11-20T22:20:08.767" v="281" actId="113"/>
          <ac:spMkLst>
            <pc:docMk/>
            <pc:sldMk cId="588818682" sldId="256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5T22:44:46.902" v="950" actId="6549"/>
          <ac:spMkLst>
            <pc:docMk/>
            <pc:sldMk cId="588818682" sldId="256"/>
            <ac:spMk id="3" creationId="{739C7BBF-910F-0B2E-F878-985F7853124F}"/>
          </ac:spMkLst>
        </pc:spChg>
        <pc:spChg chg="add del">
          <ac:chgData name="Marinel Biban" userId="f57c92f5709b0ee7" providerId="LiveId" clId="{2B834588-C100-48CB-AEAC-D81FA9385477}" dt="2023-11-23T17:00:46.302" v="685" actId="11529"/>
          <ac:spMkLst>
            <pc:docMk/>
            <pc:sldMk cId="588818682" sldId="256"/>
            <ac:spMk id="4" creationId="{1F8EDF9C-476E-95BE-69AF-476A1AB58D84}"/>
          </ac:spMkLst>
        </pc:spChg>
        <pc:spChg chg="add mod">
          <ac:chgData name="Marinel Biban" userId="f57c92f5709b0ee7" providerId="LiveId" clId="{2B834588-C100-48CB-AEAC-D81FA9385477}" dt="2023-11-20T22:05:16.882" v="63" actId="14100"/>
          <ac:spMkLst>
            <pc:docMk/>
            <pc:sldMk cId="588818682" sldId="256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3T17:01:22.771" v="689" actId="767"/>
          <ac:spMkLst>
            <pc:docMk/>
            <pc:sldMk cId="588818682" sldId="256"/>
            <ac:spMk id="6" creationId="{848887FC-BA81-6AB8-46F9-6C91C9E1AD04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9" creationId="{C17278C5-34E8-4293-BE47-73B18483AF7B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1" creationId="{9A3F5928-D955-456A-97B5-AA390B8CE9D5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5" creationId="{C5CB530E-515E-412C-9DF1-5F8FFBD6F383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7" creationId="{712D4376-A578-4FF1-94FC-245E7A6A489F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9" creationId="{AEA7509D-F04F-40CB-A0B3-EEF16499CC9F}"/>
          </ac:spMkLst>
        </pc:spChg>
        <pc:spChg chg="add del">
          <ac:chgData name="Marinel Biban" userId="f57c92f5709b0ee7" providerId="LiveId" clId="{2B834588-C100-48CB-AEAC-D81FA9385477}" dt="2023-11-20T21:59:31.939" v="4" actId="26606"/>
          <ac:spMkLst>
            <pc:docMk/>
            <pc:sldMk cId="588818682" sldId="256"/>
            <ac:spMk id="21" creationId="{31880664-C766-36C9-4246-D76A957DB7AF}"/>
          </ac:spMkLst>
        </pc:spChg>
        <pc:spChg chg="add del">
          <ac:chgData name="Marinel Biban" userId="f57c92f5709b0ee7" providerId="LiveId" clId="{2B834588-C100-48CB-AEAC-D81FA9385477}" dt="2023-11-20T21:59:38.780" v="6" actId="26606"/>
          <ac:spMkLst>
            <pc:docMk/>
            <pc:sldMk cId="588818682" sldId="256"/>
            <ac:spMk id="24" creationId="{644DFB53-C7FE-4BC7-BA96-83262BE09953}"/>
          </ac:spMkLst>
        </pc:spChg>
        <pc:spChg chg="add del">
          <ac:chgData name="Marinel Biban" userId="f57c92f5709b0ee7" providerId="LiveId" clId="{2B834588-C100-48CB-AEAC-D81FA9385477}" dt="2023-11-20T21:59:48.394" v="8" actId="26606"/>
          <ac:spMkLst>
            <pc:docMk/>
            <pc:sldMk cId="588818682" sldId="256"/>
            <ac:spMk id="27" creationId="{0623FB3B-24E7-5304-70D8-3CA402902220}"/>
          </ac:spMkLst>
        </pc:spChg>
        <pc:spChg chg="add del">
          <ac:chgData name="Marinel Biban" userId="f57c92f5709b0ee7" providerId="LiveId" clId="{2B834588-C100-48CB-AEAC-D81FA9385477}" dt="2023-11-20T21:59:48.394" v="8" actId="26606"/>
          <ac:spMkLst>
            <pc:docMk/>
            <pc:sldMk cId="588818682" sldId="256"/>
            <ac:spMk id="28" creationId="{97081EE3-B6BE-9584-F5AF-E5F6484DA7A1}"/>
          </ac:spMkLst>
        </pc:spChg>
        <pc:spChg chg="add del">
          <ac:chgData name="Marinel Biban" userId="f57c92f5709b0ee7" providerId="LiveId" clId="{2B834588-C100-48CB-AEAC-D81FA9385477}" dt="2023-11-20T21:59:48.394" v="8" actId="26606"/>
          <ac:spMkLst>
            <pc:docMk/>
            <pc:sldMk cId="588818682" sldId="256"/>
            <ac:spMk id="30" creationId="{4711BF64-C99B-2F90-ADA1-0C08F9BE8392}"/>
          </ac:spMkLst>
        </pc:spChg>
        <pc:spChg chg="add del">
          <ac:chgData name="Marinel Biban" userId="f57c92f5709b0ee7" providerId="LiveId" clId="{2B834588-C100-48CB-AEAC-D81FA9385477}" dt="2023-11-20T21:59:50.096" v="10" actId="26606"/>
          <ac:spMkLst>
            <pc:docMk/>
            <pc:sldMk cId="588818682" sldId="256"/>
            <ac:spMk id="32" creationId="{F2B4CD28-604D-4D9D-89A8-12FAC7245F91}"/>
          </ac:spMkLst>
        </pc:spChg>
        <pc:spChg chg="add del">
          <ac:chgData name="Marinel Biban" userId="f57c92f5709b0ee7" providerId="LiveId" clId="{2B834588-C100-48CB-AEAC-D81FA9385477}" dt="2023-11-20T21:59:50.096" v="10" actId="26606"/>
          <ac:spMkLst>
            <pc:docMk/>
            <pc:sldMk cId="588818682" sldId="256"/>
            <ac:spMk id="34" creationId="{C9AD5DBC-DEC2-48AB-A2B9-164512BEABD2}"/>
          </ac:spMkLst>
        </pc:spChg>
        <pc:spChg chg="add del">
          <ac:chgData name="Marinel Biban" userId="f57c92f5709b0ee7" providerId="LiveId" clId="{2B834588-C100-48CB-AEAC-D81FA9385477}" dt="2023-11-20T21:59:50.096" v="10" actId="26606"/>
          <ac:spMkLst>
            <pc:docMk/>
            <pc:sldMk cId="588818682" sldId="256"/>
            <ac:spMk id="35" creationId="{9FBE8679-CB21-4876-82EA-4D4D5D4BCD7F}"/>
          </ac:spMkLst>
        </pc:spChg>
        <pc:spChg chg="add del">
          <ac:chgData name="Marinel Biban" userId="f57c92f5709b0ee7" providerId="LiveId" clId="{2B834588-C100-48CB-AEAC-D81FA9385477}" dt="2023-11-20T22:00:08.761" v="12" actId="26606"/>
          <ac:spMkLst>
            <pc:docMk/>
            <pc:sldMk cId="588818682" sldId="256"/>
            <ac:spMk id="37" creationId="{644DFB53-C7FE-4BC7-BA96-83262BE09953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0" creationId="{C17278C5-34E8-4293-BE47-73B18483AF7B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1" creationId="{9A3F5928-D955-456A-97B5-AA390B8CE9D5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4" creationId="{C5CB530E-515E-412C-9DF1-5F8FFBD6F383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5" creationId="{712D4376-A578-4FF1-94FC-245E7A6A489F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6" creationId="{AEA7509D-F04F-40CB-A0B3-EEF16499CC9F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588818682" sldId="256"/>
            <ac:spMk id="48" creationId="{B1C3281D-A46F-4842-9340-4CBC29E1B260}"/>
          </ac:spMkLst>
        </pc:spChg>
        <pc:spChg chg="add del">
          <ac:chgData name="Marinel Biban" userId="f57c92f5709b0ee7" providerId="LiveId" clId="{2B834588-C100-48CB-AEAC-D81FA9385477}" dt="2023-11-20T22:00:41.564" v="20" actId="26606"/>
          <ac:spMkLst>
            <pc:docMk/>
            <pc:sldMk cId="588818682" sldId="256"/>
            <ac:spMk id="55" creationId="{0760E4C7-47B8-4356-ABCA-CC9C79E2D2B6}"/>
          </ac:spMkLst>
        </pc:spChg>
        <pc:spChg chg="add del">
          <ac:chgData name="Marinel Biban" userId="f57c92f5709b0ee7" providerId="LiveId" clId="{2B834588-C100-48CB-AEAC-D81FA9385477}" dt="2023-11-20T22:00:41.564" v="20" actId="26606"/>
          <ac:spMkLst>
            <pc:docMk/>
            <pc:sldMk cId="588818682" sldId="256"/>
            <ac:spMk id="57" creationId="{53174E83-2682-EA33-BF59-CACA1385E3E7}"/>
          </ac:spMkLst>
        </pc:spChg>
        <pc:picChg chg="add del">
          <ac:chgData name="Marinel Biban" userId="f57c92f5709b0ee7" providerId="LiveId" clId="{2B834588-C100-48CB-AEAC-D81FA9385477}" dt="2023-11-20T21:58:50.626" v="2" actId="26606"/>
          <ac:picMkLst>
            <pc:docMk/>
            <pc:sldMk cId="588818682" sldId="256"/>
            <ac:picMk id="4" creationId="{88F2B42E-838D-D41A-54D0-EF0EC483936F}"/>
          </ac:picMkLst>
        </pc:picChg>
        <pc:picChg chg="add del">
          <ac:chgData name="Marinel Biban" userId="f57c92f5709b0ee7" providerId="LiveId" clId="{2B834588-C100-48CB-AEAC-D81FA9385477}" dt="2023-11-20T21:59:31.939" v="4" actId="26606"/>
          <ac:picMkLst>
            <pc:docMk/>
            <pc:sldMk cId="588818682" sldId="256"/>
            <ac:picMk id="22" creationId="{7C5C7B79-E110-FA21-5182-1248B402F8B5}"/>
          </ac:picMkLst>
        </pc:picChg>
        <pc:picChg chg="add del">
          <ac:chgData name="Marinel Biban" userId="f57c92f5709b0ee7" providerId="LiveId" clId="{2B834588-C100-48CB-AEAC-D81FA9385477}" dt="2023-11-20T21:59:38.780" v="6" actId="26606"/>
          <ac:picMkLst>
            <pc:docMk/>
            <pc:sldMk cId="588818682" sldId="256"/>
            <ac:picMk id="25" creationId="{23022D81-909D-16C2-803D-8A96122020E2}"/>
          </ac:picMkLst>
        </pc:picChg>
        <pc:picChg chg="add del">
          <ac:chgData name="Marinel Biban" userId="f57c92f5709b0ee7" providerId="LiveId" clId="{2B834588-C100-48CB-AEAC-D81FA9385477}" dt="2023-11-20T21:59:48.394" v="8" actId="26606"/>
          <ac:picMkLst>
            <pc:docMk/>
            <pc:sldMk cId="588818682" sldId="256"/>
            <ac:picMk id="29" creationId="{774E605D-238A-5DF8-9391-049E1A195595}"/>
          </ac:picMkLst>
        </pc:picChg>
        <pc:picChg chg="add del">
          <ac:chgData name="Marinel Biban" userId="f57c92f5709b0ee7" providerId="LiveId" clId="{2B834588-C100-48CB-AEAC-D81FA9385477}" dt="2023-11-20T21:59:50.096" v="10" actId="26606"/>
          <ac:picMkLst>
            <pc:docMk/>
            <pc:sldMk cId="588818682" sldId="256"/>
            <ac:picMk id="33" creationId="{454FAD1C-90F4-AEBB-78A1-477C53E0BB0C}"/>
          </ac:picMkLst>
        </pc:picChg>
        <pc:picChg chg="add del">
          <ac:chgData name="Marinel Biban" userId="f57c92f5709b0ee7" providerId="LiveId" clId="{2B834588-C100-48CB-AEAC-D81FA9385477}" dt="2023-11-20T22:00:08.761" v="12" actId="26606"/>
          <ac:picMkLst>
            <pc:docMk/>
            <pc:sldMk cId="588818682" sldId="256"/>
            <ac:picMk id="38" creationId="{23022D81-909D-16C2-803D-8A96122020E2}"/>
          </ac:picMkLst>
        </pc:picChg>
        <pc:picChg chg="add del">
          <ac:chgData name="Marinel Biban" userId="f57c92f5709b0ee7" providerId="LiveId" clId="{2B834588-C100-48CB-AEAC-D81FA9385477}" dt="2023-11-20T22:00:13.350" v="14" actId="26606"/>
          <ac:picMkLst>
            <pc:docMk/>
            <pc:sldMk cId="588818682" sldId="256"/>
            <ac:picMk id="42" creationId="{88F2B42E-838D-D41A-54D0-EF0EC483936F}"/>
          </ac:picMkLst>
        </pc:picChg>
        <pc:picChg chg="add mod">
          <ac:chgData name="Marinel Biban" userId="f57c92f5709b0ee7" providerId="LiveId" clId="{2B834588-C100-48CB-AEAC-D81FA9385477}" dt="2023-11-25T22:44:55.666" v="952" actId="1076"/>
          <ac:picMkLst>
            <pc:docMk/>
            <pc:sldMk cId="588818682" sldId="256"/>
            <ac:picMk id="49" creationId="{2C2E46F2-23C3-A6C2-91E0-110232EC4D58}"/>
          </ac:picMkLst>
        </pc:picChg>
        <pc:cxnChg chg="add del">
          <ac:chgData name="Marinel Biban" userId="f57c92f5709b0ee7" providerId="LiveId" clId="{2B834588-C100-48CB-AEAC-D81FA9385477}" dt="2023-11-20T21:58:50.626" v="2" actId="26606"/>
          <ac:cxnSpMkLst>
            <pc:docMk/>
            <pc:sldMk cId="588818682" sldId="256"/>
            <ac:cxnSpMk id="13" creationId="{56020367-4FD5-4596-8E10-C5F095CD8DBF}"/>
          </ac:cxnSpMkLst>
        </pc:cxnChg>
        <pc:cxnChg chg="add del">
          <ac:chgData name="Marinel Biban" userId="f57c92f5709b0ee7" providerId="LiveId" clId="{2B834588-C100-48CB-AEAC-D81FA9385477}" dt="2023-11-20T22:00:13.350" v="14" actId="26606"/>
          <ac:cxnSpMkLst>
            <pc:docMk/>
            <pc:sldMk cId="588818682" sldId="256"/>
            <ac:cxnSpMk id="43" creationId="{56020367-4FD5-4596-8E10-C5F095CD8DBF}"/>
          </ac:cxnSpMkLst>
        </pc:cxn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588818682" sldId="256"/>
            <ac:cxnSpMk id="50" creationId="{D4EDB048-C82F-4E9B-BCE9-3D1DBE5D59CE}"/>
          </ac:cxnSpMkLst>
        </pc:cxnChg>
        <pc:cxnChg chg="add del">
          <ac:chgData name="Marinel Biban" userId="f57c92f5709b0ee7" providerId="LiveId" clId="{2B834588-C100-48CB-AEAC-D81FA9385477}" dt="2023-11-20T22:00:41.564" v="20" actId="26606"/>
          <ac:cxnSpMkLst>
            <pc:docMk/>
            <pc:sldMk cId="588818682" sldId="256"/>
            <ac:cxnSpMk id="59" creationId="{8D8181E6-BF6C-7868-46D1-88E2970D08F9}"/>
          </ac:cxnSpMkLst>
        </pc:cxnChg>
      </pc:sldChg>
      <pc:sldChg chg="addSp delSp modSp add mod setBg delAnim modAnim delDesignElem">
        <pc:chgData name="Marinel Biban" userId="f57c92f5709b0ee7" providerId="LiveId" clId="{2B834588-C100-48CB-AEAC-D81FA9385477}" dt="2023-11-27T11:59:21.263" v="1692"/>
        <pc:sldMkLst>
          <pc:docMk/>
          <pc:sldMk cId="3343733057" sldId="257"/>
        </pc:sldMkLst>
        <pc:spChg chg="mod">
          <ac:chgData name="Marinel Biban" userId="f57c92f5709b0ee7" providerId="LiveId" clId="{2B834588-C100-48CB-AEAC-D81FA9385477}" dt="2023-11-27T11:33:48.083" v="1683" actId="14100"/>
          <ac:spMkLst>
            <pc:docMk/>
            <pc:sldMk cId="3343733057" sldId="257"/>
            <ac:spMk id="2" creationId="{97291B6E-5EA9-75FE-474C-DC084C15C158}"/>
          </ac:spMkLst>
        </pc:spChg>
        <pc:spChg chg="del mod">
          <ac:chgData name="Marinel Biban" userId="f57c92f5709b0ee7" providerId="LiveId" clId="{2B834588-C100-48CB-AEAC-D81FA9385477}" dt="2023-11-23T17:09:38.938" v="752" actId="21"/>
          <ac:spMkLst>
            <pc:docMk/>
            <pc:sldMk cId="3343733057" sldId="257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59:21.263" v="1692"/>
          <ac:spMkLst>
            <pc:docMk/>
            <pc:sldMk cId="3343733057" sldId="257"/>
            <ac:spMk id="3" creationId="{D8511688-606F-61E6-C9D7-B62ECBD6C87C}"/>
          </ac:spMkLst>
        </pc:spChg>
        <pc:spChg chg="mod">
          <ac:chgData name="Marinel Biban" userId="f57c92f5709b0ee7" providerId="LiveId" clId="{2B834588-C100-48CB-AEAC-D81FA9385477}" dt="2023-11-20T22:09:33.226" v="171" actId="12"/>
          <ac:spMkLst>
            <pc:docMk/>
            <pc:sldMk cId="3343733057" sldId="257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5:39.183" v="1029" actId="20577"/>
          <ac:spMkLst>
            <pc:docMk/>
            <pc:sldMk cId="3343733057" sldId="257"/>
            <ac:spMk id="8" creationId="{1F248463-50CE-BB10-2A92-4ACF8471B331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3343733057" sldId="257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34:26.933" v="1690" actId="14100"/>
          <ac:picMkLst>
            <pc:docMk/>
            <pc:sldMk cId="3343733057" sldId="257"/>
            <ac:picMk id="4" creationId="{DD1760BB-B1F8-339F-448B-1370152AA266}"/>
          </ac:picMkLst>
        </pc:picChg>
        <pc:picChg chg="add del mod">
          <ac:chgData name="Marinel Biban" userId="f57c92f5709b0ee7" providerId="LiveId" clId="{2B834588-C100-48CB-AEAC-D81FA9385477}" dt="2023-11-23T17:15:49.659" v="789" actId="21"/>
          <ac:picMkLst>
            <pc:docMk/>
            <pc:sldMk cId="3343733057" sldId="257"/>
            <ac:picMk id="6" creationId="{2BAF8DB2-5C0B-B7B9-D0FB-F7ED14BA31F0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3343733057" sldId="257"/>
            <ac:cxnSpMk id="50" creationId="{D4EDB048-C82F-4E9B-BCE9-3D1DBE5D59CE}"/>
          </ac:cxnSpMkLst>
        </pc:cxnChg>
      </pc:sldChg>
      <pc:sldChg chg="addSp delSp modSp add mod setBg modAnim delDesignElem">
        <pc:chgData name="Marinel Biban" userId="f57c92f5709b0ee7" providerId="LiveId" clId="{2B834588-C100-48CB-AEAC-D81FA9385477}" dt="2023-11-27T11:05:16.826" v="1536" actId="14100"/>
        <pc:sldMkLst>
          <pc:docMk/>
          <pc:sldMk cId="634034736" sldId="258"/>
        </pc:sldMkLst>
        <pc:spChg chg="mod">
          <ac:chgData name="Marinel Biban" userId="f57c92f5709b0ee7" providerId="LiveId" clId="{2B834588-C100-48CB-AEAC-D81FA9385477}" dt="2023-11-27T11:04:51.250" v="1530" actId="14100"/>
          <ac:spMkLst>
            <pc:docMk/>
            <pc:sldMk cId="634034736" sldId="258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7T11:02:24.212" v="1519" actId="120"/>
          <ac:spMkLst>
            <pc:docMk/>
            <pc:sldMk cId="634034736" sldId="258"/>
            <ac:spMk id="3" creationId="{739C7BBF-910F-0B2E-F878-985F7853124F}"/>
          </ac:spMkLst>
        </pc:spChg>
        <pc:spChg chg="add mod">
          <ac:chgData name="Marinel Biban" userId="f57c92f5709b0ee7" providerId="LiveId" clId="{2B834588-C100-48CB-AEAC-D81FA9385477}" dt="2023-11-25T22:46:32.137" v="1095" actId="20577"/>
          <ac:spMkLst>
            <pc:docMk/>
            <pc:sldMk cId="634034736" sldId="258"/>
            <ac:spMk id="4" creationId="{EAE54D24-E0AB-9079-4E54-0E5B3B1BAF3A}"/>
          </ac:spMkLst>
        </pc:spChg>
        <pc:spChg chg="mod">
          <ac:chgData name="Marinel Biban" userId="f57c92f5709b0ee7" providerId="LiveId" clId="{2B834588-C100-48CB-AEAC-D81FA9385477}" dt="2023-11-20T22:11:08.882" v="191" actId="403"/>
          <ac:spMkLst>
            <pc:docMk/>
            <pc:sldMk cId="634034736" sldId="258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7T11:04:43.666" v="1529"/>
          <ac:spMkLst>
            <pc:docMk/>
            <pc:sldMk cId="634034736" sldId="258"/>
            <ac:spMk id="6" creationId="{C7637862-7CD6-7CEC-7105-AAC8822FAA69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634034736" sldId="258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05:16.826" v="1536" actId="14100"/>
          <ac:picMkLst>
            <pc:docMk/>
            <pc:sldMk cId="634034736" sldId="258"/>
            <ac:picMk id="7" creationId="{A1D7C07A-7A60-F86E-00B9-2CBBB50A8516}"/>
          </ac:picMkLst>
        </pc:picChg>
        <pc:picChg chg="mod">
          <ac:chgData name="Marinel Biban" userId="f57c92f5709b0ee7" providerId="LiveId" clId="{2B834588-C100-48CB-AEAC-D81FA9385477}" dt="2023-11-23T17:02:41.211" v="699" actId="14100"/>
          <ac:picMkLst>
            <pc:docMk/>
            <pc:sldMk cId="634034736" sldId="258"/>
            <ac:picMk id="49" creationId="{2C2E46F2-23C3-A6C2-91E0-110232EC4D58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634034736" sldId="258"/>
            <ac:cxnSpMk id="50" creationId="{D4EDB048-C82F-4E9B-BCE9-3D1DBE5D59CE}"/>
          </ac:cxnSpMkLst>
        </pc:cxnChg>
      </pc:sldChg>
      <pc:sldChg chg="addSp delSp modSp add mod setBg modAnim delDesignElem">
        <pc:chgData name="Marinel Biban" userId="f57c92f5709b0ee7" providerId="LiveId" clId="{2B834588-C100-48CB-AEAC-D81FA9385477}" dt="2023-11-27T11:06:37.308" v="1546"/>
        <pc:sldMkLst>
          <pc:docMk/>
          <pc:sldMk cId="1937450565" sldId="259"/>
        </pc:sldMkLst>
        <pc:spChg chg="mod">
          <ac:chgData name="Marinel Biban" userId="f57c92f5709b0ee7" providerId="LiveId" clId="{2B834588-C100-48CB-AEAC-D81FA9385477}" dt="2023-11-27T11:06:11.177" v="1538" actId="14100"/>
          <ac:spMkLst>
            <pc:docMk/>
            <pc:sldMk cId="1937450565" sldId="259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0:54.997" v="291" actId="120"/>
          <ac:spMkLst>
            <pc:docMk/>
            <pc:sldMk cId="1937450565" sldId="259"/>
            <ac:spMk id="3" creationId="{739C7BBF-910F-0B2E-F878-985F7853124F}"/>
          </ac:spMkLst>
        </pc:spChg>
        <pc:spChg chg="add mod">
          <ac:chgData name="Marinel Biban" userId="f57c92f5709b0ee7" providerId="LiveId" clId="{2B834588-C100-48CB-AEAC-D81FA9385477}" dt="2023-11-25T22:46:49.393" v="1108" actId="6549"/>
          <ac:spMkLst>
            <pc:docMk/>
            <pc:sldMk cId="1937450565" sldId="259"/>
            <ac:spMk id="4" creationId="{A91F65F1-A9F8-7B1B-F70B-4436B4A9DA10}"/>
          </ac:spMkLst>
        </pc:spChg>
        <pc:spChg chg="mod">
          <ac:chgData name="Marinel Biban" userId="f57c92f5709b0ee7" providerId="LiveId" clId="{2B834588-C100-48CB-AEAC-D81FA9385477}" dt="2023-11-20T22:14:13.301" v="222" actId="403"/>
          <ac:spMkLst>
            <pc:docMk/>
            <pc:sldMk cId="1937450565" sldId="259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7T11:06:37.308" v="1546"/>
          <ac:spMkLst>
            <pc:docMk/>
            <pc:sldMk cId="1937450565" sldId="259"/>
            <ac:spMk id="6" creationId="{2EBF7C87-DF74-1DFC-708B-CA2956BF1F4B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1937450565" sldId="259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06:32.670" v="1544" actId="14100"/>
          <ac:picMkLst>
            <pc:docMk/>
            <pc:sldMk cId="1937450565" sldId="259"/>
            <ac:picMk id="7" creationId="{05E00645-384A-834C-6580-3894F537E701}"/>
          </ac:picMkLst>
        </pc:picChg>
        <pc:picChg chg="mod">
          <ac:chgData name="Marinel Biban" userId="f57c92f5709b0ee7" providerId="LiveId" clId="{2B834588-C100-48CB-AEAC-D81FA9385477}" dt="2023-11-20T22:14:30.184" v="223" actId="1076"/>
          <ac:picMkLst>
            <pc:docMk/>
            <pc:sldMk cId="1937450565" sldId="259"/>
            <ac:picMk id="49" creationId="{2C2E46F2-23C3-A6C2-91E0-110232EC4D58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1937450565" sldId="259"/>
            <ac:cxnSpMk id="50" creationId="{D4EDB048-C82F-4E9B-BCE9-3D1DBE5D59CE}"/>
          </ac:cxnSpMkLst>
        </pc:cxnChg>
      </pc:sldChg>
      <pc:sldChg chg="addSp delSp modSp add mod setBg modAnim delDesignElem">
        <pc:chgData name="Marinel Biban" userId="f57c92f5709b0ee7" providerId="LiveId" clId="{2B834588-C100-48CB-AEAC-D81FA9385477}" dt="2023-11-27T11:08:52.788" v="1557"/>
        <pc:sldMkLst>
          <pc:docMk/>
          <pc:sldMk cId="2687790805" sldId="260"/>
        </pc:sldMkLst>
        <pc:spChg chg="mod">
          <ac:chgData name="Marinel Biban" userId="f57c92f5709b0ee7" providerId="LiveId" clId="{2B834588-C100-48CB-AEAC-D81FA9385477}" dt="2023-11-27T11:08:21.581" v="1548" actId="14100"/>
          <ac:spMkLst>
            <pc:docMk/>
            <pc:sldMk cId="2687790805" sldId="260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0:59.813" v="292" actId="120"/>
          <ac:spMkLst>
            <pc:docMk/>
            <pc:sldMk cId="2687790805" sldId="260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08:52.788" v="1557"/>
          <ac:spMkLst>
            <pc:docMk/>
            <pc:sldMk cId="2687790805" sldId="260"/>
            <ac:spMk id="4" creationId="{4CAF5566-4210-11B6-63A4-D1A75A77A3BB}"/>
          </ac:spMkLst>
        </pc:spChg>
        <pc:spChg chg="mod">
          <ac:chgData name="Marinel Biban" userId="f57c92f5709b0ee7" providerId="LiveId" clId="{2B834588-C100-48CB-AEAC-D81FA9385477}" dt="2023-11-20T22:16:03.575" v="248" actId="403"/>
          <ac:spMkLst>
            <pc:docMk/>
            <pc:sldMk cId="2687790805" sldId="260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7:06.337" v="1113" actId="6549"/>
          <ac:spMkLst>
            <pc:docMk/>
            <pc:sldMk cId="2687790805" sldId="260"/>
            <ac:spMk id="6" creationId="{D474E50D-3F73-4519-9317-713FDC0F4936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2687790805" sldId="260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08:49.397" v="1555" actId="14100"/>
          <ac:picMkLst>
            <pc:docMk/>
            <pc:sldMk cId="2687790805" sldId="260"/>
            <ac:picMk id="7" creationId="{B66B6099-FF69-155B-D436-20BE285A0C0B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2687790805" sldId="260"/>
            <ac:cxnSpMk id="50" creationId="{D4EDB048-C82F-4E9B-BCE9-3D1DBE5D59CE}"/>
          </ac:cxnSpMkLst>
        </pc:cxnChg>
      </pc:sldChg>
      <pc:sldChg chg="addSp delSp modSp add mod setBg modAnim">
        <pc:chgData name="Marinel Biban" userId="f57c92f5709b0ee7" providerId="LiveId" clId="{2B834588-C100-48CB-AEAC-D81FA9385477}" dt="2023-11-27T11:12:05.523" v="1568"/>
        <pc:sldMkLst>
          <pc:docMk/>
          <pc:sldMk cId="3297843465" sldId="261"/>
        </pc:sldMkLst>
        <pc:spChg chg="mod">
          <ac:chgData name="Marinel Biban" userId="f57c92f5709b0ee7" providerId="LiveId" clId="{2B834588-C100-48CB-AEAC-D81FA9385477}" dt="2023-11-27T11:11:42.441" v="1561" actId="14100"/>
          <ac:spMkLst>
            <pc:docMk/>
            <pc:sldMk cId="3297843465" sldId="261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1:31.040" v="300" actId="113"/>
          <ac:spMkLst>
            <pc:docMk/>
            <pc:sldMk cId="3297843465" sldId="261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12:05.523" v="1568"/>
          <ac:spMkLst>
            <pc:docMk/>
            <pc:sldMk cId="3297843465" sldId="261"/>
            <ac:spMk id="4" creationId="{62D8ECFE-BFF8-3456-1066-5904A0F68BAB}"/>
          </ac:spMkLst>
        </pc:spChg>
        <pc:spChg chg="mod">
          <ac:chgData name="Marinel Biban" userId="f57c92f5709b0ee7" providerId="LiveId" clId="{2B834588-C100-48CB-AEAC-D81FA9385477}" dt="2023-11-20T22:20:41.471" v="289" actId="403"/>
          <ac:spMkLst>
            <pc:docMk/>
            <pc:sldMk cId="3297843465" sldId="261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7:42.494" v="1191" actId="20577"/>
          <ac:spMkLst>
            <pc:docMk/>
            <pc:sldMk cId="3297843465" sldId="261"/>
            <ac:spMk id="6" creationId="{B7FC35FE-F164-A91A-ACAF-04F4650EA6CA}"/>
          </ac:spMkLst>
        </pc:spChg>
        <pc:picChg chg="add mod">
          <ac:chgData name="Marinel Biban" userId="f57c92f5709b0ee7" providerId="LiveId" clId="{2B834588-C100-48CB-AEAC-D81FA9385477}" dt="2023-11-27T11:12:01.811" v="1566" actId="14100"/>
          <ac:picMkLst>
            <pc:docMk/>
            <pc:sldMk cId="3297843465" sldId="261"/>
            <ac:picMk id="7" creationId="{C4338057-E6B5-BD91-D0DB-C5D7C6AC4A19}"/>
          </ac:picMkLst>
        </pc:picChg>
        <pc:picChg chg="mod">
          <ac:chgData name="Marinel Biban" userId="f57c92f5709b0ee7" providerId="LiveId" clId="{2B834588-C100-48CB-AEAC-D81FA9385477}" dt="2023-11-23T17:21:38.982" v="815" actId="1076"/>
          <ac:picMkLst>
            <pc:docMk/>
            <pc:sldMk cId="3297843465" sldId="261"/>
            <ac:picMk id="49" creationId="{2C2E46F2-23C3-A6C2-91E0-110232EC4D58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15:35.594" v="1591" actId="14100"/>
        <pc:sldMkLst>
          <pc:docMk/>
          <pc:sldMk cId="3002793428" sldId="262"/>
        </pc:sldMkLst>
        <pc:spChg chg="mod">
          <ac:chgData name="Marinel Biban" userId="f57c92f5709b0ee7" providerId="LiveId" clId="{2B834588-C100-48CB-AEAC-D81FA9385477}" dt="2023-11-27T11:15:20.754" v="1590" actId="14100"/>
          <ac:spMkLst>
            <pc:docMk/>
            <pc:sldMk cId="3002793428" sldId="262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22:54.584" v="824"/>
          <ac:spMkLst>
            <pc:docMk/>
            <pc:sldMk cId="3002793428" sldId="262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14:50.800" v="1582"/>
          <ac:spMkLst>
            <pc:docMk/>
            <pc:sldMk cId="3002793428" sldId="262"/>
            <ac:spMk id="4" creationId="{EEA8A828-BA44-5463-47C2-1ED9CF93A1B9}"/>
          </ac:spMkLst>
        </pc:spChg>
        <pc:spChg chg="mod">
          <ac:chgData name="Marinel Biban" userId="f57c92f5709b0ee7" providerId="LiveId" clId="{2B834588-C100-48CB-AEAC-D81FA9385477}" dt="2023-11-20T22:23:10.967" v="319" actId="403"/>
          <ac:spMkLst>
            <pc:docMk/>
            <pc:sldMk cId="3002793428" sldId="262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7:59.411" v="1204" actId="6549"/>
          <ac:spMkLst>
            <pc:docMk/>
            <pc:sldMk cId="3002793428" sldId="262"/>
            <ac:spMk id="6" creationId="{264CCC3B-59E9-802B-087C-9402890DC68D}"/>
          </ac:spMkLst>
        </pc:spChg>
        <pc:picChg chg="add del mod">
          <ac:chgData name="Marinel Biban" userId="f57c92f5709b0ee7" providerId="LiveId" clId="{2B834588-C100-48CB-AEAC-D81FA9385477}" dt="2023-11-27T11:14:50.790" v="1580" actId="21"/>
          <ac:picMkLst>
            <pc:docMk/>
            <pc:sldMk cId="3002793428" sldId="262"/>
            <ac:picMk id="7" creationId="{36B4F58A-C121-ACF2-6102-A04819E7E6F3}"/>
          </ac:picMkLst>
        </pc:picChg>
        <pc:picChg chg="add mod">
          <ac:chgData name="Marinel Biban" userId="f57c92f5709b0ee7" providerId="LiveId" clId="{2B834588-C100-48CB-AEAC-D81FA9385477}" dt="2023-11-27T11:15:10.558" v="1588" actId="14100"/>
          <ac:picMkLst>
            <pc:docMk/>
            <pc:sldMk cId="3002793428" sldId="262"/>
            <ac:picMk id="8" creationId="{697C9D3D-78EE-35EB-CCF9-3B3CA0DC7484}"/>
          </ac:picMkLst>
        </pc:picChg>
        <pc:picChg chg="mod">
          <ac:chgData name="Marinel Biban" userId="f57c92f5709b0ee7" providerId="LiveId" clId="{2B834588-C100-48CB-AEAC-D81FA9385477}" dt="2023-11-27T11:15:35.594" v="1591" actId="14100"/>
          <ac:picMkLst>
            <pc:docMk/>
            <pc:sldMk cId="3002793428" sldId="262"/>
            <ac:picMk id="49" creationId="{2C2E46F2-23C3-A6C2-91E0-110232EC4D58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17:55.479" v="1609"/>
        <pc:sldMkLst>
          <pc:docMk/>
          <pc:sldMk cId="3048335247" sldId="263"/>
        </pc:sldMkLst>
        <pc:spChg chg="mod">
          <ac:chgData name="Marinel Biban" userId="f57c92f5709b0ee7" providerId="LiveId" clId="{2B834588-C100-48CB-AEAC-D81FA9385477}" dt="2023-11-27T11:17:45.676" v="1606" actId="14100"/>
          <ac:spMkLst>
            <pc:docMk/>
            <pc:sldMk cId="3048335247" sldId="263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32:57.854" v="893" actId="1076"/>
          <ac:spMkLst>
            <pc:docMk/>
            <pc:sldMk cId="3048335247" sldId="263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17:55.479" v="1609"/>
          <ac:spMkLst>
            <pc:docMk/>
            <pc:sldMk cId="3048335247" sldId="263"/>
            <ac:spMk id="4" creationId="{1446E27E-2529-E857-6F63-D1250B357F36}"/>
          </ac:spMkLst>
        </pc:spChg>
        <pc:spChg chg="mod">
          <ac:chgData name="Marinel Biban" userId="f57c92f5709b0ee7" providerId="LiveId" clId="{2B834588-C100-48CB-AEAC-D81FA9385477}" dt="2023-11-20T22:24:53.555" v="343" actId="403"/>
          <ac:spMkLst>
            <pc:docMk/>
            <pc:sldMk cId="3048335247" sldId="263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17.657" v="1290" actId="20577"/>
          <ac:spMkLst>
            <pc:docMk/>
            <pc:sldMk cId="3048335247" sldId="263"/>
            <ac:spMk id="6" creationId="{3D4BB903-1D60-83B5-FB2D-182EDBF59B4F}"/>
          </ac:spMkLst>
        </pc:spChg>
        <pc:picChg chg="add mod">
          <ac:chgData name="Marinel Biban" userId="f57c92f5709b0ee7" providerId="LiveId" clId="{2B834588-C100-48CB-AEAC-D81FA9385477}" dt="2023-11-27T11:17:48.485" v="1607" actId="14100"/>
          <ac:picMkLst>
            <pc:docMk/>
            <pc:sldMk cId="3048335247" sldId="263"/>
            <ac:picMk id="7" creationId="{EB2C5907-E59D-EA5D-DE83-C57E7751EAE3}"/>
          </ac:picMkLst>
        </pc:picChg>
        <pc:picChg chg="mod">
          <ac:chgData name="Marinel Biban" userId="f57c92f5709b0ee7" providerId="LiveId" clId="{2B834588-C100-48CB-AEAC-D81FA9385477}" dt="2023-11-23T17:33:08.332" v="895" actId="1076"/>
          <ac:picMkLst>
            <pc:docMk/>
            <pc:sldMk cId="3048335247" sldId="263"/>
            <ac:picMk id="49" creationId="{2C2E46F2-23C3-A6C2-91E0-110232EC4D58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0:29.360" v="1621"/>
        <pc:sldMkLst>
          <pc:docMk/>
          <pc:sldMk cId="1802519321" sldId="264"/>
        </pc:sldMkLst>
        <pc:spChg chg="mod">
          <ac:chgData name="Marinel Biban" userId="f57c92f5709b0ee7" providerId="LiveId" clId="{2B834588-C100-48CB-AEAC-D81FA9385477}" dt="2023-11-27T11:20:03.227" v="1614" actId="14100"/>
          <ac:spMkLst>
            <pc:docMk/>
            <pc:sldMk cId="1802519321" sldId="264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6:38.895" v="370" actId="403"/>
          <ac:spMkLst>
            <pc:docMk/>
            <pc:sldMk cId="1802519321" sldId="264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0:29.360" v="1621"/>
          <ac:spMkLst>
            <pc:docMk/>
            <pc:sldMk cId="1802519321" sldId="264"/>
            <ac:spMk id="4" creationId="{274ABF71-7CCD-C331-14BD-5F0120683BAA}"/>
          </ac:spMkLst>
        </pc:spChg>
        <pc:spChg chg="mod">
          <ac:chgData name="Marinel Biban" userId="f57c92f5709b0ee7" providerId="LiveId" clId="{2B834588-C100-48CB-AEAC-D81FA9385477}" dt="2023-11-20T22:26:14.753" v="363" actId="403"/>
          <ac:spMkLst>
            <pc:docMk/>
            <pc:sldMk cId="1802519321" sldId="264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28.328" v="1296" actId="6549"/>
          <ac:spMkLst>
            <pc:docMk/>
            <pc:sldMk cId="1802519321" sldId="264"/>
            <ac:spMk id="6" creationId="{B4C04357-2F99-182D-E22F-FD25E8CDDE96}"/>
          </ac:spMkLst>
        </pc:spChg>
        <pc:picChg chg="add mod">
          <ac:chgData name="Marinel Biban" userId="f57c92f5709b0ee7" providerId="LiveId" clId="{2B834588-C100-48CB-AEAC-D81FA9385477}" dt="2023-11-27T11:20:24.803" v="1619" actId="14100"/>
          <ac:picMkLst>
            <pc:docMk/>
            <pc:sldMk cId="1802519321" sldId="264"/>
            <ac:picMk id="7" creationId="{3E0EE08D-EDAF-06E3-4EE3-99C12F6ACC3B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3:00.670" v="1641"/>
        <pc:sldMkLst>
          <pc:docMk/>
          <pc:sldMk cId="40651296" sldId="265"/>
        </pc:sldMkLst>
        <pc:spChg chg="mod">
          <ac:chgData name="Marinel Biban" userId="f57c92f5709b0ee7" providerId="LiveId" clId="{2B834588-C100-48CB-AEAC-D81FA9385477}" dt="2023-11-27T11:22:31.655" v="1634" actId="14100"/>
          <ac:spMkLst>
            <pc:docMk/>
            <pc:sldMk cId="40651296" sldId="265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8:14.502" v="392" actId="403"/>
          <ac:spMkLst>
            <pc:docMk/>
            <pc:sldMk cId="40651296" sldId="265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3:00.670" v="1641"/>
          <ac:spMkLst>
            <pc:docMk/>
            <pc:sldMk cId="40651296" sldId="265"/>
            <ac:spMk id="4" creationId="{49AB052D-9CC9-B845-7248-33FD8702CE99}"/>
          </ac:spMkLst>
        </pc:spChg>
        <pc:spChg chg="mod">
          <ac:chgData name="Marinel Biban" userId="f57c92f5709b0ee7" providerId="LiveId" clId="{2B834588-C100-48CB-AEAC-D81FA9385477}" dt="2023-11-20T22:27:43.252" v="385" actId="403"/>
          <ac:spMkLst>
            <pc:docMk/>
            <pc:sldMk cId="40651296" sldId="265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47.391" v="1306" actId="6549"/>
          <ac:spMkLst>
            <pc:docMk/>
            <pc:sldMk cId="40651296" sldId="265"/>
            <ac:spMk id="6" creationId="{BB4AE08C-3385-E663-8F87-A3250C273121}"/>
          </ac:spMkLst>
        </pc:spChg>
        <pc:picChg chg="add mod">
          <ac:chgData name="Marinel Biban" userId="f57c92f5709b0ee7" providerId="LiveId" clId="{2B834588-C100-48CB-AEAC-D81FA9385477}" dt="2023-11-27T11:22:53.368" v="1639" actId="14100"/>
          <ac:picMkLst>
            <pc:docMk/>
            <pc:sldMk cId="40651296" sldId="265"/>
            <ac:picMk id="7" creationId="{52B97F23-0606-2BFD-2E83-DD2952687E3B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5:15.849" v="1650"/>
        <pc:sldMkLst>
          <pc:docMk/>
          <pc:sldMk cId="322632226" sldId="266"/>
        </pc:sldMkLst>
        <pc:spChg chg="mod">
          <ac:chgData name="Marinel Biban" userId="f57c92f5709b0ee7" providerId="LiveId" clId="{2B834588-C100-48CB-AEAC-D81FA9385477}" dt="2023-11-27T11:24:51.647" v="1643" actId="14100"/>
          <ac:spMkLst>
            <pc:docMk/>
            <pc:sldMk cId="322632226" sldId="266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26:52.330" v="853"/>
          <ac:spMkLst>
            <pc:docMk/>
            <pc:sldMk cId="322632226" sldId="266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5:15.849" v="1650"/>
          <ac:spMkLst>
            <pc:docMk/>
            <pc:sldMk cId="322632226" sldId="266"/>
            <ac:spMk id="4" creationId="{CCD92AD5-2735-F251-6187-69FD1B532E09}"/>
          </ac:spMkLst>
        </pc:spChg>
        <pc:spChg chg="mod">
          <ac:chgData name="Marinel Biban" userId="f57c92f5709b0ee7" providerId="LiveId" clId="{2B834588-C100-48CB-AEAC-D81FA9385477}" dt="2023-11-20T22:29:06.189" v="410" actId="403"/>
          <ac:spMkLst>
            <pc:docMk/>
            <pc:sldMk cId="322632226" sldId="266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57.474" v="1310" actId="6549"/>
          <ac:spMkLst>
            <pc:docMk/>
            <pc:sldMk cId="322632226" sldId="266"/>
            <ac:spMk id="6" creationId="{2903D54E-54FA-293C-ACA4-9F53788B635D}"/>
          </ac:spMkLst>
        </pc:spChg>
        <pc:picChg chg="add mod">
          <ac:chgData name="Marinel Biban" userId="f57c92f5709b0ee7" providerId="LiveId" clId="{2B834588-C100-48CB-AEAC-D81FA9385477}" dt="2023-11-27T11:25:12.788" v="1648" actId="14100"/>
          <ac:picMkLst>
            <pc:docMk/>
            <pc:sldMk cId="322632226" sldId="266"/>
            <ac:picMk id="7" creationId="{7F75BE8A-B019-3149-5061-0DED09885CE6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8:02.763" v="1664"/>
        <pc:sldMkLst>
          <pc:docMk/>
          <pc:sldMk cId="3325518048" sldId="267"/>
        </pc:sldMkLst>
        <pc:spChg chg="mod">
          <ac:chgData name="Marinel Biban" userId="f57c92f5709b0ee7" providerId="LiveId" clId="{2B834588-C100-48CB-AEAC-D81FA9385477}" dt="2023-11-27T11:27:28.601" v="1656" actId="14100"/>
          <ac:spMkLst>
            <pc:docMk/>
            <pc:sldMk cId="3325518048" sldId="267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30:42.224" v="441" actId="404"/>
          <ac:spMkLst>
            <pc:docMk/>
            <pc:sldMk cId="3325518048" sldId="267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8:02.763" v="1664"/>
          <ac:spMkLst>
            <pc:docMk/>
            <pc:sldMk cId="3325518048" sldId="267"/>
            <ac:spMk id="4" creationId="{8CE1AC79-DA3B-1982-9628-76EB86670149}"/>
          </ac:spMkLst>
        </pc:spChg>
        <pc:spChg chg="mod">
          <ac:chgData name="Marinel Biban" userId="f57c92f5709b0ee7" providerId="LiveId" clId="{2B834588-C100-48CB-AEAC-D81FA9385477}" dt="2023-11-20T22:30:08.334" v="432" actId="403"/>
          <ac:spMkLst>
            <pc:docMk/>
            <pc:sldMk cId="3325518048" sldId="267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9:16.291" v="1388" actId="20577"/>
          <ac:spMkLst>
            <pc:docMk/>
            <pc:sldMk cId="3325518048" sldId="267"/>
            <ac:spMk id="6" creationId="{175AD2AD-26E3-B1C7-7DB9-E2E08F7C2935}"/>
          </ac:spMkLst>
        </pc:spChg>
        <pc:picChg chg="add mod">
          <ac:chgData name="Marinel Biban" userId="f57c92f5709b0ee7" providerId="LiveId" clId="{2B834588-C100-48CB-AEAC-D81FA9385477}" dt="2023-11-27T11:27:51.076" v="1662" actId="14100"/>
          <ac:picMkLst>
            <pc:docMk/>
            <pc:sldMk cId="3325518048" sldId="267"/>
            <ac:picMk id="7" creationId="{3BCB3D3D-8E6E-249B-6198-9ABAE3A1F5D5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31:58.815" v="1677"/>
        <pc:sldMkLst>
          <pc:docMk/>
          <pc:sldMk cId="1656350038" sldId="268"/>
        </pc:sldMkLst>
        <pc:spChg chg="mod">
          <ac:chgData name="Marinel Biban" userId="f57c92f5709b0ee7" providerId="LiveId" clId="{2B834588-C100-48CB-AEAC-D81FA9385477}" dt="2023-11-27T11:31:35.712" v="1670" actId="14100"/>
          <ac:spMkLst>
            <pc:docMk/>
            <pc:sldMk cId="1656350038" sldId="268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31:53.547" v="464" actId="403"/>
          <ac:spMkLst>
            <pc:docMk/>
            <pc:sldMk cId="1656350038" sldId="268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31:58.815" v="1677"/>
          <ac:spMkLst>
            <pc:docMk/>
            <pc:sldMk cId="1656350038" sldId="268"/>
            <ac:spMk id="4" creationId="{201947EE-CCDA-D3C6-552D-F5E496157F07}"/>
          </ac:spMkLst>
        </pc:spChg>
        <pc:spChg chg="mod">
          <ac:chgData name="Marinel Biban" userId="f57c92f5709b0ee7" providerId="LiveId" clId="{2B834588-C100-48CB-AEAC-D81FA9385477}" dt="2023-11-20T22:31:32.148" v="457" actId="403"/>
          <ac:spMkLst>
            <pc:docMk/>
            <pc:sldMk cId="1656350038" sldId="268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9:43.022" v="1406" actId="6549"/>
          <ac:spMkLst>
            <pc:docMk/>
            <pc:sldMk cId="1656350038" sldId="268"/>
            <ac:spMk id="6" creationId="{B142C194-F7BB-E96A-035D-DCE8ED981852}"/>
          </ac:spMkLst>
        </pc:spChg>
        <pc:picChg chg="add mod">
          <ac:chgData name="Marinel Biban" userId="f57c92f5709b0ee7" providerId="LiveId" clId="{2B834588-C100-48CB-AEAC-D81FA9385477}" dt="2023-11-27T11:31:52.894" v="1675" actId="14100"/>
          <ac:picMkLst>
            <pc:docMk/>
            <pc:sldMk cId="1656350038" sldId="268"/>
            <ac:picMk id="7" creationId="{30612F81-DC3F-3D3F-01A4-D01EB70D49C7}"/>
          </ac:picMkLst>
        </pc:picChg>
        <pc:picChg chg="mod">
          <ac:chgData name="Marinel Biban" userId="f57c92f5709b0ee7" providerId="LiveId" clId="{2B834588-C100-48CB-AEAC-D81FA9385477}" dt="2023-11-20T22:31:10.254" v="448" actId="1076"/>
          <ac:picMkLst>
            <pc:docMk/>
            <pc:sldMk cId="1656350038" sldId="268"/>
            <ac:picMk id="49" creationId="{2C2E46F2-23C3-A6C2-91E0-110232EC4D58}"/>
          </ac:picMkLst>
        </pc:picChg>
      </pc:sldChg>
      <pc:sldChg chg="addSp modSp add mod setBg modAnim">
        <pc:chgData name="Marinel Biban" userId="f57c92f5709b0ee7" providerId="LiveId" clId="{2B834588-C100-48CB-AEAC-D81FA9385477}" dt="2023-11-25T22:49:56.739" v="1417" actId="6549"/>
        <pc:sldMkLst>
          <pc:docMk/>
          <pc:sldMk cId="2994086881" sldId="269"/>
        </pc:sldMkLst>
        <pc:spChg chg="mod">
          <ac:chgData name="Marinel Biban" userId="f57c92f5709b0ee7" providerId="LiveId" clId="{2B834588-C100-48CB-AEAC-D81FA9385477}" dt="2023-11-20T22:32:17.364" v="472" actId="403"/>
          <ac:spMkLst>
            <pc:docMk/>
            <pc:sldMk cId="2994086881" sldId="269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31:12.559" v="890" actId="14100"/>
          <ac:spMkLst>
            <pc:docMk/>
            <pc:sldMk cId="2994086881" sldId="269"/>
            <ac:spMk id="3" creationId="{739C7BBF-910F-0B2E-F878-985F7853124F}"/>
          </ac:spMkLst>
        </pc:spChg>
        <pc:spChg chg="mod">
          <ac:chgData name="Marinel Biban" userId="f57c92f5709b0ee7" providerId="LiveId" clId="{2B834588-C100-48CB-AEAC-D81FA9385477}" dt="2023-11-20T22:32:37.242" v="482" actId="403"/>
          <ac:spMkLst>
            <pc:docMk/>
            <pc:sldMk cId="2994086881" sldId="269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9:56.739" v="1417" actId="6549"/>
          <ac:spMkLst>
            <pc:docMk/>
            <pc:sldMk cId="2994086881" sldId="269"/>
            <ac:spMk id="6" creationId="{97195B8D-FA07-35BD-9859-094773884115}"/>
          </ac:spMkLst>
        </pc:spChg>
        <pc:picChg chg="mod">
          <ac:chgData name="Marinel Biban" userId="f57c92f5709b0ee7" providerId="LiveId" clId="{2B834588-C100-48CB-AEAC-D81FA9385477}" dt="2023-11-23T17:30:31.559" v="882" actId="1076"/>
          <ac:picMkLst>
            <pc:docMk/>
            <pc:sldMk cId="2994086881" sldId="269"/>
            <ac:picMk id="49" creationId="{2C2E46F2-23C3-A6C2-91E0-110232EC4D58}"/>
          </ac:picMkLst>
        </pc:picChg>
      </pc:sldChg>
      <pc:sldChg chg="modSp add mod setBg modAnim">
        <pc:chgData name="Marinel Biban" userId="f57c92f5709b0ee7" providerId="LiveId" clId="{2B834588-C100-48CB-AEAC-D81FA9385477}" dt="2023-11-23T20:42:41.864" v="938"/>
        <pc:sldMkLst>
          <pc:docMk/>
          <pc:sldMk cId="1753016203" sldId="270"/>
        </pc:sldMkLst>
        <pc:spChg chg="mod">
          <ac:chgData name="Marinel Biban" userId="f57c92f5709b0ee7" providerId="LiveId" clId="{2B834588-C100-48CB-AEAC-D81FA9385477}" dt="2023-11-20T22:33:50.232" v="500" actId="403"/>
          <ac:spMkLst>
            <pc:docMk/>
            <pc:sldMk cId="1753016203" sldId="270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6:43:57.997" v="643" actId="5793"/>
          <ac:spMkLst>
            <pc:docMk/>
            <pc:sldMk cId="1753016203" sldId="270"/>
            <ac:spMk id="3" creationId="{739C7BBF-910F-0B2E-F878-985F7853124F}"/>
          </ac:spMkLst>
        </pc:spChg>
        <pc:spChg chg="mod">
          <ac:chgData name="Marinel Biban" userId="f57c92f5709b0ee7" providerId="LiveId" clId="{2B834588-C100-48CB-AEAC-D81FA9385477}" dt="2023-11-20T22:34:04.639" v="524" actId="6549"/>
          <ac:spMkLst>
            <pc:docMk/>
            <pc:sldMk cId="1753016203" sldId="270"/>
            <ac:spMk id="5" creationId="{C1814083-FF95-1747-C205-6D87D7F92DEC}"/>
          </ac:spMkLst>
        </pc:spChg>
      </pc:sldChg>
      <pc:sldChg chg="addSp delSp modSp new del mod modAnim">
        <pc:chgData name="Marinel Biban" userId="f57c92f5709b0ee7" providerId="LiveId" clId="{2B834588-C100-48CB-AEAC-D81FA9385477}" dt="2023-11-23T16:45:53.616" v="644" actId="2696"/>
        <pc:sldMkLst>
          <pc:docMk/>
          <pc:sldMk cId="1283155103" sldId="271"/>
        </pc:sldMkLst>
        <pc:spChg chg="add del mod">
          <ac:chgData name="Marinel Biban" userId="f57c92f5709b0ee7" providerId="LiveId" clId="{2B834588-C100-48CB-AEAC-D81FA9385477}" dt="2023-11-20T23:04:29.768" v="539"/>
          <ac:spMkLst>
            <pc:docMk/>
            <pc:sldMk cId="1283155103" sldId="271"/>
            <ac:spMk id="3" creationId="{BD1FC386-6F83-14DC-D3E9-4508AD8BB9FC}"/>
          </ac:spMkLst>
        </pc:spChg>
        <pc:spChg chg="add del">
          <ac:chgData name="Marinel Biban" userId="f57c92f5709b0ee7" providerId="LiveId" clId="{2B834588-C100-48CB-AEAC-D81FA9385477}" dt="2023-11-20T23:04:36.541" v="541" actId="22"/>
          <ac:spMkLst>
            <pc:docMk/>
            <pc:sldMk cId="1283155103" sldId="271"/>
            <ac:spMk id="5" creationId="{ACC61225-42EE-7D4F-6860-BCA308B6F1E2}"/>
          </ac:spMkLst>
        </pc:spChg>
        <pc:picChg chg="add mod">
          <ac:chgData name="Marinel Biban" userId="f57c92f5709b0ee7" providerId="LiveId" clId="{2B834588-C100-48CB-AEAC-D81FA9385477}" dt="2023-11-20T23:07:12.261" v="551" actId="14100"/>
          <ac:picMkLst>
            <pc:docMk/>
            <pc:sldMk cId="1283155103" sldId="271"/>
            <ac:picMk id="6" creationId="{C9C5A6FD-B11E-F105-7E87-5C3C06D11AD5}"/>
          </ac:picMkLst>
        </pc:picChg>
      </pc:sldChg>
      <pc:sldChg chg="addSp delSp modSp add del mod setBg delAnim modAnim">
        <pc:chgData name="Marinel Biban" userId="f57c92f5709b0ee7" providerId="LiveId" clId="{2B834588-C100-48CB-AEAC-D81FA9385477}" dt="2023-11-25T23:27:20.186" v="1418" actId="2696"/>
        <pc:sldMkLst>
          <pc:docMk/>
          <pc:sldMk cId="1169271267" sldId="272"/>
        </pc:sldMkLst>
        <pc:spChg chg="mod">
          <ac:chgData name="Marinel Biban" userId="f57c92f5709b0ee7" providerId="LiveId" clId="{2B834588-C100-48CB-AEAC-D81FA9385477}" dt="2023-11-23T16:47:31.648" v="652"/>
          <ac:spMkLst>
            <pc:docMk/>
            <pc:sldMk cId="1169271267" sldId="272"/>
            <ac:spMk id="2" creationId="{97291B6E-5EA9-75FE-474C-DC084C15C158}"/>
          </ac:spMkLst>
        </pc:spChg>
        <pc:spChg chg="del mod">
          <ac:chgData name="Marinel Biban" userId="f57c92f5709b0ee7" providerId="LiveId" clId="{2B834588-C100-48CB-AEAC-D81FA9385477}" dt="2023-11-23T16:36:37.451" v="578" actId="21"/>
          <ac:spMkLst>
            <pc:docMk/>
            <pc:sldMk cId="1169271267" sldId="272"/>
            <ac:spMk id="3" creationId="{739C7BBF-910F-0B2E-F878-985F7853124F}"/>
          </ac:spMkLst>
        </pc:spChg>
        <pc:spChg chg="del">
          <ac:chgData name="Marinel Biban" userId="f57c92f5709b0ee7" providerId="LiveId" clId="{2B834588-C100-48CB-AEAC-D81FA9385477}" dt="2023-11-20T23:09:22.056" v="554" actId="21"/>
          <ac:spMkLst>
            <pc:docMk/>
            <pc:sldMk cId="1169271267" sldId="272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3T16:47:56.740" v="657" actId="20577"/>
          <ac:spMkLst>
            <pc:docMk/>
            <pc:sldMk cId="1169271267" sldId="272"/>
            <ac:spMk id="6" creationId="{BFCDC3D9-49C7-0888-8941-A47B8135E6EF}"/>
          </ac:spMkLst>
        </pc:spChg>
        <pc:picChg chg="add mod">
          <ac:chgData name="Marinel Biban" userId="f57c92f5709b0ee7" providerId="LiveId" clId="{2B834588-C100-48CB-AEAC-D81FA9385477}" dt="2023-11-23T16:47:31.648" v="652"/>
          <ac:picMkLst>
            <pc:docMk/>
            <pc:sldMk cId="1169271267" sldId="272"/>
            <ac:picMk id="5" creationId="{D2EE6487-8E33-D220-5807-55F847922615}"/>
          </ac:picMkLst>
        </pc:picChg>
        <pc:picChg chg="mod">
          <ac:chgData name="Marinel Biban" userId="f57c92f5709b0ee7" providerId="LiveId" clId="{2B834588-C100-48CB-AEAC-D81FA9385477}" dt="2023-11-23T16:47:31.648" v="652"/>
          <ac:picMkLst>
            <pc:docMk/>
            <pc:sldMk cId="1169271267" sldId="272"/>
            <ac:picMk id="49" creationId="{2C2E46F2-23C3-A6C2-91E0-110232EC4D58}"/>
          </ac:picMkLst>
        </pc:picChg>
      </pc:sldChg>
      <pc:sldChg chg="new del">
        <pc:chgData name="Marinel Biban" userId="f57c92f5709b0ee7" providerId="LiveId" clId="{2B834588-C100-48CB-AEAC-D81FA9385477}" dt="2023-11-23T16:48:24.755" v="659" actId="680"/>
        <pc:sldMkLst>
          <pc:docMk/>
          <pc:sldMk cId="1808531533" sldId="273"/>
        </pc:sldMkLst>
      </pc:sldChg>
      <pc:sldChg chg="addSp delSp modSp add del mod delAnim modAnim">
        <pc:chgData name="Marinel Biban" userId="f57c92f5709b0ee7" providerId="LiveId" clId="{2B834588-C100-48CB-AEAC-D81FA9385477}" dt="2023-11-23T17:38:31.183" v="903" actId="2696"/>
        <pc:sldMkLst>
          <pc:docMk/>
          <pc:sldMk cId="2106499175" sldId="273"/>
        </pc:sldMkLst>
        <pc:spChg chg="del mod">
          <ac:chgData name="Marinel Biban" userId="f57c92f5709b0ee7" providerId="LiveId" clId="{2B834588-C100-48CB-AEAC-D81FA9385477}" dt="2023-11-23T16:48:37.705" v="662" actId="478"/>
          <ac:spMkLst>
            <pc:docMk/>
            <pc:sldMk cId="2106499175" sldId="273"/>
            <ac:spMk id="2" creationId="{97291B6E-5EA9-75FE-474C-DC084C15C158}"/>
          </ac:spMkLst>
        </pc:spChg>
        <pc:spChg chg="del">
          <ac:chgData name="Marinel Biban" userId="f57c92f5709b0ee7" providerId="LiveId" clId="{2B834588-C100-48CB-AEAC-D81FA9385477}" dt="2023-11-23T16:48:37.705" v="662" actId="478"/>
          <ac:spMkLst>
            <pc:docMk/>
            <pc:sldMk cId="2106499175" sldId="273"/>
            <ac:spMk id="3" creationId="{739C7BBF-910F-0B2E-F878-985F7853124F}"/>
          </ac:spMkLst>
        </pc:spChg>
        <pc:spChg chg="add">
          <ac:chgData name="Marinel Biban" userId="f57c92f5709b0ee7" providerId="LiveId" clId="{2B834588-C100-48CB-AEAC-D81FA9385477}" dt="2023-11-23T17:38:22.927" v="902" actId="22"/>
          <ac:spMkLst>
            <pc:docMk/>
            <pc:sldMk cId="2106499175" sldId="273"/>
            <ac:spMk id="4" creationId="{068FE881-AC04-755E-620B-38F4A6734596}"/>
          </ac:spMkLst>
        </pc:spChg>
        <pc:spChg chg="del">
          <ac:chgData name="Marinel Biban" userId="f57c92f5709b0ee7" providerId="LiveId" clId="{2B834588-C100-48CB-AEAC-D81FA9385477}" dt="2023-11-23T16:48:37.705" v="662" actId="478"/>
          <ac:spMkLst>
            <pc:docMk/>
            <pc:sldMk cId="2106499175" sldId="273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3T16:53:45.977" v="679" actId="6549"/>
          <ac:spMkLst>
            <pc:docMk/>
            <pc:sldMk cId="2106499175" sldId="273"/>
            <ac:spMk id="6" creationId="{A4E6D6DD-60E9-533E-4FAF-8DDCB4ABDD4C}"/>
          </ac:spMkLst>
        </pc:spChg>
        <pc:picChg chg="add mod">
          <ac:chgData name="Marinel Biban" userId="f57c92f5709b0ee7" providerId="LiveId" clId="{2B834588-C100-48CB-AEAC-D81FA9385477}" dt="2023-11-23T17:37:51.341" v="901" actId="14100"/>
          <ac:picMkLst>
            <pc:docMk/>
            <pc:sldMk cId="2106499175" sldId="273"/>
            <ac:picMk id="2" creationId="{7B5A7BA5-7B32-7E2A-0D75-1833B6CE92CB}"/>
          </ac:picMkLst>
        </pc:picChg>
        <pc:picChg chg="add mod">
          <ac:chgData name="Marinel Biban" userId="f57c92f5709b0ee7" providerId="LiveId" clId="{2B834588-C100-48CB-AEAC-D81FA9385477}" dt="2023-11-23T16:54:03.909" v="683" actId="14100"/>
          <ac:picMkLst>
            <pc:docMk/>
            <pc:sldMk cId="2106499175" sldId="273"/>
            <ac:picMk id="7" creationId="{96D5947B-E461-C57B-C98E-44B01780EE24}"/>
          </ac:picMkLst>
        </pc:picChg>
        <pc:picChg chg="del">
          <ac:chgData name="Marinel Biban" userId="f57c92f5709b0ee7" providerId="LiveId" clId="{2B834588-C100-48CB-AEAC-D81FA9385477}" dt="2023-11-23T16:48:37.705" v="662" actId="478"/>
          <ac:picMkLst>
            <pc:docMk/>
            <pc:sldMk cId="2106499175" sldId="273"/>
            <ac:picMk id="49" creationId="{2C2E46F2-23C3-A6C2-91E0-110232EC4D58}"/>
          </ac:picMkLst>
        </pc:picChg>
      </pc:sldChg>
      <pc:sldChg chg="addSp delSp modSp new mod modAnim">
        <pc:chgData name="Marinel Biban" userId="f57c92f5709b0ee7" providerId="LiveId" clId="{2B834588-C100-48CB-AEAC-D81FA9385477}" dt="2023-11-23T19:21:44.427" v="911" actId="14100"/>
        <pc:sldMkLst>
          <pc:docMk/>
          <pc:sldMk cId="2447390213" sldId="273"/>
        </pc:sldMkLst>
        <pc:spChg chg="del">
          <ac:chgData name="Marinel Biban" userId="f57c92f5709b0ee7" providerId="LiveId" clId="{2B834588-C100-48CB-AEAC-D81FA9385477}" dt="2023-11-23T19:20:36.568" v="905" actId="21"/>
          <ac:spMkLst>
            <pc:docMk/>
            <pc:sldMk cId="2447390213" sldId="273"/>
            <ac:spMk id="2" creationId="{1E5CC58C-FD41-2602-1302-48CB3ED2F692}"/>
          </ac:spMkLst>
        </pc:spChg>
        <pc:spChg chg="del">
          <ac:chgData name="Marinel Biban" userId="f57c92f5709b0ee7" providerId="LiveId" clId="{2B834588-C100-48CB-AEAC-D81FA9385477}" dt="2023-11-23T19:20:39.577" v="906" actId="21"/>
          <ac:spMkLst>
            <pc:docMk/>
            <pc:sldMk cId="2447390213" sldId="273"/>
            <ac:spMk id="3" creationId="{8C9F0E17-A0AA-3546-9E7B-D411FC6EBE53}"/>
          </ac:spMkLst>
        </pc:spChg>
        <pc:picChg chg="add mod">
          <ac:chgData name="Marinel Biban" userId="f57c92f5709b0ee7" providerId="LiveId" clId="{2B834588-C100-48CB-AEAC-D81FA9385477}" dt="2023-11-23T19:21:44.427" v="911" actId="14100"/>
          <ac:picMkLst>
            <pc:docMk/>
            <pc:sldMk cId="2447390213" sldId="273"/>
            <ac:picMk id="4" creationId="{98D152A9-7EE7-1530-349A-AF95901707C0}"/>
          </ac:picMkLst>
        </pc:picChg>
      </pc:sldChg>
      <pc:sldChg chg="addSp delSp modSp add mod modAnim">
        <pc:chgData name="Marinel Biban" userId="f57c92f5709b0ee7" providerId="LiveId" clId="{2B834588-C100-48CB-AEAC-D81FA9385477}" dt="2023-11-26T00:09:07.340" v="1517" actId="114"/>
        <pc:sldMkLst>
          <pc:docMk/>
          <pc:sldMk cId="973093319" sldId="274"/>
        </pc:sldMkLst>
        <pc:spChg chg="mod">
          <ac:chgData name="Marinel Biban" userId="f57c92f5709b0ee7" providerId="LiveId" clId="{2B834588-C100-48CB-AEAC-D81FA9385477}" dt="2023-11-25T23:30:08.849" v="1428" actId="120"/>
          <ac:spMkLst>
            <pc:docMk/>
            <pc:sldMk cId="973093319" sldId="274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6T00:09:07.340" v="1517" actId="114"/>
          <ac:spMkLst>
            <pc:docMk/>
            <pc:sldMk cId="973093319" sldId="274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5T23:32:56.910" v="1446" actId="767"/>
          <ac:spMkLst>
            <pc:docMk/>
            <pc:sldMk cId="973093319" sldId="274"/>
            <ac:spMk id="9" creationId="{19CEEE37-DA24-6AAC-0EC8-5FB9F4F31D29}"/>
          </ac:spMkLst>
        </pc:spChg>
        <pc:picChg chg="add del mod">
          <ac:chgData name="Marinel Biban" userId="f57c92f5709b0ee7" providerId="LiveId" clId="{2B834588-C100-48CB-AEAC-D81FA9385477}" dt="2023-11-25T23:30:55.381" v="1432" actId="478"/>
          <ac:picMkLst>
            <pc:docMk/>
            <pc:sldMk cId="973093319" sldId="274"/>
            <ac:picMk id="6" creationId="{8F7EE232-C9C1-D30D-89CD-6588F3913A0C}"/>
          </ac:picMkLst>
        </pc:picChg>
        <pc:picChg chg="add del mod">
          <ac:chgData name="Marinel Biban" userId="f57c92f5709b0ee7" providerId="LiveId" clId="{2B834588-C100-48CB-AEAC-D81FA9385477}" dt="2023-11-25T23:33:00.465" v="1447" actId="478"/>
          <ac:picMkLst>
            <pc:docMk/>
            <pc:sldMk cId="973093319" sldId="274"/>
            <ac:picMk id="8" creationId="{1A267200-FB1A-717D-C9B8-A88C9E97AB40}"/>
          </ac:picMkLst>
        </pc:picChg>
        <pc:picChg chg="add del mod">
          <ac:chgData name="Marinel Biban" userId="f57c92f5709b0ee7" providerId="LiveId" clId="{2B834588-C100-48CB-AEAC-D81FA9385477}" dt="2023-11-25T23:32:56.281" v="1445" actId="22"/>
          <ac:picMkLst>
            <pc:docMk/>
            <pc:sldMk cId="973093319" sldId="274"/>
            <ac:picMk id="11" creationId="{9306D6EC-3989-DE52-CC28-968061173A33}"/>
          </ac:picMkLst>
        </pc:picChg>
      </pc:sldChg>
      <pc:sldMasterChg chg="add del addSldLayout delSldLayout">
        <pc:chgData name="Marinel Biban" userId="f57c92f5709b0ee7" providerId="LiveId" clId="{2B834588-C100-48CB-AEAC-D81FA9385477}" dt="2023-11-20T22:00:13.397" v="15" actId="26606"/>
        <pc:sldMasterMkLst>
          <pc:docMk/>
          <pc:sldMasterMk cId="3260120407" sldId="2147483648"/>
        </pc:sldMasterMkLst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272525036" sldId="2147483649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913129733" sldId="2147483650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3258113939" sldId="2147483651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463703017" sldId="2147483652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949321882" sldId="2147483653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911584573" sldId="2147483654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287149013" sldId="2147483655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3509272789" sldId="2147483656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415306800" sldId="2147483657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2807424306" sldId="2147483658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2522264541" sldId="2147483659"/>
          </pc:sldLayoutMkLst>
        </pc:sldLayoutChg>
      </pc:sldMasterChg>
      <pc:sldMasterChg chg="add del replId addSldLayout delSldLayout">
        <pc:chgData name="Marinel Biban" userId="f57c92f5709b0ee7" providerId="LiveId" clId="{2B834588-C100-48CB-AEAC-D81FA9385477}" dt="2023-11-20T21:59:31.939" v="4" actId="26606"/>
        <pc:sldMasterMkLst>
          <pc:docMk/>
          <pc:sldMasterMk cId="2857928113" sldId="2147483660"/>
        </pc:sldMasterMkLst>
        <pc:sldLayoutChg chg="add del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3888795239" sldId="2147483661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256134670" sldId="2147483662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91468692" sldId="2147483663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651023828" sldId="2147483664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054366271" sldId="2147483665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4003515150" sldId="2147483666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2458969575" sldId="2147483667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555884693" sldId="2147483668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3773854808" sldId="2147483669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2784376658" sldId="2147483670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079851054" sldId="2147483671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41.564" v="20" actId="26606"/>
        <pc:sldMasterMkLst>
          <pc:docMk/>
          <pc:sldMasterMk cId="3195721705" sldId="2147483686"/>
        </pc:sldMasterMkLst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762670170" sldId="2147483675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1498493135" sldId="2147483676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735763278" sldId="2147483677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458976405" sldId="2147483678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547708196" sldId="2147483679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958340199" sldId="2147483680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182084018" sldId="2147483681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6504925" sldId="2147483682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977484000" sldId="2147483683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165125026" sldId="2147483684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645569952" sldId="2147483685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08.761" v="12" actId="26606"/>
        <pc:sldMasterMkLst>
          <pc:docMk/>
          <pc:sldMasterMk cId="1081942480" sldId="2147483699"/>
        </pc:sldMasterMkLst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1667220338" sldId="2147483688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3246740182" sldId="2147483689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994593676" sldId="2147483690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700952303" sldId="2147483691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48695872" sldId="2147483692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1826731948" sldId="2147483693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197479362" sldId="2147483694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3512246208" sldId="2147483695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034729999" sldId="2147483696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685171541" sldId="2147483697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3377379042" sldId="2147483698"/>
          </pc:sldLayoutMkLst>
        </pc:sldLayoutChg>
      </pc:sldMasterChg>
      <pc:sldMasterChg chg="setBg">
        <pc:chgData name="Marinel Biban" userId="f57c92f5709b0ee7" providerId="LiveId" clId="{2B834588-C100-48CB-AEAC-D81FA9385477}" dt="2023-11-23T16:47:31.648" v="652"/>
        <pc:sldMasterMkLst>
          <pc:docMk/>
          <pc:sldMasterMk cId="3259392656" sldId="2147483699"/>
        </pc:sldMasterMkLst>
      </pc:sldMasterChg>
      <pc:sldMasterChg chg="add del addSldLayout delSldLayout">
        <pc:chgData name="Marinel Biban" userId="f57c92f5709b0ee7" providerId="LiveId" clId="{2B834588-C100-48CB-AEAC-D81FA9385477}" dt="2023-11-20T21:59:50.096" v="10" actId="26606"/>
        <pc:sldMasterMkLst>
          <pc:docMk/>
          <pc:sldMasterMk cId="3754071524" sldId="2147483712"/>
        </pc:sldMasterMkLst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34314904" sldId="2147483701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83251815" sldId="2147483702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084013021" sldId="2147483703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600244727" sldId="2147483704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698927044" sldId="2147483705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679238237" sldId="2147483706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70459053" sldId="2147483707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625174616" sldId="2147483708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74537844" sldId="2147483709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20755610" sldId="2147483710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2074778288" sldId="2147483711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41.564" v="20" actId="26606"/>
        <pc:sldMasterMkLst>
          <pc:docMk/>
          <pc:sldMasterMk cId="4192771129" sldId="2147483723"/>
        </pc:sldMasterMkLst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3679557511" sldId="2147483712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806398612" sldId="2147483713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3760205038" sldId="2147483714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448163516" sldId="2147483715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3913825400" sldId="2147483716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51305378" sldId="2147483717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223165605" sldId="2147483718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912149427" sldId="2147483719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704435993" sldId="2147483720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177996314" sldId="2147483721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2562626119" sldId="2147483722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1:59:48.394" v="8" actId="26606"/>
        <pc:sldMasterMkLst>
          <pc:docMk/>
          <pc:sldMasterMk cId="497754204" sldId="2147483738"/>
        </pc:sldMasterMkLst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1270363870" sldId="2147483727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482590173" sldId="2147483728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3845231785" sldId="2147483729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231225856" sldId="2147483730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693273522" sldId="2147483731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135869973" sldId="2147483732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420193163" sldId="2147483733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3940785240" sldId="2147483734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1630988464" sldId="2147483735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4253360078" sldId="2147483736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2385393294" sldId="2147483737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13.350" v="14" actId="26606"/>
        <pc:sldMasterMkLst>
          <pc:docMk/>
          <pc:sldMasterMk cId="3543134185" sldId="2147483752"/>
        </pc:sldMasterMkLst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30636840" sldId="2147483741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251247746" sldId="2147483742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115818485" sldId="2147483743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3077042643" sldId="2147483744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804685005" sldId="2147483745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309023865" sldId="2147483746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076745137" sldId="2147483747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27165022" sldId="2147483748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2455276331" sldId="2147483749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757830123" sldId="2147483750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813427130" sldId="2147483751"/>
          </pc:sldLayoutMkLst>
        </pc:sldLayoutChg>
      </pc:sldMasterChg>
    </pc:docChg>
  </pc:docChgLst>
  <pc:docChgLst>
    <pc:chgData name="Marinel Biban" userId="f57c92f5709b0ee7" providerId="LiveId" clId="{8E910BBA-EFBC-44AA-B7AE-0A810A945719}"/>
    <pc:docChg chg="undo custSel delSld modSld">
      <pc:chgData name="Marinel Biban" userId="f57c92f5709b0ee7" providerId="LiveId" clId="{8E910BBA-EFBC-44AA-B7AE-0A810A945719}" dt="2024-04-30T22:27:27.596" v="179"/>
      <pc:docMkLst>
        <pc:docMk/>
      </pc:docMkLst>
      <pc:sldChg chg="delSp modSp mod delAnim modAnim">
        <pc:chgData name="Marinel Biban" userId="f57c92f5709b0ee7" providerId="LiveId" clId="{8E910BBA-EFBC-44AA-B7AE-0A810A945719}" dt="2024-04-30T22:14:59.303" v="20" actId="2711"/>
        <pc:sldMkLst>
          <pc:docMk/>
          <pc:sldMk cId="588818682" sldId="256"/>
        </pc:sldMkLst>
        <pc:spChg chg="mod">
          <ac:chgData name="Marinel Biban" userId="f57c92f5709b0ee7" providerId="LiveId" clId="{8E910BBA-EFBC-44AA-B7AE-0A810A945719}" dt="2024-04-30T22:14:59.303" v="20" actId="2711"/>
          <ac:spMkLst>
            <pc:docMk/>
            <pc:sldMk cId="588818682" sldId="256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13:14.044" v="8" actId="20577"/>
          <ac:spMkLst>
            <pc:docMk/>
            <pc:sldMk cId="588818682" sldId="256"/>
            <ac:spMk id="3" creationId="{739C7BBF-910F-0B2E-F878-985F7853124F}"/>
          </ac:spMkLst>
        </pc:spChg>
        <pc:spChg chg="del mod">
          <ac:chgData name="Marinel Biban" userId="f57c92f5709b0ee7" providerId="LiveId" clId="{8E910BBA-EFBC-44AA-B7AE-0A810A945719}" dt="2024-04-30T22:13:16.127" v="10"/>
          <ac:spMkLst>
            <pc:docMk/>
            <pc:sldMk cId="588818682" sldId="256"/>
            <ac:spMk id="5" creationId="{C1814083-FF95-1747-C205-6D87D7F92DEC}"/>
          </ac:spMkLst>
        </pc:spChg>
      </pc:sldChg>
      <pc:sldChg chg="delSp modSp mod modAnim">
        <pc:chgData name="Marinel Biban" userId="f57c92f5709b0ee7" providerId="LiveId" clId="{8E910BBA-EFBC-44AA-B7AE-0A810A945719}" dt="2024-04-30T22:27:27.596" v="179"/>
        <pc:sldMkLst>
          <pc:docMk/>
          <pc:sldMk cId="3343733057" sldId="257"/>
        </pc:sldMkLst>
        <pc:spChg chg="mod">
          <ac:chgData name="Marinel Biban" userId="f57c92f5709b0ee7" providerId="LiveId" clId="{8E910BBA-EFBC-44AA-B7AE-0A810A945719}" dt="2024-04-30T22:14:52.568" v="17" actId="2711"/>
          <ac:spMkLst>
            <pc:docMk/>
            <pc:sldMk cId="3343733057" sldId="257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27:27.596" v="179"/>
          <ac:spMkLst>
            <pc:docMk/>
            <pc:sldMk cId="3343733057" sldId="257"/>
            <ac:spMk id="5" creationId="{C1814083-FF95-1747-C205-6D87D7F92DEC}"/>
          </ac:spMkLst>
        </pc:spChg>
        <pc:spChg chg="del mod">
          <ac:chgData name="Marinel Biban" userId="f57c92f5709b0ee7" providerId="LiveId" clId="{8E910BBA-EFBC-44AA-B7AE-0A810A945719}" dt="2024-04-30T22:14:53.629" v="19"/>
          <ac:spMkLst>
            <pc:docMk/>
            <pc:sldMk cId="3343733057" sldId="257"/>
            <ac:spMk id="8" creationId="{1F248463-50CE-BB10-2A92-4ACF8471B331}"/>
          </ac:spMkLst>
        </pc:spChg>
      </pc:sldChg>
      <pc:sldChg chg="delSp modSp mod delAnim modAnim">
        <pc:chgData name="Marinel Biban" userId="f57c92f5709b0ee7" providerId="LiveId" clId="{8E910BBA-EFBC-44AA-B7AE-0A810A945719}" dt="2024-04-30T22:17:59.102" v="42"/>
        <pc:sldMkLst>
          <pc:docMk/>
          <pc:sldMk cId="634034736" sldId="258"/>
        </pc:sldMkLst>
        <pc:spChg chg="mod">
          <ac:chgData name="Marinel Biban" userId="f57c92f5709b0ee7" providerId="LiveId" clId="{8E910BBA-EFBC-44AA-B7AE-0A810A945719}" dt="2024-04-30T22:16:25.155" v="34" actId="14100"/>
          <ac:spMkLst>
            <pc:docMk/>
            <pc:sldMk cId="634034736" sldId="258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17:21.028" v="38"/>
          <ac:spMkLst>
            <pc:docMk/>
            <pc:sldMk cId="634034736" sldId="258"/>
            <ac:spMk id="3" creationId="{739C7BBF-910F-0B2E-F878-985F7853124F}"/>
          </ac:spMkLst>
        </pc:spChg>
        <pc:spChg chg="del mod">
          <ac:chgData name="Marinel Biban" userId="f57c92f5709b0ee7" providerId="LiveId" clId="{8E910BBA-EFBC-44AA-B7AE-0A810A945719}" dt="2024-04-30T22:17:59.102" v="42"/>
          <ac:spMkLst>
            <pc:docMk/>
            <pc:sldMk cId="634034736" sldId="258"/>
            <ac:spMk id="4" creationId="{EAE54D24-E0AB-9079-4E54-0E5B3B1BAF3A}"/>
          </ac:spMkLst>
        </pc:spChg>
        <pc:spChg chg="del mod">
          <ac:chgData name="Marinel Biban" userId="f57c92f5709b0ee7" providerId="LiveId" clId="{8E910BBA-EFBC-44AA-B7AE-0A810A945719}" dt="2024-04-30T22:15:38.593" v="25" actId="21"/>
          <ac:spMkLst>
            <pc:docMk/>
            <pc:sldMk cId="634034736" sldId="258"/>
            <ac:spMk id="5" creationId="{C1814083-FF95-1747-C205-6D87D7F92DEC}"/>
          </ac:spMkLst>
        </pc:spChg>
        <pc:picChg chg="mod">
          <ac:chgData name="Marinel Biban" userId="f57c92f5709b0ee7" providerId="LiveId" clId="{8E910BBA-EFBC-44AA-B7AE-0A810A945719}" dt="2024-04-30T22:16:13.071" v="32" actId="1076"/>
          <ac:picMkLst>
            <pc:docMk/>
            <pc:sldMk cId="634034736" sldId="258"/>
            <ac:picMk id="49" creationId="{2C2E46F2-23C3-A6C2-91E0-110232EC4D58}"/>
          </ac:picMkLst>
        </pc:picChg>
      </pc:sldChg>
      <pc:sldChg chg="delSp modSp mod delAnim modAnim">
        <pc:chgData name="Marinel Biban" userId="f57c92f5709b0ee7" providerId="LiveId" clId="{8E910BBA-EFBC-44AA-B7AE-0A810A945719}" dt="2024-04-30T22:19:31.155" v="57" actId="403"/>
        <pc:sldMkLst>
          <pc:docMk/>
          <pc:sldMk cId="1937450565" sldId="259"/>
        </pc:sldMkLst>
        <pc:spChg chg="mod">
          <ac:chgData name="Marinel Biban" userId="f57c92f5709b0ee7" providerId="LiveId" clId="{8E910BBA-EFBC-44AA-B7AE-0A810A945719}" dt="2024-04-30T22:18:13.665" v="45" actId="2711"/>
          <ac:spMkLst>
            <pc:docMk/>
            <pc:sldMk cId="1937450565" sldId="259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19:31.155" v="57" actId="403"/>
          <ac:spMkLst>
            <pc:docMk/>
            <pc:sldMk cId="1937450565" sldId="259"/>
            <ac:spMk id="3" creationId="{739C7BBF-910F-0B2E-F878-985F7853124F}"/>
          </ac:spMkLst>
        </pc:spChg>
        <pc:spChg chg="del mod">
          <ac:chgData name="Marinel Biban" userId="f57c92f5709b0ee7" providerId="LiveId" clId="{8E910BBA-EFBC-44AA-B7AE-0A810A945719}" dt="2024-04-30T22:18:37.049" v="48" actId="21"/>
          <ac:spMkLst>
            <pc:docMk/>
            <pc:sldMk cId="1937450565" sldId="259"/>
            <ac:spMk id="4" creationId="{A91F65F1-A9F8-7B1B-F70B-4436B4A9DA10}"/>
          </ac:spMkLst>
        </pc:spChg>
        <pc:spChg chg="del mod">
          <ac:chgData name="Marinel Biban" userId="f57c92f5709b0ee7" providerId="LiveId" clId="{8E910BBA-EFBC-44AA-B7AE-0A810A945719}" dt="2024-04-30T22:18:37.058" v="50"/>
          <ac:spMkLst>
            <pc:docMk/>
            <pc:sldMk cId="1937450565" sldId="259"/>
            <ac:spMk id="5" creationId="{C1814083-FF95-1747-C205-6D87D7F92DEC}"/>
          </ac:spMkLst>
        </pc:spChg>
      </pc:sldChg>
      <pc:sldChg chg="addSp delSp modSp mod delAnim modAnim">
        <pc:chgData name="Marinel Biban" userId="f57c92f5709b0ee7" providerId="LiveId" clId="{8E910BBA-EFBC-44AA-B7AE-0A810A945719}" dt="2024-04-30T22:20:47.810" v="75" actId="404"/>
        <pc:sldMkLst>
          <pc:docMk/>
          <pc:sldMk cId="2687790805" sldId="260"/>
        </pc:sldMkLst>
        <pc:spChg chg="mod">
          <ac:chgData name="Marinel Biban" userId="f57c92f5709b0ee7" providerId="LiveId" clId="{8E910BBA-EFBC-44AA-B7AE-0A810A945719}" dt="2024-04-30T22:19:55.954" v="60" actId="14100"/>
          <ac:spMkLst>
            <pc:docMk/>
            <pc:sldMk cId="2687790805" sldId="260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20:47.810" v="75" actId="404"/>
          <ac:spMkLst>
            <pc:docMk/>
            <pc:sldMk cId="2687790805" sldId="260"/>
            <ac:spMk id="3" creationId="{739C7BBF-910F-0B2E-F878-985F7853124F}"/>
          </ac:spMkLst>
        </pc:spChg>
        <pc:spChg chg="del">
          <ac:chgData name="Marinel Biban" userId="f57c92f5709b0ee7" providerId="LiveId" clId="{8E910BBA-EFBC-44AA-B7AE-0A810A945719}" dt="2024-04-30T22:20:00.372" v="61" actId="21"/>
          <ac:spMkLst>
            <pc:docMk/>
            <pc:sldMk cId="2687790805" sldId="260"/>
            <ac:spMk id="5" creationId="{C1814083-FF95-1747-C205-6D87D7F92DEC}"/>
          </ac:spMkLst>
        </pc:spChg>
        <pc:spChg chg="del mod">
          <ac:chgData name="Marinel Biban" userId="f57c92f5709b0ee7" providerId="LiveId" clId="{8E910BBA-EFBC-44AA-B7AE-0A810A945719}" dt="2024-04-30T22:20:23.456" v="68" actId="21"/>
          <ac:spMkLst>
            <pc:docMk/>
            <pc:sldMk cId="2687790805" sldId="260"/>
            <ac:spMk id="6" creationId="{D474E50D-3F73-4519-9317-713FDC0F4936}"/>
          </ac:spMkLst>
        </pc:spChg>
        <pc:picChg chg="add del">
          <ac:chgData name="Marinel Biban" userId="f57c92f5709b0ee7" providerId="LiveId" clId="{8E910BBA-EFBC-44AA-B7AE-0A810A945719}" dt="2024-04-30T22:20:15.202" v="66" actId="21"/>
          <ac:picMkLst>
            <pc:docMk/>
            <pc:sldMk cId="2687790805" sldId="260"/>
            <ac:picMk id="49" creationId="{2C2E46F2-23C3-A6C2-91E0-110232EC4D58}"/>
          </ac:picMkLst>
        </pc:picChg>
      </pc:sldChg>
      <pc:sldChg chg="delSp modSp mod delAnim modAnim">
        <pc:chgData name="Marinel Biban" userId="f57c92f5709b0ee7" providerId="LiveId" clId="{8E910BBA-EFBC-44AA-B7AE-0A810A945719}" dt="2024-04-30T22:21:56.276" v="90" actId="404"/>
        <pc:sldMkLst>
          <pc:docMk/>
          <pc:sldMk cId="3297843465" sldId="261"/>
        </pc:sldMkLst>
        <pc:spChg chg="mod">
          <ac:chgData name="Marinel Biban" userId="f57c92f5709b0ee7" providerId="LiveId" clId="{8E910BBA-EFBC-44AA-B7AE-0A810A945719}" dt="2024-04-30T22:21:12.457" v="78" actId="14100"/>
          <ac:spMkLst>
            <pc:docMk/>
            <pc:sldMk cId="3297843465" sldId="261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21:56.276" v="90" actId="404"/>
          <ac:spMkLst>
            <pc:docMk/>
            <pc:sldMk cId="3297843465" sldId="261"/>
            <ac:spMk id="3" creationId="{739C7BBF-910F-0B2E-F878-985F7853124F}"/>
          </ac:spMkLst>
        </pc:spChg>
        <pc:spChg chg="del">
          <ac:chgData name="Marinel Biban" userId="f57c92f5709b0ee7" providerId="LiveId" clId="{8E910BBA-EFBC-44AA-B7AE-0A810A945719}" dt="2024-04-30T22:21:17.790" v="79" actId="21"/>
          <ac:spMkLst>
            <pc:docMk/>
            <pc:sldMk cId="3297843465" sldId="261"/>
            <ac:spMk id="5" creationId="{C1814083-FF95-1747-C205-6D87D7F92DEC}"/>
          </ac:spMkLst>
        </pc:spChg>
        <pc:spChg chg="del mod">
          <ac:chgData name="Marinel Biban" userId="f57c92f5709b0ee7" providerId="LiveId" clId="{8E910BBA-EFBC-44AA-B7AE-0A810A945719}" dt="2024-04-30T22:21:30.154" v="83" actId="21"/>
          <ac:spMkLst>
            <pc:docMk/>
            <pc:sldMk cId="3297843465" sldId="261"/>
            <ac:spMk id="6" creationId="{B7FC35FE-F164-A91A-ACAF-04F4650EA6CA}"/>
          </ac:spMkLst>
        </pc:spChg>
      </pc:sldChg>
      <pc:sldChg chg="delSp modSp mod delAnim modAnim">
        <pc:chgData name="Marinel Biban" userId="f57c92f5709b0ee7" providerId="LiveId" clId="{8E910BBA-EFBC-44AA-B7AE-0A810A945719}" dt="2024-04-30T22:22:56.651" v="126" actId="403"/>
        <pc:sldMkLst>
          <pc:docMk/>
          <pc:sldMk cId="3002793428" sldId="262"/>
        </pc:sldMkLst>
        <pc:spChg chg="mod">
          <ac:chgData name="Marinel Biban" userId="f57c92f5709b0ee7" providerId="LiveId" clId="{8E910BBA-EFBC-44AA-B7AE-0A810A945719}" dt="2024-04-30T22:22:16.663" v="93" actId="14100"/>
          <ac:spMkLst>
            <pc:docMk/>
            <pc:sldMk cId="3002793428" sldId="262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22:56.651" v="126" actId="403"/>
          <ac:spMkLst>
            <pc:docMk/>
            <pc:sldMk cId="3002793428" sldId="262"/>
            <ac:spMk id="3" creationId="{739C7BBF-910F-0B2E-F878-985F7853124F}"/>
          </ac:spMkLst>
        </pc:spChg>
        <pc:spChg chg="del">
          <ac:chgData name="Marinel Biban" userId="f57c92f5709b0ee7" providerId="LiveId" clId="{8E910BBA-EFBC-44AA-B7AE-0A810A945719}" dt="2024-04-30T22:22:31.443" v="121" actId="21"/>
          <ac:spMkLst>
            <pc:docMk/>
            <pc:sldMk cId="3002793428" sldId="262"/>
            <ac:spMk id="5" creationId="{C1814083-FF95-1747-C205-6D87D7F92DEC}"/>
          </ac:spMkLst>
        </pc:spChg>
        <pc:spChg chg="del mod">
          <ac:chgData name="Marinel Biban" userId="f57c92f5709b0ee7" providerId="LiveId" clId="{8E910BBA-EFBC-44AA-B7AE-0A810A945719}" dt="2024-04-30T22:22:26.945" v="120" actId="21"/>
          <ac:spMkLst>
            <pc:docMk/>
            <pc:sldMk cId="3002793428" sldId="262"/>
            <ac:spMk id="6" creationId="{264CCC3B-59E9-802B-087C-9402890DC68D}"/>
          </ac:spMkLst>
        </pc:spChg>
      </pc:sldChg>
      <pc:sldChg chg="delSp modSp mod delAnim modAnim">
        <pc:chgData name="Marinel Biban" userId="f57c92f5709b0ee7" providerId="LiveId" clId="{8E910BBA-EFBC-44AA-B7AE-0A810A945719}" dt="2024-04-30T22:24:08.307" v="140" actId="14100"/>
        <pc:sldMkLst>
          <pc:docMk/>
          <pc:sldMk cId="3048335247" sldId="263"/>
        </pc:sldMkLst>
        <pc:spChg chg="mod">
          <ac:chgData name="Marinel Biban" userId="f57c92f5709b0ee7" providerId="LiveId" clId="{8E910BBA-EFBC-44AA-B7AE-0A810A945719}" dt="2024-04-30T22:23:26.192" v="130" actId="14100"/>
          <ac:spMkLst>
            <pc:docMk/>
            <pc:sldMk cId="3048335247" sldId="263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24:08.307" v="140" actId="14100"/>
          <ac:spMkLst>
            <pc:docMk/>
            <pc:sldMk cId="3048335247" sldId="263"/>
            <ac:spMk id="3" creationId="{739C7BBF-910F-0B2E-F878-985F7853124F}"/>
          </ac:spMkLst>
        </pc:spChg>
        <pc:spChg chg="del">
          <ac:chgData name="Marinel Biban" userId="f57c92f5709b0ee7" providerId="LiveId" clId="{8E910BBA-EFBC-44AA-B7AE-0A810A945719}" dt="2024-04-30T22:23:32.319" v="131" actId="21"/>
          <ac:spMkLst>
            <pc:docMk/>
            <pc:sldMk cId="3048335247" sldId="263"/>
            <ac:spMk id="5" creationId="{C1814083-FF95-1747-C205-6D87D7F92DEC}"/>
          </ac:spMkLst>
        </pc:spChg>
        <pc:spChg chg="del">
          <ac:chgData name="Marinel Biban" userId="f57c92f5709b0ee7" providerId="LiveId" clId="{8E910BBA-EFBC-44AA-B7AE-0A810A945719}" dt="2024-04-30T22:23:36.934" v="132" actId="21"/>
          <ac:spMkLst>
            <pc:docMk/>
            <pc:sldMk cId="3048335247" sldId="263"/>
            <ac:spMk id="6" creationId="{3D4BB903-1D60-83B5-FB2D-182EDBF59B4F}"/>
          </ac:spMkLst>
        </pc:spChg>
      </pc:sldChg>
      <pc:sldChg chg="delSp modSp mod delAnim modAnim">
        <pc:chgData name="Marinel Biban" userId="f57c92f5709b0ee7" providerId="LiveId" clId="{8E910BBA-EFBC-44AA-B7AE-0A810A945719}" dt="2024-04-30T22:25:14.466" v="154" actId="14100"/>
        <pc:sldMkLst>
          <pc:docMk/>
          <pc:sldMk cId="1802519321" sldId="264"/>
        </pc:sldMkLst>
        <pc:spChg chg="mod">
          <ac:chgData name="Marinel Biban" userId="f57c92f5709b0ee7" providerId="LiveId" clId="{8E910BBA-EFBC-44AA-B7AE-0A810A945719}" dt="2024-04-30T22:24:29.436" v="143" actId="14100"/>
          <ac:spMkLst>
            <pc:docMk/>
            <pc:sldMk cId="1802519321" sldId="264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25:14.466" v="154" actId="14100"/>
          <ac:spMkLst>
            <pc:docMk/>
            <pc:sldMk cId="1802519321" sldId="264"/>
            <ac:spMk id="3" creationId="{739C7BBF-910F-0B2E-F878-985F7853124F}"/>
          </ac:spMkLst>
        </pc:spChg>
        <pc:spChg chg="del">
          <ac:chgData name="Marinel Biban" userId="f57c92f5709b0ee7" providerId="LiveId" clId="{8E910BBA-EFBC-44AA-B7AE-0A810A945719}" dt="2024-04-30T22:24:33.417" v="144" actId="21"/>
          <ac:spMkLst>
            <pc:docMk/>
            <pc:sldMk cId="1802519321" sldId="264"/>
            <ac:spMk id="5" creationId="{C1814083-FF95-1747-C205-6D87D7F92DEC}"/>
          </ac:spMkLst>
        </pc:spChg>
        <pc:spChg chg="del mod">
          <ac:chgData name="Marinel Biban" userId="f57c92f5709b0ee7" providerId="LiveId" clId="{8E910BBA-EFBC-44AA-B7AE-0A810A945719}" dt="2024-04-30T22:24:43.252" v="147" actId="21"/>
          <ac:spMkLst>
            <pc:docMk/>
            <pc:sldMk cId="1802519321" sldId="264"/>
            <ac:spMk id="6" creationId="{B4C04357-2F99-182D-E22F-FD25E8CDDE96}"/>
          </ac:spMkLst>
        </pc:spChg>
      </pc:sldChg>
      <pc:sldChg chg="delSp modSp mod delAnim modAnim">
        <pc:chgData name="Marinel Biban" userId="f57c92f5709b0ee7" providerId="LiveId" clId="{8E910BBA-EFBC-44AA-B7AE-0A810A945719}" dt="2024-04-30T22:26:22.037" v="171" actId="123"/>
        <pc:sldMkLst>
          <pc:docMk/>
          <pc:sldMk cId="40651296" sldId="265"/>
        </pc:sldMkLst>
        <pc:spChg chg="mod">
          <ac:chgData name="Marinel Biban" userId="f57c92f5709b0ee7" providerId="LiveId" clId="{8E910BBA-EFBC-44AA-B7AE-0A810A945719}" dt="2024-04-30T22:25:31.647" v="157" actId="14100"/>
          <ac:spMkLst>
            <pc:docMk/>
            <pc:sldMk cId="40651296" sldId="265"/>
            <ac:spMk id="2" creationId="{97291B6E-5EA9-75FE-474C-DC084C15C158}"/>
          </ac:spMkLst>
        </pc:spChg>
        <pc:spChg chg="mod">
          <ac:chgData name="Marinel Biban" userId="f57c92f5709b0ee7" providerId="LiveId" clId="{8E910BBA-EFBC-44AA-B7AE-0A810A945719}" dt="2024-04-30T22:26:22.037" v="171" actId="123"/>
          <ac:spMkLst>
            <pc:docMk/>
            <pc:sldMk cId="40651296" sldId="265"/>
            <ac:spMk id="3" creationId="{739C7BBF-910F-0B2E-F878-985F7853124F}"/>
          </ac:spMkLst>
        </pc:spChg>
        <pc:spChg chg="del mod">
          <ac:chgData name="Marinel Biban" userId="f57c92f5709b0ee7" providerId="LiveId" clId="{8E910BBA-EFBC-44AA-B7AE-0A810A945719}" dt="2024-04-30T22:25:43.588" v="160" actId="21"/>
          <ac:spMkLst>
            <pc:docMk/>
            <pc:sldMk cId="40651296" sldId="265"/>
            <ac:spMk id="5" creationId="{C1814083-FF95-1747-C205-6D87D7F92DEC}"/>
          </ac:spMkLst>
        </pc:spChg>
        <pc:spChg chg="del mod">
          <ac:chgData name="Marinel Biban" userId="f57c92f5709b0ee7" providerId="LiveId" clId="{8E910BBA-EFBC-44AA-B7AE-0A810A945719}" dt="2024-04-30T22:25:57.161" v="163" actId="21"/>
          <ac:spMkLst>
            <pc:docMk/>
            <pc:sldMk cId="40651296" sldId="265"/>
            <ac:spMk id="6" creationId="{BB4AE08C-3385-E663-8F87-A3250C273121}"/>
          </ac:spMkLst>
        </pc:spChg>
      </pc:sldChg>
      <pc:sldChg chg="del">
        <pc:chgData name="Marinel Biban" userId="f57c92f5709b0ee7" providerId="LiveId" clId="{8E910BBA-EFBC-44AA-B7AE-0A810A945719}" dt="2024-04-30T22:26:31.241" v="172" actId="2696"/>
        <pc:sldMkLst>
          <pc:docMk/>
          <pc:sldMk cId="322632226" sldId="266"/>
        </pc:sldMkLst>
      </pc:sldChg>
      <pc:sldChg chg="del">
        <pc:chgData name="Marinel Biban" userId="f57c92f5709b0ee7" providerId="LiveId" clId="{8E910BBA-EFBC-44AA-B7AE-0A810A945719}" dt="2024-04-30T22:26:44.839" v="173" actId="2696"/>
        <pc:sldMkLst>
          <pc:docMk/>
          <pc:sldMk cId="3325518048" sldId="267"/>
        </pc:sldMkLst>
      </pc:sldChg>
      <pc:sldChg chg="del">
        <pc:chgData name="Marinel Biban" userId="f57c92f5709b0ee7" providerId="LiveId" clId="{8E910BBA-EFBC-44AA-B7AE-0A810A945719}" dt="2024-04-30T22:26:50.861" v="174" actId="2696"/>
        <pc:sldMkLst>
          <pc:docMk/>
          <pc:sldMk cId="1656350038" sldId="268"/>
        </pc:sldMkLst>
      </pc:sldChg>
      <pc:sldChg chg="del">
        <pc:chgData name="Marinel Biban" userId="f57c92f5709b0ee7" providerId="LiveId" clId="{8E910BBA-EFBC-44AA-B7AE-0A810A945719}" dt="2024-04-30T22:26:57.468" v="175" actId="2696"/>
        <pc:sldMkLst>
          <pc:docMk/>
          <pc:sldMk cId="2994086881" sldId="269"/>
        </pc:sldMkLst>
      </pc:sldChg>
      <pc:sldChg chg="del">
        <pc:chgData name="Marinel Biban" userId="f57c92f5709b0ee7" providerId="LiveId" clId="{8E910BBA-EFBC-44AA-B7AE-0A810A945719}" dt="2024-04-30T22:27:06.516" v="177" actId="2696"/>
        <pc:sldMkLst>
          <pc:docMk/>
          <pc:sldMk cId="1753016203" sldId="270"/>
        </pc:sldMkLst>
      </pc:sldChg>
      <pc:sldChg chg="del">
        <pc:chgData name="Marinel Biban" userId="f57c92f5709b0ee7" providerId="LiveId" clId="{8E910BBA-EFBC-44AA-B7AE-0A810A945719}" dt="2024-04-30T22:27:02.177" v="176" actId="2696"/>
        <pc:sldMkLst>
          <pc:docMk/>
          <pc:sldMk cId="2447390213" sldId="273"/>
        </pc:sldMkLst>
      </pc:sldChg>
      <pc:sldChg chg="del">
        <pc:chgData name="Marinel Biban" userId="f57c92f5709b0ee7" providerId="LiveId" clId="{8E910BBA-EFBC-44AA-B7AE-0A810A945719}" dt="2024-04-30T22:27:12.176" v="178" actId="2696"/>
        <pc:sldMkLst>
          <pc:docMk/>
          <pc:sldMk cId="973093319" sldId="27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352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545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9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16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65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39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404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53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601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4/30/2024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62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4/30/2024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277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4/30/2024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050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4/30/2024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9955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4/30/2024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401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4/30/2024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400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491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466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C2B07E4-CDF9-4C88-A2F3-04620E58224D}" type="datetimeFigureOut">
              <a:rPr lang="en-US" smtClean="0"/>
              <a:pPr/>
              <a:t>4/30/2024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92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-19529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486385"/>
            <a:ext cx="11590216" cy="236382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Working with Others in Health and Social Care: My Experiences and Development as a Meal Assistant</a:t>
            </a:r>
            <a:endParaRPr lang="en-GB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8258" y="5279669"/>
            <a:ext cx="7714388" cy="123054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Name: MARINEL BIBAN</a:t>
            </a:r>
            <a:endParaRPr lang="en-GB" sz="3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Date: 01.05.2024</a:t>
            </a:r>
            <a:endParaRPr lang="en-GB" sz="3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58881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09" y="1"/>
            <a:ext cx="6041292" cy="2594708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Overview of My Role as a Meal Assistant</a:t>
            </a:r>
            <a:endParaRPr lang="en-GB" sz="1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RESPONSIBILITIES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ASSISTING PATIENTS WITH THEIR NUTRITIONAL NEEDS, ENSURING EACH PATIENT RECEIVES MEALS TAILORED TO THEIR DIETARY REQUIREMENTS.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TO PROVIDE COMPASSIONATE CARE AND SUPPORT PATIENT RECOVERY THROUGH PROPER NUTRITION.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760BB-B1F8-339F-448B-1370152AA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0690" y="-54708"/>
            <a:ext cx="6041309" cy="348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73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0770" y="789416"/>
            <a:ext cx="7713785" cy="2378327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Reflection on the Interview Experience</a:t>
            </a:r>
            <a:endParaRPr lang="en-GB" sz="49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3624943"/>
            <a:ext cx="11629564" cy="2885272"/>
          </a:xfrm>
        </p:spPr>
        <p:txBody>
          <a:bodyPr>
            <a:noAutofit/>
          </a:bodyPr>
          <a:lstStyle/>
          <a:p>
            <a:pPr lvl="0" algn="just"/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Interview Details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The interview was conducted by the senior care manager who evaluated my interpersonal skills and knowledge of dietary needs.</a:t>
            </a:r>
            <a:endParaRPr lang="en-GB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Feedback Highlights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Positive remarks on empathy and patient interaction, with suggestions to improve time management during busy meal service hours.</a:t>
            </a:r>
            <a:endParaRPr lang="en-GB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D7C07A-7A60-F86E-00B9-2CBBB50A8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555" y="70786"/>
            <a:ext cx="4013320" cy="328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0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486385"/>
            <a:ext cx="7479323" cy="1962901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- Strengths</a:t>
            </a:r>
            <a:endParaRPr lang="en-GB" sz="1777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3649436"/>
            <a:ext cx="11629564" cy="2860779"/>
          </a:xfrm>
        </p:spPr>
        <p:txBody>
          <a:bodyPr>
            <a:noAutofit/>
          </a:bodyPr>
          <a:lstStyle/>
          <a:p>
            <a:pPr lvl="0" algn="just"/>
            <a:r>
              <a:rPr lang="en-US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Empathy and Patient Interaction</a:t>
            </a:r>
            <a:r>
              <a:rPr lang="en-US" sz="3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Praised for my ability to understand and respond to patient needs effectively.</a:t>
            </a:r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 with Healthcare Staff</a:t>
            </a:r>
            <a:r>
              <a:rPr lang="en-US" sz="3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Recognized for my teamwork in coordinating with kitchen staff and healthcare professionals to ensure timely meal delivery.</a:t>
            </a:r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E00645-384A-834C-6580-3894F537E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5292" y="252412"/>
            <a:ext cx="4626708" cy="3037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450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203201"/>
            <a:ext cx="6447693" cy="2041978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</a:rPr>
              <a:t>SWOT Analysis - Weaknesses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3549475"/>
            <a:ext cx="11629564" cy="2960740"/>
          </a:xfrm>
        </p:spPr>
        <p:txBody>
          <a:bodyPr>
            <a:noAutofit/>
          </a:bodyPr>
          <a:lstStyle/>
          <a:p>
            <a:pPr lvl="0" algn="just"/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 Challenges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Acknowledged need for improved efficiency during peak hours to ensure all patients receive meals on time.</a:t>
            </a:r>
            <a:endParaRPr lang="en-GB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Need for Further Education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Identified the need to deepen my understanding of specific dietary needs associated with various medical conditions.</a:t>
            </a:r>
            <a:endParaRPr lang="en-GB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6B6099-FF69-155B-D436-20BE285A0C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1745" y="86945"/>
            <a:ext cx="4751764" cy="322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9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10" y="133647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03201"/>
            <a:ext cx="7166708" cy="1968499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</a:rPr>
              <a:t>SWOT Analysis - Opportunities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3498555"/>
            <a:ext cx="11629564" cy="3011660"/>
          </a:xfrm>
        </p:spPr>
        <p:txBody>
          <a:bodyPr>
            <a:noAutofit/>
          </a:bodyPr>
          <a:lstStyle/>
          <a:p>
            <a:pPr lvl="0" algn="just"/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Development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Opportunities to participate in additional training on nutrition and dietary management to enhance my skills.</a:t>
            </a:r>
            <a:endParaRPr lang="en-GB" sz="2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Career Advancement</a:t>
            </a:r>
            <a:r>
              <a:rPr lang="en-US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Potential pathways to advance into roles focused on dietary planning and comprehensive patient nutrition care.</a:t>
            </a:r>
            <a:endParaRPr lang="en-GB" sz="40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338057-E6B5-BD91-D0DB-C5D7C6AC4A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6708" y="176213"/>
            <a:ext cx="5025282" cy="3252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84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057" y="203201"/>
            <a:ext cx="8245220" cy="1405164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</a:rPr>
              <a:t>SWOT Analysis - Threats</a:t>
            </a:r>
            <a:endParaRPr lang="en-GB" sz="3333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3429000"/>
            <a:ext cx="11629564" cy="3081215"/>
          </a:xfrm>
        </p:spPr>
        <p:txBody>
          <a:bodyPr>
            <a:noAutofit/>
          </a:bodyPr>
          <a:lstStyle/>
          <a:p>
            <a:pPr lvl="0" algn="just"/>
            <a:r>
              <a:rPr lang="en-US" sz="2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Impact of Staff Shortages</a:t>
            </a: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Recognized the challenge of maintaining quality service during times of staff shortages which can lead to delays in meal distribution.</a:t>
            </a: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2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Adapting to Regulatory Changes</a:t>
            </a: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The need to stay updated with continuous changes in healthcare regulations affecting meal preparation and delivery.</a:t>
            </a: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Economic Constraints</a:t>
            </a: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The need to adapt to economic fluctuations while maintaining quality care.</a:t>
            </a:r>
            <a:endParaRPr lang="en-GB" sz="54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7C9D3D-78EE-35EB-CCF9-3B3CA0DC74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0954" y="0"/>
            <a:ext cx="3681035" cy="334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9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-10266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33" y="203201"/>
            <a:ext cx="7030030" cy="2488316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 and Professional Development</a:t>
            </a:r>
            <a:endParaRPr lang="en-GB" sz="3333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8" y="3429000"/>
            <a:ext cx="11629564" cy="3225799"/>
          </a:xfrm>
        </p:spPr>
        <p:txBody>
          <a:bodyPr>
            <a:noAutofit/>
          </a:bodyPr>
          <a:lstStyle/>
          <a:p>
            <a:pPr lvl="0" algn="just"/>
            <a:r>
              <a:rPr lang="en-US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Skills Enhanced</a:t>
            </a:r>
            <a:r>
              <a:rPr lang="en-US" sz="3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Developed stronger communication skills and a better understanding of patient care through daily interactions.</a:t>
            </a:r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Future Aspirations</a:t>
            </a:r>
            <a:r>
              <a:rPr lang="en-US" sz="3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Aim to tackle identified weaknesses by seeking further education and training, utilizing available opportunities for growth.</a:t>
            </a:r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2C5907-E59D-EA5D-DE83-C57E7751EA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563" y="20263"/>
            <a:ext cx="5131411" cy="340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335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790" y="1"/>
            <a:ext cx="6561452" cy="1322614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</a:rPr>
              <a:t>Conclusion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3429000"/>
            <a:ext cx="11629564" cy="3224893"/>
          </a:xfrm>
        </p:spPr>
        <p:txBody>
          <a:bodyPr>
            <a:noAutofit/>
          </a:bodyPr>
          <a:lstStyle/>
          <a:p>
            <a:pPr lvl="0" algn="just"/>
            <a:r>
              <a:rPr lang="en-US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Reflection Summary</a:t>
            </a:r>
            <a:r>
              <a:rPr lang="en-US" sz="3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The role of Meal Assistant has significantly contributed to my professional growth and understanding of health care in a practical setting.</a:t>
            </a:r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Impact on Career</a:t>
            </a:r>
            <a:r>
              <a:rPr lang="en-US" sz="3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This experience has solidified my commitment to healthcare and my desire to continue improving my skills and knowledge.</a:t>
            </a:r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0EE08D-EDAF-06E3-4EE3-99C12F6AC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0656" y="0"/>
            <a:ext cx="5472599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51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" y="203200"/>
            <a:ext cx="7935406" cy="1299029"/>
          </a:xfrm>
        </p:spPr>
        <p:txBody>
          <a:bodyPr>
            <a:noAutofit/>
          </a:bodyPr>
          <a:lstStyle/>
          <a:p>
            <a:r>
              <a:rPr lang="en-US" b="1" dirty="0">
                <a:effectLst/>
              </a:rPr>
              <a:t>Questions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3526971"/>
            <a:ext cx="11629564" cy="2983244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3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Engagement</a:t>
            </a:r>
            <a:r>
              <a:rPr lang="en-US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 welcome any questions you may have about my experience or any of the points discussed in this presentation.</a:t>
            </a:r>
            <a:endParaRPr lang="en-GB" sz="48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B97F23-0606-2BFD-2E83-DD2952687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5402" y="0"/>
            <a:ext cx="419406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</TotalTime>
  <Words>433</Words>
  <Application>Microsoft Office PowerPoint</Application>
  <PresentationFormat>Widescreen</PresentationFormat>
  <Paragraphs>30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Times New Roman</vt:lpstr>
      <vt:lpstr>Mesh</vt:lpstr>
      <vt:lpstr>Working with Others in Health and Social Care: My Experiences and Development as a Meal Assistant</vt:lpstr>
      <vt:lpstr>Overview of My Role as a Meal Assistant</vt:lpstr>
      <vt:lpstr>Reflection on the Interview Experience</vt:lpstr>
      <vt:lpstr>SWOT Analysis - Strengths</vt:lpstr>
      <vt:lpstr>SWOT Analysis - Weaknesses</vt:lpstr>
      <vt:lpstr>SWOT Analysis - Opportunities</vt:lpstr>
      <vt:lpstr>SWOT Analysis - Threats</vt:lpstr>
      <vt:lpstr>Personal and Professional Development</vt:lpstr>
      <vt:lpstr>Conclusion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ROLE OF A MEAL ASSISTANT IN HEALTHCARE</dc:title>
  <dc:creator>Marinel Biban</dc:creator>
  <cp:lastModifiedBy>Marinel Biban</cp:lastModifiedBy>
  <cp:revision>1</cp:revision>
  <dcterms:created xsi:type="dcterms:W3CDTF">2023-11-20T21:58:11Z</dcterms:created>
  <dcterms:modified xsi:type="dcterms:W3CDTF">2024-04-30T22:27:37Z</dcterms:modified>
</cp:coreProperties>
</file>