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1.xml" ContentType="application/vnd.openxmlformats-officedocument.theme+xml"/>
  <Override PartName="/ppt/slideLayouts/slideLayout20.xml" ContentType="application/vnd.openxmlformats-officedocument.presentationml.slideLayout+xml"/>
  <Override PartName="/ppt/theme/theme12.xml" ContentType="application/vnd.openxmlformats-officedocument.theme+xml"/>
  <Override PartName="/ppt/slideLayouts/slideLayout21.xml" ContentType="application/vnd.openxmlformats-officedocument.presentationml.slideLayout+xml"/>
  <Override PartName="/ppt/theme/theme13.xml" ContentType="application/vnd.openxmlformats-officedocument.theme+xml"/>
  <Override PartName="/ppt/slideLayouts/slideLayout22.xml" ContentType="application/vnd.openxmlformats-officedocument.presentationml.slideLayout+xml"/>
  <Override PartName="/ppt/theme/theme14.xml" ContentType="application/vnd.openxmlformats-officedocument.theme+xml"/>
  <Override PartName="/ppt/slideLayouts/slideLayout23.xml" ContentType="application/vnd.openxmlformats-officedocument.presentationml.slideLayout+xml"/>
  <Override PartName="/ppt/theme/theme1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tags/tag10.xml" ContentType="application/vnd.openxmlformats-officedocument.presentationml.tags+xml"/>
  <Override PartName="/ppt/notesSlides/notesSlide4.xml" ContentType="application/vnd.openxmlformats-officedocument.presentationml.notesSlide+xml"/>
  <Override PartName="/ppt/tags/tag1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7.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8.xml" ContentType="application/vnd.openxmlformats-officedocument.presentationml.notesSlide+xml"/>
  <Override PartName="/ppt/tags/tag1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7.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8.xml" ContentType="application/vnd.openxmlformats-officedocument.presentationml.tag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9.xml" ContentType="application/vnd.openxmlformats-officedocument.presentationml.tags+xml"/>
  <Override PartName="/ppt/notesSlides/notesSlide14.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15.xml" ContentType="application/vnd.openxmlformats-officedocument.presentationml.notesSlide+xml"/>
  <Override PartName="/ppt/tags/tag23.xml" ContentType="application/vnd.openxmlformats-officedocument.presentationml.tags+xml"/>
  <Override PartName="/ppt/notesSlides/notesSlide16.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38" r:id="rId23"/>
  </p:sldMasterIdLst>
  <p:notesMasterIdLst>
    <p:notesMasterId r:id="rId69"/>
  </p:notesMasterIdLst>
  <p:sldIdLst>
    <p:sldId id="257" r:id="rId24"/>
    <p:sldId id="292" r:id="rId25"/>
    <p:sldId id="294" r:id="rId26"/>
    <p:sldId id="295" r:id="rId27"/>
    <p:sldId id="296" r:id="rId28"/>
    <p:sldId id="298" r:id="rId29"/>
    <p:sldId id="299" r:id="rId30"/>
    <p:sldId id="300" r:id="rId31"/>
    <p:sldId id="301" r:id="rId32"/>
    <p:sldId id="725" r:id="rId33"/>
    <p:sldId id="726" r:id="rId34"/>
    <p:sldId id="302" r:id="rId35"/>
    <p:sldId id="721" r:id="rId36"/>
    <p:sldId id="730" r:id="rId37"/>
    <p:sldId id="285" r:id="rId38"/>
    <p:sldId id="731" r:id="rId39"/>
    <p:sldId id="732" r:id="rId40"/>
    <p:sldId id="307" r:id="rId41"/>
    <p:sldId id="324" r:id="rId42"/>
    <p:sldId id="326" r:id="rId43"/>
    <p:sldId id="275" r:id="rId44"/>
    <p:sldId id="265" r:id="rId45"/>
    <p:sldId id="743" r:id="rId46"/>
    <p:sldId id="280" r:id="rId47"/>
    <p:sldId id="733" r:id="rId48"/>
    <p:sldId id="742" r:id="rId49"/>
    <p:sldId id="272" r:id="rId50"/>
    <p:sldId id="260" r:id="rId51"/>
    <p:sldId id="270" r:id="rId52"/>
    <p:sldId id="261" r:id="rId53"/>
    <p:sldId id="277" r:id="rId54"/>
    <p:sldId id="278" r:id="rId55"/>
    <p:sldId id="263" r:id="rId56"/>
    <p:sldId id="281" r:id="rId57"/>
    <p:sldId id="325" r:id="rId58"/>
    <p:sldId id="736" r:id="rId59"/>
    <p:sldId id="321" r:id="rId60"/>
    <p:sldId id="328" r:id="rId61"/>
    <p:sldId id="282" r:id="rId62"/>
    <p:sldId id="322" r:id="rId63"/>
    <p:sldId id="323" r:id="rId64"/>
    <p:sldId id="287" r:id="rId65"/>
    <p:sldId id="319" r:id="rId66"/>
    <p:sldId id="734" r:id="rId67"/>
    <p:sldId id="735"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A146BEE-0235-4EA6-AAFA-CDC0E08E3692}">
          <p14:sldIdLst>
            <p14:sldId id="257"/>
            <p14:sldId id="292"/>
            <p14:sldId id="294"/>
            <p14:sldId id="295"/>
            <p14:sldId id="296"/>
            <p14:sldId id="298"/>
            <p14:sldId id="299"/>
            <p14:sldId id="300"/>
            <p14:sldId id="301"/>
            <p14:sldId id="725"/>
            <p14:sldId id="726"/>
            <p14:sldId id="302"/>
            <p14:sldId id="721"/>
            <p14:sldId id="730"/>
            <p14:sldId id="285"/>
            <p14:sldId id="731"/>
            <p14:sldId id="732"/>
            <p14:sldId id="307"/>
            <p14:sldId id="324"/>
            <p14:sldId id="326"/>
            <p14:sldId id="275"/>
            <p14:sldId id="265"/>
            <p14:sldId id="743"/>
            <p14:sldId id="280"/>
            <p14:sldId id="733"/>
            <p14:sldId id="742"/>
            <p14:sldId id="272"/>
            <p14:sldId id="260"/>
            <p14:sldId id="270"/>
            <p14:sldId id="261"/>
            <p14:sldId id="277"/>
            <p14:sldId id="278"/>
            <p14:sldId id="263"/>
            <p14:sldId id="281"/>
            <p14:sldId id="325"/>
            <p14:sldId id="736"/>
            <p14:sldId id="321"/>
            <p14:sldId id="328"/>
            <p14:sldId id="282"/>
            <p14:sldId id="322"/>
            <p14:sldId id="323"/>
            <p14:sldId id="287"/>
            <p14:sldId id="319"/>
            <p14:sldId id="734"/>
            <p14:sldId id="735"/>
          </p14:sldIdLst>
        </p14:section>
        <p14:section name="Untitled Section" id="{77ADA10A-76C6-44D2-B6EF-20C6F076692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39AC3-A561-498F-B44D-B0C2E41E0EA0}" v="210" dt="2023-10-02T13:46:21.3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70"/>
    <p:restoredTop sz="78886" autoAdjust="0"/>
  </p:normalViewPr>
  <p:slideViewPr>
    <p:cSldViewPr snapToGrid="0" snapToObjects="1">
      <p:cViewPr varScale="1">
        <p:scale>
          <a:sx n="79" d="100"/>
          <a:sy n="79" d="100"/>
        </p:scale>
        <p:origin x="704" y="52"/>
      </p:cViewPr>
      <p:guideLst/>
    </p:cSldViewPr>
  </p:slideViewPr>
  <p:notesTextViewPr>
    <p:cViewPr>
      <p:scale>
        <a:sx n="1" d="1"/>
        <a:sy n="1" d="1"/>
      </p:scale>
      <p:origin x="0" y="0"/>
    </p:cViewPr>
  </p:notesTextViewPr>
  <p:sorterViewPr>
    <p:cViewPr>
      <p:scale>
        <a:sx n="200" d="100"/>
        <a:sy n="200" d="100"/>
      </p:scale>
      <p:origin x="0" y="-3298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74"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 Type="http://schemas.openxmlformats.org/officeDocument/2006/relationships/slideMaster" Target="slideMasters/slideMaster4.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56839AC3-A561-498F-B44D-B0C2E41E0EA0}"/>
    <pc:docChg chg="undo redo custSel mod addSld delSld modSld sldOrd addSection modSection">
      <pc:chgData name="Helen Evans (Institute of Management and Health)" userId="d9a8b39e-a9d4-4d81-a719-001f6364ef6d" providerId="ADAL" clId="{56839AC3-A561-498F-B44D-B0C2E41E0EA0}" dt="2023-10-02T13:53:08.347" v="1744" actId="14100"/>
      <pc:docMkLst>
        <pc:docMk/>
      </pc:docMkLst>
      <pc:sldChg chg="del">
        <pc:chgData name="Helen Evans (Institute of Management and Health)" userId="d9a8b39e-a9d4-4d81-a719-001f6364ef6d" providerId="ADAL" clId="{56839AC3-A561-498F-B44D-B0C2E41E0EA0}" dt="2023-10-02T10:45:18.081" v="596" actId="47"/>
        <pc:sldMkLst>
          <pc:docMk/>
          <pc:sldMk cId="1720888879" sldId="258"/>
        </pc:sldMkLst>
      </pc:sldChg>
      <pc:sldChg chg="del">
        <pc:chgData name="Helen Evans (Institute of Management and Health)" userId="d9a8b39e-a9d4-4d81-a719-001f6364ef6d" providerId="ADAL" clId="{56839AC3-A561-498F-B44D-B0C2E41E0EA0}" dt="2023-10-02T10:45:18.081" v="596" actId="47"/>
        <pc:sldMkLst>
          <pc:docMk/>
          <pc:sldMk cId="3015463141" sldId="259"/>
        </pc:sldMkLst>
      </pc:sldChg>
      <pc:sldChg chg="del">
        <pc:chgData name="Helen Evans (Institute of Management and Health)" userId="d9a8b39e-a9d4-4d81-a719-001f6364ef6d" providerId="ADAL" clId="{56839AC3-A561-498F-B44D-B0C2E41E0EA0}" dt="2023-10-02T10:45:18.081" v="596" actId="47"/>
        <pc:sldMkLst>
          <pc:docMk/>
          <pc:sldMk cId="1232782855" sldId="260"/>
        </pc:sldMkLst>
      </pc:sldChg>
      <pc:sldChg chg="modSp del mod">
        <pc:chgData name="Helen Evans (Institute of Management and Health)" userId="d9a8b39e-a9d4-4d81-a719-001f6364ef6d" providerId="ADAL" clId="{56839AC3-A561-498F-B44D-B0C2E41E0EA0}" dt="2023-10-02T12:51:22.255" v="1340" actId="1076"/>
        <pc:sldMkLst>
          <pc:docMk/>
          <pc:sldMk cId="2828247528" sldId="260"/>
        </pc:sldMkLst>
        <pc:spChg chg="mod">
          <ac:chgData name="Helen Evans (Institute of Management and Health)" userId="d9a8b39e-a9d4-4d81-a719-001f6364ef6d" providerId="ADAL" clId="{56839AC3-A561-498F-B44D-B0C2E41E0EA0}" dt="2023-10-02T12:42:05.721" v="1212" actId="27636"/>
          <ac:spMkLst>
            <pc:docMk/>
            <pc:sldMk cId="2828247528" sldId="260"/>
            <ac:spMk id="2" creationId="{00000000-0000-0000-0000-000000000000}"/>
          </ac:spMkLst>
        </pc:spChg>
        <pc:spChg chg="mod">
          <ac:chgData name="Helen Evans (Institute of Management and Health)" userId="d9a8b39e-a9d4-4d81-a719-001f6364ef6d" providerId="ADAL" clId="{56839AC3-A561-498F-B44D-B0C2E41E0EA0}" dt="2023-10-02T11:06:15.096" v="678" actId="14100"/>
          <ac:spMkLst>
            <pc:docMk/>
            <pc:sldMk cId="2828247528" sldId="260"/>
            <ac:spMk id="3" creationId="{00000000-0000-0000-0000-000000000000}"/>
          </ac:spMkLst>
        </pc:spChg>
        <pc:picChg chg="mod">
          <ac:chgData name="Helen Evans (Institute of Management and Health)" userId="d9a8b39e-a9d4-4d81-a719-001f6364ef6d" providerId="ADAL" clId="{56839AC3-A561-498F-B44D-B0C2E41E0EA0}" dt="2023-10-02T11:06:16.964" v="679" actId="1076"/>
          <ac:picMkLst>
            <pc:docMk/>
            <pc:sldMk cId="2828247528" sldId="260"/>
            <ac:picMk id="5" creationId="{00000000-0000-0000-0000-000000000000}"/>
          </ac:picMkLst>
        </pc:picChg>
        <pc:picChg chg="mod">
          <ac:chgData name="Helen Evans (Institute of Management and Health)" userId="d9a8b39e-a9d4-4d81-a719-001f6364ef6d" providerId="ADAL" clId="{56839AC3-A561-498F-B44D-B0C2E41E0EA0}" dt="2023-10-02T12:51:22.255" v="1340" actId="1076"/>
          <ac:picMkLst>
            <pc:docMk/>
            <pc:sldMk cId="2828247528" sldId="260"/>
            <ac:picMk id="67586"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3022645295" sldId="261"/>
        </pc:sldMkLst>
      </pc:sldChg>
      <pc:sldChg chg="addSp modSp mod setBg">
        <pc:chgData name="Helen Evans (Institute of Management and Health)" userId="d9a8b39e-a9d4-4d81-a719-001f6364ef6d" providerId="ADAL" clId="{56839AC3-A561-498F-B44D-B0C2E41E0EA0}" dt="2023-10-02T13:40:03.352" v="1502" actId="26606"/>
        <pc:sldMkLst>
          <pc:docMk/>
          <pc:sldMk cId="3930640026" sldId="261"/>
        </pc:sldMkLst>
        <pc:spChg chg="mod">
          <ac:chgData name="Helen Evans (Institute of Management and Health)" userId="d9a8b39e-a9d4-4d81-a719-001f6364ef6d" providerId="ADAL" clId="{56839AC3-A561-498F-B44D-B0C2E41E0EA0}" dt="2023-10-02T13:40:03.352" v="1502" actId="26606"/>
          <ac:spMkLst>
            <pc:docMk/>
            <pc:sldMk cId="3930640026" sldId="261"/>
            <ac:spMk id="2" creationId="{00000000-0000-0000-0000-000000000000}"/>
          </ac:spMkLst>
        </pc:spChg>
        <pc:spChg chg="add">
          <ac:chgData name="Helen Evans (Institute of Management and Health)" userId="d9a8b39e-a9d4-4d81-a719-001f6364ef6d" providerId="ADAL" clId="{56839AC3-A561-498F-B44D-B0C2E41E0EA0}" dt="2023-10-02T13:40:03.352" v="1502" actId="26606"/>
          <ac:spMkLst>
            <pc:docMk/>
            <pc:sldMk cId="3930640026" sldId="261"/>
            <ac:spMk id="68615" creationId="{A4AC5506-6312-4701-8D3C-40187889A947}"/>
          </ac:spMkLst>
        </pc:spChg>
        <pc:picChg chg="mod">
          <ac:chgData name="Helen Evans (Institute of Management and Health)" userId="d9a8b39e-a9d4-4d81-a719-001f6364ef6d" providerId="ADAL" clId="{56839AC3-A561-498F-B44D-B0C2E41E0EA0}" dt="2023-10-02T13:40:03.352" v="1502" actId="26606"/>
          <ac:picMkLst>
            <pc:docMk/>
            <pc:sldMk cId="3930640026" sldId="261"/>
            <ac:picMk id="68610"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1156834571" sldId="262"/>
        </pc:sldMkLst>
      </pc:sldChg>
      <pc:sldChg chg="modSp del mod">
        <pc:chgData name="Helen Evans (Institute of Management and Health)" userId="d9a8b39e-a9d4-4d81-a719-001f6364ef6d" providerId="ADAL" clId="{56839AC3-A561-498F-B44D-B0C2E41E0EA0}" dt="2023-10-02T12:56:11.646" v="1345" actId="47"/>
        <pc:sldMkLst>
          <pc:docMk/>
          <pc:sldMk cId="3446789440" sldId="262"/>
        </pc:sldMkLst>
        <pc:spChg chg="mod">
          <ac:chgData name="Helen Evans (Institute of Management and Health)" userId="d9a8b39e-a9d4-4d81-a719-001f6364ef6d" providerId="ADAL" clId="{56839AC3-A561-498F-B44D-B0C2E41E0EA0}" dt="2023-10-02T12:42:05.754" v="1215" actId="27636"/>
          <ac:spMkLst>
            <pc:docMk/>
            <pc:sldMk cId="3446789440" sldId="262"/>
            <ac:spMk id="2" creationId="{00000000-0000-0000-0000-000000000000}"/>
          </ac:spMkLst>
        </pc:spChg>
      </pc:sldChg>
      <pc:sldChg chg="del">
        <pc:chgData name="Helen Evans (Institute of Management and Health)" userId="d9a8b39e-a9d4-4d81-a719-001f6364ef6d" providerId="ADAL" clId="{56839AC3-A561-498F-B44D-B0C2E41E0EA0}" dt="2023-10-02T10:45:18.081" v="596" actId="47"/>
        <pc:sldMkLst>
          <pc:docMk/>
          <pc:sldMk cId="675937917" sldId="263"/>
        </pc:sldMkLst>
      </pc:sldChg>
      <pc:sldChg chg="addSp delSp modSp mod setBg">
        <pc:chgData name="Helen Evans (Institute of Management and Health)" userId="d9a8b39e-a9d4-4d81-a719-001f6364ef6d" providerId="ADAL" clId="{56839AC3-A561-498F-B44D-B0C2E41E0EA0}" dt="2023-10-02T13:46:21.379" v="1577" actId="14100"/>
        <pc:sldMkLst>
          <pc:docMk/>
          <pc:sldMk cId="3476583799" sldId="263"/>
        </pc:sldMkLst>
        <pc:spChg chg="mod">
          <ac:chgData name="Helen Evans (Institute of Management and Health)" userId="d9a8b39e-a9d4-4d81-a719-001f6364ef6d" providerId="ADAL" clId="{56839AC3-A561-498F-B44D-B0C2E41E0EA0}" dt="2023-10-02T13:46:11.938" v="1574" actId="26606"/>
          <ac:spMkLst>
            <pc:docMk/>
            <pc:sldMk cId="3476583799" sldId="263"/>
            <ac:spMk id="2" creationId="{00000000-0000-0000-0000-000000000000}"/>
          </ac:spMkLst>
        </pc:spChg>
        <pc:spChg chg="add del">
          <ac:chgData name="Helen Evans (Institute of Management and Health)" userId="d9a8b39e-a9d4-4d81-a719-001f6364ef6d" providerId="ADAL" clId="{56839AC3-A561-498F-B44D-B0C2E41E0EA0}" dt="2023-10-02T13:46:11.919" v="1573" actId="26606"/>
          <ac:spMkLst>
            <pc:docMk/>
            <pc:sldMk cId="3476583799" sldId="263"/>
            <ac:spMk id="70665" creationId="{D4771268-CB57-404A-9271-370EB28F6090}"/>
          </ac:spMkLst>
        </pc:spChg>
        <pc:spChg chg="add">
          <ac:chgData name="Helen Evans (Institute of Management and Health)" userId="d9a8b39e-a9d4-4d81-a719-001f6364ef6d" providerId="ADAL" clId="{56839AC3-A561-498F-B44D-B0C2E41E0EA0}" dt="2023-10-02T13:46:11.938" v="1574" actId="26606"/>
          <ac:spMkLst>
            <pc:docMk/>
            <pc:sldMk cId="3476583799" sldId="263"/>
            <ac:spMk id="70667" creationId="{D12DDE76-C203-4047-9998-63900085B5E8}"/>
          </ac:spMkLst>
        </pc:spChg>
        <pc:picChg chg="mod">
          <ac:chgData name="Helen Evans (Institute of Management and Health)" userId="d9a8b39e-a9d4-4d81-a719-001f6364ef6d" providerId="ADAL" clId="{56839AC3-A561-498F-B44D-B0C2E41E0EA0}" dt="2023-10-02T13:46:21.379" v="1577" actId="14100"/>
          <ac:picMkLst>
            <pc:docMk/>
            <pc:sldMk cId="3476583799" sldId="263"/>
            <ac:picMk id="70660"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4161678512" sldId="264"/>
        </pc:sldMkLst>
      </pc:sldChg>
      <pc:sldChg chg="addSp delSp modSp del mod modClrScheme chgLayout">
        <pc:chgData name="Helen Evans (Institute of Management and Health)" userId="d9a8b39e-a9d4-4d81-a719-001f6364ef6d" providerId="ADAL" clId="{56839AC3-A561-498F-B44D-B0C2E41E0EA0}" dt="2023-10-02T12:47:28.618" v="1280" actId="27636"/>
        <pc:sldMkLst>
          <pc:docMk/>
          <pc:sldMk cId="673244210" sldId="265"/>
        </pc:sldMkLst>
        <pc:spChg chg="mod ord">
          <ac:chgData name="Helen Evans (Institute of Management and Health)" userId="d9a8b39e-a9d4-4d81-a719-001f6364ef6d" providerId="ADAL" clId="{56839AC3-A561-498F-B44D-B0C2E41E0EA0}" dt="2023-10-02T12:47:22.875" v="1278" actId="27636"/>
          <ac:spMkLst>
            <pc:docMk/>
            <pc:sldMk cId="673244210" sldId="265"/>
            <ac:spMk id="2" creationId="{00000000-0000-0000-0000-000000000000}"/>
          </ac:spMkLst>
        </pc:spChg>
        <pc:spChg chg="add mod ord">
          <ac:chgData name="Helen Evans (Institute of Management and Health)" userId="d9a8b39e-a9d4-4d81-a719-001f6364ef6d" providerId="ADAL" clId="{56839AC3-A561-498F-B44D-B0C2E41E0EA0}" dt="2023-10-02T12:47:28.618" v="1280" actId="27636"/>
          <ac:spMkLst>
            <pc:docMk/>
            <pc:sldMk cId="673244210" sldId="265"/>
            <ac:spMk id="3" creationId="{4334225B-82B4-4C8E-B8A7-6CF6AC143241}"/>
          </ac:spMkLst>
        </pc:spChg>
        <pc:spChg chg="del mod">
          <ac:chgData name="Helen Evans (Institute of Management and Health)" userId="d9a8b39e-a9d4-4d81-a719-001f6364ef6d" providerId="ADAL" clId="{56839AC3-A561-498F-B44D-B0C2E41E0EA0}" dt="2023-10-02T12:47:18.747" v="1276" actId="478"/>
          <ac:spMkLst>
            <pc:docMk/>
            <pc:sldMk cId="673244210" sldId="265"/>
            <ac:spMk id="4" creationId="{00000000-0000-0000-0000-000000000000}"/>
          </ac:spMkLst>
        </pc:spChg>
        <pc:spChg chg="add mod">
          <ac:chgData name="Helen Evans (Institute of Management and Health)" userId="d9a8b39e-a9d4-4d81-a719-001f6364ef6d" providerId="ADAL" clId="{56839AC3-A561-498F-B44D-B0C2E41E0EA0}" dt="2023-10-02T11:03:11.468" v="639" actId="1076"/>
          <ac:spMkLst>
            <pc:docMk/>
            <pc:sldMk cId="673244210" sldId="265"/>
            <ac:spMk id="6" creationId="{825C0BFC-6BD7-45F9-9079-7FCF0E32275C}"/>
          </ac:spMkLst>
        </pc:spChg>
      </pc:sldChg>
      <pc:sldChg chg="del">
        <pc:chgData name="Helen Evans (Institute of Management and Health)" userId="d9a8b39e-a9d4-4d81-a719-001f6364ef6d" providerId="ADAL" clId="{56839AC3-A561-498F-B44D-B0C2E41E0EA0}" dt="2023-10-02T10:45:18.081" v="596" actId="47"/>
        <pc:sldMkLst>
          <pc:docMk/>
          <pc:sldMk cId="1190995490" sldId="265"/>
        </pc:sldMkLst>
      </pc:sldChg>
      <pc:sldChg chg="del">
        <pc:chgData name="Helen Evans (Institute of Management and Health)" userId="d9a8b39e-a9d4-4d81-a719-001f6364ef6d" providerId="ADAL" clId="{56839AC3-A561-498F-B44D-B0C2E41E0EA0}" dt="2023-10-02T10:45:18.081" v="596" actId="47"/>
        <pc:sldMkLst>
          <pc:docMk/>
          <pc:sldMk cId="3463842021" sldId="266"/>
        </pc:sldMkLst>
      </pc:sldChg>
      <pc:sldChg chg="del">
        <pc:chgData name="Helen Evans (Institute of Management and Health)" userId="d9a8b39e-a9d4-4d81-a719-001f6364ef6d" providerId="ADAL" clId="{56839AC3-A561-498F-B44D-B0C2E41E0EA0}" dt="2023-10-02T10:45:18.081" v="596" actId="47"/>
        <pc:sldMkLst>
          <pc:docMk/>
          <pc:sldMk cId="3736058290" sldId="267"/>
        </pc:sldMkLst>
      </pc:sldChg>
      <pc:sldChg chg="del">
        <pc:chgData name="Helen Evans (Institute of Management and Health)" userId="d9a8b39e-a9d4-4d81-a719-001f6364ef6d" providerId="ADAL" clId="{56839AC3-A561-498F-B44D-B0C2E41E0EA0}" dt="2023-10-02T10:45:18.081" v="596" actId="47"/>
        <pc:sldMkLst>
          <pc:docMk/>
          <pc:sldMk cId="3219230479" sldId="268"/>
        </pc:sldMkLst>
      </pc:sldChg>
      <pc:sldChg chg="del">
        <pc:chgData name="Helen Evans (Institute of Management and Health)" userId="d9a8b39e-a9d4-4d81-a719-001f6364ef6d" providerId="ADAL" clId="{56839AC3-A561-498F-B44D-B0C2E41E0EA0}" dt="2023-10-02T10:45:18.081" v="596" actId="47"/>
        <pc:sldMkLst>
          <pc:docMk/>
          <pc:sldMk cId="353097091" sldId="269"/>
        </pc:sldMkLst>
      </pc:sldChg>
      <pc:sldChg chg="addSp modSp mod setBg">
        <pc:chgData name="Helen Evans (Institute of Management and Health)" userId="d9a8b39e-a9d4-4d81-a719-001f6364ef6d" providerId="ADAL" clId="{56839AC3-A561-498F-B44D-B0C2E41E0EA0}" dt="2023-10-02T13:39:52.500" v="1501" actId="26606"/>
        <pc:sldMkLst>
          <pc:docMk/>
          <pc:sldMk cId="1533497433" sldId="270"/>
        </pc:sldMkLst>
        <pc:spChg chg="mod">
          <ac:chgData name="Helen Evans (Institute of Management and Health)" userId="d9a8b39e-a9d4-4d81-a719-001f6364ef6d" providerId="ADAL" clId="{56839AC3-A561-498F-B44D-B0C2E41E0EA0}" dt="2023-10-02T13:39:52.500" v="1501" actId="26606"/>
          <ac:spMkLst>
            <pc:docMk/>
            <pc:sldMk cId="1533497433" sldId="270"/>
            <ac:spMk id="2" creationId="{00000000-0000-0000-0000-000000000000}"/>
          </ac:spMkLst>
        </pc:spChg>
        <pc:spChg chg="add">
          <ac:chgData name="Helen Evans (Institute of Management and Health)" userId="d9a8b39e-a9d4-4d81-a719-001f6364ef6d" providerId="ADAL" clId="{56839AC3-A561-498F-B44D-B0C2E41E0EA0}" dt="2023-10-02T13:39:52.500" v="1501" actId="26606"/>
          <ac:spMkLst>
            <pc:docMk/>
            <pc:sldMk cId="1533497433" sldId="270"/>
            <ac:spMk id="65543" creationId="{A4AC5506-6312-4701-8D3C-40187889A947}"/>
          </ac:spMkLst>
        </pc:spChg>
        <pc:picChg chg="mod">
          <ac:chgData name="Helen Evans (Institute of Management and Health)" userId="d9a8b39e-a9d4-4d81-a719-001f6364ef6d" providerId="ADAL" clId="{56839AC3-A561-498F-B44D-B0C2E41E0EA0}" dt="2023-10-02T13:39:52.500" v="1501" actId="26606"/>
          <ac:picMkLst>
            <pc:docMk/>
            <pc:sldMk cId="1533497433" sldId="270"/>
            <ac:picMk id="65538"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3575685789" sldId="270"/>
        </pc:sldMkLst>
      </pc:sldChg>
      <pc:sldChg chg="del">
        <pc:chgData name="Helen Evans (Institute of Management and Health)" userId="d9a8b39e-a9d4-4d81-a719-001f6364ef6d" providerId="ADAL" clId="{56839AC3-A561-498F-B44D-B0C2E41E0EA0}" dt="2023-10-02T10:45:18.081" v="596" actId="47"/>
        <pc:sldMkLst>
          <pc:docMk/>
          <pc:sldMk cId="2149350843" sldId="271"/>
        </pc:sldMkLst>
      </pc:sldChg>
      <pc:sldChg chg="modSp del mod">
        <pc:chgData name="Helen Evans (Institute of Management and Health)" userId="d9a8b39e-a9d4-4d81-a719-001f6364ef6d" providerId="ADAL" clId="{56839AC3-A561-498F-B44D-B0C2E41E0EA0}" dt="2023-10-02T13:39:10.634" v="1500" actId="15"/>
        <pc:sldMkLst>
          <pc:docMk/>
          <pc:sldMk cId="578156929" sldId="272"/>
        </pc:sldMkLst>
        <pc:spChg chg="mod">
          <ac:chgData name="Helen Evans (Institute of Management and Health)" userId="d9a8b39e-a9d4-4d81-a719-001f6364ef6d" providerId="ADAL" clId="{56839AC3-A561-498F-B44D-B0C2E41E0EA0}" dt="2023-10-02T12:42:05.716" v="1211" actId="27636"/>
          <ac:spMkLst>
            <pc:docMk/>
            <pc:sldMk cId="578156929" sldId="272"/>
            <ac:spMk id="2" creationId="{00000000-0000-0000-0000-000000000000}"/>
          </ac:spMkLst>
        </pc:spChg>
        <pc:spChg chg="mod">
          <ac:chgData name="Helen Evans (Institute of Management and Health)" userId="d9a8b39e-a9d4-4d81-a719-001f6364ef6d" providerId="ADAL" clId="{56839AC3-A561-498F-B44D-B0C2E41E0EA0}" dt="2023-10-02T13:39:10.634" v="1500" actId="15"/>
          <ac:spMkLst>
            <pc:docMk/>
            <pc:sldMk cId="578156929" sldId="272"/>
            <ac:spMk id="4" creationId="{00000000-0000-0000-0000-000000000000}"/>
          </ac:spMkLst>
        </pc:spChg>
      </pc:sldChg>
      <pc:sldChg chg="del">
        <pc:chgData name="Helen Evans (Institute of Management and Health)" userId="d9a8b39e-a9d4-4d81-a719-001f6364ef6d" providerId="ADAL" clId="{56839AC3-A561-498F-B44D-B0C2E41E0EA0}" dt="2023-10-02T10:45:18.081" v="596" actId="47"/>
        <pc:sldMkLst>
          <pc:docMk/>
          <pc:sldMk cId="1137821824" sldId="272"/>
        </pc:sldMkLst>
      </pc:sldChg>
      <pc:sldChg chg="del">
        <pc:chgData name="Helen Evans (Institute of Management and Health)" userId="d9a8b39e-a9d4-4d81-a719-001f6364ef6d" providerId="ADAL" clId="{56839AC3-A561-498F-B44D-B0C2E41E0EA0}" dt="2023-10-02T10:45:18.081" v="596" actId="47"/>
        <pc:sldMkLst>
          <pc:docMk/>
          <pc:sldMk cId="898082098" sldId="273"/>
        </pc:sldMkLst>
      </pc:sldChg>
      <pc:sldChg chg="modSp del mod">
        <pc:chgData name="Helen Evans (Institute of Management and Health)" userId="d9a8b39e-a9d4-4d81-a719-001f6364ef6d" providerId="ADAL" clId="{56839AC3-A561-498F-B44D-B0C2E41E0EA0}" dt="2023-10-02T11:19:56.846" v="697" actId="47"/>
        <pc:sldMkLst>
          <pc:docMk/>
          <pc:sldMk cId="1432491305" sldId="274"/>
        </pc:sldMkLst>
        <pc:spChg chg="mod">
          <ac:chgData name="Helen Evans (Institute of Management and Health)" userId="d9a8b39e-a9d4-4d81-a719-001f6364ef6d" providerId="ADAL" clId="{56839AC3-A561-498F-B44D-B0C2E41E0EA0}" dt="2023-10-02T11:03:52.322" v="647" actId="1076"/>
          <ac:spMkLst>
            <pc:docMk/>
            <pc:sldMk cId="1432491305" sldId="274"/>
            <ac:spMk id="3" creationId="{00000000-0000-0000-0000-000000000000}"/>
          </ac:spMkLst>
        </pc:spChg>
        <pc:spChg chg="mod">
          <ac:chgData name="Helen Evans (Institute of Management and Health)" userId="d9a8b39e-a9d4-4d81-a719-001f6364ef6d" providerId="ADAL" clId="{56839AC3-A561-498F-B44D-B0C2E41E0EA0}" dt="2023-10-02T11:02:06.186" v="619" actId="27636"/>
          <ac:spMkLst>
            <pc:docMk/>
            <pc:sldMk cId="1432491305" sldId="274"/>
            <ac:spMk id="7" creationId="{00000000-0000-0000-0000-000000000000}"/>
          </ac:spMkLst>
        </pc:spChg>
        <pc:picChg chg="mod">
          <ac:chgData name="Helen Evans (Institute of Management and Health)" userId="d9a8b39e-a9d4-4d81-a719-001f6364ef6d" providerId="ADAL" clId="{56839AC3-A561-498F-B44D-B0C2E41E0EA0}" dt="2023-10-02T11:03:47.478" v="646" actId="1076"/>
          <ac:picMkLst>
            <pc:docMk/>
            <pc:sldMk cId="1432491305" sldId="274"/>
            <ac:picMk id="2052"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2612275165" sldId="274"/>
        </pc:sldMkLst>
      </pc:sldChg>
      <pc:sldChg chg="del">
        <pc:chgData name="Helen Evans (Institute of Management and Health)" userId="d9a8b39e-a9d4-4d81-a719-001f6364ef6d" providerId="ADAL" clId="{56839AC3-A561-498F-B44D-B0C2E41E0EA0}" dt="2023-10-02T10:45:18.081" v="596" actId="47"/>
        <pc:sldMkLst>
          <pc:docMk/>
          <pc:sldMk cId="128052971" sldId="275"/>
        </pc:sldMkLst>
      </pc:sldChg>
      <pc:sldChg chg="addSp delSp modSp del mod modClrScheme chgLayout">
        <pc:chgData name="Helen Evans (Institute of Management and Health)" userId="d9a8b39e-a9d4-4d81-a719-001f6364ef6d" providerId="ADAL" clId="{56839AC3-A561-498F-B44D-B0C2E41E0EA0}" dt="2023-10-02T13:26:24.771" v="1424" actId="33524"/>
        <pc:sldMkLst>
          <pc:docMk/>
          <pc:sldMk cId="2116808223" sldId="275"/>
        </pc:sldMkLst>
        <pc:spChg chg="mod ord">
          <ac:chgData name="Helen Evans (Institute of Management and Health)" userId="d9a8b39e-a9d4-4d81-a719-001f6364ef6d" providerId="ADAL" clId="{56839AC3-A561-498F-B44D-B0C2E41E0EA0}" dt="2023-10-02T12:43:30.852" v="1229" actId="700"/>
          <ac:spMkLst>
            <pc:docMk/>
            <pc:sldMk cId="2116808223" sldId="275"/>
            <ac:spMk id="2" creationId="{00000000-0000-0000-0000-000000000000}"/>
          </ac:spMkLst>
        </pc:spChg>
        <pc:spChg chg="add del mod ord">
          <ac:chgData name="Helen Evans (Institute of Management and Health)" userId="d9a8b39e-a9d4-4d81-a719-001f6364ef6d" providerId="ADAL" clId="{56839AC3-A561-498F-B44D-B0C2E41E0EA0}" dt="2023-10-02T12:43:30.852" v="1229" actId="700"/>
          <ac:spMkLst>
            <pc:docMk/>
            <pc:sldMk cId="2116808223" sldId="275"/>
            <ac:spMk id="3" creationId="{FCFF91AA-ADA8-4BAB-9923-0106B4CB0BFA}"/>
          </ac:spMkLst>
        </pc:spChg>
        <pc:spChg chg="del mod">
          <ac:chgData name="Helen Evans (Institute of Management and Health)" userId="d9a8b39e-a9d4-4d81-a719-001f6364ef6d" providerId="ADAL" clId="{56839AC3-A561-498F-B44D-B0C2E41E0EA0}" dt="2023-10-02T12:44:03.244" v="1233" actId="478"/>
          <ac:spMkLst>
            <pc:docMk/>
            <pc:sldMk cId="2116808223" sldId="275"/>
            <ac:spMk id="4" creationId="{00000000-0000-0000-0000-000000000000}"/>
          </ac:spMkLst>
        </pc:spChg>
        <pc:spChg chg="add mod ord">
          <ac:chgData name="Helen Evans (Institute of Management and Health)" userId="d9a8b39e-a9d4-4d81-a719-001f6364ef6d" providerId="ADAL" clId="{56839AC3-A561-498F-B44D-B0C2E41E0EA0}" dt="2023-10-02T13:26:24.771" v="1424" actId="33524"/>
          <ac:spMkLst>
            <pc:docMk/>
            <pc:sldMk cId="2116808223" sldId="275"/>
            <ac:spMk id="5" creationId="{8D480E1D-8F51-4BEE-9C4C-450CB3449ECF}"/>
          </ac:spMkLst>
        </pc:spChg>
        <pc:picChg chg="mod">
          <ac:chgData name="Helen Evans (Institute of Management and Health)" userId="d9a8b39e-a9d4-4d81-a719-001f6364ef6d" providerId="ADAL" clId="{56839AC3-A561-498F-B44D-B0C2E41E0EA0}" dt="2023-10-02T12:47:02.561" v="1272" actId="14100"/>
          <ac:picMkLst>
            <pc:docMk/>
            <pc:sldMk cId="2116808223" sldId="275"/>
            <ac:picMk id="3076"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2360933703" sldId="276"/>
        </pc:sldMkLst>
      </pc:sldChg>
      <pc:sldChg chg="del">
        <pc:chgData name="Helen Evans (Institute of Management and Health)" userId="d9a8b39e-a9d4-4d81-a719-001f6364ef6d" providerId="ADAL" clId="{56839AC3-A561-498F-B44D-B0C2E41E0EA0}" dt="2023-10-02T10:45:18.081" v="596" actId="47"/>
        <pc:sldMkLst>
          <pc:docMk/>
          <pc:sldMk cId="282674788" sldId="277"/>
        </pc:sldMkLst>
      </pc:sldChg>
      <pc:sldChg chg="addSp delSp modSp mod setBg">
        <pc:chgData name="Helen Evans (Institute of Management and Health)" userId="d9a8b39e-a9d4-4d81-a719-001f6364ef6d" providerId="ADAL" clId="{56839AC3-A561-498F-B44D-B0C2E41E0EA0}" dt="2023-10-02T13:41:45.645" v="1527" actId="14100"/>
        <pc:sldMkLst>
          <pc:docMk/>
          <pc:sldMk cId="4222736640" sldId="277"/>
        </pc:sldMkLst>
        <pc:spChg chg="mod">
          <ac:chgData name="Helen Evans (Institute of Management and Health)" userId="d9a8b39e-a9d4-4d81-a719-001f6364ef6d" providerId="ADAL" clId="{56839AC3-A561-498F-B44D-B0C2E41E0EA0}" dt="2023-10-02T13:41:45.645" v="1527" actId="14100"/>
          <ac:spMkLst>
            <pc:docMk/>
            <pc:sldMk cId="4222736640" sldId="277"/>
            <ac:spMk id="2" creationId="{00000000-0000-0000-0000-000000000000}"/>
          </ac:spMkLst>
        </pc:spChg>
        <pc:spChg chg="mod">
          <ac:chgData name="Helen Evans (Institute of Management and Health)" userId="d9a8b39e-a9d4-4d81-a719-001f6364ef6d" providerId="ADAL" clId="{56839AC3-A561-498F-B44D-B0C2E41E0EA0}" dt="2023-10-02T13:41:39.464" v="1525" actId="27636"/>
          <ac:spMkLst>
            <pc:docMk/>
            <pc:sldMk cId="4222736640" sldId="277"/>
            <ac:spMk id="4" creationId="{00000000-0000-0000-0000-000000000000}"/>
          </ac:spMkLst>
        </pc:spChg>
        <pc:spChg chg="add del">
          <ac:chgData name="Helen Evans (Institute of Management and Health)" userId="d9a8b39e-a9d4-4d81-a719-001f6364ef6d" providerId="ADAL" clId="{56839AC3-A561-498F-B44D-B0C2E41E0EA0}" dt="2023-10-02T13:40:44.626" v="1507" actId="26606"/>
          <ac:spMkLst>
            <pc:docMk/>
            <pc:sldMk cId="4222736640" sldId="277"/>
            <ac:spMk id="17" creationId="{79BB35BC-D5C2-4C8B-A22A-A71E6191913B}"/>
          </ac:spMkLst>
        </pc:spChg>
        <pc:grpChg chg="add del">
          <ac:chgData name="Helen Evans (Institute of Management and Health)" userId="d9a8b39e-a9d4-4d81-a719-001f6364ef6d" providerId="ADAL" clId="{56839AC3-A561-498F-B44D-B0C2E41E0EA0}" dt="2023-10-02T13:40:46.866" v="1510" actId="26606"/>
          <ac:grpSpMkLst>
            <pc:docMk/>
            <pc:sldMk cId="4222736640" sldId="277"/>
            <ac:grpSpMk id="10" creationId="{5EFBDE31-BB3E-6CFC-23CD-B5976DA38438}"/>
          </ac:grpSpMkLst>
        </pc:grpChg>
        <pc:grpChg chg="add del">
          <ac:chgData name="Helen Evans (Institute of Management and Health)" userId="d9a8b39e-a9d4-4d81-a719-001f6364ef6d" providerId="ADAL" clId="{56839AC3-A561-498F-B44D-B0C2E41E0EA0}" dt="2023-10-02T13:40:46.851" v="1509" actId="26606"/>
          <ac:grpSpMkLst>
            <pc:docMk/>
            <pc:sldMk cId="4222736640" sldId="277"/>
            <ac:grpSpMk id="20" creationId="{BE589684-54CA-64D8-C963-5F19FF75BF72}"/>
          </ac:grpSpMkLst>
        </pc:grpChg>
        <pc:grpChg chg="add del">
          <ac:chgData name="Helen Evans (Institute of Management and Health)" userId="d9a8b39e-a9d4-4d81-a719-001f6364ef6d" providerId="ADAL" clId="{56839AC3-A561-498F-B44D-B0C2E41E0EA0}" dt="2023-10-02T13:41:16.680" v="1516" actId="26606"/>
          <ac:grpSpMkLst>
            <pc:docMk/>
            <pc:sldMk cId="4222736640" sldId="277"/>
            <ac:grpSpMk id="22" creationId="{5EFBDE31-BB3E-6CFC-23CD-B5976DA38438}"/>
          </ac:grpSpMkLst>
        </pc:grpChg>
        <pc:grpChg chg="add">
          <ac:chgData name="Helen Evans (Institute of Management and Health)" userId="d9a8b39e-a9d4-4d81-a719-001f6364ef6d" providerId="ADAL" clId="{56839AC3-A561-498F-B44D-B0C2E41E0EA0}" dt="2023-10-02T13:41:16.680" v="1516" actId="26606"/>
          <ac:grpSpMkLst>
            <pc:docMk/>
            <pc:sldMk cId="4222736640" sldId="277"/>
            <ac:grpSpMk id="29" creationId="{5EFBDE31-BB3E-6CFC-23CD-B5976DA38438}"/>
          </ac:grpSpMkLst>
        </pc:grpChg>
        <pc:picChg chg="add mod">
          <ac:chgData name="Helen Evans (Institute of Management and Health)" userId="d9a8b39e-a9d4-4d81-a719-001f6364ef6d" providerId="ADAL" clId="{56839AC3-A561-498F-B44D-B0C2E41E0EA0}" dt="2023-10-02T13:41:16.680" v="1516" actId="26606"/>
          <ac:picMkLst>
            <pc:docMk/>
            <pc:sldMk cId="4222736640" sldId="277"/>
            <ac:picMk id="6" creationId="{AC436395-5566-6102-2CAC-A45318D7EDC0}"/>
          </ac:picMkLst>
        </pc:picChg>
      </pc:sldChg>
      <pc:sldChg chg="del">
        <pc:chgData name="Helen Evans (Institute of Management and Health)" userId="d9a8b39e-a9d4-4d81-a719-001f6364ef6d" providerId="ADAL" clId="{56839AC3-A561-498F-B44D-B0C2E41E0EA0}" dt="2023-10-02T10:45:18.081" v="596" actId="47"/>
        <pc:sldMkLst>
          <pc:docMk/>
          <pc:sldMk cId="607732040" sldId="278"/>
        </pc:sldMkLst>
      </pc:sldChg>
      <pc:sldChg chg="addSp delSp modSp mod setBg">
        <pc:chgData name="Helen Evans (Institute of Management and Health)" userId="d9a8b39e-a9d4-4d81-a719-001f6364ef6d" providerId="ADAL" clId="{56839AC3-A561-498F-B44D-B0C2E41E0EA0}" dt="2023-10-02T13:45:55.377" v="1570" actId="14100"/>
        <pc:sldMkLst>
          <pc:docMk/>
          <pc:sldMk cId="3825817109" sldId="278"/>
        </pc:sldMkLst>
        <pc:spChg chg="mod">
          <ac:chgData name="Helen Evans (Institute of Management and Health)" userId="d9a8b39e-a9d4-4d81-a719-001f6364ef6d" providerId="ADAL" clId="{56839AC3-A561-498F-B44D-B0C2E41E0EA0}" dt="2023-10-02T13:45:28.814" v="1559" actId="14100"/>
          <ac:spMkLst>
            <pc:docMk/>
            <pc:sldMk cId="3825817109" sldId="278"/>
            <ac:spMk id="2" creationId="{00000000-0000-0000-0000-000000000000}"/>
          </ac:spMkLst>
        </pc:spChg>
        <pc:spChg chg="mod">
          <ac:chgData name="Helen Evans (Institute of Management and Health)" userId="d9a8b39e-a9d4-4d81-a719-001f6364ef6d" providerId="ADAL" clId="{56839AC3-A561-498F-B44D-B0C2E41E0EA0}" dt="2023-10-02T13:45:55.377" v="1570" actId="14100"/>
          <ac:spMkLst>
            <pc:docMk/>
            <pc:sldMk cId="3825817109" sldId="278"/>
            <ac:spMk id="4" creationId="{00000000-0000-0000-0000-000000000000}"/>
          </ac:spMkLst>
        </pc:spChg>
        <pc:grpChg chg="add del">
          <ac:chgData name="Helen Evans (Institute of Management and Health)" userId="d9a8b39e-a9d4-4d81-a719-001f6364ef6d" providerId="ADAL" clId="{56839AC3-A561-498F-B44D-B0C2E41E0EA0}" dt="2023-10-02T13:45:09.607" v="1554" actId="26606"/>
          <ac:grpSpMkLst>
            <pc:docMk/>
            <pc:sldMk cId="3825817109" sldId="278"/>
            <ac:grpSpMk id="10" creationId="{5EFBDE31-BB3E-6CFC-23CD-B5976DA38438}"/>
          </ac:grpSpMkLst>
        </pc:grpChg>
        <pc:grpChg chg="add">
          <ac:chgData name="Helen Evans (Institute of Management and Health)" userId="d9a8b39e-a9d4-4d81-a719-001f6364ef6d" providerId="ADAL" clId="{56839AC3-A561-498F-B44D-B0C2E41E0EA0}" dt="2023-10-02T13:45:09.607" v="1554" actId="26606"/>
          <ac:grpSpMkLst>
            <pc:docMk/>
            <pc:sldMk cId="3825817109" sldId="278"/>
            <ac:grpSpMk id="17" creationId="{3AFCAD34-1AFC-BC1A-F6B2-C34C63912EAB}"/>
          </ac:grpSpMkLst>
        </pc:grpChg>
        <pc:picChg chg="add mod">
          <ac:chgData name="Helen Evans (Institute of Management and Health)" userId="d9a8b39e-a9d4-4d81-a719-001f6364ef6d" providerId="ADAL" clId="{56839AC3-A561-498F-B44D-B0C2E41E0EA0}" dt="2023-10-02T13:45:15.500" v="1555" actId="14100"/>
          <ac:picMkLst>
            <pc:docMk/>
            <pc:sldMk cId="3825817109" sldId="278"/>
            <ac:picMk id="3" creationId="{47E098E9-3E81-4D7E-99A0-F5A4A81E711A}"/>
          </ac:picMkLst>
        </pc:picChg>
        <pc:picChg chg="add del">
          <ac:chgData name="Helen Evans (Institute of Management and Health)" userId="d9a8b39e-a9d4-4d81-a719-001f6364ef6d" providerId="ADAL" clId="{56839AC3-A561-498F-B44D-B0C2E41E0EA0}" dt="2023-10-02T13:45:02.659" v="1552" actId="478"/>
          <ac:picMkLst>
            <pc:docMk/>
            <pc:sldMk cId="3825817109" sldId="278"/>
            <ac:picMk id="6" creationId="{45FD5B97-4B3E-8A45-FF67-BC498E556E62}"/>
          </ac:picMkLst>
        </pc:picChg>
        <pc:picChg chg="add del">
          <ac:chgData name="Helen Evans (Institute of Management and Health)" userId="d9a8b39e-a9d4-4d81-a719-001f6364ef6d" providerId="ADAL" clId="{56839AC3-A561-498F-B44D-B0C2E41E0EA0}" dt="2023-10-02T13:45:02.659" v="1552" actId="478"/>
          <ac:picMkLst>
            <pc:docMk/>
            <pc:sldMk cId="3825817109" sldId="278"/>
            <ac:picMk id="2050" creationId="{3EB024A3-A049-442F-9D2F-36D96D298C5F}"/>
          </ac:picMkLst>
        </pc:picChg>
      </pc:sldChg>
      <pc:sldChg chg="del">
        <pc:chgData name="Helen Evans (Institute of Management and Health)" userId="d9a8b39e-a9d4-4d81-a719-001f6364ef6d" providerId="ADAL" clId="{56839AC3-A561-498F-B44D-B0C2E41E0EA0}" dt="2023-10-02T10:45:18.081" v="596" actId="47"/>
        <pc:sldMkLst>
          <pc:docMk/>
          <pc:sldMk cId="1722165980" sldId="279"/>
        </pc:sldMkLst>
      </pc:sldChg>
      <pc:sldChg chg="addSp delSp modSp del mod setBg chgLayout modNotesTx">
        <pc:chgData name="Helen Evans (Institute of Management and Health)" userId="d9a8b39e-a9d4-4d81-a719-001f6364ef6d" providerId="ADAL" clId="{56839AC3-A561-498F-B44D-B0C2E41E0EA0}" dt="2023-10-02T13:29:24.308" v="1453" actId="20577"/>
        <pc:sldMkLst>
          <pc:docMk/>
          <pc:sldMk cId="1093856988" sldId="280"/>
        </pc:sldMkLst>
        <pc:spChg chg="mod ord">
          <ac:chgData name="Helen Evans (Institute of Management and Health)" userId="d9a8b39e-a9d4-4d81-a719-001f6364ef6d" providerId="ADAL" clId="{56839AC3-A561-498F-B44D-B0C2E41E0EA0}" dt="2023-10-02T13:29:12.078" v="1441" actId="26606"/>
          <ac:spMkLst>
            <pc:docMk/>
            <pc:sldMk cId="1093856988" sldId="280"/>
            <ac:spMk id="2" creationId="{00000000-0000-0000-0000-000000000000}"/>
          </ac:spMkLst>
        </pc:spChg>
        <pc:spChg chg="add mod ord">
          <ac:chgData name="Helen Evans (Institute of Management and Health)" userId="d9a8b39e-a9d4-4d81-a719-001f6364ef6d" providerId="ADAL" clId="{56839AC3-A561-498F-B44D-B0C2E41E0EA0}" dt="2023-10-02T13:29:24.308" v="1453" actId="20577"/>
          <ac:spMkLst>
            <pc:docMk/>
            <pc:sldMk cId="1093856988" sldId="280"/>
            <ac:spMk id="3" creationId="{F691530A-6B1B-484D-8326-4756E0090A05}"/>
          </ac:spMkLst>
        </pc:spChg>
        <pc:spChg chg="del mod">
          <ac:chgData name="Helen Evans (Institute of Management and Health)" userId="d9a8b39e-a9d4-4d81-a719-001f6364ef6d" providerId="ADAL" clId="{56839AC3-A561-498F-B44D-B0C2E41E0EA0}" dt="2023-10-02T12:47:39.614" v="1282" actId="478"/>
          <ac:spMkLst>
            <pc:docMk/>
            <pc:sldMk cId="1093856988" sldId="280"/>
            <ac:spMk id="4" creationId="{00000000-0000-0000-0000-000000000000}"/>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11" creationId="{231BF440-39FA-4087-84CC-2EEC0BBDAF29}"/>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13" creationId="{F04E4CBA-303B-48BD-8451-C2701CB0EEBF}"/>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15" creationId="{F6CA58B3-AFCC-4A40-9882-50D5080879B0}"/>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17" creationId="{75C56826-D4E5-42ED-8529-079651CB3005}"/>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19" creationId="{82095FCE-EF05-4443-B97A-85DEE3A5CA17}"/>
          </ac:spMkLst>
        </pc:spChg>
        <pc:spChg chg="add del">
          <ac:chgData name="Helen Evans (Institute of Management and Health)" userId="d9a8b39e-a9d4-4d81-a719-001f6364ef6d" providerId="ADAL" clId="{56839AC3-A561-498F-B44D-B0C2E41E0EA0}" dt="2023-10-02T13:28:53.473" v="1433" actId="26606"/>
          <ac:spMkLst>
            <pc:docMk/>
            <pc:sldMk cId="1093856988" sldId="280"/>
            <ac:spMk id="21" creationId="{CA00AE6B-AA30-4CF8-BA6F-339B780AD76C}"/>
          </ac:spMkLst>
        </pc:spChg>
        <pc:spChg chg="add del">
          <ac:chgData name="Helen Evans (Institute of Management and Health)" userId="d9a8b39e-a9d4-4d81-a719-001f6364ef6d" providerId="ADAL" clId="{56839AC3-A561-498F-B44D-B0C2E41E0EA0}" dt="2023-10-02T13:28:55.069" v="1435" actId="26606"/>
          <ac:spMkLst>
            <pc:docMk/>
            <pc:sldMk cId="1093856988" sldId="280"/>
            <ac:spMk id="23" creationId="{8CB5D2D7-DF65-4E86-BFBA-FFB9B5ACEB64}"/>
          </ac:spMkLst>
        </pc:spChg>
        <pc:spChg chg="add del">
          <ac:chgData name="Helen Evans (Institute of Management and Health)" userId="d9a8b39e-a9d4-4d81-a719-001f6364ef6d" providerId="ADAL" clId="{56839AC3-A561-498F-B44D-B0C2E41E0EA0}" dt="2023-10-02T13:28:55.069" v="1435" actId="26606"/>
          <ac:spMkLst>
            <pc:docMk/>
            <pc:sldMk cId="1093856988" sldId="280"/>
            <ac:spMk id="24" creationId="{6ECA6DCB-B7E1-40A9-9524-540C6DA40B1B}"/>
          </ac:spMkLst>
        </pc:spChg>
        <pc:spChg chg="add del">
          <ac:chgData name="Helen Evans (Institute of Management and Health)" userId="d9a8b39e-a9d4-4d81-a719-001f6364ef6d" providerId="ADAL" clId="{56839AC3-A561-498F-B44D-B0C2E41E0EA0}" dt="2023-10-02T13:28:55.069" v="1435" actId="26606"/>
          <ac:spMkLst>
            <pc:docMk/>
            <pc:sldMk cId="1093856988" sldId="280"/>
            <ac:spMk id="27" creationId="{3873B707-463F-40B0-8227-E8CC6C67EB25}"/>
          </ac:spMkLst>
        </pc:spChg>
        <pc:spChg chg="add del">
          <ac:chgData name="Helen Evans (Institute of Management and Health)" userId="d9a8b39e-a9d4-4d81-a719-001f6364ef6d" providerId="ADAL" clId="{56839AC3-A561-498F-B44D-B0C2E41E0EA0}" dt="2023-10-02T13:28:55.069" v="1435" actId="26606"/>
          <ac:spMkLst>
            <pc:docMk/>
            <pc:sldMk cId="1093856988" sldId="280"/>
            <ac:spMk id="28" creationId="{C13237C8-E62C-4F0D-A318-BD6FB6C2D138}"/>
          </ac:spMkLst>
        </pc:spChg>
        <pc:spChg chg="add del">
          <ac:chgData name="Helen Evans (Institute of Management and Health)" userId="d9a8b39e-a9d4-4d81-a719-001f6364ef6d" providerId="ADAL" clId="{56839AC3-A561-498F-B44D-B0C2E41E0EA0}" dt="2023-10-02T13:28:55.069" v="1435" actId="26606"/>
          <ac:spMkLst>
            <pc:docMk/>
            <pc:sldMk cId="1093856988" sldId="280"/>
            <ac:spMk id="29" creationId="{19C9EAEA-39D0-4B0E-A0EB-51E7B26740B1}"/>
          </ac:spMkLst>
        </pc:spChg>
        <pc:spChg chg="add del">
          <ac:chgData name="Helen Evans (Institute of Management and Health)" userId="d9a8b39e-a9d4-4d81-a719-001f6364ef6d" providerId="ADAL" clId="{56839AC3-A561-498F-B44D-B0C2E41E0EA0}" dt="2023-10-02T13:29:12.078" v="1441" actId="26606"/>
          <ac:spMkLst>
            <pc:docMk/>
            <pc:sldMk cId="1093856988" sldId="280"/>
            <ac:spMk id="31" creationId="{99F1FFA9-D672-408C-9220-ADEEC6ABDD09}"/>
          </ac:spMkLst>
        </pc:spChg>
        <pc:spChg chg="add">
          <ac:chgData name="Helen Evans (Institute of Management and Health)" userId="d9a8b39e-a9d4-4d81-a719-001f6364ef6d" providerId="ADAL" clId="{56839AC3-A561-498F-B44D-B0C2E41E0EA0}" dt="2023-10-02T13:29:12.078" v="1441" actId="26606"/>
          <ac:spMkLst>
            <pc:docMk/>
            <pc:sldMk cId="1093856988" sldId="280"/>
            <ac:spMk id="36" creationId="{D2B783EE-0239-4717-BBEA-8C9EAC61C824}"/>
          </ac:spMkLst>
        </pc:spChg>
        <pc:spChg chg="add">
          <ac:chgData name="Helen Evans (Institute of Management and Health)" userId="d9a8b39e-a9d4-4d81-a719-001f6364ef6d" providerId="ADAL" clId="{56839AC3-A561-498F-B44D-B0C2E41E0EA0}" dt="2023-10-02T13:29:12.078" v="1441" actId="26606"/>
          <ac:spMkLst>
            <pc:docMk/>
            <pc:sldMk cId="1093856988" sldId="280"/>
            <ac:spMk id="38" creationId="{A7B99495-F43F-4D80-A44F-2CB4764EB90B}"/>
          </ac:spMkLst>
        </pc:spChg>
        <pc:spChg chg="add">
          <ac:chgData name="Helen Evans (Institute of Management and Health)" userId="d9a8b39e-a9d4-4d81-a719-001f6364ef6d" providerId="ADAL" clId="{56839AC3-A561-498F-B44D-B0C2E41E0EA0}" dt="2023-10-02T13:29:12.078" v="1441" actId="26606"/>
          <ac:spMkLst>
            <pc:docMk/>
            <pc:sldMk cId="1093856988" sldId="280"/>
            <ac:spMk id="40" creationId="{70BEB1E7-2F88-40BC-B73D-42E5B6F80BFC}"/>
          </ac:spMkLst>
        </pc:spChg>
        <pc:grpChg chg="add del">
          <ac:chgData name="Helen Evans (Institute of Management and Health)" userId="d9a8b39e-a9d4-4d81-a719-001f6364ef6d" providerId="ADAL" clId="{56839AC3-A561-498F-B44D-B0C2E41E0EA0}" dt="2023-10-02T13:28:55.069" v="1435" actId="26606"/>
          <ac:grpSpMkLst>
            <pc:docMk/>
            <pc:sldMk cId="1093856988" sldId="280"/>
            <ac:grpSpMk id="25" creationId="{1DE889C7-FAD6-4397-98E2-05D503484459}"/>
          </ac:grpSpMkLst>
        </pc:grpChg>
        <pc:picChg chg="add mod ord">
          <ac:chgData name="Helen Evans (Institute of Management and Health)" userId="d9a8b39e-a9d4-4d81-a719-001f6364ef6d" providerId="ADAL" clId="{56839AC3-A561-498F-B44D-B0C2E41E0EA0}" dt="2023-10-02T13:29:12.078" v="1441" actId="26606"/>
          <ac:picMkLst>
            <pc:docMk/>
            <pc:sldMk cId="1093856988" sldId="280"/>
            <ac:picMk id="5" creationId="{1517592F-5BB4-4D71-9FA9-DE2E0E31EFA1}"/>
          </ac:picMkLst>
        </pc:picChg>
        <pc:picChg chg="add mod">
          <ac:chgData name="Helen Evans (Institute of Management and Health)" userId="d9a8b39e-a9d4-4d81-a719-001f6364ef6d" providerId="ADAL" clId="{56839AC3-A561-498F-B44D-B0C2E41E0EA0}" dt="2023-10-02T13:29:12.078" v="1441" actId="26606"/>
          <ac:picMkLst>
            <pc:docMk/>
            <pc:sldMk cId="1093856988" sldId="280"/>
            <ac:picMk id="6" creationId="{8171DA35-0E29-4114-96DD-1F342AF04A34}"/>
          </ac:picMkLst>
        </pc:picChg>
      </pc:sldChg>
      <pc:sldChg chg="del">
        <pc:chgData name="Helen Evans (Institute of Management and Health)" userId="d9a8b39e-a9d4-4d81-a719-001f6364ef6d" providerId="ADAL" clId="{56839AC3-A561-498F-B44D-B0C2E41E0EA0}" dt="2023-10-02T10:45:18.081" v="596" actId="47"/>
        <pc:sldMkLst>
          <pc:docMk/>
          <pc:sldMk cId="1586797618" sldId="280"/>
        </pc:sldMkLst>
      </pc:sldChg>
      <pc:sldChg chg="addSp delSp modSp del mod setBg">
        <pc:chgData name="Helen Evans (Institute of Management and Health)" userId="d9a8b39e-a9d4-4d81-a719-001f6364ef6d" providerId="ADAL" clId="{56839AC3-A561-498F-B44D-B0C2E41E0EA0}" dt="2023-10-02T13:48:07.501" v="1597" actId="14100"/>
        <pc:sldMkLst>
          <pc:docMk/>
          <pc:sldMk cId="69659611" sldId="281"/>
        </pc:sldMkLst>
        <pc:spChg chg="mod">
          <ac:chgData name="Helen Evans (Institute of Management and Health)" userId="d9a8b39e-a9d4-4d81-a719-001f6364ef6d" providerId="ADAL" clId="{56839AC3-A561-498F-B44D-B0C2E41E0EA0}" dt="2023-10-02T13:47:55.067" v="1591" actId="113"/>
          <ac:spMkLst>
            <pc:docMk/>
            <pc:sldMk cId="69659611" sldId="281"/>
            <ac:spMk id="2" creationId="{00000000-0000-0000-0000-000000000000}"/>
          </ac:spMkLst>
        </pc:spChg>
        <pc:spChg chg="mod">
          <ac:chgData name="Helen Evans (Institute of Management and Health)" userId="d9a8b39e-a9d4-4d81-a719-001f6364ef6d" providerId="ADAL" clId="{56839AC3-A561-498F-B44D-B0C2E41E0EA0}" dt="2023-10-02T11:02:06.228" v="623" actId="27636"/>
          <ac:spMkLst>
            <pc:docMk/>
            <pc:sldMk cId="69659611" sldId="281"/>
            <ac:spMk id="3" creationId="{00000000-0000-0000-0000-000000000000}"/>
          </ac:spMkLst>
        </pc:spChg>
        <pc:spChg chg="mod">
          <ac:chgData name="Helen Evans (Institute of Management and Health)" userId="d9a8b39e-a9d4-4d81-a719-001f6364ef6d" providerId="ADAL" clId="{56839AC3-A561-498F-B44D-B0C2E41E0EA0}" dt="2023-10-02T13:48:07.501" v="1597" actId="14100"/>
          <ac:spMkLst>
            <pc:docMk/>
            <pc:sldMk cId="69659611" sldId="281"/>
            <ac:spMk id="4" creationId="{00000000-0000-0000-0000-000000000000}"/>
          </ac:spMkLst>
        </pc:spChg>
        <pc:spChg chg="add del">
          <ac:chgData name="Helen Evans (Institute of Management and Health)" userId="d9a8b39e-a9d4-4d81-a719-001f6364ef6d" providerId="ADAL" clId="{56839AC3-A561-498F-B44D-B0C2E41E0EA0}" dt="2023-10-02T13:47:36.875" v="1585" actId="26606"/>
          <ac:spMkLst>
            <pc:docMk/>
            <pc:sldMk cId="69659611" sldId="281"/>
            <ac:spMk id="10" creationId="{AE3A741D-C19B-960A-5803-1C5887147820}"/>
          </ac:spMkLst>
        </pc:spChg>
        <pc:spChg chg="add del">
          <ac:chgData name="Helen Evans (Institute of Management and Health)" userId="d9a8b39e-a9d4-4d81-a719-001f6364ef6d" providerId="ADAL" clId="{56839AC3-A561-498F-B44D-B0C2E41E0EA0}" dt="2023-10-02T13:47:36.875" v="1585" actId="26606"/>
          <ac:spMkLst>
            <pc:docMk/>
            <pc:sldMk cId="69659611" sldId="281"/>
            <ac:spMk id="12" creationId="{DC39DE25-0E4E-0AA7-0932-1D78C2372786}"/>
          </ac:spMkLst>
        </pc:spChg>
        <pc:spChg chg="add del">
          <ac:chgData name="Helen Evans (Institute of Management and Health)" userId="d9a8b39e-a9d4-4d81-a719-001f6364ef6d" providerId="ADAL" clId="{56839AC3-A561-498F-B44D-B0C2E41E0EA0}" dt="2023-10-02T13:47:36.875" v="1585" actId="26606"/>
          <ac:spMkLst>
            <pc:docMk/>
            <pc:sldMk cId="69659611" sldId="281"/>
            <ac:spMk id="14" creationId="{8D6EA299-0840-6DEA-E670-C49AEBC87E89}"/>
          </ac:spMkLst>
        </pc:spChg>
        <pc:spChg chg="add">
          <ac:chgData name="Helen Evans (Institute of Management and Health)" userId="d9a8b39e-a9d4-4d81-a719-001f6364ef6d" providerId="ADAL" clId="{56839AC3-A561-498F-B44D-B0C2E41E0EA0}" dt="2023-10-02T13:47:36.875" v="1585" actId="26606"/>
          <ac:spMkLst>
            <pc:docMk/>
            <pc:sldMk cId="69659611" sldId="281"/>
            <ac:spMk id="19" creationId="{AE3A741D-C19B-960A-5803-1C5887147820}"/>
          </ac:spMkLst>
        </pc:spChg>
        <pc:spChg chg="add">
          <ac:chgData name="Helen Evans (Institute of Management and Health)" userId="d9a8b39e-a9d4-4d81-a719-001f6364ef6d" providerId="ADAL" clId="{56839AC3-A561-498F-B44D-B0C2E41E0EA0}" dt="2023-10-02T13:47:36.875" v="1585" actId="26606"/>
          <ac:spMkLst>
            <pc:docMk/>
            <pc:sldMk cId="69659611" sldId="281"/>
            <ac:spMk id="21" creationId="{9C3A50E9-9119-7BC3-083B-2D84CCC78E47}"/>
          </ac:spMkLst>
        </pc:spChg>
        <pc:spChg chg="add">
          <ac:chgData name="Helen Evans (Institute of Management and Health)" userId="d9a8b39e-a9d4-4d81-a719-001f6364ef6d" providerId="ADAL" clId="{56839AC3-A561-498F-B44D-B0C2E41E0EA0}" dt="2023-10-02T13:47:36.875" v="1585" actId="26606"/>
          <ac:spMkLst>
            <pc:docMk/>
            <pc:sldMk cId="69659611" sldId="281"/>
            <ac:spMk id="23" creationId="{DC39DE25-0E4E-0AA7-0932-1D78C2372786}"/>
          </ac:spMkLst>
        </pc:spChg>
        <pc:spChg chg="add">
          <ac:chgData name="Helen Evans (Institute of Management and Health)" userId="d9a8b39e-a9d4-4d81-a719-001f6364ef6d" providerId="ADAL" clId="{56839AC3-A561-498F-B44D-B0C2E41E0EA0}" dt="2023-10-02T13:47:36.875" v="1585" actId="26606"/>
          <ac:spMkLst>
            <pc:docMk/>
            <pc:sldMk cId="69659611" sldId="281"/>
            <ac:spMk id="25" creationId="{8D6EA299-0840-6DEA-E670-C49AEBC87E89}"/>
          </ac:spMkLst>
        </pc:spChg>
        <pc:picChg chg="add mod ord">
          <ac:chgData name="Helen Evans (Institute of Management and Health)" userId="d9a8b39e-a9d4-4d81-a719-001f6364ef6d" providerId="ADAL" clId="{56839AC3-A561-498F-B44D-B0C2E41E0EA0}" dt="2023-10-02T13:47:42.171" v="1586" actId="14100"/>
          <ac:picMkLst>
            <pc:docMk/>
            <pc:sldMk cId="69659611" sldId="281"/>
            <ac:picMk id="6" creationId="{022D2254-9DCA-9C4B-658F-398A4F3FC0E7}"/>
          </ac:picMkLst>
        </pc:picChg>
      </pc:sldChg>
      <pc:sldChg chg="del">
        <pc:chgData name="Helen Evans (Institute of Management and Health)" userId="d9a8b39e-a9d4-4d81-a719-001f6364ef6d" providerId="ADAL" clId="{56839AC3-A561-498F-B44D-B0C2E41E0EA0}" dt="2023-10-02T10:45:18.081" v="596" actId="47"/>
        <pc:sldMkLst>
          <pc:docMk/>
          <pc:sldMk cId="2622303577" sldId="281"/>
        </pc:sldMkLst>
      </pc:sldChg>
      <pc:sldChg chg="addSp modSp mod ord setBg">
        <pc:chgData name="Helen Evans (Institute of Management and Health)" userId="d9a8b39e-a9d4-4d81-a719-001f6364ef6d" providerId="ADAL" clId="{56839AC3-A561-498F-B44D-B0C2E41E0EA0}" dt="2023-10-02T13:08:17.850" v="1394"/>
        <pc:sldMkLst>
          <pc:docMk/>
          <pc:sldMk cId="916560888" sldId="282"/>
        </pc:sldMkLst>
        <pc:spChg chg="mod ord">
          <ac:chgData name="Helen Evans (Institute of Management and Health)" userId="d9a8b39e-a9d4-4d81-a719-001f6364ef6d" providerId="ADAL" clId="{56839AC3-A561-498F-B44D-B0C2E41E0EA0}" dt="2023-10-02T13:06:42.118" v="1363" actId="403"/>
          <ac:spMkLst>
            <pc:docMk/>
            <pc:sldMk cId="916560888" sldId="282"/>
            <ac:spMk id="4" creationId="{00000000-0000-0000-0000-000000000000}"/>
          </ac:spMkLst>
        </pc:spChg>
        <pc:spChg chg="mod">
          <ac:chgData name="Helen Evans (Institute of Management and Health)" userId="d9a8b39e-a9d4-4d81-a719-001f6364ef6d" providerId="ADAL" clId="{56839AC3-A561-498F-B44D-B0C2E41E0EA0}" dt="2023-10-02T13:06:26.192" v="1357" actId="26606"/>
          <ac:spMkLst>
            <pc:docMk/>
            <pc:sldMk cId="916560888" sldId="282"/>
            <ac:spMk id="5" creationId="{00000000-0000-0000-0000-000000000000}"/>
          </ac:spMkLst>
        </pc:spChg>
        <pc:spChg chg="add">
          <ac:chgData name="Helen Evans (Institute of Management and Health)" userId="d9a8b39e-a9d4-4d81-a719-001f6364ef6d" providerId="ADAL" clId="{56839AC3-A561-498F-B44D-B0C2E41E0EA0}" dt="2023-10-02T13:06:26.192" v="1357" actId="26606"/>
          <ac:spMkLst>
            <pc:docMk/>
            <pc:sldMk cId="916560888" sldId="282"/>
            <ac:spMk id="4103" creationId="{04812C46-200A-4DEB-A05E-3ED6C68C2387}"/>
          </ac:spMkLst>
        </pc:spChg>
        <pc:spChg chg="add">
          <ac:chgData name="Helen Evans (Institute of Management and Health)" userId="d9a8b39e-a9d4-4d81-a719-001f6364ef6d" providerId="ADAL" clId="{56839AC3-A561-498F-B44D-B0C2E41E0EA0}" dt="2023-10-02T13:06:26.192" v="1357" actId="26606"/>
          <ac:spMkLst>
            <pc:docMk/>
            <pc:sldMk cId="916560888" sldId="282"/>
            <ac:spMk id="4105" creationId="{D1EA859B-E555-4109-94F3-6700E046E008}"/>
          </ac:spMkLst>
        </pc:spChg>
        <pc:picChg chg="mod">
          <ac:chgData name="Helen Evans (Institute of Management and Health)" userId="d9a8b39e-a9d4-4d81-a719-001f6364ef6d" providerId="ADAL" clId="{56839AC3-A561-498F-B44D-B0C2E41E0EA0}" dt="2023-10-02T13:06:35.756" v="1360" actId="1076"/>
          <ac:picMkLst>
            <pc:docMk/>
            <pc:sldMk cId="916560888" sldId="282"/>
            <ac:picMk id="4098" creationId="{00000000-0000-0000-0000-000000000000}"/>
          </ac:picMkLst>
        </pc:picChg>
      </pc:sldChg>
      <pc:sldChg chg="del">
        <pc:chgData name="Helen Evans (Institute of Management and Health)" userId="d9a8b39e-a9d4-4d81-a719-001f6364ef6d" providerId="ADAL" clId="{56839AC3-A561-498F-B44D-B0C2E41E0EA0}" dt="2023-10-02T10:45:18.081" v="596" actId="47"/>
        <pc:sldMkLst>
          <pc:docMk/>
          <pc:sldMk cId="2573714457" sldId="282"/>
        </pc:sldMkLst>
      </pc:sldChg>
      <pc:sldChg chg="modSp del mod">
        <pc:chgData name="Helen Evans (Institute of Management and Health)" userId="d9a8b39e-a9d4-4d81-a719-001f6364ef6d" providerId="ADAL" clId="{56839AC3-A561-498F-B44D-B0C2E41E0EA0}" dt="2023-10-02T11:19:56.846" v="697" actId="47"/>
        <pc:sldMkLst>
          <pc:docMk/>
          <pc:sldMk cId="510358493" sldId="283"/>
        </pc:sldMkLst>
        <pc:spChg chg="mod">
          <ac:chgData name="Helen Evans (Institute of Management and Health)" userId="d9a8b39e-a9d4-4d81-a719-001f6364ef6d" providerId="ADAL" clId="{56839AC3-A561-498F-B44D-B0C2E41E0EA0}" dt="2023-10-02T11:02:06.174" v="618" actId="27636"/>
          <ac:spMkLst>
            <pc:docMk/>
            <pc:sldMk cId="510358493" sldId="283"/>
            <ac:spMk id="2" creationId="{00000000-0000-0000-0000-000000000000}"/>
          </ac:spMkLst>
        </pc:spChg>
        <pc:spChg chg="mod">
          <ac:chgData name="Helen Evans (Institute of Management and Health)" userId="d9a8b39e-a9d4-4d81-a719-001f6364ef6d" providerId="ADAL" clId="{56839AC3-A561-498F-B44D-B0C2E41E0EA0}" dt="2023-10-02T11:03:29.654" v="642" actId="1076"/>
          <ac:spMkLst>
            <pc:docMk/>
            <pc:sldMk cId="510358493" sldId="283"/>
            <ac:spMk id="4" creationId="{00000000-0000-0000-0000-000000000000}"/>
          </ac:spMkLst>
        </pc:spChg>
      </pc:sldChg>
      <pc:sldChg chg="del">
        <pc:chgData name="Helen Evans (Institute of Management and Health)" userId="d9a8b39e-a9d4-4d81-a719-001f6364ef6d" providerId="ADAL" clId="{56839AC3-A561-498F-B44D-B0C2E41E0EA0}" dt="2023-10-02T10:45:18.081" v="596" actId="47"/>
        <pc:sldMkLst>
          <pc:docMk/>
          <pc:sldMk cId="3009252296" sldId="283"/>
        </pc:sldMkLst>
      </pc:sldChg>
      <pc:sldChg chg="del ord">
        <pc:chgData name="Helen Evans (Institute of Management and Health)" userId="d9a8b39e-a9d4-4d81-a719-001f6364ef6d" providerId="ADAL" clId="{56839AC3-A561-498F-B44D-B0C2E41E0EA0}" dt="2023-10-02T10:45:18.081" v="596" actId="47"/>
        <pc:sldMkLst>
          <pc:docMk/>
          <pc:sldMk cId="1199663265" sldId="284"/>
        </pc:sldMkLst>
      </pc:sldChg>
      <pc:sldChg chg="modSp mod ord">
        <pc:chgData name="Helen Evans (Institute of Management and Health)" userId="d9a8b39e-a9d4-4d81-a719-001f6364ef6d" providerId="ADAL" clId="{56839AC3-A561-498F-B44D-B0C2E41E0EA0}" dt="2023-10-02T12:54:55.682" v="1344"/>
        <pc:sldMkLst>
          <pc:docMk/>
          <pc:sldMk cId="3712243137" sldId="285"/>
        </pc:sldMkLst>
        <pc:spChg chg="mod">
          <ac:chgData name="Helen Evans (Institute of Management and Health)" userId="d9a8b39e-a9d4-4d81-a719-001f6364ef6d" providerId="ADAL" clId="{56839AC3-A561-498F-B44D-B0C2E41E0EA0}" dt="2023-10-02T12:42:05.611" v="1205" actId="27636"/>
          <ac:spMkLst>
            <pc:docMk/>
            <pc:sldMk cId="3712243137" sldId="285"/>
            <ac:spMk id="2" creationId="{00000000-0000-0000-0000-000000000000}"/>
          </ac:spMkLst>
        </pc:spChg>
      </pc:sldChg>
      <pc:sldChg chg="del">
        <pc:chgData name="Helen Evans (Institute of Management and Health)" userId="d9a8b39e-a9d4-4d81-a719-001f6364ef6d" providerId="ADAL" clId="{56839AC3-A561-498F-B44D-B0C2E41E0EA0}" dt="2023-10-02T10:45:18.081" v="596" actId="47"/>
        <pc:sldMkLst>
          <pc:docMk/>
          <pc:sldMk cId="3839368739" sldId="285"/>
        </pc:sldMkLst>
      </pc:sldChg>
      <pc:sldChg chg="modSp del mod">
        <pc:chgData name="Helen Evans (Institute of Management and Health)" userId="d9a8b39e-a9d4-4d81-a719-001f6364ef6d" providerId="ADAL" clId="{56839AC3-A561-498F-B44D-B0C2E41E0EA0}" dt="2023-10-02T12:50:42.943" v="1329" actId="47"/>
        <pc:sldMkLst>
          <pc:docMk/>
          <pc:sldMk cId="312695945" sldId="286"/>
        </pc:sldMkLst>
        <pc:spChg chg="mod">
          <ac:chgData name="Helen Evans (Institute of Management and Health)" userId="d9a8b39e-a9d4-4d81-a719-001f6364ef6d" providerId="ADAL" clId="{56839AC3-A561-498F-B44D-B0C2E41E0EA0}" dt="2023-10-02T12:42:05.700" v="1210" actId="27636"/>
          <ac:spMkLst>
            <pc:docMk/>
            <pc:sldMk cId="312695945" sldId="286"/>
            <ac:spMk id="2" creationId="{00000000-0000-0000-0000-000000000000}"/>
          </ac:spMkLst>
        </pc:spChg>
        <pc:spChg chg="mod">
          <ac:chgData name="Helen Evans (Institute of Management and Health)" userId="d9a8b39e-a9d4-4d81-a719-001f6364ef6d" providerId="ADAL" clId="{56839AC3-A561-498F-B44D-B0C2E41E0EA0}" dt="2023-10-02T12:50:27.385" v="1328" actId="14100"/>
          <ac:spMkLst>
            <pc:docMk/>
            <pc:sldMk cId="312695945" sldId="286"/>
            <ac:spMk id="4" creationId="{00000000-0000-0000-0000-000000000000}"/>
          </ac:spMkLst>
        </pc:spChg>
      </pc:sldChg>
      <pc:sldChg chg="modSp del mod">
        <pc:chgData name="Helen Evans (Institute of Management and Health)" userId="d9a8b39e-a9d4-4d81-a719-001f6364ef6d" providerId="ADAL" clId="{56839AC3-A561-498F-B44D-B0C2E41E0EA0}" dt="2023-10-02T11:19:56.846" v="697" actId="47"/>
        <pc:sldMkLst>
          <pc:docMk/>
          <pc:sldMk cId="412067277" sldId="286"/>
        </pc:sldMkLst>
        <pc:spChg chg="mod">
          <ac:chgData name="Helen Evans (Institute of Management and Health)" userId="d9a8b39e-a9d4-4d81-a719-001f6364ef6d" providerId="ADAL" clId="{56839AC3-A561-498F-B44D-B0C2E41E0EA0}" dt="2023-10-02T11:02:06.293" v="629" actId="27636"/>
          <ac:spMkLst>
            <pc:docMk/>
            <pc:sldMk cId="412067277" sldId="286"/>
            <ac:spMk id="2" creationId="{00000000-0000-0000-0000-000000000000}"/>
          </ac:spMkLst>
        </pc:spChg>
        <pc:spChg chg="mod">
          <ac:chgData name="Helen Evans (Institute of Management and Health)" userId="d9a8b39e-a9d4-4d81-a719-001f6364ef6d" providerId="ADAL" clId="{56839AC3-A561-498F-B44D-B0C2E41E0EA0}" dt="2023-10-02T11:07:17.753" v="693" actId="20577"/>
          <ac:spMkLst>
            <pc:docMk/>
            <pc:sldMk cId="412067277" sldId="286"/>
            <ac:spMk id="4" creationId="{00000000-0000-0000-0000-000000000000}"/>
          </ac:spMkLst>
        </pc:spChg>
      </pc:sldChg>
      <pc:sldChg chg="del">
        <pc:chgData name="Helen Evans (Institute of Management and Health)" userId="d9a8b39e-a9d4-4d81-a719-001f6364ef6d" providerId="ADAL" clId="{56839AC3-A561-498F-B44D-B0C2E41E0EA0}" dt="2023-10-02T10:45:18.081" v="596" actId="47"/>
        <pc:sldMkLst>
          <pc:docMk/>
          <pc:sldMk cId="3131918170" sldId="286"/>
        </pc:sldMkLst>
      </pc:sldChg>
      <pc:sldChg chg="addSp delSp modSp del mod setBg">
        <pc:chgData name="Helen Evans (Institute of Management and Health)" userId="d9a8b39e-a9d4-4d81-a719-001f6364ef6d" providerId="ADAL" clId="{56839AC3-A561-498F-B44D-B0C2E41E0EA0}" dt="2023-10-02T13:47:22.562" v="1581" actId="47"/>
        <pc:sldMkLst>
          <pc:docMk/>
          <pc:sldMk cId="310573469" sldId="288"/>
        </pc:sldMkLst>
        <pc:spChg chg="del mod">
          <ac:chgData name="Helen Evans (Institute of Management and Health)" userId="d9a8b39e-a9d4-4d81-a719-001f6364ef6d" providerId="ADAL" clId="{56839AC3-A561-498F-B44D-B0C2E41E0EA0}" dt="2023-10-02T13:47:11.842" v="1579" actId="478"/>
          <ac:spMkLst>
            <pc:docMk/>
            <pc:sldMk cId="310573469" sldId="288"/>
            <ac:spMk id="2" creationId="{00000000-0000-0000-0000-000000000000}"/>
          </ac:spMkLst>
        </pc:spChg>
        <pc:spChg chg="del">
          <ac:chgData name="Helen Evans (Institute of Management and Health)" userId="d9a8b39e-a9d4-4d81-a719-001f6364ef6d" providerId="ADAL" clId="{56839AC3-A561-498F-B44D-B0C2E41E0EA0}" dt="2023-10-02T13:05:08.327" v="1349"/>
          <ac:spMkLst>
            <pc:docMk/>
            <pc:sldMk cId="310573469" sldId="288"/>
            <ac:spMk id="3" creationId="{00000000-0000-0000-0000-000000000000}"/>
          </ac:spMkLst>
        </pc:spChg>
        <pc:spChg chg="add del">
          <ac:chgData name="Helen Evans (Institute of Management and Health)" userId="d9a8b39e-a9d4-4d81-a719-001f6364ef6d" providerId="ADAL" clId="{56839AC3-A561-498F-B44D-B0C2E41E0EA0}" dt="2023-10-02T13:05:18.984" v="1351" actId="26606"/>
          <ac:spMkLst>
            <pc:docMk/>
            <pc:sldMk cId="310573469" sldId="288"/>
            <ac:spMk id="10" creationId="{A8384FB5-9ADC-4DDC-881B-597D56F5B15D}"/>
          </ac:spMkLst>
        </pc:spChg>
        <pc:spChg chg="add del">
          <ac:chgData name="Helen Evans (Institute of Management and Health)" userId="d9a8b39e-a9d4-4d81-a719-001f6364ef6d" providerId="ADAL" clId="{56839AC3-A561-498F-B44D-B0C2E41E0EA0}" dt="2023-10-02T13:05:18.984" v="1351" actId="26606"/>
          <ac:spMkLst>
            <pc:docMk/>
            <pc:sldMk cId="310573469" sldId="288"/>
            <ac:spMk id="12" creationId="{91E5A9A7-95C6-4F4F-B00E-C82E07FE62EF}"/>
          </ac:spMkLst>
        </pc:spChg>
        <pc:spChg chg="add del">
          <ac:chgData name="Helen Evans (Institute of Management and Health)" userId="d9a8b39e-a9d4-4d81-a719-001f6364ef6d" providerId="ADAL" clId="{56839AC3-A561-498F-B44D-B0C2E41E0EA0}" dt="2023-10-02T13:05:18.984" v="1351" actId="26606"/>
          <ac:spMkLst>
            <pc:docMk/>
            <pc:sldMk cId="310573469" sldId="288"/>
            <ac:spMk id="14" creationId="{D07DD2DE-F619-49DD-B5E7-03A290FF4ED1}"/>
          </ac:spMkLst>
        </pc:spChg>
        <pc:spChg chg="add del">
          <ac:chgData name="Helen Evans (Institute of Management and Health)" userId="d9a8b39e-a9d4-4d81-a719-001f6364ef6d" providerId="ADAL" clId="{56839AC3-A561-498F-B44D-B0C2E41E0EA0}" dt="2023-10-02T13:05:18.984" v="1351" actId="26606"/>
          <ac:spMkLst>
            <pc:docMk/>
            <pc:sldMk cId="310573469" sldId="288"/>
            <ac:spMk id="16" creationId="{85149191-5F60-4A28-AAFF-039F96B0F3EC}"/>
          </ac:spMkLst>
        </pc:spChg>
        <pc:spChg chg="add del">
          <ac:chgData name="Helen Evans (Institute of Management and Health)" userId="d9a8b39e-a9d4-4d81-a719-001f6364ef6d" providerId="ADAL" clId="{56839AC3-A561-498F-B44D-B0C2E41E0EA0}" dt="2023-10-02T13:05:18.984" v="1351" actId="26606"/>
          <ac:spMkLst>
            <pc:docMk/>
            <pc:sldMk cId="310573469" sldId="288"/>
            <ac:spMk id="18" creationId="{F8260ED5-17F7-4158-B241-D51DD4CF1B7E}"/>
          </ac:spMkLst>
        </pc:spChg>
        <pc:picChg chg="del">
          <ac:chgData name="Helen Evans (Institute of Management and Health)" userId="d9a8b39e-a9d4-4d81-a719-001f6364ef6d" providerId="ADAL" clId="{56839AC3-A561-498F-B44D-B0C2E41E0EA0}" dt="2023-10-02T13:05:03.620" v="1348" actId="478"/>
          <ac:picMkLst>
            <pc:docMk/>
            <pc:sldMk cId="310573469" sldId="288"/>
            <ac:picMk id="4" creationId="{00000000-0000-0000-0000-000000000000}"/>
          </ac:picMkLst>
        </pc:picChg>
        <pc:picChg chg="add mod">
          <ac:chgData name="Helen Evans (Institute of Management and Health)" userId="d9a8b39e-a9d4-4d81-a719-001f6364ef6d" providerId="ADAL" clId="{56839AC3-A561-498F-B44D-B0C2E41E0EA0}" dt="2023-10-02T13:47:18.967" v="1580" actId="1076"/>
          <ac:picMkLst>
            <pc:docMk/>
            <pc:sldMk cId="310573469" sldId="288"/>
            <ac:picMk id="5" creationId="{2D1C024A-93D1-413C-97D9-076D8DE9CA6E}"/>
          </ac:picMkLst>
        </pc:picChg>
      </pc:sldChg>
      <pc:sldChg chg="del">
        <pc:chgData name="Helen Evans (Institute of Management and Health)" userId="d9a8b39e-a9d4-4d81-a719-001f6364ef6d" providerId="ADAL" clId="{56839AC3-A561-498F-B44D-B0C2E41E0EA0}" dt="2023-10-02T10:45:18.081" v="596" actId="47"/>
        <pc:sldMkLst>
          <pc:docMk/>
          <pc:sldMk cId="3359035180" sldId="288"/>
        </pc:sldMkLst>
      </pc:sldChg>
      <pc:sldChg chg="del">
        <pc:chgData name="Helen Evans (Institute of Management and Health)" userId="d9a8b39e-a9d4-4d81-a719-001f6364ef6d" providerId="ADAL" clId="{56839AC3-A561-498F-B44D-B0C2E41E0EA0}" dt="2023-10-02T10:45:18.081" v="596" actId="47"/>
        <pc:sldMkLst>
          <pc:docMk/>
          <pc:sldMk cId="2570466081" sldId="289"/>
        </pc:sldMkLst>
      </pc:sldChg>
      <pc:sldChg chg="del">
        <pc:chgData name="Helen Evans (Institute of Management and Health)" userId="d9a8b39e-a9d4-4d81-a719-001f6364ef6d" providerId="ADAL" clId="{56839AC3-A561-498F-B44D-B0C2E41E0EA0}" dt="2023-10-02T10:45:18.081" v="596" actId="47"/>
        <pc:sldMkLst>
          <pc:docMk/>
          <pc:sldMk cId="49832538" sldId="290"/>
        </pc:sldMkLst>
      </pc:sldChg>
      <pc:sldChg chg="modSp del mod">
        <pc:chgData name="Helen Evans (Institute of Management and Health)" userId="d9a8b39e-a9d4-4d81-a719-001f6364ef6d" providerId="ADAL" clId="{56839AC3-A561-498F-B44D-B0C2E41E0EA0}" dt="2023-10-02T11:19:56.846" v="697" actId="47"/>
        <pc:sldMkLst>
          <pc:docMk/>
          <pc:sldMk cId="403943168" sldId="290"/>
        </pc:sldMkLst>
        <pc:spChg chg="mod">
          <ac:chgData name="Helen Evans (Institute of Management and Health)" userId="d9a8b39e-a9d4-4d81-a719-001f6364ef6d" providerId="ADAL" clId="{56839AC3-A561-498F-B44D-B0C2E41E0EA0}" dt="2023-10-02T11:02:06.204" v="621" actId="27636"/>
          <ac:spMkLst>
            <pc:docMk/>
            <pc:sldMk cId="403943168" sldId="290"/>
            <ac:spMk id="2" creationId="{00000000-0000-0000-0000-000000000000}"/>
          </ac:spMkLst>
        </pc:spChg>
        <pc:spChg chg="mod">
          <ac:chgData name="Helen Evans (Institute of Management and Health)" userId="d9a8b39e-a9d4-4d81-a719-001f6364ef6d" providerId="ADAL" clId="{56839AC3-A561-498F-B44D-B0C2E41E0EA0}" dt="2023-10-02T11:04:41.489" v="656" actId="20577"/>
          <ac:spMkLst>
            <pc:docMk/>
            <pc:sldMk cId="403943168" sldId="290"/>
            <ac:spMk id="5" creationId="{00000000-0000-0000-0000-000000000000}"/>
          </ac:spMkLst>
        </pc:spChg>
      </pc:sldChg>
      <pc:sldChg chg="modSp add del mod">
        <pc:chgData name="Helen Evans (Institute of Management and Health)" userId="d9a8b39e-a9d4-4d81-a719-001f6364ef6d" providerId="ADAL" clId="{56839AC3-A561-498F-B44D-B0C2E41E0EA0}" dt="2023-10-02T11:19:56.846" v="697" actId="47"/>
        <pc:sldMkLst>
          <pc:docMk/>
          <pc:sldMk cId="3446789889" sldId="291"/>
        </pc:sldMkLst>
        <pc:spChg chg="mod">
          <ac:chgData name="Helen Evans (Institute of Management and Health)" userId="d9a8b39e-a9d4-4d81-a719-001f6364ef6d" providerId="ADAL" clId="{56839AC3-A561-498F-B44D-B0C2E41E0EA0}" dt="2023-10-02T11:02:06.222" v="622" actId="27636"/>
          <ac:spMkLst>
            <pc:docMk/>
            <pc:sldMk cId="3446789889" sldId="291"/>
            <ac:spMk id="2" creationId="{00000000-0000-0000-0000-000000000000}"/>
          </ac:spMkLst>
        </pc:spChg>
        <pc:spChg chg="mod">
          <ac:chgData name="Helen Evans (Institute of Management and Health)" userId="d9a8b39e-a9d4-4d81-a719-001f6364ef6d" providerId="ADAL" clId="{56839AC3-A561-498F-B44D-B0C2E41E0EA0}" dt="2023-10-02T11:05:46.260" v="677" actId="6549"/>
          <ac:spMkLst>
            <pc:docMk/>
            <pc:sldMk cId="3446789889" sldId="291"/>
            <ac:spMk id="4" creationId="{00000000-0000-0000-0000-000000000000}"/>
          </ac:spMkLst>
        </pc:spChg>
      </pc:sldChg>
      <pc:sldChg chg="modSp">
        <pc:chgData name="Helen Evans (Institute of Management and Health)" userId="d9a8b39e-a9d4-4d81-a719-001f6364ef6d" providerId="ADAL" clId="{56839AC3-A561-498F-B44D-B0C2E41E0EA0}" dt="2023-10-02T12:14:34.298" v="802" actId="20577"/>
        <pc:sldMkLst>
          <pc:docMk/>
          <pc:sldMk cId="1840417539" sldId="292"/>
        </pc:sldMkLst>
        <pc:graphicFrameChg chg="mod">
          <ac:chgData name="Helen Evans (Institute of Management and Health)" userId="d9a8b39e-a9d4-4d81-a719-001f6364ef6d" providerId="ADAL" clId="{56839AC3-A561-498F-B44D-B0C2E41E0EA0}" dt="2023-10-02T12:14:34.298" v="802" actId="20577"/>
          <ac:graphicFrameMkLst>
            <pc:docMk/>
            <pc:sldMk cId="1840417539" sldId="292"/>
            <ac:graphicFrameMk id="6" creationId="{19F1F0BA-DFFA-111A-C015-4EB5DDE8154D}"/>
          </ac:graphicFrameMkLst>
        </pc:graphicFrameChg>
      </pc:sldChg>
      <pc:sldChg chg="delSp modSp add del mod modClrScheme delAnim chgLayout">
        <pc:chgData name="Helen Evans (Institute of Management and Health)" userId="d9a8b39e-a9d4-4d81-a719-001f6364ef6d" providerId="ADAL" clId="{56839AC3-A561-498F-B44D-B0C2E41E0EA0}" dt="2023-10-02T11:19:56.846" v="697" actId="47"/>
        <pc:sldMkLst>
          <pc:docMk/>
          <pc:sldMk cId="2659762204" sldId="293"/>
        </pc:sldMkLst>
        <pc:spChg chg="mod ord">
          <ac:chgData name="Helen Evans (Institute of Management and Health)" userId="d9a8b39e-a9d4-4d81-a719-001f6364ef6d" providerId="ADAL" clId="{56839AC3-A561-498F-B44D-B0C2E41E0EA0}" dt="2023-10-02T11:02:06.137" v="616" actId="27636"/>
          <ac:spMkLst>
            <pc:docMk/>
            <pc:sldMk cId="2659762204" sldId="293"/>
            <ac:spMk id="2" creationId="{00000000-0000-0000-0000-000000000000}"/>
          </ac:spMkLst>
        </pc:spChg>
        <pc:spChg chg="mod ord">
          <ac:chgData name="Helen Evans (Institute of Management and Health)" userId="d9a8b39e-a9d4-4d81-a719-001f6364ef6d" providerId="ADAL" clId="{56839AC3-A561-498F-B44D-B0C2E41E0EA0}" dt="2023-10-02T11:02:16.916" v="632" actId="14100"/>
          <ac:spMkLst>
            <pc:docMk/>
            <pc:sldMk cId="2659762204" sldId="293"/>
            <ac:spMk id="4" creationId="{00000000-0000-0000-0000-000000000000}"/>
          </ac:spMkLst>
        </pc:spChg>
        <pc:picChg chg="del">
          <ac:chgData name="Helen Evans (Institute of Management and Health)" userId="d9a8b39e-a9d4-4d81-a719-001f6364ef6d" providerId="ADAL" clId="{56839AC3-A561-498F-B44D-B0C2E41E0EA0}" dt="2023-10-02T11:02:12.025" v="631" actId="478"/>
          <ac:picMkLst>
            <pc:docMk/>
            <pc:sldMk cId="2659762204" sldId="293"/>
            <ac:picMk id="6" creationId="{00000000-0000-0000-0000-000000000000}"/>
          </ac:picMkLst>
        </pc:picChg>
      </pc:sldChg>
      <pc:sldChg chg="modSp mod">
        <pc:chgData name="Helen Evans (Institute of Management and Health)" userId="d9a8b39e-a9d4-4d81-a719-001f6364ef6d" providerId="ADAL" clId="{56839AC3-A561-498F-B44D-B0C2E41E0EA0}" dt="2023-10-02T12:13:09.568" v="719" actId="6549"/>
        <pc:sldMkLst>
          <pc:docMk/>
          <pc:sldMk cId="1788518885" sldId="299"/>
        </pc:sldMkLst>
        <pc:spChg chg="mod">
          <ac:chgData name="Helen Evans (Institute of Management and Health)" userId="d9a8b39e-a9d4-4d81-a719-001f6364ef6d" providerId="ADAL" clId="{56839AC3-A561-498F-B44D-B0C2E41E0EA0}" dt="2023-10-02T12:13:09.568" v="719" actId="6549"/>
          <ac:spMkLst>
            <pc:docMk/>
            <pc:sldMk cId="1788518885" sldId="299"/>
            <ac:spMk id="5" creationId="{4F95029F-CAC2-4E44-9EE6-EF10E673BAB9}"/>
          </ac:spMkLst>
        </pc:spChg>
      </pc:sldChg>
      <pc:sldChg chg="modSp mod">
        <pc:chgData name="Helen Evans (Institute of Management and Health)" userId="d9a8b39e-a9d4-4d81-a719-001f6364ef6d" providerId="ADAL" clId="{56839AC3-A561-498F-B44D-B0C2E41E0EA0}" dt="2023-10-02T12:18:58.976" v="1056" actId="1076"/>
        <pc:sldMkLst>
          <pc:docMk/>
          <pc:sldMk cId="3717721758" sldId="302"/>
        </pc:sldMkLst>
        <pc:spChg chg="mod">
          <ac:chgData name="Helen Evans (Institute of Management and Health)" userId="d9a8b39e-a9d4-4d81-a719-001f6364ef6d" providerId="ADAL" clId="{56839AC3-A561-498F-B44D-B0C2E41E0EA0}" dt="2023-10-02T12:18:44.893" v="1054" actId="1076"/>
          <ac:spMkLst>
            <pc:docMk/>
            <pc:sldMk cId="3717721758" sldId="302"/>
            <ac:spMk id="3" creationId="{16921D50-F6E4-4992-9573-8867FD7D41A5}"/>
          </ac:spMkLst>
        </pc:spChg>
        <pc:spChg chg="mod">
          <ac:chgData name="Helen Evans (Institute of Management and Health)" userId="d9a8b39e-a9d4-4d81-a719-001f6364ef6d" providerId="ADAL" clId="{56839AC3-A561-498F-B44D-B0C2E41E0EA0}" dt="2023-10-02T12:18:50.309" v="1055" actId="1076"/>
          <ac:spMkLst>
            <pc:docMk/>
            <pc:sldMk cId="3717721758" sldId="302"/>
            <ac:spMk id="4" creationId="{BE8A0EC0-6B9C-650C-105E-0468266CC562}"/>
          </ac:spMkLst>
        </pc:spChg>
        <pc:spChg chg="mod">
          <ac:chgData name="Helen Evans (Institute of Management and Health)" userId="d9a8b39e-a9d4-4d81-a719-001f6364ef6d" providerId="ADAL" clId="{56839AC3-A561-498F-B44D-B0C2E41E0EA0}" dt="2023-10-02T12:18:58.976" v="1056" actId="1076"/>
          <ac:spMkLst>
            <pc:docMk/>
            <pc:sldMk cId="3717721758" sldId="302"/>
            <ac:spMk id="5" creationId="{51B7807A-9260-BFFC-364C-C436DE87DEA3}"/>
          </ac:spMkLst>
        </pc:spChg>
      </pc:sldChg>
      <pc:sldChg chg="ord">
        <pc:chgData name="Helen Evans (Institute of Management and Health)" userId="d9a8b39e-a9d4-4d81-a719-001f6364ef6d" providerId="ADAL" clId="{56839AC3-A561-498F-B44D-B0C2E41E0EA0}" dt="2023-10-02T12:33:59.414" v="1068"/>
        <pc:sldMkLst>
          <pc:docMk/>
          <pc:sldMk cId="1849975548" sldId="307"/>
        </pc:sldMkLst>
      </pc:sldChg>
      <pc:sldChg chg="del">
        <pc:chgData name="Helen Evans (Institute of Management and Health)" userId="d9a8b39e-a9d4-4d81-a719-001f6364ef6d" providerId="ADAL" clId="{56839AC3-A561-498F-B44D-B0C2E41E0EA0}" dt="2023-10-02T12:51:42.560" v="1341" actId="47"/>
        <pc:sldMkLst>
          <pc:docMk/>
          <pc:sldMk cId="973706255" sldId="308"/>
        </pc:sldMkLst>
      </pc:sldChg>
      <pc:sldChg chg="modSp del mod">
        <pc:chgData name="Helen Evans (Institute of Management and Health)" userId="d9a8b39e-a9d4-4d81-a719-001f6364ef6d" providerId="ADAL" clId="{56839AC3-A561-498F-B44D-B0C2E41E0EA0}" dt="2023-10-02T12:19:21.763" v="1059" actId="47"/>
        <pc:sldMkLst>
          <pc:docMk/>
          <pc:sldMk cId="3165844767" sldId="317"/>
        </pc:sldMkLst>
        <pc:spChg chg="mod">
          <ac:chgData name="Helen Evans (Institute of Management and Health)" userId="d9a8b39e-a9d4-4d81-a719-001f6364ef6d" providerId="ADAL" clId="{56839AC3-A561-498F-B44D-B0C2E41E0EA0}" dt="2023-10-02T12:19:09.174" v="1057" actId="14100"/>
          <ac:spMkLst>
            <pc:docMk/>
            <pc:sldMk cId="3165844767" sldId="317"/>
            <ac:spMk id="4" creationId="{D1160844-56F1-8014-C9E4-ABFD09AED191}"/>
          </ac:spMkLst>
        </pc:spChg>
      </pc:sldChg>
      <pc:sldChg chg="modSp mod">
        <pc:chgData name="Helen Evans (Institute of Management and Health)" userId="d9a8b39e-a9d4-4d81-a719-001f6364ef6d" providerId="ADAL" clId="{56839AC3-A561-498F-B44D-B0C2E41E0EA0}" dt="2023-10-02T13:10:47.092" v="1418"/>
        <pc:sldMkLst>
          <pc:docMk/>
          <pc:sldMk cId="825684116" sldId="321"/>
        </pc:sldMkLst>
        <pc:spChg chg="mod">
          <ac:chgData name="Helen Evans (Institute of Management and Health)" userId="d9a8b39e-a9d4-4d81-a719-001f6364ef6d" providerId="ADAL" clId="{56839AC3-A561-498F-B44D-B0C2E41E0EA0}" dt="2023-10-02T13:10:29.408" v="1412" actId="1076"/>
          <ac:spMkLst>
            <pc:docMk/>
            <pc:sldMk cId="825684116" sldId="321"/>
            <ac:spMk id="4" creationId="{C014E6B4-2836-46F7-A3CE-0AF547E6AE88}"/>
          </ac:spMkLst>
        </pc:spChg>
        <pc:graphicFrameChg chg="mod">
          <ac:chgData name="Helen Evans (Institute of Management and Health)" userId="d9a8b39e-a9d4-4d81-a719-001f6364ef6d" providerId="ADAL" clId="{56839AC3-A561-498F-B44D-B0C2E41E0EA0}" dt="2023-10-02T13:10:47.092" v="1418"/>
          <ac:graphicFrameMkLst>
            <pc:docMk/>
            <pc:sldMk cId="825684116" sldId="321"/>
            <ac:graphicFrameMk id="5" creationId="{658991E3-A6FA-0286-37A1-D3C3906373D4}"/>
          </ac:graphicFrameMkLst>
        </pc:graphicFrameChg>
        <pc:picChg chg="mod">
          <ac:chgData name="Helen Evans (Institute of Management and Health)" userId="d9a8b39e-a9d4-4d81-a719-001f6364ef6d" providerId="ADAL" clId="{56839AC3-A561-498F-B44D-B0C2E41E0EA0}" dt="2023-10-02T13:10:33.563" v="1413" actId="1076"/>
          <ac:picMkLst>
            <pc:docMk/>
            <pc:sldMk cId="825684116" sldId="321"/>
            <ac:picMk id="3" creationId="{D0C0EDB3-3174-38A5-F67E-930BCFBB4473}"/>
          </ac:picMkLst>
        </pc:picChg>
      </pc:sldChg>
      <pc:sldChg chg="modSp mod">
        <pc:chgData name="Helen Evans (Institute of Management and Health)" userId="d9a8b39e-a9d4-4d81-a719-001f6364ef6d" providerId="ADAL" clId="{56839AC3-A561-498F-B44D-B0C2E41E0EA0}" dt="2023-10-02T13:09:30.628" v="1401" actId="1076"/>
        <pc:sldMkLst>
          <pc:docMk/>
          <pc:sldMk cId="2242955256" sldId="322"/>
        </pc:sldMkLst>
        <pc:spChg chg="mod">
          <ac:chgData name="Helen Evans (Institute of Management and Health)" userId="d9a8b39e-a9d4-4d81-a719-001f6364ef6d" providerId="ADAL" clId="{56839AC3-A561-498F-B44D-B0C2E41E0EA0}" dt="2023-10-02T13:09:30.628" v="1401" actId="1076"/>
          <ac:spMkLst>
            <pc:docMk/>
            <pc:sldMk cId="2242955256" sldId="322"/>
            <ac:spMk id="3" creationId="{EDC05758-98CE-FB97-F8ED-67FBD66F432C}"/>
          </ac:spMkLst>
        </pc:spChg>
        <pc:picChg chg="mod">
          <ac:chgData name="Helen Evans (Institute of Management and Health)" userId="d9a8b39e-a9d4-4d81-a719-001f6364ef6d" providerId="ADAL" clId="{56839AC3-A561-498F-B44D-B0C2E41E0EA0}" dt="2023-10-02T13:09:16.507" v="1399" actId="1076"/>
          <ac:picMkLst>
            <pc:docMk/>
            <pc:sldMk cId="2242955256" sldId="322"/>
            <ac:picMk id="5" creationId="{C9F721B1-3B80-3153-05DD-45F66424276C}"/>
          </ac:picMkLst>
        </pc:picChg>
      </pc:sldChg>
      <pc:sldChg chg="modSp mod modAnim">
        <pc:chgData name="Helen Evans (Institute of Management and Health)" userId="d9a8b39e-a9d4-4d81-a719-001f6364ef6d" providerId="ADAL" clId="{56839AC3-A561-498F-B44D-B0C2E41E0EA0}" dt="2023-10-02T13:09:08.813" v="1398" actId="5793"/>
        <pc:sldMkLst>
          <pc:docMk/>
          <pc:sldMk cId="20664502" sldId="323"/>
        </pc:sldMkLst>
        <pc:spChg chg="mod">
          <ac:chgData name="Helen Evans (Institute of Management and Health)" userId="d9a8b39e-a9d4-4d81-a719-001f6364ef6d" providerId="ADAL" clId="{56839AC3-A561-498F-B44D-B0C2E41E0EA0}" dt="2023-10-02T13:09:08.813" v="1398" actId="5793"/>
          <ac:spMkLst>
            <pc:docMk/>
            <pc:sldMk cId="20664502" sldId="323"/>
            <ac:spMk id="4" creationId="{0B1FA3E8-93FA-F61E-3F35-5FE0A0103DBB}"/>
          </ac:spMkLst>
        </pc:spChg>
        <pc:picChg chg="mod">
          <ac:chgData name="Helen Evans (Institute of Management and Health)" userId="d9a8b39e-a9d4-4d81-a719-001f6364ef6d" providerId="ADAL" clId="{56839AC3-A561-498F-B44D-B0C2E41E0EA0}" dt="2023-10-02T13:09:02.160" v="1395" actId="1076"/>
          <ac:picMkLst>
            <pc:docMk/>
            <pc:sldMk cId="20664502" sldId="323"/>
            <ac:picMk id="1026" creationId="{46775F52-CC09-AB78-7AC9-1CCA62AEB109}"/>
          </ac:picMkLst>
        </pc:picChg>
      </pc:sldChg>
      <pc:sldChg chg="addSp delSp modSp mod ord modNotesTx">
        <pc:chgData name="Helen Evans (Institute of Management and Health)" userId="d9a8b39e-a9d4-4d81-a719-001f6364ef6d" providerId="ADAL" clId="{56839AC3-A561-498F-B44D-B0C2E41E0EA0}" dt="2023-10-02T13:49:57.620" v="1623" actId="14100"/>
        <pc:sldMkLst>
          <pc:docMk/>
          <pc:sldMk cId="834087127" sldId="324"/>
        </pc:sldMkLst>
        <pc:spChg chg="mod">
          <ac:chgData name="Helen Evans (Institute of Management and Health)" userId="d9a8b39e-a9d4-4d81-a719-001f6364ef6d" providerId="ADAL" clId="{56839AC3-A561-498F-B44D-B0C2E41E0EA0}" dt="2023-10-02T13:49:57.620" v="1623" actId="14100"/>
          <ac:spMkLst>
            <pc:docMk/>
            <pc:sldMk cId="834087127" sldId="324"/>
            <ac:spMk id="2" creationId="{4D1D0F63-4D11-5B0A-23B8-9C23B7E2F11D}"/>
          </ac:spMkLst>
        </pc:spChg>
        <pc:spChg chg="mod">
          <ac:chgData name="Helen Evans (Institute of Management and Health)" userId="d9a8b39e-a9d4-4d81-a719-001f6364ef6d" providerId="ADAL" clId="{56839AC3-A561-498F-B44D-B0C2E41E0EA0}" dt="2023-10-02T12:36:08.661" v="1113" actId="5793"/>
          <ac:spMkLst>
            <pc:docMk/>
            <pc:sldMk cId="834087127" sldId="324"/>
            <ac:spMk id="3" creationId="{9E416AD3-B25F-A00F-982B-C50986A261E3}"/>
          </ac:spMkLst>
        </pc:spChg>
        <pc:picChg chg="del mod">
          <ac:chgData name="Helen Evans (Institute of Management and Health)" userId="d9a8b39e-a9d4-4d81-a719-001f6364ef6d" providerId="ADAL" clId="{56839AC3-A561-498F-B44D-B0C2E41E0EA0}" dt="2023-10-02T12:35:09.380" v="1072" actId="478"/>
          <ac:picMkLst>
            <pc:docMk/>
            <pc:sldMk cId="834087127" sldId="324"/>
            <ac:picMk id="5" creationId="{797CB953-90E6-2B06-0AC4-111DC1FC2120}"/>
          </ac:picMkLst>
        </pc:picChg>
        <pc:picChg chg="add del mod">
          <ac:chgData name="Helen Evans (Institute of Management and Health)" userId="d9a8b39e-a9d4-4d81-a719-001f6364ef6d" providerId="ADAL" clId="{56839AC3-A561-498F-B44D-B0C2E41E0EA0}" dt="2023-10-02T12:35:28.596" v="1082"/>
          <ac:picMkLst>
            <pc:docMk/>
            <pc:sldMk cId="834087127" sldId="324"/>
            <ac:picMk id="6" creationId="{C8D05DAE-1E37-422D-9351-7F81FDFB5F6A}"/>
          </ac:picMkLst>
        </pc:picChg>
        <pc:picChg chg="add mod">
          <ac:chgData name="Helen Evans (Institute of Management and Health)" userId="d9a8b39e-a9d4-4d81-a719-001f6364ef6d" providerId="ADAL" clId="{56839AC3-A561-498F-B44D-B0C2E41E0EA0}" dt="2023-10-02T13:25:42.116" v="1422" actId="1076"/>
          <ac:picMkLst>
            <pc:docMk/>
            <pc:sldMk cId="834087127" sldId="324"/>
            <ac:picMk id="7" creationId="{2575DC81-F1B3-4BF7-8050-4B76633BFAA4}"/>
          </ac:picMkLst>
        </pc:picChg>
      </pc:sldChg>
      <pc:sldChg chg="modSp mod setBg">
        <pc:chgData name="Helen Evans (Institute of Management and Health)" userId="d9a8b39e-a9d4-4d81-a719-001f6364ef6d" providerId="ADAL" clId="{56839AC3-A561-498F-B44D-B0C2E41E0EA0}" dt="2023-10-02T13:48:36.742" v="1599" actId="14100"/>
        <pc:sldMkLst>
          <pc:docMk/>
          <pc:sldMk cId="3770382197" sldId="325"/>
        </pc:sldMkLst>
        <pc:spChg chg="mod">
          <ac:chgData name="Helen Evans (Institute of Management and Health)" userId="d9a8b39e-a9d4-4d81-a719-001f6364ef6d" providerId="ADAL" clId="{56839AC3-A561-498F-B44D-B0C2E41E0EA0}" dt="2023-10-02T13:48:24.830" v="1598" actId="26606"/>
          <ac:spMkLst>
            <pc:docMk/>
            <pc:sldMk cId="3770382197" sldId="325"/>
            <ac:spMk id="2" creationId="{8734DFE5-01C0-D498-B62F-71DC880215BB}"/>
          </ac:spMkLst>
        </pc:spChg>
        <pc:spChg chg="mod">
          <ac:chgData name="Helen Evans (Institute of Management and Health)" userId="d9a8b39e-a9d4-4d81-a719-001f6364ef6d" providerId="ADAL" clId="{56839AC3-A561-498F-B44D-B0C2E41E0EA0}" dt="2023-10-02T13:48:24.830" v="1598" actId="26606"/>
          <ac:spMkLst>
            <pc:docMk/>
            <pc:sldMk cId="3770382197" sldId="325"/>
            <ac:spMk id="3" creationId="{EAADD905-C424-4FAB-BD3C-A93DA193526F}"/>
          </ac:spMkLst>
        </pc:spChg>
        <pc:graphicFrameChg chg="mod">
          <ac:chgData name="Helen Evans (Institute of Management and Health)" userId="d9a8b39e-a9d4-4d81-a719-001f6364ef6d" providerId="ADAL" clId="{56839AC3-A561-498F-B44D-B0C2E41E0EA0}" dt="2023-10-02T13:48:36.742" v="1599" actId="14100"/>
          <ac:graphicFrameMkLst>
            <pc:docMk/>
            <pc:sldMk cId="3770382197" sldId="325"/>
            <ac:graphicFrameMk id="5" creationId="{41E4BB2F-6316-3267-A91A-7A7C6F28F30E}"/>
          </ac:graphicFrameMkLst>
        </pc:graphicFrameChg>
      </pc:sldChg>
      <pc:sldChg chg="modSp mod">
        <pc:chgData name="Helen Evans (Institute of Management and Health)" userId="d9a8b39e-a9d4-4d81-a719-001f6364ef6d" providerId="ADAL" clId="{56839AC3-A561-498F-B44D-B0C2E41E0EA0}" dt="2023-10-02T13:26:03.041" v="1423" actId="14100"/>
        <pc:sldMkLst>
          <pc:docMk/>
          <pc:sldMk cId="1472770025" sldId="326"/>
        </pc:sldMkLst>
        <pc:picChg chg="mod">
          <ac:chgData name="Helen Evans (Institute of Management and Health)" userId="d9a8b39e-a9d4-4d81-a719-001f6364ef6d" providerId="ADAL" clId="{56839AC3-A561-498F-B44D-B0C2E41E0EA0}" dt="2023-10-02T13:26:03.041" v="1423" actId="14100"/>
          <ac:picMkLst>
            <pc:docMk/>
            <pc:sldMk cId="1472770025" sldId="326"/>
            <ac:picMk id="12" creationId="{177998A6-E6E3-5E8D-6904-D0126C0BF98B}"/>
          </ac:picMkLst>
        </pc:picChg>
      </pc:sldChg>
      <pc:sldChg chg="modSp mod">
        <pc:chgData name="Helen Evans (Institute of Management and Health)" userId="d9a8b39e-a9d4-4d81-a719-001f6364ef6d" providerId="ADAL" clId="{56839AC3-A561-498F-B44D-B0C2E41E0EA0}" dt="2023-10-02T13:10:22.390" v="1410" actId="5793"/>
        <pc:sldMkLst>
          <pc:docMk/>
          <pc:sldMk cId="3917399338" sldId="328"/>
        </pc:sldMkLst>
        <pc:spChg chg="mod">
          <ac:chgData name="Helen Evans (Institute of Management and Health)" userId="d9a8b39e-a9d4-4d81-a719-001f6364ef6d" providerId="ADAL" clId="{56839AC3-A561-498F-B44D-B0C2E41E0EA0}" dt="2023-10-02T13:09:48.533" v="1402" actId="1076"/>
          <ac:spMkLst>
            <pc:docMk/>
            <pc:sldMk cId="3917399338" sldId="328"/>
            <ac:spMk id="2" creationId="{C5AB64AF-3085-4D3C-A607-6300C420611C}"/>
          </ac:spMkLst>
        </pc:spChg>
        <pc:spChg chg="mod">
          <ac:chgData name="Helen Evans (Institute of Management and Health)" userId="d9a8b39e-a9d4-4d81-a719-001f6364ef6d" providerId="ADAL" clId="{56839AC3-A561-498F-B44D-B0C2E41E0EA0}" dt="2023-10-02T13:10:22.390" v="1410" actId="5793"/>
          <ac:spMkLst>
            <pc:docMk/>
            <pc:sldMk cId="3917399338" sldId="328"/>
            <ac:spMk id="3" creationId="{77B983E6-D255-7AAB-069C-44BFAD9B3BC7}"/>
          </ac:spMkLst>
        </pc:spChg>
        <pc:picChg chg="mod">
          <ac:chgData name="Helen Evans (Institute of Management and Health)" userId="d9a8b39e-a9d4-4d81-a719-001f6364ef6d" providerId="ADAL" clId="{56839AC3-A561-498F-B44D-B0C2E41E0EA0}" dt="2023-10-02T13:09:53.021" v="1404" actId="1076"/>
          <ac:picMkLst>
            <pc:docMk/>
            <pc:sldMk cId="3917399338" sldId="328"/>
            <ac:picMk id="4" creationId="{74764EFC-5451-D3AD-3695-8892FFB0AEBD}"/>
          </ac:picMkLst>
        </pc:picChg>
      </pc:sldChg>
      <pc:sldChg chg="del">
        <pc:chgData name="Helen Evans (Institute of Management and Health)" userId="d9a8b39e-a9d4-4d81-a719-001f6364ef6d" providerId="ADAL" clId="{56839AC3-A561-498F-B44D-B0C2E41E0EA0}" dt="2023-10-02T12:19:18.680" v="1058" actId="47"/>
        <pc:sldMkLst>
          <pc:docMk/>
          <pc:sldMk cId="2909156737" sldId="329"/>
        </pc:sldMkLst>
      </pc:sldChg>
      <pc:sldChg chg="addSp delSp modSp mod">
        <pc:chgData name="Helen Evans (Institute of Management and Health)" userId="d9a8b39e-a9d4-4d81-a719-001f6364ef6d" providerId="ADAL" clId="{56839AC3-A561-498F-B44D-B0C2E41E0EA0}" dt="2023-10-02T12:15:34.748" v="807" actId="1076"/>
        <pc:sldMkLst>
          <pc:docMk/>
          <pc:sldMk cId="2741583106" sldId="725"/>
        </pc:sldMkLst>
        <pc:picChg chg="del mod">
          <ac:chgData name="Helen Evans (Institute of Management and Health)" userId="d9a8b39e-a9d4-4d81-a719-001f6364ef6d" providerId="ADAL" clId="{56839AC3-A561-498F-B44D-B0C2E41E0EA0}" dt="2023-10-02T12:15:18.344" v="804" actId="478"/>
          <ac:picMkLst>
            <pc:docMk/>
            <pc:sldMk cId="2741583106" sldId="725"/>
            <ac:picMk id="3" creationId="{C40E8FC8-896B-5E13-CD35-DAE40956ABF3}"/>
          </ac:picMkLst>
        </pc:picChg>
        <pc:picChg chg="add mod">
          <ac:chgData name="Helen Evans (Institute of Management and Health)" userId="d9a8b39e-a9d4-4d81-a719-001f6364ef6d" providerId="ADAL" clId="{56839AC3-A561-498F-B44D-B0C2E41E0EA0}" dt="2023-10-02T12:15:34.748" v="807" actId="1076"/>
          <ac:picMkLst>
            <pc:docMk/>
            <pc:sldMk cId="2741583106" sldId="725"/>
            <ac:picMk id="4" creationId="{F5FA57A5-EE4C-436E-B3A1-9538C2F1A5A6}"/>
          </ac:picMkLst>
        </pc:picChg>
      </pc:sldChg>
      <pc:sldChg chg="modNotesTx">
        <pc:chgData name="Helen Evans (Institute of Management and Health)" userId="d9a8b39e-a9d4-4d81-a719-001f6364ef6d" providerId="ADAL" clId="{56839AC3-A561-498F-B44D-B0C2E41E0EA0}" dt="2023-10-02T12:16:32.495" v="924" actId="313"/>
        <pc:sldMkLst>
          <pc:docMk/>
          <pc:sldMk cId="1766216129" sldId="726"/>
        </pc:sldMkLst>
      </pc:sldChg>
      <pc:sldChg chg="del">
        <pc:chgData name="Helen Evans (Institute of Management and Health)" userId="d9a8b39e-a9d4-4d81-a719-001f6364ef6d" providerId="ADAL" clId="{56839AC3-A561-498F-B44D-B0C2E41E0EA0}" dt="2023-10-02T10:45:20.158" v="597" actId="47"/>
        <pc:sldMkLst>
          <pc:docMk/>
          <pc:sldMk cId="1555249484" sldId="727"/>
        </pc:sldMkLst>
      </pc:sldChg>
      <pc:sldChg chg="del">
        <pc:chgData name="Helen Evans (Institute of Management and Health)" userId="d9a8b39e-a9d4-4d81-a719-001f6364ef6d" providerId="ADAL" clId="{56839AC3-A561-498F-B44D-B0C2E41E0EA0}" dt="2023-10-02T12:19:31.392" v="1060" actId="47"/>
        <pc:sldMkLst>
          <pc:docMk/>
          <pc:sldMk cId="3435241231" sldId="728"/>
        </pc:sldMkLst>
      </pc:sldChg>
      <pc:sldChg chg="modSp del mod">
        <pc:chgData name="Helen Evans (Institute of Management and Health)" userId="d9a8b39e-a9d4-4d81-a719-001f6364ef6d" providerId="ADAL" clId="{56839AC3-A561-498F-B44D-B0C2E41E0EA0}" dt="2023-10-02T12:19:44.045" v="1061" actId="47"/>
        <pc:sldMkLst>
          <pc:docMk/>
          <pc:sldMk cId="2641037852" sldId="729"/>
        </pc:sldMkLst>
        <pc:spChg chg="mod">
          <ac:chgData name="Helen Evans (Institute of Management and Health)" userId="d9a8b39e-a9d4-4d81-a719-001f6364ef6d" providerId="ADAL" clId="{56839AC3-A561-498F-B44D-B0C2E41E0EA0}" dt="2023-10-02T12:18:14.968" v="997" actId="6549"/>
          <ac:spMkLst>
            <pc:docMk/>
            <pc:sldMk cId="2641037852" sldId="729"/>
            <ac:spMk id="3" creationId="{ECB0CFAF-8BD6-C458-E0D1-BAE4B00DE354}"/>
          </ac:spMkLst>
        </pc:spChg>
      </pc:sldChg>
      <pc:sldChg chg="ord">
        <pc:chgData name="Helen Evans (Institute of Management and Health)" userId="d9a8b39e-a9d4-4d81-a719-001f6364ef6d" providerId="ADAL" clId="{56839AC3-A561-498F-B44D-B0C2E41E0EA0}" dt="2023-10-02T12:33:45.883" v="1064"/>
        <pc:sldMkLst>
          <pc:docMk/>
          <pc:sldMk cId="4000518706" sldId="731"/>
        </pc:sldMkLst>
      </pc:sldChg>
      <pc:sldChg chg="ord">
        <pc:chgData name="Helen Evans (Institute of Management and Health)" userId="d9a8b39e-a9d4-4d81-a719-001f6364ef6d" providerId="ADAL" clId="{56839AC3-A561-498F-B44D-B0C2E41E0EA0}" dt="2023-10-02T12:33:48.971" v="1066"/>
        <pc:sldMkLst>
          <pc:docMk/>
          <pc:sldMk cId="286704772" sldId="732"/>
        </pc:sldMkLst>
      </pc:sldChg>
      <pc:sldChg chg="addSp delSp modSp mod ord setBg">
        <pc:chgData name="Helen Evans (Institute of Management and Health)" userId="d9a8b39e-a9d4-4d81-a719-001f6364ef6d" providerId="ADAL" clId="{56839AC3-A561-498F-B44D-B0C2E41E0EA0}" dt="2023-10-02T13:49:29.922" v="1617"/>
        <pc:sldMkLst>
          <pc:docMk/>
          <pc:sldMk cId="400642888" sldId="733"/>
        </pc:sldMkLst>
        <pc:spChg chg="mod">
          <ac:chgData name="Helen Evans (Institute of Management and Health)" userId="d9a8b39e-a9d4-4d81-a719-001f6364ef6d" providerId="ADAL" clId="{56839AC3-A561-498F-B44D-B0C2E41E0EA0}" dt="2023-10-02T13:48:46.749" v="1600" actId="26606"/>
          <ac:spMkLst>
            <pc:docMk/>
            <pc:sldMk cId="400642888" sldId="733"/>
            <ac:spMk id="2" creationId="{4B3948E9-2DAC-378E-D3B5-49E76B2DCB54}"/>
          </ac:spMkLst>
        </pc:spChg>
        <pc:spChg chg="mod">
          <ac:chgData name="Helen Evans (Institute of Management and Health)" userId="d9a8b39e-a9d4-4d81-a719-001f6364ef6d" providerId="ADAL" clId="{56839AC3-A561-498F-B44D-B0C2E41E0EA0}" dt="2023-10-02T13:49:09.127" v="1615" actId="1076"/>
          <ac:spMkLst>
            <pc:docMk/>
            <pc:sldMk cId="400642888" sldId="733"/>
            <ac:spMk id="3" creationId="{3343C000-1A9B-B320-5F36-440B5C7196AD}"/>
          </ac:spMkLst>
        </pc:spChg>
        <pc:spChg chg="add del">
          <ac:chgData name="Helen Evans (Institute of Management and Health)" userId="d9a8b39e-a9d4-4d81-a719-001f6364ef6d" providerId="ADAL" clId="{56839AC3-A561-498F-B44D-B0C2E41E0EA0}" dt="2023-10-02T13:07:28.465" v="1367" actId="26606"/>
          <ac:spMkLst>
            <pc:docMk/>
            <pc:sldMk cId="400642888" sldId="733"/>
            <ac:spMk id="9" creationId="{9F7D5CDA-D291-4307-BF55-1381FED29634}"/>
          </ac:spMkLst>
        </pc:spChg>
        <pc:spChg chg="add del">
          <ac:chgData name="Helen Evans (Institute of Management and Health)" userId="d9a8b39e-a9d4-4d81-a719-001f6364ef6d" providerId="ADAL" clId="{56839AC3-A561-498F-B44D-B0C2E41E0EA0}" dt="2023-10-02T13:07:28.465" v="1367" actId="26606"/>
          <ac:spMkLst>
            <pc:docMk/>
            <pc:sldMk cId="400642888" sldId="733"/>
            <ac:spMk id="11" creationId="{59B296B9-C5A5-4E4F-9B60-C907B5F1466C}"/>
          </ac:spMkLst>
        </pc:spChg>
        <pc:spChg chg="add del">
          <ac:chgData name="Helen Evans (Institute of Management and Health)" userId="d9a8b39e-a9d4-4d81-a719-001f6364ef6d" providerId="ADAL" clId="{56839AC3-A561-498F-B44D-B0C2E41E0EA0}" dt="2023-10-02T13:07:28.465" v="1367" actId="26606"/>
          <ac:spMkLst>
            <pc:docMk/>
            <pc:sldMk cId="400642888" sldId="733"/>
            <ac:spMk id="13" creationId="{D0300FD3-5AF1-6305-15FA-9078072672E2}"/>
          </ac:spMkLst>
        </pc:spChg>
        <pc:spChg chg="add del">
          <ac:chgData name="Helen Evans (Institute of Management and Health)" userId="d9a8b39e-a9d4-4d81-a719-001f6364ef6d" providerId="ADAL" clId="{56839AC3-A561-498F-B44D-B0C2E41E0EA0}" dt="2023-10-02T13:48:46.749" v="1600" actId="26606"/>
          <ac:spMkLst>
            <pc:docMk/>
            <pc:sldMk cId="400642888" sldId="733"/>
            <ac:spMk id="15" creationId="{C0763A76-9F1C-4FC5-82B7-DD475DA461B2}"/>
          </ac:spMkLst>
        </pc:spChg>
        <pc:spChg chg="add del">
          <ac:chgData name="Helen Evans (Institute of Management and Health)" userId="d9a8b39e-a9d4-4d81-a719-001f6364ef6d" providerId="ADAL" clId="{56839AC3-A561-498F-B44D-B0C2E41E0EA0}" dt="2023-10-02T13:48:46.749" v="1600" actId="26606"/>
          <ac:spMkLst>
            <pc:docMk/>
            <pc:sldMk cId="400642888" sldId="733"/>
            <ac:spMk id="16" creationId="{E81BF4F6-F2CF-4984-9D14-D6966D92F99F}"/>
          </ac:spMkLst>
        </pc:spChg>
        <pc:spChg chg="add">
          <ac:chgData name="Helen Evans (Institute of Management and Health)" userId="d9a8b39e-a9d4-4d81-a719-001f6364ef6d" providerId="ADAL" clId="{56839AC3-A561-498F-B44D-B0C2E41E0EA0}" dt="2023-10-02T13:48:46.749" v="1600" actId="26606"/>
          <ac:spMkLst>
            <pc:docMk/>
            <pc:sldMk cId="400642888" sldId="733"/>
            <ac:spMk id="22" creationId="{04812C46-200A-4DEB-A05E-3ED6C68C2387}"/>
          </ac:spMkLst>
        </pc:spChg>
        <pc:spChg chg="add">
          <ac:chgData name="Helen Evans (Institute of Management and Health)" userId="d9a8b39e-a9d4-4d81-a719-001f6364ef6d" providerId="ADAL" clId="{56839AC3-A561-498F-B44D-B0C2E41E0EA0}" dt="2023-10-02T13:48:46.749" v="1600" actId="26606"/>
          <ac:spMkLst>
            <pc:docMk/>
            <pc:sldMk cId="400642888" sldId="733"/>
            <ac:spMk id="24" creationId="{D1EA859B-E555-4109-94F3-6700E046E008}"/>
          </ac:spMkLst>
        </pc:spChg>
        <pc:picChg chg="add del">
          <ac:chgData name="Helen Evans (Institute of Management and Health)" userId="d9a8b39e-a9d4-4d81-a719-001f6364ef6d" providerId="ADAL" clId="{56839AC3-A561-498F-B44D-B0C2E41E0EA0}" dt="2023-10-02T13:07:28.465" v="1367" actId="26606"/>
          <ac:picMkLst>
            <pc:docMk/>
            <pc:sldMk cId="400642888" sldId="733"/>
            <ac:picMk id="5" creationId="{24065896-0080-1794-61EE-9A1CD5281D95}"/>
          </ac:picMkLst>
        </pc:picChg>
        <pc:picChg chg="add mod ord">
          <ac:chgData name="Helen Evans (Institute of Management and Health)" userId="d9a8b39e-a9d4-4d81-a719-001f6364ef6d" providerId="ADAL" clId="{56839AC3-A561-498F-B44D-B0C2E41E0EA0}" dt="2023-10-02T13:48:46.749" v="1600" actId="26606"/>
          <ac:picMkLst>
            <pc:docMk/>
            <pc:sldMk cId="400642888" sldId="733"/>
            <ac:picMk id="17" creationId="{B7178E5E-BB6E-5517-3F19-16820C7CEFAF}"/>
          </ac:picMkLst>
        </pc:picChg>
      </pc:sldChg>
      <pc:sldChg chg="modSp mod">
        <pc:chgData name="Helen Evans (Institute of Management and Health)" userId="d9a8b39e-a9d4-4d81-a719-001f6364ef6d" providerId="ADAL" clId="{56839AC3-A561-498F-B44D-B0C2E41E0EA0}" dt="2023-10-02T13:51:27.460" v="1658" actId="20577"/>
        <pc:sldMkLst>
          <pc:docMk/>
          <pc:sldMk cId="1923850750" sldId="734"/>
        </pc:sldMkLst>
        <pc:spChg chg="mod">
          <ac:chgData name="Helen Evans (Institute of Management and Health)" userId="d9a8b39e-a9d4-4d81-a719-001f6364ef6d" providerId="ADAL" clId="{56839AC3-A561-498F-B44D-B0C2E41E0EA0}" dt="2023-10-02T13:51:27.460" v="1658" actId="20577"/>
          <ac:spMkLst>
            <pc:docMk/>
            <pc:sldMk cId="1923850750" sldId="734"/>
            <ac:spMk id="5" creationId="{04987829-EE42-C7EC-AC27-4374226F6A71}"/>
          </ac:spMkLst>
        </pc:spChg>
      </pc:sldChg>
      <pc:sldChg chg="modSp mod">
        <pc:chgData name="Helen Evans (Institute of Management and Health)" userId="d9a8b39e-a9d4-4d81-a719-001f6364ef6d" providerId="ADAL" clId="{56839AC3-A561-498F-B44D-B0C2E41E0EA0}" dt="2023-10-02T13:53:08.347" v="1744" actId="14100"/>
        <pc:sldMkLst>
          <pc:docMk/>
          <pc:sldMk cId="406096376" sldId="735"/>
        </pc:sldMkLst>
        <pc:spChg chg="mod">
          <ac:chgData name="Helen Evans (Institute of Management and Health)" userId="d9a8b39e-a9d4-4d81-a719-001f6364ef6d" providerId="ADAL" clId="{56839AC3-A561-498F-B44D-B0C2E41E0EA0}" dt="2023-10-02T13:53:08.347" v="1744" actId="14100"/>
          <ac:spMkLst>
            <pc:docMk/>
            <pc:sldMk cId="406096376" sldId="735"/>
            <ac:spMk id="4" creationId="{229A707F-076D-6D21-1E91-4917BD47E9DD}"/>
          </ac:spMkLst>
        </pc:spChg>
      </pc:sldChg>
      <pc:sldChg chg="modSp mod">
        <pc:chgData name="Helen Evans (Institute of Management and Health)" userId="d9a8b39e-a9d4-4d81-a719-001f6364ef6d" providerId="ADAL" clId="{56839AC3-A561-498F-B44D-B0C2E41E0EA0}" dt="2023-10-02T13:08:06.816" v="1392" actId="20577"/>
        <pc:sldMkLst>
          <pc:docMk/>
          <pc:sldMk cId="2175036725" sldId="736"/>
        </pc:sldMkLst>
        <pc:spChg chg="mod">
          <ac:chgData name="Helen Evans (Institute of Management and Health)" userId="d9a8b39e-a9d4-4d81-a719-001f6364ef6d" providerId="ADAL" clId="{56839AC3-A561-498F-B44D-B0C2E41E0EA0}" dt="2023-10-02T13:08:06.816" v="1392" actId="20577"/>
          <ac:spMkLst>
            <pc:docMk/>
            <pc:sldMk cId="2175036725" sldId="736"/>
            <ac:spMk id="2" creationId="{A6A348A7-BCF5-46D6-8A0B-5977ABACA79C}"/>
          </ac:spMkLst>
        </pc:spChg>
      </pc:sldChg>
      <pc:sldChg chg="addSp delSp modSp new del mod modClrScheme chgLayout">
        <pc:chgData name="Helen Evans (Institute of Management and Health)" userId="d9a8b39e-a9d4-4d81-a719-001f6364ef6d" providerId="ADAL" clId="{56839AC3-A561-498F-B44D-B0C2E41E0EA0}" dt="2023-10-02T12:20:25.925" v="1062" actId="47"/>
        <pc:sldMkLst>
          <pc:docMk/>
          <pc:sldMk cId="3582536811" sldId="737"/>
        </pc:sldMkLst>
        <pc:spChg chg="del mod ord">
          <ac:chgData name="Helen Evans (Institute of Management and Health)" userId="d9a8b39e-a9d4-4d81-a719-001f6364ef6d" providerId="ADAL" clId="{56839AC3-A561-498F-B44D-B0C2E41E0EA0}" dt="2023-10-02T09:26:31.131" v="1" actId="700"/>
          <ac:spMkLst>
            <pc:docMk/>
            <pc:sldMk cId="3582536811" sldId="737"/>
            <ac:spMk id="2" creationId="{0B40F29C-8AB7-4502-A596-F56B8384FF6C}"/>
          </ac:spMkLst>
        </pc:spChg>
        <pc:spChg chg="del mod ord">
          <ac:chgData name="Helen Evans (Institute of Management and Health)" userId="d9a8b39e-a9d4-4d81-a719-001f6364ef6d" providerId="ADAL" clId="{56839AC3-A561-498F-B44D-B0C2E41E0EA0}" dt="2023-10-02T09:26:31.131" v="1" actId="700"/>
          <ac:spMkLst>
            <pc:docMk/>
            <pc:sldMk cId="3582536811" sldId="737"/>
            <ac:spMk id="3" creationId="{A4280186-700B-4A90-9301-84B75AE738E1}"/>
          </ac:spMkLst>
        </pc:spChg>
        <pc:spChg chg="add mod ord">
          <ac:chgData name="Helen Evans (Institute of Management and Health)" userId="d9a8b39e-a9d4-4d81-a719-001f6364ef6d" providerId="ADAL" clId="{56839AC3-A561-498F-B44D-B0C2E41E0EA0}" dt="2023-10-02T09:26:41.670" v="4" actId="20578"/>
          <ac:spMkLst>
            <pc:docMk/>
            <pc:sldMk cId="3582536811" sldId="737"/>
            <ac:spMk id="4" creationId="{4BAE4F4C-3186-4CC0-8A7C-B71676F201AD}"/>
          </ac:spMkLst>
        </pc:spChg>
        <pc:spChg chg="add mod ord">
          <ac:chgData name="Helen Evans (Institute of Management and Health)" userId="d9a8b39e-a9d4-4d81-a719-001f6364ef6d" providerId="ADAL" clId="{56839AC3-A561-498F-B44D-B0C2E41E0EA0}" dt="2023-10-02T10:03:49.901" v="92" actId="20577"/>
          <ac:spMkLst>
            <pc:docMk/>
            <pc:sldMk cId="3582536811" sldId="737"/>
            <ac:spMk id="5" creationId="{3159661D-5F86-4B18-B728-8468087FB355}"/>
          </ac:spMkLst>
        </pc:spChg>
      </pc:sldChg>
      <pc:sldChg chg="addSp delSp modSp new del mod modClrScheme chgLayout modNotesTx">
        <pc:chgData name="Helen Evans (Institute of Management and Health)" userId="d9a8b39e-a9d4-4d81-a719-001f6364ef6d" providerId="ADAL" clId="{56839AC3-A561-498F-B44D-B0C2E41E0EA0}" dt="2023-10-02T12:20:25.925" v="1062" actId="47"/>
        <pc:sldMkLst>
          <pc:docMk/>
          <pc:sldMk cId="1465763747" sldId="738"/>
        </pc:sldMkLst>
        <pc:spChg chg="del mod ord">
          <ac:chgData name="Helen Evans (Institute of Management and Health)" userId="d9a8b39e-a9d4-4d81-a719-001f6364ef6d" providerId="ADAL" clId="{56839AC3-A561-498F-B44D-B0C2E41E0EA0}" dt="2023-10-02T09:28:11.420" v="13" actId="700"/>
          <ac:spMkLst>
            <pc:docMk/>
            <pc:sldMk cId="1465763747" sldId="738"/>
            <ac:spMk id="2" creationId="{F3DF0F80-1462-4CE8-9AE2-067DF2E05A14}"/>
          </ac:spMkLst>
        </pc:spChg>
        <pc:spChg chg="add mod ord">
          <ac:chgData name="Helen Evans (Institute of Management and Health)" userId="d9a8b39e-a9d4-4d81-a719-001f6364ef6d" providerId="ADAL" clId="{56839AC3-A561-498F-B44D-B0C2E41E0EA0}" dt="2023-10-02T09:28:47.544" v="19" actId="20577"/>
          <ac:spMkLst>
            <pc:docMk/>
            <pc:sldMk cId="1465763747" sldId="738"/>
            <ac:spMk id="3" creationId="{3DD42A90-0786-44A0-9A37-2DDE4386BDA3}"/>
          </ac:spMkLst>
        </pc:spChg>
        <pc:spChg chg="add mod ord">
          <ac:chgData name="Helen Evans (Institute of Management and Health)" userId="d9a8b39e-a9d4-4d81-a719-001f6364ef6d" providerId="ADAL" clId="{56839AC3-A561-498F-B44D-B0C2E41E0EA0}" dt="2023-10-02T10:03:22.635" v="87" actId="27636"/>
          <ac:spMkLst>
            <pc:docMk/>
            <pc:sldMk cId="1465763747" sldId="738"/>
            <ac:spMk id="4" creationId="{7472FBD0-965A-4905-B79A-0C434996D6E4}"/>
          </ac:spMkLst>
        </pc:spChg>
      </pc:sldChg>
      <pc:sldChg chg="addSp delSp modSp new del mod setBg modClrScheme chgLayout">
        <pc:chgData name="Helen Evans (Institute of Management and Health)" userId="d9a8b39e-a9d4-4d81-a719-001f6364ef6d" providerId="ADAL" clId="{56839AC3-A561-498F-B44D-B0C2E41E0EA0}" dt="2023-10-02T12:53:57.207" v="1342" actId="47"/>
        <pc:sldMkLst>
          <pc:docMk/>
          <pc:sldMk cId="494070255" sldId="739"/>
        </pc:sldMkLst>
        <pc:spChg chg="del mod ord">
          <ac:chgData name="Helen Evans (Institute of Management and Health)" userId="d9a8b39e-a9d4-4d81-a719-001f6364ef6d" providerId="ADAL" clId="{56839AC3-A561-498F-B44D-B0C2E41E0EA0}" dt="2023-10-02T09:44:10.563" v="25" actId="700"/>
          <ac:spMkLst>
            <pc:docMk/>
            <pc:sldMk cId="494070255" sldId="739"/>
            <ac:spMk id="2" creationId="{74CD1B9C-1846-48B2-AA70-36A42AD5F0C5}"/>
          </ac:spMkLst>
        </pc:spChg>
        <pc:spChg chg="add mod ord">
          <ac:chgData name="Helen Evans (Institute of Management and Health)" userId="d9a8b39e-a9d4-4d81-a719-001f6364ef6d" providerId="ADAL" clId="{56839AC3-A561-498F-B44D-B0C2E41E0EA0}" dt="2023-10-02T09:44:55.499" v="28" actId="26606"/>
          <ac:spMkLst>
            <pc:docMk/>
            <pc:sldMk cId="494070255" sldId="739"/>
            <ac:spMk id="3" creationId="{909B88B7-93AA-4717-B01D-67D7EC7998B2}"/>
          </ac:spMkLst>
        </pc:spChg>
        <pc:spChg chg="add del mod ord">
          <ac:chgData name="Helen Evans (Institute of Management and Health)" userId="d9a8b39e-a9d4-4d81-a719-001f6364ef6d" providerId="ADAL" clId="{56839AC3-A561-498F-B44D-B0C2E41E0EA0}" dt="2023-10-02T09:44:47.864" v="27" actId="22"/>
          <ac:spMkLst>
            <pc:docMk/>
            <pc:sldMk cId="494070255" sldId="739"/>
            <ac:spMk id="4" creationId="{8C98204A-21BE-484E-8D68-300E3C15141D}"/>
          </ac:spMkLst>
        </pc:spChg>
        <pc:spChg chg="add">
          <ac:chgData name="Helen Evans (Institute of Management and Health)" userId="d9a8b39e-a9d4-4d81-a719-001f6364ef6d" providerId="ADAL" clId="{56839AC3-A561-498F-B44D-B0C2E41E0EA0}" dt="2023-10-02T09:44:55.499" v="28" actId="26606"/>
          <ac:spMkLst>
            <pc:docMk/>
            <pc:sldMk cId="494070255" sldId="739"/>
            <ac:spMk id="11" creationId="{A4AC5506-6312-4701-8D3C-40187889A947}"/>
          </ac:spMkLst>
        </pc:spChg>
        <pc:picChg chg="add mod ord">
          <ac:chgData name="Helen Evans (Institute of Management and Health)" userId="d9a8b39e-a9d4-4d81-a719-001f6364ef6d" providerId="ADAL" clId="{56839AC3-A561-498F-B44D-B0C2E41E0EA0}" dt="2023-10-02T09:45:09.548" v="31" actId="14100"/>
          <ac:picMkLst>
            <pc:docMk/>
            <pc:sldMk cId="494070255" sldId="739"/>
            <ac:picMk id="6" creationId="{9757542A-A843-4BF9-A3B9-80615C733200}"/>
          </ac:picMkLst>
        </pc:picChg>
        <pc:picChg chg="add mod">
          <ac:chgData name="Helen Evans (Institute of Management and Health)" userId="d9a8b39e-a9d4-4d81-a719-001f6364ef6d" providerId="ADAL" clId="{56839AC3-A561-498F-B44D-B0C2E41E0EA0}" dt="2023-10-02T09:48:12.751" v="64" actId="1076"/>
          <ac:picMkLst>
            <pc:docMk/>
            <pc:sldMk cId="494070255" sldId="739"/>
            <ac:picMk id="8" creationId="{580F03D6-1973-4CCE-A68D-D45EADA17695}"/>
          </ac:picMkLst>
        </pc:picChg>
      </pc:sldChg>
      <pc:sldChg chg="addSp delSp modSp new del mod setBg modClrScheme chgLayout">
        <pc:chgData name="Helen Evans (Institute of Management and Health)" userId="d9a8b39e-a9d4-4d81-a719-001f6364ef6d" providerId="ADAL" clId="{56839AC3-A561-498F-B44D-B0C2E41E0EA0}" dt="2023-10-02T12:53:57.207" v="1342" actId="47"/>
        <pc:sldMkLst>
          <pc:docMk/>
          <pc:sldMk cId="3760010091" sldId="740"/>
        </pc:sldMkLst>
        <pc:spChg chg="del mod ord">
          <ac:chgData name="Helen Evans (Institute of Management and Health)" userId="d9a8b39e-a9d4-4d81-a719-001f6364ef6d" providerId="ADAL" clId="{56839AC3-A561-498F-B44D-B0C2E41E0EA0}" dt="2023-10-02T09:45:22.860" v="33" actId="700"/>
          <ac:spMkLst>
            <pc:docMk/>
            <pc:sldMk cId="3760010091" sldId="740"/>
            <ac:spMk id="2" creationId="{2273DA6C-36A0-4067-9C22-65B2CF8155E4}"/>
          </ac:spMkLst>
        </pc:spChg>
        <pc:spChg chg="add mod ord">
          <ac:chgData name="Helen Evans (Institute of Management and Health)" userId="d9a8b39e-a9d4-4d81-a719-001f6364ef6d" providerId="ADAL" clId="{56839AC3-A561-498F-B44D-B0C2E41E0EA0}" dt="2023-10-02T09:46:10.021" v="50" actId="20577"/>
          <ac:spMkLst>
            <pc:docMk/>
            <pc:sldMk cId="3760010091" sldId="740"/>
            <ac:spMk id="3" creationId="{4D398993-9CC2-4ACC-9994-2F4A39DCF8D6}"/>
          </ac:spMkLst>
        </pc:spChg>
        <pc:spChg chg="add del mod ord">
          <ac:chgData name="Helen Evans (Institute of Management and Health)" userId="d9a8b39e-a9d4-4d81-a719-001f6364ef6d" providerId="ADAL" clId="{56839AC3-A561-498F-B44D-B0C2E41E0EA0}" dt="2023-10-02T09:46:00.352" v="34" actId="22"/>
          <ac:spMkLst>
            <pc:docMk/>
            <pc:sldMk cId="3760010091" sldId="740"/>
            <ac:spMk id="4" creationId="{0E980255-15C8-463E-B39A-FA924441C5A7}"/>
          </ac:spMkLst>
        </pc:spChg>
        <pc:spChg chg="add">
          <ac:chgData name="Helen Evans (Institute of Management and Health)" userId="d9a8b39e-a9d4-4d81-a719-001f6364ef6d" providerId="ADAL" clId="{56839AC3-A561-498F-B44D-B0C2E41E0EA0}" dt="2023-10-02T09:46:04.674" v="35" actId="26606"/>
          <ac:spMkLst>
            <pc:docMk/>
            <pc:sldMk cId="3760010091" sldId="740"/>
            <ac:spMk id="11" creationId="{A4AC5506-6312-4701-8D3C-40187889A947}"/>
          </ac:spMkLst>
        </pc:spChg>
        <pc:picChg chg="add mod ord">
          <ac:chgData name="Helen Evans (Institute of Management and Health)" userId="d9a8b39e-a9d4-4d81-a719-001f6364ef6d" providerId="ADAL" clId="{56839AC3-A561-498F-B44D-B0C2E41E0EA0}" dt="2023-10-02T09:46:13.611" v="51" actId="14100"/>
          <ac:picMkLst>
            <pc:docMk/>
            <pc:sldMk cId="3760010091" sldId="740"/>
            <ac:picMk id="6" creationId="{167F9BA2-7E60-4070-94C2-D475C6B4C6C6}"/>
          </ac:picMkLst>
        </pc:picChg>
        <pc:picChg chg="add mod">
          <ac:chgData name="Helen Evans (Institute of Management and Health)" userId="d9a8b39e-a9d4-4d81-a719-001f6364ef6d" providerId="ADAL" clId="{56839AC3-A561-498F-B44D-B0C2E41E0EA0}" dt="2023-10-02T09:47:57.308" v="62" actId="1076"/>
          <ac:picMkLst>
            <pc:docMk/>
            <pc:sldMk cId="3760010091" sldId="740"/>
            <ac:picMk id="8" creationId="{BED2AB2D-1615-48C1-BED4-2C881CFB33C0}"/>
          </ac:picMkLst>
        </pc:picChg>
      </pc:sldChg>
      <pc:sldChg chg="addSp delSp modSp new del mod setBg modClrScheme chgLayout">
        <pc:chgData name="Helen Evans (Institute of Management and Health)" userId="d9a8b39e-a9d4-4d81-a719-001f6364ef6d" providerId="ADAL" clId="{56839AC3-A561-498F-B44D-B0C2E41E0EA0}" dt="2023-10-02T12:53:57.207" v="1342" actId="47"/>
        <pc:sldMkLst>
          <pc:docMk/>
          <pc:sldMk cId="3607615290" sldId="741"/>
        </pc:sldMkLst>
        <pc:spChg chg="del">
          <ac:chgData name="Helen Evans (Institute of Management and Health)" userId="d9a8b39e-a9d4-4d81-a719-001f6364ef6d" providerId="ADAL" clId="{56839AC3-A561-498F-B44D-B0C2E41E0EA0}" dt="2023-10-02T09:46:49.002" v="53" actId="700"/>
          <ac:spMkLst>
            <pc:docMk/>
            <pc:sldMk cId="3607615290" sldId="741"/>
            <ac:spMk id="2" creationId="{4BCE1112-F473-41E5-B7B2-9435C6FA22A6}"/>
          </ac:spMkLst>
        </pc:spChg>
        <pc:picChg chg="add mod">
          <ac:chgData name="Helen Evans (Institute of Management and Health)" userId="d9a8b39e-a9d4-4d81-a719-001f6364ef6d" providerId="ADAL" clId="{56839AC3-A561-498F-B44D-B0C2E41E0EA0}" dt="2023-10-02T09:47:42.781" v="59" actId="1076"/>
          <ac:picMkLst>
            <pc:docMk/>
            <pc:sldMk cId="3607615290" sldId="741"/>
            <ac:picMk id="4" creationId="{68F8D96A-0B95-4062-8F91-430C90B8766B}"/>
          </ac:picMkLst>
        </pc:picChg>
        <pc:picChg chg="add mod">
          <ac:chgData name="Helen Evans (Institute of Management and Health)" userId="d9a8b39e-a9d4-4d81-a719-001f6364ef6d" providerId="ADAL" clId="{56839AC3-A561-498F-B44D-B0C2E41E0EA0}" dt="2023-10-02T09:47:45.692" v="60" actId="1076"/>
          <ac:picMkLst>
            <pc:docMk/>
            <pc:sldMk cId="3607615290" sldId="741"/>
            <ac:picMk id="6" creationId="{E6F20EE1-BE36-41C8-9E46-1EA55547868D}"/>
          </ac:picMkLst>
        </pc:picChg>
      </pc:sldChg>
      <pc:sldChg chg="addSp modSp mod">
        <pc:chgData name="Helen Evans (Institute of Management and Health)" userId="d9a8b39e-a9d4-4d81-a719-001f6364ef6d" providerId="ADAL" clId="{56839AC3-A561-498F-B44D-B0C2E41E0EA0}" dt="2023-10-02T12:50:20.682" v="1327" actId="20577"/>
        <pc:sldMkLst>
          <pc:docMk/>
          <pc:sldMk cId="60366472" sldId="742"/>
        </pc:sldMkLst>
        <pc:spChg chg="mod">
          <ac:chgData name="Helen Evans (Institute of Management and Health)" userId="d9a8b39e-a9d4-4d81-a719-001f6364ef6d" providerId="ADAL" clId="{56839AC3-A561-498F-B44D-B0C2E41E0EA0}" dt="2023-10-02T12:48:06.264" v="1288" actId="14100"/>
          <ac:spMkLst>
            <pc:docMk/>
            <pc:sldMk cId="60366472" sldId="742"/>
            <ac:spMk id="2" creationId="{00000000-0000-0000-0000-000000000000}"/>
          </ac:spMkLst>
        </pc:spChg>
        <pc:spChg chg="add mod">
          <ac:chgData name="Helen Evans (Institute of Management and Health)" userId="d9a8b39e-a9d4-4d81-a719-001f6364ef6d" providerId="ADAL" clId="{56839AC3-A561-498F-B44D-B0C2E41E0EA0}" dt="2023-10-02T12:50:20.682" v="1327" actId="20577"/>
          <ac:spMkLst>
            <pc:docMk/>
            <pc:sldMk cId="60366472" sldId="742"/>
            <ac:spMk id="3" creationId="{76A9C357-B867-4ACF-AB83-146DAD9147DA}"/>
          </ac:spMkLst>
        </pc:spChg>
        <pc:spChg chg="mod">
          <ac:chgData name="Helen Evans (Institute of Management and Health)" userId="d9a8b39e-a9d4-4d81-a719-001f6364ef6d" providerId="ADAL" clId="{56839AC3-A561-498F-B44D-B0C2E41E0EA0}" dt="2023-10-02T12:48:12.272" v="1289" actId="14100"/>
          <ac:spMkLst>
            <pc:docMk/>
            <pc:sldMk cId="60366472" sldId="742"/>
            <ac:spMk id="4" creationId="{00000000-0000-0000-0000-000000000000}"/>
          </ac:spMkLst>
        </pc:spChg>
      </pc:sldChg>
      <pc:sldChg chg="modSp new del mod">
        <pc:chgData name="Helen Evans (Institute of Management and Health)" userId="d9a8b39e-a9d4-4d81-a719-001f6364ef6d" providerId="ADAL" clId="{56839AC3-A561-498F-B44D-B0C2E41E0EA0}" dt="2023-10-02T12:20:25.925" v="1062" actId="47"/>
        <pc:sldMkLst>
          <pc:docMk/>
          <pc:sldMk cId="1313652920" sldId="742"/>
        </pc:sldMkLst>
        <pc:spChg chg="mod">
          <ac:chgData name="Helen Evans (Institute of Management and Health)" userId="d9a8b39e-a9d4-4d81-a719-001f6364ef6d" providerId="ADAL" clId="{56839AC3-A561-498F-B44D-B0C2E41E0EA0}" dt="2023-10-02T10:04:44.395" v="96" actId="20577"/>
          <ac:spMkLst>
            <pc:docMk/>
            <pc:sldMk cId="1313652920" sldId="742"/>
            <ac:spMk id="2" creationId="{6EDB950E-8F4A-44BB-AA00-D9A8367E4B80}"/>
          </ac:spMkLst>
        </pc:spChg>
        <pc:spChg chg="mod">
          <ac:chgData name="Helen Evans (Institute of Management and Health)" userId="d9a8b39e-a9d4-4d81-a719-001f6364ef6d" providerId="ADAL" clId="{56839AC3-A561-498F-B44D-B0C2E41E0EA0}" dt="2023-10-02T10:10:47.786" v="175" actId="207"/>
          <ac:spMkLst>
            <pc:docMk/>
            <pc:sldMk cId="1313652920" sldId="742"/>
            <ac:spMk id="3" creationId="{8DE5BE9A-2494-4542-BF7F-F469053C917E}"/>
          </ac:spMkLst>
        </pc:spChg>
      </pc:sldChg>
      <pc:sldChg chg="addSp delSp modSp new mod ord setBg">
        <pc:chgData name="Helen Evans (Institute of Management and Health)" userId="d9a8b39e-a9d4-4d81-a719-001f6364ef6d" providerId="ADAL" clId="{56839AC3-A561-498F-B44D-B0C2E41E0EA0}" dt="2023-10-02T13:38:32.795" v="1497" actId="26606"/>
        <pc:sldMkLst>
          <pc:docMk/>
          <pc:sldMk cId="663756264" sldId="743"/>
        </pc:sldMkLst>
        <pc:spChg chg="mod ord">
          <ac:chgData name="Helen Evans (Institute of Management and Health)" userId="d9a8b39e-a9d4-4d81-a719-001f6364ef6d" providerId="ADAL" clId="{56839AC3-A561-498F-B44D-B0C2E41E0EA0}" dt="2023-10-02T13:38:32.795" v="1497" actId="26606"/>
          <ac:spMkLst>
            <pc:docMk/>
            <pc:sldMk cId="663756264" sldId="743"/>
            <ac:spMk id="2" creationId="{315D381B-B7B8-4025-BC98-A65586D98F1D}"/>
          </ac:spMkLst>
        </pc:spChg>
        <pc:spChg chg="del">
          <ac:chgData name="Helen Evans (Institute of Management and Health)" userId="d9a8b39e-a9d4-4d81-a719-001f6364ef6d" providerId="ADAL" clId="{56839AC3-A561-498F-B44D-B0C2E41E0EA0}" dt="2023-10-02T13:31:05.459" v="1455"/>
          <ac:spMkLst>
            <pc:docMk/>
            <pc:sldMk cId="663756264" sldId="743"/>
            <ac:spMk id="3" creationId="{296781A8-A258-4837-BADD-62332ACCDF60}"/>
          </ac:spMkLst>
        </pc:spChg>
        <pc:spChg chg="add del">
          <ac:chgData name="Helen Evans (Institute of Management and Health)" userId="d9a8b39e-a9d4-4d81-a719-001f6364ef6d" providerId="ADAL" clId="{56839AC3-A561-498F-B44D-B0C2E41E0EA0}" dt="2023-10-02T13:38:32.795" v="1497" actId="26606"/>
          <ac:spMkLst>
            <pc:docMk/>
            <pc:sldMk cId="663756264" sldId="743"/>
            <ac:spMk id="1031" creationId="{A26C624C-963C-4795-B05B-6565DB5ABD39}"/>
          </ac:spMkLst>
        </pc:spChg>
        <pc:spChg chg="add">
          <ac:chgData name="Helen Evans (Institute of Management and Health)" userId="d9a8b39e-a9d4-4d81-a719-001f6364ef6d" providerId="ADAL" clId="{56839AC3-A561-498F-B44D-B0C2E41E0EA0}" dt="2023-10-02T13:38:32.795" v="1497" actId="26606"/>
          <ac:spMkLst>
            <pc:docMk/>
            <pc:sldMk cId="663756264" sldId="743"/>
            <ac:spMk id="1036" creationId="{928F64C6-FE22-4FC1-A763-DFCC514811BD}"/>
          </ac:spMkLst>
        </pc:spChg>
        <pc:picChg chg="add mod ord">
          <ac:chgData name="Helen Evans (Institute of Management and Health)" userId="d9a8b39e-a9d4-4d81-a719-001f6364ef6d" providerId="ADAL" clId="{56839AC3-A561-498F-B44D-B0C2E41E0EA0}" dt="2023-10-02T13:38:32.795" v="1497" actId="26606"/>
          <ac:picMkLst>
            <pc:docMk/>
            <pc:sldMk cId="663756264" sldId="743"/>
            <ac:picMk id="4" creationId="{BA7C6626-6E73-46EC-BB58-2966FD1AF7C0}"/>
          </ac:picMkLst>
        </pc:picChg>
        <pc:picChg chg="add mod ord">
          <ac:chgData name="Helen Evans (Institute of Management and Health)" userId="d9a8b39e-a9d4-4d81-a719-001f6364ef6d" providerId="ADAL" clId="{56839AC3-A561-498F-B44D-B0C2E41E0EA0}" dt="2023-10-02T13:38:32.795" v="1497" actId="26606"/>
          <ac:picMkLst>
            <pc:docMk/>
            <pc:sldMk cId="663756264" sldId="743"/>
            <ac:picMk id="5" creationId="{3CD255B6-EA59-4033-8713-7D5A81826455}"/>
          </ac:picMkLst>
        </pc:picChg>
        <pc:picChg chg="add mod">
          <ac:chgData name="Helen Evans (Institute of Management and Health)" userId="d9a8b39e-a9d4-4d81-a719-001f6364ef6d" providerId="ADAL" clId="{56839AC3-A561-498F-B44D-B0C2E41E0EA0}" dt="2023-10-02T13:38:32.795" v="1497" actId="26606"/>
          <ac:picMkLst>
            <pc:docMk/>
            <pc:sldMk cId="663756264" sldId="743"/>
            <ac:picMk id="6" creationId="{F7490818-6838-4B40-BB5E-D464B8185628}"/>
          </ac:picMkLst>
        </pc:picChg>
        <pc:picChg chg="add mod">
          <ac:chgData name="Helen Evans (Institute of Management and Health)" userId="d9a8b39e-a9d4-4d81-a719-001f6364ef6d" providerId="ADAL" clId="{56839AC3-A561-498F-B44D-B0C2E41E0EA0}" dt="2023-10-02T13:38:32.795" v="1497" actId="26606"/>
          <ac:picMkLst>
            <pc:docMk/>
            <pc:sldMk cId="663756264" sldId="743"/>
            <ac:picMk id="8" creationId="{6DB3E4D2-18F3-4382-82C2-A4BB06ECA629}"/>
          </ac:picMkLst>
        </pc:picChg>
        <pc:picChg chg="add mod ord">
          <ac:chgData name="Helen Evans (Institute of Management and Health)" userId="d9a8b39e-a9d4-4d81-a719-001f6364ef6d" providerId="ADAL" clId="{56839AC3-A561-498F-B44D-B0C2E41E0EA0}" dt="2023-10-02T13:38:32.795" v="1497" actId="26606"/>
          <ac:picMkLst>
            <pc:docMk/>
            <pc:sldMk cId="663756264" sldId="743"/>
            <ac:picMk id="1026" creationId="{4DCF935F-8E57-4D21-81E0-99104A62D408}"/>
          </ac:picMkLst>
        </pc:picChg>
        <pc:cxnChg chg="add">
          <ac:chgData name="Helen Evans (Institute of Management and Health)" userId="d9a8b39e-a9d4-4d81-a719-001f6364ef6d" providerId="ADAL" clId="{56839AC3-A561-498F-B44D-B0C2E41E0EA0}" dt="2023-10-02T13:38:32.795" v="1497" actId="26606"/>
          <ac:cxnSpMkLst>
            <pc:docMk/>
            <pc:sldMk cId="663756264" sldId="743"/>
            <ac:cxnSpMk id="1038" creationId="{5C34627B-48E6-4F4D-B843-97717A86B490}"/>
          </ac:cxnSpMkLst>
        </pc:cxnChg>
      </pc:sldChg>
      <pc:sldChg chg="addSp delSp modSp new del mod modClrScheme chgLayout modNotesTx">
        <pc:chgData name="Helen Evans (Institute of Management and Health)" userId="d9a8b39e-a9d4-4d81-a719-001f6364ef6d" providerId="ADAL" clId="{56839AC3-A561-498F-B44D-B0C2E41E0EA0}" dt="2023-10-02T12:20:25.925" v="1062" actId="47"/>
        <pc:sldMkLst>
          <pc:docMk/>
          <pc:sldMk cId="2831063871" sldId="743"/>
        </pc:sldMkLst>
        <pc:spChg chg="del mod ord">
          <ac:chgData name="Helen Evans (Institute of Management and Health)" userId="d9a8b39e-a9d4-4d81-a719-001f6364ef6d" providerId="ADAL" clId="{56839AC3-A561-498F-B44D-B0C2E41E0EA0}" dt="2023-10-02T10:13:55.471" v="177" actId="700"/>
          <ac:spMkLst>
            <pc:docMk/>
            <pc:sldMk cId="2831063871" sldId="743"/>
            <ac:spMk id="2" creationId="{E6B26E5C-BC86-4E97-8E1C-60D21AB18AA7}"/>
          </ac:spMkLst>
        </pc:spChg>
        <pc:spChg chg="add mod ord">
          <ac:chgData name="Helen Evans (Institute of Management and Health)" userId="d9a8b39e-a9d4-4d81-a719-001f6364ef6d" providerId="ADAL" clId="{56839AC3-A561-498F-B44D-B0C2E41E0EA0}" dt="2023-10-02T10:14:02.359" v="196" actId="20577"/>
          <ac:spMkLst>
            <pc:docMk/>
            <pc:sldMk cId="2831063871" sldId="743"/>
            <ac:spMk id="3" creationId="{0C924319-32F8-4709-A482-9DF7D33AF8DF}"/>
          </ac:spMkLst>
        </pc:spChg>
        <pc:spChg chg="add mod ord">
          <ac:chgData name="Helen Evans (Institute of Management and Health)" userId="d9a8b39e-a9d4-4d81-a719-001f6364ef6d" providerId="ADAL" clId="{56839AC3-A561-498F-B44D-B0C2E41E0EA0}" dt="2023-10-02T10:14:39.313" v="206" actId="20577"/>
          <ac:spMkLst>
            <pc:docMk/>
            <pc:sldMk cId="2831063871" sldId="743"/>
            <ac:spMk id="4" creationId="{53917AD4-EA8B-49A5-8669-9BBE296D3DB0}"/>
          </ac:spMkLst>
        </pc:spChg>
      </pc:sldChg>
      <pc:sldChg chg="addSp delSp modSp new del mod modClrScheme chgLayout">
        <pc:chgData name="Helen Evans (Institute of Management and Health)" userId="d9a8b39e-a9d4-4d81-a719-001f6364ef6d" providerId="ADAL" clId="{56839AC3-A561-498F-B44D-B0C2E41E0EA0}" dt="2023-10-02T12:20:25.925" v="1062" actId="47"/>
        <pc:sldMkLst>
          <pc:docMk/>
          <pc:sldMk cId="3609134451" sldId="744"/>
        </pc:sldMkLst>
        <pc:spChg chg="del mod ord">
          <ac:chgData name="Helen Evans (Institute of Management and Health)" userId="d9a8b39e-a9d4-4d81-a719-001f6364ef6d" providerId="ADAL" clId="{56839AC3-A561-498F-B44D-B0C2E41E0EA0}" dt="2023-10-02T10:16:26.872" v="299" actId="700"/>
          <ac:spMkLst>
            <pc:docMk/>
            <pc:sldMk cId="3609134451" sldId="744"/>
            <ac:spMk id="2" creationId="{6D937753-A834-417D-98AE-673DF492E8C6}"/>
          </ac:spMkLst>
        </pc:spChg>
        <pc:spChg chg="add mod ord">
          <ac:chgData name="Helen Evans (Institute of Management and Health)" userId="d9a8b39e-a9d4-4d81-a719-001f6364ef6d" providerId="ADAL" clId="{56839AC3-A561-498F-B44D-B0C2E41E0EA0}" dt="2023-10-02T10:16:38.683" v="301" actId="20578"/>
          <ac:spMkLst>
            <pc:docMk/>
            <pc:sldMk cId="3609134451" sldId="744"/>
            <ac:spMk id="3" creationId="{9645FCB0-A75F-4844-928A-46AC8D1E92ED}"/>
          </ac:spMkLst>
        </pc:spChg>
        <pc:spChg chg="add mod ord">
          <ac:chgData name="Helen Evans (Institute of Management and Health)" userId="d9a8b39e-a9d4-4d81-a719-001f6364ef6d" providerId="ADAL" clId="{56839AC3-A561-498F-B44D-B0C2E41E0EA0}" dt="2023-10-02T10:19:58.177" v="514" actId="114"/>
          <ac:spMkLst>
            <pc:docMk/>
            <pc:sldMk cId="3609134451" sldId="744"/>
            <ac:spMk id="4" creationId="{C3A7DF1B-516A-4722-A2A2-6C3A84725A81}"/>
          </ac:spMkLst>
        </pc:spChg>
      </pc:sldChg>
      <pc:sldChg chg="addSp delSp modSp del mod setBg">
        <pc:chgData name="Helen Evans (Institute of Management and Health)" userId="d9a8b39e-a9d4-4d81-a719-001f6364ef6d" providerId="ADAL" clId="{56839AC3-A561-498F-B44D-B0C2E41E0EA0}" dt="2023-10-02T10:44:57.351" v="595" actId="47"/>
        <pc:sldMkLst>
          <pc:docMk/>
          <pc:sldMk cId="1678634404" sldId="745"/>
        </pc:sldMkLst>
        <pc:spChg chg="del">
          <ac:chgData name="Helen Evans (Institute of Management and Health)" userId="d9a8b39e-a9d4-4d81-a719-001f6364ef6d" providerId="ADAL" clId="{56839AC3-A561-498F-B44D-B0C2E41E0EA0}" dt="2023-10-02T10:40:15.895" v="534" actId="478"/>
          <ac:spMkLst>
            <pc:docMk/>
            <pc:sldMk cId="1678634404" sldId="745"/>
            <ac:spMk id="4" creationId="{00000000-0000-0000-0000-000000000000}"/>
          </ac:spMkLst>
        </pc:spChg>
        <pc:spChg chg="del mod">
          <ac:chgData name="Helen Evans (Institute of Management and Health)" userId="d9a8b39e-a9d4-4d81-a719-001f6364ef6d" providerId="ADAL" clId="{56839AC3-A561-498F-B44D-B0C2E41E0EA0}" dt="2023-10-02T10:40:39.303" v="538" actId="478"/>
          <ac:spMkLst>
            <pc:docMk/>
            <pc:sldMk cId="1678634404" sldId="745"/>
            <ac:spMk id="6" creationId="{00000000-0000-0000-0000-000000000000}"/>
          </ac:spMkLst>
        </pc:spChg>
        <pc:spChg chg="add del">
          <ac:chgData name="Helen Evans (Institute of Management and Health)" userId="d9a8b39e-a9d4-4d81-a719-001f6364ef6d" providerId="ADAL" clId="{56839AC3-A561-498F-B44D-B0C2E41E0EA0}" dt="2023-10-02T10:40:24.473" v="535" actId="478"/>
          <ac:spMkLst>
            <pc:docMk/>
            <pc:sldMk cId="1678634404" sldId="745"/>
            <ac:spMk id="7" creationId="{00000000-0000-0000-0000-000000000000}"/>
          </ac:spMkLst>
        </pc:spChg>
        <pc:spChg chg="del">
          <ac:chgData name="Helen Evans (Institute of Management and Health)" userId="d9a8b39e-a9d4-4d81-a719-001f6364ef6d" providerId="ADAL" clId="{56839AC3-A561-498F-B44D-B0C2E41E0EA0}" dt="2023-10-02T10:40:32.043" v="536" actId="478"/>
          <ac:spMkLst>
            <pc:docMk/>
            <pc:sldMk cId="1678634404" sldId="745"/>
            <ac:spMk id="8" creationId="{00000000-0000-0000-0000-000000000000}"/>
          </ac:spMkLst>
        </pc:spChg>
        <pc:picChg chg="add del">
          <ac:chgData name="Helen Evans (Institute of Management and Health)" userId="d9a8b39e-a9d4-4d81-a719-001f6364ef6d" providerId="ADAL" clId="{56839AC3-A561-498F-B44D-B0C2E41E0EA0}" dt="2023-10-02T10:39:57.677" v="532" actId="478"/>
          <ac:picMkLst>
            <pc:docMk/>
            <pc:sldMk cId="1678634404" sldId="745"/>
            <ac:picMk id="2" creationId="{00000000-0000-0000-0000-000000000000}"/>
          </ac:picMkLst>
        </pc:picChg>
        <pc:picChg chg="del">
          <ac:chgData name="Helen Evans (Institute of Management and Health)" userId="d9a8b39e-a9d4-4d81-a719-001f6364ef6d" providerId="ADAL" clId="{56839AC3-A561-498F-B44D-B0C2E41E0EA0}" dt="2023-10-02T10:40:08.116" v="533" actId="478"/>
          <ac:picMkLst>
            <pc:docMk/>
            <pc:sldMk cId="1678634404" sldId="745"/>
            <ac:picMk id="3" creationId="{00000000-0000-0000-0000-000000000000}"/>
          </ac:picMkLst>
        </pc:picChg>
        <pc:picChg chg="add del">
          <ac:chgData name="Helen Evans (Institute of Management and Health)" userId="d9a8b39e-a9d4-4d81-a719-001f6364ef6d" providerId="ADAL" clId="{56839AC3-A561-498F-B44D-B0C2E41E0EA0}" dt="2023-10-02T10:39:51.049" v="531" actId="478"/>
          <ac:picMkLst>
            <pc:docMk/>
            <pc:sldMk cId="1678634404" sldId="745"/>
            <ac:picMk id="12" creationId="{12A3F36A-A7E4-4AB7-B5E7-E60C5EAE69AC}"/>
          </ac:picMkLst>
        </pc:picChg>
      </pc:sldChg>
      <pc:sldChg chg="addSp delSp modSp new del mod modClrScheme chgLayout">
        <pc:chgData name="Helen Evans (Institute of Management and Health)" userId="d9a8b39e-a9d4-4d81-a719-001f6364ef6d" providerId="ADAL" clId="{56839AC3-A561-498F-B44D-B0C2E41E0EA0}" dt="2023-10-02T11:19:56.846" v="697" actId="47"/>
        <pc:sldMkLst>
          <pc:docMk/>
          <pc:sldMk cId="2140414111" sldId="745"/>
        </pc:sldMkLst>
        <pc:spChg chg="del">
          <ac:chgData name="Helen Evans (Institute of Management and Health)" userId="d9a8b39e-a9d4-4d81-a719-001f6364ef6d" providerId="ADAL" clId="{56839AC3-A561-498F-B44D-B0C2E41E0EA0}" dt="2023-10-02T10:48:07.328" v="599" actId="700"/>
          <ac:spMkLst>
            <pc:docMk/>
            <pc:sldMk cId="2140414111" sldId="745"/>
            <ac:spMk id="2" creationId="{15DEB23F-E048-490E-9EB3-ACFFF7606362}"/>
          </ac:spMkLst>
        </pc:spChg>
        <pc:spChg chg="del mod ord">
          <ac:chgData name="Helen Evans (Institute of Management and Health)" userId="d9a8b39e-a9d4-4d81-a719-001f6364ef6d" providerId="ADAL" clId="{56839AC3-A561-498F-B44D-B0C2E41E0EA0}" dt="2023-10-02T10:48:07.328" v="599" actId="700"/>
          <ac:spMkLst>
            <pc:docMk/>
            <pc:sldMk cId="2140414111" sldId="745"/>
            <ac:spMk id="3" creationId="{1DB72BEF-F656-48E4-BCCF-38DF00AE55FE}"/>
          </ac:spMkLst>
        </pc:spChg>
        <pc:spChg chg="add mod ord">
          <ac:chgData name="Helen Evans (Institute of Management and Health)" userId="d9a8b39e-a9d4-4d81-a719-001f6364ef6d" providerId="ADAL" clId="{56839AC3-A561-498F-B44D-B0C2E41E0EA0}" dt="2023-10-02T10:48:07.328" v="599" actId="700"/>
          <ac:spMkLst>
            <pc:docMk/>
            <pc:sldMk cId="2140414111" sldId="745"/>
            <ac:spMk id="4" creationId="{F61A9655-F516-49E8-9801-1B3D08EA5239}"/>
          </ac:spMkLst>
        </pc:spChg>
        <pc:spChg chg="add mod ord">
          <ac:chgData name="Helen Evans (Institute of Management and Health)" userId="d9a8b39e-a9d4-4d81-a719-001f6364ef6d" providerId="ADAL" clId="{56839AC3-A561-498F-B44D-B0C2E41E0EA0}" dt="2023-10-02T10:48:07.328" v="599" actId="700"/>
          <ac:spMkLst>
            <pc:docMk/>
            <pc:sldMk cId="2140414111" sldId="745"/>
            <ac:spMk id="5" creationId="{FFA586FB-54F9-495E-8D3C-5A337D152125}"/>
          </ac:spMkLst>
        </pc:spChg>
        <pc:picChg chg="add mod modCrop">
          <ac:chgData name="Helen Evans (Institute of Management and Health)" userId="d9a8b39e-a9d4-4d81-a719-001f6364ef6d" providerId="ADAL" clId="{56839AC3-A561-498F-B44D-B0C2E41E0EA0}" dt="2023-10-02T10:49:24.153" v="611" actId="14100"/>
          <ac:picMkLst>
            <pc:docMk/>
            <pc:sldMk cId="2140414111" sldId="745"/>
            <ac:picMk id="7" creationId="{7382B7EA-8346-40C4-9ED4-98F7D1B97FAD}"/>
          </ac:picMkLst>
        </pc:picChg>
      </pc:sldChg>
      <pc:sldChg chg="addSp delSp modSp new del mod modClrScheme chgLayout">
        <pc:chgData name="Helen Evans (Institute of Management and Health)" userId="d9a8b39e-a9d4-4d81-a719-001f6364ef6d" providerId="ADAL" clId="{56839AC3-A561-498F-B44D-B0C2E41E0EA0}" dt="2023-10-02T11:07:42.259" v="696" actId="47"/>
        <pc:sldMkLst>
          <pc:docMk/>
          <pc:sldMk cId="473479406" sldId="746"/>
        </pc:sldMkLst>
        <pc:spChg chg="del mod ord">
          <ac:chgData name="Helen Evans (Institute of Management and Health)" userId="d9a8b39e-a9d4-4d81-a719-001f6364ef6d" providerId="ADAL" clId="{56839AC3-A561-498F-B44D-B0C2E41E0EA0}" dt="2023-10-02T11:01:56.419" v="615" actId="700"/>
          <ac:spMkLst>
            <pc:docMk/>
            <pc:sldMk cId="473479406" sldId="746"/>
            <ac:spMk id="2" creationId="{546E9A26-97E0-4485-9141-085AD19028F2}"/>
          </ac:spMkLst>
        </pc:spChg>
        <pc:spChg chg="del">
          <ac:chgData name="Helen Evans (Institute of Management and Health)" userId="d9a8b39e-a9d4-4d81-a719-001f6364ef6d" providerId="ADAL" clId="{56839AC3-A561-498F-B44D-B0C2E41E0EA0}" dt="2023-10-02T11:01:56.419" v="615" actId="700"/>
          <ac:spMkLst>
            <pc:docMk/>
            <pc:sldMk cId="473479406" sldId="746"/>
            <ac:spMk id="3" creationId="{730CA4D6-D931-44FD-8900-42EFF6F28D0F}"/>
          </ac:spMkLst>
        </pc:spChg>
        <pc:spChg chg="add mod ord">
          <ac:chgData name="Helen Evans (Institute of Management and Health)" userId="d9a8b39e-a9d4-4d81-a719-001f6364ef6d" providerId="ADAL" clId="{56839AC3-A561-498F-B44D-B0C2E41E0EA0}" dt="2023-10-02T11:01:56.419" v="615" actId="700"/>
          <ac:spMkLst>
            <pc:docMk/>
            <pc:sldMk cId="473479406" sldId="746"/>
            <ac:spMk id="4" creationId="{D486452F-F862-48FC-96C7-F13524284565}"/>
          </ac:spMkLst>
        </pc:spChg>
        <pc:spChg chg="add mod ord">
          <ac:chgData name="Helen Evans (Institute of Management and Health)" userId="d9a8b39e-a9d4-4d81-a719-001f6364ef6d" providerId="ADAL" clId="{56839AC3-A561-498F-B44D-B0C2E41E0EA0}" dt="2023-10-02T11:01:56.419" v="615" actId="700"/>
          <ac:spMkLst>
            <pc:docMk/>
            <pc:sldMk cId="473479406" sldId="746"/>
            <ac:spMk id="5" creationId="{CA53A30D-9371-4F11-B0B6-6FFEFEB84BF5}"/>
          </ac:spMkLst>
        </pc:spChg>
      </pc:sldChg>
      <pc:sldChg chg="del">
        <pc:chgData name="Helen Evans (Institute of Management and Health)" userId="d9a8b39e-a9d4-4d81-a719-001f6364ef6d" providerId="ADAL" clId="{56839AC3-A561-498F-B44D-B0C2E41E0EA0}" dt="2023-10-02T10:39:46.317" v="530" actId="47"/>
        <pc:sldMkLst>
          <pc:docMk/>
          <pc:sldMk cId="673244210" sldId="746"/>
        </pc:sldMkLst>
      </pc:sldChg>
      <pc:sldChg chg="add del">
        <pc:chgData name="Helen Evans (Institute of Management and Health)" userId="d9a8b39e-a9d4-4d81-a719-001f6364ef6d" providerId="ADAL" clId="{56839AC3-A561-498F-B44D-B0C2E41E0EA0}" dt="2023-10-02T10:41:27.093" v="540"/>
        <pc:sldMkLst>
          <pc:docMk/>
          <pc:sldMk cId="1987123014" sldId="746"/>
        </pc:sldMkLst>
      </pc:sldChg>
      <pc:sldChg chg="del">
        <pc:chgData name="Helen Evans (Institute of Management and Health)" userId="d9a8b39e-a9d4-4d81-a719-001f6364ef6d" providerId="ADAL" clId="{56839AC3-A561-498F-B44D-B0C2E41E0EA0}" dt="2023-10-02T11:01:33.079" v="613"/>
        <pc:sldMkLst>
          <pc:docMk/>
          <pc:sldMk cId="2147293056" sldId="746"/>
        </pc:sldMkLst>
      </pc:sldChg>
      <pc:sldChg chg="del">
        <pc:chgData name="Helen Evans (Institute of Management and Health)" userId="d9a8b39e-a9d4-4d81-a719-001f6364ef6d" providerId="ADAL" clId="{56839AC3-A561-498F-B44D-B0C2E41E0EA0}" dt="2023-10-02T10:39:46.317" v="530" actId="47"/>
        <pc:sldMkLst>
          <pc:docMk/>
          <pc:sldMk cId="510358493" sldId="747"/>
        </pc:sldMkLst>
      </pc:sldChg>
      <pc:sldChg chg="add del">
        <pc:chgData name="Helen Evans (Institute of Management and Health)" userId="d9a8b39e-a9d4-4d81-a719-001f6364ef6d" providerId="ADAL" clId="{56839AC3-A561-498F-B44D-B0C2E41E0EA0}" dt="2023-10-02T10:41:27.093" v="540"/>
        <pc:sldMkLst>
          <pc:docMk/>
          <pc:sldMk cId="673244210" sldId="747"/>
        </pc:sldMkLst>
      </pc:sldChg>
      <pc:sldChg chg="del">
        <pc:chgData name="Helen Evans (Institute of Management and Health)" userId="d9a8b39e-a9d4-4d81-a719-001f6364ef6d" providerId="ADAL" clId="{56839AC3-A561-498F-B44D-B0C2E41E0EA0}" dt="2023-10-02T11:01:33.079" v="613"/>
        <pc:sldMkLst>
          <pc:docMk/>
          <pc:sldMk cId="818900891" sldId="747"/>
        </pc:sldMkLst>
      </pc:sldChg>
      <pc:sldChg chg="modSp del mod">
        <pc:chgData name="Helen Evans (Institute of Management and Health)" userId="d9a8b39e-a9d4-4d81-a719-001f6364ef6d" providerId="ADAL" clId="{56839AC3-A561-498F-B44D-B0C2E41E0EA0}" dt="2023-10-02T11:19:56.846" v="697" actId="47"/>
        <pc:sldMkLst>
          <pc:docMk/>
          <pc:sldMk cId="2147293056" sldId="747"/>
        </pc:sldMkLst>
        <pc:spChg chg="mod">
          <ac:chgData name="Helen Evans (Institute of Management and Health)" userId="d9a8b39e-a9d4-4d81-a719-001f6364ef6d" providerId="ADAL" clId="{56839AC3-A561-498F-B44D-B0C2E41E0EA0}" dt="2023-10-02T11:02:06.238" v="624" actId="27636"/>
          <ac:spMkLst>
            <pc:docMk/>
            <pc:sldMk cId="2147293056" sldId="747"/>
            <ac:spMk id="2" creationId="{00000000-0000-0000-0000-000000000000}"/>
          </ac:spMkLst>
        </pc:spChg>
      </pc:sldChg>
      <pc:sldChg chg="add del">
        <pc:chgData name="Helen Evans (Institute of Management and Health)" userId="d9a8b39e-a9d4-4d81-a719-001f6364ef6d" providerId="ADAL" clId="{56839AC3-A561-498F-B44D-B0C2E41E0EA0}" dt="2023-10-02T10:41:27.093" v="540"/>
        <pc:sldMkLst>
          <pc:docMk/>
          <pc:sldMk cId="510358493" sldId="748"/>
        </pc:sldMkLst>
      </pc:sldChg>
      <pc:sldChg chg="modSp del mod">
        <pc:chgData name="Helen Evans (Institute of Management and Health)" userId="d9a8b39e-a9d4-4d81-a719-001f6364ef6d" providerId="ADAL" clId="{56839AC3-A561-498F-B44D-B0C2E41E0EA0}" dt="2023-10-02T11:19:56.846" v="697" actId="47"/>
        <pc:sldMkLst>
          <pc:docMk/>
          <pc:sldMk cId="818900891" sldId="748"/>
        </pc:sldMkLst>
        <pc:spChg chg="mod">
          <ac:chgData name="Helen Evans (Institute of Management and Health)" userId="d9a8b39e-a9d4-4d81-a719-001f6364ef6d" providerId="ADAL" clId="{56839AC3-A561-498F-B44D-B0C2E41E0EA0}" dt="2023-10-02T11:02:06.253" v="625" actId="27636"/>
          <ac:spMkLst>
            <pc:docMk/>
            <pc:sldMk cId="818900891" sldId="748"/>
            <ac:spMk id="2" creationId="{00000000-0000-0000-0000-000000000000}"/>
          </ac:spMkLst>
        </pc:spChg>
      </pc:sldChg>
      <pc:sldChg chg="del">
        <pc:chgData name="Helen Evans (Institute of Management and Health)" userId="d9a8b39e-a9d4-4d81-a719-001f6364ef6d" providerId="ADAL" clId="{56839AC3-A561-498F-B44D-B0C2E41E0EA0}" dt="2023-10-02T10:39:46.317" v="530" actId="47"/>
        <pc:sldMkLst>
          <pc:docMk/>
          <pc:sldMk cId="1432491305" sldId="748"/>
        </pc:sldMkLst>
      </pc:sldChg>
      <pc:sldChg chg="del">
        <pc:chgData name="Helen Evans (Institute of Management and Health)" userId="d9a8b39e-a9d4-4d81-a719-001f6364ef6d" providerId="ADAL" clId="{56839AC3-A561-498F-B44D-B0C2E41E0EA0}" dt="2023-10-02T11:01:33.079" v="613"/>
        <pc:sldMkLst>
          <pc:docMk/>
          <pc:sldMk cId="1909910111" sldId="748"/>
        </pc:sldMkLst>
      </pc:sldChg>
      <pc:sldChg chg="add del">
        <pc:chgData name="Helen Evans (Institute of Management and Health)" userId="d9a8b39e-a9d4-4d81-a719-001f6364ef6d" providerId="ADAL" clId="{56839AC3-A561-498F-B44D-B0C2E41E0EA0}" dt="2023-10-02T10:41:27.093" v="540"/>
        <pc:sldMkLst>
          <pc:docMk/>
          <pc:sldMk cId="1432491305" sldId="749"/>
        </pc:sldMkLst>
      </pc:sldChg>
      <pc:sldChg chg="modSp del mod">
        <pc:chgData name="Helen Evans (Institute of Management and Health)" userId="d9a8b39e-a9d4-4d81-a719-001f6364ef6d" providerId="ADAL" clId="{56839AC3-A561-498F-B44D-B0C2E41E0EA0}" dt="2023-10-02T11:19:56.846" v="697" actId="47"/>
        <pc:sldMkLst>
          <pc:docMk/>
          <pc:sldMk cId="1909910111" sldId="749"/>
        </pc:sldMkLst>
        <pc:spChg chg="mod">
          <ac:chgData name="Helen Evans (Institute of Management and Health)" userId="d9a8b39e-a9d4-4d81-a719-001f6364ef6d" providerId="ADAL" clId="{56839AC3-A561-498F-B44D-B0C2E41E0EA0}" dt="2023-10-02T11:02:06.306" v="630" actId="27636"/>
          <ac:spMkLst>
            <pc:docMk/>
            <pc:sldMk cId="1909910111" sldId="749"/>
            <ac:spMk id="2" creationId="{00000000-0000-0000-0000-000000000000}"/>
          </ac:spMkLst>
        </pc:spChg>
        <pc:spChg chg="mod">
          <ac:chgData name="Helen Evans (Institute of Management and Health)" userId="d9a8b39e-a9d4-4d81-a719-001f6364ef6d" providerId="ADAL" clId="{56839AC3-A561-498F-B44D-B0C2E41E0EA0}" dt="2023-10-02T11:07:26.294" v="694" actId="14100"/>
          <ac:spMkLst>
            <pc:docMk/>
            <pc:sldMk cId="1909910111" sldId="749"/>
            <ac:spMk id="3" creationId="{00000000-0000-0000-0000-000000000000}"/>
          </ac:spMkLst>
        </pc:spChg>
        <pc:picChg chg="mod">
          <ac:chgData name="Helen Evans (Institute of Management and Health)" userId="d9a8b39e-a9d4-4d81-a719-001f6364ef6d" providerId="ADAL" clId="{56839AC3-A561-498F-B44D-B0C2E41E0EA0}" dt="2023-10-02T11:07:30.306" v="695" actId="1076"/>
          <ac:picMkLst>
            <pc:docMk/>
            <pc:sldMk cId="1909910111" sldId="749"/>
            <ac:picMk id="4" creationId="{00000000-0000-0000-0000-000000000000}"/>
          </ac:picMkLst>
        </pc:picChg>
      </pc:sldChg>
      <pc:sldChg chg="del">
        <pc:chgData name="Helen Evans (Institute of Management and Health)" userId="d9a8b39e-a9d4-4d81-a719-001f6364ef6d" providerId="ADAL" clId="{56839AC3-A561-498F-B44D-B0C2E41E0EA0}" dt="2023-10-02T10:39:46.317" v="530" actId="47"/>
        <pc:sldMkLst>
          <pc:docMk/>
          <pc:sldMk cId="2116808223" sldId="749"/>
        </pc:sldMkLst>
      </pc:sldChg>
      <pc:sldChg chg="del">
        <pc:chgData name="Helen Evans (Institute of Management and Health)" userId="d9a8b39e-a9d4-4d81-a719-001f6364ef6d" providerId="ADAL" clId="{56839AC3-A561-498F-B44D-B0C2E41E0EA0}" dt="2023-10-02T10:39:46.317" v="530" actId="47"/>
        <pc:sldMkLst>
          <pc:docMk/>
          <pc:sldMk cId="403943168" sldId="750"/>
        </pc:sldMkLst>
      </pc:sldChg>
      <pc:sldChg chg="add del">
        <pc:chgData name="Helen Evans (Institute of Management and Health)" userId="d9a8b39e-a9d4-4d81-a719-001f6364ef6d" providerId="ADAL" clId="{56839AC3-A561-498F-B44D-B0C2E41E0EA0}" dt="2023-10-02T10:41:27.093" v="540"/>
        <pc:sldMkLst>
          <pc:docMk/>
          <pc:sldMk cId="2116808223" sldId="750"/>
        </pc:sldMkLst>
      </pc:sldChg>
      <pc:sldChg chg="del">
        <pc:chgData name="Helen Evans (Institute of Management and Health)" userId="d9a8b39e-a9d4-4d81-a719-001f6364ef6d" providerId="ADAL" clId="{56839AC3-A561-498F-B44D-B0C2E41E0EA0}" dt="2023-10-02T10:39:46.317" v="530" actId="47"/>
        <pc:sldMkLst>
          <pc:docMk/>
          <pc:sldMk cId="69659611" sldId="751"/>
        </pc:sldMkLst>
      </pc:sldChg>
      <pc:sldChg chg="add del">
        <pc:chgData name="Helen Evans (Institute of Management and Health)" userId="d9a8b39e-a9d4-4d81-a719-001f6364ef6d" providerId="ADAL" clId="{56839AC3-A561-498F-B44D-B0C2E41E0EA0}" dt="2023-10-02T10:41:27.093" v="540"/>
        <pc:sldMkLst>
          <pc:docMk/>
          <pc:sldMk cId="403943168" sldId="751"/>
        </pc:sldMkLst>
      </pc:sldChg>
      <pc:sldChg chg="add del">
        <pc:chgData name="Helen Evans (Institute of Management and Health)" userId="d9a8b39e-a9d4-4d81-a719-001f6364ef6d" providerId="ADAL" clId="{56839AC3-A561-498F-B44D-B0C2E41E0EA0}" dt="2023-10-02T10:41:27.093" v="540"/>
        <pc:sldMkLst>
          <pc:docMk/>
          <pc:sldMk cId="69659611" sldId="752"/>
        </pc:sldMkLst>
      </pc:sldChg>
      <pc:sldChg chg="del">
        <pc:chgData name="Helen Evans (Institute of Management and Health)" userId="d9a8b39e-a9d4-4d81-a719-001f6364ef6d" providerId="ADAL" clId="{56839AC3-A561-498F-B44D-B0C2E41E0EA0}" dt="2023-10-02T10:39:46.317" v="530" actId="47"/>
        <pc:sldMkLst>
          <pc:docMk/>
          <pc:sldMk cId="2147293056" sldId="752"/>
        </pc:sldMkLst>
      </pc:sldChg>
      <pc:sldChg chg="del">
        <pc:chgData name="Helen Evans (Institute of Management and Health)" userId="d9a8b39e-a9d4-4d81-a719-001f6364ef6d" providerId="ADAL" clId="{56839AC3-A561-498F-B44D-B0C2E41E0EA0}" dt="2023-10-02T10:39:46.317" v="530" actId="47"/>
        <pc:sldMkLst>
          <pc:docMk/>
          <pc:sldMk cId="818900891" sldId="753"/>
        </pc:sldMkLst>
      </pc:sldChg>
      <pc:sldChg chg="add del">
        <pc:chgData name="Helen Evans (Institute of Management and Health)" userId="d9a8b39e-a9d4-4d81-a719-001f6364ef6d" providerId="ADAL" clId="{56839AC3-A561-498F-B44D-B0C2E41E0EA0}" dt="2023-10-02T10:41:27.093" v="540"/>
        <pc:sldMkLst>
          <pc:docMk/>
          <pc:sldMk cId="2147293056" sldId="753"/>
        </pc:sldMkLst>
      </pc:sldChg>
      <pc:sldChg chg="add del">
        <pc:chgData name="Helen Evans (Institute of Management and Health)" userId="d9a8b39e-a9d4-4d81-a719-001f6364ef6d" providerId="ADAL" clId="{56839AC3-A561-498F-B44D-B0C2E41E0EA0}" dt="2023-10-02T10:41:27.093" v="540"/>
        <pc:sldMkLst>
          <pc:docMk/>
          <pc:sldMk cId="818900891" sldId="754"/>
        </pc:sldMkLst>
      </pc:sldChg>
      <pc:sldChg chg="del">
        <pc:chgData name="Helen Evans (Institute of Management and Health)" userId="d9a8b39e-a9d4-4d81-a719-001f6364ef6d" providerId="ADAL" clId="{56839AC3-A561-498F-B44D-B0C2E41E0EA0}" dt="2023-10-02T10:39:46.317" v="530" actId="47"/>
        <pc:sldMkLst>
          <pc:docMk/>
          <pc:sldMk cId="2828247528" sldId="754"/>
        </pc:sldMkLst>
      </pc:sldChg>
      <pc:sldChg chg="del">
        <pc:chgData name="Helen Evans (Institute of Management and Health)" userId="d9a8b39e-a9d4-4d81-a719-001f6364ef6d" providerId="ADAL" clId="{56839AC3-A561-498F-B44D-B0C2E41E0EA0}" dt="2023-10-02T10:39:46.317" v="530" actId="47"/>
        <pc:sldMkLst>
          <pc:docMk/>
          <pc:sldMk cId="1093856988" sldId="755"/>
        </pc:sldMkLst>
      </pc:sldChg>
      <pc:sldChg chg="add del">
        <pc:chgData name="Helen Evans (Institute of Management and Health)" userId="d9a8b39e-a9d4-4d81-a719-001f6364ef6d" providerId="ADAL" clId="{56839AC3-A561-498F-B44D-B0C2E41E0EA0}" dt="2023-10-02T10:41:27.093" v="540"/>
        <pc:sldMkLst>
          <pc:docMk/>
          <pc:sldMk cId="2828247528" sldId="755"/>
        </pc:sldMkLst>
      </pc:sldChg>
      <pc:sldChg chg="del">
        <pc:chgData name="Helen Evans (Institute of Management and Health)" userId="d9a8b39e-a9d4-4d81-a719-001f6364ef6d" providerId="ADAL" clId="{56839AC3-A561-498F-B44D-B0C2E41E0EA0}" dt="2023-10-02T10:39:46.317" v="530" actId="47"/>
        <pc:sldMkLst>
          <pc:docMk/>
          <pc:sldMk cId="578156929" sldId="756"/>
        </pc:sldMkLst>
      </pc:sldChg>
      <pc:sldChg chg="add del">
        <pc:chgData name="Helen Evans (Institute of Management and Health)" userId="d9a8b39e-a9d4-4d81-a719-001f6364ef6d" providerId="ADAL" clId="{56839AC3-A561-498F-B44D-B0C2E41E0EA0}" dt="2023-10-02T10:41:27.093" v="540"/>
        <pc:sldMkLst>
          <pc:docMk/>
          <pc:sldMk cId="1093856988" sldId="756"/>
        </pc:sldMkLst>
      </pc:sldChg>
      <pc:sldChg chg="del">
        <pc:chgData name="Helen Evans (Institute of Management and Health)" userId="d9a8b39e-a9d4-4d81-a719-001f6364ef6d" providerId="ADAL" clId="{56839AC3-A561-498F-B44D-B0C2E41E0EA0}" dt="2023-10-02T10:39:46.317" v="530" actId="47"/>
        <pc:sldMkLst>
          <pc:docMk/>
          <pc:sldMk cId="412067277" sldId="757"/>
        </pc:sldMkLst>
      </pc:sldChg>
      <pc:sldChg chg="add del">
        <pc:chgData name="Helen Evans (Institute of Management and Health)" userId="d9a8b39e-a9d4-4d81-a719-001f6364ef6d" providerId="ADAL" clId="{56839AC3-A561-498F-B44D-B0C2E41E0EA0}" dt="2023-10-02T10:41:27.093" v="540"/>
        <pc:sldMkLst>
          <pc:docMk/>
          <pc:sldMk cId="578156929" sldId="757"/>
        </pc:sldMkLst>
      </pc:sldChg>
      <pc:sldChg chg="add del">
        <pc:chgData name="Helen Evans (Institute of Management and Health)" userId="d9a8b39e-a9d4-4d81-a719-001f6364ef6d" providerId="ADAL" clId="{56839AC3-A561-498F-B44D-B0C2E41E0EA0}" dt="2023-10-02T10:41:27.093" v="540"/>
        <pc:sldMkLst>
          <pc:docMk/>
          <pc:sldMk cId="412067277" sldId="758"/>
        </pc:sldMkLst>
      </pc:sldChg>
      <pc:sldChg chg="del">
        <pc:chgData name="Helen Evans (Institute of Management and Health)" userId="d9a8b39e-a9d4-4d81-a719-001f6364ef6d" providerId="ADAL" clId="{56839AC3-A561-498F-B44D-B0C2E41E0EA0}" dt="2023-10-02T10:39:46.317" v="530" actId="47"/>
        <pc:sldMkLst>
          <pc:docMk/>
          <pc:sldMk cId="1909910111" sldId="758"/>
        </pc:sldMkLst>
      </pc:sldChg>
      <pc:sldChg chg="add del">
        <pc:chgData name="Helen Evans (Institute of Management and Health)" userId="d9a8b39e-a9d4-4d81-a719-001f6364ef6d" providerId="ADAL" clId="{56839AC3-A561-498F-B44D-B0C2E41E0EA0}" dt="2023-10-02T10:41:27.093" v="540"/>
        <pc:sldMkLst>
          <pc:docMk/>
          <pc:sldMk cId="1909910111" sldId="759"/>
        </pc:sldMkLst>
      </pc:sldChg>
      <pc:sldMasterChg chg="delSldLayout">
        <pc:chgData name="Helen Evans (Institute of Management and Health)" userId="d9a8b39e-a9d4-4d81-a719-001f6364ef6d" providerId="ADAL" clId="{56839AC3-A561-498F-B44D-B0C2E41E0EA0}" dt="2023-10-02T10:44:57.351" v="595" actId="47"/>
        <pc:sldMasterMkLst>
          <pc:docMk/>
          <pc:sldMasterMk cId="503966888" sldId="2147483653"/>
        </pc:sldMasterMkLst>
        <pc:sldLayoutChg chg="del">
          <pc:chgData name="Helen Evans (Institute of Management and Health)" userId="d9a8b39e-a9d4-4d81-a719-001f6364ef6d" providerId="ADAL" clId="{56839AC3-A561-498F-B44D-B0C2E41E0EA0}" dt="2023-10-02T10:44:57.351" v="595" actId="47"/>
          <pc:sldLayoutMkLst>
            <pc:docMk/>
            <pc:sldMasterMk cId="503966888" sldId="2147483653"/>
            <pc:sldLayoutMk cId="3007493242" sldId="2147483746"/>
          </pc:sldLayoutMkLst>
        </pc:sldLayoutChg>
        <pc:sldLayoutChg chg="del">
          <pc:chgData name="Helen Evans (Institute of Management and Health)" userId="d9a8b39e-a9d4-4d81-a719-001f6364ef6d" providerId="ADAL" clId="{56839AC3-A561-498F-B44D-B0C2E41E0EA0}" dt="2023-10-02T10:39:46.317" v="530" actId="47"/>
          <pc:sldLayoutMkLst>
            <pc:docMk/>
            <pc:sldMasterMk cId="503966888" sldId="2147483653"/>
            <pc:sldLayoutMk cId="515680369" sldId="2147483747"/>
          </pc:sldLayoutMkLst>
        </pc:sldLayoutChg>
      </pc:sldMasterChg>
      <pc:sldMasterChg chg="delSldLayout">
        <pc:chgData name="Helen Evans (Institute of Management and Health)" userId="d9a8b39e-a9d4-4d81-a719-001f6364ef6d" providerId="ADAL" clId="{56839AC3-A561-498F-B44D-B0C2E41E0EA0}" dt="2023-10-02T10:45:20.158" v="597" actId="47"/>
        <pc:sldMasterMkLst>
          <pc:docMk/>
          <pc:sldMasterMk cId="1384196811" sldId="2147483658"/>
        </pc:sldMasterMkLst>
        <pc:sldLayoutChg chg="del">
          <pc:chgData name="Helen Evans (Institute of Management and Health)" userId="d9a8b39e-a9d4-4d81-a719-001f6364ef6d" providerId="ADAL" clId="{56839AC3-A561-498F-B44D-B0C2E41E0EA0}" dt="2023-10-02T10:45:20.158" v="597" actId="47"/>
          <pc:sldLayoutMkLst>
            <pc:docMk/>
            <pc:sldMasterMk cId="1384196811" sldId="2147483658"/>
            <pc:sldLayoutMk cId="1635786952" sldId="2147483732"/>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21B9AE-083C-47A0-B4A4-58A0D19FAE7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4677A25-DB71-41F6-8DB0-438DF5ED362F}">
      <dgm:prSet/>
      <dgm:spPr/>
      <dgm:t>
        <a:bodyPr/>
        <a:lstStyle/>
        <a:p>
          <a:r>
            <a:rPr lang="en-GB"/>
            <a:t>Today’s Aim</a:t>
          </a:r>
          <a:endParaRPr lang="en-US"/>
        </a:p>
      </dgm:t>
    </dgm:pt>
    <dgm:pt modelId="{0EE18806-5119-40FE-835C-5D502CE06B52}" type="parTrans" cxnId="{FFE6A1D8-384D-4DAD-8CB5-78BDC9D98EBF}">
      <dgm:prSet/>
      <dgm:spPr/>
      <dgm:t>
        <a:bodyPr/>
        <a:lstStyle/>
        <a:p>
          <a:endParaRPr lang="en-US"/>
        </a:p>
      </dgm:t>
    </dgm:pt>
    <dgm:pt modelId="{1F3F21E9-220A-46FD-AC67-4368C716E8A7}" type="sibTrans" cxnId="{FFE6A1D8-384D-4DAD-8CB5-78BDC9D98EBF}">
      <dgm:prSet/>
      <dgm:spPr/>
      <dgm:t>
        <a:bodyPr/>
        <a:lstStyle/>
        <a:p>
          <a:endParaRPr lang="en-US"/>
        </a:p>
      </dgm:t>
    </dgm:pt>
    <dgm:pt modelId="{B1D4B3FB-097D-432C-81C7-35EFA2063A5F}">
      <dgm:prSet/>
      <dgm:spPr/>
      <dgm:t>
        <a:bodyPr/>
        <a:lstStyle/>
        <a:p>
          <a:r>
            <a:rPr lang="en-GB"/>
            <a:t>Introduction to the Module &amp; Tutor</a:t>
          </a:r>
          <a:endParaRPr lang="en-US"/>
        </a:p>
      </dgm:t>
    </dgm:pt>
    <dgm:pt modelId="{41B982A2-07D6-420B-A87F-29E91BD325DD}" type="parTrans" cxnId="{7E663EAF-7FB2-4AB7-9F11-ECC60489D936}">
      <dgm:prSet/>
      <dgm:spPr/>
      <dgm:t>
        <a:bodyPr/>
        <a:lstStyle/>
        <a:p>
          <a:endParaRPr lang="en-US"/>
        </a:p>
      </dgm:t>
    </dgm:pt>
    <dgm:pt modelId="{94D10C24-D2A5-4B14-A2BF-E32F0CF03B7C}" type="sibTrans" cxnId="{7E663EAF-7FB2-4AB7-9F11-ECC60489D936}">
      <dgm:prSet/>
      <dgm:spPr/>
      <dgm:t>
        <a:bodyPr/>
        <a:lstStyle/>
        <a:p>
          <a:endParaRPr lang="en-US"/>
        </a:p>
      </dgm:t>
    </dgm:pt>
    <dgm:pt modelId="{8C38CBD1-0189-4965-B033-E0C7B06346F8}">
      <dgm:prSet/>
      <dgm:spPr/>
      <dgm:t>
        <a:bodyPr/>
        <a:lstStyle/>
        <a:p>
          <a:r>
            <a:rPr lang="en-GB"/>
            <a:t>Introduction of the Students</a:t>
          </a:r>
          <a:endParaRPr lang="en-US"/>
        </a:p>
      </dgm:t>
    </dgm:pt>
    <dgm:pt modelId="{B674D7FF-B22A-4B4E-887D-8211E714CD8E}" type="parTrans" cxnId="{731243F9-F0F3-4CAB-B540-DD187E389A5D}">
      <dgm:prSet/>
      <dgm:spPr/>
      <dgm:t>
        <a:bodyPr/>
        <a:lstStyle/>
        <a:p>
          <a:endParaRPr lang="en-US"/>
        </a:p>
      </dgm:t>
    </dgm:pt>
    <dgm:pt modelId="{12097366-33F2-4475-9092-3777DB6D5EDE}" type="sibTrans" cxnId="{731243F9-F0F3-4CAB-B540-DD187E389A5D}">
      <dgm:prSet/>
      <dgm:spPr/>
      <dgm:t>
        <a:bodyPr/>
        <a:lstStyle/>
        <a:p>
          <a:endParaRPr lang="en-US"/>
        </a:p>
      </dgm:t>
    </dgm:pt>
    <dgm:pt modelId="{680F69F3-905E-4C90-ACFE-C6230F0C18B6}">
      <dgm:prSet/>
      <dgm:spPr/>
      <dgm:t>
        <a:bodyPr/>
        <a:lstStyle/>
        <a:p>
          <a:r>
            <a:rPr lang="en-GB" dirty="0"/>
            <a:t>Module Assignments &amp; Deadlines</a:t>
          </a:r>
          <a:endParaRPr lang="en-US" dirty="0"/>
        </a:p>
      </dgm:t>
    </dgm:pt>
    <dgm:pt modelId="{309C1590-75E8-4C63-AE17-5E72063C8936}" type="parTrans" cxnId="{D0F4EAC3-7DFA-4008-9644-F0A7E23F7BAF}">
      <dgm:prSet/>
      <dgm:spPr/>
      <dgm:t>
        <a:bodyPr/>
        <a:lstStyle/>
        <a:p>
          <a:endParaRPr lang="en-US"/>
        </a:p>
      </dgm:t>
    </dgm:pt>
    <dgm:pt modelId="{4326D45E-31C7-4894-8CF2-22EC7C027419}" type="sibTrans" cxnId="{D0F4EAC3-7DFA-4008-9644-F0A7E23F7BAF}">
      <dgm:prSet/>
      <dgm:spPr/>
      <dgm:t>
        <a:bodyPr/>
        <a:lstStyle/>
        <a:p>
          <a:endParaRPr lang="en-US"/>
        </a:p>
      </dgm:t>
    </dgm:pt>
    <dgm:pt modelId="{A4711528-D1E7-4A5D-A94F-05AAAD2CFB92}">
      <dgm:prSet/>
      <dgm:spPr/>
      <dgm:t>
        <a:bodyPr/>
        <a:lstStyle/>
        <a:p>
          <a:r>
            <a:rPr lang="en-GB" dirty="0"/>
            <a:t>Introduction to the subject – </a:t>
          </a:r>
        </a:p>
        <a:p>
          <a:r>
            <a:rPr lang="en-GB" dirty="0"/>
            <a:t>What is Hospitality? What is Service? What are Guest Services? </a:t>
          </a:r>
          <a:endParaRPr lang="en-US" dirty="0"/>
        </a:p>
      </dgm:t>
    </dgm:pt>
    <dgm:pt modelId="{06421A17-8531-42AA-AFF1-2D932FBA02DA}" type="parTrans" cxnId="{B6978B62-A196-45F8-9C50-6E929BDC97A7}">
      <dgm:prSet/>
      <dgm:spPr/>
      <dgm:t>
        <a:bodyPr/>
        <a:lstStyle/>
        <a:p>
          <a:endParaRPr lang="en-US"/>
        </a:p>
      </dgm:t>
    </dgm:pt>
    <dgm:pt modelId="{78844A8D-7913-4EF9-AF5C-207D2E4EC9DE}" type="sibTrans" cxnId="{B6978B62-A196-45F8-9C50-6E929BDC97A7}">
      <dgm:prSet/>
      <dgm:spPr/>
      <dgm:t>
        <a:bodyPr/>
        <a:lstStyle/>
        <a:p>
          <a:endParaRPr lang="en-US"/>
        </a:p>
      </dgm:t>
    </dgm:pt>
    <dgm:pt modelId="{C5718F0D-3EBB-4AC9-909F-BC1281E6357E}">
      <dgm:prSet/>
      <dgm:spPr/>
      <dgm:t>
        <a:bodyPr/>
        <a:lstStyle/>
        <a:p>
          <a:r>
            <a:rPr lang="en-GB" dirty="0"/>
            <a:t>Next Week’s Content and directed learning </a:t>
          </a:r>
          <a:endParaRPr lang="en-US" dirty="0"/>
        </a:p>
      </dgm:t>
    </dgm:pt>
    <dgm:pt modelId="{1BC203A1-F4C5-45D5-8CA2-ADF836C4F716}" type="parTrans" cxnId="{70214386-DDAD-423B-A352-3952EAB135FD}">
      <dgm:prSet/>
      <dgm:spPr/>
      <dgm:t>
        <a:bodyPr/>
        <a:lstStyle/>
        <a:p>
          <a:endParaRPr lang="en-US"/>
        </a:p>
      </dgm:t>
    </dgm:pt>
    <dgm:pt modelId="{E460B50D-1474-4231-8E88-D66DF49481E5}" type="sibTrans" cxnId="{70214386-DDAD-423B-A352-3952EAB135FD}">
      <dgm:prSet/>
      <dgm:spPr/>
      <dgm:t>
        <a:bodyPr/>
        <a:lstStyle/>
        <a:p>
          <a:endParaRPr lang="en-US"/>
        </a:p>
      </dgm:t>
    </dgm:pt>
    <dgm:pt modelId="{B3AE51FB-6C72-4526-84D8-44237A1783F3}" type="pres">
      <dgm:prSet presAssocID="{BC21B9AE-083C-47A0-B4A4-58A0D19FAE7D}" presName="vert0" presStyleCnt="0">
        <dgm:presLayoutVars>
          <dgm:dir/>
          <dgm:animOne val="branch"/>
          <dgm:animLvl val="lvl"/>
        </dgm:presLayoutVars>
      </dgm:prSet>
      <dgm:spPr/>
    </dgm:pt>
    <dgm:pt modelId="{E7A1062E-885F-4B2E-A693-5FEC7D0D14DB}" type="pres">
      <dgm:prSet presAssocID="{C4677A25-DB71-41F6-8DB0-438DF5ED362F}" presName="thickLine" presStyleLbl="alignNode1" presStyleIdx="0" presStyleCnt="6"/>
      <dgm:spPr/>
    </dgm:pt>
    <dgm:pt modelId="{5CAFABE8-F98D-4F57-92A3-ECCC0D2378B9}" type="pres">
      <dgm:prSet presAssocID="{C4677A25-DB71-41F6-8DB0-438DF5ED362F}" presName="horz1" presStyleCnt="0"/>
      <dgm:spPr/>
    </dgm:pt>
    <dgm:pt modelId="{88E49EDD-2594-4A80-B403-59C8CB5CDB35}" type="pres">
      <dgm:prSet presAssocID="{C4677A25-DB71-41F6-8DB0-438DF5ED362F}" presName="tx1" presStyleLbl="revTx" presStyleIdx="0" presStyleCnt="6"/>
      <dgm:spPr/>
    </dgm:pt>
    <dgm:pt modelId="{465ADE99-424F-436A-BA53-476525928283}" type="pres">
      <dgm:prSet presAssocID="{C4677A25-DB71-41F6-8DB0-438DF5ED362F}" presName="vert1" presStyleCnt="0"/>
      <dgm:spPr/>
    </dgm:pt>
    <dgm:pt modelId="{A53C2811-52A4-4C9C-AD12-3ED16C334A6F}" type="pres">
      <dgm:prSet presAssocID="{B1D4B3FB-097D-432C-81C7-35EFA2063A5F}" presName="thickLine" presStyleLbl="alignNode1" presStyleIdx="1" presStyleCnt="6"/>
      <dgm:spPr/>
    </dgm:pt>
    <dgm:pt modelId="{4B989BF2-2B57-4C81-88E9-165752BC395B}" type="pres">
      <dgm:prSet presAssocID="{B1D4B3FB-097D-432C-81C7-35EFA2063A5F}" presName="horz1" presStyleCnt="0"/>
      <dgm:spPr/>
    </dgm:pt>
    <dgm:pt modelId="{1CFFBB48-DA13-4781-89FC-2271E416AA35}" type="pres">
      <dgm:prSet presAssocID="{B1D4B3FB-097D-432C-81C7-35EFA2063A5F}" presName="tx1" presStyleLbl="revTx" presStyleIdx="1" presStyleCnt="6"/>
      <dgm:spPr/>
    </dgm:pt>
    <dgm:pt modelId="{B8159079-D0EF-48DE-979D-A442E82CF71B}" type="pres">
      <dgm:prSet presAssocID="{B1D4B3FB-097D-432C-81C7-35EFA2063A5F}" presName="vert1" presStyleCnt="0"/>
      <dgm:spPr/>
    </dgm:pt>
    <dgm:pt modelId="{70EFBA08-74E8-47D2-BFEC-68A5AE315C7B}" type="pres">
      <dgm:prSet presAssocID="{8C38CBD1-0189-4965-B033-E0C7B06346F8}" presName="thickLine" presStyleLbl="alignNode1" presStyleIdx="2" presStyleCnt="6"/>
      <dgm:spPr/>
    </dgm:pt>
    <dgm:pt modelId="{78FCDE56-0825-44AB-9F4F-84ACD9AD8C5A}" type="pres">
      <dgm:prSet presAssocID="{8C38CBD1-0189-4965-B033-E0C7B06346F8}" presName="horz1" presStyleCnt="0"/>
      <dgm:spPr/>
    </dgm:pt>
    <dgm:pt modelId="{D8C4D13D-8AA2-411F-A7D3-670DDFD21853}" type="pres">
      <dgm:prSet presAssocID="{8C38CBD1-0189-4965-B033-E0C7B06346F8}" presName="tx1" presStyleLbl="revTx" presStyleIdx="2" presStyleCnt="6"/>
      <dgm:spPr/>
    </dgm:pt>
    <dgm:pt modelId="{62B58309-70A9-4229-B107-4BB467C25127}" type="pres">
      <dgm:prSet presAssocID="{8C38CBD1-0189-4965-B033-E0C7B06346F8}" presName="vert1" presStyleCnt="0"/>
      <dgm:spPr/>
    </dgm:pt>
    <dgm:pt modelId="{C146F52D-1818-4BAF-A9B4-91078F9D227B}" type="pres">
      <dgm:prSet presAssocID="{680F69F3-905E-4C90-ACFE-C6230F0C18B6}" presName="thickLine" presStyleLbl="alignNode1" presStyleIdx="3" presStyleCnt="6"/>
      <dgm:spPr/>
    </dgm:pt>
    <dgm:pt modelId="{064CC1B4-4352-4138-925A-C456F7C62CC0}" type="pres">
      <dgm:prSet presAssocID="{680F69F3-905E-4C90-ACFE-C6230F0C18B6}" presName="horz1" presStyleCnt="0"/>
      <dgm:spPr/>
    </dgm:pt>
    <dgm:pt modelId="{DB2DB0CF-02C7-414B-AB69-90E993BC3EF0}" type="pres">
      <dgm:prSet presAssocID="{680F69F3-905E-4C90-ACFE-C6230F0C18B6}" presName="tx1" presStyleLbl="revTx" presStyleIdx="3" presStyleCnt="6"/>
      <dgm:spPr/>
    </dgm:pt>
    <dgm:pt modelId="{5BEA9E57-DBEC-48E2-9CE3-9F9E4C8F5765}" type="pres">
      <dgm:prSet presAssocID="{680F69F3-905E-4C90-ACFE-C6230F0C18B6}" presName="vert1" presStyleCnt="0"/>
      <dgm:spPr/>
    </dgm:pt>
    <dgm:pt modelId="{41A42D86-0CF0-47E6-BEA9-EA90D3E27CD2}" type="pres">
      <dgm:prSet presAssocID="{A4711528-D1E7-4A5D-A94F-05AAAD2CFB92}" presName="thickLine" presStyleLbl="alignNode1" presStyleIdx="4" presStyleCnt="6"/>
      <dgm:spPr/>
    </dgm:pt>
    <dgm:pt modelId="{DEE79B95-B3BB-4359-91C5-E054904FBAAD}" type="pres">
      <dgm:prSet presAssocID="{A4711528-D1E7-4A5D-A94F-05AAAD2CFB92}" presName="horz1" presStyleCnt="0"/>
      <dgm:spPr/>
    </dgm:pt>
    <dgm:pt modelId="{D9EE4639-404D-44E4-8B87-0A2F4B29B4B9}" type="pres">
      <dgm:prSet presAssocID="{A4711528-D1E7-4A5D-A94F-05AAAD2CFB92}" presName="tx1" presStyleLbl="revTx" presStyleIdx="4" presStyleCnt="6"/>
      <dgm:spPr/>
    </dgm:pt>
    <dgm:pt modelId="{208D5EA1-A95D-4DF2-9B78-B7AE86F583F7}" type="pres">
      <dgm:prSet presAssocID="{A4711528-D1E7-4A5D-A94F-05AAAD2CFB92}" presName="vert1" presStyleCnt="0"/>
      <dgm:spPr/>
    </dgm:pt>
    <dgm:pt modelId="{5056F756-F6A6-4021-97E6-D32866AD56DF}" type="pres">
      <dgm:prSet presAssocID="{C5718F0D-3EBB-4AC9-909F-BC1281E6357E}" presName="thickLine" presStyleLbl="alignNode1" presStyleIdx="5" presStyleCnt="6"/>
      <dgm:spPr/>
    </dgm:pt>
    <dgm:pt modelId="{4F4352D1-D2FC-40E2-9B38-060E9C5072A0}" type="pres">
      <dgm:prSet presAssocID="{C5718F0D-3EBB-4AC9-909F-BC1281E6357E}" presName="horz1" presStyleCnt="0"/>
      <dgm:spPr/>
    </dgm:pt>
    <dgm:pt modelId="{94E6C460-D375-4974-A98C-21E6025B6EC6}" type="pres">
      <dgm:prSet presAssocID="{C5718F0D-3EBB-4AC9-909F-BC1281E6357E}" presName="tx1" presStyleLbl="revTx" presStyleIdx="5" presStyleCnt="6"/>
      <dgm:spPr/>
    </dgm:pt>
    <dgm:pt modelId="{E70B9194-03C1-4566-9A29-0EF5360CE298}" type="pres">
      <dgm:prSet presAssocID="{C5718F0D-3EBB-4AC9-909F-BC1281E6357E}" presName="vert1" presStyleCnt="0"/>
      <dgm:spPr/>
    </dgm:pt>
  </dgm:ptLst>
  <dgm:cxnLst>
    <dgm:cxn modelId="{5BC07C12-7C49-42E2-A54E-95EA6ED9131E}" type="presOf" srcId="{C4677A25-DB71-41F6-8DB0-438DF5ED362F}" destId="{88E49EDD-2594-4A80-B403-59C8CB5CDB35}" srcOrd="0" destOrd="0" presId="urn:microsoft.com/office/officeart/2008/layout/LinedList"/>
    <dgm:cxn modelId="{6AEF2A27-3295-4E2D-984D-BCF42F20D9E1}" type="presOf" srcId="{BC21B9AE-083C-47A0-B4A4-58A0D19FAE7D}" destId="{B3AE51FB-6C72-4526-84D8-44237A1783F3}" srcOrd="0" destOrd="0" presId="urn:microsoft.com/office/officeart/2008/layout/LinedList"/>
    <dgm:cxn modelId="{A5C8115F-B073-4DF0-BF77-41BEC6B390FF}" type="presOf" srcId="{A4711528-D1E7-4A5D-A94F-05AAAD2CFB92}" destId="{D9EE4639-404D-44E4-8B87-0A2F4B29B4B9}" srcOrd="0" destOrd="0" presId="urn:microsoft.com/office/officeart/2008/layout/LinedList"/>
    <dgm:cxn modelId="{B6978B62-A196-45F8-9C50-6E929BDC97A7}" srcId="{BC21B9AE-083C-47A0-B4A4-58A0D19FAE7D}" destId="{A4711528-D1E7-4A5D-A94F-05AAAD2CFB92}" srcOrd="4" destOrd="0" parTransId="{06421A17-8531-42AA-AFF1-2D932FBA02DA}" sibTransId="{78844A8D-7913-4EF9-AF5C-207D2E4EC9DE}"/>
    <dgm:cxn modelId="{3C02926B-7654-4643-B7B2-FD0DD48B3D17}" type="presOf" srcId="{8C38CBD1-0189-4965-B033-E0C7B06346F8}" destId="{D8C4D13D-8AA2-411F-A7D3-670DDFD21853}" srcOrd="0" destOrd="0" presId="urn:microsoft.com/office/officeart/2008/layout/LinedList"/>
    <dgm:cxn modelId="{DB37A051-C2F8-45FB-AB41-1BA5C99F2623}" type="presOf" srcId="{B1D4B3FB-097D-432C-81C7-35EFA2063A5F}" destId="{1CFFBB48-DA13-4781-89FC-2271E416AA35}" srcOrd="0" destOrd="0" presId="urn:microsoft.com/office/officeart/2008/layout/LinedList"/>
    <dgm:cxn modelId="{43965D55-5FD7-4951-86D1-47101D74C8D4}" type="presOf" srcId="{C5718F0D-3EBB-4AC9-909F-BC1281E6357E}" destId="{94E6C460-D375-4974-A98C-21E6025B6EC6}" srcOrd="0" destOrd="0" presId="urn:microsoft.com/office/officeart/2008/layout/LinedList"/>
    <dgm:cxn modelId="{FF11F878-3908-4B42-8D11-173EEAEEF462}" type="presOf" srcId="{680F69F3-905E-4C90-ACFE-C6230F0C18B6}" destId="{DB2DB0CF-02C7-414B-AB69-90E993BC3EF0}" srcOrd="0" destOrd="0" presId="urn:microsoft.com/office/officeart/2008/layout/LinedList"/>
    <dgm:cxn modelId="{70214386-DDAD-423B-A352-3952EAB135FD}" srcId="{BC21B9AE-083C-47A0-B4A4-58A0D19FAE7D}" destId="{C5718F0D-3EBB-4AC9-909F-BC1281E6357E}" srcOrd="5" destOrd="0" parTransId="{1BC203A1-F4C5-45D5-8CA2-ADF836C4F716}" sibTransId="{E460B50D-1474-4231-8E88-D66DF49481E5}"/>
    <dgm:cxn modelId="{7E663EAF-7FB2-4AB7-9F11-ECC60489D936}" srcId="{BC21B9AE-083C-47A0-B4A4-58A0D19FAE7D}" destId="{B1D4B3FB-097D-432C-81C7-35EFA2063A5F}" srcOrd="1" destOrd="0" parTransId="{41B982A2-07D6-420B-A87F-29E91BD325DD}" sibTransId="{94D10C24-D2A5-4B14-A2BF-E32F0CF03B7C}"/>
    <dgm:cxn modelId="{D0F4EAC3-7DFA-4008-9644-F0A7E23F7BAF}" srcId="{BC21B9AE-083C-47A0-B4A4-58A0D19FAE7D}" destId="{680F69F3-905E-4C90-ACFE-C6230F0C18B6}" srcOrd="3" destOrd="0" parTransId="{309C1590-75E8-4C63-AE17-5E72063C8936}" sibTransId="{4326D45E-31C7-4894-8CF2-22EC7C027419}"/>
    <dgm:cxn modelId="{FFE6A1D8-384D-4DAD-8CB5-78BDC9D98EBF}" srcId="{BC21B9AE-083C-47A0-B4A4-58A0D19FAE7D}" destId="{C4677A25-DB71-41F6-8DB0-438DF5ED362F}" srcOrd="0" destOrd="0" parTransId="{0EE18806-5119-40FE-835C-5D502CE06B52}" sibTransId="{1F3F21E9-220A-46FD-AC67-4368C716E8A7}"/>
    <dgm:cxn modelId="{731243F9-F0F3-4CAB-B540-DD187E389A5D}" srcId="{BC21B9AE-083C-47A0-B4A4-58A0D19FAE7D}" destId="{8C38CBD1-0189-4965-B033-E0C7B06346F8}" srcOrd="2" destOrd="0" parTransId="{B674D7FF-B22A-4B4E-887D-8211E714CD8E}" sibTransId="{12097366-33F2-4475-9092-3777DB6D5EDE}"/>
    <dgm:cxn modelId="{6A9E48D5-9A8C-4E03-B30C-3C8E6EC31D81}" type="presParOf" srcId="{B3AE51FB-6C72-4526-84D8-44237A1783F3}" destId="{E7A1062E-885F-4B2E-A693-5FEC7D0D14DB}" srcOrd="0" destOrd="0" presId="urn:microsoft.com/office/officeart/2008/layout/LinedList"/>
    <dgm:cxn modelId="{56E0D230-D870-4EBC-BBF5-A2D8EE197B70}" type="presParOf" srcId="{B3AE51FB-6C72-4526-84D8-44237A1783F3}" destId="{5CAFABE8-F98D-4F57-92A3-ECCC0D2378B9}" srcOrd="1" destOrd="0" presId="urn:microsoft.com/office/officeart/2008/layout/LinedList"/>
    <dgm:cxn modelId="{3E541588-85EB-4329-B232-663DA507BE77}" type="presParOf" srcId="{5CAFABE8-F98D-4F57-92A3-ECCC0D2378B9}" destId="{88E49EDD-2594-4A80-B403-59C8CB5CDB35}" srcOrd="0" destOrd="0" presId="urn:microsoft.com/office/officeart/2008/layout/LinedList"/>
    <dgm:cxn modelId="{3380DF57-FC50-4503-B75A-663151F6A844}" type="presParOf" srcId="{5CAFABE8-F98D-4F57-92A3-ECCC0D2378B9}" destId="{465ADE99-424F-436A-BA53-476525928283}" srcOrd="1" destOrd="0" presId="urn:microsoft.com/office/officeart/2008/layout/LinedList"/>
    <dgm:cxn modelId="{7199FB1B-945D-42C5-91AC-71A12B8AA36C}" type="presParOf" srcId="{B3AE51FB-6C72-4526-84D8-44237A1783F3}" destId="{A53C2811-52A4-4C9C-AD12-3ED16C334A6F}" srcOrd="2" destOrd="0" presId="urn:microsoft.com/office/officeart/2008/layout/LinedList"/>
    <dgm:cxn modelId="{5C5216B1-CC50-4307-AA6B-9F71D525C388}" type="presParOf" srcId="{B3AE51FB-6C72-4526-84D8-44237A1783F3}" destId="{4B989BF2-2B57-4C81-88E9-165752BC395B}" srcOrd="3" destOrd="0" presId="urn:microsoft.com/office/officeart/2008/layout/LinedList"/>
    <dgm:cxn modelId="{EA77A900-29F0-4A70-B88D-1C2666066AB2}" type="presParOf" srcId="{4B989BF2-2B57-4C81-88E9-165752BC395B}" destId="{1CFFBB48-DA13-4781-89FC-2271E416AA35}" srcOrd="0" destOrd="0" presId="urn:microsoft.com/office/officeart/2008/layout/LinedList"/>
    <dgm:cxn modelId="{7344FCF1-F7D8-489D-BFC4-26784FB6D7C9}" type="presParOf" srcId="{4B989BF2-2B57-4C81-88E9-165752BC395B}" destId="{B8159079-D0EF-48DE-979D-A442E82CF71B}" srcOrd="1" destOrd="0" presId="urn:microsoft.com/office/officeart/2008/layout/LinedList"/>
    <dgm:cxn modelId="{27C3AAAB-1D5B-4E3A-BA4A-D1E7E3460421}" type="presParOf" srcId="{B3AE51FB-6C72-4526-84D8-44237A1783F3}" destId="{70EFBA08-74E8-47D2-BFEC-68A5AE315C7B}" srcOrd="4" destOrd="0" presId="urn:microsoft.com/office/officeart/2008/layout/LinedList"/>
    <dgm:cxn modelId="{390A8967-AA75-405A-8174-5A77CE2E0AED}" type="presParOf" srcId="{B3AE51FB-6C72-4526-84D8-44237A1783F3}" destId="{78FCDE56-0825-44AB-9F4F-84ACD9AD8C5A}" srcOrd="5" destOrd="0" presId="urn:microsoft.com/office/officeart/2008/layout/LinedList"/>
    <dgm:cxn modelId="{9B648391-E596-4172-8E5C-CF0BDEA94D2D}" type="presParOf" srcId="{78FCDE56-0825-44AB-9F4F-84ACD9AD8C5A}" destId="{D8C4D13D-8AA2-411F-A7D3-670DDFD21853}" srcOrd="0" destOrd="0" presId="urn:microsoft.com/office/officeart/2008/layout/LinedList"/>
    <dgm:cxn modelId="{EDE6767A-2AB0-40EE-A8AF-45BEC40AA7E7}" type="presParOf" srcId="{78FCDE56-0825-44AB-9F4F-84ACD9AD8C5A}" destId="{62B58309-70A9-4229-B107-4BB467C25127}" srcOrd="1" destOrd="0" presId="urn:microsoft.com/office/officeart/2008/layout/LinedList"/>
    <dgm:cxn modelId="{5116D590-D76A-41D2-93F5-4A624571412C}" type="presParOf" srcId="{B3AE51FB-6C72-4526-84D8-44237A1783F3}" destId="{C146F52D-1818-4BAF-A9B4-91078F9D227B}" srcOrd="6" destOrd="0" presId="urn:microsoft.com/office/officeart/2008/layout/LinedList"/>
    <dgm:cxn modelId="{86B4665E-658F-4507-B116-CACD6203DA2F}" type="presParOf" srcId="{B3AE51FB-6C72-4526-84D8-44237A1783F3}" destId="{064CC1B4-4352-4138-925A-C456F7C62CC0}" srcOrd="7" destOrd="0" presId="urn:microsoft.com/office/officeart/2008/layout/LinedList"/>
    <dgm:cxn modelId="{4760163D-CC1D-44EB-BB32-72F062C6D0CD}" type="presParOf" srcId="{064CC1B4-4352-4138-925A-C456F7C62CC0}" destId="{DB2DB0CF-02C7-414B-AB69-90E993BC3EF0}" srcOrd="0" destOrd="0" presId="urn:microsoft.com/office/officeart/2008/layout/LinedList"/>
    <dgm:cxn modelId="{4A11CB15-54ED-41BC-908A-2A2A0DAB9B56}" type="presParOf" srcId="{064CC1B4-4352-4138-925A-C456F7C62CC0}" destId="{5BEA9E57-DBEC-48E2-9CE3-9F9E4C8F5765}" srcOrd="1" destOrd="0" presId="urn:microsoft.com/office/officeart/2008/layout/LinedList"/>
    <dgm:cxn modelId="{32DCAFC6-62EB-467A-B5E2-3F1EFD7C57F9}" type="presParOf" srcId="{B3AE51FB-6C72-4526-84D8-44237A1783F3}" destId="{41A42D86-0CF0-47E6-BEA9-EA90D3E27CD2}" srcOrd="8" destOrd="0" presId="urn:microsoft.com/office/officeart/2008/layout/LinedList"/>
    <dgm:cxn modelId="{85D78F2E-32B3-4EFF-8F40-2795EAFA044B}" type="presParOf" srcId="{B3AE51FB-6C72-4526-84D8-44237A1783F3}" destId="{DEE79B95-B3BB-4359-91C5-E054904FBAAD}" srcOrd="9" destOrd="0" presId="urn:microsoft.com/office/officeart/2008/layout/LinedList"/>
    <dgm:cxn modelId="{09016973-CAEE-4E70-8308-3725BC8EAA76}" type="presParOf" srcId="{DEE79B95-B3BB-4359-91C5-E054904FBAAD}" destId="{D9EE4639-404D-44E4-8B87-0A2F4B29B4B9}" srcOrd="0" destOrd="0" presId="urn:microsoft.com/office/officeart/2008/layout/LinedList"/>
    <dgm:cxn modelId="{59FB9F01-41AC-457D-A84E-BD8046A10165}" type="presParOf" srcId="{DEE79B95-B3BB-4359-91C5-E054904FBAAD}" destId="{208D5EA1-A95D-4DF2-9B78-B7AE86F583F7}" srcOrd="1" destOrd="0" presId="urn:microsoft.com/office/officeart/2008/layout/LinedList"/>
    <dgm:cxn modelId="{F704D942-F279-450A-8A09-ADF15FBBFE0B}" type="presParOf" srcId="{B3AE51FB-6C72-4526-84D8-44237A1783F3}" destId="{5056F756-F6A6-4021-97E6-D32866AD56DF}" srcOrd="10" destOrd="0" presId="urn:microsoft.com/office/officeart/2008/layout/LinedList"/>
    <dgm:cxn modelId="{52128F8A-4F9D-461C-AEC6-D74FFEFA4C50}" type="presParOf" srcId="{B3AE51FB-6C72-4526-84D8-44237A1783F3}" destId="{4F4352D1-D2FC-40E2-9B38-060E9C5072A0}" srcOrd="11" destOrd="0" presId="urn:microsoft.com/office/officeart/2008/layout/LinedList"/>
    <dgm:cxn modelId="{C7DAA08F-D0EB-46D4-9EFD-187FBC4C9F57}" type="presParOf" srcId="{4F4352D1-D2FC-40E2-9B38-060E9C5072A0}" destId="{94E6C460-D375-4974-A98C-21E6025B6EC6}" srcOrd="0" destOrd="0" presId="urn:microsoft.com/office/officeart/2008/layout/LinedList"/>
    <dgm:cxn modelId="{1D902F2B-6513-413B-B522-3C5F8F7733D0}" type="presParOf" srcId="{4F4352D1-D2FC-40E2-9B38-060E9C5072A0}" destId="{E70B9194-03C1-4566-9A29-0EF5360CE29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97D49A-8100-41F7-B706-134CF089DA5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18E5999-27F4-4F4D-B265-E1C18658B7F9}">
      <dgm:prSet/>
      <dgm:spPr/>
      <dgm:t>
        <a:bodyPr/>
        <a:lstStyle/>
        <a:p>
          <a:r>
            <a:rPr lang="en-GB"/>
            <a:t>Who are you?</a:t>
          </a:r>
          <a:endParaRPr lang="en-US"/>
        </a:p>
      </dgm:t>
    </dgm:pt>
    <dgm:pt modelId="{6577064B-0463-4447-94EC-96DCD3E0EDC4}" type="parTrans" cxnId="{1222DE4A-A9A1-4E84-B873-06BBDB0A07F9}">
      <dgm:prSet/>
      <dgm:spPr/>
      <dgm:t>
        <a:bodyPr/>
        <a:lstStyle/>
        <a:p>
          <a:endParaRPr lang="en-US"/>
        </a:p>
      </dgm:t>
    </dgm:pt>
    <dgm:pt modelId="{43BDF9F7-E8BB-4442-80D5-FD142F16D28B}" type="sibTrans" cxnId="{1222DE4A-A9A1-4E84-B873-06BBDB0A07F9}">
      <dgm:prSet/>
      <dgm:spPr/>
      <dgm:t>
        <a:bodyPr/>
        <a:lstStyle/>
        <a:p>
          <a:endParaRPr lang="en-US"/>
        </a:p>
      </dgm:t>
    </dgm:pt>
    <dgm:pt modelId="{969160E1-8C6A-40B1-B377-5814DCA9C2E9}">
      <dgm:prSet/>
      <dgm:spPr/>
      <dgm:t>
        <a:bodyPr/>
        <a:lstStyle/>
        <a:p>
          <a:r>
            <a:rPr lang="en-GB" dirty="0"/>
            <a:t>Where are you from?</a:t>
          </a:r>
          <a:endParaRPr lang="en-US" dirty="0"/>
        </a:p>
      </dgm:t>
    </dgm:pt>
    <dgm:pt modelId="{E45FF7E6-D0EA-4838-84EE-682AA04B59DD}" type="parTrans" cxnId="{621F75C5-7C8B-4BAC-95FC-02403D4C32BF}">
      <dgm:prSet/>
      <dgm:spPr/>
      <dgm:t>
        <a:bodyPr/>
        <a:lstStyle/>
        <a:p>
          <a:endParaRPr lang="en-US"/>
        </a:p>
      </dgm:t>
    </dgm:pt>
    <dgm:pt modelId="{180BAFF6-A643-4751-A41F-3B8F17E41095}" type="sibTrans" cxnId="{621F75C5-7C8B-4BAC-95FC-02403D4C32BF}">
      <dgm:prSet/>
      <dgm:spPr/>
      <dgm:t>
        <a:bodyPr/>
        <a:lstStyle/>
        <a:p>
          <a:endParaRPr lang="en-US"/>
        </a:p>
      </dgm:t>
    </dgm:pt>
    <dgm:pt modelId="{EF23E425-F42C-48D6-A07E-978C30FB1356}">
      <dgm:prSet/>
      <dgm:spPr/>
      <dgm:t>
        <a:bodyPr/>
        <a:lstStyle/>
        <a:p>
          <a:r>
            <a:rPr lang="en-GB"/>
            <a:t>Do you currently work?</a:t>
          </a:r>
          <a:endParaRPr lang="en-US"/>
        </a:p>
      </dgm:t>
    </dgm:pt>
    <dgm:pt modelId="{D86F6206-BAF6-4B5F-9405-059B5F9A3B50}" type="parTrans" cxnId="{7C6FAF05-1E3E-419B-9AD6-DE866800BC93}">
      <dgm:prSet/>
      <dgm:spPr/>
      <dgm:t>
        <a:bodyPr/>
        <a:lstStyle/>
        <a:p>
          <a:endParaRPr lang="en-US"/>
        </a:p>
      </dgm:t>
    </dgm:pt>
    <dgm:pt modelId="{E720681B-C180-4A66-AAD5-E43129C5839F}" type="sibTrans" cxnId="{7C6FAF05-1E3E-419B-9AD6-DE866800BC93}">
      <dgm:prSet/>
      <dgm:spPr/>
      <dgm:t>
        <a:bodyPr/>
        <a:lstStyle/>
        <a:p>
          <a:endParaRPr lang="en-US"/>
        </a:p>
      </dgm:t>
    </dgm:pt>
    <dgm:pt modelId="{F142E8C8-A7C7-43DD-88C9-18A2507D407B}">
      <dgm:prSet/>
      <dgm:spPr/>
      <dgm:t>
        <a:bodyPr/>
        <a:lstStyle/>
        <a:p>
          <a:r>
            <a:rPr lang="en-GB"/>
            <a:t>Have you previously worked in hospitality?</a:t>
          </a:r>
          <a:endParaRPr lang="en-US"/>
        </a:p>
      </dgm:t>
    </dgm:pt>
    <dgm:pt modelId="{7FB67E13-C7F5-4DEF-BE82-57A10A710802}" type="parTrans" cxnId="{7F91FFEA-3DB7-4914-B028-58DC36FEB5C3}">
      <dgm:prSet/>
      <dgm:spPr/>
      <dgm:t>
        <a:bodyPr/>
        <a:lstStyle/>
        <a:p>
          <a:endParaRPr lang="en-US"/>
        </a:p>
      </dgm:t>
    </dgm:pt>
    <dgm:pt modelId="{92AB8160-4C96-4CE9-B23B-A7B5884D60AC}" type="sibTrans" cxnId="{7F91FFEA-3DB7-4914-B028-58DC36FEB5C3}">
      <dgm:prSet/>
      <dgm:spPr/>
      <dgm:t>
        <a:bodyPr/>
        <a:lstStyle/>
        <a:p>
          <a:endParaRPr lang="en-US"/>
        </a:p>
      </dgm:t>
    </dgm:pt>
    <dgm:pt modelId="{289B5361-87F7-45E4-85CD-A8F7853000DB}">
      <dgm:prSet/>
      <dgm:spPr/>
      <dgm:t>
        <a:bodyPr/>
        <a:lstStyle/>
        <a:p>
          <a:r>
            <a:rPr lang="en-GB"/>
            <a:t>Your journey</a:t>
          </a:r>
          <a:endParaRPr lang="en-US"/>
        </a:p>
      </dgm:t>
    </dgm:pt>
    <dgm:pt modelId="{9556A8A8-D548-44BC-898B-964FC3C66216}" type="parTrans" cxnId="{7967556E-DFDB-4E5D-9292-BFF97F923E08}">
      <dgm:prSet/>
      <dgm:spPr/>
      <dgm:t>
        <a:bodyPr/>
        <a:lstStyle/>
        <a:p>
          <a:endParaRPr lang="en-US"/>
        </a:p>
      </dgm:t>
    </dgm:pt>
    <dgm:pt modelId="{DA91ECDF-92E1-44D1-8F41-7C668D4E02ED}" type="sibTrans" cxnId="{7967556E-DFDB-4E5D-9292-BFF97F923E08}">
      <dgm:prSet/>
      <dgm:spPr/>
      <dgm:t>
        <a:bodyPr/>
        <a:lstStyle/>
        <a:p>
          <a:endParaRPr lang="en-US"/>
        </a:p>
      </dgm:t>
    </dgm:pt>
    <dgm:pt modelId="{B49808B4-7481-472C-9921-885C61C1BD82}" type="pres">
      <dgm:prSet presAssocID="{5E97D49A-8100-41F7-B706-134CF089DA51}" presName="vert0" presStyleCnt="0">
        <dgm:presLayoutVars>
          <dgm:dir/>
          <dgm:animOne val="branch"/>
          <dgm:animLvl val="lvl"/>
        </dgm:presLayoutVars>
      </dgm:prSet>
      <dgm:spPr/>
    </dgm:pt>
    <dgm:pt modelId="{75F4703C-3BBD-4089-BE35-9F1F51B77DD9}" type="pres">
      <dgm:prSet presAssocID="{D18E5999-27F4-4F4D-B265-E1C18658B7F9}" presName="thickLine" presStyleLbl="alignNode1" presStyleIdx="0" presStyleCnt="5"/>
      <dgm:spPr/>
    </dgm:pt>
    <dgm:pt modelId="{CA48C841-C840-4C62-9032-25517F214FD5}" type="pres">
      <dgm:prSet presAssocID="{D18E5999-27F4-4F4D-B265-E1C18658B7F9}" presName="horz1" presStyleCnt="0"/>
      <dgm:spPr/>
    </dgm:pt>
    <dgm:pt modelId="{B921341F-E2A8-4225-A2D2-BC13F0022A40}" type="pres">
      <dgm:prSet presAssocID="{D18E5999-27F4-4F4D-B265-E1C18658B7F9}" presName="tx1" presStyleLbl="revTx" presStyleIdx="0" presStyleCnt="5"/>
      <dgm:spPr/>
    </dgm:pt>
    <dgm:pt modelId="{CD8373B5-5C71-4033-B461-2EDF19B3B4EF}" type="pres">
      <dgm:prSet presAssocID="{D18E5999-27F4-4F4D-B265-E1C18658B7F9}" presName="vert1" presStyleCnt="0"/>
      <dgm:spPr/>
    </dgm:pt>
    <dgm:pt modelId="{400E0A83-F43E-4A0C-996D-7C8A1A134E70}" type="pres">
      <dgm:prSet presAssocID="{969160E1-8C6A-40B1-B377-5814DCA9C2E9}" presName="thickLine" presStyleLbl="alignNode1" presStyleIdx="1" presStyleCnt="5"/>
      <dgm:spPr/>
    </dgm:pt>
    <dgm:pt modelId="{049ECFD4-DE4F-4190-ACC8-5F863F645115}" type="pres">
      <dgm:prSet presAssocID="{969160E1-8C6A-40B1-B377-5814DCA9C2E9}" presName="horz1" presStyleCnt="0"/>
      <dgm:spPr/>
    </dgm:pt>
    <dgm:pt modelId="{30E78FCE-0A90-4CC1-8825-6C4593639CDE}" type="pres">
      <dgm:prSet presAssocID="{969160E1-8C6A-40B1-B377-5814DCA9C2E9}" presName="tx1" presStyleLbl="revTx" presStyleIdx="1" presStyleCnt="5"/>
      <dgm:spPr/>
    </dgm:pt>
    <dgm:pt modelId="{B96E4635-4AC6-4B62-AED5-40E084D755E9}" type="pres">
      <dgm:prSet presAssocID="{969160E1-8C6A-40B1-B377-5814DCA9C2E9}" presName="vert1" presStyleCnt="0"/>
      <dgm:spPr/>
    </dgm:pt>
    <dgm:pt modelId="{85D42322-4497-4B26-AC0E-7C68D646D355}" type="pres">
      <dgm:prSet presAssocID="{EF23E425-F42C-48D6-A07E-978C30FB1356}" presName="thickLine" presStyleLbl="alignNode1" presStyleIdx="2" presStyleCnt="5"/>
      <dgm:spPr/>
    </dgm:pt>
    <dgm:pt modelId="{91181CF4-3896-4C65-A280-4490149CDF34}" type="pres">
      <dgm:prSet presAssocID="{EF23E425-F42C-48D6-A07E-978C30FB1356}" presName="horz1" presStyleCnt="0"/>
      <dgm:spPr/>
    </dgm:pt>
    <dgm:pt modelId="{4DC0A0B3-9919-4BF7-AD49-769B9FA1EC6C}" type="pres">
      <dgm:prSet presAssocID="{EF23E425-F42C-48D6-A07E-978C30FB1356}" presName="tx1" presStyleLbl="revTx" presStyleIdx="2" presStyleCnt="5"/>
      <dgm:spPr/>
    </dgm:pt>
    <dgm:pt modelId="{8E112838-3D44-4D7B-9A7E-7C448721A9F6}" type="pres">
      <dgm:prSet presAssocID="{EF23E425-F42C-48D6-A07E-978C30FB1356}" presName="vert1" presStyleCnt="0"/>
      <dgm:spPr/>
    </dgm:pt>
    <dgm:pt modelId="{2A967CC9-E7DF-4E84-92C6-843E37077067}" type="pres">
      <dgm:prSet presAssocID="{F142E8C8-A7C7-43DD-88C9-18A2507D407B}" presName="thickLine" presStyleLbl="alignNode1" presStyleIdx="3" presStyleCnt="5"/>
      <dgm:spPr/>
    </dgm:pt>
    <dgm:pt modelId="{4B317168-A571-4894-A289-3E5D89D406D3}" type="pres">
      <dgm:prSet presAssocID="{F142E8C8-A7C7-43DD-88C9-18A2507D407B}" presName="horz1" presStyleCnt="0"/>
      <dgm:spPr/>
    </dgm:pt>
    <dgm:pt modelId="{3B939A54-42EA-435B-B7D9-8AB295CBE88E}" type="pres">
      <dgm:prSet presAssocID="{F142E8C8-A7C7-43DD-88C9-18A2507D407B}" presName="tx1" presStyleLbl="revTx" presStyleIdx="3" presStyleCnt="5"/>
      <dgm:spPr/>
    </dgm:pt>
    <dgm:pt modelId="{220E3AF3-0431-43D8-A7B3-06282637F6D9}" type="pres">
      <dgm:prSet presAssocID="{F142E8C8-A7C7-43DD-88C9-18A2507D407B}" presName="vert1" presStyleCnt="0"/>
      <dgm:spPr/>
    </dgm:pt>
    <dgm:pt modelId="{0C2EED6C-40F2-4F38-93AA-E8568C8B5A5F}" type="pres">
      <dgm:prSet presAssocID="{289B5361-87F7-45E4-85CD-A8F7853000DB}" presName="thickLine" presStyleLbl="alignNode1" presStyleIdx="4" presStyleCnt="5"/>
      <dgm:spPr/>
    </dgm:pt>
    <dgm:pt modelId="{B90C3DDD-8B55-46E1-BDE2-1215FFE284B1}" type="pres">
      <dgm:prSet presAssocID="{289B5361-87F7-45E4-85CD-A8F7853000DB}" presName="horz1" presStyleCnt="0"/>
      <dgm:spPr/>
    </dgm:pt>
    <dgm:pt modelId="{F7B2160A-94D4-424F-84FC-9ECABF39C4B1}" type="pres">
      <dgm:prSet presAssocID="{289B5361-87F7-45E4-85CD-A8F7853000DB}" presName="tx1" presStyleLbl="revTx" presStyleIdx="4" presStyleCnt="5"/>
      <dgm:spPr/>
    </dgm:pt>
    <dgm:pt modelId="{058CE180-C58A-40BE-B75D-35656F05C262}" type="pres">
      <dgm:prSet presAssocID="{289B5361-87F7-45E4-85CD-A8F7853000DB}" presName="vert1" presStyleCnt="0"/>
      <dgm:spPr/>
    </dgm:pt>
  </dgm:ptLst>
  <dgm:cxnLst>
    <dgm:cxn modelId="{7C6FAF05-1E3E-419B-9AD6-DE866800BC93}" srcId="{5E97D49A-8100-41F7-B706-134CF089DA51}" destId="{EF23E425-F42C-48D6-A07E-978C30FB1356}" srcOrd="2" destOrd="0" parTransId="{D86F6206-BAF6-4B5F-9405-059B5F9A3B50}" sibTransId="{E720681B-C180-4A66-AAD5-E43129C5839F}"/>
    <dgm:cxn modelId="{2689F047-12F1-47B8-96F7-916B49AF2302}" type="presOf" srcId="{5E97D49A-8100-41F7-B706-134CF089DA51}" destId="{B49808B4-7481-472C-9921-885C61C1BD82}" srcOrd="0" destOrd="0" presId="urn:microsoft.com/office/officeart/2008/layout/LinedList"/>
    <dgm:cxn modelId="{3DDBFA68-95BE-43B4-8525-8B64E8F17786}" type="presOf" srcId="{F142E8C8-A7C7-43DD-88C9-18A2507D407B}" destId="{3B939A54-42EA-435B-B7D9-8AB295CBE88E}" srcOrd="0" destOrd="0" presId="urn:microsoft.com/office/officeart/2008/layout/LinedList"/>
    <dgm:cxn modelId="{1222DE4A-A9A1-4E84-B873-06BBDB0A07F9}" srcId="{5E97D49A-8100-41F7-B706-134CF089DA51}" destId="{D18E5999-27F4-4F4D-B265-E1C18658B7F9}" srcOrd="0" destOrd="0" parTransId="{6577064B-0463-4447-94EC-96DCD3E0EDC4}" sibTransId="{43BDF9F7-E8BB-4442-80D5-FD142F16D28B}"/>
    <dgm:cxn modelId="{7967556E-DFDB-4E5D-9292-BFF97F923E08}" srcId="{5E97D49A-8100-41F7-B706-134CF089DA51}" destId="{289B5361-87F7-45E4-85CD-A8F7853000DB}" srcOrd="4" destOrd="0" parTransId="{9556A8A8-D548-44BC-898B-964FC3C66216}" sibTransId="{DA91ECDF-92E1-44D1-8F41-7C668D4E02ED}"/>
    <dgm:cxn modelId="{1D400158-529E-4D35-9FE5-71E577391FFC}" type="presOf" srcId="{EF23E425-F42C-48D6-A07E-978C30FB1356}" destId="{4DC0A0B3-9919-4BF7-AD49-769B9FA1EC6C}" srcOrd="0" destOrd="0" presId="urn:microsoft.com/office/officeart/2008/layout/LinedList"/>
    <dgm:cxn modelId="{1A24B7A8-C967-423A-9D7D-79078A7A842D}" type="presOf" srcId="{D18E5999-27F4-4F4D-B265-E1C18658B7F9}" destId="{B921341F-E2A8-4225-A2D2-BC13F0022A40}" srcOrd="0" destOrd="0" presId="urn:microsoft.com/office/officeart/2008/layout/LinedList"/>
    <dgm:cxn modelId="{2B507EAB-EAAB-4C86-AD59-EE5F952001D2}" type="presOf" srcId="{969160E1-8C6A-40B1-B377-5814DCA9C2E9}" destId="{30E78FCE-0A90-4CC1-8825-6C4593639CDE}" srcOrd="0" destOrd="0" presId="urn:microsoft.com/office/officeart/2008/layout/LinedList"/>
    <dgm:cxn modelId="{B86FD5B1-2803-416B-8B09-58979102D28B}" type="presOf" srcId="{289B5361-87F7-45E4-85CD-A8F7853000DB}" destId="{F7B2160A-94D4-424F-84FC-9ECABF39C4B1}" srcOrd="0" destOrd="0" presId="urn:microsoft.com/office/officeart/2008/layout/LinedList"/>
    <dgm:cxn modelId="{621F75C5-7C8B-4BAC-95FC-02403D4C32BF}" srcId="{5E97D49A-8100-41F7-B706-134CF089DA51}" destId="{969160E1-8C6A-40B1-B377-5814DCA9C2E9}" srcOrd="1" destOrd="0" parTransId="{E45FF7E6-D0EA-4838-84EE-682AA04B59DD}" sibTransId="{180BAFF6-A643-4751-A41F-3B8F17E41095}"/>
    <dgm:cxn modelId="{7F91FFEA-3DB7-4914-B028-58DC36FEB5C3}" srcId="{5E97D49A-8100-41F7-B706-134CF089DA51}" destId="{F142E8C8-A7C7-43DD-88C9-18A2507D407B}" srcOrd="3" destOrd="0" parTransId="{7FB67E13-C7F5-4DEF-BE82-57A10A710802}" sibTransId="{92AB8160-4C96-4CE9-B23B-A7B5884D60AC}"/>
    <dgm:cxn modelId="{29806D43-2999-4850-B32F-975DCAE3DFA3}" type="presParOf" srcId="{B49808B4-7481-472C-9921-885C61C1BD82}" destId="{75F4703C-3BBD-4089-BE35-9F1F51B77DD9}" srcOrd="0" destOrd="0" presId="urn:microsoft.com/office/officeart/2008/layout/LinedList"/>
    <dgm:cxn modelId="{3143A4F1-AF9E-470F-BD1F-795955FA53BD}" type="presParOf" srcId="{B49808B4-7481-472C-9921-885C61C1BD82}" destId="{CA48C841-C840-4C62-9032-25517F214FD5}" srcOrd="1" destOrd="0" presId="urn:microsoft.com/office/officeart/2008/layout/LinedList"/>
    <dgm:cxn modelId="{6297C9C1-DF95-4CA8-B9B0-4DD8A79A2615}" type="presParOf" srcId="{CA48C841-C840-4C62-9032-25517F214FD5}" destId="{B921341F-E2A8-4225-A2D2-BC13F0022A40}" srcOrd="0" destOrd="0" presId="urn:microsoft.com/office/officeart/2008/layout/LinedList"/>
    <dgm:cxn modelId="{3745351B-CD8D-47ED-8C0C-91373B00F0F5}" type="presParOf" srcId="{CA48C841-C840-4C62-9032-25517F214FD5}" destId="{CD8373B5-5C71-4033-B461-2EDF19B3B4EF}" srcOrd="1" destOrd="0" presId="urn:microsoft.com/office/officeart/2008/layout/LinedList"/>
    <dgm:cxn modelId="{DC690028-0713-4736-91EF-6808B0BF25E8}" type="presParOf" srcId="{B49808B4-7481-472C-9921-885C61C1BD82}" destId="{400E0A83-F43E-4A0C-996D-7C8A1A134E70}" srcOrd="2" destOrd="0" presId="urn:microsoft.com/office/officeart/2008/layout/LinedList"/>
    <dgm:cxn modelId="{B8B9F55C-AD98-4319-8D89-03302F0A1070}" type="presParOf" srcId="{B49808B4-7481-472C-9921-885C61C1BD82}" destId="{049ECFD4-DE4F-4190-ACC8-5F863F645115}" srcOrd="3" destOrd="0" presId="urn:microsoft.com/office/officeart/2008/layout/LinedList"/>
    <dgm:cxn modelId="{0C428CCC-FF4E-49D7-B0F5-1F5946763E47}" type="presParOf" srcId="{049ECFD4-DE4F-4190-ACC8-5F863F645115}" destId="{30E78FCE-0A90-4CC1-8825-6C4593639CDE}" srcOrd="0" destOrd="0" presId="urn:microsoft.com/office/officeart/2008/layout/LinedList"/>
    <dgm:cxn modelId="{0BDF20E8-8C4A-4ECF-B64F-242642144009}" type="presParOf" srcId="{049ECFD4-DE4F-4190-ACC8-5F863F645115}" destId="{B96E4635-4AC6-4B62-AED5-40E084D755E9}" srcOrd="1" destOrd="0" presId="urn:microsoft.com/office/officeart/2008/layout/LinedList"/>
    <dgm:cxn modelId="{858187E7-BBA4-4B15-B4EF-1C0AA4EECFC4}" type="presParOf" srcId="{B49808B4-7481-472C-9921-885C61C1BD82}" destId="{85D42322-4497-4B26-AC0E-7C68D646D355}" srcOrd="4" destOrd="0" presId="urn:microsoft.com/office/officeart/2008/layout/LinedList"/>
    <dgm:cxn modelId="{7ABFD020-F06D-4ACC-AE6C-9A1AB4A08082}" type="presParOf" srcId="{B49808B4-7481-472C-9921-885C61C1BD82}" destId="{91181CF4-3896-4C65-A280-4490149CDF34}" srcOrd="5" destOrd="0" presId="urn:microsoft.com/office/officeart/2008/layout/LinedList"/>
    <dgm:cxn modelId="{65674BB8-A5C0-446F-88FB-24662A86DF67}" type="presParOf" srcId="{91181CF4-3896-4C65-A280-4490149CDF34}" destId="{4DC0A0B3-9919-4BF7-AD49-769B9FA1EC6C}" srcOrd="0" destOrd="0" presId="urn:microsoft.com/office/officeart/2008/layout/LinedList"/>
    <dgm:cxn modelId="{98104528-73B7-4BF8-B48A-C03E921A8F70}" type="presParOf" srcId="{91181CF4-3896-4C65-A280-4490149CDF34}" destId="{8E112838-3D44-4D7B-9A7E-7C448721A9F6}" srcOrd="1" destOrd="0" presId="urn:microsoft.com/office/officeart/2008/layout/LinedList"/>
    <dgm:cxn modelId="{42E6044A-9896-42F1-9181-31F77475CA6B}" type="presParOf" srcId="{B49808B4-7481-472C-9921-885C61C1BD82}" destId="{2A967CC9-E7DF-4E84-92C6-843E37077067}" srcOrd="6" destOrd="0" presId="urn:microsoft.com/office/officeart/2008/layout/LinedList"/>
    <dgm:cxn modelId="{6A596346-942C-4EDB-BC94-215397874735}" type="presParOf" srcId="{B49808B4-7481-472C-9921-885C61C1BD82}" destId="{4B317168-A571-4894-A289-3E5D89D406D3}" srcOrd="7" destOrd="0" presId="urn:microsoft.com/office/officeart/2008/layout/LinedList"/>
    <dgm:cxn modelId="{5F331040-3608-4CEA-BF11-60D528AC8E20}" type="presParOf" srcId="{4B317168-A571-4894-A289-3E5D89D406D3}" destId="{3B939A54-42EA-435B-B7D9-8AB295CBE88E}" srcOrd="0" destOrd="0" presId="urn:microsoft.com/office/officeart/2008/layout/LinedList"/>
    <dgm:cxn modelId="{40F241DC-534F-430B-88D9-AEF15645E333}" type="presParOf" srcId="{4B317168-A571-4894-A289-3E5D89D406D3}" destId="{220E3AF3-0431-43D8-A7B3-06282637F6D9}" srcOrd="1" destOrd="0" presId="urn:microsoft.com/office/officeart/2008/layout/LinedList"/>
    <dgm:cxn modelId="{709E5C2F-34BA-4988-A852-1ABDBF6C5A7D}" type="presParOf" srcId="{B49808B4-7481-472C-9921-885C61C1BD82}" destId="{0C2EED6C-40F2-4F38-93AA-E8568C8B5A5F}" srcOrd="8" destOrd="0" presId="urn:microsoft.com/office/officeart/2008/layout/LinedList"/>
    <dgm:cxn modelId="{971705A7-CB0A-4FDB-BD0C-457CA8BB4130}" type="presParOf" srcId="{B49808B4-7481-472C-9921-885C61C1BD82}" destId="{B90C3DDD-8B55-46E1-BDE2-1215FFE284B1}" srcOrd="9" destOrd="0" presId="urn:microsoft.com/office/officeart/2008/layout/LinedList"/>
    <dgm:cxn modelId="{D6796A89-EB4D-4B31-AD9E-D53706CB00DB}" type="presParOf" srcId="{B90C3DDD-8B55-46E1-BDE2-1215FFE284B1}" destId="{F7B2160A-94D4-424F-84FC-9ECABF39C4B1}" srcOrd="0" destOrd="0" presId="urn:microsoft.com/office/officeart/2008/layout/LinedList"/>
    <dgm:cxn modelId="{BBA5324C-F002-4B2D-A88D-04BB053DAA3B}" type="presParOf" srcId="{B90C3DDD-8B55-46E1-BDE2-1215FFE284B1}" destId="{058CE180-C58A-40BE-B75D-35656F05C26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107674-63EC-42EF-AAC6-BBA5B9E267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2200" b="0" i="0" baseline="0" dirty="0"/>
            <a:t>Assignments must be submitted to Moodle via the </a:t>
          </a:r>
          <a:r>
            <a:rPr lang="en-GB" sz="2200" b="1" i="0" baseline="0" dirty="0"/>
            <a:t>correct</a:t>
          </a:r>
          <a:r>
            <a:rPr lang="en-GB" sz="2200" b="0" i="0" baseline="0" dirty="0"/>
            <a:t> Turnitin portal by the deadlines set.</a:t>
          </a:r>
          <a:endParaRPr lang="en-US" sz="22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dgm:spPr/>
      <dgm:t>
        <a:bodyPr/>
        <a:lstStyle/>
        <a:p>
          <a:pPr>
            <a:lnSpc>
              <a:spcPct val="100000"/>
            </a:lnSpc>
          </a:pPr>
          <a:r>
            <a:rPr lang="en-GB" b="0" i="0" baseline="0" dirty="0"/>
            <a:t>If you submit your assignment 7 days late you </a:t>
          </a:r>
          <a:r>
            <a:rPr lang="en-GB" b="1" i="0" baseline="0" dirty="0"/>
            <a:t>will be capped at 40%. </a:t>
          </a:r>
          <a:r>
            <a:rPr lang="en-GB" i="0" baseline="0" dirty="0"/>
            <a:t>If you submit your assignment more than 7 days late you will receive 0. </a:t>
          </a:r>
          <a:endParaRPr lang="en-US"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2941ABD6-6828-4AC1-A8E1-121851B81437}" type="pres">
      <dgm:prSet presAssocID="{C0107674-63EC-42EF-AAC6-BBA5B9E267DD}" presName="root" presStyleCnt="0">
        <dgm:presLayoutVars>
          <dgm:dir/>
          <dgm:resizeHandles val="exact"/>
        </dgm:presLayoutVars>
      </dgm:prSet>
      <dgm:spPr/>
    </dgm:pt>
    <dgm:pt modelId="{620A9F2B-06E1-4BB3-B4E6-DEE583BE7470}" type="pres">
      <dgm:prSet presAssocID="{AA147357-DDBD-4607-A548-5B6BA5653AA0}" presName="compNode" presStyleCnt="0"/>
      <dgm:spPr/>
    </dgm:pt>
    <dgm:pt modelId="{325F45D1-8AEE-4CBA-9DE4-B5A36194D3C7}" type="pres">
      <dgm:prSet presAssocID="{AA147357-DDBD-4607-A548-5B6BA5653AA0}" presName="bgRect" presStyleLbl="bgShp" presStyleIdx="0" presStyleCnt="2"/>
      <dgm:spPr/>
    </dgm:pt>
    <dgm:pt modelId="{C1643432-73E1-4D7E-A582-5B532D1ABEFE}"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DCE7FD43-AAFB-4BBA-976C-B0999D37A90E}" type="pres">
      <dgm:prSet presAssocID="{AA147357-DDBD-4607-A548-5B6BA5653AA0}" presName="spaceRect" presStyleCnt="0"/>
      <dgm:spPr/>
    </dgm:pt>
    <dgm:pt modelId="{FA1B4E91-66FA-4423-B57F-63BCDDDEBF53}" type="pres">
      <dgm:prSet presAssocID="{AA147357-DDBD-4607-A548-5B6BA5653AA0}" presName="parTx" presStyleLbl="revTx" presStyleIdx="0" presStyleCnt="2">
        <dgm:presLayoutVars>
          <dgm:chMax val="0"/>
          <dgm:chPref val="0"/>
        </dgm:presLayoutVars>
      </dgm:prSet>
      <dgm:spPr/>
    </dgm:pt>
    <dgm:pt modelId="{32C72191-C49F-4521-A2AC-DAB601DE1E8B}" type="pres">
      <dgm:prSet presAssocID="{5802A0D0-894F-41CF-AE03-1474D97114E8}" presName="sibTrans" presStyleCnt="0"/>
      <dgm:spPr/>
    </dgm:pt>
    <dgm:pt modelId="{AA858AC6-D5EF-477B-B059-489E089479C0}" type="pres">
      <dgm:prSet presAssocID="{6522F462-0EC4-4D43-8FD9-D4F89AD094FD}" presName="compNode" presStyleCnt="0"/>
      <dgm:spPr/>
    </dgm:pt>
    <dgm:pt modelId="{A9A8E0F4-F130-4C8D-A09B-E0023CFE16B9}" type="pres">
      <dgm:prSet presAssocID="{6522F462-0EC4-4D43-8FD9-D4F89AD094FD}" presName="bgRect" presStyleLbl="bgShp" presStyleIdx="1" presStyleCnt="2"/>
      <dgm:spPr/>
    </dgm:pt>
    <dgm:pt modelId="{8D0A2560-3CF6-4BBD-B147-4E6522168BEB}"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35B3122E-44DB-4282-A0AE-5EC2FE9A1FCA}" type="pres">
      <dgm:prSet presAssocID="{6522F462-0EC4-4D43-8FD9-D4F89AD094FD}" presName="spaceRect" presStyleCnt="0"/>
      <dgm:spPr/>
    </dgm:pt>
    <dgm:pt modelId="{131FA2F3-ABA2-4708-AFA1-060E3D8F02E6}" type="pres">
      <dgm:prSet presAssocID="{6522F462-0EC4-4D43-8FD9-D4F89AD094FD}" presName="parTx" presStyleLbl="revTx" presStyleIdx="1" presStyleCnt="2">
        <dgm:presLayoutVars>
          <dgm:chMax val="0"/>
          <dgm:chPref val="0"/>
        </dgm:presLayoutVars>
      </dgm:prSet>
      <dgm:spPr/>
    </dgm:pt>
  </dgm:ptLst>
  <dgm:cxnLst>
    <dgm:cxn modelId="{6CF1161C-1916-4415-B446-0262366C0E6C}" type="presOf" srcId="{C0107674-63EC-42EF-AAC6-BBA5B9E267DD}" destId="{2941ABD6-6828-4AC1-A8E1-121851B81437}" srcOrd="0" destOrd="0" presId="urn:microsoft.com/office/officeart/2018/2/layout/IconVerticalSolidList"/>
    <dgm:cxn modelId="{0942F82F-3645-40B1-96FE-CC326FFECD89}" type="presOf" srcId="{AA147357-DDBD-4607-A548-5B6BA5653AA0}" destId="{FA1B4E91-66FA-4423-B57F-63BCDDDEBF53}" srcOrd="0" destOrd="0" presId="urn:microsoft.com/office/officeart/2018/2/layout/IconVerticalSolidList"/>
    <dgm:cxn modelId="{E0DD367F-BABE-422C-8324-858CF1487572}" type="presOf" srcId="{6522F462-0EC4-4D43-8FD9-D4F89AD094FD}" destId="{131FA2F3-ABA2-4708-AFA1-060E3D8F02E6}" srcOrd="0" destOrd="0" presId="urn:microsoft.com/office/officeart/2018/2/layout/IconVerticalSolidList"/>
    <dgm:cxn modelId="{FEC6A2BC-618C-4D0F-BCB7-DAB1C380F63D}" srcId="{C0107674-63EC-42EF-AAC6-BBA5B9E267DD}" destId="{AA147357-DDBD-4607-A548-5B6BA5653AA0}" srcOrd="0" destOrd="0" parTransId="{36F6284E-B507-44B0-8882-E39E0914C674}" sibTransId="{5802A0D0-894F-41CF-AE03-1474D97114E8}"/>
    <dgm:cxn modelId="{365F80F6-4289-4B0C-8D37-3A270C20EA82}" srcId="{C0107674-63EC-42EF-AAC6-BBA5B9E267DD}" destId="{6522F462-0EC4-4D43-8FD9-D4F89AD094FD}" srcOrd="1" destOrd="0" parTransId="{49063736-9A99-4C10-AFF0-83700A06D438}" sibTransId="{D819AE5A-A332-40B0-9E91-B507F29F626F}"/>
    <dgm:cxn modelId="{FF557815-B5A1-43FC-9E32-5B7CADDAC2D5}" type="presParOf" srcId="{2941ABD6-6828-4AC1-A8E1-121851B81437}" destId="{620A9F2B-06E1-4BB3-B4E6-DEE583BE7470}" srcOrd="0" destOrd="0" presId="urn:microsoft.com/office/officeart/2018/2/layout/IconVerticalSolidList"/>
    <dgm:cxn modelId="{ECB0ECBF-613E-429A-AD80-AECD577F86ED}" type="presParOf" srcId="{620A9F2B-06E1-4BB3-B4E6-DEE583BE7470}" destId="{325F45D1-8AEE-4CBA-9DE4-B5A36194D3C7}" srcOrd="0" destOrd="0" presId="urn:microsoft.com/office/officeart/2018/2/layout/IconVerticalSolidList"/>
    <dgm:cxn modelId="{109EAED4-E031-4583-9A6F-2DDBA052062D}" type="presParOf" srcId="{620A9F2B-06E1-4BB3-B4E6-DEE583BE7470}" destId="{C1643432-73E1-4D7E-A582-5B532D1ABEFE}" srcOrd="1" destOrd="0" presId="urn:microsoft.com/office/officeart/2018/2/layout/IconVerticalSolidList"/>
    <dgm:cxn modelId="{DB6E6493-6BC4-48CE-957F-2EEA07987B8E}" type="presParOf" srcId="{620A9F2B-06E1-4BB3-B4E6-DEE583BE7470}" destId="{DCE7FD43-AAFB-4BBA-976C-B0999D37A90E}" srcOrd="2" destOrd="0" presId="urn:microsoft.com/office/officeart/2018/2/layout/IconVerticalSolidList"/>
    <dgm:cxn modelId="{ED93E486-277D-401E-8C4B-916814436FFB}" type="presParOf" srcId="{620A9F2B-06E1-4BB3-B4E6-DEE583BE7470}" destId="{FA1B4E91-66FA-4423-B57F-63BCDDDEBF53}" srcOrd="3" destOrd="0" presId="urn:microsoft.com/office/officeart/2018/2/layout/IconVerticalSolidList"/>
    <dgm:cxn modelId="{BB315A77-DF2F-4B52-862F-C7A40553669E}" type="presParOf" srcId="{2941ABD6-6828-4AC1-A8E1-121851B81437}" destId="{32C72191-C49F-4521-A2AC-DAB601DE1E8B}" srcOrd="1" destOrd="0" presId="urn:microsoft.com/office/officeart/2018/2/layout/IconVerticalSolidList"/>
    <dgm:cxn modelId="{82CF6F61-35C7-49E1-AAE8-45AA10EC1273}" type="presParOf" srcId="{2941ABD6-6828-4AC1-A8E1-121851B81437}" destId="{AA858AC6-D5EF-477B-B059-489E089479C0}" srcOrd="2" destOrd="0" presId="urn:microsoft.com/office/officeart/2018/2/layout/IconVerticalSolidList"/>
    <dgm:cxn modelId="{0767895D-2AC9-42EA-9A45-A678ECC934CE}" type="presParOf" srcId="{AA858AC6-D5EF-477B-B059-489E089479C0}" destId="{A9A8E0F4-F130-4C8D-A09B-E0023CFE16B9}" srcOrd="0" destOrd="0" presId="urn:microsoft.com/office/officeart/2018/2/layout/IconVerticalSolidList"/>
    <dgm:cxn modelId="{F4FD1E47-4129-418C-82D8-71944563ECF6}" type="presParOf" srcId="{AA858AC6-D5EF-477B-B059-489E089479C0}" destId="{8D0A2560-3CF6-4BBD-B147-4E6522168BEB}" srcOrd="1" destOrd="0" presId="urn:microsoft.com/office/officeart/2018/2/layout/IconVerticalSolidList"/>
    <dgm:cxn modelId="{706F3598-46E6-4411-AD2F-01B460E77CEF}" type="presParOf" srcId="{AA858AC6-D5EF-477B-B059-489E089479C0}" destId="{35B3122E-44DB-4282-A0AE-5EC2FE9A1FCA}" srcOrd="2" destOrd="0" presId="urn:microsoft.com/office/officeart/2018/2/layout/IconVerticalSolidList"/>
    <dgm:cxn modelId="{49C40086-35F2-4113-8E0A-3571D7840665}" type="presParOf" srcId="{AA858AC6-D5EF-477B-B059-489E089479C0}" destId="{131FA2F3-ABA2-4708-AFA1-060E3D8F02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CE1806-1B90-48F1-8B88-C1968EDDBBA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CB3A19-7F6A-4D5F-B897-244C16CAE801}">
      <dgm:prSet/>
      <dgm:spPr/>
      <dgm:t>
        <a:bodyPr/>
        <a:lstStyle/>
        <a:p>
          <a:r>
            <a:rPr lang="en-US" dirty="0"/>
            <a:t>Examples include </a:t>
          </a:r>
          <a:r>
            <a:rPr lang="en-US" i="1" dirty="0"/>
            <a:t>complementary upgrade to first class, room upgrade on arrival, complementary refreshments at an event</a:t>
          </a:r>
          <a:endParaRPr lang="en-US" dirty="0"/>
        </a:p>
      </dgm:t>
    </dgm:pt>
    <dgm:pt modelId="{F42EB634-7895-47DA-8663-2B7D34D66B5D}" type="parTrans" cxnId="{C40AB380-BBA5-4455-AC5B-40F06E33C481}">
      <dgm:prSet/>
      <dgm:spPr/>
      <dgm:t>
        <a:bodyPr/>
        <a:lstStyle/>
        <a:p>
          <a:endParaRPr lang="en-US"/>
        </a:p>
      </dgm:t>
    </dgm:pt>
    <dgm:pt modelId="{84274F84-DD4B-4766-8E93-4BA3D79B0EF0}" type="sibTrans" cxnId="{C40AB380-BBA5-4455-AC5B-40F06E33C481}">
      <dgm:prSet/>
      <dgm:spPr/>
      <dgm:t>
        <a:bodyPr/>
        <a:lstStyle/>
        <a:p>
          <a:endParaRPr lang="en-US"/>
        </a:p>
      </dgm:t>
    </dgm:pt>
    <dgm:pt modelId="{F78E7E4D-C132-4B6F-A17C-A8DD6800CB12}">
      <dgm:prSet/>
      <dgm:spPr/>
      <dgm:t>
        <a:bodyPr/>
        <a:lstStyle/>
        <a:p>
          <a:r>
            <a:rPr lang="en-US"/>
            <a:t>However, in this </a:t>
          </a:r>
          <a:r>
            <a:rPr lang="en-US" b="1"/>
            <a:t>new service culture </a:t>
          </a:r>
          <a:r>
            <a:rPr lang="en-US"/>
            <a:t>we have seen an increase in </a:t>
          </a:r>
          <a:r>
            <a:rPr lang="en-US" u="sng"/>
            <a:t>new and exciting guest services.</a:t>
          </a:r>
          <a:endParaRPr lang="en-US"/>
        </a:p>
      </dgm:t>
    </dgm:pt>
    <dgm:pt modelId="{C32DDAE1-E65D-459C-BFBE-3DFE64119896}" type="parTrans" cxnId="{61ED58F2-3915-44CE-989E-916B25843DE2}">
      <dgm:prSet/>
      <dgm:spPr/>
      <dgm:t>
        <a:bodyPr/>
        <a:lstStyle/>
        <a:p>
          <a:endParaRPr lang="en-US"/>
        </a:p>
      </dgm:t>
    </dgm:pt>
    <dgm:pt modelId="{65433A5A-3711-4C58-9349-0B97565BEB32}" type="sibTrans" cxnId="{61ED58F2-3915-44CE-989E-916B25843DE2}">
      <dgm:prSet/>
      <dgm:spPr/>
      <dgm:t>
        <a:bodyPr/>
        <a:lstStyle/>
        <a:p>
          <a:endParaRPr lang="en-US"/>
        </a:p>
      </dgm:t>
    </dgm:pt>
    <dgm:pt modelId="{81E4BC76-CCB1-435B-91D3-825EFDDB9ED2}">
      <dgm:prSet/>
      <dgm:spPr/>
      <dgm:t>
        <a:bodyPr/>
        <a:lstStyle/>
        <a:p>
          <a:endParaRPr lang="en-US" dirty="0"/>
        </a:p>
      </dgm:t>
    </dgm:pt>
    <dgm:pt modelId="{1883C34B-3CFA-40AB-BB5A-ADDC0D19AB5D}" type="parTrans" cxnId="{D3767900-F908-4DFF-8A72-16488F47AF15}">
      <dgm:prSet/>
      <dgm:spPr/>
      <dgm:t>
        <a:bodyPr/>
        <a:lstStyle/>
        <a:p>
          <a:endParaRPr lang="en-US"/>
        </a:p>
      </dgm:t>
    </dgm:pt>
    <dgm:pt modelId="{D61BAE28-A10E-44B4-BF6C-7678F3A0BA8C}" type="sibTrans" cxnId="{D3767900-F908-4DFF-8A72-16488F47AF15}">
      <dgm:prSet/>
      <dgm:spPr/>
      <dgm:t>
        <a:bodyPr/>
        <a:lstStyle/>
        <a:p>
          <a:endParaRPr lang="en-US"/>
        </a:p>
      </dgm:t>
    </dgm:pt>
    <dgm:pt modelId="{FE04F02F-F654-4600-9BB6-8A9B6C3052B0}" type="pres">
      <dgm:prSet presAssocID="{70CE1806-1B90-48F1-8B88-C1968EDDBBAB}" presName="vert0" presStyleCnt="0">
        <dgm:presLayoutVars>
          <dgm:dir/>
          <dgm:animOne val="branch"/>
          <dgm:animLvl val="lvl"/>
        </dgm:presLayoutVars>
      </dgm:prSet>
      <dgm:spPr/>
    </dgm:pt>
    <dgm:pt modelId="{5E21F6B9-2CB0-4D3F-8016-56093680A7B0}" type="pres">
      <dgm:prSet presAssocID="{5ACB3A19-7F6A-4D5F-B897-244C16CAE801}" presName="thickLine" presStyleLbl="alignNode1" presStyleIdx="0" presStyleCnt="3"/>
      <dgm:spPr/>
    </dgm:pt>
    <dgm:pt modelId="{0048EC5A-4783-4EC3-B150-4E461446AAA6}" type="pres">
      <dgm:prSet presAssocID="{5ACB3A19-7F6A-4D5F-B897-244C16CAE801}" presName="horz1" presStyleCnt="0"/>
      <dgm:spPr/>
    </dgm:pt>
    <dgm:pt modelId="{663442D5-A9CA-4F4C-BCE8-F27694BD15DA}" type="pres">
      <dgm:prSet presAssocID="{5ACB3A19-7F6A-4D5F-B897-244C16CAE801}" presName="tx1" presStyleLbl="revTx" presStyleIdx="0" presStyleCnt="3"/>
      <dgm:spPr/>
    </dgm:pt>
    <dgm:pt modelId="{39283979-59BF-4EF5-B630-ADABA1171FD0}" type="pres">
      <dgm:prSet presAssocID="{5ACB3A19-7F6A-4D5F-B897-244C16CAE801}" presName="vert1" presStyleCnt="0"/>
      <dgm:spPr/>
    </dgm:pt>
    <dgm:pt modelId="{6CCBD2BB-782E-4B6D-B1F1-15E1CEADF9E4}" type="pres">
      <dgm:prSet presAssocID="{F78E7E4D-C132-4B6F-A17C-A8DD6800CB12}" presName="thickLine" presStyleLbl="alignNode1" presStyleIdx="1" presStyleCnt="3"/>
      <dgm:spPr/>
    </dgm:pt>
    <dgm:pt modelId="{AA67C97B-119F-4F4B-ADF3-2A39EB329C63}" type="pres">
      <dgm:prSet presAssocID="{F78E7E4D-C132-4B6F-A17C-A8DD6800CB12}" presName="horz1" presStyleCnt="0"/>
      <dgm:spPr/>
    </dgm:pt>
    <dgm:pt modelId="{96DC8FA6-D815-4227-998A-7F95183633E7}" type="pres">
      <dgm:prSet presAssocID="{F78E7E4D-C132-4B6F-A17C-A8DD6800CB12}" presName="tx1" presStyleLbl="revTx" presStyleIdx="1" presStyleCnt="3"/>
      <dgm:spPr/>
    </dgm:pt>
    <dgm:pt modelId="{A13E3260-05C4-4860-B3C3-751E67E76782}" type="pres">
      <dgm:prSet presAssocID="{F78E7E4D-C132-4B6F-A17C-A8DD6800CB12}" presName="vert1" presStyleCnt="0"/>
      <dgm:spPr/>
    </dgm:pt>
    <dgm:pt modelId="{3A5F8272-3C4F-4D3D-9BC2-947FE6862E6D}" type="pres">
      <dgm:prSet presAssocID="{81E4BC76-CCB1-435B-91D3-825EFDDB9ED2}" presName="thickLine" presStyleLbl="alignNode1" presStyleIdx="2" presStyleCnt="3"/>
      <dgm:spPr/>
    </dgm:pt>
    <dgm:pt modelId="{9E5EE0C8-3F14-47A4-A5A2-93643F48F45E}" type="pres">
      <dgm:prSet presAssocID="{81E4BC76-CCB1-435B-91D3-825EFDDB9ED2}" presName="horz1" presStyleCnt="0"/>
      <dgm:spPr/>
    </dgm:pt>
    <dgm:pt modelId="{00342441-9A82-432C-AA73-44CE829A02FA}" type="pres">
      <dgm:prSet presAssocID="{81E4BC76-CCB1-435B-91D3-825EFDDB9ED2}" presName="tx1" presStyleLbl="revTx" presStyleIdx="2" presStyleCnt="3"/>
      <dgm:spPr/>
    </dgm:pt>
    <dgm:pt modelId="{913464A0-B59B-4D98-AD07-1DD66D31F256}" type="pres">
      <dgm:prSet presAssocID="{81E4BC76-CCB1-435B-91D3-825EFDDB9ED2}" presName="vert1" presStyleCnt="0"/>
      <dgm:spPr/>
    </dgm:pt>
  </dgm:ptLst>
  <dgm:cxnLst>
    <dgm:cxn modelId="{D3767900-F908-4DFF-8A72-16488F47AF15}" srcId="{70CE1806-1B90-48F1-8B88-C1968EDDBBAB}" destId="{81E4BC76-CCB1-435B-91D3-825EFDDB9ED2}" srcOrd="2" destOrd="0" parTransId="{1883C34B-3CFA-40AB-BB5A-ADDC0D19AB5D}" sibTransId="{D61BAE28-A10E-44B4-BF6C-7678F3A0BA8C}"/>
    <dgm:cxn modelId="{113DA121-9100-4AC4-A5AA-9D979325DA83}" type="presOf" srcId="{F78E7E4D-C132-4B6F-A17C-A8DD6800CB12}" destId="{96DC8FA6-D815-4227-998A-7F95183633E7}" srcOrd="0" destOrd="0" presId="urn:microsoft.com/office/officeart/2008/layout/LinedList"/>
    <dgm:cxn modelId="{3F21B46F-F036-4158-8C81-C78CC81BBC43}" type="presOf" srcId="{5ACB3A19-7F6A-4D5F-B897-244C16CAE801}" destId="{663442D5-A9CA-4F4C-BCE8-F27694BD15DA}" srcOrd="0" destOrd="0" presId="urn:microsoft.com/office/officeart/2008/layout/LinedList"/>
    <dgm:cxn modelId="{C40AB380-BBA5-4455-AC5B-40F06E33C481}" srcId="{70CE1806-1B90-48F1-8B88-C1968EDDBBAB}" destId="{5ACB3A19-7F6A-4D5F-B897-244C16CAE801}" srcOrd="0" destOrd="0" parTransId="{F42EB634-7895-47DA-8663-2B7D34D66B5D}" sibTransId="{84274F84-DD4B-4766-8E93-4BA3D79B0EF0}"/>
    <dgm:cxn modelId="{6F235BA8-E489-4FA9-BB17-E8460172EB09}" type="presOf" srcId="{70CE1806-1B90-48F1-8B88-C1968EDDBBAB}" destId="{FE04F02F-F654-4600-9BB6-8A9B6C3052B0}" srcOrd="0" destOrd="0" presId="urn:microsoft.com/office/officeart/2008/layout/LinedList"/>
    <dgm:cxn modelId="{1EBB08CF-3FD2-462D-BAB7-A2A89B7CFD17}" type="presOf" srcId="{81E4BC76-CCB1-435B-91D3-825EFDDB9ED2}" destId="{00342441-9A82-432C-AA73-44CE829A02FA}" srcOrd="0" destOrd="0" presId="urn:microsoft.com/office/officeart/2008/layout/LinedList"/>
    <dgm:cxn modelId="{61ED58F2-3915-44CE-989E-916B25843DE2}" srcId="{70CE1806-1B90-48F1-8B88-C1968EDDBBAB}" destId="{F78E7E4D-C132-4B6F-A17C-A8DD6800CB12}" srcOrd="1" destOrd="0" parTransId="{C32DDAE1-E65D-459C-BFBE-3DFE64119896}" sibTransId="{65433A5A-3711-4C58-9349-0B97565BEB32}"/>
    <dgm:cxn modelId="{75B4773B-D156-4C12-AD2D-1F2AE424A5C3}" type="presParOf" srcId="{FE04F02F-F654-4600-9BB6-8A9B6C3052B0}" destId="{5E21F6B9-2CB0-4D3F-8016-56093680A7B0}" srcOrd="0" destOrd="0" presId="urn:microsoft.com/office/officeart/2008/layout/LinedList"/>
    <dgm:cxn modelId="{549CFE04-BEC8-459D-B58C-9098CFC1A68F}" type="presParOf" srcId="{FE04F02F-F654-4600-9BB6-8A9B6C3052B0}" destId="{0048EC5A-4783-4EC3-B150-4E461446AAA6}" srcOrd="1" destOrd="0" presId="urn:microsoft.com/office/officeart/2008/layout/LinedList"/>
    <dgm:cxn modelId="{296E60EF-70C4-4583-90B1-261E217A6854}" type="presParOf" srcId="{0048EC5A-4783-4EC3-B150-4E461446AAA6}" destId="{663442D5-A9CA-4F4C-BCE8-F27694BD15DA}" srcOrd="0" destOrd="0" presId="urn:microsoft.com/office/officeart/2008/layout/LinedList"/>
    <dgm:cxn modelId="{4B5C35C4-EA45-40FA-A633-B9BE4A9CA5AE}" type="presParOf" srcId="{0048EC5A-4783-4EC3-B150-4E461446AAA6}" destId="{39283979-59BF-4EF5-B630-ADABA1171FD0}" srcOrd="1" destOrd="0" presId="urn:microsoft.com/office/officeart/2008/layout/LinedList"/>
    <dgm:cxn modelId="{1B2149A1-F221-42AD-81DB-20BE8BAFD02E}" type="presParOf" srcId="{FE04F02F-F654-4600-9BB6-8A9B6C3052B0}" destId="{6CCBD2BB-782E-4B6D-B1F1-15E1CEADF9E4}" srcOrd="2" destOrd="0" presId="urn:microsoft.com/office/officeart/2008/layout/LinedList"/>
    <dgm:cxn modelId="{06549F67-960E-43CB-B0B1-DE57EE381EE7}" type="presParOf" srcId="{FE04F02F-F654-4600-9BB6-8A9B6C3052B0}" destId="{AA67C97B-119F-4F4B-ADF3-2A39EB329C63}" srcOrd="3" destOrd="0" presId="urn:microsoft.com/office/officeart/2008/layout/LinedList"/>
    <dgm:cxn modelId="{36C9A8C1-B78E-454F-A467-6858D4CA89F3}" type="presParOf" srcId="{AA67C97B-119F-4F4B-ADF3-2A39EB329C63}" destId="{96DC8FA6-D815-4227-998A-7F95183633E7}" srcOrd="0" destOrd="0" presId="urn:microsoft.com/office/officeart/2008/layout/LinedList"/>
    <dgm:cxn modelId="{59F16492-4263-4DF7-8940-5846AE235CE8}" type="presParOf" srcId="{AA67C97B-119F-4F4B-ADF3-2A39EB329C63}" destId="{A13E3260-05C4-4860-B3C3-751E67E76782}" srcOrd="1" destOrd="0" presId="urn:microsoft.com/office/officeart/2008/layout/LinedList"/>
    <dgm:cxn modelId="{27A7C07E-94A6-4FAD-9C51-8EA6FA209909}" type="presParOf" srcId="{FE04F02F-F654-4600-9BB6-8A9B6C3052B0}" destId="{3A5F8272-3C4F-4D3D-9BC2-947FE6862E6D}" srcOrd="4" destOrd="0" presId="urn:microsoft.com/office/officeart/2008/layout/LinedList"/>
    <dgm:cxn modelId="{C16C03F2-3BF4-47D5-84DE-21541303AC4D}" type="presParOf" srcId="{FE04F02F-F654-4600-9BB6-8A9B6C3052B0}" destId="{9E5EE0C8-3F14-47A4-A5A2-93643F48F45E}" srcOrd="5" destOrd="0" presId="urn:microsoft.com/office/officeart/2008/layout/LinedList"/>
    <dgm:cxn modelId="{9CF6A48F-6472-49EC-8933-CC3BC3AE20CF}" type="presParOf" srcId="{9E5EE0C8-3F14-47A4-A5A2-93643F48F45E}" destId="{00342441-9A82-432C-AA73-44CE829A02FA}" srcOrd="0" destOrd="0" presId="urn:microsoft.com/office/officeart/2008/layout/LinedList"/>
    <dgm:cxn modelId="{194AA90A-CFDB-41CD-9834-610DFC18B4E5}" type="presParOf" srcId="{9E5EE0C8-3F14-47A4-A5A2-93643F48F45E}" destId="{913464A0-B59B-4D98-AD07-1DD66D31F2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907182-9DBF-4BEF-8B02-8BDEE046F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B0B54F-1946-448F-855D-0023957D3E26}">
      <dgm:prSet custT="1"/>
      <dgm:spPr/>
      <dgm:t>
        <a:bodyPr/>
        <a:lstStyle/>
        <a:p>
          <a:r>
            <a:rPr lang="en-US" sz="2400" b="0" i="0" baseline="0" dirty="0"/>
            <a:t>What do we mean by ‘</a:t>
          </a:r>
          <a:r>
            <a:rPr lang="en-US" sz="2400" b="1" i="0" baseline="0" dirty="0"/>
            <a:t>quality service</a:t>
          </a:r>
          <a:r>
            <a:rPr lang="en-US" sz="2400" b="0" i="0" baseline="0" dirty="0"/>
            <a:t>’?</a:t>
          </a:r>
          <a:endParaRPr lang="en-US" sz="2400" dirty="0"/>
        </a:p>
      </dgm:t>
    </dgm:pt>
    <dgm:pt modelId="{7F2DEFFC-C744-4064-8E9D-F0FCD8BA8AB8}" type="parTrans" cxnId="{7F4E5959-BFD0-4AF5-8CC6-BE5259F66318}">
      <dgm:prSet/>
      <dgm:spPr/>
      <dgm:t>
        <a:bodyPr/>
        <a:lstStyle/>
        <a:p>
          <a:endParaRPr lang="en-US" sz="2400"/>
        </a:p>
      </dgm:t>
    </dgm:pt>
    <dgm:pt modelId="{945E94F7-A171-4852-AFF0-F038F46B29EB}" type="sibTrans" cxnId="{7F4E5959-BFD0-4AF5-8CC6-BE5259F66318}">
      <dgm:prSet/>
      <dgm:spPr/>
      <dgm:t>
        <a:bodyPr/>
        <a:lstStyle/>
        <a:p>
          <a:endParaRPr lang="en-US" sz="2400"/>
        </a:p>
      </dgm:t>
    </dgm:pt>
    <dgm:pt modelId="{F38ED7E7-3BD8-43FB-BB44-2E0540F7CC6F}">
      <dgm:prSet custT="1"/>
      <dgm:spPr/>
      <dgm:t>
        <a:bodyPr/>
        <a:lstStyle/>
        <a:p>
          <a:r>
            <a:rPr lang="en-US" sz="2400" b="0" i="0" baseline="0" dirty="0"/>
            <a:t>Definition:</a:t>
          </a:r>
        </a:p>
        <a:p>
          <a:r>
            <a:rPr lang="en-US" sz="2400" b="0" i="1" baseline="0" dirty="0"/>
            <a:t>Quality service means exceeding your guests’ expectations by paying attention to every detail of the delivery of your products and services.</a:t>
          </a:r>
          <a:endParaRPr lang="en-US" sz="2400" dirty="0"/>
        </a:p>
      </dgm:t>
    </dgm:pt>
    <dgm:pt modelId="{F9607A69-A4E3-4A9D-9D03-73C5B8044A74}" type="parTrans" cxnId="{22DE8460-907F-45F0-BB1A-A17AF2BD5B9C}">
      <dgm:prSet/>
      <dgm:spPr/>
      <dgm:t>
        <a:bodyPr/>
        <a:lstStyle/>
        <a:p>
          <a:endParaRPr lang="en-US" sz="2400"/>
        </a:p>
      </dgm:t>
    </dgm:pt>
    <dgm:pt modelId="{AB86E79F-FE53-4FF8-A7E5-1F2489E13629}" type="sibTrans" cxnId="{22DE8460-907F-45F0-BB1A-A17AF2BD5B9C}">
      <dgm:prSet/>
      <dgm:spPr/>
      <dgm:t>
        <a:bodyPr/>
        <a:lstStyle/>
        <a:p>
          <a:endParaRPr lang="en-US" sz="2400"/>
        </a:p>
      </dgm:t>
    </dgm:pt>
    <dgm:pt modelId="{09314FA2-B646-41AD-A330-C9A0D5E3F7BA}" type="pres">
      <dgm:prSet presAssocID="{AA907182-9DBF-4BEF-8B02-8BDEE046F687}" presName="hierChild1" presStyleCnt="0">
        <dgm:presLayoutVars>
          <dgm:chPref val="1"/>
          <dgm:dir/>
          <dgm:animOne val="branch"/>
          <dgm:animLvl val="lvl"/>
          <dgm:resizeHandles/>
        </dgm:presLayoutVars>
      </dgm:prSet>
      <dgm:spPr/>
    </dgm:pt>
    <dgm:pt modelId="{ECA2AE3D-95BF-42B6-B3DB-D248781454BE}" type="pres">
      <dgm:prSet presAssocID="{93B0B54F-1946-448F-855D-0023957D3E26}" presName="hierRoot1" presStyleCnt="0"/>
      <dgm:spPr/>
    </dgm:pt>
    <dgm:pt modelId="{B1097FF8-FC21-449C-A0F8-394E53AD3D08}" type="pres">
      <dgm:prSet presAssocID="{93B0B54F-1946-448F-855D-0023957D3E26}" presName="composite" presStyleCnt="0"/>
      <dgm:spPr/>
    </dgm:pt>
    <dgm:pt modelId="{14ADB906-8F9D-4653-A236-4EB2F3E87DC7}" type="pres">
      <dgm:prSet presAssocID="{93B0B54F-1946-448F-855D-0023957D3E26}" presName="background" presStyleLbl="node0" presStyleIdx="0" presStyleCnt="2"/>
      <dgm:spPr/>
    </dgm:pt>
    <dgm:pt modelId="{D197870F-5DC8-4D28-A8AF-8B4F621DB6A5}" type="pres">
      <dgm:prSet presAssocID="{93B0B54F-1946-448F-855D-0023957D3E26}" presName="text" presStyleLbl="fgAcc0" presStyleIdx="0" presStyleCnt="2">
        <dgm:presLayoutVars>
          <dgm:chPref val="3"/>
        </dgm:presLayoutVars>
      </dgm:prSet>
      <dgm:spPr/>
    </dgm:pt>
    <dgm:pt modelId="{FF34BCC8-6D51-438F-B201-7E262E6A28CF}" type="pres">
      <dgm:prSet presAssocID="{93B0B54F-1946-448F-855D-0023957D3E26}" presName="hierChild2" presStyleCnt="0"/>
      <dgm:spPr/>
    </dgm:pt>
    <dgm:pt modelId="{72817316-AA1E-411E-9D29-CE22C1DA0167}" type="pres">
      <dgm:prSet presAssocID="{F38ED7E7-3BD8-43FB-BB44-2E0540F7CC6F}" presName="hierRoot1" presStyleCnt="0"/>
      <dgm:spPr/>
    </dgm:pt>
    <dgm:pt modelId="{1D8BD9A6-709D-4611-810D-B4BB2B0397AD}" type="pres">
      <dgm:prSet presAssocID="{F38ED7E7-3BD8-43FB-BB44-2E0540F7CC6F}" presName="composite" presStyleCnt="0"/>
      <dgm:spPr/>
    </dgm:pt>
    <dgm:pt modelId="{667A6A25-BF68-4FCA-B2F9-D265F84ED50A}" type="pres">
      <dgm:prSet presAssocID="{F38ED7E7-3BD8-43FB-BB44-2E0540F7CC6F}" presName="background" presStyleLbl="node0" presStyleIdx="1" presStyleCnt="2"/>
      <dgm:spPr/>
    </dgm:pt>
    <dgm:pt modelId="{65365ECB-F8C3-4E60-BB65-D99BB624BD77}" type="pres">
      <dgm:prSet presAssocID="{F38ED7E7-3BD8-43FB-BB44-2E0540F7CC6F}" presName="text" presStyleLbl="fgAcc0" presStyleIdx="1" presStyleCnt="2" custLinFactNeighborX="-10169" custLinFactNeighborY="-10182">
        <dgm:presLayoutVars>
          <dgm:chPref val="3"/>
        </dgm:presLayoutVars>
      </dgm:prSet>
      <dgm:spPr/>
    </dgm:pt>
    <dgm:pt modelId="{68690C64-8162-449C-AECB-7723D1954AAB}" type="pres">
      <dgm:prSet presAssocID="{F38ED7E7-3BD8-43FB-BB44-2E0540F7CC6F}" presName="hierChild2" presStyleCnt="0"/>
      <dgm:spPr/>
    </dgm:pt>
  </dgm:ptLst>
  <dgm:cxnLst>
    <dgm:cxn modelId="{74427C10-4276-4714-9A54-A0F2CE0F586F}" type="presOf" srcId="{93B0B54F-1946-448F-855D-0023957D3E26}" destId="{D197870F-5DC8-4D28-A8AF-8B4F621DB6A5}" srcOrd="0" destOrd="0" presId="urn:microsoft.com/office/officeart/2005/8/layout/hierarchy1"/>
    <dgm:cxn modelId="{22DE8460-907F-45F0-BB1A-A17AF2BD5B9C}" srcId="{AA907182-9DBF-4BEF-8B02-8BDEE046F687}" destId="{F38ED7E7-3BD8-43FB-BB44-2E0540F7CC6F}" srcOrd="1" destOrd="0" parTransId="{F9607A69-A4E3-4A9D-9D03-73C5B8044A74}" sibTransId="{AB86E79F-FE53-4FF8-A7E5-1F2489E13629}"/>
    <dgm:cxn modelId="{7D222C74-05F6-4C83-A062-14CA403D72D9}" type="presOf" srcId="{AA907182-9DBF-4BEF-8B02-8BDEE046F687}" destId="{09314FA2-B646-41AD-A330-C9A0D5E3F7BA}" srcOrd="0" destOrd="0" presId="urn:microsoft.com/office/officeart/2005/8/layout/hierarchy1"/>
    <dgm:cxn modelId="{7F4E5959-BFD0-4AF5-8CC6-BE5259F66318}" srcId="{AA907182-9DBF-4BEF-8B02-8BDEE046F687}" destId="{93B0B54F-1946-448F-855D-0023957D3E26}" srcOrd="0" destOrd="0" parTransId="{7F2DEFFC-C744-4064-8E9D-F0FCD8BA8AB8}" sibTransId="{945E94F7-A171-4852-AFF0-F038F46B29EB}"/>
    <dgm:cxn modelId="{999A388E-008B-45CB-9D2C-75A586A09E5C}" type="presOf" srcId="{F38ED7E7-3BD8-43FB-BB44-2E0540F7CC6F}" destId="{65365ECB-F8C3-4E60-BB65-D99BB624BD77}" srcOrd="0" destOrd="0" presId="urn:microsoft.com/office/officeart/2005/8/layout/hierarchy1"/>
    <dgm:cxn modelId="{F13CEBD7-1327-42F3-A6F8-89CEC298DF7F}" type="presParOf" srcId="{09314FA2-B646-41AD-A330-C9A0D5E3F7BA}" destId="{ECA2AE3D-95BF-42B6-B3DB-D248781454BE}" srcOrd="0" destOrd="0" presId="urn:microsoft.com/office/officeart/2005/8/layout/hierarchy1"/>
    <dgm:cxn modelId="{ECAB089D-0EB1-4227-9BAA-4E79235D4BC2}" type="presParOf" srcId="{ECA2AE3D-95BF-42B6-B3DB-D248781454BE}" destId="{B1097FF8-FC21-449C-A0F8-394E53AD3D08}" srcOrd="0" destOrd="0" presId="urn:microsoft.com/office/officeart/2005/8/layout/hierarchy1"/>
    <dgm:cxn modelId="{658BBF0F-761C-45B9-A54B-78BCC3DD6083}" type="presParOf" srcId="{B1097FF8-FC21-449C-A0F8-394E53AD3D08}" destId="{14ADB906-8F9D-4653-A236-4EB2F3E87DC7}" srcOrd="0" destOrd="0" presId="urn:microsoft.com/office/officeart/2005/8/layout/hierarchy1"/>
    <dgm:cxn modelId="{FB2A3582-150F-42A1-9419-6B56019E1F30}" type="presParOf" srcId="{B1097FF8-FC21-449C-A0F8-394E53AD3D08}" destId="{D197870F-5DC8-4D28-A8AF-8B4F621DB6A5}" srcOrd="1" destOrd="0" presId="urn:microsoft.com/office/officeart/2005/8/layout/hierarchy1"/>
    <dgm:cxn modelId="{5BE1A484-69BD-403A-9937-403A5115AAA0}" type="presParOf" srcId="{ECA2AE3D-95BF-42B6-B3DB-D248781454BE}" destId="{FF34BCC8-6D51-438F-B201-7E262E6A28CF}" srcOrd="1" destOrd="0" presId="urn:microsoft.com/office/officeart/2005/8/layout/hierarchy1"/>
    <dgm:cxn modelId="{1AE7DDB0-B463-4275-BBD0-D9E2F2522540}" type="presParOf" srcId="{09314FA2-B646-41AD-A330-C9A0D5E3F7BA}" destId="{72817316-AA1E-411E-9D29-CE22C1DA0167}" srcOrd="1" destOrd="0" presId="urn:microsoft.com/office/officeart/2005/8/layout/hierarchy1"/>
    <dgm:cxn modelId="{319C32A0-A74D-4850-B12A-183B18ACE9F4}" type="presParOf" srcId="{72817316-AA1E-411E-9D29-CE22C1DA0167}" destId="{1D8BD9A6-709D-4611-810D-B4BB2B0397AD}" srcOrd="0" destOrd="0" presId="urn:microsoft.com/office/officeart/2005/8/layout/hierarchy1"/>
    <dgm:cxn modelId="{D85C34D8-6C46-4AB4-8352-FEA9A071CA2D}" type="presParOf" srcId="{1D8BD9A6-709D-4611-810D-B4BB2B0397AD}" destId="{667A6A25-BF68-4FCA-B2F9-D265F84ED50A}" srcOrd="0" destOrd="0" presId="urn:microsoft.com/office/officeart/2005/8/layout/hierarchy1"/>
    <dgm:cxn modelId="{C3F3A9B6-964C-4CAE-B18E-4D6DABB23395}" type="presParOf" srcId="{1D8BD9A6-709D-4611-810D-B4BB2B0397AD}" destId="{65365ECB-F8C3-4E60-BB65-D99BB624BD77}" srcOrd="1" destOrd="0" presId="urn:microsoft.com/office/officeart/2005/8/layout/hierarchy1"/>
    <dgm:cxn modelId="{4CE9968C-B50C-409C-8405-DCA99B177914}" type="presParOf" srcId="{72817316-AA1E-411E-9D29-CE22C1DA0167}" destId="{68690C64-8162-449C-AECB-7723D1954AA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1062E-885F-4B2E-A693-5FEC7D0D14DB}">
      <dsp:nvSpPr>
        <dsp:cNvPr id="0" name=""/>
        <dsp:cNvSpPr/>
      </dsp:nvSpPr>
      <dsp:spPr>
        <a:xfrm>
          <a:off x="0" y="2492"/>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E49EDD-2594-4A80-B403-59C8CB5CDB35}">
      <dsp:nvSpPr>
        <dsp:cNvPr id="0" name=""/>
        <dsp:cNvSpPr/>
      </dsp:nvSpPr>
      <dsp:spPr>
        <a:xfrm>
          <a:off x="0" y="2492"/>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Today’s Aim</a:t>
          </a:r>
          <a:endParaRPr lang="en-US" sz="1500" kern="1200"/>
        </a:p>
      </dsp:txBody>
      <dsp:txXfrm>
        <a:off x="0" y="2492"/>
        <a:ext cx="4869656" cy="850069"/>
      </dsp:txXfrm>
    </dsp:sp>
    <dsp:sp modelId="{A53C2811-52A4-4C9C-AD12-3ED16C334A6F}">
      <dsp:nvSpPr>
        <dsp:cNvPr id="0" name=""/>
        <dsp:cNvSpPr/>
      </dsp:nvSpPr>
      <dsp:spPr>
        <a:xfrm>
          <a:off x="0" y="852561"/>
          <a:ext cx="4869656"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FBB48-DA13-4781-89FC-2271E416AA35}">
      <dsp:nvSpPr>
        <dsp:cNvPr id="0" name=""/>
        <dsp:cNvSpPr/>
      </dsp:nvSpPr>
      <dsp:spPr>
        <a:xfrm>
          <a:off x="0" y="852561"/>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Introduction to the Module &amp; Tutor</a:t>
          </a:r>
          <a:endParaRPr lang="en-US" sz="1500" kern="1200"/>
        </a:p>
      </dsp:txBody>
      <dsp:txXfrm>
        <a:off x="0" y="852561"/>
        <a:ext cx="4869656" cy="850069"/>
      </dsp:txXfrm>
    </dsp:sp>
    <dsp:sp modelId="{70EFBA08-74E8-47D2-BFEC-68A5AE315C7B}">
      <dsp:nvSpPr>
        <dsp:cNvPr id="0" name=""/>
        <dsp:cNvSpPr/>
      </dsp:nvSpPr>
      <dsp:spPr>
        <a:xfrm>
          <a:off x="0" y="1702630"/>
          <a:ext cx="4869656"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4D13D-8AA2-411F-A7D3-670DDFD21853}">
      <dsp:nvSpPr>
        <dsp:cNvPr id="0" name=""/>
        <dsp:cNvSpPr/>
      </dsp:nvSpPr>
      <dsp:spPr>
        <a:xfrm>
          <a:off x="0" y="1702630"/>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Introduction of the Students</a:t>
          </a:r>
          <a:endParaRPr lang="en-US" sz="1500" kern="1200"/>
        </a:p>
      </dsp:txBody>
      <dsp:txXfrm>
        <a:off x="0" y="1702630"/>
        <a:ext cx="4869656" cy="850069"/>
      </dsp:txXfrm>
    </dsp:sp>
    <dsp:sp modelId="{C146F52D-1818-4BAF-A9B4-91078F9D227B}">
      <dsp:nvSpPr>
        <dsp:cNvPr id="0" name=""/>
        <dsp:cNvSpPr/>
      </dsp:nvSpPr>
      <dsp:spPr>
        <a:xfrm>
          <a:off x="0" y="2552699"/>
          <a:ext cx="4869656"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DB0CF-02C7-414B-AB69-90E993BC3EF0}">
      <dsp:nvSpPr>
        <dsp:cNvPr id="0" name=""/>
        <dsp:cNvSpPr/>
      </dsp:nvSpPr>
      <dsp:spPr>
        <a:xfrm>
          <a:off x="0" y="2552699"/>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Module Assignments &amp; Deadlines</a:t>
          </a:r>
          <a:endParaRPr lang="en-US" sz="1500" kern="1200" dirty="0"/>
        </a:p>
      </dsp:txBody>
      <dsp:txXfrm>
        <a:off x="0" y="2552699"/>
        <a:ext cx="4869656" cy="850069"/>
      </dsp:txXfrm>
    </dsp:sp>
    <dsp:sp modelId="{41A42D86-0CF0-47E6-BEA9-EA90D3E27CD2}">
      <dsp:nvSpPr>
        <dsp:cNvPr id="0" name=""/>
        <dsp:cNvSpPr/>
      </dsp:nvSpPr>
      <dsp:spPr>
        <a:xfrm>
          <a:off x="0" y="3402769"/>
          <a:ext cx="4869656"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EE4639-404D-44E4-8B87-0A2F4B29B4B9}">
      <dsp:nvSpPr>
        <dsp:cNvPr id="0" name=""/>
        <dsp:cNvSpPr/>
      </dsp:nvSpPr>
      <dsp:spPr>
        <a:xfrm>
          <a:off x="0" y="3402769"/>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Introduction to the subject – </a:t>
          </a:r>
        </a:p>
        <a:p>
          <a:pPr marL="0" lvl="0" indent="0" algn="l" defTabSz="666750">
            <a:lnSpc>
              <a:spcPct val="90000"/>
            </a:lnSpc>
            <a:spcBef>
              <a:spcPct val="0"/>
            </a:spcBef>
            <a:spcAft>
              <a:spcPct val="35000"/>
            </a:spcAft>
            <a:buNone/>
          </a:pPr>
          <a:r>
            <a:rPr lang="en-GB" sz="1500" kern="1200" dirty="0"/>
            <a:t>What is Hospitality? What is Service? What are Guest Services? </a:t>
          </a:r>
          <a:endParaRPr lang="en-US" sz="1500" kern="1200" dirty="0"/>
        </a:p>
      </dsp:txBody>
      <dsp:txXfrm>
        <a:off x="0" y="3402769"/>
        <a:ext cx="4869656" cy="850069"/>
      </dsp:txXfrm>
    </dsp:sp>
    <dsp:sp modelId="{5056F756-F6A6-4021-97E6-D32866AD56DF}">
      <dsp:nvSpPr>
        <dsp:cNvPr id="0" name=""/>
        <dsp:cNvSpPr/>
      </dsp:nvSpPr>
      <dsp:spPr>
        <a:xfrm>
          <a:off x="0" y="4252838"/>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6C460-D375-4974-A98C-21E6025B6EC6}">
      <dsp:nvSpPr>
        <dsp:cNvPr id="0" name=""/>
        <dsp:cNvSpPr/>
      </dsp:nvSpPr>
      <dsp:spPr>
        <a:xfrm>
          <a:off x="0" y="4252838"/>
          <a:ext cx="4869656"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Next Week’s Content and directed learning </a:t>
          </a:r>
          <a:endParaRPr lang="en-US" sz="1500" kern="1200" dirty="0"/>
        </a:p>
      </dsp:txBody>
      <dsp:txXfrm>
        <a:off x="0" y="4252838"/>
        <a:ext cx="4869656" cy="850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4703C-3BBD-4089-BE35-9F1F51B77DD9}">
      <dsp:nvSpPr>
        <dsp:cNvPr id="0" name=""/>
        <dsp:cNvSpPr/>
      </dsp:nvSpPr>
      <dsp:spPr>
        <a:xfrm>
          <a:off x="0" y="53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21341F-E2A8-4225-A2D2-BC13F0022A40}">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Who are you?</a:t>
          </a:r>
          <a:endParaRPr lang="en-US" sz="3400" kern="1200"/>
        </a:p>
      </dsp:txBody>
      <dsp:txXfrm>
        <a:off x="0" y="531"/>
        <a:ext cx="7886700" cy="870055"/>
      </dsp:txXfrm>
    </dsp:sp>
    <dsp:sp modelId="{400E0A83-F43E-4A0C-996D-7C8A1A134E70}">
      <dsp:nvSpPr>
        <dsp:cNvPr id="0" name=""/>
        <dsp:cNvSpPr/>
      </dsp:nvSpPr>
      <dsp:spPr>
        <a:xfrm>
          <a:off x="0" y="870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E78FCE-0A90-4CC1-8825-6C4593639CDE}">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Where are you from?</a:t>
          </a:r>
          <a:endParaRPr lang="en-US" sz="3400" kern="1200" dirty="0"/>
        </a:p>
      </dsp:txBody>
      <dsp:txXfrm>
        <a:off x="0" y="870586"/>
        <a:ext cx="7886700" cy="870055"/>
      </dsp:txXfrm>
    </dsp:sp>
    <dsp:sp modelId="{85D42322-4497-4B26-AC0E-7C68D646D355}">
      <dsp:nvSpPr>
        <dsp:cNvPr id="0" name=""/>
        <dsp:cNvSpPr/>
      </dsp:nvSpPr>
      <dsp:spPr>
        <a:xfrm>
          <a:off x="0" y="174064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0A0B3-9919-4BF7-AD49-769B9FA1EC6C}">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Do you currently work?</a:t>
          </a:r>
          <a:endParaRPr lang="en-US" sz="3400" kern="1200"/>
        </a:p>
      </dsp:txBody>
      <dsp:txXfrm>
        <a:off x="0" y="1740641"/>
        <a:ext cx="7886700" cy="870055"/>
      </dsp:txXfrm>
    </dsp:sp>
    <dsp:sp modelId="{2A967CC9-E7DF-4E84-92C6-843E37077067}">
      <dsp:nvSpPr>
        <dsp:cNvPr id="0" name=""/>
        <dsp:cNvSpPr/>
      </dsp:nvSpPr>
      <dsp:spPr>
        <a:xfrm>
          <a:off x="0" y="261069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39A54-42EA-435B-B7D9-8AB295CBE88E}">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Have you previously worked in hospitality?</a:t>
          </a:r>
          <a:endParaRPr lang="en-US" sz="3400" kern="1200"/>
        </a:p>
      </dsp:txBody>
      <dsp:txXfrm>
        <a:off x="0" y="2610696"/>
        <a:ext cx="7886700" cy="870055"/>
      </dsp:txXfrm>
    </dsp:sp>
    <dsp:sp modelId="{0C2EED6C-40F2-4F38-93AA-E8568C8B5A5F}">
      <dsp:nvSpPr>
        <dsp:cNvPr id="0" name=""/>
        <dsp:cNvSpPr/>
      </dsp:nvSpPr>
      <dsp:spPr>
        <a:xfrm>
          <a:off x="0" y="3480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2160A-94D4-424F-84FC-9ECABF39C4B1}">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Your journey</a:t>
          </a:r>
          <a:endParaRPr lang="en-US" sz="3400" kern="1200"/>
        </a:p>
      </dsp:txBody>
      <dsp:txXfrm>
        <a:off x="0" y="3480751"/>
        <a:ext cx="78867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45D1-8AEE-4CBA-9DE4-B5A36194D3C7}">
      <dsp:nvSpPr>
        <dsp:cNvPr id="0" name=""/>
        <dsp:cNvSpPr/>
      </dsp:nvSpPr>
      <dsp:spPr>
        <a:xfrm>
          <a:off x="0" y="729019"/>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43432-73E1-4D7E-A582-5B532D1ABEFE}">
      <dsp:nvSpPr>
        <dsp:cNvPr id="0" name=""/>
        <dsp:cNvSpPr/>
      </dsp:nvSpPr>
      <dsp:spPr>
        <a:xfrm>
          <a:off x="407129" y="1031843"/>
          <a:ext cx="740235" cy="74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B4E91-66FA-4423-B57F-63BCDDDEBF53}">
      <dsp:nvSpPr>
        <dsp:cNvPr id="0" name=""/>
        <dsp:cNvSpPr/>
      </dsp:nvSpPr>
      <dsp:spPr>
        <a:xfrm>
          <a:off x="1554494" y="729019"/>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Assignments must be submitted to Moodle via the </a:t>
          </a:r>
          <a:r>
            <a:rPr lang="en-GB" sz="2200" b="1" i="0" kern="1200" baseline="0" dirty="0"/>
            <a:t>correct</a:t>
          </a:r>
          <a:r>
            <a:rPr lang="en-GB" sz="2200" b="0" i="0" kern="1200" baseline="0" dirty="0"/>
            <a:t> Turnitin portal by the deadlines set.</a:t>
          </a:r>
          <a:endParaRPr lang="en-US" sz="2200" kern="1200" dirty="0"/>
        </a:p>
      </dsp:txBody>
      <dsp:txXfrm>
        <a:off x="1554494" y="729019"/>
        <a:ext cx="6332205" cy="1345882"/>
      </dsp:txXfrm>
    </dsp:sp>
    <dsp:sp modelId="{A9A8E0F4-F130-4C8D-A09B-E0023CFE16B9}">
      <dsp:nvSpPr>
        <dsp:cNvPr id="0" name=""/>
        <dsp:cNvSpPr/>
      </dsp:nvSpPr>
      <dsp:spPr>
        <a:xfrm>
          <a:off x="0" y="2411372"/>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A2560-3CF6-4BBD-B147-4E6522168BEB}">
      <dsp:nvSpPr>
        <dsp:cNvPr id="0" name=""/>
        <dsp:cNvSpPr/>
      </dsp:nvSpPr>
      <dsp:spPr>
        <a:xfrm>
          <a:off x="407129" y="2714196"/>
          <a:ext cx="740235" cy="740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FA2F3-ABA2-4708-AFA1-060E3D8F02E6}">
      <dsp:nvSpPr>
        <dsp:cNvPr id="0" name=""/>
        <dsp:cNvSpPr/>
      </dsp:nvSpPr>
      <dsp:spPr>
        <a:xfrm>
          <a:off x="1554494" y="2411372"/>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If you submit your assignment 7 days late you </a:t>
          </a:r>
          <a:r>
            <a:rPr lang="en-GB" sz="2200" b="1" i="0" kern="1200" baseline="0" dirty="0"/>
            <a:t>will be capped at 40%. </a:t>
          </a:r>
          <a:r>
            <a:rPr lang="en-GB" sz="2200" i="0" kern="1200" baseline="0" dirty="0"/>
            <a:t>If you submit your assignment more than 7 days late you will receive 0. </a:t>
          </a:r>
          <a:endParaRPr lang="en-US" sz="2200" kern="1200" dirty="0"/>
        </a:p>
      </dsp:txBody>
      <dsp:txXfrm>
        <a:off x="1554494" y="2411372"/>
        <a:ext cx="6332205" cy="13458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1F6B9-2CB0-4D3F-8016-56093680A7B0}">
      <dsp:nvSpPr>
        <dsp:cNvPr id="0" name=""/>
        <dsp:cNvSpPr/>
      </dsp:nvSpPr>
      <dsp:spPr>
        <a:xfrm>
          <a:off x="0" y="2451"/>
          <a:ext cx="71312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442D5-A9CA-4F4C-BCE8-F27694BD15DA}">
      <dsp:nvSpPr>
        <dsp:cNvPr id="0" name=""/>
        <dsp:cNvSpPr/>
      </dsp:nvSpPr>
      <dsp:spPr>
        <a:xfrm>
          <a:off x="0" y="2451"/>
          <a:ext cx="7131238" cy="1672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Examples include </a:t>
          </a:r>
          <a:r>
            <a:rPr lang="en-US" sz="3100" i="1" kern="1200" dirty="0"/>
            <a:t>complementary upgrade to first class, room upgrade on arrival, complementary refreshments at an event</a:t>
          </a:r>
          <a:endParaRPr lang="en-US" sz="3100" kern="1200" dirty="0"/>
        </a:p>
      </dsp:txBody>
      <dsp:txXfrm>
        <a:off x="0" y="2451"/>
        <a:ext cx="7131238" cy="1672183"/>
      </dsp:txXfrm>
    </dsp:sp>
    <dsp:sp modelId="{6CCBD2BB-782E-4B6D-B1F1-15E1CEADF9E4}">
      <dsp:nvSpPr>
        <dsp:cNvPr id="0" name=""/>
        <dsp:cNvSpPr/>
      </dsp:nvSpPr>
      <dsp:spPr>
        <a:xfrm>
          <a:off x="0" y="1674635"/>
          <a:ext cx="7131238"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C8FA6-D815-4227-998A-7F95183633E7}">
      <dsp:nvSpPr>
        <dsp:cNvPr id="0" name=""/>
        <dsp:cNvSpPr/>
      </dsp:nvSpPr>
      <dsp:spPr>
        <a:xfrm>
          <a:off x="0" y="1674635"/>
          <a:ext cx="7131238" cy="1672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However, in this </a:t>
          </a:r>
          <a:r>
            <a:rPr lang="en-US" sz="3100" b="1" kern="1200"/>
            <a:t>new service culture </a:t>
          </a:r>
          <a:r>
            <a:rPr lang="en-US" sz="3100" kern="1200"/>
            <a:t>we have seen an increase in </a:t>
          </a:r>
          <a:r>
            <a:rPr lang="en-US" sz="3100" u="sng" kern="1200"/>
            <a:t>new and exciting guest services.</a:t>
          </a:r>
          <a:endParaRPr lang="en-US" sz="3100" kern="1200"/>
        </a:p>
      </dsp:txBody>
      <dsp:txXfrm>
        <a:off x="0" y="1674635"/>
        <a:ext cx="7131238" cy="1672183"/>
      </dsp:txXfrm>
    </dsp:sp>
    <dsp:sp modelId="{3A5F8272-3C4F-4D3D-9BC2-947FE6862E6D}">
      <dsp:nvSpPr>
        <dsp:cNvPr id="0" name=""/>
        <dsp:cNvSpPr/>
      </dsp:nvSpPr>
      <dsp:spPr>
        <a:xfrm>
          <a:off x="0" y="3346819"/>
          <a:ext cx="713123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42441-9A82-432C-AA73-44CE829A02FA}">
      <dsp:nvSpPr>
        <dsp:cNvPr id="0" name=""/>
        <dsp:cNvSpPr/>
      </dsp:nvSpPr>
      <dsp:spPr>
        <a:xfrm>
          <a:off x="0" y="3346819"/>
          <a:ext cx="7131238" cy="1672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US" sz="3100" kern="1200" dirty="0"/>
        </a:p>
      </dsp:txBody>
      <dsp:txXfrm>
        <a:off x="0" y="3346819"/>
        <a:ext cx="7131238" cy="16721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DB906-8F9D-4653-A236-4EB2F3E87DC7}">
      <dsp:nvSpPr>
        <dsp:cNvPr id="0" name=""/>
        <dsp:cNvSpPr/>
      </dsp:nvSpPr>
      <dsp:spPr>
        <a:xfrm>
          <a:off x="962" y="924430"/>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7870F-5DC8-4D28-A8AF-8B4F621DB6A5}">
      <dsp:nvSpPr>
        <dsp:cNvPr id="0" name=""/>
        <dsp:cNvSpPr/>
      </dsp:nvSpPr>
      <dsp:spPr>
        <a:xfrm>
          <a:off x="376428" y="1281122"/>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t>What do we mean by ‘</a:t>
          </a:r>
          <a:r>
            <a:rPr lang="en-US" sz="2400" b="1" i="0" kern="1200" baseline="0" dirty="0"/>
            <a:t>quality service</a:t>
          </a:r>
          <a:r>
            <a:rPr lang="en-US" sz="2400" b="0" i="0" kern="1200" baseline="0" dirty="0"/>
            <a:t>’?</a:t>
          </a:r>
          <a:endParaRPr lang="en-US" sz="2400" kern="1200" dirty="0"/>
        </a:p>
      </dsp:txBody>
      <dsp:txXfrm>
        <a:off x="439276" y="1343970"/>
        <a:ext cx="3253493" cy="2020089"/>
      </dsp:txXfrm>
    </dsp:sp>
    <dsp:sp modelId="{667A6A25-BF68-4FCA-B2F9-D265F84ED50A}">
      <dsp:nvSpPr>
        <dsp:cNvPr id="0" name=""/>
        <dsp:cNvSpPr/>
      </dsp:nvSpPr>
      <dsp:spPr>
        <a:xfrm>
          <a:off x="3787452" y="705946"/>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65ECB-F8C3-4E60-BB65-D99BB624BD77}">
      <dsp:nvSpPr>
        <dsp:cNvPr id="0" name=""/>
        <dsp:cNvSpPr/>
      </dsp:nvSpPr>
      <dsp:spPr>
        <a:xfrm>
          <a:off x="4162918" y="1062638"/>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t>Definition:</a:t>
          </a:r>
        </a:p>
        <a:p>
          <a:pPr marL="0" lvl="0" indent="0" algn="ctr" defTabSz="1066800">
            <a:lnSpc>
              <a:spcPct val="90000"/>
            </a:lnSpc>
            <a:spcBef>
              <a:spcPct val="0"/>
            </a:spcBef>
            <a:spcAft>
              <a:spcPct val="35000"/>
            </a:spcAft>
            <a:buNone/>
          </a:pPr>
          <a:r>
            <a:rPr lang="en-US" sz="2400" b="0" i="1" kern="1200" baseline="0" dirty="0"/>
            <a:t>Quality service means exceeding your guests’ expectations by paying attention to every detail of the delivery of your products and services.</a:t>
          </a:r>
          <a:endParaRPr lang="en-US" sz="2400" kern="1200" dirty="0"/>
        </a:p>
      </dsp:txBody>
      <dsp:txXfrm>
        <a:off x="4225766" y="1125486"/>
        <a:ext cx="3253493" cy="20200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onesta.com/royal-sonesta/wa/seattle/alexis-royal-sonesta-hotel-seattle"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crieffhydro.com/?utm_source=britainsfinest&amp;utm_medium=referra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consider the answers to these questions, then get each student individually to share who they are.  Call out the students names</a:t>
            </a:r>
          </a:p>
          <a:p>
            <a:endParaRPr lang="en-GB" dirty="0"/>
          </a:p>
          <a:p>
            <a:r>
              <a:rPr lang="en-GB" dirty="0"/>
              <a:t>You could use this time to complete the register and an address any students with no cameras or laptops</a:t>
            </a:r>
          </a:p>
          <a:p>
            <a:endParaRPr lang="en-GB" dirty="0"/>
          </a:p>
          <a:p>
            <a:r>
              <a:rPr lang="en-GB" dirty="0"/>
              <a:t>Anyone in the call that does not speak- mark as absent </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2679489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change from last term – just a reminder to all students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90082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go through this task briefly (</a:t>
            </a:r>
            <a:r>
              <a:rPr lang="en-GB" i="1" dirty="0"/>
              <a:t>I do not want to confuse them and most student will not start this until after the presentation)</a:t>
            </a:r>
            <a:endParaRPr lang="en-GB" dirty="0"/>
          </a:p>
          <a:p>
            <a:r>
              <a:rPr lang="en-GB" dirty="0"/>
              <a:t>A full explanation of this will be given in week 4</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034349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Lisa Ellis our Library Liaison will deliver a session on this in 2 weeks to support you </a:t>
            </a:r>
          </a:p>
          <a:p>
            <a:r>
              <a:rPr lang="en-GB" dirty="0"/>
              <a:t>121 support if needed </a:t>
            </a:r>
          </a:p>
        </p:txBody>
      </p:sp>
      <p:sp>
        <p:nvSpPr>
          <p:cNvPr id="4" name="Slide Number Placeholder 3"/>
          <p:cNvSpPr>
            <a:spLocks noGrp="1"/>
          </p:cNvSpPr>
          <p:nvPr>
            <p:ph type="sldNum" sz="quarter" idx="5"/>
          </p:nvPr>
        </p:nvSpPr>
        <p:spPr/>
        <p:txBody>
          <a:bodyPr/>
          <a:lstStyle/>
          <a:p>
            <a:fld id="{58F38699-4B03-4757-A8E8-1F2266124752}" type="slidenum">
              <a:rPr lang="en-GB" smtClean="0"/>
              <a:t>11</a:t>
            </a:fld>
            <a:endParaRPr lang="en-GB"/>
          </a:p>
        </p:txBody>
      </p:sp>
    </p:spTree>
    <p:extLst>
      <p:ext uri="{BB962C8B-B14F-4D97-AF65-F5344CB8AC3E}">
        <p14:creationId xmlns:p14="http://schemas.microsoft.com/office/powerpoint/2010/main" val="2152677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some students some examples of good vs bad sources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077717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think its time – have a break now. Before going into an introduction of content.</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50977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digital hands up!  Or use the chat function too</a:t>
            </a:r>
          </a:p>
          <a:p>
            <a:endParaRPr lang="en-GB" dirty="0"/>
          </a:p>
          <a:p>
            <a:r>
              <a:rPr lang="en-GB" dirty="0"/>
              <a:t>You could share your own experience here too</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236042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highlighting to students more specifically about ‘guest service’ rather than just ‘service’</a:t>
            </a:r>
          </a:p>
          <a:p>
            <a:endParaRPr lang="en-GB" dirty="0"/>
          </a:p>
          <a:p>
            <a:r>
              <a:rPr lang="en-GB" dirty="0"/>
              <a:t>Why is </a:t>
            </a:r>
            <a:r>
              <a:rPr lang="en-GB" dirty="0" err="1"/>
              <a:t>is</a:t>
            </a:r>
            <a:r>
              <a:rPr lang="en-GB" dirty="0"/>
              <a:t> more difficult in the events industry? Not a tangible experience.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870698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examples in the events and </a:t>
            </a:r>
            <a:r>
              <a:rPr lang="en-GB" dirty="0" err="1"/>
              <a:t>tou</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20</a:t>
            </a:fld>
            <a:endParaRPr lang="en-GB"/>
          </a:p>
        </p:txBody>
      </p:sp>
    </p:spTree>
    <p:extLst>
      <p:ext uri="{BB962C8B-B14F-4D97-AF65-F5344CB8AC3E}">
        <p14:creationId xmlns:p14="http://schemas.microsoft.com/office/powerpoint/2010/main" val="449285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C1930"/>
                </a:solidFill>
                <a:effectLst/>
                <a:latin typeface="PublicSans"/>
              </a:rPr>
              <a:t>The telephone alone and the switchboard that came after it might be cited as the foundational inventions that started to drive the customer service industry, </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24</a:t>
            </a:fld>
            <a:endParaRPr lang="en-GB"/>
          </a:p>
        </p:txBody>
      </p:sp>
    </p:spTree>
    <p:extLst>
      <p:ext uri="{BB962C8B-B14F-4D97-AF65-F5344CB8AC3E}">
        <p14:creationId xmlns:p14="http://schemas.microsoft.com/office/powerpoint/2010/main" val="4032781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t>
            </a:r>
            <a:r>
              <a:rPr lang="en-GB" dirty="0" err="1"/>
              <a:t>approx</a:t>
            </a:r>
            <a:r>
              <a:rPr lang="en-GB" dirty="0"/>
              <a:t> 5-10 mins to find a little information on their </a:t>
            </a:r>
            <a:r>
              <a:rPr lang="en-GB" dirty="0" err="1"/>
              <a:t>facilties</a:t>
            </a:r>
            <a:r>
              <a:rPr lang="en-GB" dirty="0"/>
              <a:t> and then get them to share back to the group</a:t>
            </a:r>
          </a:p>
          <a:p>
            <a:endParaRPr lang="en-GB" dirty="0"/>
          </a:p>
          <a:p>
            <a:r>
              <a:rPr lang="en-GB" b="1" dirty="0"/>
              <a:t>Here is some information for you about the hotels:</a:t>
            </a:r>
          </a:p>
          <a:p>
            <a:r>
              <a:rPr lang="en-GB" b="1" dirty="0"/>
              <a:t>Alexis Royal:</a:t>
            </a:r>
          </a:p>
          <a:p>
            <a:pPr marL="171450" indent="-171450">
              <a:buFontTx/>
              <a:buChar char="-"/>
            </a:pPr>
            <a:r>
              <a:rPr lang="en-GB" b="0" dirty="0"/>
              <a:t>Fitness </a:t>
            </a:r>
            <a:r>
              <a:rPr lang="en-GB" b="0" dirty="0" err="1"/>
              <a:t>cetnre</a:t>
            </a:r>
            <a:endParaRPr lang="en-GB" b="0" dirty="0"/>
          </a:p>
          <a:p>
            <a:pPr marL="171450" indent="-171450">
              <a:buFontTx/>
              <a:buChar char="-"/>
            </a:pPr>
            <a:r>
              <a:rPr lang="en-GB" b="0" dirty="0"/>
              <a:t>Spa</a:t>
            </a:r>
          </a:p>
          <a:p>
            <a:pPr marL="171450" indent="-171450">
              <a:buFontTx/>
              <a:buChar char="-"/>
            </a:pPr>
            <a:r>
              <a:rPr lang="en-GB" b="0" dirty="0"/>
              <a:t>Parking</a:t>
            </a:r>
          </a:p>
          <a:p>
            <a:pPr marL="171450" indent="-171450">
              <a:buFontTx/>
              <a:buChar char="-"/>
            </a:pPr>
            <a:r>
              <a:rPr lang="en-GB" b="0" dirty="0"/>
              <a:t>Pet friendly</a:t>
            </a:r>
          </a:p>
          <a:p>
            <a:pPr marL="171450" indent="-171450">
              <a:buFontTx/>
              <a:buChar char="-"/>
            </a:pPr>
            <a:r>
              <a:rPr lang="en-GB" b="0" dirty="0" err="1"/>
              <a:t>Specality</a:t>
            </a:r>
            <a:r>
              <a:rPr lang="en-GB" b="0" dirty="0"/>
              <a:t> shops</a:t>
            </a:r>
          </a:p>
          <a:p>
            <a:pPr marL="171450" indent="-171450">
              <a:buFontTx/>
              <a:buChar char="-"/>
            </a:pPr>
            <a:r>
              <a:rPr lang="en-GB" b="0" dirty="0"/>
              <a:t>Bicycle hire</a:t>
            </a:r>
          </a:p>
          <a:p>
            <a:pPr marL="171450" indent="-171450">
              <a:buFontTx/>
              <a:buChar char="-"/>
            </a:pPr>
            <a:r>
              <a:rPr lang="en-GB" b="0" dirty="0"/>
              <a:t>Jogging path trails just outside hotel </a:t>
            </a:r>
          </a:p>
          <a:p>
            <a:pPr marL="0" indent="0">
              <a:buFontTx/>
              <a:buNone/>
            </a:pPr>
            <a:r>
              <a:rPr lang="en-GB" b="0" dirty="0"/>
              <a:t>( highlight some of the unique feature not all hotels would have like bike hire and pet friendly rooms)</a:t>
            </a:r>
          </a:p>
          <a:p>
            <a:pPr marL="0" indent="0">
              <a:buFontTx/>
              <a:buNone/>
            </a:pPr>
            <a:r>
              <a:rPr lang="en-GB" dirty="0">
                <a:hlinkClick r:id="rId3"/>
              </a:rPr>
              <a:t>Downtown Seattle Boutique Hotel | The Alexis Royal Sonesta Hotel Seattle | Sonesta</a:t>
            </a:r>
            <a:endParaRPr lang="en-GB" dirty="0"/>
          </a:p>
          <a:p>
            <a:pPr marL="0" indent="0">
              <a:buFontTx/>
              <a:buNone/>
            </a:pPr>
            <a:endParaRPr lang="en-GB" b="0" dirty="0"/>
          </a:p>
          <a:p>
            <a:pPr marL="0" indent="0">
              <a:buFontTx/>
              <a:buNone/>
            </a:pPr>
            <a:r>
              <a:rPr lang="en-GB" b="1" dirty="0"/>
              <a:t>Crieff Hydro:</a:t>
            </a:r>
          </a:p>
          <a:p>
            <a:pPr marL="171450" indent="-171450">
              <a:buFontTx/>
              <a:buChar char="-"/>
            </a:pPr>
            <a:r>
              <a:rPr lang="en-GB" b="0" dirty="0"/>
              <a:t>Spa and leisure facilities</a:t>
            </a:r>
          </a:p>
          <a:p>
            <a:pPr marL="171450" indent="-171450">
              <a:buFontTx/>
              <a:buChar char="-"/>
            </a:pPr>
            <a:r>
              <a:rPr lang="en-GB" b="0" dirty="0"/>
              <a:t>Many activities e.g. rifles , treetop adventure , alpaca trekking etc</a:t>
            </a:r>
          </a:p>
          <a:p>
            <a:pPr marL="171450" indent="-171450">
              <a:buFontTx/>
              <a:buChar char="-"/>
            </a:pPr>
            <a:r>
              <a:rPr lang="en-GB" b="0" dirty="0"/>
              <a:t>Creche/ baby sitting service</a:t>
            </a:r>
          </a:p>
          <a:p>
            <a:pPr marL="171450" indent="-171450">
              <a:buFontTx/>
              <a:buChar char="-"/>
            </a:pPr>
            <a:r>
              <a:rPr lang="en-GB" b="0" dirty="0"/>
              <a:t>Golf course</a:t>
            </a:r>
          </a:p>
          <a:p>
            <a:pPr marL="171450" indent="-171450">
              <a:buFontTx/>
              <a:buChar char="-"/>
            </a:pPr>
            <a:r>
              <a:rPr lang="en-GB" b="0" dirty="0"/>
              <a:t>Variety of dining options</a:t>
            </a:r>
          </a:p>
          <a:p>
            <a:pPr marL="0" indent="0">
              <a:buFontTx/>
              <a:buNone/>
            </a:pPr>
            <a:r>
              <a:rPr lang="en-GB" dirty="0">
                <a:hlinkClick r:id="rId4"/>
              </a:rPr>
              <a:t>Crieff Hydro Hotel in Perthshire | Scotland's Leading Hotel Resort</a:t>
            </a:r>
            <a:endParaRPr lang="en-GB" b="0" dirty="0"/>
          </a:p>
          <a:p>
            <a:pPr marL="0" indent="0">
              <a:buFontTx/>
              <a:buNone/>
            </a:pPr>
            <a:endParaRPr lang="en-GB" b="0" dirty="0"/>
          </a:p>
          <a:p>
            <a:pPr marL="0" indent="0">
              <a:buFontTx/>
              <a:buNone/>
            </a:pPr>
            <a:endParaRPr lang="en-GB" b="0" dirty="0"/>
          </a:p>
          <a:p>
            <a:pPr marL="0" indent="0">
              <a:buFontTx/>
              <a:buNone/>
            </a:pPr>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097200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B1A507-1474-FD4E-B354-E0ABF27947B1}"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9670135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28</a:t>
            </a:fld>
            <a:endParaRPr lang="en-GB"/>
          </a:p>
        </p:txBody>
      </p:sp>
    </p:spTree>
    <p:extLst>
      <p:ext uri="{BB962C8B-B14F-4D97-AF65-F5344CB8AC3E}">
        <p14:creationId xmlns:p14="http://schemas.microsoft.com/office/powerpoint/2010/main" val="3598936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 what excellence means first</a:t>
            </a:r>
          </a:p>
          <a:p>
            <a:endParaRPr lang="en-GB" dirty="0"/>
          </a:p>
          <a:p>
            <a:r>
              <a:rPr lang="en-GB" dirty="0"/>
              <a:t>Then reveal information </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981799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covered…</a:t>
            </a:r>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21526626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covered…</a:t>
            </a:r>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131782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00569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9361807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9712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534980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894998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2611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015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745520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84375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16645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5327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6717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6674659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93844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5711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4771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52487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20661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18045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image" Target="../media/image11.jpeg"/><Relationship Id="rId5" Type="http://schemas.openxmlformats.org/officeDocument/2006/relationships/slideLayout" Target="../slideLayouts/slideLayout15.xml"/><Relationship Id="rId10" Type="http://schemas.openxmlformats.org/officeDocument/2006/relationships/theme" Target="../theme/theme11.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2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13.xml"/><Relationship Id="rId1" Type="http://schemas.openxmlformats.org/officeDocument/2006/relationships/slideLayout" Target="../slideLayouts/slideLayout2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2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23.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6.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16.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theme" Target="../theme/theme20.xml"/><Relationship Id="rId3" Type="http://schemas.openxmlformats.org/officeDocument/2006/relationships/slideLayout" Target="../slideLayouts/slideLayout41.xml"/><Relationship Id="rId7" Type="http://schemas.openxmlformats.org/officeDocument/2006/relationships/slideLayout" Target="../slideLayouts/slideLayout45.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 Id="rId9" Type="http://schemas.openxmlformats.org/officeDocument/2006/relationships/image" Target="../media/image2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11"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33" r:id="rId2"/>
    <p:sldLayoutId id="2147483734" r:id="rId3"/>
    <p:sldLayoutId id="2147483736" r:id="rId4"/>
    <p:sldLayoutId id="214748373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69220257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40.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5.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6.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xml"/><Relationship Id="rId7" Type="http://schemas.openxmlformats.org/officeDocument/2006/relationships/diagramColors" Target="../diagrams/colors2.xml"/><Relationship Id="rId2" Type="http://schemas.openxmlformats.org/officeDocument/2006/relationships/slideLayout" Target="../slideLayouts/slideLayout25.xml"/><Relationship Id="rId1" Type="http://schemas.openxmlformats.org/officeDocument/2006/relationships/tags" Target="../tags/tag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9.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5.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5.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2.xml"/><Relationship Id="rId7" Type="http://schemas.openxmlformats.org/officeDocument/2006/relationships/diagramColors" Target="../diagrams/colors3.xml"/><Relationship Id="rId2" Type="http://schemas.openxmlformats.org/officeDocument/2006/relationships/slideLayout" Target="../slideLayouts/slideLayout25.xml"/><Relationship Id="rId1" Type="http://schemas.openxmlformats.org/officeDocument/2006/relationships/tags" Target="../tags/tag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5.xml"/><Relationship Id="rId1" Type="http://schemas.openxmlformats.org/officeDocument/2006/relationships/tags" Target="../tags/tag10.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7.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6.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tags" Target="../tags/tag13.xml"/><Relationship Id="rId1" Type="http://schemas.openxmlformats.org/officeDocument/2006/relationships/video" Target="https://www.youtube.com/embed/u0bqEeCVI_A?feature=oembed" TargetMode="External"/><Relationship Id="rId4" Type="http://schemas.openxmlformats.org/officeDocument/2006/relationships/image" Target="../media/image38.jpe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5.xml"/><Relationship Id="rId1" Type="http://schemas.openxmlformats.org/officeDocument/2006/relationships/tags" Target="../tags/tag1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5.xml"/><Relationship Id="rId1" Type="http://schemas.openxmlformats.org/officeDocument/2006/relationships/tags" Target="../tags/tag15.xml"/><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5.xml"/><Relationship Id="rId1" Type="http://schemas.openxmlformats.org/officeDocument/2006/relationships/tags" Target="../tags/tag16.xm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image" Target="../media/image50.png"/></Relationships>
</file>

<file path=ppt/slides/_rels/slide2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25.xml"/><Relationship Id="rId1" Type="http://schemas.openxmlformats.org/officeDocument/2006/relationships/tags" Target="../tags/tag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25.xml"/><Relationship Id="rId1" Type="http://schemas.openxmlformats.org/officeDocument/2006/relationships/tags" Target="../tags/tag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61.sv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5.xml"/><Relationship Id="rId1" Type="http://schemas.openxmlformats.org/officeDocument/2006/relationships/tags" Target="../tags/tag19.xml"/><Relationship Id="rId5" Type="http://schemas.openxmlformats.org/officeDocument/2006/relationships/image" Target="../media/image61.svg"/><Relationship Id="rId4" Type="http://schemas.openxmlformats.org/officeDocument/2006/relationships/image" Target="../media/image60.png"/></Relationships>
</file>

<file path=ppt/slides/_rels/slide3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slideLayout" Target="../slideLayouts/slideLayout25.xml"/><Relationship Id="rId1" Type="http://schemas.openxmlformats.org/officeDocument/2006/relationships/tags" Target="../tags/tag20.xml"/></Relationships>
</file>

<file path=ppt/slides/_rels/slide4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slideLayout" Target="../slideLayouts/slideLayout25.xml"/><Relationship Id="rId1" Type="http://schemas.openxmlformats.org/officeDocument/2006/relationships/tags" Target="../tags/tag2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5.xml"/><Relationship Id="rId1" Type="http://schemas.openxmlformats.org/officeDocument/2006/relationships/tags" Target="../tags/tag22.xml"/><Relationship Id="rId4" Type="http://schemas.openxmlformats.org/officeDocument/2006/relationships/image" Target="../media/image65.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5.xml"/><Relationship Id="rId1" Type="http://schemas.openxmlformats.org/officeDocument/2006/relationships/tags" Target="../tags/tag23.xml"/><Relationship Id="rId4" Type="http://schemas.openxmlformats.org/officeDocument/2006/relationships/image" Target="../media/image65.jpeg"/></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5.xml"/><Relationship Id="rId1" Type="http://schemas.openxmlformats.org/officeDocument/2006/relationships/tags" Target="../tags/tag2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5.xml"/><Relationship Id="rId1" Type="http://schemas.openxmlformats.org/officeDocument/2006/relationships/tags" Target="../tags/tag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181537" y="1910755"/>
            <a:ext cx="5116388" cy="1580433"/>
          </a:xfrm>
          <a:prstGeom prst="rect">
            <a:avLst/>
          </a:prstGeom>
          <a:noFill/>
        </p:spPr>
        <p:txBody>
          <a:bodyPr wrap="square" rtlCol="0">
            <a:spAutoFit/>
          </a:bodyPr>
          <a:lstStyle/>
          <a:p>
            <a:pPr defTabSz="370332">
              <a:spcAft>
                <a:spcPts val="600"/>
              </a:spcAft>
            </a:pPr>
            <a:r>
              <a:rPr lang="en-GB" sz="2268" dirty="0">
                <a:solidFill>
                  <a:prstClr val="white"/>
                </a:solidFill>
                <a:latin typeface="Calibri" panose="020F0502020204030204"/>
              </a:rPr>
              <a:t>Hospitality &amp; Guest Services for Industry</a:t>
            </a:r>
          </a:p>
          <a:p>
            <a:pPr defTabSz="370332">
              <a:lnSpc>
                <a:spcPct val="150000"/>
              </a:lnSpc>
              <a:spcAft>
                <a:spcPts val="600"/>
              </a:spcAft>
            </a:pPr>
            <a:r>
              <a:rPr lang="en-GB" sz="2268" dirty="0">
                <a:solidFill>
                  <a:prstClr val="white"/>
                </a:solidFill>
                <a:latin typeface="Calibri" panose="020F0502020204030204"/>
              </a:rPr>
              <a:t>[BMET4001]</a:t>
            </a:r>
          </a:p>
          <a:p>
            <a:pPr defTabSz="457200">
              <a:spcAft>
                <a:spcPts val="600"/>
              </a:spcAft>
            </a:pPr>
            <a:endParaRPr lang="en-GB" sz="3000" dirty="0">
              <a:solidFill>
                <a:prstClr val="white"/>
              </a:solidFill>
              <a:latin typeface="Calibri" panose="020F0502020204030204"/>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611841" y="3685650"/>
            <a:ext cx="6199094" cy="2477601"/>
          </a:xfrm>
          <a:prstGeom prst="rect">
            <a:avLst/>
          </a:prstGeom>
          <a:noFill/>
        </p:spPr>
        <p:txBody>
          <a:bodyPr wrap="square" rtlCol="0">
            <a:spAutoFit/>
          </a:bodyPr>
          <a:lstStyle/>
          <a:p>
            <a:pPr defTabSz="370332">
              <a:spcAft>
                <a:spcPts val="600"/>
              </a:spcAft>
            </a:pPr>
            <a:r>
              <a:rPr lang="en-GB" sz="2800" b="1" dirty="0">
                <a:solidFill>
                  <a:prstClr val="white"/>
                </a:solidFill>
                <a:latin typeface="Calibri" panose="020F0502020204030204"/>
              </a:rPr>
              <a:t>Week 1</a:t>
            </a:r>
          </a:p>
          <a:p>
            <a:pPr defTabSz="370332">
              <a:spcAft>
                <a:spcPts val="600"/>
              </a:spcAft>
            </a:pPr>
            <a:r>
              <a:rPr lang="en-GB" sz="2800" b="1" dirty="0">
                <a:solidFill>
                  <a:prstClr val="white"/>
                </a:solidFill>
                <a:latin typeface="Calibri" panose="020F0502020204030204"/>
              </a:rPr>
              <a:t>Introduction to Hospitality &amp; Guest Services</a:t>
            </a:r>
          </a:p>
          <a:p>
            <a:pPr defTabSz="370332">
              <a:spcAft>
                <a:spcPts val="600"/>
              </a:spcAft>
            </a:pPr>
            <a:endParaRPr lang="en-GB" sz="2800" dirty="0">
              <a:solidFill>
                <a:prstClr val="white"/>
              </a:solidFill>
              <a:latin typeface="Calibri" panose="020F0502020204030204"/>
            </a:endParaRPr>
          </a:p>
          <a:p>
            <a:pPr defTabSz="457200">
              <a:spcAft>
                <a:spcPts val="600"/>
              </a:spcAft>
            </a:pPr>
            <a:endParaRPr lang="en-GB" sz="2800" dirty="0">
              <a:solidFill>
                <a:prstClr val="white"/>
              </a:solidFill>
              <a:latin typeface="Calibri" panose="020F0502020204030204"/>
            </a:endParaRPr>
          </a:p>
        </p:txBody>
      </p:sp>
      <p:sp>
        <p:nvSpPr>
          <p:cNvPr id="2" name="Rectangle 1">
            <a:extLst>
              <a:ext uri="{FF2B5EF4-FFF2-40B4-BE49-F238E27FC236}">
                <a16:creationId xmlns:a16="http://schemas.microsoft.com/office/drawing/2014/main" id="{D605C2A0-AB9E-4DCB-83E9-BE353BBD2559}"/>
              </a:ext>
            </a:extLst>
          </p:cNvPr>
          <p:cNvSpPr/>
          <p:nvPr>
            <p:custDataLst>
              <p:tags r:id="rId1"/>
            </p:custDataLst>
          </p:nvPr>
        </p:nvSpPr>
        <p:spPr>
          <a:xfrm>
            <a:off x="3437649" y="1287008"/>
            <a:ext cx="6747750" cy="519058"/>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defTabSz="457200"/>
            <a:endParaRPr lang="en-GB">
              <a:solidFill>
                <a:prstClr val="white"/>
              </a:solidFill>
              <a:latin typeface="Calibri" panose="020F0502020204030204"/>
            </a:endParaRPr>
          </a:p>
        </p:txBody>
      </p:sp>
    </p:spTree>
    <p:extLst>
      <p:ext uri="{BB962C8B-B14F-4D97-AF65-F5344CB8AC3E}">
        <p14:creationId xmlns:p14="http://schemas.microsoft.com/office/powerpoint/2010/main" val="3851018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3AFE-21B7-0212-00C3-3D957E7F9F99}"/>
              </a:ext>
            </a:extLst>
          </p:cNvPr>
          <p:cNvSpPr>
            <a:spLocks noGrp="1"/>
          </p:cNvSpPr>
          <p:nvPr>
            <p:ph type="title"/>
          </p:nvPr>
        </p:nvSpPr>
        <p:spPr>
          <a:xfrm>
            <a:off x="1925266" y="685800"/>
            <a:ext cx="2085203" cy="3886200"/>
          </a:xfrm>
        </p:spPr>
        <p:txBody>
          <a:bodyPr>
            <a:normAutofit/>
          </a:bodyPr>
          <a:lstStyle/>
          <a:p>
            <a:r>
              <a:rPr lang="en-GB" sz="3500" b="1" dirty="0">
                <a:solidFill>
                  <a:schemeClr val="accent1">
                    <a:lumMod val="50000"/>
                  </a:schemeClr>
                </a:solidFill>
                <a:effectLst>
                  <a:outerShdw blurRad="38100" dist="38100" dir="2700000" algn="tl">
                    <a:srgbClr val="000000">
                      <a:alpha val="43137"/>
                    </a:srgbClr>
                  </a:outerShdw>
                </a:effectLst>
              </a:rPr>
              <a:t>Content</a:t>
            </a:r>
          </a:p>
        </p:txBody>
      </p:sp>
      <p:graphicFrame>
        <p:nvGraphicFramePr>
          <p:cNvPr id="6" name="Content Placeholder 2">
            <a:extLst>
              <a:ext uri="{FF2B5EF4-FFF2-40B4-BE49-F238E27FC236}">
                <a16:creationId xmlns:a16="http://schemas.microsoft.com/office/drawing/2014/main" id="{19F1F0BA-DFFA-111A-C015-4EB5DDE8154D}"/>
              </a:ext>
            </a:extLst>
          </p:cNvPr>
          <p:cNvGraphicFramePr>
            <a:graphicFrameLocks noGrp="1"/>
          </p:cNvGraphicFramePr>
          <p:nvPr>
            <p:ph idx="1"/>
            <p:extLst>
              <p:ext uri="{D42A27DB-BD31-4B8C-83A1-F6EECF244321}">
                <p14:modId xmlns:p14="http://schemas.microsoft.com/office/powerpoint/2010/main" val="2479716449"/>
              </p:ext>
            </p:extLst>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2EEA9851-7093-48C1-A391-3EDB72E9A3C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40417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822C-2E0E-D67B-32B0-70B634205C17}"/>
              </a:ext>
            </a:extLst>
          </p:cNvPr>
          <p:cNvSpPr>
            <a:spLocks noGrp="1"/>
          </p:cNvSpPr>
          <p:nvPr>
            <p:ph type="ctrTitle"/>
          </p:nvPr>
        </p:nvSpPr>
        <p:spPr>
          <a:xfrm>
            <a:off x="2422987" y="3181313"/>
            <a:ext cx="7475220" cy="1560320"/>
          </a:xfrm>
        </p:spPr>
        <p:txBody>
          <a:bodyPr>
            <a:normAutofit/>
          </a:bodyPr>
          <a:lstStyle/>
          <a:p>
            <a:r>
              <a:rPr lang="en-GB" sz="4400" b="1" dirty="0">
                <a:solidFill>
                  <a:srgbClr val="4A3052"/>
                </a:solidFill>
              </a:rPr>
              <a:t>Introduction of Students</a:t>
            </a:r>
          </a:p>
        </p:txBody>
      </p:sp>
      <p:sp>
        <p:nvSpPr>
          <p:cNvPr id="4" name="Subtitle 3">
            <a:extLst>
              <a:ext uri="{FF2B5EF4-FFF2-40B4-BE49-F238E27FC236}">
                <a16:creationId xmlns:a16="http://schemas.microsoft.com/office/drawing/2014/main" id="{DD3A31B0-9B16-15C5-2774-9B32668B3187}"/>
              </a:ext>
            </a:extLst>
          </p:cNvPr>
          <p:cNvSpPr>
            <a:spLocks noGrp="1"/>
          </p:cNvSpPr>
          <p:nvPr>
            <p:ph type="subTitle" idx="1"/>
          </p:nvPr>
        </p:nvSpPr>
        <p:spPr>
          <a:xfrm>
            <a:off x="3038904" y="4741633"/>
            <a:ext cx="6575895" cy="440822"/>
          </a:xfrm>
        </p:spPr>
        <p:txBody>
          <a:bodyPr>
            <a:normAutofit fontScale="92500" lnSpcReduction="10000"/>
          </a:bodyPr>
          <a:lstStyle/>
          <a:p>
            <a:r>
              <a:rPr lang="en-GB" sz="2800" dirty="0">
                <a:solidFill>
                  <a:srgbClr val="4A3052"/>
                </a:solidFill>
              </a:rPr>
              <a:t>About you…</a:t>
            </a:r>
          </a:p>
        </p:txBody>
      </p:sp>
      <p:pic>
        <p:nvPicPr>
          <p:cNvPr id="4102" name="Picture 6">
            <a:extLst>
              <a:ext uri="{FF2B5EF4-FFF2-40B4-BE49-F238E27FC236}">
                <a16:creationId xmlns:a16="http://schemas.microsoft.com/office/drawing/2014/main" id="{F940BD38-9369-9E0B-D03B-55D627D3B9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66" r="24519" b="-1"/>
          <a:stretch/>
        </p:blipFill>
        <p:spPr bwMode="auto">
          <a:xfrm>
            <a:off x="1615440" y="479599"/>
            <a:ext cx="8778240" cy="37642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D35C192-7AFE-467A-B9F0-5BFFBFDAAA16}"/>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3431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1A852-1A19-B806-FDF9-9AD57F7F9EA9}"/>
              </a:ext>
            </a:extLst>
          </p:cNvPr>
          <p:cNvSpPr>
            <a:spLocks noGrp="1"/>
          </p:cNvSpPr>
          <p:nvPr>
            <p:ph type="title"/>
          </p:nvPr>
        </p:nvSpPr>
        <p:spPr/>
        <p:txBody>
          <a:bodyPr/>
          <a:lstStyle/>
          <a:p>
            <a:r>
              <a:rPr lang="en-GB" b="1" dirty="0"/>
              <a:t>Tell us about yourself… …in 2 minutes</a:t>
            </a:r>
          </a:p>
        </p:txBody>
      </p:sp>
      <p:graphicFrame>
        <p:nvGraphicFramePr>
          <p:cNvPr id="6" name="Content Placeholder 2">
            <a:extLst>
              <a:ext uri="{FF2B5EF4-FFF2-40B4-BE49-F238E27FC236}">
                <a16:creationId xmlns:a16="http://schemas.microsoft.com/office/drawing/2014/main" id="{F766ED39-E98C-2EAF-784D-829DAB0C4DB9}"/>
              </a:ext>
            </a:extLst>
          </p:cNvPr>
          <p:cNvGraphicFramePr>
            <a:graphicFrameLocks noGrp="1"/>
          </p:cNvGraphicFramePr>
          <p:nvPr>
            <p:ph idx="1"/>
            <p:extLst>
              <p:ext uri="{D42A27DB-BD31-4B8C-83A1-F6EECF244321}">
                <p14:modId xmlns:p14="http://schemas.microsoft.com/office/powerpoint/2010/main" val="431892755"/>
              </p:ext>
            </p:extLst>
          </p:nvPr>
        </p:nvGraphicFramePr>
        <p:xfrm>
          <a:off x="838200" y="1549793"/>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3">
            <a:extLst>
              <a:ext uri="{FF2B5EF4-FFF2-40B4-BE49-F238E27FC236}">
                <a16:creationId xmlns:a16="http://schemas.microsoft.com/office/drawing/2014/main" id="{2EE4DAF6-90C6-4FBE-ACED-251C1A2E3F90}"/>
              </a:ext>
            </a:extLst>
          </p:cNvPr>
          <p:cNvSpPr/>
          <p:nvPr>
            <p:custDataLst>
              <p:tags r:id="rId1"/>
            </p:custDataLst>
          </p:nvPr>
        </p:nvSpPr>
        <p:spPr>
          <a:xfrm>
            <a:off x="2286000" y="5976"/>
            <a:ext cx="9398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3" name="Picture 2">
            <a:extLst>
              <a:ext uri="{FF2B5EF4-FFF2-40B4-BE49-F238E27FC236}">
                <a16:creationId xmlns:a16="http://schemas.microsoft.com/office/drawing/2014/main" id="{12684249-13D6-EADA-7B72-BE0E0E171CE8}"/>
              </a:ext>
            </a:extLst>
          </p:cNvPr>
          <p:cNvPicPr>
            <a:picLocks noChangeAspect="1"/>
          </p:cNvPicPr>
          <p:nvPr/>
        </p:nvPicPr>
        <p:blipFill>
          <a:blip r:embed="rId9"/>
          <a:stretch>
            <a:fillRect/>
          </a:stretch>
        </p:blipFill>
        <p:spPr>
          <a:xfrm>
            <a:off x="9805522" y="1549793"/>
            <a:ext cx="1315196" cy="1309351"/>
          </a:xfrm>
          <a:prstGeom prst="rect">
            <a:avLst/>
          </a:prstGeom>
          <a:noFill/>
        </p:spPr>
      </p:pic>
    </p:spTree>
    <p:extLst>
      <p:ext uri="{BB962C8B-B14F-4D97-AF65-F5344CB8AC3E}">
        <p14:creationId xmlns:p14="http://schemas.microsoft.com/office/powerpoint/2010/main" val="1778155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F66FC-D8D3-11FC-91A8-FF8433CD10B2}"/>
              </a:ext>
            </a:extLst>
          </p:cNvPr>
          <p:cNvSpPr>
            <a:spLocks noGrp="1"/>
          </p:cNvSpPr>
          <p:nvPr>
            <p:ph type="ctrTitle"/>
          </p:nvPr>
        </p:nvSpPr>
        <p:spPr>
          <a:xfrm>
            <a:off x="2676822" y="1428750"/>
            <a:ext cx="6838356" cy="2105026"/>
          </a:xfrm>
        </p:spPr>
        <p:txBody>
          <a:bodyPr>
            <a:normAutofit/>
          </a:bodyPr>
          <a:lstStyle/>
          <a:p>
            <a:r>
              <a:rPr lang="en-GB" sz="5400" b="1" dirty="0"/>
              <a:t>Introduction to the Module</a:t>
            </a:r>
          </a:p>
        </p:txBody>
      </p:sp>
      <p:sp>
        <p:nvSpPr>
          <p:cNvPr id="3" name="Subtitle 2">
            <a:extLst>
              <a:ext uri="{FF2B5EF4-FFF2-40B4-BE49-F238E27FC236}">
                <a16:creationId xmlns:a16="http://schemas.microsoft.com/office/drawing/2014/main" id="{4C4AF3F1-599F-A0B6-79C8-418DB1FC1EED}"/>
              </a:ext>
            </a:extLst>
          </p:cNvPr>
          <p:cNvSpPr>
            <a:spLocks noGrp="1"/>
          </p:cNvSpPr>
          <p:nvPr>
            <p:ph type="subTitle" idx="1"/>
          </p:nvPr>
        </p:nvSpPr>
        <p:spPr>
          <a:xfrm>
            <a:off x="2676822" y="3960558"/>
            <a:ext cx="6838356" cy="1097215"/>
          </a:xfrm>
        </p:spPr>
        <p:txBody>
          <a:bodyPr>
            <a:normAutofit/>
          </a:bodyPr>
          <a:lstStyle/>
          <a:p>
            <a:r>
              <a:rPr lang="en-GB" dirty="0"/>
              <a:t>Hospitality &amp; Guest Services for Industry </a:t>
            </a:r>
          </a:p>
          <a:p>
            <a:r>
              <a:rPr lang="en-GB" dirty="0"/>
              <a:t>[BMET4001]</a:t>
            </a:r>
          </a:p>
        </p:txBody>
      </p:sp>
      <p:sp>
        <p:nvSpPr>
          <p:cNvPr id="4" name="Rectangle 3">
            <a:extLst>
              <a:ext uri="{FF2B5EF4-FFF2-40B4-BE49-F238E27FC236}">
                <a16:creationId xmlns:a16="http://schemas.microsoft.com/office/drawing/2014/main" id="{BEE900EC-9EC4-41D7-A1DE-2CA47412DFE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064494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42105D-5133-4330-9737-64B44590ED3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itle 5">
            <a:extLst>
              <a:ext uri="{FF2B5EF4-FFF2-40B4-BE49-F238E27FC236}">
                <a16:creationId xmlns:a16="http://schemas.microsoft.com/office/drawing/2014/main" id="{6CFC339E-2A51-469B-B69D-C34A1A9987F2}"/>
              </a:ext>
            </a:extLst>
          </p:cNvPr>
          <p:cNvSpPr>
            <a:spLocks noGrp="1"/>
          </p:cNvSpPr>
          <p:nvPr>
            <p:ph type="title"/>
          </p:nvPr>
        </p:nvSpPr>
        <p:spPr/>
        <p:txBody>
          <a:bodyPr/>
          <a:lstStyle/>
          <a:p>
            <a:r>
              <a:rPr lang="en-GB" dirty="0"/>
              <a:t>Aim </a:t>
            </a:r>
          </a:p>
        </p:txBody>
      </p:sp>
      <p:sp>
        <p:nvSpPr>
          <p:cNvPr id="7" name="Content Placeholder 6">
            <a:extLst>
              <a:ext uri="{FF2B5EF4-FFF2-40B4-BE49-F238E27FC236}">
                <a16:creationId xmlns:a16="http://schemas.microsoft.com/office/drawing/2014/main" id="{0CC3A6B7-92E8-4BF0-8618-CF19B5936676}"/>
              </a:ext>
            </a:extLst>
          </p:cNvPr>
          <p:cNvSpPr>
            <a:spLocks noGrp="1"/>
          </p:cNvSpPr>
          <p:nvPr>
            <p:ph idx="1"/>
          </p:nvPr>
        </p:nvSpPr>
        <p:spPr/>
        <p:txBody>
          <a:bodyPr/>
          <a:lstStyle/>
          <a:p>
            <a:r>
              <a:rPr lang="en-GB" dirty="0"/>
              <a:t>To provide students with an understanding of the role and importance of hospitality and guest services practices within the Tourism and Events industries. Students will be introduced, where appropriate to the proven Guest Service training standards and operational practices and appreciate the importance of identifying and satisfying guest needs.</a:t>
            </a:r>
          </a:p>
        </p:txBody>
      </p:sp>
    </p:spTree>
    <p:extLst>
      <p:ext uri="{BB962C8B-B14F-4D97-AF65-F5344CB8AC3E}">
        <p14:creationId xmlns:p14="http://schemas.microsoft.com/office/powerpoint/2010/main" val="3444791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775FA3-B319-4F51-B602-B15B73003FD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 name="Content Placeholder 4">
            <a:extLst>
              <a:ext uri="{FF2B5EF4-FFF2-40B4-BE49-F238E27FC236}">
                <a16:creationId xmlns:a16="http://schemas.microsoft.com/office/drawing/2014/main" id="{4F95029F-CAC2-4E44-9EE6-EF10E673BAB9}"/>
              </a:ext>
            </a:extLst>
          </p:cNvPr>
          <p:cNvSpPr>
            <a:spLocks noGrp="1"/>
          </p:cNvSpPr>
          <p:nvPr>
            <p:ph idx="1"/>
          </p:nvPr>
        </p:nvSpPr>
        <p:spPr>
          <a:xfrm>
            <a:off x="1988527" y="817441"/>
            <a:ext cx="7886700" cy="4351338"/>
          </a:xfrm>
        </p:spPr>
        <p:txBody>
          <a:bodyPr/>
          <a:lstStyle/>
          <a:p>
            <a:r>
              <a:rPr lang="en-GB" dirty="0"/>
              <a:t>Demonstrate knowledge and understanding of the importance of guest services strategies and appreciate their use in understanding guest needs and the value of empowerment and guest service measurements; </a:t>
            </a:r>
          </a:p>
          <a:p>
            <a:r>
              <a:rPr lang="en-GB" dirty="0"/>
              <a:t>Evaluate the range of hospitality services and provision in terms of the changing nature of consumer demands and understand operational systems and resource provision required to deliver service excellence; </a:t>
            </a:r>
          </a:p>
        </p:txBody>
      </p:sp>
    </p:spTree>
    <p:extLst>
      <p:ext uri="{BB962C8B-B14F-4D97-AF65-F5344CB8AC3E}">
        <p14:creationId xmlns:p14="http://schemas.microsoft.com/office/powerpoint/2010/main" val="1788518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9499-E203-A558-36E4-C4A33E977C13}"/>
              </a:ext>
            </a:extLst>
          </p:cNvPr>
          <p:cNvSpPr>
            <a:spLocks noGrp="1"/>
          </p:cNvSpPr>
          <p:nvPr>
            <p:ph type="ctrTitle"/>
          </p:nvPr>
        </p:nvSpPr>
        <p:spPr>
          <a:xfrm>
            <a:off x="2676822" y="1428750"/>
            <a:ext cx="6838356" cy="2105026"/>
          </a:xfrm>
        </p:spPr>
        <p:txBody>
          <a:bodyPr>
            <a:normAutofit/>
          </a:bodyPr>
          <a:lstStyle/>
          <a:p>
            <a:r>
              <a:rPr lang="en-GB" dirty="0"/>
              <a:t>Module Assignments &amp; Deadlines</a:t>
            </a:r>
          </a:p>
        </p:txBody>
      </p:sp>
      <p:sp>
        <p:nvSpPr>
          <p:cNvPr id="4" name="Rectangle 3">
            <a:extLst>
              <a:ext uri="{FF2B5EF4-FFF2-40B4-BE49-F238E27FC236}">
                <a16:creationId xmlns:a16="http://schemas.microsoft.com/office/drawing/2014/main" id="{C8470E09-54C4-441E-96E8-E8B81E536CB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53774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4ED95-C9E5-A592-B586-F658F0BD82A8}"/>
              </a:ext>
            </a:extLst>
          </p:cNvPr>
          <p:cNvSpPr>
            <a:spLocks noGrp="1"/>
          </p:cNvSpPr>
          <p:nvPr>
            <p:ph type="title"/>
          </p:nvPr>
        </p:nvSpPr>
        <p:spPr/>
        <p:txBody>
          <a:bodyPr/>
          <a:lstStyle/>
          <a:p>
            <a:pPr algn="ctr"/>
            <a:r>
              <a:rPr lang="en-GB" b="1" dirty="0"/>
              <a:t>Assignment Submission</a:t>
            </a:r>
          </a:p>
        </p:txBody>
      </p:sp>
      <p:graphicFrame>
        <p:nvGraphicFramePr>
          <p:cNvPr id="4" name="Content Placeholder 2">
            <a:extLst>
              <a:ext uri="{FF2B5EF4-FFF2-40B4-BE49-F238E27FC236}">
                <a16:creationId xmlns:a16="http://schemas.microsoft.com/office/drawing/2014/main" id="{7C736DE3-DE91-8C84-D5DA-A609F61C5C3C}"/>
              </a:ext>
            </a:extLst>
          </p:cNvPr>
          <p:cNvGraphicFramePr>
            <a:graphicFrameLocks noGrp="1"/>
          </p:cNvGraphicFramePr>
          <p:nvPr>
            <p:ph idx="1"/>
          </p:nvPr>
        </p:nvGraphicFramePr>
        <p:xfrm>
          <a:off x="2152650" y="1239137"/>
          <a:ext cx="7886700" cy="4486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C36BDE20-1E19-4EE0-A45D-42AB81ABC177}"/>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44366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FA57A5-EE4C-436E-B3A1-9538C2F1A5A6}"/>
              </a:ext>
            </a:extLst>
          </p:cNvPr>
          <p:cNvPicPr>
            <a:picLocks noChangeAspect="1"/>
          </p:cNvPicPr>
          <p:nvPr/>
        </p:nvPicPr>
        <p:blipFill>
          <a:blip r:embed="rId3"/>
          <a:stretch>
            <a:fillRect/>
          </a:stretch>
        </p:blipFill>
        <p:spPr>
          <a:xfrm>
            <a:off x="975775" y="264068"/>
            <a:ext cx="8860536" cy="5102352"/>
          </a:xfrm>
          <a:prstGeom prst="rect">
            <a:avLst/>
          </a:prstGeom>
        </p:spPr>
      </p:pic>
    </p:spTree>
    <p:extLst>
      <p:ext uri="{BB962C8B-B14F-4D97-AF65-F5344CB8AC3E}">
        <p14:creationId xmlns:p14="http://schemas.microsoft.com/office/powerpoint/2010/main" val="2741583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497B-20BB-FC6A-4CFF-9509A2B985D7}"/>
              </a:ext>
            </a:extLst>
          </p:cNvPr>
          <p:cNvSpPr>
            <a:spLocks noGrp="1"/>
          </p:cNvSpPr>
          <p:nvPr>
            <p:ph type="title"/>
          </p:nvPr>
        </p:nvSpPr>
        <p:spPr>
          <a:xfrm>
            <a:off x="2010696" y="629267"/>
            <a:ext cx="3708114" cy="1622321"/>
          </a:xfrm>
        </p:spPr>
        <p:txBody>
          <a:bodyPr>
            <a:normAutofit/>
          </a:bodyPr>
          <a:lstStyle/>
          <a:p>
            <a:pPr algn="ctr"/>
            <a:r>
              <a:rPr lang="en-GB" b="1" dirty="0"/>
              <a:t>Referencing</a:t>
            </a:r>
          </a:p>
        </p:txBody>
      </p:sp>
      <p:sp>
        <p:nvSpPr>
          <p:cNvPr id="3" name="Content Placeholder 2">
            <a:extLst>
              <a:ext uri="{FF2B5EF4-FFF2-40B4-BE49-F238E27FC236}">
                <a16:creationId xmlns:a16="http://schemas.microsoft.com/office/drawing/2014/main" id="{D85067FA-6CC1-5E35-AEE2-E19EFC4247AD}"/>
              </a:ext>
            </a:extLst>
          </p:cNvPr>
          <p:cNvSpPr>
            <a:spLocks noGrp="1"/>
          </p:cNvSpPr>
          <p:nvPr>
            <p:ph idx="1"/>
          </p:nvPr>
        </p:nvSpPr>
        <p:spPr>
          <a:xfrm>
            <a:off x="1726712" y="1883555"/>
            <a:ext cx="3708113" cy="3785419"/>
          </a:xfrm>
        </p:spPr>
        <p:txBody>
          <a:bodyPr>
            <a:normAutofit/>
          </a:bodyPr>
          <a:lstStyle/>
          <a:p>
            <a:pPr indent="-228600"/>
            <a:r>
              <a:rPr lang="en-US" altLang="en-US" sz="2100" dirty="0"/>
              <a:t>Available in Online Library, Moodle &amp; in Teams files</a:t>
            </a:r>
          </a:p>
          <a:p>
            <a:pPr indent="-228600"/>
            <a:endParaRPr lang="en-US" altLang="en-US" sz="2100" dirty="0"/>
          </a:p>
          <a:p>
            <a:pPr indent="-228600"/>
            <a:r>
              <a:rPr lang="en-US" altLang="en-US" sz="2100" dirty="0"/>
              <a:t>Please refresh your knowledge from the Business Skills module</a:t>
            </a:r>
          </a:p>
          <a:p>
            <a:endParaRPr lang="en-GB" sz="2100" dirty="0"/>
          </a:p>
        </p:txBody>
      </p:sp>
      <p:sp>
        <p:nvSpPr>
          <p:cNvPr id="5" name="Rectangle 4">
            <a:extLst>
              <a:ext uri="{FF2B5EF4-FFF2-40B4-BE49-F238E27FC236}">
                <a16:creationId xmlns:a16="http://schemas.microsoft.com/office/drawing/2014/main" id="{C5C39D15-0BBA-416C-B75E-CDEB709F345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7" name="Picture 6">
            <a:extLst>
              <a:ext uri="{FF2B5EF4-FFF2-40B4-BE49-F238E27FC236}">
                <a16:creationId xmlns:a16="http://schemas.microsoft.com/office/drawing/2014/main" id="{41FFCB8B-0127-9097-A21A-6D2531806D9D}"/>
              </a:ext>
            </a:extLst>
          </p:cNvPr>
          <p:cNvPicPr>
            <a:picLocks noChangeAspect="1"/>
          </p:cNvPicPr>
          <p:nvPr/>
        </p:nvPicPr>
        <p:blipFill>
          <a:blip r:embed="rId4"/>
          <a:stretch>
            <a:fillRect/>
          </a:stretch>
        </p:blipFill>
        <p:spPr>
          <a:xfrm>
            <a:off x="5622275" y="1440427"/>
            <a:ext cx="5125212" cy="38605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66216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6364-D533-5738-E895-810C8662BDFA}"/>
              </a:ext>
            </a:extLst>
          </p:cNvPr>
          <p:cNvSpPr>
            <a:spLocks noGrp="1"/>
          </p:cNvSpPr>
          <p:nvPr>
            <p:ph type="title"/>
          </p:nvPr>
        </p:nvSpPr>
        <p:spPr/>
        <p:txBody>
          <a:bodyPr/>
          <a:lstStyle/>
          <a:p>
            <a:pPr algn="ctr"/>
            <a:r>
              <a:rPr lang="en-GB" b="1" dirty="0"/>
              <a:t>Reminder: Do &amp; Don’ts</a:t>
            </a:r>
          </a:p>
        </p:txBody>
      </p:sp>
      <p:sp>
        <p:nvSpPr>
          <p:cNvPr id="3" name="Text Placeholder 2">
            <a:extLst>
              <a:ext uri="{FF2B5EF4-FFF2-40B4-BE49-F238E27FC236}">
                <a16:creationId xmlns:a16="http://schemas.microsoft.com/office/drawing/2014/main" id="{16921D50-F6E4-4992-9573-8867FD7D41A5}"/>
              </a:ext>
            </a:extLst>
          </p:cNvPr>
          <p:cNvSpPr>
            <a:spLocks noGrp="1"/>
          </p:cNvSpPr>
          <p:nvPr>
            <p:ph type="body" idx="1"/>
          </p:nvPr>
        </p:nvSpPr>
        <p:spPr>
          <a:xfrm>
            <a:off x="441818" y="1116809"/>
            <a:ext cx="3868737" cy="823912"/>
          </a:xfrm>
        </p:spPr>
        <p:txBody>
          <a:bodyPr/>
          <a:lstStyle/>
          <a:p>
            <a:r>
              <a:rPr lang="en-GB" sz="2800" dirty="0">
                <a:solidFill>
                  <a:srgbClr val="92D050"/>
                </a:solidFill>
              </a:rPr>
              <a:t>Do</a:t>
            </a:r>
          </a:p>
        </p:txBody>
      </p:sp>
      <p:sp>
        <p:nvSpPr>
          <p:cNvPr id="4" name="Content Placeholder 3">
            <a:extLst>
              <a:ext uri="{FF2B5EF4-FFF2-40B4-BE49-F238E27FC236}">
                <a16:creationId xmlns:a16="http://schemas.microsoft.com/office/drawing/2014/main" id="{BE8A0EC0-6B9C-650C-105E-0468266CC562}"/>
              </a:ext>
            </a:extLst>
          </p:cNvPr>
          <p:cNvSpPr>
            <a:spLocks noGrp="1"/>
          </p:cNvSpPr>
          <p:nvPr>
            <p:ph sz="half" idx="2"/>
          </p:nvPr>
        </p:nvSpPr>
        <p:spPr>
          <a:xfrm>
            <a:off x="266740" y="2018990"/>
            <a:ext cx="5158316" cy="3684588"/>
          </a:xfrm>
        </p:spPr>
        <p:txBody>
          <a:bodyPr/>
          <a:lstStyle/>
          <a:p>
            <a:r>
              <a:rPr lang="en-GB" dirty="0"/>
              <a:t>Credible newspapers</a:t>
            </a:r>
          </a:p>
          <a:p>
            <a:r>
              <a:rPr lang="en-GB" sz="2000" dirty="0"/>
              <a:t>e.g. The Financial Times</a:t>
            </a:r>
          </a:p>
          <a:p>
            <a:pPr>
              <a:lnSpc>
                <a:spcPct val="150000"/>
              </a:lnSpc>
            </a:pPr>
            <a:r>
              <a:rPr lang="en-GB" dirty="0"/>
              <a:t>Credible websites</a:t>
            </a:r>
          </a:p>
          <a:p>
            <a:r>
              <a:rPr lang="en-GB" sz="2000" dirty="0"/>
              <a:t>e.g. Forbes, VisitBritain, Welsh Government, Office for national statistics  </a:t>
            </a:r>
          </a:p>
          <a:p>
            <a:pPr>
              <a:lnSpc>
                <a:spcPct val="150000"/>
              </a:lnSpc>
            </a:pPr>
            <a:r>
              <a:rPr lang="en-GB" dirty="0"/>
              <a:t>Credible magazines</a:t>
            </a:r>
          </a:p>
          <a:p>
            <a:r>
              <a:rPr lang="en-GB" sz="2000" dirty="0"/>
              <a:t>e.g. The </a:t>
            </a:r>
            <a:r>
              <a:rPr lang="en-GB" sz="2000" dirty="0" err="1"/>
              <a:t>IoH</a:t>
            </a:r>
            <a:r>
              <a:rPr lang="en-GB" sz="2000" dirty="0"/>
              <a:t> magazine, </a:t>
            </a:r>
          </a:p>
          <a:p>
            <a:endParaRPr lang="en-GB" dirty="0"/>
          </a:p>
        </p:txBody>
      </p:sp>
      <p:sp>
        <p:nvSpPr>
          <p:cNvPr id="5" name="Text Placeholder 4">
            <a:extLst>
              <a:ext uri="{FF2B5EF4-FFF2-40B4-BE49-F238E27FC236}">
                <a16:creationId xmlns:a16="http://schemas.microsoft.com/office/drawing/2014/main" id="{51B7807A-9260-BFFC-364C-C436DE87DEA3}"/>
              </a:ext>
            </a:extLst>
          </p:cNvPr>
          <p:cNvSpPr>
            <a:spLocks noGrp="1"/>
          </p:cNvSpPr>
          <p:nvPr>
            <p:ph type="body" sz="quarter" idx="3"/>
          </p:nvPr>
        </p:nvSpPr>
        <p:spPr>
          <a:xfrm>
            <a:off x="5823555" y="1402972"/>
            <a:ext cx="3887788" cy="823912"/>
          </a:xfrm>
        </p:spPr>
        <p:txBody>
          <a:bodyPr/>
          <a:lstStyle/>
          <a:p>
            <a:r>
              <a:rPr lang="en-GB" sz="2800" dirty="0">
                <a:solidFill>
                  <a:srgbClr val="FF0000"/>
                </a:solidFill>
              </a:rPr>
              <a:t>Don’t</a:t>
            </a:r>
          </a:p>
        </p:txBody>
      </p:sp>
      <p:sp>
        <p:nvSpPr>
          <p:cNvPr id="6" name="Content Placeholder 5">
            <a:extLst>
              <a:ext uri="{FF2B5EF4-FFF2-40B4-BE49-F238E27FC236}">
                <a16:creationId xmlns:a16="http://schemas.microsoft.com/office/drawing/2014/main" id="{876F1E52-3F2C-D45E-507F-4832DCFBECCA}"/>
              </a:ext>
            </a:extLst>
          </p:cNvPr>
          <p:cNvSpPr>
            <a:spLocks noGrp="1"/>
          </p:cNvSpPr>
          <p:nvPr>
            <p:ph sz="quarter" idx="4"/>
          </p:nvPr>
        </p:nvSpPr>
        <p:spPr/>
        <p:txBody>
          <a:bodyPr/>
          <a:lstStyle/>
          <a:p>
            <a:r>
              <a:rPr lang="en-GB" dirty="0"/>
              <a:t>Wikipedia</a:t>
            </a:r>
          </a:p>
          <a:p>
            <a:pPr>
              <a:lnSpc>
                <a:spcPct val="150000"/>
              </a:lnSpc>
            </a:pPr>
            <a:r>
              <a:rPr lang="en-GB" dirty="0"/>
              <a:t>Tabloids</a:t>
            </a:r>
          </a:p>
          <a:p>
            <a:r>
              <a:rPr lang="en-GB" sz="2000" dirty="0"/>
              <a:t>e.g. The Sun, The Daily Mirror</a:t>
            </a:r>
          </a:p>
          <a:p>
            <a:pPr>
              <a:lnSpc>
                <a:spcPct val="150000"/>
              </a:lnSpc>
            </a:pPr>
            <a:r>
              <a:rPr lang="en-GB" dirty="0"/>
              <a:t>“dodgy websites”</a:t>
            </a:r>
          </a:p>
        </p:txBody>
      </p:sp>
      <p:sp>
        <p:nvSpPr>
          <p:cNvPr id="7" name="Rectangle 6">
            <a:extLst>
              <a:ext uri="{FF2B5EF4-FFF2-40B4-BE49-F238E27FC236}">
                <a16:creationId xmlns:a16="http://schemas.microsoft.com/office/drawing/2014/main" id="{0271F874-2052-4D78-B1C1-1BBE3A15BED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17721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424FD5-F21E-45EF-CE10-0A14240C68AE}"/>
              </a:ext>
            </a:extLst>
          </p:cNvPr>
          <p:cNvPicPr>
            <a:picLocks noChangeAspect="1"/>
          </p:cNvPicPr>
          <p:nvPr/>
        </p:nvPicPr>
        <p:blipFill>
          <a:blip r:embed="rId3"/>
          <a:stretch>
            <a:fillRect/>
          </a:stretch>
        </p:blipFill>
        <p:spPr>
          <a:xfrm>
            <a:off x="2828261" y="1252540"/>
            <a:ext cx="6535478" cy="4352921"/>
          </a:xfrm>
          <a:prstGeom prst="rect">
            <a:avLst/>
          </a:prstGeom>
        </p:spPr>
      </p:pic>
    </p:spTree>
    <p:extLst>
      <p:ext uri="{BB962C8B-B14F-4D97-AF65-F5344CB8AC3E}">
        <p14:creationId xmlns:p14="http://schemas.microsoft.com/office/powerpoint/2010/main" val="33165655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8F4B680-9D57-80C7-AD18-7045129FA018}"/>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1000" r="-2" b="-2"/>
          <a:stretch/>
        </p:blipFill>
        <p:spPr bwMode="auto">
          <a:xfrm>
            <a:off x="1524020" y="2"/>
            <a:ext cx="9143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2E2125-968A-6ADE-52BF-4579C9D7ED90}"/>
              </a:ext>
            </a:extLst>
          </p:cNvPr>
          <p:cNvSpPr>
            <a:spLocks noGrp="1"/>
          </p:cNvSpPr>
          <p:nvPr>
            <p:ph type="ctrTitle"/>
          </p:nvPr>
        </p:nvSpPr>
        <p:spPr>
          <a:xfrm>
            <a:off x="2667000" y="1122362"/>
            <a:ext cx="6858000" cy="2900518"/>
          </a:xfrm>
        </p:spPr>
        <p:txBody>
          <a:bodyPr>
            <a:normAutofit/>
          </a:bodyPr>
          <a:lstStyle/>
          <a:p>
            <a:r>
              <a:rPr lang="en-GB">
                <a:solidFill>
                  <a:srgbClr val="FFFFFF"/>
                </a:solidFill>
              </a:rPr>
              <a:t>Introduction</a:t>
            </a:r>
          </a:p>
        </p:txBody>
      </p:sp>
      <p:sp>
        <p:nvSpPr>
          <p:cNvPr id="4" name="Rectangle 3">
            <a:extLst>
              <a:ext uri="{FF2B5EF4-FFF2-40B4-BE49-F238E27FC236}">
                <a16:creationId xmlns:a16="http://schemas.microsoft.com/office/drawing/2014/main" id="{C83455DA-6438-4042-ABC2-F3B2322CD7E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14838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228600"/>
            <a:ext cx="8382000" cy="609600"/>
          </a:xfrm>
        </p:spPr>
        <p:txBody>
          <a:bodyPr>
            <a:normAutofit fontScale="90000"/>
          </a:bodyPr>
          <a:lstStyle/>
          <a:p>
            <a:pPr algn="ctr"/>
            <a:r>
              <a:rPr lang="en-US" dirty="0"/>
              <a:t>Topics Covered</a:t>
            </a:r>
          </a:p>
        </p:txBody>
      </p:sp>
      <p:sp>
        <p:nvSpPr>
          <p:cNvPr id="4" name="Content Placeholder 3"/>
          <p:cNvSpPr>
            <a:spLocks noGrp="1"/>
          </p:cNvSpPr>
          <p:nvPr>
            <p:ph idx="1"/>
          </p:nvPr>
        </p:nvSpPr>
        <p:spPr>
          <a:xfrm>
            <a:off x="2895600" y="1295400"/>
            <a:ext cx="6934200" cy="5334000"/>
          </a:xfrm>
        </p:spPr>
        <p:txBody>
          <a:bodyPr/>
          <a:lstStyle/>
          <a:p>
            <a:pPr>
              <a:buFont typeface="Courier New" pitchFamily="49" charset="0"/>
              <a:buChar char="o"/>
            </a:pPr>
            <a:r>
              <a:rPr lang="en-CA" b="0" dirty="0"/>
              <a:t>Customer service defined</a:t>
            </a:r>
            <a:endParaRPr lang="en-US" b="0" dirty="0"/>
          </a:p>
          <a:p>
            <a:pPr>
              <a:buFont typeface="Courier New" pitchFamily="49" charset="0"/>
              <a:buChar char="o"/>
            </a:pPr>
            <a:r>
              <a:rPr lang="en-CA" b="0" dirty="0"/>
              <a:t>A history of customer service </a:t>
            </a:r>
            <a:endParaRPr lang="en-US" b="0" dirty="0"/>
          </a:p>
          <a:p>
            <a:pPr>
              <a:buFont typeface="Courier New" pitchFamily="49" charset="0"/>
              <a:buChar char="o"/>
            </a:pPr>
            <a:r>
              <a:rPr lang="en-CA" b="0" dirty="0"/>
              <a:t>The role of customer service</a:t>
            </a:r>
          </a:p>
          <a:p>
            <a:pPr lvl="1">
              <a:buFont typeface="Arial" pitchFamily="34" charset="0"/>
              <a:buChar char="•"/>
            </a:pPr>
            <a:r>
              <a:rPr lang="en-CA" b="0" dirty="0"/>
              <a:t>Unique characteristics of services</a:t>
            </a:r>
            <a:endParaRPr lang="en-US" b="0" dirty="0"/>
          </a:p>
          <a:p>
            <a:pPr lvl="1">
              <a:buFont typeface="Arial" pitchFamily="34" charset="0"/>
              <a:buChar char="•"/>
            </a:pPr>
            <a:r>
              <a:rPr lang="en-CA" b="0" dirty="0"/>
              <a:t>Services marketing triangle</a:t>
            </a:r>
            <a:endParaRPr lang="en-US" b="0" dirty="0"/>
          </a:p>
          <a:p>
            <a:pPr lvl="1">
              <a:buFont typeface="Arial" pitchFamily="34" charset="0"/>
              <a:buChar char="•"/>
            </a:pPr>
            <a:r>
              <a:rPr lang="en-CA" b="0" dirty="0"/>
              <a:t>The services marketing mix </a:t>
            </a:r>
            <a:endParaRPr lang="en-US" b="0" dirty="0"/>
          </a:p>
          <a:p>
            <a:pPr>
              <a:buFont typeface="Courier New" pitchFamily="49" charset="0"/>
              <a:buChar char="o"/>
            </a:pPr>
            <a:r>
              <a:rPr lang="en-CA" b="0" dirty="0"/>
              <a:t>The importance of customer service in the tourism and hospitality sector</a:t>
            </a:r>
            <a:endParaRPr lang="en-US" b="0" dirty="0"/>
          </a:p>
        </p:txBody>
      </p:sp>
    </p:spTree>
    <p:extLst>
      <p:ext uri="{BB962C8B-B14F-4D97-AF65-F5344CB8AC3E}">
        <p14:creationId xmlns:p14="http://schemas.microsoft.com/office/powerpoint/2010/main" val="3712243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AF0E-499D-2205-3614-DBD82BC69A09}"/>
              </a:ext>
            </a:extLst>
          </p:cNvPr>
          <p:cNvSpPr>
            <a:spLocks noGrp="1"/>
          </p:cNvSpPr>
          <p:nvPr>
            <p:ph type="title"/>
          </p:nvPr>
        </p:nvSpPr>
        <p:spPr/>
        <p:txBody>
          <a:bodyPr/>
          <a:lstStyle/>
          <a:p>
            <a:pPr algn="ctr"/>
            <a:r>
              <a:rPr lang="en-GB" sz="4000" b="1" dirty="0"/>
              <a:t>What is Hospitality?</a:t>
            </a:r>
          </a:p>
        </p:txBody>
      </p:sp>
      <p:pic>
        <p:nvPicPr>
          <p:cNvPr id="4" name="Online Media 3" title="What is hospitality?">
            <a:hlinkClick r:id="" action="ppaction://media"/>
            <a:extLst>
              <a:ext uri="{FF2B5EF4-FFF2-40B4-BE49-F238E27FC236}">
                <a16:creationId xmlns:a16="http://schemas.microsoft.com/office/drawing/2014/main" id="{F9026692-0386-5147-4936-7BD272E59960}"/>
              </a:ext>
            </a:extLst>
          </p:cNvPr>
          <p:cNvPicPr>
            <a:picLocks noGrp="1" noRot="1" noChangeAspect="1"/>
          </p:cNvPicPr>
          <p:nvPr>
            <p:ph idx="1"/>
            <a:videoFile r:link="rId1"/>
          </p:nvPr>
        </p:nvPicPr>
        <p:blipFill>
          <a:blip r:embed="rId4"/>
          <a:stretch>
            <a:fillRect/>
          </a:stretch>
        </p:blipFill>
        <p:spPr>
          <a:xfrm>
            <a:off x="2636838" y="1614488"/>
            <a:ext cx="6918325" cy="3890962"/>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41138371-DDF5-4ABC-84B6-F46D089E4190}"/>
              </a:ext>
            </a:extLst>
          </p:cNvPr>
          <p:cNvSpPr/>
          <p:nvPr>
            <p:custDataLst>
              <p:tags r:id="rId2"/>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00518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A6502-85D7-21B6-7394-76F3DA344B06}"/>
              </a:ext>
            </a:extLst>
          </p:cNvPr>
          <p:cNvSpPr>
            <a:spLocks noGrp="1"/>
          </p:cNvSpPr>
          <p:nvPr>
            <p:ph type="title"/>
          </p:nvPr>
        </p:nvSpPr>
        <p:spPr>
          <a:xfrm>
            <a:off x="0" y="72584"/>
            <a:ext cx="10515600" cy="1325563"/>
          </a:xfrm>
        </p:spPr>
        <p:txBody>
          <a:bodyPr/>
          <a:lstStyle/>
          <a:p>
            <a:r>
              <a:rPr lang="en-GB" dirty="0"/>
              <a:t>Group discussion</a:t>
            </a:r>
          </a:p>
        </p:txBody>
      </p:sp>
      <p:sp>
        <p:nvSpPr>
          <p:cNvPr id="4" name="Cloud 3">
            <a:extLst>
              <a:ext uri="{FF2B5EF4-FFF2-40B4-BE49-F238E27FC236}">
                <a16:creationId xmlns:a16="http://schemas.microsoft.com/office/drawing/2014/main" id="{370B6310-6EDB-3F1E-D174-5A6629E68AF9}"/>
              </a:ext>
            </a:extLst>
          </p:cNvPr>
          <p:cNvSpPr/>
          <p:nvPr/>
        </p:nvSpPr>
        <p:spPr>
          <a:xfrm>
            <a:off x="6349951" y="1662297"/>
            <a:ext cx="4050362" cy="1878708"/>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Give an example of a time you have received a good service</a:t>
            </a:r>
          </a:p>
        </p:txBody>
      </p:sp>
      <p:pic>
        <p:nvPicPr>
          <p:cNvPr id="5" name="Picture 4">
            <a:extLst>
              <a:ext uri="{FF2B5EF4-FFF2-40B4-BE49-F238E27FC236}">
                <a16:creationId xmlns:a16="http://schemas.microsoft.com/office/drawing/2014/main" id="{40924E04-97B6-2658-74FA-BC8E8D78C480}"/>
              </a:ext>
            </a:extLst>
          </p:cNvPr>
          <p:cNvPicPr>
            <a:picLocks noChangeAspect="1"/>
          </p:cNvPicPr>
          <p:nvPr/>
        </p:nvPicPr>
        <p:blipFill>
          <a:blip r:embed="rId3"/>
          <a:stretch>
            <a:fillRect/>
          </a:stretch>
        </p:blipFill>
        <p:spPr>
          <a:xfrm>
            <a:off x="8010717" y="110466"/>
            <a:ext cx="2389597" cy="1327862"/>
          </a:xfrm>
          <a:prstGeom prst="rect">
            <a:avLst/>
          </a:prstGeom>
        </p:spPr>
      </p:pic>
      <p:sp>
        <p:nvSpPr>
          <p:cNvPr id="6" name="Cloud 5">
            <a:extLst>
              <a:ext uri="{FF2B5EF4-FFF2-40B4-BE49-F238E27FC236}">
                <a16:creationId xmlns:a16="http://schemas.microsoft.com/office/drawing/2014/main" id="{AA6D4B2A-4EA6-BF2B-42E1-052933AB3554}"/>
              </a:ext>
            </a:extLst>
          </p:cNvPr>
          <p:cNvSpPr/>
          <p:nvPr/>
        </p:nvSpPr>
        <p:spPr>
          <a:xfrm>
            <a:off x="176630" y="1468263"/>
            <a:ext cx="3775223" cy="2072742"/>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Give an example of a time you have received a bad service</a:t>
            </a:r>
          </a:p>
        </p:txBody>
      </p:sp>
      <p:sp>
        <p:nvSpPr>
          <p:cNvPr id="7" name="Cloud 6">
            <a:extLst>
              <a:ext uri="{FF2B5EF4-FFF2-40B4-BE49-F238E27FC236}">
                <a16:creationId xmlns:a16="http://schemas.microsoft.com/office/drawing/2014/main" id="{7C758EF9-A23D-F70A-A244-EFF47F51B7ED}"/>
              </a:ext>
            </a:extLst>
          </p:cNvPr>
          <p:cNvSpPr/>
          <p:nvPr/>
        </p:nvSpPr>
        <p:spPr>
          <a:xfrm>
            <a:off x="3294501" y="3712465"/>
            <a:ext cx="4166961" cy="2007524"/>
          </a:xfrm>
          <a:prstGeom prst="cloud">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might have made the good service ‘excellent?’</a:t>
            </a:r>
          </a:p>
        </p:txBody>
      </p:sp>
    </p:spTree>
    <p:extLst>
      <p:ext uri="{BB962C8B-B14F-4D97-AF65-F5344CB8AC3E}">
        <p14:creationId xmlns:p14="http://schemas.microsoft.com/office/powerpoint/2010/main" val="2867047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94FDA-D9A1-8EB5-56D8-187C883904C5}"/>
              </a:ext>
            </a:extLst>
          </p:cNvPr>
          <p:cNvSpPr>
            <a:spLocks noGrp="1"/>
          </p:cNvSpPr>
          <p:nvPr>
            <p:ph type="title"/>
          </p:nvPr>
        </p:nvSpPr>
        <p:spPr>
          <a:xfrm>
            <a:off x="1580445" y="3752850"/>
            <a:ext cx="2772481" cy="2452687"/>
          </a:xfrm>
        </p:spPr>
        <p:txBody>
          <a:bodyPr anchor="ctr">
            <a:normAutofit/>
          </a:bodyPr>
          <a:lstStyle/>
          <a:p>
            <a:pPr algn="ctr"/>
            <a:r>
              <a:rPr lang="en-GB" sz="2800" b="1" dirty="0"/>
              <a:t>What is Service?</a:t>
            </a:r>
          </a:p>
        </p:txBody>
      </p:sp>
      <p:sp>
        <p:nvSpPr>
          <p:cNvPr id="3" name="Content Placeholder 2">
            <a:extLst>
              <a:ext uri="{FF2B5EF4-FFF2-40B4-BE49-F238E27FC236}">
                <a16:creationId xmlns:a16="http://schemas.microsoft.com/office/drawing/2014/main" id="{31A4E099-2A59-D5E9-6704-E67F3EC24B2F}"/>
              </a:ext>
            </a:extLst>
          </p:cNvPr>
          <p:cNvSpPr>
            <a:spLocks noGrp="1"/>
          </p:cNvSpPr>
          <p:nvPr>
            <p:ph idx="1"/>
          </p:nvPr>
        </p:nvSpPr>
        <p:spPr>
          <a:xfrm>
            <a:off x="4425244" y="3752851"/>
            <a:ext cx="7258756" cy="2452687"/>
          </a:xfrm>
        </p:spPr>
        <p:txBody>
          <a:bodyPr anchor="ctr">
            <a:normAutofit/>
          </a:bodyPr>
          <a:lstStyle/>
          <a:p>
            <a:pPr>
              <a:spcBef>
                <a:spcPct val="0"/>
              </a:spcBef>
              <a:defRPr/>
            </a:pPr>
            <a:r>
              <a:rPr lang="en-GB" sz="1800" b="1" dirty="0">
                <a:latin typeface="Myriad Pro"/>
              </a:rPr>
              <a:t>Service </a:t>
            </a:r>
            <a:r>
              <a:rPr lang="en-GB" sz="1800" dirty="0">
                <a:latin typeface="Myriad Pro"/>
              </a:rPr>
              <a:t>is an action or performed task that takes place through contact between the guest and employees of the service organisation</a:t>
            </a:r>
          </a:p>
          <a:p>
            <a:pPr algn="r">
              <a:spcBef>
                <a:spcPct val="0"/>
              </a:spcBef>
              <a:defRPr/>
            </a:pPr>
            <a:r>
              <a:rPr lang="en-GB" sz="1800" dirty="0">
                <a:latin typeface="Myriad Pro"/>
              </a:rPr>
              <a:t>(Ford and Sturman, 2020)</a:t>
            </a:r>
          </a:p>
          <a:p>
            <a:pPr>
              <a:spcBef>
                <a:spcPct val="0"/>
              </a:spcBef>
              <a:spcAft>
                <a:spcPts val="600"/>
              </a:spcAft>
              <a:defRPr/>
            </a:pPr>
            <a:endParaRPr lang="en-GB" sz="1800" dirty="0">
              <a:latin typeface="Myriad Pro"/>
            </a:endParaRPr>
          </a:p>
          <a:p>
            <a:pPr>
              <a:spcBef>
                <a:spcPct val="0"/>
              </a:spcBef>
              <a:spcAft>
                <a:spcPts val="600"/>
              </a:spcAft>
              <a:defRPr/>
            </a:pPr>
            <a:r>
              <a:rPr lang="en-US" sz="1800" dirty="0">
                <a:latin typeface="Myriad Pro"/>
                <a:ea typeface="+mj-ea"/>
                <a:cs typeface="+mj-cs"/>
              </a:rPr>
              <a:t>A common way to think of service is the service (intangible) part of the transaction between the guest and employees.</a:t>
            </a:r>
          </a:p>
          <a:p>
            <a:endParaRPr lang="en-GB" sz="1600" dirty="0"/>
          </a:p>
        </p:txBody>
      </p:sp>
      <p:pic>
        <p:nvPicPr>
          <p:cNvPr id="2050" name="Picture 2" descr="A person holding a piece of paper&#10;&#10;Description automatically generated with medium confidence">
            <a:extLst>
              <a:ext uri="{FF2B5EF4-FFF2-40B4-BE49-F238E27FC236}">
                <a16:creationId xmlns:a16="http://schemas.microsoft.com/office/drawing/2014/main" id="{95CF3550-DE8D-821F-D729-1DA05D926B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9207"/>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587913-4ACB-469B-B050-21334EE7917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49975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0F63-4D11-5B0A-23B8-9C23B7E2F11D}"/>
              </a:ext>
            </a:extLst>
          </p:cNvPr>
          <p:cNvSpPr>
            <a:spLocks noGrp="1"/>
          </p:cNvSpPr>
          <p:nvPr>
            <p:ph type="title"/>
          </p:nvPr>
        </p:nvSpPr>
        <p:spPr>
          <a:xfrm>
            <a:off x="4450619" y="629268"/>
            <a:ext cx="7233381" cy="1286160"/>
          </a:xfrm>
        </p:spPr>
        <p:txBody>
          <a:bodyPr anchor="b">
            <a:normAutofit/>
          </a:bodyPr>
          <a:lstStyle/>
          <a:p>
            <a:pPr algn="ctr"/>
            <a:r>
              <a:rPr lang="en-GB" sz="4000" b="1" dirty="0"/>
              <a:t>What is Guest Services?</a:t>
            </a:r>
          </a:p>
        </p:txBody>
      </p:sp>
      <p:sp>
        <p:nvSpPr>
          <p:cNvPr id="3" name="Content Placeholder 2">
            <a:extLst>
              <a:ext uri="{FF2B5EF4-FFF2-40B4-BE49-F238E27FC236}">
                <a16:creationId xmlns:a16="http://schemas.microsoft.com/office/drawing/2014/main" id="{9E416AD3-B25F-A00F-982B-C50986A261E3}"/>
              </a:ext>
            </a:extLst>
          </p:cNvPr>
          <p:cNvSpPr>
            <a:spLocks noGrp="1"/>
          </p:cNvSpPr>
          <p:nvPr>
            <p:ph idx="1"/>
          </p:nvPr>
        </p:nvSpPr>
        <p:spPr>
          <a:xfrm>
            <a:off x="5248074" y="2438401"/>
            <a:ext cx="6311955" cy="3785419"/>
          </a:xfrm>
        </p:spPr>
        <p:txBody>
          <a:bodyPr>
            <a:normAutofit/>
          </a:bodyPr>
          <a:lstStyle/>
          <a:p>
            <a:r>
              <a:rPr lang="en-US" sz="2400" b="1" dirty="0"/>
              <a:t>Guest services </a:t>
            </a:r>
            <a:r>
              <a:rPr lang="en-US" sz="2400" dirty="0"/>
              <a:t>at a resort, tourism attraction or event are the </a:t>
            </a:r>
            <a:r>
              <a:rPr lang="en-US" sz="2400" b="1" dirty="0"/>
              <a:t>services and</a:t>
            </a:r>
            <a:r>
              <a:rPr lang="en-US" sz="2400" dirty="0"/>
              <a:t> </a:t>
            </a:r>
            <a:r>
              <a:rPr lang="en-US" sz="2400" b="1" dirty="0"/>
              <a:t>amenities</a:t>
            </a:r>
            <a:r>
              <a:rPr lang="en-US" sz="2400" dirty="0"/>
              <a:t> that the </a:t>
            </a:r>
            <a:r>
              <a:rPr lang="en-US" sz="2400" dirty="0" err="1"/>
              <a:t>organisations</a:t>
            </a:r>
            <a:r>
              <a:rPr lang="en-US" sz="2400" dirty="0"/>
              <a:t> provides for its customers and guests</a:t>
            </a:r>
          </a:p>
          <a:p>
            <a:r>
              <a:rPr lang="en-US" sz="2400" dirty="0"/>
              <a:t>The goal of </a:t>
            </a:r>
            <a:r>
              <a:rPr lang="en-US" sz="2400" b="1" dirty="0"/>
              <a:t>guest services</a:t>
            </a:r>
            <a:r>
              <a:rPr lang="en-US" sz="2400" dirty="0"/>
              <a:t> is to provide customers with an enjoyable experience, </a:t>
            </a:r>
          </a:p>
          <a:p>
            <a:pPr marL="0" indent="0">
              <a:buNone/>
            </a:pPr>
            <a:r>
              <a:rPr lang="en-US" sz="2400" dirty="0"/>
              <a:t>e.g.  in a  </a:t>
            </a:r>
            <a:r>
              <a:rPr lang="en-US" sz="2400" b="1" dirty="0"/>
              <a:t>hotel</a:t>
            </a:r>
            <a:r>
              <a:rPr lang="en-US" sz="2400" dirty="0"/>
              <a:t> - spa facilities, sports facilities, and event venues.</a:t>
            </a:r>
          </a:p>
          <a:p>
            <a:endParaRPr lang="en-GB" sz="1700" dirty="0"/>
          </a:p>
        </p:txBody>
      </p:sp>
      <p:sp>
        <p:nvSpPr>
          <p:cNvPr id="4" name="Rectangle 3">
            <a:extLst>
              <a:ext uri="{FF2B5EF4-FFF2-40B4-BE49-F238E27FC236}">
                <a16:creationId xmlns:a16="http://schemas.microsoft.com/office/drawing/2014/main" id="{019A2063-51A6-4A07-AE8E-475FF163A9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7" name="Picture 6">
            <a:extLst>
              <a:ext uri="{FF2B5EF4-FFF2-40B4-BE49-F238E27FC236}">
                <a16:creationId xmlns:a16="http://schemas.microsoft.com/office/drawing/2014/main" id="{2575DC81-F1B3-4BF7-8050-4B76633BFAA4}"/>
              </a:ext>
            </a:extLst>
          </p:cNvPr>
          <p:cNvPicPr>
            <a:picLocks noChangeAspect="1"/>
          </p:cNvPicPr>
          <p:nvPr/>
        </p:nvPicPr>
        <p:blipFill>
          <a:blip r:embed="rId4"/>
          <a:stretch>
            <a:fillRect/>
          </a:stretch>
        </p:blipFill>
        <p:spPr>
          <a:xfrm>
            <a:off x="1057991" y="939796"/>
            <a:ext cx="2881798" cy="3912078"/>
          </a:xfrm>
          <a:prstGeom prst="rect">
            <a:avLst/>
          </a:prstGeom>
        </p:spPr>
      </p:pic>
    </p:spTree>
    <p:extLst>
      <p:ext uri="{BB962C8B-B14F-4D97-AF65-F5344CB8AC3E}">
        <p14:creationId xmlns:p14="http://schemas.microsoft.com/office/powerpoint/2010/main" val="8340871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D018-0AE9-9492-4122-A9181A8614DE}"/>
              </a:ext>
            </a:extLst>
          </p:cNvPr>
          <p:cNvSpPr>
            <a:spLocks noGrp="1"/>
          </p:cNvSpPr>
          <p:nvPr>
            <p:ph type="title"/>
          </p:nvPr>
        </p:nvSpPr>
        <p:spPr>
          <a:xfrm>
            <a:off x="5248072" y="629267"/>
            <a:ext cx="4939868" cy="1676603"/>
          </a:xfrm>
        </p:spPr>
        <p:txBody>
          <a:bodyPr>
            <a:normAutofit/>
          </a:bodyPr>
          <a:lstStyle/>
          <a:p>
            <a:pPr algn="ctr"/>
            <a:r>
              <a:rPr lang="en-GB" sz="4000" b="1" dirty="0"/>
              <a:t>What is Guest Service?</a:t>
            </a:r>
          </a:p>
        </p:txBody>
      </p:sp>
      <p:sp>
        <p:nvSpPr>
          <p:cNvPr id="11" name="Content Placeholder 2">
            <a:extLst>
              <a:ext uri="{FF2B5EF4-FFF2-40B4-BE49-F238E27FC236}">
                <a16:creationId xmlns:a16="http://schemas.microsoft.com/office/drawing/2014/main" id="{52227F93-1335-D840-EEFA-79AFBEB90E73}"/>
              </a:ext>
            </a:extLst>
          </p:cNvPr>
          <p:cNvSpPr>
            <a:spLocks noGrp="1"/>
          </p:cNvSpPr>
          <p:nvPr>
            <p:ph idx="1"/>
          </p:nvPr>
        </p:nvSpPr>
        <p:spPr>
          <a:xfrm>
            <a:off x="5248074" y="2195693"/>
            <a:ext cx="6435926" cy="3785419"/>
          </a:xfrm>
        </p:spPr>
        <p:txBody>
          <a:bodyPr>
            <a:normAutofit/>
          </a:bodyPr>
          <a:lstStyle/>
          <a:p>
            <a:pPr marL="342900" indent="-228600">
              <a:spcBef>
                <a:spcPct val="20000"/>
              </a:spcBef>
              <a:defRPr/>
            </a:pPr>
            <a:r>
              <a:rPr lang="en-US" sz="2100" dirty="0"/>
              <a:t>Guest service is </a:t>
            </a:r>
            <a:r>
              <a:rPr lang="en-US" sz="2100" b="1" dirty="0"/>
              <a:t>providing a professional service </a:t>
            </a:r>
            <a:r>
              <a:rPr lang="en-US" sz="2100" dirty="0"/>
              <a:t>to guests. </a:t>
            </a:r>
          </a:p>
          <a:p>
            <a:pPr marL="342900" indent="-228600">
              <a:spcBef>
                <a:spcPct val="20000"/>
              </a:spcBef>
              <a:defRPr/>
            </a:pPr>
            <a:endParaRPr lang="en-US" sz="2100" dirty="0"/>
          </a:p>
          <a:p>
            <a:pPr marL="342900" indent="-228600">
              <a:spcBef>
                <a:spcPct val="20000"/>
              </a:spcBef>
              <a:defRPr/>
            </a:pPr>
            <a:r>
              <a:rPr lang="en-US" sz="2100" dirty="0"/>
              <a:t>For example, in tourism and events industry :</a:t>
            </a:r>
          </a:p>
          <a:p>
            <a:pPr marL="114300">
              <a:spcBef>
                <a:spcPct val="20000"/>
              </a:spcBef>
              <a:defRPr/>
            </a:pPr>
            <a:r>
              <a:rPr lang="en-US" sz="2100" i="1" dirty="0"/>
              <a:t>Offering services to guests, accommodating unique and general requests and acting as an information source on various matters.</a:t>
            </a:r>
          </a:p>
          <a:p>
            <a:pPr marL="342900" indent="-228600">
              <a:spcBef>
                <a:spcPct val="20000"/>
              </a:spcBef>
              <a:defRPr/>
            </a:pPr>
            <a:endParaRPr lang="en-US" sz="2100" i="1" dirty="0"/>
          </a:p>
          <a:p>
            <a:pPr indent="-228600"/>
            <a:r>
              <a:rPr lang="en-US" sz="2100" dirty="0"/>
              <a:t>It is the </a:t>
            </a:r>
            <a:r>
              <a:rPr lang="en-US" sz="2100" b="1" dirty="0"/>
              <a:t>intangible goods </a:t>
            </a:r>
            <a:r>
              <a:rPr lang="en-US" sz="2100" dirty="0"/>
              <a:t>provided. </a:t>
            </a:r>
            <a:endParaRPr lang="en-US" sz="2100" i="1" dirty="0"/>
          </a:p>
          <a:p>
            <a:endParaRPr lang="en-GB" sz="2100" dirty="0"/>
          </a:p>
        </p:txBody>
      </p:sp>
      <p:pic>
        <p:nvPicPr>
          <p:cNvPr id="12" name="Picture 4">
            <a:extLst>
              <a:ext uri="{FF2B5EF4-FFF2-40B4-BE49-F238E27FC236}">
                <a16:creationId xmlns:a16="http://schemas.microsoft.com/office/drawing/2014/main" id="{177998A6-E6E3-5E8D-6904-D0126C0BF98B}"/>
              </a:ext>
            </a:extLst>
          </p:cNvPr>
          <p:cNvPicPr>
            <a:picLocks noChangeAspect="1"/>
          </p:cNvPicPr>
          <p:nvPr/>
        </p:nvPicPr>
        <p:blipFill rotWithShape="1">
          <a:blip r:embed="rId4"/>
          <a:srcRect l="11078" r="60406"/>
          <a:stretch/>
        </p:blipFill>
        <p:spPr>
          <a:xfrm>
            <a:off x="1524021" y="10"/>
            <a:ext cx="2838769" cy="5599678"/>
          </a:xfrm>
          <a:prstGeom prst="rect">
            <a:avLst/>
          </a:prstGeom>
          <a:effectLst/>
        </p:spPr>
      </p:pic>
      <p:sp>
        <p:nvSpPr>
          <p:cNvPr id="3" name="Rectangle 2">
            <a:extLst>
              <a:ext uri="{FF2B5EF4-FFF2-40B4-BE49-F238E27FC236}">
                <a16:creationId xmlns:a16="http://schemas.microsoft.com/office/drawing/2014/main" id="{6E5A01A7-11E3-4A97-95F7-F25C96519CC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72770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‘At Your Service Spotlight’: Walt Disney – a legacy of customer service</a:t>
            </a:r>
          </a:p>
        </p:txBody>
      </p:sp>
      <p:sp>
        <p:nvSpPr>
          <p:cNvPr id="5" name="Content Placeholder 4">
            <a:extLst>
              <a:ext uri="{FF2B5EF4-FFF2-40B4-BE49-F238E27FC236}">
                <a16:creationId xmlns:a16="http://schemas.microsoft.com/office/drawing/2014/main" id="{8D480E1D-8F51-4BEE-9C4C-450CB3449ECF}"/>
              </a:ext>
            </a:extLst>
          </p:cNvPr>
          <p:cNvSpPr>
            <a:spLocks noGrp="1"/>
          </p:cNvSpPr>
          <p:nvPr>
            <p:ph idx="1"/>
          </p:nvPr>
        </p:nvSpPr>
        <p:spPr/>
        <p:txBody>
          <a:bodyPr>
            <a:normAutofit/>
          </a:bodyPr>
          <a:lstStyle/>
          <a:p>
            <a:pPr marL="285750" indent="-285750" algn="ctr">
              <a:buFont typeface="Courier New" pitchFamily="49" charset="0"/>
              <a:buChar char="o"/>
            </a:pPr>
            <a:r>
              <a:rPr lang="en-US" sz="2000" i="1" dirty="0">
                <a:solidFill>
                  <a:srgbClr val="0070C0"/>
                </a:solidFill>
              </a:rPr>
              <a:t>Disneyland is a work of love. We didn’t go into Disneyland just with the idea of making money’.</a:t>
            </a:r>
            <a:endParaRPr lang="en-US" sz="2000" dirty="0">
              <a:solidFill>
                <a:srgbClr val="0070C0"/>
              </a:solidFill>
            </a:endParaRPr>
          </a:p>
          <a:p>
            <a:pPr marL="285750" indent="-285750">
              <a:buFont typeface="Courier New" pitchFamily="49" charset="0"/>
              <a:buChar char="o"/>
            </a:pPr>
            <a:r>
              <a:rPr lang="en-US" sz="2000" dirty="0"/>
              <a:t>Walt’s personal philosophy (values, morals, religious beliefs, creative goals, innate psychographic awareness)</a:t>
            </a:r>
          </a:p>
          <a:p>
            <a:pPr marL="285750" indent="-285750">
              <a:buFont typeface="Courier New" pitchFamily="49" charset="0"/>
              <a:buChar char="o"/>
            </a:pPr>
            <a:r>
              <a:rPr lang="en-US" sz="2000" dirty="0"/>
              <a:t>The company still holds true to his basic beliefs – and has diversified to incorporate cruises, TV channels, film studios and a training institute </a:t>
            </a:r>
          </a:p>
          <a:p>
            <a:pPr marL="285750" indent="-285750">
              <a:buFont typeface="Courier New" pitchFamily="49" charset="0"/>
              <a:buChar char="o"/>
            </a:pPr>
            <a:r>
              <a:rPr lang="en-US" sz="2000" dirty="0"/>
              <a:t>Commitment to customers  - a focus on the guest experience rather than traditional business efficiencies</a:t>
            </a:r>
          </a:p>
          <a:p>
            <a:pPr marL="285750" indent="-285750">
              <a:buFont typeface="Courier New" pitchFamily="49" charset="0"/>
              <a:buChar char="o"/>
            </a:pPr>
            <a:r>
              <a:rPr lang="en-US" sz="2000" dirty="0"/>
              <a:t>Disney was hit hard by the pandemic,  but guest satisfaction scores were higher after re-opening than before.</a:t>
            </a:r>
          </a:p>
          <a:p>
            <a:r>
              <a:rPr lang="en-US" sz="2000" dirty="0"/>
              <a:t>In December 2021, Disney elected a woman to chair its board – Susan Arnold</a:t>
            </a:r>
          </a:p>
          <a:p>
            <a:r>
              <a:rPr lang="en-US" sz="2000" dirty="0"/>
              <a:t> – for the first time in its 98-year history.</a:t>
            </a:r>
            <a:endParaRPr lang="en-US" sz="3200" dirty="0"/>
          </a:p>
          <a:p>
            <a:endParaRPr lang="en-GB" dirty="0"/>
          </a:p>
        </p:txBody>
      </p:sp>
      <p:pic>
        <p:nvPicPr>
          <p:cNvPr id="3076" name="Picture 4" descr="C:\Users\Karen\Downloads\HKDisney_Ch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9915" y="4634807"/>
            <a:ext cx="2158120" cy="143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808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Customer service</a:t>
            </a:r>
          </a:p>
        </p:txBody>
      </p:sp>
      <p:sp>
        <p:nvSpPr>
          <p:cNvPr id="3" name="Content Placeholder 2">
            <a:extLst>
              <a:ext uri="{FF2B5EF4-FFF2-40B4-BE49-F238E27FC236}">
                <a16:creationId xmlns:a16="http://schemas.microsoft.com/office/drawing/2014/main" id="{4334225B-82B4-4C8E-B8A7-6CF6AC143241}"/>
              </a:ext>
            </a:extLst>
          </p:cNvPr>
          <p:cNvSpPr>
            <a:spLocks noGrp="1"/>
          </p:cNvSpPr>
          <p:nvPr>
            <p:ph idx="1"/>
          </p:nvPr>
        </p:nvSpPr>
        <p:spPr/>
        <p:txBody>
          <a:bodyPr>
            <a:normAutofit lnSpcReduction="10000"/>
          </a:bodyPr>
          <a:lstStyle/>
          <a:p>
            <a:pPr marL="285750" indent="-285750">
              <a:spcBef>
                <a:spcPts val="600"/>
              </a:spcBef>
              <a:spcAft>
                <a:spcPts val="600"/>
              </a:spcAft>
              <a:buFont typeface="Courier New" pitchFamily="49" charset="0"/>
              <a:buChar char="o"/>
            </a:pPr>
            <a:r>
              <a:rPr lang="en-US" dirty="0"/>
              <a:t>Many attempts have been made to define customer service</a:t>
            </a:r>
          </a:p>
          <a:p>
            <a:pPr marL="285750" indent="-285750">
              <a:spcBef>
                <a:spcPts val="600"/>
              </a:spcBef>
              <a:spcAft>
                <a:spcPts val="600"/>
              </a:spcAft>
              <a:buFont typeface="Courier New" pitchFamily="49" charset="0"/>
              <a:buChar char="o"/>
            </a:pPr>
            <a:r>
              <a:rPr lang="en-US" dirty="0"/>
              <a:t>The definition used in this book is as follows:</a:t>
            </a:r>
          </a:p>
          <a:p>
            <a:pPr>
              <a:spcBef>
                <a:spcPts val="600"/>
              </a:spcBef>
              <a:spcAft>
                <a:spcPts val="600"/>
              </a:spcAft>
            </a:pPr>
            <a:r>
              <a:rPr lang="en-US" i="1" dirty="0"/>
              <a:t>“Customer service is the practice of delivering products and services to both internal and external customers via the efforts of employees or through the provision of an appropriate </a:t>
            </a:r>
            <a:r>
              <a:rPr lang="en-US" i="1" dirty="0" err="1"/>
              <a:t>servicescape</a:t>
            </a:r>
            <a:r>
              <a:rPr lang="en-US" i="1" dirty="0"/>
              <a:t>.”</a:t>
            </a:r>
            <a:endParaRPr lang="en-US" dirty="0"/>
          </a:p>
          <a:p>
            <a:pPr marL="285750" indent="-285750">
              <a:spcBef>
                <a:spcPts val="600"/>
              </a:spcBef>
              <a:spcAft>
                <a:spcPts val="600"/>
              </a:spcAft>
              <a:buFont typeface="Courier New" pitchFamily="49" charset="0"/>
              <a:buChar char="o"/>
            </a:pPr>
            <a:r>
              <a:rPr lang="en-US" dirty="0"/>
              <a:t>It acknowledges that customer service is more that interaction between employees and customers</a:t>
            </a:r>
          </a:p>
          <a:p>
            <a:pPr marL="285750" indent="-285750">
              <a:spcBef>
                <a:spcPts val="600"/>
              </a:spcBef>
              <a:spcAft>
                <a:spcPts val="600"/>
              </a:spcAft>
              <a:buFont typeface="Courier New" pitchFamily="49" charset="0"/>
              <a:buChar char="o"/>
            </a:pPr>
            <a:r>
              <a:rPr lang="en-US" dirty="0"/>
              <a:t>It also relates to the physical infrastructure or the hospitality ‘</a:t>
            </a:r>
            <a:r>
              <a:rPr lang="en-US" dirty="0" err="1"/>
              <a:t>servicescape</a:t>
            </a:r>
            <a:r>
              <a:rPr lang="en-US" dirty="0"/>
              <a:t>’</a:t>
            </a:r>
          </a:p>
          <a:p>
            <a:endParaRPr lang="en-GB" dirty="0"/>
          </a:p>
        </p:txBody>
      </p:sp>
    </p:spTree>
    <p:extLst>
      <p:ext uri="{BB962C8B-B14F-4D97-AF65-F5344CB8AC3E}">
        <p14:creationId xmlns:p14="http://schemas.microsoft.com/office/powerpoint/2010/main" val="673244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5D381B-B7B8-4025-BC98-A65586D98F1D}"/>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History of customer service </a:t>
            </a:r>
          </a:p>
        </p:txBody>
      </p:sp>
      <p:pic>
        <p:nvPicPr>
          <p:cNvPr id="6" name="Picture 5">
            <a:extLst>
              <a:ext uri="{FF2B5EF4-FFF2-40B4-BE49-F238E27FC236}">
                <a16:creationId xmlns:a16="http://schemas.microsoft.com/office/drawing/2014/main" id="{F7490818-6838-4B40-BB5E-D464B8185628}"/>
              </a:ext>
            </a:extLst>
          </p:cNvPr>
          <p:cNvPicPr>
            <a:picLocks noChangeAspect="1"/>
          </p:cNvPicPr>
          <p:nvPr/>
        </p:nvPicPr>
        <p:blipFill rotWithShape="1">
          <a:blip r:embed="rId2"/>
          <a:srcRect l="21309" r="9487" b="-3"/>
          <a:stretch/>
        </p:blipFill>
        <p:spPr>
          <a:xfrm>
            <a:off x="307840" y="321732"/>
            <a:ext cx="3793472" cy="4111323"/>
          </a:xfrm>
          <a:prstGeom prst="rect">
            <a:avLst/>
          </a:prstGeom>
        </p:spPr>
      </p:pic>
      <p:pic>
        <p:nvPicPr>
          <p:cNvPr id="4" name="Picture 3">
            <a:extLst>
              <a:ext uri="{FF2B5EF4-FFF2-40B4-BE49-F238E27FC236}">
                <a16:creationId xmlns:a16="http://schemas.microsoft.com/office/drawing/2014/main" id="{BA7C6626-6E73-46EC-BB58-2966FD1AF7C0}"/>
              </a:ext>
            </a:extLst>
          </p:cNvPr>
          <p:cNvPicPr>
            <a:picLocks noChangeAspect="1"/>
          </p:cNvPicPr>
          <p:nvPr/>
        </p:nvPicPr>
        <p:blipFill rotWithShape="1">
          <a:blip r:embed="rId3"/>
          <a:srcRect t="17230" r="1" b="15327"/>
          <a:stretch/>
        </p:blipFill>
        <p:spPr>
          <a:xfrm>
            <a:off x="4194959" y="321734"/>
            <a:ext cx="3797570" cy="2010551"/>
          </a:xfrm>
          <a:prstGeom prst="rect">
            <a:avLst/>
          </a:prstGeom>
        </p:spPr>
      </p:pic>
      <p:pic>
        <p:nvPicPr>
          <p:cNvPr id="5" name="Picture 4">
            <a:extLst>
              <a:ext uri="{FF2B5EF4-FFF2-40B4-BE49-F238E27FC236}">
                <a16:creationId xmlns:a16="http://schemas.microsoft.com/office/drawing/2014/main" id="{3CD255B6-EA59-4033-8713-7D5A81826455}"/>
              </a:ext>
            </a:extLst>
          </p:cNvPr>
          <p:cNvPicPr>
            <a:picLocks noChangeAspect="1"/>
          </p:cNvPicPr>
          <p:nvPr/>
        </p:nvPicPr>
        <p:blipFill rotWithShape="1">
          <a:blip r:embed="rId4"/>
          <a:srcRect r="-3" b="11551"/>
          <a:stretch/>
        </p:blipFill>
        <p:spPr>
          <a:xfrm>
            <a:off x="4190180" y="2422097"/>
            <a:ext cx="3794760" cy="2013804"/>
          </a:xfrm>
          <a:prstGeom prst="rect">
            <a:avLst/>
          </a:prstGeom>
        </p:spPr>
      </p:pic>
      <p:pic>
        <p:nvPicPr>
          <p:cNvPr id="8" name="Picture 7">
            <a:extLst>
              <a:ext uri="{FF2B5EF4-FFF2-40B4-BE49-F238E27FC236}">
                <a16:creationId xmlns:a16="http://schemas.microsoft.com/office/drawing/2014/main" id="{6DB3E4D2-18F3-4382-82C2-A4BB06ECA629}"/>
              </a:ext>
            </a:extLst>
          </p:cNvPr>
          <p:cNvPicPr>
            <a:picLocks noChangeAspect="1"/>
          </p:cNvPicPr>
          <p:nvPr/>
        </p:nvPicPr>
        <p:blipFill rotWithShape="1">
          <a:blip r:embed="rId5"/>
          <a:srcRect l="12206" r="23360" b="1"/>
          <a:stretch/>
        </p:blipFill>
        <p:spPr>
          <a:xfrm>
            <a:off x="8086176" y="321733"/>
            <a:ext cx="3797984" cy="4111321"/>
          </a:xfrm>
          <a:prstGeom prst="rect">
            <a:avLst/>
          </a:prstGeom>
        </p:spPr>
      </p:pic>
      <p:pic>
        <p:nvPicPr>
          <p:cNvPr id="1026" name="Picture 2" descr="Flying first class in the 1960s seen through amazing photographs - Rare  Historical Photos">
            <a:extLst>
              <a:ext uri="{FF2B5EF4-FFF2-40B4-BE49-F238E27FC236}">
                <a16:creationId xmlns:a16="http://schemas.microsoft.com/office/drawing/2014/main" id="{4DCF935F-8E57-4D21-81E0-99104A62D408}"/>
              </a:ext>
            </a:extLst>
          </p:cNvPr>
          <p:cNvPicPr>
            <a:picLocks noGrp="1" noChangeAspect="1" noChangeArrowheads="1"/>
          </p:cNvPicPr>
          <p:nvPr>
            <p:ph idx="1"/>
          </p:nvPr>
        </p:nvPicPr>
        <p:blipFill rotWithShape="1">
          <a:blip r:embed="rId6">
            <a:extLst>
              <a:ext uri="{28A0092B-C50C-407E-A947-70E740481C1C}">
                <a14:useLocalDpi xmlns:a14="http://schemas.microsoft.com/office/drawing/2010/main" val="0"/>
              </a:ext>
            </a:extLst>
          </a:blip>
          <a:srcRect t="22746" r="1" b="24508"/>
          <a:stretch/>
        </p:blipFill>
        <p:spPr bwMode="auto">
          <a:xfrm>
            <a:off x="307840" y="4525715"/>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1038" name="Straight Connector 1037">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756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US"/>
              <a:t>History of customer service</a:t>
            </a:r>
          </a:p>
        </p:txBody>
      </p:sp>
      <p:sp>
        <p:nvSpPr>
          <p:cNvPr id="3" name="Content Placeholder 2">
            <a:extLst>
              <a:ext uri="{FF2B5EF4-FFF2-40B4-BE49-F238E27FC236}">
                <a16:creationId xmlns:a16="http://schemas.microsoft.com/office/drawing/2014/main" id="{F691530A-6B1B-484D-8326-4756E0090A05}"/>
              </a:ext>
            </a:extLst>
          </p:cNvPr>
          <p:cNvSpPr>
            <a:spLocks noGrp="1"/>
          </p:cNvSpPr>
          <p:nvPr>
            <p:ph idx="1"/>
          </p:nvPr>
        </p:nvSpPr>
        <p:spPr>
          <a:xfrm>
            <a:off x="838201" y="1950316"/>
            <a:ext cx="5092194" cy="4351338"/>
          </a:xfrm>
        </p:spPr>
        <p:txBody>
          <a:bodyPr>
            <a:normAutofit fontScale="70000" lnSpcReduction="20000"/>
          </a:bodyPr>
          <a:lstStyle/>
          <a:p>
            <a:pPr marL="342900" indent="-342900">
              <a:spcBef>
                <a:spcPts val="600"/>
              </a:spcBef>
              <a:spcAft>
                <a:spcPts val="600"/>
              </a:spcAft>
              <a:buFont typeface="Courier New" pitchFamily="49" charset="0"/>
              <a:buChar char="o"/>
            </a:pPr>
            <a:r>
              <a:rPr lang="en-US" dirty="0"/>
              <a:t>1800s Craftsman economy</a:t>
            </a:r>
          </a:p>
          <a:p>
            <a:pPr marL="800100" lvl="1" indent="-342900">
              <a:spcBef>
                <a:spcPts val="600"/>
              </a:spcBef>
              <a:spcAft>
                <a:spcPts val="600"/>
              </a:spcAft>
              <a:buFont typeface="Courier New" pitchFamily="49" charset="0"/>
              <a:buChar char="o"/>
            </a:pPr>
            <a:r>
              <a:rPr lang="en-US" sz="2800" dirty="0"/>
              <a:t>Business owners also frontline employees </a:t>
            </a:r>
          </a:p>
          <a:p>
            <a:pPr marL="800100" lvl="1" indent="-342900">
              <a:spcBef>
                <a:spcPts val="600"/>
              </a:spcBef>
              <a:spcAft>
                <a:spcPts val="600"/>
              </a:spcAft>
              <a:buFont typeface="Courier New" pitchFamily="49" charset="0"/>
              <a:buChar char="o"/>
            </a:pPr>
            <a:r>
              <a:rPr lang="en-US" sz="2800" dirty="0" err="1"/>
              <a:t>Customised</a:t>
            </a:r>
            <a:r>
              <a:rPr lang="en-US" sz="2800" dirty="0"/>
              <a:t> orders </a:t>
            </a:r>
          </a:p>
          <a:p>
            <a:pPr marL="342900" indent="-342900">
              <a:spcBef>
                <a:spcPts val="600"/>
              </a:spcBef>
              <a:spcAft>
                <a:spcPts val="600"/>
              </a:spcAft>
              <a:buFont typeface="Courier New" pitchFamily="49" charset="0"/>
              <a:buChar char="o"/>
            </a:pPr>
            <a:r>
              <a:rPr lang="en-US" dirty="0"/>
              <a:t>20</a:t>
            </a:r>
            <a:r>
              <a:rPr lang="en-US" baseline="30000" dirty="0"/>
              <a:t>th</a:t>
            </a:r>
            <a:r>
              <a:rPr lang="en-US" dirty="0"/>
              <a:t> century mass production</a:t>
            </a:r>
          </a:p>
          <a:p>
            <a:pPr marL="800100" lvl="1" indent="-342900">
              <a:spcBef>
                <a:spcPts val="600"/>
              </a:spcBef>
              <a:spcAft>
                <a:spcPts val="600"/>
              </a:spcAft>
              <a:buFont typeface="Courier New" pitchFamily="49" charset="0"/>
              <a:buChar char="o"/>
            </a:pPr>
            <a:r>
              <a:rPr lang="en-US" sz="2800" dirty="0"/>
              <a:t>Less </a:t>
            </a:r>
            <a:r>
              <a:rPr lang="en-US" sz="2800" dirty="0" err="1"/>
              <a:t>individualised</a:t>
            </a:r>
            <a:r>
              <a:rPr lang="en-US" sz="2800" dirty="0"/>
              <a:t>  service</a:t>
            </a:r>
          </a:p>
          <a:p>
            <a:pPr marL="800100" lvl="1" indent="-342900">
              <a:spcBef>
                <a:spcPts val="600"/>
              </a:spcBef>
              <a:spcAft>
                <a:spcPts val="600"/>
              </a:spcAft>
              <a:buFont typeface="Courier New" pitchFamily="49" charset="0"/>
              <a:buChar char="o"/>
            </a:pPr>
            <a:r>
              <a:rPr lang="en-US" sz="2800" dirty="0"/>
              <a:t>Post WWII demand: Power of suppliers surpasses that of consumers</a:t>
            </a:r>
          </a:p>
          <a:p>
            <a:pPr marL="800100" lvl="1" indent="-342900">
              <a:spcBef>
                <a:spcPts val="600"/>
              </a:spcBef>
              <a:spcAft>
                <a:spcPts val="600"/>
              </a:spcAft>
              <a:buFont typeface="Courier New" pitchFamily="49" charset="0"/>
              <a:buChar char="o"/>
            </a:pPr>
            <a:r>
              <a:rPr lang="en-US" sz="2800" dirty="0"/>
              <a:t>1970s: Western manufacturers compete with Asia </a:t>
            </a:r>
          </a:p>
          <a:p>
            <a:pPr marL="800100" lvl="1" indent="-342900">
              <a:spcBef>
                <a:spcPts val="600"/>
              </a:spcBef>
              <a:spcAft>
                <a:spcPts val="600"/>
              </a:spcAft>
              <a:buFont typeface="Courier New" pitchFamily="49" charset="0"/>
              <a:buChar char="o"/>
            </a:pPr>
            <a:r>
              <a:rPr lang="en-US" sz="2800" dirty="0"/>
              <a:t>1990sL Suppliers more selective </a:t>
            </a:r>
          </a:p>
          <a:p>
            <a:pPr marL="739775" indent="-342900">
              <a:spcBef>
                <a:spcPts val="600"/>
              </a:spcBef>
              <a:spcAft>
                <a:spcPts val="600"/>
              </a:spcAft>
              <a:buSzPct val="80000"/>
              <a:buFont typeface="Courier New" pitchFamily="49" charset="0"/>
              <a:buChar char="o"/>
            </a:pPr>
            <a:r>
              <a:rPr lang="en-US" dirty="0"/>
              <a:t>Present day: Shift to service economy</a:t>
            </a:r>
          </a:p>
          <a:p>
            <a:endParaRPr lang="en-GB" sz="1300" dirty="0"/>
          </a:p>
        </p:txBody>
      </p:sp>
      <p:sp>
        <p:nvSpPr>
          <p:cNvPr id="38" name="Oval 3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517592F-5BB4-4D71-9FA9-DE2E0E31EFA1}"/>
              </a:ext>
            </a:extLst>
          </p:cNvPr>
          <p:cNvPicPr>
            <a:picLocks noChangeAspect="1"/>
          </p:cNvPicPr>
          <p:nvPr/>
        </p:nvPicPr>
        <p:blipFill rotWithShape="1">
          <a:blip r:embed="rId3"/>
          <a:srcRect l="13045" r="18649"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40" name="Arc 3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8171DA35-0E29-4114-96DD-1F342AF04A34}"/>
              </a:ext>
            </a:extLst>
          </p:cNvPr>
          <p:cNvPicPr>
            <a:picLocks noChangeAspect="1"/>
          </p:cNvPicPr>
          <p:nvPr/>
        </p:nvPicPr>
        <p:blipFill rotWithShape="1">
          <a:blip r:embed="rId4"/>
          <a:srcRect l="23008" r="3779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093856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Old brick houses">
            <a:extLst>
              <a:ext uri="{FF2B5EF4-FFF2-40B4-BE49-F238E27FC236}">
                <a16:creationId xmlns:a16="http://schemas.microsoft.com/office/drawing/2014/main" id="{B7178E5E-BB6E-5517-3F19-16820C7CEFAF}"/>
              </a:ext>
            </a:extLst>
          </p:cNvPr>
          <p:cNvPicPr>
            <a:picLocks noChangeAspect="1"/>
          </p:cNvPicPr>
          <p:nvPr/>
        </p:nvPicPr>
        <p:blipFill rotWithShape="1">
          <a:blip r:embed="rId3"/>
          <a:srcRect r="9761"/>
          <a:stretch/>
        </p:blipFill>
        <p:spPr>
          <a:xfrm>
            <a:off x="2522356" y="10"/>
            <a:ext cx="9669642" cy="6857990"/>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3948E9-2DAC-378E-D3B5-49E76B2DCB54}"/>
              </a:ext>
            </a:extLst>
          </p:cNvPr>
          <p:cNvSpPr>
            <a:spLocks noGrp="1"/>
          </p:cNvSpPr>
          <p:nvPr>
            <p:ph type="title"/>
          </p:nvPr>
        </p:nvSpPr>
        <p:spPr>
          <a:xfrm>
            <a:off x="838200" y="365125"/>
            <a:ext cx="3822189" cy="1899912"/>
          </a:xfrm>
        </p:spPr>
        <p:txBody>
          <a:bodyPr>
            <a:normAutofit/>
          </a:bodyPr>
          <a:lstStyle/>
          <a:p>
            <a:r>
              <a:rPr lang="en-GB" sz="3400" b="1"/>
              <a:t>Task – </a:t>
            </a:r>
            <a:r>
              <a:rPr lang="en-GB" sz="3400"/>
              <a:t>Find example of guest services</a:t>
            </a:r>
            <a:br>
              <a:rPr lang="en-GB" sz="3400"/>
            </a:br>
            <a:endParaRPr lang="en-GB" sz="3400"/>
          </a:p>
        </p:txBody>
      </p:sp>
      <p:sp>
        <p:nvSpPr>
          <p:cNvPr id="3" name="Content Placeholder 2">
            <a:extLst>
              <a:ext uri="{FF2B5EF4-FFF2-40B4-BE49-F238E27FC236}">
                <a16:creationId xmlns:a16="http://schemas.microsoft.com/office/drawing/2014/main" id="{3343C000-1A9B-B320-5F36-440B5C7196AD}"/>
              </a:ext>
            </a:extLst>
          </p:cNvPr>
          <p:cNvSpPr>
            <a:spLocks noGrp="1"/>
          </p:cNvSpPr>
          <p:nvPr>
            <p:ph idx="1"/>
          </p:nvPr>
        </p:nvSpPr>
        <p:spPr>
          <a:xfrm>
            <a:off x="175470" y="2048308"/>
            <a:ext cx="3822189" cy="3742762"/>
          </a:xfrm>
        </p:spPr>
        <p:txBody>
          <a:bodyPr>
            <a:normAutofit lnSpcReduction="10000"/>
          </a:bodyPr>
          <a:lstStyle/>
          <a:p>
            <a:r>
              <a:rPr lang="en-GB" sz="2000" dirty="0"/>
              <a:t>In 2 groups Research the following hotels and make a list of the different facilities on offer to guests.</a:t>
            </a:r>
          </a:p>
          <a:p>
            <a:endParaRPr lang="en-GB" sz="2000" dirty="0"/>
          </a:p>
          <a:p>
            <a:r>
              <a:rPr lang="en-GB" sz="2000" b="1" dirty="0"/>
              <a:t>Be prepared to share with the group in 5-10minutes </a:t>
            </a:r>
          </a:p>
          <a:p>
            <a:endParaRPr lang="en-GB" sz="2000" dirty="0"/>
          </a:p>
          <a:p>
            <a:r>
              <a:rPr lang="en-GB" sz="2000" i="1" dirty="0"/>
              <a:t>The Alexis Royal Sonesta Hotel  (Seattle)</a:t>
            </a:r>
          </a:p>
          <a:p>
            <a:r>
              <a:rPr lang="en-GB" sz="2000" i="1" dirty="0"/>
              <a:t>Crieff Hydro (Scotland)</a:t>
            </a:r>
          </a:p>
          <a:p>
            <a:endParaRPr lang="en-GB" sz="2000" i="1" dirty="0"/>
          </a:p>
          <a:p>
            <a:endParaRPr lang="en-GB" sz="2000" i="1" dirty="0"/>
          </a:p>
          <a:p>
            <a:endParaRPr lang="en-GB" sz="2000" i="1" dirty="0"/>
          </a:p>
          <a:p>
            <a:endParaRPr lang="en-GB" sz="2000" i="1" dirty="0"/>
          </a:p>
        </p:txBody>
      </p:sp>
    </p:spTree>
    <p:extLst>
      <p:ext uri="{BB962C8B-B14F-4D97-AF65-F5344CB8AC3E}">
        <p14:creationId xmlns:p14="http://schemas.microsoft.com/office/powerpoint/2010/main" val="400642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074" y="304800"/>
            <a:ext cx="10133926" cy="609600"/>
          </a:xfrm>
        </p:spPr>
        <p:txBody>
          <a:bodyPr>
            <a:normAutofit fontScale="90000"/>
          </a:bodyPr>
          <a:lstStyle/>
          <a:p>
            <a:pPr algn="ctr"/>
            <a:r>
              <a:rPr lang="en-US" dirty="0"/>
              <a:t>Reasons companies may not provide excellent customer service include….</a:t>
            </a:r>
          </a:p>
        </p:txBody>
      </p:sp>
      <p:sp>
        <p:nvSpPr>
          <p:cNvPr id="4" name="Rectangle 3"/>
          <p:cNvSpPr/>
          <p:nvPr/>
        </p:nvSpPr>
        <p:spPr>
          <a:xfrm>
            <a:off x="388418" y="1219200"/>
            <a:ext cx="10279582" cy="1631216"/>
          </a:xfrm>
          <a:prstGeom prst="rect">
            <a:avLst/>
          </a:prstGeom>
        </p:spPr>
        <p:txBody>
          <a:bodyPr wrap="square">
            <a:spAutoFit/>
          </a:bodyPr>
          <a:lstStyle/>
          <a:p>
            <a:pPr marL="285750" indent="-285750">
              <a:spcBef>
                <a:spcPts val="600"/>
              </a:spcBef>
              <a:spcAft>
                <a:spcPts val="600"/>
              </a:spcAft>
              <a:buFont typeface="Courier New" pitchFamily="49" charset="0"/>
              <a:buChar char="o"/>
            </a:pPr>
            <a:r>
              <a:rPr lang="en-US" sz="2000" dirty="0">
                <a:solidFill>
                  <a:srgbClr val="000000"/>
                </a:solidFill>
              </a:rPr>
              <a:t>Companies wrongly believe they are providing service excellence</a:t>
            </a:r>
          </a:p>
          <a:p>
            <a:pPr marL="285750" indent="-285750">
              <a:spcBef>
                <a:spcPts val="600"/>
              </a:spcBef>
              <a:spcAft>
                <a:spcPts val="600"/>
              </a:spcAft>
              <a:buFont typeface="Courier New" pitchFamily="49" charset="0"/>
              <a:buChar char="o"/>
            </a:pPr>
            <a:r>
              <a:rPr lang="en-US" sz="2000" dirty="0">
                <a:solidFill>
                  <a:srgbClr val="000000"/>
                </a:solidFill>
              </a:rPr>
              <a:t>Organizations don’t understand the significance of customer service</a:t>
            </a:r>
          </a:p>
          <a:p>
            <a:pPr marL="285750" indent="-285750">
              <a:spcBef>
                <a:spcPts val="600"/>
              </a:spcBef>
              <a:spcAft>
                <a:spcPts val="600"/>
              </a:spcAft>
              <a:buFont typeface="Courier New" pitchFamily="49" charset="0"/>
              <a:buChar char="o"/>
            </a:pPr>
            <a:r>
              <a:rPr lang="en-US" sz="2000" dirty="0">
                <a:solidFill>
                  <a:srgbClr val="000000"/>
                </a:solidFill>
              </a:rPr>
              <a:t>Companies don’t know how to deliver consistent, high quality customer service on an on-going basis</a:t>
            </a:r>
          </a:p>
        </p:txBody>
      </p:sp>
      <p:pic>
        <p:nvPicPr>
          <p:cNvPr id="5" name="Picture 2" descr="A graph showing that shows companies think they are offering superior customer service percent of the time, while customers feel they are receiving excellent customer service 8 percent of the tim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17158" y="2895600"/>
            <a:ext cx="7974643" cy="3962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76A9C357-B867-4ACF-AB83-146DAD9147DA}"/>
              </a:ext>
            </a:extLst>
          </p:cNvPr>
          <p:cNvSpPr txBox="1"/>
          <p:nvPr/>
        </p:nvSpPr>
        <p:spPr>
          <a:xfrm>
            <a:off x="8164863" y="5906869"/>
            <a:ext cx="3034513" cy="646331"/>
          </a:xfrm>
          <a:prstGeom prst="rect">
            <a:avLst/>
          </a:prstGeom>
          <a:noFill/>
        </p:spPr>
        <p:txBody>
          <a:bodyPr wrap="square" rtlCol="0">
            <a:spAutoFit/>
          </a:bodyPr>
          <a:lstStyle/>
          <a:p>
            <a:r>
              <a:rPr lang="en-GB" dirty="0"/>
              <a:t>Source:</a:t>
            </a:r>
          </a:p>
          <a:p>
            <a:r>
              <a:rPr lang="en-GB" dirty="0"/>
              <a:t>Hudson and Hudson (2021)</a:t>
            </a:r>
          </a:p>
        </p:txBody>
      </p:sp>
    </p:spTree>
    <p:extLst>
      <p:ext uri="{BB962C8B-B14F-4D97-AF65-F5344CB8AC3E}">
        <p14:creationId xmlns:p14="http://schemas.microsoft.com/office/powerpoint/2010/main" val="60366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1" y="228600"/>
            <a:ext cx="8099322" cy="609600"/>
          </a:xfrm>
        </p:spPr>
        <p:txBody>
          <a:bodyPr>
            <a:normAutofit fontScale="90000"/>
          </a:bodyPr>
          <a:lstStyle/>
          <a:p>
            <a:pPr algn="ctr"/>
            <a:r>
              <a:rPr lang="en-US" dirty="0"/>
              <a:t>Role of customer service</a:t>
            </a:r>
          </a:p>
        </p:txBody>
      </p:sp>
      <p:sp>
        <p:nvSpPr>
          <p:cNvPr id="4" name="Rectangle 3"/>
          <p:cNvSpPr/>
          <p:nvPr/>
        </p:nvSpPr>
        <p:spPr>
          <a:xfrm>
            <a:off x="897775" y="1219199"/>
            <a:ext cx="10607040" cy="3323987"/>
          </a:xfrm>
          <a:prstGeom prst="rect">
            <a:avLst/>
          </a:prstGeom>
        </p:spPr>
        <p:txBody>
          <a:bodyPr wrap="square">
            <a:spAutoFit/>
          </a:bodyPr>
          <a:lstStyle/>
          <a:p>
            <a:pPr>
              <a:spcBef>
                <a:spcPts val="600"/>
              </a:spcBef>
              <a:spcAft>
                <a:spcPts val="600"/>
              </a:spcAft>
            </a:pPr>
            <a:r>
              <a:rPr lang="en-US" sz="3600" dirty="0"/>
              <a:t>Models to assist in services marketing and management decisions at the strategic and implementation levels: </a:t>
            </a:r>
          </a:p>
          <a:p>
            <a:pPr marL="742950" lvl="1" indent="-285750">
              <a:spcBef>
                <a:spcPts val="600"/>
              </a:spcBef>
              <a:spcAft>
                <a:spcPts val="600"/>
              </a:spcAft>
              <a:buFont typeface="Courier New" pitchFamily="49" charset="0"/>
              <a:buChar char="o"/>
            </a:pPr>
            <a:r>
              <a:rPr lang="en-US" sz="3600" dirty="0"/>
              <a:t>Four unique characteristics of services</a:t>
            </a:r>
          </a:p>
          <a:p>
            <a:pPr marL="742950" lvl="1" indent="-285750">
              <a:spcBef>
                <a:spcPts val="600"/>
              </a:spcBef>
              <a:spcAft>
                <a:spcPts val="600"/>
              </a:spcAft>
              <a:buFont typeface="Courier New" pitchFamily="49" charset="0"/>
              <a:buChar char="o"/>
            </a:pPr>
            <a:r>
              <a:rPr lang="en-US" sz="3600" dirty="0"/>
              <a:t>The services marketing triangle</a:t>
            </a:r>
          </a:p>
          <a:p>
            <a:pPr marL="742950" lvl="1" indent="-285750">
              <a:spcBef>
                <a:spcPts val="600"/>
              </a:spcBef>
              <a:spcAft>
                <a:spcPts val="600"/>
              </a:spcAft>
              <a:buFont typeface="Courier New" pitchFamily="49" charset="0"/>
              <a:buChar char="o"/>
            </a:pPr>
            <a:r>
              <a:rPr lang="en-US" sz="3600" dirty="0"/>
              <a:t>The marketing mix for services</a:t>
            </a:r>
            <a:endParaRPr lang="en-US" dirty="0"/>
          </a:p>
        </p:txBody>
      </p:sp>
    </p:spTree>
    <p:extLst>
      <p:ext uri="{BB962C8B-B14F-4D97-AF65-F5344CB8AC3E}">
        <p14:creationId xmlns:p14="http://schemas.microsoft.com/office/powerpoint/2010/main" val="578156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991600" cy="609600"/>
          </a:xfrm>
        </p:spPr>
        <p:txBody>
          <a:bodyPr>
            <a:normAutofit fontScale="90000"/>
          </a:bodyPr>
          <a:lstStyle/>
          <a:p>
            <a:pPr algn="ctr"/>
            <a:r>
              <a:rPr lang="en-US" dirty="0"/>
              <a:t>Unique characteristics of services </a:t>
            </a:r>
          </a:p>
        </p:txBody>
      </p:sp>
      <p:pic>
        <p:nvPicPr>
          <p:cNvPr id="675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892" y="664896"/>
            <a:ext cx="10042216" cy="5782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8247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43" name="Rectangle 6554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The services marketing triangle</a:t>
            </a:r>
          </a:p>
        </p:txBody>
      </p:sp>
      <p:pic>
        <p:nvPicPr>
          <p:cNvPr id="6553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1362604" y="1675227"/>
            <a:ext cx="9466792" cy="43941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33497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5" name="Rectangle 686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Expanded Marketing Mix for Services</a:t>
            </a:r>
          </a:p>
        </p:txBody>
      </p:sp>
      <p:pic>
        <p:nvPicPr>
          <p:cNvPr id="68610"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378057" y="1675227"/>
            <a:ext cx="5435886" cy="43941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0640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3551" y="209376"/>
            <a:ext cx="5337642" cy="1616203"/>
          </a:xfrm>
        </p:spPr>
        <p:txBody>
          <a:bodyPr vert="horz" lIns="91440" tIns="45720" rIns="91440" bIns="45720" rtlCol="0" anchor="b">
            <a:normAutofit/>
          </a:bodyPr>
          <a:lstStyle/>
          <a:p>
            <a:r>
              <a:rPr lang="en-US" sz="3200" b="1" dirty="0"/>
              <a:t>Tourism and hospitality market</a:t>
            </a:r>
          </a:p>
        </p:txBody>
      </p:sp>
      <p:pic>
        <p:nvPicPr>
          <p:cNvPr id="6" name="Picture 5" descr="Fruits and vegetables on boats">
            <a:extLst>
              <a:ext uri="{FF2B5EF4-FFF2-40B4-BE49-F238E27FC236}">
                <a16:creationId xmlns:a16="http://schemas.microsoft.com/office/drawing/2014/main" id="{AC436395-5566-6102-2CAC-A45318D7EDC0}"/>
              </a:ext>
            </a:extLst>
          </p:cNvPr>
          <p:cNvPicPr>
            <a:picLocks noChangeAspect="1"/>
          </p:cNvPicPr>
          <p:nvPr/>
        </p:nvPicPr>
        <p:blipFill rotWithShape="1">
          <a:blip r:embed="rId2"/>
          <a:srcRect l="19624" r="21042" b="-1"/>
          <a:stretch/>
        </p:blipFill>
        <p:spPr>
          <a:xfrm>
            <a:off x="20" y="10"/>
            <a:ext cx="6095980" cy="6857990"/>
          </a:xfrm>
          <a:prstGeom prst="rect">
            <a:avLst/>
          </a:prstGeom>
        </p:spPr>
      </p:pic>
      <p:grpSp>
        <p:nvGrpSpPr>
          <p:cNvPr id="29" name="Group 2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30" name="Rectangle 2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Rectangle 3"/>
          <p:cNvSpPr/>
          <p:nvPr/>
        </p:nvSpPr>
        <p:spPr>
          <a:xfrm>
            <a:off x="6192982" y="2435629"/>
            <a:ext cx="5810596" cy="3545679"/>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r>
              <a:rPr lang="en-US" sz="1200" i="1" dirty="0"/>
              <a:t>…. activities of persons travelling to and staying in places outside their usual environment for not more than one consecutive year for leisure, business and other purposes not related to the exercise of an activity remunerated from within the place visited (UNWTO)</a:t>
            </a:r>
          </a:p>
          <a:p>
            <a:pPr indent="-228600">
              <a:lnSpc>
                <a:spcPct val="90000"/>
              </a:lnSpc>
              <a:buFont typeface="Arial" panose="020B0604020202020204" pitchFamily="34" charset="0"/>
              <a:buChar char="•"/>
            </a:pPr>
            <a:endParaRPr lang="en-US" sz="1200" i="1" dirty="0"/>
          </a:p>
          <a:p>
            <a:pPr marL="285750" indent="-228600">
              <a:lnSpc>
                <a:spcPct val="90000"/>
              </a:lnSpc>
              <a:spcBef>
                <a:spcPts val="600"/>
              </a:spcBef>
              <a:spcAft>
                <a:spcPts val="600"/>
              </a:spcAft>
              <a:buFont typeface="Arial" panose="020B0604020202020204" pitchFamily="34" charset="0"/>
              <a:buChar char="•"/>
            </a:pPr>
            <a:r>
              <a:rPr lang="en-US" sz="1200" dirty="0"/>
              <a:t>Demand for a wide range of travel and hospitality products</a:t>
            </a:r>
          </a:p>
          <a:p>
            <a:pPr marL="285750" indent="-228600">
              <a:lnSpc>
                <a:spcPct val="90000"/>
              </a:lnSpc>
              <a:spcBef>
                <a:spcPts val="600"/>
              </a:spcBef>
              <a:spcAft>
                <a:spcPts val="600"/>
              </a:spcAft>
              <a:buFont typeface="Arial" panose="020B0604020202020204" pitchFamily="34" charset="0"/>
              <a:buChar char="•"/>
            </a:pPr>
            <a:r>
              <a:rPr lang="en-US" sz="1200" dirty="0"/>
              <a:t>Total market now serviced by the world’s largest industry </a:t>
            </a:r>
          </a:p>
          <a:p>
            <a:pPr marL="1200150" lvl="2" indent="-228600">
              <a:lnSpc>
                <a:spcPct val="90000"/>
              </a:lnSpc>
              <a:spcBef>
                <a:spcPts val="600"/>
              </a:spcBef>
              <a:spcAft>
                <a:spcPts val="600"/>
              </a:spcAft>
              <a:buFont typeface="Arial" panose="020B0604020202020204" pitchFamily="34" charset="0"/>
              <a:buChar char="•"/>
            </a:pPr>
            <a:r>
              <a:rPr lang="en-US" sz="1200" dirty="0"/>
              <a:t>International arrivals:  50 million in 1950 to 1.85 billion in 2019.</a:t>
            </a:r>
          </a:p>
          <a:p>
            <a:pPr marL="1200150" lvl="2" indent="-228600">
              <a:lnSpc>
                <a:spcPct val="90000"/>
              </a:lnSpc>
              <a:spcBef>
                <a:spcPts val="600"/>
              </a:spcBef>
              <a:spcAft>
                <a:spcPts val="600"/>
              </a:spcAft>
              <a:buFont typeface="Arial" panose="020B0604020202020204" pitchFamily="34" charset="0"/>
              <a:buChar char="•"/>
            </a:pPr>
            <a:r>
              <a:rPr lang="en-US" sz="1200" dirty="0"/>
              <a:t>International tourism represents 7% of total world exports and 30% of services exports. </a:t>
            </a:r>
          </a:p>
          <a:p>
            <a:pPr marL="1200150" lvl="2" indent="-228600">
              <a:lnSpc>
                <a:spcPct val="90000"/>
              </a:lnSpc>
              <a:spcBef>
                <a:spcPts val="600"/>
              </a:spcBef>
              <a:spcAft>
                <a:spcPts val="600"/>
              </a:spcAft>
              <a:buFont typeface="Arial" panose="020B0604020202020204" pitchFamily="34" charset="0"/>
              <a:buChar char="•"/>
            </a:pPr>
            <a:r>
              <a:rPr lang="en-US" sz="1200" dirty="0"/>
              <a:t>In 2019, the total export value from international tourism amounted to $1.7 trillion, with the sector being responsible for 10% of the world’s GDP, and accounting for one in 11 jobs. </a:t>
            </a:r>
          </a:p>
          <a:p>
            <a:pPr lvl="2" indent="-228600">
              <a:lnSpc>
                <a:spcPct val="90000"/>
              </a:lnSpc>
              <a:spcBef>
                <a:spcPts val="600"/>
              </a:spcBef>
              <a:spcAft>
                <a:spcPts val="600"/>
              </a:spcAft>
              <a:buFont typeface="Arial" panose="020B0604020202020204" pitchFamily="34" charset="0"/>
              <a:buChar char="•"/>
            </a:pPr>
            <a:endParaRPr lang="en-US" sz="1200" dirty="0"/>
          </a:p>
          <a:p>
            <a:pPr indent="-228600">
              <a:lnSpc>
                <a:spcPct val="90000"/>
              </a:lnSpc>
              <a:buFont typeface="Arial" panose="020B0604020202020204" pitchFamily="34" charset="0"/>
              <a:buChar char="•"/>
            </a:pPr>
            <a:r>
              <a:rPr lang="en-US" sz="1200" dirty="0"/>
              <a:t> </a:t>
            </a:r>
          </a:p>
          <a:p>
            <a:pPr marL="742950" lvl="1" indent="-228600">
              <a:lnSpc>
                <a:spcPct val="90000"/>
              </a:lnSpc>
              <a:spcBef>
                <a:spcPts val="600"/>
              </a:spcBef>
              <a:buFont typeface="Arial" panose="020B0604020202020204" pitchFamily="34" charset="0"/>
              <a:buChar char="•"/>
            </a:pPr>
            <a:endParaRPr lang="en-US" sz="1200" dirty="0"/>
          </a:p>
          <a:p>
            <a:pPr marL="285750" indent="-228600">
              <a:lnSpc>
                <a:spcPct val="90000"/>
              </a:lnSpc>
              <a:spcBef>
                <a:spcPts val="600"/>
              </a:spcBef>
              <a:buFont typeface="Arial" panose="020B0604020202020204" pitchFamily="34" charset="0"/>
              <a:buChar char="•"/>
            </a:pPr>
            <a:endParaRPr lang="en-US" sz="1200" dirty="0"/>
          </a:p>
        </p:txBody>
      </p:sp>
    </p:spTree>
    <p:extLst>
      <p:ext uri="{BB962C8B-B14F-4D97-AF65-F5344CB8AC3E}">
        <p14:creationId xmlns:p14="http://schemas.microsoft.com/office/powerpoint/2010/main" val="4222736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552" y="1558"/>
            <a:ext cx="4559830" cy="1616203"/>
          </a:xfrm>
        </p:spPr>
        <p:txBody>
          <a:bodyPr vert="horz" lIns="91440" tIns="45720" rIns="91440" bIns="45720" rtlCol="0" anchor="b">
            <a:normAutofit/>
          </a:bodyPr>
          <a:lstStyle/>
          <a:p>
            <a:r>
              <a:rPr lang="en-US" sz="4000" b="1" dirty="0"/>
              <a:t>Western markets </a:t>
            </a:r>
          </a:p>
        </p:txBody>
      </p:sp>
      <p:sp>
        <p:nvSpPr>
          <p:cNvPr id="4" name="Rectangle 3"/>
          <p:cNvSpPr/>
          <p:nvPr/>
        </p:nvSpPr>
        <p:spPr>
          <a:xfrm>
            <a:off x="74814" y="1745673"/>
            <a:ext cx="4630189" cy="4235635"/>
          </a:xfrm>
          <a:prstGeom prst="rect">
            <a:avLst/>
          </a:prstGeom>
        </p:spPr>
        <p:txBody>
          <a:bodyPr vert="horz" lIns="91440" tIns="45720" rIns="91440" bIns="45720" rtlCol="0" anchor="t">
            <a:normAutofit/>
          </a:bodyPr>
          <a:lstStyle/>
          <a:p>
            <a:pPr marL="285750" indent="-228600">
              <a:lnSpc>
                <a:spcPct val="90000"/>
              </a:lnSpc>
              <a:spcBef>
                <a:spcPts val="600"/>
              </a:spcBef>
              <a:spcAft>
                <a:spcPts val="600"/>
              </a:spcAft>
              <a:buFont typeface="Arial" panose="020B0604020202020204" pitchFamily="34" charset="0"/>
              <a:buChar char="•"/>
            </a:pPr>
            <a:r>
              <a:rPr lang="en-US" sz="1600" dirty="0"/>
              <a:t>Mature hospitality and tourism markets</a:t>
            </a:r>
          </a:p>
          <a:p>
            <a:pPr marL="742950" lvl="1" indent="-228600">
              <a:lnSpc>
                <a:spcPct val="90000"/>
              </a:lnSpc>
              <a:spcBef>
                <a:spcPts val="600"/>
              </a:spcBef>
              <a:spcAft>
                <a:spcPts val="600"/>
              </a:spcAft>
              <a:buFont typeface="Arial" panose="020B0604020202020204" pitchFamily="34" charset="0"/>
              <a:buChar char="•"/>
            </a:pPr>
            <a:r>
              <a:rPr lang="en-US" sz="1600" dirty="0"/>
              <a:t>Severe competition</a:t>
            </a:r>
          </a:p>
          <a:p>
            <a:pPr marL="742950" lvl="1" indent="-228600">
              <a:lnSpc>
                <a:spcPct val="90000"/>
              </a:lnSpc>
              <a:spcBef>
                <a:spcPts val="600"/>
              </a:spcBef>
              <a:spcAft>
                <a:spcPts val="600"/>
              </a:spcAft>
              <a:buFont typeface="Arial" panose="020B0604020202020204" pitchFamily="34" charset="0"/>
              <a:buChar char="•"/>
            </a:pPr>
            <a:r>
              <a:rPr lang="en-US" sz="1600" dirty="0"/>
              <a:t>Low product differentiation</a:t>
            </a:r>
          </a:p>
          <a:p>
            <a:pPr marL="742950" lvl="1" indent="-228600">
              <a:lnSpc>
                <a:spcPct val="90000"/>
              </a:lnSpc>
              <a:spcBef>
                <a:spcPts val="600"/>
              </a:spcBef>
              <a:spcAft>
                <a:spcPts val="600"/>
              </a:spcAft>
              <a:buFont typeface="Arial" panose="020B0604020202020204" pitchFamily="34" charset="0"/>
              <a:buChar char="•"/>
            </a:pPr>
            <a:r>
              <a:rPr lang="en-US" sz="1600" dirty="0"/>
              <a:t>Limited promotional cost</a:t>
            </a:r>
          </a:p>
          <a:p>
            <a:pPr marL="742950" lvl="1" indent="-228600">
              <a:lnSpc>
                <a:spcPct val="90000"/>
              </a:lnSpc>
              <a:spcBef>
                <a:spcPts val="600"/>
              </a:spcBef>
              <a:spcAft>
                <a:spcPts val="600"/>
              </a:spcAft>
              <a:buFont typeface="Arial" panose="020B0604020202020204" pitchFamily="34" charset="0"/>
              <a:buChar char="•"/>
            </a:pPr>
            <a:r>
              <a:rPr lang="en-US" sz="1600" dirty="0"/>
              <a:t>Customer service increasingly important as market differentiator</a:t>
            </a:r>
          </a:p>
          <a:p>
            <a:pPr marL="742950" lvl="1" indent="-228600">
              <a:lnSpc>
                <a:spcPct val="90000"/>
              </a:lnSpc>
              <a:spcBef>
                <a:spcPts val="600"/>
              </a:spcBef>
              <a:spcAft>
                <a:spcPts val="600"/>
              </a:spcAft>
              <a:buFont typeface="Arial" panose="020B0604020202020204" pitchFamily="34" charset="0"/>
              <a:buChar char="•"/>
            </a:pPr>
            <a:endParaRPr lang="en-US" sz="1600" dirty="0"/>
          </a:p>
          <a:p>
            <a:pPr marL="285750" indent="-228600">
              <a:lnSpc>
                <a:spcPct val="90000"/>
              </a:lnSpc>
              <a:spcBef>
                <a:spcPts val="600"/>
              </a:spcBef>
              <a:spcAft>
                <a:spcPts val="600"/>
              </a:spcAft>
              <a:buFont typeface="Arial" panose="020B0604020202020204" pitchFamily="34" charset="0"/>
              <a:buChar char="•"/>
            </a:pPr>
            <a:r>
              <a:rPr lang="en-US" sz="1600" dirty="0"/>
              <a:t> Actual customer satisfaction</a:t>
            </a:r>
          </a:p>
          <a:p>
            <a:pPr marL="742950" lvl="1" indent="-228600">
              <a:lnSpc>
                <a:spcPct val="90000"/>
              </a:lnSpc>
              <a:spcBef>
                <a:spcPts val="600"/>
              </a:spcBef>
              <a:spcAft>
                <a:spcPts val="600"/>
              </a:spcAft>
              <a:buFont typeface="Arial" panose="020B0604020202020204" pitchFamily="34" charset="0"/>
              <a:buChar char="•"/>
            </a:pPr>
            <a:r>
              <a:rPr lang="en-US" sz="1600" dirty="0"/>
              <a:t>Heightened customer expectations</a:t>
            </a:r>
          </a:p>
          <a:p>
            <a:pPr marL="742950" lvl="1" indent="-228600">
              <a:lnSpc>
                <a:spcPct val="90000"/>
              </a:lnSpc>
              <a:spcBef>
                <a:spcPts val="600"/>
              </a:spcBef>
              <a:spcAft>
                <a:spcPts val="600"/>
              </a:spcAft>
              <a:buFont typeface="Arial" panose="020B0604020202020204" pitchFamily="34" charset="0"/>
              <a:buChar char="•"/>
            </a:pPr>
            <a:r>
              <a:rPr lang="en-US" sz="1600" dirty="0"/>
              <a:t>Lagging satisfaction rates for tourism and hospitality</a:t>
            </a:r>
          </a:p>
          <a:p>
            <a:pPr marL="228600" lvl="1" indent="-228600">
              <a:lnSpc>
                <a:spcPct val="90000"/>
              </a:lnSpc>
              <a:spcBef>
                <a:spcPts val="600"/>
              </a:spcBef>
              <a:spcAft>
                <a:spcPts val="600"/>
              </a:spcAft>
              <a:buFont typeface="Arial" panose="020B0604020202020204" pitchFamily="34" charset="0"/>
              <a:buChar char="•"/>
            </a:pPr>
            <a:endParaRPr lang="en-US" sz="1600" dirty="0"/>
          </a:p>
          <a:p>
            <a:pPr>
              <a:lnSpc>
                <a:spcPct val="90000"/>
              </a:lnSpc>
            </a:pPr>
            <a:endParaRPr lang="en-US" dirty="0"/>
          </a:p>
          <a:p>
            <a:pPr marL="742950" lvl="1" indent="-228600">
              <a:lnSpc>
                <a:spcPct val="90000"/>
              </a:lnSpc>
              <a:spcBef>
                <a:spcPts val="600"/>
              </a:spcBef>
              <a:buFont typeface="Arial" panose="020B0604020202020204" pitchFamily="34" charset="0"/>
              <a:buChar char="•"/>
            </a:pPr>
            <a:endParaRPr lang="en-US" sz="1600" dirty="0"/>
          </a:p>
          <a:p>
            <a:pPr marL="285750" indent="-228600">
              <a:lnSpc>
                <a:spcPct val="90000"/>
              </a:lnSpc>
              <a:spcBef>
                <a:spcPts val="600"/>
              </a:spcBef>
              <a:buFont typeface="Arial" panose="020B0604020202020204" pitchFamily="34" charset="0"/>
              <a:buChar char="•"/>
            </a:pPr>
            <a:endParaRPr lang="en-US" sz="1600" dirty="0"/>
          </a:p>
        </p:txBody>
      </p:sp>
      <p:pic>
        <p:nvPicPr>
          <p:cNvPr id="3" name="Picture 2">
            <a:extLst>
              <a:ext uri="{FF2B5EF4-FFF2-40B4-BE49-F238E27FC236}">
                <a16:creationId xmlns:a16="http://schemas.microsoft.com/office/drawing/2014/main" id="{47E098E9-3E81-4D7E-99A0-F5A4A81E711A}"/>
              </a:ext>
            </a:extLst>
          </p:cNvPr>
          <p:cNvPicPr>
            <a:picLocks noChangeAspect="1"/>
          </p:cNvPicPr>
          <p:nvPr/>
        </p:nvPicPr>
        <p:blipFill rotWithShape="1">
          <a:blip r:embed="rId2"/>
          <a:srcRect l="25283" r="1" b="1"/>
          <a:stretch/>
        </p:blipFill>
        <p:spPr>
          <a:xfrm>
            <a:off x="5553087" y="877413"/>
            <a:ext cx="5758784" cy="4667176"/>
          </a:xfrm>
          <a:prstGeom prst="rect">
            <a:avLst/>
          </a:prstGeom>
        </p:spPr>
      </p:pic>
      <p:grpSp>
        <p:nvGrpSpPr>
          <p:cNvPr id="17" name="Group 16">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8" name="Rectangle 17">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258171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667" name="Flowchart: Document 7066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Customer service superstars </a:t>
            </a:r>
          </a:p>
        </p:txBody>
      </p:sp>
      <p:pic>
        <p:nvPicPr>
          <p:cNvPr id="706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207934" y="257695"/>
            <a:ext cx="7795644" cy="567499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6583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42874"/>
            <a:ext cx="4355265" cy="1616203"/>
          </a:xfrm>
        </p:spPr>
        <p:txBody>
          <a:bodyPr vert="horz" lIns="91440" tIns="45720" rIns="91440" bIns="45720" rtlCol="0" anchor="b">
            <a:normAutofit/>
          </a:bodyPr>
          <a:lstStyle/>
          <a:p>
            <a:r>
              <a:rPr lang="en-US" b="1" dirty="0"/>
              <a:t>Asian markets </a:t>
            </a:r>
          </a:p>
        </p:txBody>
      </p:sp>
      <p:sp>
        <p:nvSpPr>
          <p:cNvPr id="4" name="Rectangle 3"/>
          <p:cNvSpPr/>
          <p:nvPr/>
        </p:nvSpPr>
        <p:spPr>
          <a:xfrm>
            <a:off x="0" y="1936865"/>
            <a:ext cx="5652655" cy="4044443"/>
          </a:xfrm>
          <a:prstGeom prst="rect">
            <a:avLst/>
          </a:prstGeom>
        </p:spPr>
        <p:txBody>
          <a:bodyPr vert="horz" lIns="91440" tIns="45720" rIns="91440" bIns="45720" rtlCol="0" anchor="t">
            <a:normAutofit lnSpcReduction="10000"/>
          </a:bodyPr>
          <a:lstStyle/>
          <a:p>
            <a:pPr marL="0" lvl="1" indent="-228600">
              <a:lnSpc>
                <a:spcPct val="90000"/>
              </a:lnSpc>
              <a:spcBef>
                <a:spcPts val="600"/>
              </a:spcBef>
              <a:spcAft>
                <a:spcPts val="600"/>
              </a:spcAft>
              <a:buFont typeface="Arial" panose="020B0604020202020204" pitchFamily="34" charset="0"/>
              <a:buChar char="•"/>
            </a:pPr>
            <a:r>
              <a:rPr lang="en-US" i="1" dirty="0"/>
              <a:t>Knowing our guests and their preferences helps us to understand their needs, and in turn, we are able to anticipate their requests before they even ask for assistance - </a:t>
            </a:r>
            <a:r>
              <a:rPr lang="en-US" dirty="0"/>
              <a:t>The Ritz-Carlton director of sales and marketing</a:t>
            </a:r>
          </a:p>
          <a:p>
            <a:pPr marL="285750" indent="-228600">
              <a:lnSpc>
                <a:spcPct val="90000"/>
              </a:lnSpc>
              <a:spcBef>
                <a:spcPts val="600"/>
              </a:spcBef>
              <a:spcAft>
                <a:spcPts val="600"/>
              </a:spcAft>
              <a:buFont typeface="Arial" panose="020B0604020202020204" pitchFamily="34" charset="0"/>
              <a:buChar char="•"/>
            </a:pPr>
            <a:endParaRPr lang="en-US" dirty="0"/>
          </a:p>
          <a:p>
            <a:pPr marL="285750" indent="-228600">
              <a:lnSpc>
                <a:spcPct val="90000"/>
              </a:lnSpc>
              <a:spcBef>
                <a:spcPts val="600"/>
              </a:spcBef>
              <a:spcAft>
                <a:spcPts val="600"/>
              </a:spcAft>
              <a:buFont typeface="Arial" panose="020B0604020202020204" pitchFamily="34" charset="0"/>
              <a:buChar char="•"/>
            </a:pPr>
            <a:r>
              <a:rPr lang="en-US" dirty="0"/>
              <a:t>High levels of service in tourism and hospitality</a:t>
            </a:r>
          </a:p>
          <a:p>
            <a:pPr marL="742950" lvl="1" indent="-228600">
              <a:lnSpc>
                <a:spcPct val="90000"/>
              </a:lnSpc>
              <a:spcBef>
                <a:spcPts val="600"/>
              </a:spcBef>
              <a:spcAft>
                <a:spcPts val="600"/>
              </a:spcAft>
              <a:buFont typeface="Arial" panose="020B0604020202020204" pitchFamily="34" charset="0"/>
              <a:buChar char="•"/>
            </a:pPr>
            <a:r>
              <a:rPr lang="en-US" dirty="0"/>
              <a:t>Customer satisfaction study in Singapore</a:t>
            </a:r>
          </a:p>
          <a:p>
            <a:pPr marL="742950" lvl="1" indent="-228600">
              <a:lnSpc>
                <a:spcPct val="90000"/>
              </a:lnSpc>
              <a:spcBef>
                <a:spcPts val="600"/>
              </a:spcBef>
              <a:spcAft>
                <a:spcPts val="600"/>
              </a:spcAft>
              <a:buFont typeface="Arial" panose="020B0604020202020204" pitchFamily="34" charset="0"/>
              <a:buChar char="•"/>
            </a:pPr>
            <a:r>
              <a:rPr lang="en-US" dirty="0"/>
              <a:t>Satisfaction index across eight economic sectors, 102 organizations.  </a:t>
            </a:r>
          </a:p>
          <a:p>
            <a:pPr marL="742950" lvl="1" indent="-228600">
              <a:lnSpc>
                <a:spcPct val="90000"/>
              </a:lnSpc>
              <a:spcBef>
                <a:spcPts val="600"/>
              </a:spcBef>
              <a:spcAft>
                <a:spcPts val="600"/>
              </a:spcAft>
              <a:buFont typeface="Arial" panose="020B0604020202020204" pitchFamily="34" charset="0"/>
              <a:buChar char="•"/>
            </a:pPr>
            <a:r>
              <a:rPr lang="en-US" dirty="0"/>
              <a:t>Top five spots: The Ritz-Carlton, Singapore Airlines, Swissotel The Stamford, Shangri-La and Grand Hyatt </a:t>
            </a:r>
          </a:p>
          <a:p>
            <a:pPr indent="-228600">
              <a:lnSpc>
                <a:spcPct val="90000"/>
              </a:lnSpc>
              <a:buFont typeface="Arial" panose="020B0604020202020204" pitchFamily="34" charset="0"/>
              <a:buChar char="•"/>
            </a:pPr>
            <a:r>
              <a:rPr lang="en-US" sz="1300" dirty="0"/>
              <a:t> </a:t>
            </a:r>
          </a:p>
          <a:p>
            <a:pPr marL="742950" lvl="1" indent="-228600">
              <a:lnSpc>
                <a:spcPct val="90000"/>
              </a:lnSpc>
              <a:spcBef>
                <a:spcPts val="600"/>
              </a:spcBef>
              <a:buFont typeface="Arial" panose="020B0604020202020204" pitchFamily="34" charset="0"/>
              <a:buChar char="•"/>
            </a:pPr>
            <a:endParaRPr lang="en-US" sz="1300" dirty="0"/>
          </a:p>
          <a:p>
            <a:pPr marL="285750" indent="-228600">
              <a:lnSpc>
                <a:spcPct val="90000"/>
              </a:lnSpc>
              <a:spcBef>
                <a:spcPts val="600"/>
              </a:spcBef>
              <a:buFont typeface="Arial" panose="020B0604020202020204" pitchFamily="34" charset="0"/>
              <a:buChar char="•"/>
            </a:pPr>
            <a:endParaRPr lang="en-US" sz="1300" dirty="0"/>
          </a:p>
        </p:txBody>
      </p:sp>
      <p:pic>
        <p:nvPicPr>
          <p:cNvPr id="6" name="Picture 5" descr="Temple on a still lake">
            <a:extLst>
              <a:ext uri="{FF2B5EF4-FFF2-40B4-BE49-F238E27FC236}">
                <a16:creationId xmlns:a16="http://schemas.microsoft.com/office/drawing/2014/main" id="{022D2254-9DCA-9C4B-658F-398A4F3FC0E7}"/>
              </a:ext>
            </a:extLst>
          </p:cNvPr>
          <p:cNvPicPr>
            <a:picLocks noChangeAspect="1"/>
          </p:cNvPicPr>
          <p:nvPr/>
        </p:nvPicPr>
        <p:blipFill rotWithShape="1">
          <a:blip r:embed="rId2"/>
          <a:srcRect l="2115" r="38551" b="-1"/>
          <a:stretch/>
        </p:blipFill>
        <p:spPr>
          <a:xfrm>
            <a:off x="6159731" y="10"/>
            <a:ext cx="6032268" cy="6857990"/>
          </a:xfrm>
          <a:prstGeom prst="rect">
            <a:avLst/>
          </a:prstGeom>
        </p:spPr>
      </p:pic>
      <p:sp>
        <p:nvSpPr>
          <p:cNvPr id="19" name="Rectangle 1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696596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DFE5-01C0-D498-B62F-71DC880215BB}"/>
              </a:ext>
            </a:extLst>
          </p:cNvPr>
          <p:cNvSpPr>
            <a:spLocks noGrp="1"/>
          </p:cNvSpPr>
          <p:nvPr>
            <p:ph type="title"/>
          </p:nvPr>
        </p:nvSpPr>
        <p:spPr>
          <a:xfrm>
            <a:off x="1296861" y="1193078"/>
            <a:ext cx="2050917" cy="5021455"/>
          </a:xfrm>
        </p:spPr>
        <p:txBody>
          <a:bodyPr>
            <a:normAutofit/>
          </a:bodyPr>
          <a:lstStyle/>
          <a:p>
            <a:pPr defTabSz="896112"/>
            <a:r>
              <a:rPr lang="en-GB" sz="3430" b="1" kern="1200" dirty="0">
                <a:solidFill>
                  <a:schemeClr val="accent1">
                    <a:lumMod val="50000"/>
                  </a:schemeClr>
                </a:solidFill>
                <a:effectLst>
                  <a:outerShdw blurRad="38100" dist="38100" dir="2700000" algn="tl">
                    <a:srgbClr val="000000">
                      <a:alpha val="43137"/>
                    </a:srgbClr>
                  </a:outerShdw>
                </a:effectLst>
                <a:latin typeface="+mj-lt"/>
                <a:ea typeface="+mj-ea"/>
                <a:cs typeface="+mj-cs"/>
              </a:rPr>
              <a:t>Examples of Guest Services</a:t>
            </a:r>
            <a:endParaRPr lang="en-GB" sz="3500" b="1" dirty="0">
              <a:solidFill>
                <a:schemeClr val="accent1">
                  <a:lumMod val="50000"/>
                </a:schemeClr>
              </a:solidFill>
              <a:effectLst>
                <a:outerShdw blurRad="38100" dist="38100" dir="2700000" algn="tl">
                  <a:srgbClr val="000000">
                    <a:alpha val="43137"/>
                  </a:srgbClr>
                </a:outerShdw>
              </a:effectLst>
            </a:endParaRPr>
          </a:p>
        </p:txBody>
      </p:sp>
      <p:graphicFrame>
        <p:nvGraphicFramePr>
          <p:cNvPr id="5" name="Content Placeholder 2">
            <a:extLst>
              <a:ext uri="{FF2B5EF4-FFF2-40B4-BE49-F238E27FC236}">
                <a16:creationId xmlns:a16="http://schemas.microsoft.com/office/drawing/2014/main" id="{41E4BB2F-6316-3267-A91A-7A7C6F28F30E}"/>
              </a:ext>
            </a:extLst>
          </p:cNvPr>
          <p:cNvGraphicFramePr>
            <a:graphicFrameLocks noGrp="1"/>
          </p:cNvGraphicFramePr>
          <p:nvPr>
            <p:ph idx="1"/>
            <p:extLst>
              <p:ext uri="{D42A27DB-BD31-4B8C-83A1-F6EECF244321}">
                <p14:modId xmlns:p14="http://schemas.microsoft.com/office/powerpoint/2010/main" val="1847485045"/>
              </p:ext>
            </p:extLst>
          </p:nvPr>
        </p:nvGraphicFramePr>
        <p:xfrm>
          <a:off x="4598020" y="1193078"/>
          <a:ext cx="7131238" cy="5021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EAADD905-C424-4FAB-BD3C-A93DA193526F}"/>
              </a:ext>
            </a:extLst>
          </p:cNvPr>
          <p:cNvSpPr/>
          <p:nvPr>
            <p:custDataLst>
              <p:tags r:id="rId1"/>
            </p:custDataLst>
          </p:nvPr>
        </p:nvSpPr>
        <p:spPr>
          <a:xfrm>
            <a:off x="2775870" y="643466"/>
            <a:ext cx="8119268" cy="624559"/>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70382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48A7-BCF5-46D6-8A0B-5977ABACA79C}"/>
              </a:ext>
            </a:extLst>
          </p:cNvPr>
          <p:cNvSpPr>
            <a:spLocks noGrp="1"/>
          </p:cNvSpPr>
          <p:nvPr>
            <p:ph type="title"/>
          </p:nvPr>
        </p:nvSpPr>
        <p:spPr/>
        <p:txBody>
          <a:bodyPr/>
          <a:lstStyle/>
          <a:p>
            <a:r>
              <a:rPr lang="en-GB" dirty="0"/>
              <a:t>Customer Satisfaction </a:t>
            </a:r>
          </a:p>
        </p:txBody>
      </p:sp>
      <p:sp>
        <p:nvSpPr>
          <p:cNvPr id="3" name="Content Placeholder 2">
            <a:extLst>
              <a:ext uri="{FF2B5EF4-FFF2-40B4-BE49-F238E27FC236}">
                <a16:creationId xmlns:a16="http://schemas.microsoft.com/office/drawing/2014/main" id="{CB0EC91D-EC48-4CE1-B800-D5768EC43531}"/>
              </a:ext>
            </a:extLst>
          </p:cNvPr>
          <p:cNvSpPr>
            <a:spLocks noGrp="1"/>
          </p:cNvSpPr>
          <p:nvPr>
            <p:ph idx="1"/>
          </p:nvPr>
        </p:nvSpPr>
        <p:spPr/>
        <p:txBody>
          <a:bodyPr/>
          <a:lstStyle/>
          <a:p>
            <a:pPr algn="r"/>
            <a:r>
              <a:rPr lang="en-GB" dirty="0"/>
              <a:t>Customer satisfaction is the main driving force behind increased sales </a:t>
            </a:r>
            <a:r>
              <a:rPr lang="en-GB" sz="2400" dirty="0"/>
              <a:t>(Elvira &amp; </a:t>
            </a:r>
            <a:r>
              <a:rPr lang="en-GB" sz="2400" dirty="0" err="1"/>
              <a:t>Shpetim</a:t>
            </a:r>
            <a:r>
              <a:rPr lang="en-GB" sz="2400" dirty="0"/>
              <a:t>, 2016). </a:t>
            </a:r>
          </a:p>
          <a:p>
            <a:endParaRPr lang="en-GB" sz="2400" dirty="0"/>
          </a:p>
          <a:p>
            <a:r>
              <a:rPr lang="en-GB" dirty="0"/>
              <a:t>Customer satisfaction results in customer loyalty which contributes to repeat purchases and recommend the product or service to family and friends.</a:t>
            </a:r>
          </a:p>
        </p:txBody>
      </p:sp>
    </p:spTree>
    <p:extLst>
      <p:ext uri="{BB962C8B-B14F-4D97-AF65-F5344CB8AC3E}">
        <p14:creationId xmlns:p14="http://schemas.microsoft.com/office/powerpoint/2010/main" val="21750367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7DF2-B691-9596-7BB4-308BC62AAE5D}"/>
              </a:ext>
            </a:extLst>
          </p:cNvPr>
          <p:cNvSpPr>
            <a:spLocks noGrp="1"/>
          </p:cNvSpPr>
          <p:nvPr>
            <p:ph type="title"/>
          </p:nvPr>
        </p:nvSpPr>
        <p:spPr/>
        <p:txBody>
          <a:bodyPr/>
          <a:lstStyle/>
          <a:p>
            <a:r>
              <a:rPr lang="en-GB" b="1" dirty="0"/>
              <a:t>Quality Service</a:t>
            </a:r>
          </a:p>
        </p:txBody>
      </p:sp>
      <p:graphicFrame>
        <p:nvGraphicFramePr>
          <p:cNvPr id="5" name="Content Placeholder 2">
            <a:extLst>
              <a:ext uri="{FF2B5EF4-FFF2-40B4-BE49-F238E27FC236}">
                <a16:creationId xmlns:a16="http://schemas.microsoft.com/office/drawing/2014/main" id="{658991E3-A6FA-0286-37A1-D3C3906373D4}"/>
              </a:ext>
            </a:extLst>
          </p:cNvPr>
          <p:cNvGraphicFramePr>
            <a:graphicFrameLocks noGrp="1"/>
          </p:cNvGraphicFramePr>
          <p:nvPr>
            <p:ph idx="1"/>
            <p:extLst>
              <p:ext uri="{D42A27DB-BD31-4B8C-83A1-F6EECF244321}">
                <p14:modId xmlns:p14="http://schemas.microsoft.com/office/powerpoint/2010/main" val="94786557"/>
              </p:ext>
            </p:extLst>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 descr="Waiter">
            <a:extLst>
              <a:ext uri="{FF2B5EF4-FFF2-40B4-BE49-F238E27FC236}">
                <a16:creationId xmlns:a16="http://schemas.microsoft.com/office/drawing/2014/main" id="{D0C0EDB3-3174-38A5-F67E-930BCFBB447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694746" y="230190"/>
            <a:ext cx="2413000" cy="2413000"/>
          </a:xfrm>
          <a:prstGeom prst="rect">
            <a:avLst/>
          </a:prstGeom>
        </p:spPr>
      </p:pic>
      <p:sp>
        <p:nvSpPr>
          <p:cNvPr id="4" name="Rectangle 3">
            <a:extLst>
              <a:ext uri="{FF2B5EF4-FFF2-40B4-BE49-F238E27FC236}">
                <a16:creationId xmlns:a16="http://schemas.microsoft.com/office/drawing/2014/main" id="{C014E6B4-2836-46F7-A3CE-0AF547E6AE88}"/>
              </a:ext>
            </a:extLst>
          </p:cNvPr>
          <p:cNvSpPr/>
          <p:nvPr>
            <p:custDataLst>
              <p:tags r:id="rId1"/>
            </p:custDataLst>
          </p:nvPr>
        </p:nvSpPr>
        <p:spPr>
          <a:xfrm>
            <a:off x="4311032" y="-8731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256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64AF-3085-4D3C-A607-6300C420611C}"/>
              </a:ext>
            </a:extLst>
          </p:cNvPr>
          <p:cNvSpPr>
            <a:spLocks noGrp="1"/>
          </p:cNvSpPr>
          <p:nvPr>
            <p:ph type="title"/>
          </p:nvPr>
        </p:nvSpPr>
        <p:spPr>
          <a:xfrm>
            <a:off x="1985131" y="328052"/>
            <a:ext cx="7941325" cy="1062644"/>
          </a:xfrm>
        </p:spPr>
        <p:txBody>
          <a:bodyPr anchor="b">
            <a:normAutofit/>
          </a:bodyPr>
          <a:lstStyle/>
          <a:p>
            <a:pPr algn="ctr"/>
            <a:r>
              <a:rPr lang="en-GB" sz="4000" b="1" dirty="0"/>
              <a:t>What does </a:t>
            </a:r>
            <a:r>
              <a:rPr lang="en-GB" sz="4000" b="1" i="1" dirty="0"/>
              <a:t>Excellence</a:t>
            </a:r>
            <a:r>
              <a:rPr lang="en-GB" sz="4000" b="1" dirty="0"/>
              <a:t> mean?</a:t>
            </a:r>
          </a:p>
        </p:txBody>
      </p:sp>
      <p:sp>
        <p:nvSpPr>
          <p:cNvPr id="3" name="Content Placeholder 2">
            <a:extLst>
              <a:ext uri="{FF2B5EF4-FFF2-40B4-BE49-F238E27FC236}">
                <a16:creationId xmlns:a16="http://schemas.microsoft.com/office/drawing/2014/main" id="{77B983E6-D255-7AAB-069C-44BFAD9B3BC7}"/>
              </a:ext>
            </a:extLst>
          </p:cNvPr>
          <p:cNvSpPr>
            <a:spLocks noGrp="1"/>
          </p:cNvSpPr>
          <p:nvPr>
            <p:ph idx="1"/>
          </p:nvPr>
        </p:nvSpPr>
        <p:spPr>
          <a:xfrm>
            <a:off x="2273863" y="1657299"/>
            <a:ext cx="8157672" cy="3543401"/>
          </a:xfrm>
        </p:spPr>
        <p:txBody>
          <a:bodyPr>
            <a:noAutofit/>
          </a:bodyPr>
          <a:lstStyle/>
          <a:p>
            <a:pPr algn="ctr">
              <a:defRPr/>
            </a:pPr>
            <a:r>
              <a:rPr lang="en-GB" b="1" dirty="0"/>
              <a:t>Service excellence </a:t>
            </a:r>
            <a:r>
              <a:rPr lang="en-GB" dirty="0"/>
              <a:t>is about delivering to the customers’ expectation and then meeting and exceeding that expectation.</a:t>
            </a:r>
          </a:p>
          <a:p>
            <a:pPr algn="ctr">
              <a:defRPr/>
            </a:pPr>
            <a:endParaRPr lang="en-GB" dirty="0"/>
          </a:p>
          <a:p>
            <a:pPr algn="ctr">
              <a:defRPr/>
            </a:pPr>
            <a:r>
              <a:rPr lang="en-GB" dirty="0"/>
              <a:t>“</a:t>
            </a:r>
            <a:r>
              <a:rPr lang="en-GB" b="1" dirty="0"/>
              <a:t>We’re not servants we’re professionals. </a:t>
            </a:r>
          </a:p>
          <a:p>
            <a:pPr algn="ctr">
              <a:defRPr/>
            </a:pPr>
            <a:r>
              <a:rPr lang="en-GB" b="1" dirty="0"/>
              <a:t>If you want respect, you have to create excellence”       </a:t>
            </a:r>
          </a:p>
          <a:p>
            <a:pPr algn="ctr">
              <a:defRPr/>
            </a:pPr>
            <a:r>
              <a:rPr lang="en-GB" i="1" dirty="0"/>
              <a:t>Horst Schulze (2003)</a:t>
            </a:r>
          </a:p>
          <a:p>
            <a:pPr marL="0" indent="0" algn="ctr">
              <a:buNone/>
              <a:defRPr/>
            </a:pPr>
            <a:r>
              <a:rPr lang="en-GB" i="1" dirty="0"/>
              <a:t>Co-founder of luxury hotel chain The Ritz-Carlton</a:t>
            </a:r>
          </a:p>
          <a:p>
            <a:endParaRPr lang="en-GB" dirty="0"/>
          </a:p>
        </p:txBody>
      </p:sp>
      <p:pic>
        <p:nvPicPr>
          <p:cNvPr id="4" name="Graphic 3" descr="Waiter">
            <a:extLst>
              <a:ext uri="{FF2B5EF4-FFF2-40B4-BE49-F238E27FC236}">
                <a16:creationId xmlns:a16="http://schemas.microsoft.com/office/drawing/2014/main" id="{74764EFC-5451-D3AD-3695-8892FFB0AEB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8344" y="3864378"/>
            <a:ext cx="1992316" cy="1992316"/>
          </a:xfrm>
          <a:prstGeom prst="rect">
            <a:avLst/>
          </a:prstGeom>
        </p:spPr>
      </p:pic>
      <p:sp>
        <p:nvSpPr>
          <p:cNvPr id="5" name="Rectangle 4">
            <a:extLst>
              <a:ext uri="{FF2B5EF4-FFF2-40B4-BE49-F238E27FC236}">
                <a16:creationId xmlns:a16="http://schemas.microsoft.com/office/drawing/2014/main" id="{8C62D6A3-B73B-4745-86B5-DCA7BE9BC47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17399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Users\Karen\AppData\Local\Microsoft\Windows\Temporary Internet Files\Content.IE5\1AM1THAR\Baobab Hotel,  Gran Canaria Ch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5436"/>
          <a:stretch/>
        </p:blipFill>
        <p:spPr bwMode="auto">
          <a:xfrm>
            <a:off x="2538982"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p:cNvSpPr>
            <a:spLocks noGrp="1"/>
          </p:cNvSpPr>
          <p:nvPr>
            <p:ph type="title"/>
          </p:nvPr>
        </p:nvSpPr>
        <p:spPr>
          <a:xfrm>
            <a:off x="838200" y="365125"/>
            <a:ext cx="3822189" cy="1899912"/>
          </a:xfrm>
        </p:spPr>
        <p:txBody>
          <a:bodyPr vert="horz" lIns="91440" tIns="45720" rIns="91440" bIns="45720" rtlCol="0" anchor="ctr">
            <a:normAutofit/>
          </a:bodyPr>
          <a:lstStyle/>
          <a:p>
            <a:r>
              <a:rPr lang="en-US" sz="3400"/>
              <a:t>Case Study: The Lopesan Group, Gran Canaria, Spain </a:t>
            </a:r>
          </a:p>
        </p:txBody>
      </p:sp>
      <p:sp>
        <p:nvSpPr>
          <p:cNvPr id="4" name="Rectangle 3"/>
          <p:cNvSpPr/>
          <p:nvPr/>
        </p:nvSpPr>
        <p:spPr>
          <a:xfrm>
            <a:off x="74816" y="2265037"/>
            <a:ext cx="5270268" cy="4958078"/>
          </a:xfrm>
          <a:prstGeom prst="rect">
            <a:avLst/>
          </a:prstGeom>
        </p:spPr>
        <p:txBody>
          <a:bodyPr vert="horz" lIns="91440" tIns="45720" rIns="91440" bIns="45720" rtlCol="0">
            <a:normAutofit/>
          </a:bodyPr>
          <a:lstStyle/>
          <a:p>
            <a:pPr marL="285750" indent="-228600">
              <a:lnSpc>
                <a:spcPct val="90000"/>
              </a:lnSpc>
              <a:buFont typeface="Arial" panose="020B0604020202020204" pitchFamily="34" charset="0"/>
              <a:buChar char="•"/>
            </a:pPr>
            <a:endParaRPr lang="en-US" sz="1600" dirty="0"/>
          </a:p>
          <a:p>
            <a:pPr indent="-228600">
              <a:lnSpc>
                <a:spcPct val="90000"/>
              </a:lnSpc>
              <a:buFont typeface="Arial" panose="020B0604020202020204" pitchFamily="34" charset="0"/>
              <a:buChar char="•"/>
            </a:pPr>
            <a:r>
              <a:rPr lang="en-US" sz="1600" i="1" dirty="0"/>
              <a:t>‘There’s no second chance for a first impression’ </a:t>
            </a:r>
          </a:p>
          <a:p>
            <a:pPr indent="-228600">
              <a:lnSpc>
                <a:spcPct val="90000"/>
              </a:lnSpc>
              <a:buFont typeface="Arial" panose="020B0604020202020204" pitchFamily="34" charset="0"/>
              <a:buChar char="•"/>
            </a:pPr>
            <a:endParaRPr lang="en-US" sz="1600" i="1" dirty="0"/>
          </a:p>
          <a:p>
            <a:pPr marL="285750" indent="-228600">
              <a:lnSpc>
                <a:spcPct val="90000"/>
              </a:lnSpc>
              <a:spcBef>
                <a:spcPts val="600"/>
              </a:spcBef>
              <a:spcAft>
                <a:spcPts val="600"/>
              </a:spcAft>
              <a:buFont typeface="Arial" panose="020B0604020202020204" pitchFamily="34" charset="0"/>
              <a:buChar char="•"/>
            </a:pPr>
            <a:r>
              <a:rPr lang="en-US" sz="1600" dirty="0"/>
              <a:t>Five-star hotels, beach, restaurants, shopping malls, golf course</a:t>
            </a:r>
          </a:p>
          <a:p>
            <a:pPr marL="285750" indent="-228600">
              <a:lnSpc>
                <a:spcPct val="90000"/>
              </a:lnSpc>
              <a:spcBef>
                <a:spcPts val="600"/>
              </a:spcBef>
              <a:spcAft>
                <a:spcPts val="600"/>
              </a:spcAft>
              <a:buFont typeface="Arial" panose="020B0604020202020204" pitchFamily="34" charset="0"/>
              <a:buChar char="•"/>
            </a:pPr>
            <a:r>
              <a:rPr lang="en-US" sz="1600" dirty="0"/>
              <a:t>African-themed: Jungle foliage, calls, scents </a:t>
            </a:r>
          </a:p>
          <a:p>
            <a:pPr marL="285750" indent="-228600">
              <a:lnSpc>
                <a:spcPct val="90000"/>
              </a:lnSpc>
              <a:spcBef>
                <a:spcPts val="600"/>
              </a:spcBef>
              <a:spcAft>
                <a:spcPts val="600"/>
              </a:spcAft>
              <a:buFont typeface="Arial" panose="020B0604020202020204" pitchFamily="34" charset="0"/>
              <a:buChar char="•"/>
            </a:pPr>
            <a:r>
              <a:rPr lang="en-US" sz="1600" dirty="0"/>
              <a:t>40 % repeat customers</a:t>
            </a:r>
          </a:p>
          <a:p>
            <a:pPr marL="285750" indent="-228600">
              <a:lnSpc>
                <a:spcPct val="90000"/>
              </a:lnSpc>
              <a:spcBef>
                <a:spcPts val="600"/>
              </a:spcBef>
              <a:spcAft>
                <a:spcPts val="600"/>
              </a:spcAft>
              <a:buFont typeface="Arial" panose="020B0604020202020204" pitchFamily="34" charset="0"/>
              <a:buChar char="•"/>
            </a:pPr>
            <a:r>
              <a:rPr lang="en-US" sz="1600" dirty="0"/>
              <a:t>Attention to detail</a:t>
            </a:r>
          </a:p>
          <a:p>
            <a:pPr marL="742950" lvl="1" indent="-228600">
              <a:lnSpc>
                <a:spcPct val="90000"/>
              </a:lnSpc>
              <a:spcBef>
                <a:spcPts val="600"/>
              </a:spcBef>
              <a:spcAft>
                <a:spcPts val="600"/>
              </a:spcAft>
              <a:buFont typeface="Arial" panose="020B0604020202020204" pitchFamily="34" charset="0"/>
              <a:buChar char="•"/>
            </a:pPr>
            <a:r>
              <a:rPr lang="en-US" sz="1600" dirty="0"/>
              <a:t>Cocktails at check-in</a:t>
            </a:r>
          </a:p>
          <a:p>
            <a:pPr marL="742950" lvl="1" indent="-228600">
              <a:lnSpc>
                <a:spcPct val="90000"/>
              </a:lnSpc>
              <a:spcBef>
                <a:spcPts val="600"/>
              </a:spcBef>
              <a:spcAft>
                <a:spcPts val="600"/>
              </a:spcAft>
              <a:buFont typeface="Arial" panose="020B0604020202020204" pitchFamily="34" charset="0"/>
              <a:buChar char="•"/>
            </a:pPr>
            <a:r>
              <a:rPr lang="en-US" sz="1600" dirty="0"/>
              <a:t>Televisions on guest’s language channel </a:t>
            </a:r>
          </a:p>
          <a:p>
            <a:pPr marL="742950" lvl="1" indent="-228600">
              <a:lnSpc>
                <a:spcPct val="90000"/>
              </a:lnSpc>
              <a:spcBef>
                <a:spcPts val="600"/>
              </a:spcBef>
              <a:spcAft>
                <a:spcPts val="600"/>
              </a:spcAft>
              <a:buFont typeface="Arial" panose="020B0604020202020204" pitchFamily="34" charset="0"/>
              <a:buChar char="•"/>
            </a:pPr>
            <a:r>
              <a:rPr lang="en-US" sz="1600" dirty="0"/>
              <a:t>Staff track personal preferences</a:t>
            </a:r>
          </a:p>
          <a:p>
            <a:pPr marL="742950" lvl="1" indent="-228600">
              <a:lnSpc>
                <a:spcPct val="90000"/>
              </a:lnSpc>
              <a:spcBef>
                <a:spcPts val="600"/>
              </a:spcBef>
              <a:spcAft>
                <a:spcPts val="600"/>
              </a:spcAft>
              <a:buFont typeface="Arial" panose="020B0604020202020204" pitchFamily="34" charset="0"/>
              <a:buChar char="•"/>
            </a:pPr>
            <a:r>
              <a:rPr lang="en-US" sz="1600" dirty="0"/>
              <a:t>Complementary drinks and fruit</a:t>
            </a:r>
          </a:p>
          <a:p>
            <a:pPr marL="285750" lvl="1" indent="-228600">
              <a:lnSpc>
                <a:spcPct val="90000"/>
              </a:lnSpc>
              <a:spcBef>
                <a:spcPts val="600"/>
              </a:spcBef>
              <a:spcAft>
                <a:spcPts val="600"/>
              </a:spcAft>
              <a:buFont typeface="Arial" panose="020B0604020202020204" pitchFamily="34" charset="0"/>
              <a:buChar char="•"/>
            </a:pPr>
            <a:r>
              <a:rPr lang="en-US" sz="1600" dirty="0"/>
              <a:t>Investments in staff training</a:t>
            </a:r>
          </a:p>
          <a:p>
            <a:pPr marL="285750" lvl="1" indent="-228600">
              <a:lnSpc>
                <a:spcPct val="90000"/>
              </a:lnSpc>
              <a:spcBef>
                <a:spcPts val="600"/>
              </a:spcBef>
              <a:spcAft>
                <a:spcPts val="600"/>
              </a:spcAft>
              <a:buFont typeface="Arial" panose="020B0604020202020204" pitchFamily="34" charset="0"/>
              <a:buChar char="•"/>
            </a:pPr>
            <a:r>
              <a:rPr lang="en-US" sz="1600" dirty="0"/>
              <a:t>Well-compensated, career opportunities</a:t>
            </a:r>
          </a:p>
          <a:p>
            <a:pPr marL="285750" indent="-228600">
              <a:lnSpc>
                <a:spcPct val="90000"/>
              </a:lnSpc>
              <a:spcBef>
                <a:spcPts val="600"/>
              </a:spcBef>
              <a:spcAft>
                <a:spcPts val="600"/>
              </a:spcAft>
              <a:buFont typeface="Arial" panose="020B0604020202020204" pitchFamily="34" charset="0"/>
              <a:buChar char="•"/>
            </a:pPr>
            <a:endParaRPr lang="en-US" sz="1600" dirty="0"/>
          </a:p>
          <a:p>
            <a:pPr indent="-228600">
              <a:lnSpc>
                <a:spcPct val="90000"/>
              </a:lnSpc>
              <a:buFont typeface="Arial" panose="020B0604020202020204" pitchFamily="34" charset="0"/>
              <a:buChar char="•"/>
            </a:pPr>
            <a:endParaRPr lang="en-US" sz="1600" dirty="0"/>
          </a:p>
        </p:txBody>
      </p:sp>
    </p:spTree>
    <p:extLst>
      <p:ext uri="{BB962C8B-B14F-4D97-AF65-F5344CB8AC3E}">
        <p14:creationId xmlns:p14="http://schemas.microsoft.com/office/powerpoint/2010/main" val="916560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C52-9DF5-C6F2-307B-4CC35E8AFD98}"/>
              </a:ext>
            </a:extLst>
          </p:cNvPr>
          <p:cNvSpPr>
            <a:spLocks noGrp="1"/>
          </p:cNvSpPr>
          <p:nvPr>
            <p:ph type="title"/>
          </p:nvPr>
        </p:nvSpPr>
        <p:spPr>
          <a:xfrm>
            <a:off x="2364700" y="687480"/>
            <a:ext cx="5605629" cy="994172"/>
          </a:xfrm>
        </p:spPr>
        <p:txBody>
          <a:bodyPr>
            <a:normAutofit/>
          </a:bodyPr>
          <a:lstStyle/>
          <a:p>
            <a:pPr algn="ctr"/>
            <a:r>
              <a:rPr lang="en-GB" sz="3600" b="1" dirty="0"/>
              <a:t>The WOW Factor</a:t>
            </a:r>
          </a:p>
        </p:txBody>
      </p:sp>
      <p:sp>
        <p:nvSpPr>
          <p:cNvPr id="3" name="Content Placeholder 2">
            <a:extLst>
              <a:ext uri="{FF2B5EF4-FFF2-40B4-BE49-F238E27FC236}">
                <a16:creationId xmlns:a16="http://schemas.microsoft.com/office/drawing/2014/main" id="{EDC05758-98CE-FB97-F8ED-67FBD66F432C}"/>
              </a:ext>
            </a:extLst>
          </p:cNvPr>
          <p:cNvSpPr>
            <a:spLocks noGrp="1"/>
          </p:cNvSpPr>
          <p:nvPr>
            <p:ph idx="1"/>
          </p:nvPr>
        </p:nvSpPr>
        <p:spPr>
          <a:xfrm>
            <a:off x="1436899" y="1857670"/>
            <a:ext cx="9318201" cy="4508318"/>
          </a:xfrm>
        </p:spPr>
        <p:txBody>
          <a:bodyPr anchor="ctr">
            <a:normAutofit/>
          </a:bodyPr>
          <a:lstStyle/>
          <a:p>
            <a:pPr algn="ctr">
              <a:spcBef>
                <a:spcPct val="20000"/>
              </a:spcBef>
              <a:defRPr/>
            </a:pPr>
            <a:r>
              <a:rPr lang="en-GB" sz="1600" dirty="0">
                <a:latin typeface="Myriad Pro"/>
              </a:rPr>
              <a:t>According to Solomon (2019) in the book ‘The Heart of Hospitality’ he suggested</a:t>
            </a:r>
          </a:p>
          <a:p>
            <a:pPr algn="ctr">
              <a:spcBef>
                <a:spcPct val="20000"/>
              </a:spcBef>
              <a:defRPr/>
            </a:pPr>
            <a:endParaRPr lang="en-GB" sz="1600" dirty="0">
              <a:latin typeface="Myriad Pro"/>
            </a:endParaRPr>
          </a:p>
          <a:p>
            <a:pPr algn="ctr">
              <a:spcBef>
                <a:spcPct val="20000"/>
              </a:spcBef>
              <a:defRPr/>
            </a:pPr>
            <a:r>
              <a:rPr lang="en-GB" sz="1600" b="1" dirty="0">
                <a:effectLst>
                  <a:outerShdw blurRad="38100" dist="38100" dir="2700000" algn="tl">
                    <a:srgbClr val="000000">
                      <a:alpha val="43137"/>
                    </a:srgbClr>
                  </a:outerShdw>
                </a:effectLst>
                <a:latin typeface="Myriad Pro"/>
              </a:rPr>
              <a:t>‘</a:t>
            </a:r>
            <a:r>
              <a:rPr lang="en-GB" sz="1600" b="1" i="1" dirty="0">
                <a:effectLst>
                  <a:outerShdw blurRad="38100" dist="38100" dir="2700000" algn="tl">
                    <a:srgbClr val="000000">
                      <a:alpha val="43137"/>
                    </a:srgbClr>
                  </a:outerShdw>
                </a:effectLst>
                <a:latin typeface="Myriad Pro"/>
              </a:rPr>
              <a:t>The Hospitality Industry transforms essentials like a bed, a room, a meal into an experience that is warm, comforting, memorable and even magical’</a:t>
            </a:r>
          </a:p>
          <a:p>
            <a:pPr algn="ctr">
              <a:spcBef>
                <a:spcPct val="20000"/>
              </a:spcBef>
              <a:defRPr/>
            </a:pPr>
            <a:endParaRPr lang="en-GB" sz="1600" b="1" i="1" dirty="0">
              <a:latin typeface="Myriad Pro"/>
            </a:endParaRPr>
          </a:p>
          <a:p>
            <a:pPr algn="ctr">
              <a:spcBef>
                <a:spcPct val="20000"/>
              </a:spcBef>
              <a:defRPr/>
            </a:pPr>
            <a:r>
              <a:rPr lang="en-GB" sz="1600" b="1" dirty="0">
                <a:effectLst>
                  <a:outerShdw blurRad="38100" dist="38100" dir="2700000" algn="tl">
                    <a:srgbClr val="000000">
                      <a:alpha val="43137"/>
                    </a:srgbClr>
                  </a:outerShdw>
                </a:effectLst>
                <a:latin typeface="Myriad Pro"/>
              </a:rPr>
              <a:t>WOW Factor </a:t>
            </a:r>
            <a:r>
              <a:rPr lang="en-GB" sz="1600" dirty="0">
                <a:latin typeface="Myriad Pro"/>
              </a:rPr>
              <a:t>takes the </a:t>
            </a:r>
            <a:r>
              <a:rPr lang="en-GB" sz="1600" b="1" dirty="0">
                <a:effectLst>
                  <a:outerShdw blurRad="38100" dist="38100" dir="2700000" algn="tl">
                    <a:srgbClr val="000000">
                      <a:alpha val="43137"/>
                    </a:srgbClr>
                  </a:outerShdw>
                </a:effectLst>
                <a:latin typeface="Myriad Pro"/>
              </a:rPr>
              <a:t>tangible products</a:t>
            </a:r>
            <a:r>
              <a:rPr lang="en-GB" sz="1600" dirty="0">
                <a:latin typeface="Myriad Pro"/>
              </a:rPr>
              <a:t>, the things we can see and touch and provides an </a:t>
            </a:r>
            <a:r>
              <a:rPr lang="en-GB" sz="1600" b="1" dirty="0">
                <a:effectLst>
                  <a:outerShdw blurRad="38100" dist="38100" dir="2700000" algn="tl">
                    <a:srgbClr val="000000">
                      <a:alpha val="43137"/>
                    </a:srgbClr>
                  </a:outerShdw>
                </a:effectLst>
                <a:latin typeface="Myriad Pro"/>
              </a:rPr>
              <a:t>intangible feeling or experience.</a:t>
            </a:r>
          </a:p>
          <a:p>
            <a:pPr algn="ctr">
              <a:spcBef>
                <a:spcPct val="20000"/>
              </a:spcBef>
              <a:defRPr/>
            </a:pPr>
            <a:endParaRPr lang="en-GB" sz="1600" b="1" dirty="0">
              <a:effectLst>
                <a:outerShdw blurRad="38100" dist="38100" dir="2700000" algn="tl">
                  <a:srgbClr val="000000">
                    <a:alpha val="43137"/>
                  </a:srgbClr>
                </a:outerShdw>
              </a:effectLst>
              <a:latin typeface="Myriad Pro"/>
            </a:endParaRPr>
          </a:p>
          <a:p>
            <a:pPr algn="ctr">
              <a:spcBef>
                <a:spcPct val="20000"/>
              </a:spcBef>
              <a:defRPr/>
            </a:pPr>
            <a:r>
              <a:rPr lang="en-GB" sz="1600" dirty="0">
                <a:latin typeface="Myriad Pro"/>
              </a:rPr>
              <a:t>In hospitality, to exceed expectations and leave a lasting impression on the guest we must create </a:t>
            </a:r>
            <a:r>
              <a:rPr lang="en-GB" sz="1600" b="1" dirty="0">
                <a:effectLst>
                  <a:outerShdw blurRad="38100" dist="38100" dir="2700000" algn="tl">
                    <a:srgbClr val="000000">
                      <a:alpha val="43137"/>
                    </a:srgbClr>
                  </a:outerShdw>
                </a:effectLst>
                <a:latin typeface="Myriad Pro"/>
              </a:rPr>
              <a:t>The Wow Factor</a:t>
            </a:r>
            <a:r>
              <a:rPr lang="en-GB" sz="1600" dirty="0">
                <a:latin typeface="Myriad Pro"/>
              </a:rPr>
              <a:t>.</a:t>
            </a:r>
          </a:p>
          <a:p>
            <a:endParaRPr lang="en-GB" sz="1600" dirty="0"/>
          </a:p>
        </p:txBody>
      </p:sp>
      <p:sp>
        <p:nvSpPr>
          <p:cNvPr id="4" name="Rectangle 3">
            <a:extLst>
              <a:ext uri="{FF2B5EF4-FFF2-40B4-BE49-F238E27FC236}">
                <a16:creationId xmlns:a16="http://schemas.microsoft.com/office/drawing/2014/main" id="{F8687559-65F7-4F59-973B-687E2BAE91E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C9F721B1-3B80-3153-05DD-45F66424276C}"/>
              </a:ext>
            </a:extLst>
          </p:cNvPr>
          <p:cNvPicPr>
            <a:picLocks noChangeAspect="1"/>
          </p:cNvPicPr>
          <p:nvPr/>
        </p:nvPicPr>
        <p:blipFill>
          <a:blip r:embed="rId3"/>
          <a:stretch>
            <a:fillRect/>
          </a:stretch>
        </p:blipFill>
        <p:spPr>
          <a:xfrm>
            <a:off x="9827300" y="226809"/>
            <a:ext cx="1587568" cy="1070381"/>
          </a:xfrm>
          <a:prstGeom prst="rect">
            <a:avLst/>
          </a:prstGeom>
        </p:spPr>
      </p:pic>
    </p:spTree>
    <p:extLst>
      <p:ext uri="{BB962C8B-B14F-4D97-AF65-F5344CB8AC3E}">
        <p14:creationId xmlns:p14="http://schemas.microsoft.com/office/powerpoint/2010/main" val="2242955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B1FA3E8-93FA-F61E-3F35-5FE0A0103DBB}"/>
              </a:ext>
            </a:extLst>
          </p:cNvPr>
          <p:cNvSpPr txBox="1">
            <a:spLocks noGrp="1"/>
          </p:cNvSpPr>
          <p:nvPr>
            <p:ph idx="1"/>
          </p:nvPr>
        </p:nvSpPr>
        <p:spPr>
          <a:xfrm>
            <a:off x="-23701" y="1197504"/>
            <a:ext cx="5467349" cy="5533496"/>
          </a:xfrm>
          <a:prstGeom prst="rect">
            <a:avLst/>
          </a:prstGeom>
        </p:spPr>
        <p:txBody>
          <a:bodyPr vert="horz" wrap="none" lIns="91440" tIns="45720" rIns="91440" bIns="45720" rtlCol="0" anchor="ctr"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Paying close attention to </a:t>
            </a:r>
            <a:r>
              <a:rPr lang="en-US" b="1" dirty="0"/>
              <a:t>every aspect </a:t>
            </a:r>
            <a:r>
              <a:rPr lang="en-US" dirty="0"/>
              <a:t>of the guest experience</a:t>
            </a:r>
          </a:p>
          <a:p>
            <a:r>
              <a:rPr lang="en-US" dirty="0"/>
              <a:t>Analysing the experience from the guest’s </a:t>
            </a:r>
            <a:r>
              <a:rPr lang="en-US" b="1" dirty="0"/>
              <a:t>perspective</a:t>
            </a:r>
          </a:p>
          <a:p>
            <a:r>
              <a:rPr lang="en-US" dirty="0"/>
              <a:t>Understanding </a:t>
            </a:r>
            <a:r>
              <a:rPr lang="en-US" b="1" dirty="0"/>
              <a:t>needs and wants</a:t>
            </a:r>
          </a:p>
          <a:p>
            <a:r>
              <a:rPr lang="en-US" dirty="0"/>
              <a:t>Committing </a:t>
            </a:r>
            <a:r>
              <a:rPr lang="en-US" b="1" dirty="0"/>
              <a:t>every element </a:t>
            </a:r>
            <a:r>
              <a:rPr lang="en-US" dirty="0"/>
              <a:t>of the business, from design to interaction, </a:t>
            </a:r>
          </a:p>
          <a:p>
            <a:pPr marL="0" indent="0">
              <a:buNone/>
            </a:pPr>
            <a:r>
              <a:rPr lang="en-US" dirty="0"/>
              <a:t>to the creation of exceptional service. </a:t>
            </a:r>
          </a:p>
        </p:txBody>
      </p:sp>
      <p:sp>
        <p:nvSpPr>
          <p:cNvPr id="3" name="Rectangle 2">
            <a:extLst>
              <a:ext uri="{FF2B5EF4-FFF2-40B4-BE49-F238E27FC236}">
                <a16:creationId xmlns:a16="http://schemas.microsoft.com/office/drawing/2014/main" id="{2302E5FB-119E-4FF5-BEDE-8DF7D0FECB5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 name="Title 1">
            <a:extLst>
              <a:ext uri="{FF2B5EF4-FFF2-40B4-BE49-F238E27FC236}">
                <a16:creationId xmlns:a16="http://schemas.microsoft.com/office/drawing/2014/main" id="{E3F9881C-7FE9-27A9-709F-8B85E3707D76}"/>
              </a:ext>
            </a:extLst>
          </p:cNvPr>
          <p:cNvSpPr txBox="1">
            <a:spLocks/>
          </p:cNvSpPr>
          <p:nvPr/>
        </p:nvSpPr>
        <p:spPr>
          <a:xfrm>
            <a:off x="3048001" y="296960"/>
            <a:ext cx="5605629" cy="994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How to create the WOW factor:</a:t>
            </a:r>
          </a:p>
        </p:txBody>
      </p:sp>
      <p:pic>
        <p:nvPicPr>
          <p:cNvPr id="1026" name="Picture 2" descr="The Definition of &quot;Wow&quot; Factor - Intrigue">
            <a:extLst>
              <a:ext uri="{FF2B5EF4-FFF2-40B4-BE49-F238E27FC236}">
                <a16:creationId xmlns:a16="http://schemas.microsoft.com/office/drawing/2014/main" id="{46775F52-CC09-AB78-7AC9-1CCA62AEB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28" y="296960"/>
            <a:ext cx="2613246" cy="1762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64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4E329-DBFE-32C5-DA64-924FE094E946}"/>
              </a:ext>
            </a:extLst>
          </p:cNvPr>
          <p:cNvSpPr>
            <a:spLocks noGrp="1"/>
          </p:cNvSpPr>
          <p:nvPr>
            <p:ph idx="1"/>
          </p:nvPr>
        </p:nvSpPr>
        <p:spPr/>
        <p:txBody>
          <a:bodyPr/>
          <a:lstStyle/>
          <a:p>
            <a:pPr>
              <a:lnSpc>
                <a:spcPct val="150000"/>
              </a:lnSpc>
            </a:pPr>
            <a:r>
              <a:rPr lang="en-GB" dirty="0"/>
              <a:t>Set expectations</a:t>
            </a:r>
          </a:p>
          <a:p>
            <a:pPr>
              <a:lnSpc>
                <a:spcPct val="150000"/>
              </a:lnSpc>
            </a:pPr>
            <a:r>
              <a:rPr lang="en-GB" dirty="0"/>
              <a:t>Introduction to the module</a:t>
            </a:r>
          </a:p>
          <a:p>
            <a:pPr>
              <a:lnSpc>
                <a:spcPct val="150000"/>
              </a:lnSpc>
            </a:pPr>
            <a:r>
              <a:rPr lang="en-GB" dirty="0"/>
              <a:t>Module assignments and deadlines</a:t>
            </a:r>
          </a:p>
          <a:p>
            <a:pPr>
              <a:lnSpc>
                <a:spcPct val="150000"/>
              </a:lnSpc>
            </a:pPr>
            <a:r>
              <a:rPr lang="en-GB" dirty="0"/>
              <a:t>Learning resources</a:t>
            </a:r>
          </a:p>
          <a:p>
            <a:pPr>
              <a:lnSpc>
                <a:spcPct val="150000"/>
              </a:lnSpc>
            </a:pPr>
            <a:r>
              <a:rPr lang="en-GB" dirty="0"/>
              <a:t>Academic integrity</a:t>
            </a:r>
          </a:p>
          <a:p>
            <a:endParaRPr lang="en-GB" dirty="0"/>
          </a:p>
        </p:txBody>
      </p:sp>
      <p:pic>
        <p:nvPicPr>
          <p:cNvPr id="6146" name="Picture 2" descr="4,063 Recap Images, Stock Photos &amp; Vectors | Shutterstock">
            <a:extLst>
              <a:ext uri="{FF2B5EF4-FFF2-40B4-BE49-F238E27FC236}">
                <a16:creationId xmlns:a16="http://schemas.microsoft.com/office/drawing/2014/main" id="{B1F5FA85-31F6-3DD0-7D24-0782BF0232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164" b="18360"/>
          <a:stretch/>
        </p:blipFill>
        <p:spPr bwMode="auto">
          <a:xfrm>
            <a:off x="3908866" y="157382"/>
            <a:ext cx="4374269" cy="154971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75BE62A-DCB9-4E2E-BCBE-C2F0ADF9099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104768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4E329-DBFE-32C5-DA64-924FE094E946}"/>
              </a:ext>
            </a:extLst>
          </p:cNvPr>
          <p:cNvSpPr>
            <a:spLocks noGrp="1"/>
          </p:cNvSpPr>
          <p:nvPr>
            <p:ph idx="1"/>
          </p:nvPr>
        </p:nvSpPr>
        <p:spPr>
          <a:xfrm>
            <a:off x="2152650" y="2124778"/>
            <a:ext cx="7886700" cy="4351338"/>
          </a:xfrm>
        </p:spPr>
        <p:txBody>
          <a:bodyPr/>
          <a:lstStyle/>
          <a:p>
            <a:pPr indent="-228600">
              <a:spcAft>
                <a:spcPts val="600"/>
              </a:spcAft>
              <a:buFont typeface="Arial" panose="020B0604020202020204" pitchFamily="34" charset="0"/>
              <a:buChar char="•"/>
            </a:pPr>
            <a:r>
              <a:rPr lang="en-US" dirty="0"/>
              <a:t>What is Service?</a:t>
            </a:r>
          </a:p>
          <a:p>
            <a:pPr indent="-228600">
              <a:spcAft>
                <a:spcPts val="600"/>
              </a:spcAft>
              <a:buFont typeface="Arial" panose="020B0604020202020204" pitchFamily="34" charset="0"/>
              <a:buChar char="•"/>
            </a:pPr>
            <a:r>
              <a:rPr lang="en-US" dirty="0"/>
              <a:t>What is Guest Service?</a:t>
            </a:r>
          </a:p>
          <a:p>
            <a:pPr indent="-228600">
              <a:spcAft>
                <a:spcPts val="600"/>
              </a:spcAft>
              <a:buFont typeface="Arial" panose="020B0604020202020204" pitchFamily="34" charset="0"/>
              <a:buChar char="•"/>
            </a:pPr>
            <a:r>
              <a:rPr lang="en-US" dirty="0"/>
              <a:t>What is hospitality?</a:t>
            </a:r>
          </a:p>
          <a:p>
            <a:pPr indent="-228600">
              <a:spcAft>
                <a:spcPts val="600"/>
              </a:spcAft>
              <a:buFont typeface="Arial" panose="020B0604020202020204" pitchFamily="34" charset="0"/>
              <a:buChar char="•"/>
            </a:pPr>
            <a:r>
              <a:rPr lang="en-US" dirty="0"/>
              <a:t>What is tangible assets in a hotel?</a:t>
            </a:r>
          </a:p>
          <a:p>
            <a:pPr indent="-228600">
              <a:spcAft>
                <a:spcPts val="600"/>
              </a:spcAft>
              <a:buFont typeface="Arial" panose="020B0604020202020204" pitchFamily="34" charset="0"/>
              <a:buChar char="•"/>
            </a:pPr>
            <a:r>
              <a:rPr lang="en-US" dirty="0"/>
              <a:t>What is intangible assets?</a:t>
            </a:r>
          </a:p>
          <a:p>
            <a:endParaRPr lang="en-GB" dirty="0"/>
          </a:p>
        </p:txBody>
      </p:sp>
      <p:pic>
        <p:nvPicPr>
          <p:cNvPr id="6146" name="Picture 2" descr="4,063 Recap Images, Stock Photos &amp; Vectors | Shutterstock">
            <a:extLst>
              <a:ext uri="{FF2B5EF4-FFF2-40B4-BE49-F238E27FC236}">
                <a16:creationId xmlns:a16="http://schemas.microsoft.com/office/drawing/2014/main" id="{B1F5FA85-31F6-3DD0-7D24-0782BF0232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164" b="18360"/>
          <a:stretch/>
        </p:blipFill>
        <p:spPr bwMode="auto">
          <a:xfrm>
            <a:off x="3908866" y="157382"/>
            <a:ext cx="4374269" cy="154971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0A1E288-D982-493D-B298-44A96FB03CF6}"/>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1005080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C0B8-C440-EB20-1668-06446E179032}"/>
              </a:ext>
            </a:extLst>
          </p:cNvPr>
          <p:cNvSpPr>
            <a:spLocks noGrp="1"/>
          </p:cNvSpPr>
          <p:nvPr>
            <p:ph type="title"/>
          </p:nvPr>
        </p:nvSpPr>
        <p:spPr/>
        <p:txBody>
          <a:bodyPr/>
          <a:lstStyle/>
          <a:p>
            <a:pPr algn="ctr"/>
            <a:r>
              <a:rPr lang="en-GB" sz="4000" b="1" dirty="0"/>
              <a:t>Next Week’s Content</a:t>
            </a:r>
          </a:p>
        </p:txBody>
      </p:sp>
      <p:sp>
        <p:nvSpPr>
          <p:cNvPr id="5" name="Content Placeholder 4">
            <a:extLst>
              <a:ext uri="{FF2B5EF4-FFF2-40B4-BE49-F238E27FC236}">
                <a16:creationId xmlns:a16="http://schemas.microsoft.com/office/drawing/2014/main" id="{04987829-EE42-C7EC-AC27-4374226F6A71}"/>
              </a:ext>
            </a:extLst>
          </p:cNvPr>
          <p:cNvSpPr>
            <a:spLocks noGrp="1"/>
          </p:cNvSpPr>
          <p:nvPr>
            <p:ph idx="1"/>
          </p:nvPr>
        </p:nvSpPr>
        <p:spPr>
          <a:xfrm>
            <a:off x="2101535" y="1553009"/>
            <a:ext cx="7886700" cy="4351338"/>
          </a:xfrm>
        </p:spPr>
        <p:txBody>
          <a:bodyPr/>
          <a:lstStyle/>
          <a:p>
            <a:r>
              <a:rPr lang="en-GB" dirty="0"/>
              <a:t>The role of Guest Services</a:t>
            </a:r>
          </a:p>
          <a:p>
            <a:endParaRPr lang="en-GB" dirty="0"/>
          </a:p>
          <a:p>
            <a:r>
              <a:rPr lang="en-GB" dirty="0" err="1"/>
              <a:t>Moew</a:t>
            </a:r>
            <a:r>
              <a:rPr lang="en-GB" dirty="0"/>
              <a:t> Historical developments within the hospitality industry </a:t>
            </a:r>
          </a:p>
          <a:p>
            <a:endParaRPr lang="en-GB" dirty="0"/>
          </a:p>
          <a:p>
            <a:r>
              <a:rPr lang="en-GB" dirty="0"/>
              <a:t>Different segments in the different hospitality industries</a:t>
            </a:r>
          </a:p>
          <a:p>
            <a:endParaRPr lang="en-GB" dirty="0"/>
          </a:p>
          <a:p>
            <a:r>
              <a:rPr lang="en-GB" dirty="0"/>
              <a:t>Service standards</a:t>
            </a:r>
          </a:p>
          <a:p>
            <a:endParaRPr lang="en-GB" dirty="0"/>
          </a:p>
        </p:txBody>
      </p:sp>
      <p:sp>
        <p:nvSpPr>
          <p:cNvPr id="3" name="Rectangle 2">
            <a:extLst>
              <a:ext uri="{FF2B5EF4-FFF2-40B4-BE49-F238E27FC236}">
                <a16:creationId xmlns:a16="http://schemas.microsoft.com/office/drawing/2014/main" id="{7A404977-ACBF-497F-A5CE-E5C7E0B4312B}"/>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23850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4000" b="1" dirty="0"/>
              <a:t>References</a:t>
            </a:r>
          </a:p>
        </p:txBody>
      </p:sp>
      <p:sp>
        <p:nvSpPr>
          <p:cNvPr id="4" name="Content Placeholder 2">
            <a:extLst>
              <a:ext uri="{FF2B5EF4-FFF2-40B4-BE49-F238E27FC236}">
                <a16:creationId xmlns:a16="http://schemas.microsoft.com/office/drawing/2014/main" id="{229A707F-076D-6D21-1E91-4917BD47E9DD}"/>
              </a:ext>
            </a:extLst>
          </p:cNvPr>
          <p:cNvSpPr txBox="1">
            <a:spLocks noGrp="1"/>
          </p:cNvSpPr>
          <p:nvPr>
            <p:ph idx="1"/>
          </p:nvPr>
        </p:nvSpPr>
        <p:spPr>
          <a:xfrm>
            <a:off x="606903" y="1332089"/>
            <a:ext cx="9432447" cy="454571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latin typeface="Calibri" panose="020F0502020204030204" pitchFamily="34" charset="0"/>
                <a:cs typeface="Calibri" panose="020F0502020204030204" pitchFamily="34" charset="0"/>
              </a:rPr>
              <a:t>Brand Culture (2021) </a:t>
            </a:r>
            <a:r>
              <a:rPr lang="en-GB" altLang="en-US" sz="2400" i="1" dirty="0" err="1">
                <a:latin typeface="Calibri" panose="020F0502020204030204" pitchFamily="34" charset="0"/>
                <a:cs typeface="Calibri" panose="020F0502020204030204" pitchFamily="34" charset="0"/>
              </a:rPr>
              <a:t>BrandCulture's</a:t>
            </a:r>
            <a:r>
              <a:rPr lang="en-GB" altLang="en-US" sz="2400" i="1" dirty="0">
                <a:latin typeface="Calibri" panose="020F0502020204030204" pitchFamily="34" charset="0"/>
                <a:cs typeface="Calibri" panose="020F0502020204030204" pitchFamily="34" charset="0"/>
              </a:rPr>
              <a:t> Hospitality: How to Cultivate a Culture</a:t>
            </a:r>
            <a:r>
              <a:rPr lang="en-GB" altLang="en-US" sz="2400" dirty="0">
                <a:latin typeface="Calibri" panose="020F0502020204030204" pitchFamily="34" charset="0"/>
                <a:cs typeface="Calibri" panose="020F0502020204030204" pitchFamily="34" charset="0"/>
              </a:rPr>
              <a:t>. Available at: &lt;https://brandculture.com/insights/cultivating-a-culture-brand-culture-hospitality/&gt; (Accessed: 7</a:t>
            </a:r>
            <a:r>
              <a:rPr lang="en-GB" altLang="en-US" sz="2400" baseline="30000" dirty="0">
                <a:latin typeface="Calibri" panose="020F0502020204030204" pitchFamily="34" charset="0"/>
                <a:cs typeface="Calibri" panose="020F0502020204030204" pitchFamily="34" charset="0"/>
              </a:rPr>
              <a:t>th</a:t>
            </a:r>
            <a:r>
              <a:rPr lang="en-GB" altLang="en-US" sz="2400" dirty="0">
                <a:latin typeface="Calibri" panose="020F0502020204030204" pitchFamily="34" charset="0"/>
                <a:cs typeface="Calibri" panose="020F0502020204030204" pitchFamily="34" charset="0"/>
              </a:rPr>
              <a:t> September 2023).</a:t>
            </a:r>
          </a:p>
          <a:p>
            <a:r>
              <a:rPr lang="en-GB" altLang="en-US" sz="2400" dirty="0">
                <a:latin typeface="Calibri" panose="020F0502020204030204" pitchFamily="34" charset="0"/>
                <a:cs typeface="Calibri" panose="020F0502020204030204" pitchFamily="34" charset="0"/>
              </a:rPr>
              <a:t>Dolce, A. (2018) </a:t>
            </a:r>
            <a:r>
              <a:rPr lang="en-GB" altLang="en-US" sz="2400" i="1" dirty="0">
                <a:latin typeface="Calibri" panose="020F0502020204030204" pitchFamily="34" charset="0"/>
                <a:cs typeface="Calibri" panose="020F0502020204030204" pitchFamily="34" charset="0"/>
              </a:rPr>
              <a:t>Service isn’t Hospitality </a:t>
            </a:r>
            <a:r>
              <a:rPr lang="en-GB" altLang="en-US" sz="2400" dirty="0">
                <a:latin typeface="Calibri" panose="020F0502020204030204" pitchFamily="34" charset="0"/>
                <a:cs typeface="Calibri" panose="020F0502020204030204" pitchFamily="34" charset="0"/>
              </a:rPr>
              <a:t>[video]. Available at https://www.youtube.com/watch?v=qkU3uwWyAn8. (Accessed: 7</a:t>
            </a:r>
            <a:r>
              <a:rPr lang="en-GB" altLang="en-US" sz="2400" baseline="30000" dirty="0">
                <a:latin typeface="Calibri" panose="020F0502020204030204" pitchFamily="34" charset="0"/>
                <a:cs typeface="Calibri" panose="020F0502020204030204" pitchFamily="34" charset="0"/>
              </a:rPr>
              <a:t>th</a:t>
            </a:r>
            <a:r>
              <a:rPr lang="en-GB" altLang="en-US" sz="2400" dirty="0">
                <a:latin typeface="Calibri" panose="020F0502020204030204" pitchFamily="34" charset="0"/>
                <a:cs typeface="Calibri" panose="020F0502020204030204" pitchFamily="34" charset="0"/>
              </a:rPr>
              <a:t> September 2023)</a:t>
            </a:r>
          </a:p>
          <a:p>
            <a:r>
              <a:rPr lang="en-GB" altLang="en-US" sz="2400" dirty="0">
                <a:latin typeface="Calibri" panose="020F0502020204030204" pitchFamily="34" charset="0"/>
                <a:cs typeface="Calibri" panose="020F0502020204030204" pitchFamily="34" charset="0"/>
              </a:rPr>
              <a:t>Dowd, M. (2018) </a:t>
            </a:r>
            <a:r>
              <a:rPr lang="en-GB" altLang="en-US" sz="2400" i="1" dirty="0">
                <a:latin typeface="Calibri" panose="020F0502020204030204" pitchFamily="34" charset="0"/>
                <a:cs typeface="Calibri" panose="020F0502020204030204" pitchFamily="34" charset="0"/>
              </a:rPr>
              <a:t>What are the duties of a guest service agent?. </a:t>
            </a:r>
            <a:r>
              <a:rPr lang="en-GB" altLang="en-US" sz="2400" dirty="0">
                <a:latin typeface="Calibri" panose="020F0502020204030204" pitchFamily="34" charset="0"/>
                <a:cs typeface="Calibri" panose="020F0502020204030204" pitchFamily="34" charset="0"/>
              </a:rPr>
              <a:t>Available </a:t>
            </a:r>
            <a:r>
              <a:rPr lang="en-GB" altLang="en-US" sz="2400" dirty="0" err="1">
                <a:latin typeface="Calibri" panose="020F0502020204030204" pitchFamily="34" charset="0"/>
                <a:cs typeface="Calibri" panose="020F0502020204030204" pitchFamily="34" charset="0"/>
              </a:rPr>
              <a:t>at:https</a:t>
            </a:r>
            <a:r>
              <a:rPr lang="en-GB" altLang="en-US" sz="2400" dirty="0">
                <a:latin typeface="Calibri" panose="020F0502020204030204" pitchFamily="34" charset="0"/>
                <a:cs typeface="Calibri" panose="020F0502020204030204" pitchFamily="34" charset="0"/>
              </a:rPr>
              <a:t>://work.chron.com/duties-guest-service-agent-19946.html (Accessed: 7</a:t>
            </a:r>
            <a:r>
              <a:rPr lang="en-GB" altLang="en-US" sz="2400" baseline="30000" dirty="0">
                <a:latin typeface="Calibri" panose="020F0502020204030204" pitchFamily="34" charset="0"/>
                <a:cs typeface="Calibri" panose="020F0502020204030204" pitchFamily="34" charset="0"/>
              </a:rPr>
              <a:t>th</a:t>
            </a:r>
            <a:r>
              <a:rPr lang="en-GB" altLang="en-US" sz="2400" dirty="0">
                <a:latin typeface="Calibri" panose="020F0502020204030204" pitchFamily="34" charset="0"/>
                <a:cs typeface="Calibri" panose="020F0502020204030204" pitchFamily="34" charset="0"/>
              </a:rPr>
              <a:t> September 2023) </a:t>
            </a:r>
          </a:p>
          <a:p>
            <a:r>
              <a:rPr lang="en-GB" altLang="en-US" sz="2400" dirty="0">
                <a:latin typeface="Calibri" panose="020F0502020204030204" pitchFamily="34" charset="0"/>
                <a:cs typeface="Calibri" panose="020F0502020204030204" pitchFamily="34" charset="0"/>
              </a:rPr>
              <a:t>Hill Camp (2015) </a:t>
            </a:r>
            <a:r>
              <a:rPr lang="en-GB" altLang="en-US" sz="2400" i="1" dirty="0">
                <a:latin typeface="Calibri" panose="020F0502020204030204" pitchFamily="34" charset="0"/>
                <a:cs typeface="Calibri" panose="020F0502020204030204" pitchFamily="34" charset="0"/>
              </a:rPr>
              <a:t>What is Hospitality? </a:t>
            </a:r>
            <a:r>
              <a:rPr lang="en-GB" altLang="en-US" sz="2400" dirty="0">
                <a:latin typeface="Calibri" panose="020F0502020204030204" pitchFamily="34" charset="0"/>
                <a:cs typeface="Calibri" panose="020F0502020204030204" pitchFamily="34" charset="0"/>
              </a:rPr>
              <a:t>Available at: https://www.youtube.com/watch?v=u0bqEeCVI_A (Accessed: 7</a:t>
            </a:r>
            <a:r>
              <a:rPr lang="en-GB" altLang="en-US" sz="2400" baseline="30000" dirty="0">
                <a:latin typeface="Calibri" panose="020F0502020204030204" pitchFamily="34" charset="0"/>
                <a:cs typeface="Calibri" panose="020F0502020204030204" pitchFamily="34" charset="0"/>
              </a:rPr>
              <a:t>th</a:t>
            </a:r>
            <a:r>
              <a:rPr lang="en-GB" altLang="en-US" sz="2400" dirty="0">
                <a:latin typeface="Calibri" panose="020F0502020204030204" pitchFamily="34" charset="0"/>
                <a:cs typeface="Calibri" panose="020F0502020204030204" pitchFamily="34" charset="0"/>
              </a:rPr>
              <a:t> September 2023).</a:t>
            </a:r>
          </a:p>
          <a:p>
            <a:r>
              <a:rPr lang="en-GB" altLang="en-US" sz="2400" dirty="0">
                <a:latin typeface="Calibri" panose="020F0502020204030204" pitchFamily="34" charset="0"/>
                <a:cs typeface="Calibri" panose="020F0502020204030204" pitchFamily="34" charset="0"/>
              </a:rPr>
              <a:t>Macdonald, S. (2021) </a:t>
            </a:r>
            <a:r>
              <a:rPr lang="en-GB" altLang="en-US" sz="2600" dirty="0">
                <a:latin typeface="Calibri" panose="020F0502020204030204" pitchFamily="34" charset="0"/>
                <a:cs typeface="Calibri" panose="020F0502020204030204" pitchFamily="34" charset="0"/>
              </a:rPr>
              <a:t>7 ways to create a great customer experience strategy </a:t>
            </a:r>
            <a:r>
              <a:rPr lang="en-GB" altLang="en-US" sz="2400" dirty="0">
                <a:latin typeface="Calibri" panose="020F0502020204030204" pitchFamily="34" charset="0"/>
                <a:cs typeface="Calibri" panose="020F0502020204030204" pitchFamily="34" charset="0"/>
              </a:rPr>
              <a:t>[Blog]. Available at: https://www.superoffice.com/blog/customer-experience-strategy/ (Accessed: 7</a:t>
            </a:r>
            <a:r>
              <a:rPr lang="en-GB" altLang="en-US" sz="2400" baseline="30000" dirty="0">
                <a:latin typeface="Calibri" panose="020F0502020204030204" pitchFamily="34" charset="0"/>
                <a:cs typeface="Calibri" panose="020F0502020204030204" pitchFamily="34" charset="0"/>
              </a:rPr>
              <a:t>th</a:t>
            </a:r>
            <a:r>
              <a:rPr lang="en-GB" altLang="en-US" sz="2400" dirty="0">
                <a:latin typeface="Calibri" panose="020F0502020204030204" pitchFamily="34" charset="0"/>
                <a:cs typeface="Calibri" panose="020F0502020204030204" pitchFamily="34" charset="0"/>
              </a:rPr>
              <a:t> September 2023).</a:t>
            </a:r>
          </a:p>
          <a:p>
            <a:r>
              <a:rPr lang="en-GB" altLang="en-US" sz="2400" dirty="0">
                <a:latin typeface="Calibri" panose="020F0502020204030204" pitchFamily="34" charset="0"/>
                <a:cs typeface="Calibri" panose="020F0502020204030204" pitchFamily="34" charset="0"/>
              </a:rPr>
              <a:t>Montgomery, D. (2016) ‘The Meanings of Destination: A Q Method Approach’, </a:t>
            </a:r>
            <a:r>
              <a:rPr lang="en-GB" altLang="en-US" sz="2400" i="1" dirty="0">
                <a:latin typeface="Calibri" panose="020F0502020204030204" pitchFamily="34" charset="0"/>
                <a:cs typeface="Calibri" panose="020F0502020204030204" pitchFamily="34" charset="0"/>
              </a:rPr>
              <a:t>Journal of Travel Research</a:t>
            </a:r>
            <a:r>
              <a:rPr lang="en-GB" altLang="en-US" sz="2400" dirty="0">
                <a:latin typeface="Calibri" panose="020F0502020204030204" pitchFamily="34" charset="0"/>
                <a:cs typeface="Calibri" panose="020F0502020204030204" pitchFamily="34" charset="0"/>
              </a:rPr>
              <a:t>, Vol. 56, No. 6, pp.793-807.</a:t>
            </a:r>
          </a:p>
          <a:p>
            <a:r>
              <a:rPr lang="en-GB" altLang="en-US" sz="2400" dirty="0">
                <a:latin typeface="Calibri" panose="020F0502020204030204" pitchFamily="34" charset="0"/>
                <a:cs typeface="Calibri" panose="020F0502020204030204" pitchFamily="34" charset="0"/>
              </a:rPr>
              <a:t>Solomon, M. (2019) </a:t>
            </a:r>
            <a:r>
              <a:rPr lang="en-GB" altLang="en-US" sz="2400" i="1" dirty="0">
                <a:latin typeface="Calibri" panose="020F0502020204030204" pitchFamily="34" charset="0"/>
                <a:cs typeface="Calibri" panose="020F0502020204030204" pitchFamily="34" charset="0"/>
              </a:rPr>
              <a:t>Heart of hospitality</a:t>
            </a:r>
            <a:r>
              <a:rPr lang="en-GB" altLang="en-US" sz="2400" dirty="0">
                <a:latin typeface="Calibri" panose="020F0502020204030204" pitchFamily="34" charset="0"/>
                <a:cs typeface="Calibri" panose="020F0502020204030204" pitchFamily="34" charset="0"/>
              </a:rPr>
              <a:t>. New York: SELECT Books INC.</a:t>
            </a:r>
          </a:p>
          <a:p>
            <a:r>
              <a:rPr lang="en-GB" altLang="en-US" sz="2400" dirty="0">
                <a:latin typeface="Calibri" panose="020F0502020204030204" pitchFamily="34" charset="0"/>
                <a:cs typeface="Calibri" panose="020F0502020204030204" pitchFamily="34" charset="0"/>
              </a:rPr>
              <a:t>S. Hudson &amp; Hudson, L.  (2021) </a:t>
            </a:r>
            <a:r>
              <a:rPr lang="en-GB" altLang="en-US" sz="2400" i="1" dirty="0">
                <a:latin typeface="Calibri" panose="020F0502020204030204" pitchFamily="34" charset="0"/>
                <a:cs typeface="Calibri" panose="020F0502020204030204" pitchFamily="34" charset="0"/>
              </a:rPr>
              <a:t>Customer Service for Hospitality and Tourism 3rd ed. </a:t>
            </a:r>
            <a:r>
              <a:rPr lang="en-GB" altLang="en-US" sz="2400" dirty="0">
                <a:latin typeface="Calibri" panose="020F0502020204030204" pitchFamily="34" charset="0"/>
                <a:cs typeface="Calibri" panose="020F0502020204030204" pitchFamily="34" charset="0"/>
              </a:rPr>
              <a:t>Goodfellows Publishing, London. </a:t>
            </a: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8548461B-78A1-49C8-8AAF-D51E7B88676B}"/>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http://schemas.openxmlformats.org/package/2006/metadata/core-properties"/>
    <ds:schemaRef ds:uri="http://schemas.microsoft.com/office/2006/metadata/properties"/>
    <ds:schemaRef ds:uri="1084fe36-8241-4751-a893-1fa9f44ff207"/>
    <ds:schemaRef ds:uri="http://purl.org/dc/elements/1.1/"/>
    <ds:schemaRef ds:uri="58fca413-3b36-4298-af2b-d24aa1f4750f"/>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2384</Words>
  <Application>Microsoft Office PowerPoint</Application>
  <PresentationFormat>Widescreen</PresentationFormat>
  <Paragraphs>295</Paragraphs>
  <Slides>45</Slides>
  <Notes>16</Notes>
  <HiddenSlides>0</HiddenSlides>
  <MMClips>1</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45</vt:i4>
      </vt:variant>
    </vt:vector>
  </HeadingPairs>
  <TitlesOfParts>
    <vt:vector size="71" baseType="lpstr">
      <vt:lpstr>Myriad Pro</vt:lpstr>
      <vt:lpstr>PublicSans</vt:lpstr>
      <vt:lpstr>Arial</vt:lpstr>
      <vt:lpstr>Calibri</vt:lpstr>
      <vt:lpstr>Calibri Light</vt:lpstr>
      <vt:lpstr>Courier New</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Title Slide 3</vt:lpstr>
      <vt:lpstr>PowerPoint Presentation</vt:lpstr>
      <vt:lpstr>Content</vt:lpstr>
      <vt:lpstr>Introduction of Students</vt:lpstr>
      <vt:lpstr>Tell us about yourself… …in 2 minutes</vt:lpstr>
      <vt:lpstr>Introduction to the Module</vt:lpstr>
      <vt:lpstr>Aim </vt:lpstr>
      <vt:lpstr>PowerPoint Presentation</vt:lpstr>
      <vt:lpstr>Module Assignments &amp; Deadlines</vt:lpstr>
      <vt:lpstr>Assignment Submission</vt:lpstr>
      <vt:lpstr>PowerPoint Presentation</vt:lpstr>
      <vt:lpstr>Referencing</vt:lpstr>
      <vt:lpstr>Reminder: Do &amp; Don’ts</vt:lpstr>
      <vt:lpstr>PowerPoint Presentation</vt:lpstr>
      <vt:lpstr>Introduction</vt:lpstr>
      <vt:lpstr>Topics Covered</vt:lpstr>
      <vt:lpstr>What is Hospitality?</vt:lpstr>
      <vt:lpstr>Group discussion</vt:lpstr>
      <vt:lpstr>What is Service?</vt:lpstr>
      <vt:lpstr>What is Guest Services?</vt:lpstr>
      <vt:lpstr>What is Guest Service?</vt:lpstr>
      <vt:lpstr>‘At Your Service Spotlight’: Walt Disney – a legacy of customer service</vt:lpstr>
      <vt:lpstr>Customer service</vt:lpstr>
      <vt:lpstr>History of customer service </vt:lpstr>
      <vt:lpstr>History of customer service</vt:lpstr>
      <vt:lpstr>Task – Find example of guest services </vt:lpstr>
      <vt:lpstr>Reasons companies may not provide excellent customer service include….</vt:lpstr>
      <vt:lpstr>Role of customer service</vt:lpstr>
      <vt:lpstr>Unique characteristics of services </vt:lpstr>
      <vt:lpstr>The services marketing triangle</vt:lpstr>
      <vt:lpstr>Expanded Marketing Mix for Services</vt:lpstr>
      <vt:lpstr>Tourism and hospitality market</vt:lpstr>
      <vt:lpstr>Western markets </vt:lpstr>
      <vt:lpstr>Customer service superstars </vt:lpstr>
      <vt:lpstr>Asian markets </vt:lpstr>
      <vt:lpstr>Examples of Guest Services</vt:lpstr>
      <vt:lpstr>Customer Satisfaction </vt:lpstr>
      <vt:lpstr>Quality Service</vt:lpstr>
      <vt:lpstr>What does Excellence mean?</vt:lpstr>
      <vt:lpstr>Case Study: The Lopesan Group, Gran Canaria, Spain </vt:lpstr>
      <vt:lpstr>The WOW Factor</vt:lpstr>
      <vt:lpstr>PowerPoint Presentation</vt:lpstr>
      <vt:lpstr>PowerPoint Presentation</vt:lpstr>
      <vt:lpstr>PowerPoint Presentation</vt:lpstr>
      <vt:lpstr>Next Week’s Content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1</cp:revision>
  <dcterms:created xsi:type="dcterms:W3CDTF">2023-10-02T13:48:46Z</dcterms:created>
  <dcterms:modified xsi:type="dcterms:W3CDTF">2023-10-02T13:53:10Z</dcterms:modified>
</cp:coreProperties>
</file>