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Lst>
  <p:sldSz cx="12192000" cy="6858000"/>
  <p:notesSz cx="6858000" cy="9144000"/>
  <p:defaultTextStyle>
    <a:defPPr>
      <a:defRPr lang="en-P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0DD43A-D696-B2F3-5D5B-0EC81DCD8C25}" v="791" dt="2026-06-23T12:43:09.743"/>
    <p1510:client id="{CE4201F8-0427-ED44-B8EF-D780FA9BE4E1}" v="156" dt="2026-06-23T12:43:54.9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ina Gomes (2222912)" userId="S::2222912@student.uwtsd.ac.uk::3fb0bafe-c5f1-4b8b-a06d-29e5db276b2f" providerId="AD" clId="Web-{4B0DD43A-D696-B2F3-5D5B-0EC81DCD8C25}"/>
    <pc:docChg chg="delSld modSld">
      <pc:chgData name="Carina Gomes (2222912)" userId="S::2222912@student.uwtsd.ac.uk::3fb0bafe-c5f1-4b8b-a06d-29e5db276b2f" providerId="AD" clId="Web-{4B0DD43A-D696-B2F3-5D5B-0EC81DCD8C25}" dt="2026-06-23T12:43:09.743" v="557"/>
      <pc:docMkLst>
        <pc:docMk/>
      </pc:docMkLst>
      <pc:sldChg chg="addSp delSp modSp">
        <pc:chgData name="Carina Gomes (2222912)" userId="S::2222912@student.uwtsd.ac.uk::3fb0bafe-c5f1-4b8b-a06d-29e5db276b2f" providerId="AD" clId="Web-{4B0DD43A-D696-B2F3-5D5B-0EC81DCD8C25}" dt="2026-06-23T12:39:07.158" v="556" actId="14100"/>
        <pc:sldMkLst>
          <pc:docMk/>
          <pc:sldMk cId="775480426" sldId="256"/>
        </pc:sldMkLst>
        <pc:spChg chg="del mod">
          <ac:chgData name="Carina Gomes (2222912)" userId="S::2222912@student.uwtsd.ac.uk::3fb0bafe-c5f1-4b8b-a06d-29e5db276b2f" providerId="AD" clId="Web-{4B0DD43A-D696-B2F3-5D5B-0EC81DCD8C25}" dt="2026-06-23T12:35:34.807" v="418"/>
          <ac:spMkLst>
            <pc:docMk/>
            <pc:sldMk cId="775480426" sldId="256"/>
            <ac:spMk id="3" creationId="{AA06FBFD-026D-BCA8-3D08-D091584064D2}"/>
          </ac:spMkLst>
        </pc:spChg>
        <pc:spChg chg="add del mod">
          <ac:chgData name="Carina Gomes (2222912)" userId="S::2222912@student.uwtsd.ac.uk::3fb0bafe-c5f1-4b8b-a06d-29e5db276b2f" providerId="AD" clId="Web-{4B0DD43A-D696-B2F3-5D5B-0EC81DCD8C25}" dt="2026-06-23T12:39:07.158" v="556" actId="14100"/>
          <ac:spMkLst>
            <pc:docMk/>
            <pc:sldMk cId="775480426" sldId="256"/>
            <ac:spMk id="5" creationId="{8C7E400F-320A-07DC-A61D-54A0440A645A}"/>
          </ac:spMkLst>
        </pc:spChg>
      </pc:sldChg>
      <pc:sldChg chg="addSp delSp modSp">
        <pc:chgData name="Carina Gomes (2222912)" userId="S::2222912@student.uwtsd.ac.uk::3fb0bafe-c5f1-4b8b-a06d-29e5db276b2f" providerId="AD" clId="Web-{4B0DD43A-D696-B2F3-5D5B-0EC81DCD8C25}" dt="2026-06-23T12:43:09.743" v="557"/>
        <pc:sldMkLst>
          <pc:docMk/>
          <pc:sldMk cId="978398380" sldId="257"/>
        </pc:sldMkLst>
        <pc:spChg chg="mod">
          <ac:chgData name="Carina Gomes (2222912)" userId="S::2222912@student.uwtsd.ac.uk::3fb0bafe-c5f1-4b8b-a06d-29e5db276b2f" providerId="AD" clId="Web-{4B0DD43A-D696-B2F3-5D5B-0EC81DCD8C25}" dt="2026-06-23T12:05:44.248" v="270" actId="14100"/>
          <ac:spMkLst>
            <pc:docMk/>
            <pc:sldMk cId="978398380" sldId="257"/>
            <ac:spMk id="4" creationId="{9D7012A2-2609-B18F-7036-C0D50F7F90FF}"/>
          </ac:spMkLst>
        </pc:spChg>
        <pc:spChg chg="del mod">
          <ac:chgData name="Carina Gomes (2222912)" userId="S::2222912@student.uwtsd.ac.uk::3fb0bafe-c5f1-4b8b-a06d-29e5db276b2f" providerId="AD" clId="Web-{4B0DD43A-D696-B2F3-5D5B-0EC81DCD8C25}" dt="2026-06-23T12:12:14.965" v="327"/>
          <ac:spMkLst>
            <pc:docMk/>
            <pc:sldMk cId="978398380" sldId="257"/>
            <ac:spMk id="5" creationId="{D3943A51-19FD-C478-7513-D066BD627D54}"/>
          </ac:spMkLst>
        </pc:spChg>
        <pc:spChg chg="mod">
          <ac:chgData name="Carina Gomes (2222912)" userId="S::2222912@student.uwtsd.ac.uk::3fb0bafe-c5f1-4b8b-a06d-29e5db276b2f" providerId="AD" clId="Web-{4B0DD43A-D696-B2F3-5D5B-0EC81DCD8C25}" dt="2026-06-23T12:21:12.341" v="395" actId="14100"/>
          <ac:spMkLst>
            <pc:docMk/>
            <pc:sldMk cId="978398380" sldId="257"/>
            <ac:spMk id="7" creationId="{77D67801-325C-2DE4-603D-1754D2307CA7}"/>
          </ac:spMkLst>
        </pc:spChg>
        <pc:spChg chg="mod">
          <ac:chgData name="Carina Gomes (2222912)" userId="S::2222912@student.uwtsd.ac.uk::3fb0bafe-c5f1-4b8b-a06d-29e5db276b2f" providerId="AD" clId="Web-{4B0DD43A-D696-B2F3-5D5B-0EC81DCD8C25}" dt="2026-06-23T12:21:31.733" v="397" actId="1076"/>
          <ac:spMkLst>
            <pc:docMk/>
            <pc:sldMk cId="978398380" sldId="257"/>
            <ac:spMk id="8" creationId="{067553F0-A8CA-F52C-C8FD-102EEEDAE727}"/>
          </ac:spMkLst>
        </pc:spChg>
        <pc:spChg chg="del mod">
          <ac:chgData name="Carina Gomes (2222912)" userId="S::2222912@student.uwtsd.ac.uk::3fb0bafe-c5f1-4b8b-a06d-29e5db276b2f" providerId="AD" clId="Web-{4B0DD43A-D696-B2F3-5D5B-0EC81DCD8C25}" dt="2026-06-23T12:17:26.007" v="364"/>
          <ac:spMkLst>
            <pc:docMk/>
            <pc:sldMk cId="978398380" sldId="257"/>
            <ac:spMk id="9" creationId="{B3F29C18-4F80-72FA-2868-56A0C23F75C6}"/>
          </ac:spMkLst>
        </pc:spChg>
        <pc:spChg chg="add mod">
          <ac:chgData name="Carina Gomes (2222912)" userId="S::2222912@student.uwtsd.ac.uk::3fb0bafe-c5f1-4b8b-a06d-29e5db276b2f" providerId="AD" clId="Web-{4B0DD43A-D696-B2F3-5D5B-0EC81DCD8C25}" dt="2026-06-23T12:36:19.198" v="422" actId="1076"/>
          <ac:spMkLst>
            <pc:docMk/>
            <pc:sldMk cId="978398380" sldId="257"/>
            <ac:spMk id="10" creationId="{AA06FBFD-026D-BCA8-3D08-D091584064D2}"/>
          </ac:spMkLst>
        </pc:spChg>
        <pc:spChg chg="mod">
          <ac:chgData name="Carina Gomes (2222912)" userId="S::2222912@student.uwtsd.ac.uk::3fb0bafe-c5f1-4b8b-a06d-29e5db276b2f" providerId="AD" clId="Web-{4B0DD43A-D696-B2F3-5D5B-0EC81DCD8C25}" dt="2026-06-23T12:21:20.919" v="396" actId="1076"/>
          <ac:spMkLst>
            <pc:docMk/>
            <pc:sldMk cId="978398380" sldId="257"/>
            <ac:spMk id="13" creationId="{CED20BD6-88DD-19F9-C7AF-39A9C31BCE37}"/>
          </ac:spMkLst>
        </pc:spChg>
        <pc:spChg chg="mod">
          <ac:chgData name="Carina Gomes (2222912)" userId="S::2222912@student.uwtsd.ac.uk::3fb0bafe-c5f1-4b8b-a06d-29e5db276b2f" providerId="AD" clId="Web-{4B0DD43A-D696-B2F3-5D5B-0EC81DCD8C25}" dt="2026-06-23T12:12:19.919" v="328" actId="1076"/>
          <ac:spMkLst>
            <pc:docMk/>
            <pc:sldMk cId="978398380" sldId="257"/>
            <ac:spMk id="15" creationId="{2EBE980D-A2BE-BFD6-287D-5F7F429CC219}"/>
          </ac:spMkLst>
        </pc:spChg>
        <pc:spChg chg="mod">
          <ac:chgData name="Carina Gomes (2222912)" userId="S::2222912@student.uwtsd.ac.uk::3fb0bafe-c5f1-4b8b-a06d-29e5db276b2f" providerId="AD" clId="Web-{4B0DD43A-D696-B2F3-5D5B-0EC81DCD8C25}" dt="2026-06-23T12:20:25.324" v="390" actId="1076"/>
          <ac:spMkLst>
            <pc:docMk/>
            <pc:sldMk cId="978398380" sldId="257"/>
            <ac:spMk id="18" creationId="{39B6E888-A095-F6AF-C637-3BE41A363EBD}"/>
          </ac:spMkLst>
        </pc:spChg>
        <pc:spChg chg="mod">
          <ac:chgData name="Carina Gomes (2222912)" userId="S::2222912@student.uwtsd.ac.uk::3fb0bafe-c5f1-4b8b-a06d-29e5db276b2f" providerId="AD" clId="Web-{4B0DD43A-D696-B2F3-5D5B-0EC81DCD8C25}" dt="2026-06-23T12:43:09.743" v="557"/>
          <ac:spMkLst>
            <pc:docMk/>
            <pc:sldMk cId="978398380" sldId="257"/>
            <ac:spMk id="20" creationId="{A459DE40-A1C2-C707-11BC-FD701820A121}"/>
          </ac:spMkLst>
        </pc:spChg>
        <pc:spChg chg="mod">
          <ac:chgData name="Carina Gomes (2222912)" userId="S::2222912@student.uwtsd.ac.uk::3fb0bafe-c5f1-4b8b-a06d-29e5db276b2f" providerId="AD" clId="Web-{4B0DD43A-D696-B2F3-5D5B-0EC81DCD8C25}" dt="2026-06-23T12:08:34.659" v="307" actId="20577"/>
          <ac:spMkLst>
            <pc:docMk/>
            <pc:sldMk cId="978398380" sldId="257"/>
            <ac:spMk id="21" creationId="{A2B3F250-8B6A-185D-2567-19F8DEBE315D}"/>
          </ac:spMkLst>
        </pc:spChg>
        <pc:spChg chg="mod">
          <ac:chgData name="Carina Gomes (2222912)" userId="S::2222912@student.uwtsd.ac.uk::3fb0bafe-c5f1-4b8b-a06d-29e5db276b2f" providerId="AD" clId="Web-{4B0DD43A-D696-B2F3-5D5B-0EC81DCD8C25}" dt="2026-06-23T12:20:04.714" v="387" actId="1076"/>
          <ac:spMkLst>
            <pc:docMk/>
            <pc:sldMk cId="978398380" sldId="257"/>
            <ac:spMk id="25" creationId="{DF3C6CA4-DEE3-8B91-36DD-0A8987AC459F}"/>
          </ac:spMkLst>
        </pc:spChg>
        <pc:spChg chg="mod">
          <ac:chgData name="Carina Gomes (2222912)" userId="S::2222912@student.uwtsd.ac.uk::3fb0bafe-c5f1-4b8b-a06d-29e5db276b2f" providerId="AD" clId="Web-{4B0DD43A-D696-B2F3-5D5B-0EC81DCD8C25}" dt="2026-06-23T12:14:29.190" v="349" actId="1076"/>
          <ac:spMkLst>
            <pc:docMk/>
            <pc:sldMk cId="978398380" sldId="257"/>
            <ac:spMk id="29" creationId="{9336E07F-3F24-B42B-481C-07D9E058D6B1}"/>
          </ac:spMkLst>
        </pc:spChg>
        <pc:spChg chg="mod">
          <ac:chgData name="Carina Gomes (2222912)" userId="S::2222912@student.uwtsd.ac.uk::3fb0bafe-c5f1-4b8b-a06d-29e5db276b2f" providerId="AD" clId="Web-{4B0DD43A-D696-B2F3-5D5B-0EC81DCD8C25}" dt="2026-06-23T12:24:02.659" v="408" actId="20577"/>
          <ac:spMkLst>
            <pc:docMk/>
            <pc:sldMk cId="978398380" sldId="257"/>
            <ac:spMk id="41" creationId="{6109BEFA-10C5-42D4-27A6-9A10790778EC}"/>
          </ac:spMkLst>
        </pc:spChg>
        <pc:spChg chg="mod">
          <ac:chgData name="Carina Gomes (2222912)" userId="S::2222912@student.uwtsd.ac.uk::3fb0bafe-c5f1-4b8b-a06d-29e5db276b2f" providerId="AD" clId="Web-{4B0DD43A-D696-B2F3-5D5B-0EC81DCD8C25}" dt="2026-06-23T12:23:13.001" v="404" actId="20577"/>
          <ac:spMkLst>
            <pc:docMk/>
            <pc:sldMk cId="978398380" sldId="257"/>
            <ac:spMk id="44" creationId="{E06B9A19-1BBE-9323-C490-1A980830DB7F}"/>
          </ac:spMkLst>
        </pc:spChg>
        <pc:spChg chg="mod">
          <ac:chgData name="Carina Gomes (2222912)" userId="S::2222912@student.uwtsd.ac.uk::3fb0bafe-c5f1-4b8b-a06d-29e5db276b2f" providerId="AD" clId="Web-{4B0DD43A-D696-B2F3-5D5B-0EC81DCD8C25}" dt="2026-06-23T12:13:57.673" v="344" actId="14100"/>
          <ac:spMkLst>
            <pc:docMk/>
            <pc:sldMk cId="978398380" sldId="257"/>
            <ac:spMk id="48" creationId="{56E28E6D-453A-4606-BE18-FDBF6A54346A}"/>
          </ac:spMkLst>
        </pc:spChg>
        <pc:picChg chg="add mod">
          <ac:chgData name="Carina Gomes (2222912)" userId="S::2222912@student.uwtsd.ac.uk::3fb0bafe-c5f1-4b8b-a06d-29e5db276b2f" providerId="AD" clId="Web-{4B0DD43A-D696-B2F3-5D5B-0EC81DCD8C25}" dt="2026-06-23T12:13:11.296" v="335" actId="14100"/>
          <ac:picMkLst>
            <pc:docMk/>
            <pc:sldMk cId="978398380" sldId="257"/>
            <ac:picMk id="2" creationId="{B641FAF4-0F4B-3804-711D-F94EF096D90E}"/>
          </ac:picMkLst>
        </pc:picChg>
        <pc:picChg chg="mod">
          <ac:chgData name="Carina Gomes (2222912)" userId="S::2222912@student.uwtsd.ac.uk::3fb0bafe-c5f1-4b8b-a06d-29e5db276b2f" providerId="AD" clId="Web-{4B0DD43A-D696-B2F3-5D5B-0EC81DCD8C25}" dt="2026-06-23T12:15:58.442" v="356" actId="14100"/>
          <ac:picMkLst>
            <pc:docMk/>
            <pc:sldMk cId="978398380" sldId="257"/>
            <ac:picMk id="3" creationId="{FFE62AB5-CC80-E72E-FE62-3F4E83A7D0B1}"/>
          </ac:picMkLst>
        </pc:picChg>
        <pc:picChg chg="mod">
          <ac:chgData name="Carina Gomes (2222912)" userId="S::2222912@student.uwtsd.ac.uk::3fb0bafe-c5f1-4b8b-a06d-29e5db276b2f" providerId="AD" clId="Web-{4B0DD43A-D696-B2F3-5D5B-0EC81DCD8C25}" dt="2026-06-23T12:12:51.029" v="332" actId="14100"/>
          <ac:picMkLst>
            <pc:docMk/>
            <pc:sldMk cId="978398380" sldId="257"/>
            <ac:picMk id="6" creationId="{42DE57A1-E059-F384-1901-2B6058D98970}"/>
          </ac:picMkLst>
        </pc:picChg>
        <pc:picChg chg="mod">
          <ac:chgData name="Carina Gomes (2222912)" userId="S::2222912@student.uwtsd.ac.uk::3fb0bafe-c5f1-4b8b-a06d-29e5db276b2f" providerId="AD" clId="Web-{4B0DD43A-D696-B2F3-5D5B-0EC81DCD8C25}" dt="2026-06-23T11:11:59.643" v="40" actId="1076"/>
          <ac:picMkLst>
            <pc:docMk/>
            <pc:sldMk cId="978398380" sldId="257"/>
            <ac:picMk id="14" creationId="{493A2390-C789-B52F-79EC-6BE4144BB39E}"/>
          </ac:picMkLst>
        </pc:picChg>
        <pc:picChg chg="mod">
          <ac:chgData name="Carina Gomes (2222912)" userId="S::2222912@student.uwtsd.ac.uk::3fb0bafe-c5f1-4b8b-a06d-29e5db276b2f" providerId="AD" clId="Web-{4B0DD43A-D696-B2F3-5D5B-0EC81DCD8C25}" dt="2026-06-23T12:20:19.730" v="389" actId="1076"/>
          <ac:picMkLst>
            <pc:docMk/>
            <pc:sldMk cId="978398380" sldId="257"/>
            <ac:picMk id="16" creationId="{7DF19813-FEBD-3D5F-9D86-E18D3F57D9B3}"/>
          </ac:picMkLst>
        </pc:picChg>
        <pc:picChg chg="mod">
          <ac:chgData name="Carina Gomes (2222912)" userId="S::2222912@student.uwtsd.ac.uk::3fb0bafe-c5f1-4b8b-a06d-29e5db276b2f" providerId="AD" clId="Web-{4B0DD43A-D696-B2F3-5D5B-0EC81DCD8C25}" dt="2026-06-23T12:19:58.057" v="386" actId="1076"/>
          <ac:picMkLst>
            <pc:docMk/>
            <pc:sldMk cId="978398380" sldId="257"/>
            <ac:picMk id="30" creationId="{3FC58CAF-081A-D267-8771-E50BEEDA1228}"/>
          </ac:picMkLst>
        </pc:picChg>
        <pc:picChg chg="mod">
          <ac:chgData name="Carina Gomes (2222912)" userId="S::2222912@student.uwtsd.ac.uk::3fb0bafe-c5f1-4b8b-a06d-29e5db276b2f" providerId="AD" clId="Web-{4B0DD43A-D696-B2F3-5D5B-0EC81DCD8C25}" dt="2026-06-23T12:20:50.403" v="393" actId="14100"/>
          <ac:picMkLst>
            <pc:docMk/>
            <pc:sldMk cId="978398380" sldId="257"/>
            <ac:picMk id="39" creationId="{AD4DFFA1-F2A4-7BB1-B713-2F0A4703F07A}"/>
          </ac:picMkLst>
        </pc:picChg>
        <pc:picChg chg="mod">
          <ac:chgData name="Carina Gomes (2222912)" userId="S::2222912@student.uwtsd.ac.uk::3fb0bafe-c5f1-4b8b-a06d-29e5db276b2f" providerId="AD" clId="Web-{4B0DD43A-D696-B2F3-5D5B-0EC81DCD8C25}" dt="2026-06-23T12:12:32.513" v="330" actId="1076"/>
          <ac:picMkLst>
            <pc:docMk/>
            <pc:sldMk cId="978398380" sldId="257"/>
            <ac:picMk id="42" creationId="{997ACB49-D09C-53C9-E0BC-99B3353E1F67}"/>
          </ac:picMkLst>
        </pc:picChg>
      </pc:sldChg>
      <pc:sldChg chg="del">
        <pc:chgData name="Carina Gomes (2222912)" userId="S::2222912@student.uwtsd.ac.uk::3fb0bafe-c5f1-4b8b-a06d-29e5db276b2f" providerId="AD" clId="Web-{4B0DD43A-D696-B2F3-5D5B-0EC81DCD8C25}" dt="2026-06-23T11:43:14.190" v="156"/>
        <pc:sldMkLst>
          <pc:docMk/>
          <pc:sldMk cId="2992341278" sldId="258"/>
        </pc:sldMkLst>
      </pc:sldChg>
      <pc:sldChg chg="modSp">
        <pc:chgData name="Carina Gomes (2222912)" userId="S::2222912@student.uwtsd.ac.uk::3fb0bafe-c5f1-4b8b-a06d-29e5db276b2f" providerId="AD" clId="Web-{4B0DD43A-D696-B2F3-5D5B-0EC81DCD8C25}" dt="2026-06-23T12:33:01.492" v="410" actId="14100"/>
        <pc:sldMkLst>
          <pc:docMk/>
          <pc:sldMk cId="2402457574" sldId="259"/>
        </pc:sldMkLst>
        <pc:spChg chg="mod">
          <ac:chgData name="Carina Gomes (2222912)" userId="S::2222912@student.uwtsd.ac.uk::3fb0bafe-c5f1-4b8b-a06d-29e5db276b2f" providerId="AD" clId="Web-{4B0DD43A-D696-B2F3-5D5B-0EC81DCD8C25}" dt="2026-06-23T12:33:01.492" v="410" actId="14100"/>
          <ac:spMkLst>
            <pc:docMk/>
            <pc:sldMk cId="2402457574" sldId="259"/>
            <ac:spMk id="3" creationId="{19F37A12-42CE-32DB-8E77-5AD1A62ED20E}"/>
          </ac:spMkLst>
        </pc:spChg>
      </pc:sldChg>
    </pc:docChg>
  </pc:docChgLst>
  <pc:docChgLst>
    <pc:chgData name="Carina Gomes (2222912)" userId="3fb0bafe-c5f1-4b8b-a06d-29e5db276b2f" providerId="ADAL" clId="{874076C0-F829-4190-AE9E-A3060D9D7985}"/>
    <pc:docChg chg="undo custSel addSld delSld modSld">
      <pc:chgData name="Carina Gomes (2222912)" userId="3fb0bafe-c5f1-4b8b-a06d-29e5db276b2f" providerId="ADAL" clId="{874076C0-F829-4190-AE9E-A3060D9D7985}" dt="2026-06-23T12:43:54.923" v="155" actId="20577"/>
      <pc:docMkLst>
        <pc:docMk/>
      </pc:docMkLst>
      <pc:sldChg chg="addSp delSp modSp mod">
        <pc:chgData name="Carina Gomes (2222912)" userId="3fb0bafe-c5f1-4b8b-a06d-29e5db276b2f" providerId="ADAL" clId="{874076C0-F829-4190-AE9E-A3060D9D7985}" dt="2026-06-16T19:53:31.155" v="23" actId="478"/>
        <pc:sldMkLst>
          <pc:docMk/>
          <pc:sldMk cId="775480426" sldId="256"/>
        </pc:sldMkLst>
        <pc:spChg chg="add del mod">
          <ac:chgData name="Carina Gomes (2222912)" userId="3fb0bafe-c5f1-4b8b-a06d-29e5db276b2f" providerId="ADAL" clId="{874076C0-F829-4190-AE9E-A3060D9D7985}" dt="2026-06-16T19:51:28.527" v="5" actId="478"/>
          <ac:spMkLst>
            <pc:docMk/>
            <pc:sldMk cId="775480426" sldId="256"/>
            <ac:spMk id="3" creationId="{AA06FBFD-026D-BCA8-3D08-D091584064D2}"/>
          </ac:spMkLst>
        </pc:spChg>
        <pc:spChg chg="add">
          <ac:chgData name="Carina Gomes (2222912)" userId="3fb0bafe-c5f1-4b8b-a06d-29e5db276b2f" providerId="ADAL" clId="{874076C0-F829-4190-AE9E-A3060D9D7985}" dt="2026-06-16T19:49:17.402" v="3" actId="22"/>
          <ac:spMkLst>
            <pc:docMk/>
            <pc:sldMk cId="775480426" sldId="256"/>
            <ac:spMk id="5" creationId="{8C7E400F-320A-07DC-A61D-54A0440A645A}"/>
          </ac:spMkLst>
        </pc:spChg>
      </pc:sldChg>
      <pc:sldChg chg="addSp delSp modSp new mod setBg">
        <pc:chgData name="Carina Gomes (2222912)" userId="3fb0bafe-c5f1-4b8b-a06d-29e5db276b2f" providerId="ADAL" clId="{874076C0-F829-4190-AE9E-A3060D9D7985}" dt="2026-06-23T12:43:54.923" v="155" actId="20577"/>
        <pc:sldMkLst>
          <pc:docMk/>
          <pc:sldMk cId="978398380" sldId="257"/>
        </pc:sldMkLst>
        <pc:spChg chg="add mod">
          <ac:chgData name="Carina Gomes (2222912)" userId="3fb0bafe-c5f1-4b8b-a06d-29e5db276b2f" providerId="ADAL" clId="{874076C0-F829-4190-AE9E-A3060D9D7985}" dt="2026-06-23T12:43:54.923" v="155" actId="20577"/>
          <ac:spMkLst>
            <pc:docMk/>
            <pc:sldMk cId="978398380" sldId="257"/>
            <ac:spMk id="7" creationId="{77D67801-325C-2DE4-603D-1754D2307CA7}"/>
          </ac:spMkLst>
        </pc:spChg>
        <pc:spChg chg="add">
          <ac:chgData name="Carina Gomes (2222912)" userId="3fb0bafe-c5f1-4b8b-a06d-29e5db276b2f" providerId="ADAL" clId="{874076C0-F829-4190-AE9E-A3060D9D7985}" dt="2026-06-23T12:19:02.440" v="142" actId="22"/>
          <ac:spMkLst>
            <pc:docMk/>
            <pc:sldMk cId="978398380" sldId="257"/>
            <ac:spMk id="8" creationId="{067553F0-A8CA-F52C-C8FD-102EEEDAE727}"/>
          </ac:spMkLst>
        </pc:spChg>
        <pc:spChg chg="add mod">
          <ac:chgData name="Carina Gomes (2222912)" userId="3fb0bafe-c5f1-4b8b-a06d-29e5db276b2f" providerId="ADAL" clId="{874076C0-F829-4190-AE9E-A3060D9D7985}" dt="2026-06-23T11:45:02.722" v="126" actId="1076"/>
          <ac:spMkLst>
            <pc:docMk/>
            <pc:sldMk cId="978398380" sldId="257"/>
            <ac:spMk id="9" creationId="{B3F29C18-4F80-72FA-2868-56A0C23F75C6}"/>
          </ac:spMkLst>
        </pc:spChg>
        <pc:spChg chg="add">
          <ac:chgData name="Carina Gomes (2222912)" userId="3fb0bafe-c5f1-4b8b-a06d-29e5db276b2f" providerId="ADAL" clId="{874076C0-F829-4190-AE9E-A3060D9D7985}" dt="2026-06-23T11:18:37.410" v="106" actId="22"/>
          <ac:spMkLst>
            <pc:docMk/>
            <pc:sldMk cId="978398380" sldId="257"/>
            <ac:spMk id="13" creationId="{CED20BD6-88DD-19F9-C7AF-39A9C31BCE37}"/>
          </ac:spMkLst>
        </pc:spChg>
        <pc:spChg chg="add">
          <ac:chgData name="Carina Gomes (2222912)" userId="3fb0bafe-c5f1-4b8b-a06d-29e5db276b2f" providerId="ADAL" clId="{874076C0-F829-4190-AE9E-A3060D9D7985}" dt="2026-06-23T11:35:37.453" v="122" actId="22"/>
          <ac:spMkLst>
            <pc:docMk/>
            <pc:sldMk cId="978398380" sldId="257"/>
            <ac:spMk id="18" creationId="{39B6E888-A095-F6AF-C637-3BE41A363EBD}"/>
          </ac:spMkLst>
        </pc:spChg>
        <pc:spChg chg="add mod">
          <ac:chgData name="Carina Gomes (2222912)" userId="3fb0bafe-c5f1-4b8b-a06d-29e5db276b2f" providerId="ADAL" clId="{874076C0-F829-4190-AE9E-A3060D9D7985}" dt="2026-06-23T11:47:19.339" v="129" actId="22"/>
          <ac:spMkLst>
            <pc:docMk/>
            <pc:sldMk cId="978398380" sldId="257"/>
            <ac:spMk id="20" creationId="{A459DE40-A1C2-C707-11BC-FD701820A121}"/>
          </ac:spMkLst>
        </pc:spChg>
        <pc:spChg chg="add">
          <ac:chgData name="Carina Gomes (2222912)" userId="3fb0bafe-c5f1-4b8b-a06d-29e5db276b2f" providerId="ADAL" clId="{874076C0-F829-4190-AE9E-A3060D9D7985}" dt="2026-06-23T11:40:23.271" v="123" actId="22"/>
          <ac:spMkLst>
            <pc:docMk/>
            <pc:sldMk cId="978398380" sldId="257"/>
            <ac:spMk id="21" creationId="{A2B3F250-8B6A-185D-2567-19F8DEBE315D}"/>
          </ac:spMkLst>
        </pc:spChg>
        <pc:spChg chg="add">
          <ac:chgData name="Carina Gomes (2222912)" userId="3fb0bafe-c5f1-4b8b-a06d-29e5db276b2f" providerId="ADAL" clId="{874076C0-F829-4190-AE9E-A3060D9D7985}" dt="2026-06-16T20:01:49.204" v="45" actId="26606"/>
          <ac:spMkLst>
            <pc:docMk/>
            <pc:sldMk cId="978398380" sldId="257"/>
            <ac:spMk id="22" creationId="{8950AD4C-6AF3-49F8-94E1-DBCAFB39478B}"/>
          </ac:spMkLst>
        </pc:spChg>
        <pc:spChg chg="add">
          <ac:chgData name="Carina Gomes (2222912)" userId="3fb0bafe-c5f1-4b8b-a06d-29e5db276b2f" providerId="ADAL" clId="{874076C0-F829-4190-AE9E-A3060D9D7985}" dt="2026-06-16T20:01:49.204" v="45" actId="26606"/>
          <ac:spMkLst>
            <pc:docMk/>
            <pc:sldMk cId="978398380" sldId="257"/>
            <ac:spMk id="24" creationId="{8DBEAE55-3EA1-41D7-A212-5F7D8986C1F2}"/>
          </ac:spMkLst>
        </pc:spChg>
        <pc:spChg chg="add mod">
          <ac:chgData name="Carina Gomes (2222912)" userId="3fb0bafe-c5f1-4b8b-a06d-29e5db276b2f" providerId="ADAL" clId="{874076C0-F829-4190-AE9E-A3060D9D7985}" dt="2026-06-23T12:43:38.276" v="150" actId="1076"/>
          <ac:spMkLst>
            <pc:docMk/>
            <pc:sldMk cId="978398380" sldId="257"/>
            <ac:spMk id="25" creationId="{DF3C6CA4-DEE3-8B91-36DD-0A8987AC459F}"/>
          </ac:spMkLst>
        </pc:spChg>
        <pc:spChg chg="add">
          <ac:chgData name="Carina Gomes (2222912)" userId="3fb0bafe-c5f1-4b8b-a06d-29e5db276b2f" providerId="ADAL" clId="{874076C0-F829-4190-AE9E-A3060D9D7985}" dt="2026-06-16T20:01:49.204" v="45" actId="26606"/>
          <ac:spMkLst>
            <pc:docMk/>
            <pc:sldMk cId="978398380" sldId="257"/>
            <ac:spMk id="26" creationId="{CFC5F0E7-644F-4101-BE72-12825CF537E7}"/>
          </ac:spMkLst>
        </pc:spChg>
        <pc:spChg chg="add">
          <ac:chgData name="Carina Gomes (2222912)" userId="3fb0bafe-c5f1-4b8b-a06d-29e5db276b2f" providerId="ADAL" clId="{874076C0-F829-4190-AE9E-A3060D9D7985}" dt="2026-06-16T20:01:49.204" v="45" actId="26606"/>
          <ac:spMkLst>
            <pc:docMk/>
            <pc:sldMk cId="978398380" sldId="257"/>
            <ac:spMk id="28" creationId="{B1F9B6B4-B0C4-45C6-A086-901C960D03E7}"/>
          </ac:spMkLst>
        </pc:spChg>
        <pc:spChg chg="add">
          <ac:chgData name="Carina Gomes (2222912)" userId="3fb0bafe-c5f1-4b8b-a06d-29e5db276b2f" providerId="ADAL" clId="{874076C0-F829-4190-AE9E-A3060D9D7985}" dt="2026-06-23T11:45:07.508" v="127" actId="22"/>
          <ac:spMkLst>
            <pc:docMk/>
            <pc:sldMk cId="978398380" sldId="257"/>
            <ac:spMk id="29" creationId="{9336E07F-3F24-B42B-481C-07D9E058D6B1}"/>
          </ac:spMkLst>
        </pc:spChg>
        <pc:spChg chg="add del">
          <ac:chgData name="Carina Gomes (2222912)" userId="3fb0bafe-c5f1-4b8b-a06d-29e5db276b2f" providerId="ADAL" clId="{874076C0-F829-4190-AE9E-A3060D9D7985}" dt="2026-06-23T11:57:02.731" v="136" actId="22"/>
          <ac:spMkLst>
            <pc:docMk/>
            <pc:sldMk cId="978398380" sldId="257"/>
            <ac:spMk id="32" creationId="{BFFE8CB7-E29D-55D3-DB01-AF9F949A44E6}"/>
          </ac:spMkLst>
        </pc:spChg>
        <pc:spChg chg="add mod">
          <ac:chgData name="Carina Gomes (2222912)" userId="3fb0bafe-c5f1-4b8b-a06d-29e5db276b2f" providerId="ADAL" clId="{874076C0-F829-4190-AE9E-A3060D9D7985}" dt="2026-06-23T11:50:22.066" v="133" actId="22"/>
          <ac:spMkLst>
            <pc:docMk/>
            <pc:sldMk cId="978398380" sldId="257"/>
            <ac:spMk id="41" creationId="{6109BEFA-10C5-42D4-27A6-9A10790778EC}"/>
          </ac:spMkLst>
        </pc:spChg>
        <pc:spChg chg="add mod">
          <ac:chgData name="Carina Gomes (2222912)" userId="3fb0bafe-c5f1-4b8b-a06d-29e5db276b2f" providerId="ADAL" clId="{874076C0-F829-4190-AE9E-A3060D9D7985}" dt="2026-06-16T21:24:11.331" v="94" actId="1076"/>
          <ac:spMkLst>
            <pc:docMk/>
            <pc:sldMk cId="978398380" sldId="257"/>
            <ac:spMk id="44" creationId="{E06B9A19-1BBE-9323-C490-1A980830DB7F}"/>
          </ac:spMkLst>
        </pc:spChg>
        <pc:spChg chg="add mod">
          <ac:chgData name="Carina Gomes (2222912)" userId="3fb0bafe-c5f1-4b8b-a06d-29e5db276b2f" providerId="ADAL" clId="{874076C0-F829-4190-AE9E-A3060D9D7985}" dt="2026-06-16T21:47:31.663" v="101" actId="1076"/>
          <ac:spMkLst>
            <pc:docMk/>
            <pc:sldMk cId="978398380" sldId="257"/>
            <ac:spMk id="48" creationId="{56E28E6D-453A-4606-BE18-FDBF6A54346A}"/>
          </ac:spMkLst>
        </pc:spChg>
        <pc:graphicFrameChg chg="add del mod">
          <ac:chgData name="Carina Gomes (2222912)" userId="3fb0bafe-c5f1-4b8b-a06d-29e5db276b2f" providerId="ADAL" clId="{874076C0-F829-4190-AE9E-A3060D9D7985}" dt="2026-06-23T11:17:18.693" v="105" actId="22"/>
          <ac:graphicFrameMkLst>
            <pc:docMk/>
            <pc:sldMk cId="978398380" sldId="257"/>
            <ac:graphicFrameMk id="11" creationId="{641CD1D2-53B6-23DF-6C1E-CCF67D3FF7E1}"/>
          </ac:graphicFrameMkLst>
        </pc:graphicFrameChg>
        <pc:picChg chg="add">
          <ac:chgData name="Carina Gomes (2222912)" userId="3fb0bafe-c5f1-4b8b-a06d-29e5db276b2f" providerId="ADAL" clId="{874076C0-F829-4190-AE9E-A3060D9D7985}" dt="2026-06-23T12:14:41.843" v="141" actId="931"/>
          <ac:picMkLst>
            <pc:docMk/>
            <pc:sldMk cId="978398380" sldId="257"/>
            <ac:picMk id="3" creationId="{FFE62AB5-CC80-E72E-FE62-3F4E83A7D0B1}"/>
          </ac:picMkLst>
        </pc:picChg>
        <pc:picChg chg="add mod ord">
          <ac:chgData name="Carina Gomes (2222912)" userId="3fb0bafe-c5f1-4b8b-a06d-29e5db276b2f" providerId="ADAL" clId="{874076C0-F829-4190-AE9E-A3060D9D7985}" dt="2026-06-16T20:01:49.204" v="45" actId="26606"/>
          <ac:picMkLst>
            <pc:docMk/>
            <pc:sldMk cId="978398380" sldId="257"/>
            <ac:picMk id="6" creationId="{42DE57A1-E059-F384-1901-2B6058D98970}"/>
          </ac:picMkLst>
        </pc:picChg>
        <pc:picChg chg="add mod">
          <ac:chgData name="Carina Gomes (2222912)" userId="3fb0bafe-c5f1-4b8b-a06d-29e5db276b2f" providerId="ADAL" clId="{874076C0-F829-4190-AE9E-A3060D9D7985}" dt="2026-06-16T20:02:09.751" v="50" actId="14100"/>
          <ac:picMkLst>
            <pc:docMk/>
            <pc:sldMk cId="978398380" sldId="257"/>
            <ac:picMk id="14" creationId="{493A2390-C789-B52F-79EC-6BE4144BB39E}"/>
          </ac:picMkLst>
        </pc:picChg>
        <pc:picChg chg="add">
          <ac:chgData name="Carina Gomes (2222912)" userId="3fb0bafe-c5f1-4b8b-a06d-29e5db276b2f" providerId="ADAL" clId="{874076C0-F829-4190-AE9E-A3060D9D7985}" dt="2026-06-23T11:34:35.214" v="121" actId="931"/>
          <ac:picMkLst>
            <pc:docMk/>
            <pc:sldMk cId="978398380" sldId="257"/>
            <ac:picMk id="16" creationId="{7DF19813-FEBD-3D5F-9D86-E18D3F57D9B3}"/>
          </ac:picMkLst>
        </pc:picChg>
        <pc:picChg chg="add">
          <ac:chgData name="Carina Gomes (2222912)" userId="3fb0bafe-c5f1-4b8b-a06d-29e5db276b2f" providerId="ADAL" clId="{874076C0-F829-4190-AE9E-A3060D9D7985}" dt="2026-06-23T11:52:35.329" v="134" actId="931"/>
          <ac:picMkLst>
            <pc:docMk/>
            <pc:sldMk cId="978398380" sldId="257"/>
            <ac:picMk id="30" creationId="{3FC58CAF-081A-D267-8771-E50BEEDA1228}"/>
          </ac:picMkLst>
        </pc:picChg>
        <pc:picChg chg="add mod">
          <ac:chgData name="Carina Gomes (2222912)" userId="3fb0bafe-c5f1-4b8b-a06d-29e5db276b2f" providerId="ADAL" clId="{874076C0-F829-4190-AE9E-A3060D9D7985}" dt="2026-06-23T12:43:41.222" v="152" actId="1076"/>
          <ac:picMkLst>
            <pc:docMk/>
            <pc:sldMk cId="978398380" sldId="257"/>
            <ac:picMk id="39" creationId="{AD4DFFA1-F2A4-7BB1-B713-2F0A4703F07A}"/>
          </ac:picMkLst>
        </pc:picChg>
        <pc:picChg chg="add mod">
          <ac:chgData name="Carina Gomes (2222912)" userId="3fb0bafe-c5f1-4b8b-a06d-29e5db276b2f" providerId="ADAL" clId="{874076C0-F829-4190-AE9E-A3060D9D7985}" dt="2026-06-23T11:26:01.639" v="117" actId="1076"/>
          <ac:picMkLst>
            <pc:docMk/>
            <pc:sldMk cId="978398380" sldId="257"/>
            <ac:picMk id="42" creationId="{997ACB49-D09C-53C9-E0BC-99B3353E1F67}"/>
          </ac:picMkLst>
        </pc:picChg>
      </pc:sldChg>
      <pc:sldChg chg="delSp modSp new mod">
        <pc:chgData name="Carina Gomes (2222912)" userId="3fb0bafe-c5f1-4b8b-a06d-29e5db276b2f" providerId="ADAL" clId="{874076C0-F829-4190-AE9E-A3060D9D7985}" dt="2026-06-23T12:32:35.024" v="146" actId="27636"/>
        <pc:sldMkLst>
          <pc:docMk/>
          <pc:sldMk cId="2402457574" sldId="259"/>
        </pc:sldMkLst>
        <pc:spChg chg="del">
          <ac:chgData name="Carina Gomes (2222912)" userId="3fb0bafe-c5f1-4b8b-a06d-29e5db276b2f" providerId="ADAL" clId="{874076C0-F829-4190-AE9E-A3060D9D7985}" dt="2026-06-23T12:32:21.675" v="143" actId="478"/>
          <ac:spMkLst>
            <pc:docMk/>
            <pc:sldMk cId="2402457574" sldId="259"/>
            <ac:spMk id="2" creationId="{4EFE340C-3166-CC48-8F8A-BE7A7AAAD927}"/>
          </ac:spMkLst>
        </pc:spChg>
        <pc:spChg chg="mod">
          <ac:chgData name="Carina Gomes (2222912)" userId="3fb0bafe-c5f1-4b8b-a06d-29e5db276b2f" providerId="ADAL" clId="{874076C0-F829-4190-AE9E-A3060D9D7985}" dt="2026-06-23T12:32:35.024" v="146" actId="27636"/>
          <ac:spMkLst>
            <pc:docMk/>
            <pc:sldMk cId="2402457574" sldId="259"/>
            <ac:spMk id="3" creationId="{19F37A12-42CE-32DB-8E77-5AD1A62ED20E}"/>
          </ac:spMkLst>
        </pc:spChg>
      </pc:sldChg>
    </pc:docChg>
  </pc:docChgLst>
  <pc:docChgLst>
    <pc:chgData name="Carina Gomes (2222912)" userId="S::2222912@student.uwtsd.ac.uk::3fb0bafe-c5f1-4b8b-a06d-29e5db276b2f" providerId="AD" clId="Web-{02EA90D4-9B68-EF3E-1B76-2BF3237F132E}"/>
    <pc:docChg chg="modSld">
      <pc:chgData name="Carina Gomes (2222912)" userId="S::2222912@student.uwtsd.ac.uk::3fb0bafe-c5f1-4b8b-a06d-29e5db276b2f" providerId="AD" clId="Web-{02EA90D4-9B68-EF3E-1B76-2BF3237F132E}" dt="2026-06-16T21:46:36.169" v="440"/>
      <pc:docMkLst>
        <pc:docMk/>
      </pc:docMkLst>
      <pc:sldChg chg="modSp">
        <pc:chgData name="Carina Gomes (2222912)" userId="S::2222912@student.uwtsd.ac.uk::3fb0bafe-c5f1-4b8b-a06d-29e5db276b2f" providerId="AD" clId="Web-{02EA90D4-9B68-EF3E-1B76-2BF3237F132E}" dt="2026-06-16T19:50:44.770" v="11" actId="1076"/>
        <pc:sldMkLst>
          <pc:docMk/>
          <pc:sldMk cId="775480426" sldId="256"/>
        </pc:sldMkLst>
        <pc:spChg chg="mod">
          <ac:chgData name="Carina Gomes (2222912)" userId="S::2222912@student.uwtsd.ac.uk::3fb0bafe-c5f1-4b8b-a06d-29e5db276b2f" providerId="AD" clId="Web-{02EA90D4-9B68-EF3E-1B76-2BF3237F132E}" dt="2026-06-16T19:47:29.351" v="4" actId="20577"/>
          <ac:spMkLst>
            <pc:docMk/>
            <pc:sldMk cId="775480426" sldId="256"/>
            <ac:spMk id="3" creationId="{AA06FBFD-026D-BCA8-3D08-D091584064D2}"/>
          </ac:spMkLst>
        </pc:spChg>
        <pc:spChg chg="mod">
          <ac:chgData name="Carina Gomes (2222912)" userId="S::2222912@student.uwtsd.ac.uk::3fb0bafe-c5f1-4b8b-a06d-29e5db276b2f" providerId="AD" clId="Web-{02EA90D4-9B68-EF3E-1B76-2BF3237F132E}" dt="2026-06-16T19:50:44.770" v="11" actId="1076"/>
          <ac:spMkLst>
            <pc:docMk/>
            <pc:sldMk cId="775480426" sldId="256"/>
            <ac:spMk id="5" creationId="{8C7E400F-320A-07DC-A61D-54A0440A645A}"/>
          </ac:spMkLst>
        </pc:spChg>
      </pc:sldChg>
      <pc:sldChg chg="addSp delSp modSp">
        <pc:chgData name="Carina Gomes (2222912)" userId="S::2222912@student.uwtsd.ac.uk::3fb0bafe-c5f1-4b8b-a06d-29e5db276b2f" providerId="AD" clId="Web-{02EA90D4-9B68-EF3E-1B76-2BF3237F132E}" dt="2026-06-16T21:46:36.169" v="440"/>
        <pc:sldMkLst>
          <pc:docMk/>
          <pc:sldMk cId="978398380" sldId="257"/>
        </pc:sldMkLst>
        <pc:spChg chg="add mod">
          <ac:chgData name="Carina Gomes (2222912)" userId="S::2222912@student.uwtsd.ac.uk::3fb0bafe-c5f1-4b8b-a06d-29e5db276b2f" providerId="AD" clId="Web-{02EA90D4-9B68-EF3E-1B76-2BF3237F132E}" dt="2026-06-16T20:53:40.880" v="199" actId="20577"/>
          <ac:spMkLst>
            <pc:docMk/>
            <pc:sldMk cId="978398380" sldId="257"/>
            <ac:spMk id="4" creationId="{9D7012A2-2609-B18F-7036-C0D50F7F90FF}"/>
          </ac:spMkLst>
        </pc:spChg>
        <pc:spChg chg="add mod">
          <ac:chgData name="Carina Gomes (2222912)" userId="S::2222912@student.uwtsd.ac.uk::3fb0bafe-c5f1-4b8b-a06d-29e5db276b2f" providerId="AD" clId="Web-{02EA90D4-9B68-EF3E-1B76-2BF3237F132E}" dt="2026-06-16T20:15:46.287" v="106" actId="1076"/>
          <ac:spMkLst>
            <pc:docMk/>
            <pc:sldMk cId="978398380" sldId="257"/>
            <ac:spMk id="5" creationId="{D3943A51-19FD-C478-7513-D066BD627D54}"/>
          </ac:spMkLst>
        </pc:spChg>
        <pc:spChg chg="add del mod">
          <ac:chgData name="Carina Gomes (2222912)" userId="S::2222912@student.uwtsd.ac.uk::3fb0bafe-c5f1-4b8b-a06d-29e5db276b2f" providerId="AD" clId="Web-{02EA90D4-9B68-EF3E-1B76-2BF3237F132E}" dt="2026-06-16T21:37:46.948" v="380"/>
          <ac:spMkLst>
            <pc:docMk/>
            <pc:sldMk cId="978398380" sldId="257"/>
            <ac:spMk id="7" creationId="{08A45641-8DC4-28BB-AC4F-405B30A5459F}"/>
          </ac:spMkLst>
        </pc:spChg>
        <pc:spChg chg="add del">
          <ac:chgData name="Carina Gomes (2222912)" userId="S::2222912@student.uwtsd.ac.uk::3fb0bafe-c5f1-4b8b-a06d-29e5db276b2f" providerId="AD" clId="Web-{02EA90D4-9B68-EF3E-1B76-2BF3237F132E}" dt="2026-06-16T21:34:29.686" v="315"/>
          <ac:spMkLst>
            <pc:docMk/>
            <pc:sldMk cId="978398380" sldId="257"/>
            <ac:spMk id="8" creationId="{7BF5CA12-5F47-D026-3B4B-C5D1BE3EBBFB}"/>
          </ac:spMkLst>
        </pc:spChg>
        <pc:spChg chg="add mod">
          <ac:chgData name="Carina Gomes (2222912)" userId="S::2222912@student.uwtsd.ac.uk::3fb0bafe-c5f1-4b8b-a06d-29e5db276b2f" providerId="AD" clId="Web-{02EA90D4-9B68-EF3E-1B76-2BF3237F132E}" dt="2026-06-16T21:36:22.865" v="364" actId="20577"/>
          <ac:spMkLst>
            <pc:docMk/>
            <pc:sldMk cId="978398380" sldId="257"/>
            <ac:spMk id="9" creationId="{F7007761-7AE6-6275-A090-33C1BA66545F}"/>
          </ac:spMkLst>
        </pc:spChg>
        <pc:spChg chg="add mod">
          <ac:chgData name="Carina Gomes (2222912)" userId="S::2222912@student.uwtsd.ac.uk::3fb0bafe-c5f1-4b8b-a06d-29e5db276b2f" providerId="AD" clId="Web-{02EA90D4-9B68-EF3E-1B76-2BF3237F132E}" dt="2026-06-16T21:37:51.105" v="381" actId="14100"/>
          <ac:spMkLst>
            <pc:docMk/>
            <pc:sldMk cId="978398380" sldId="257"/>
            <ac:spMk id="10" creationId="{37410DA6-D2CB-96D8-D0EC-08CF66E80F20}"/>
          </ac:spMkLst>
        </pc:spChg>
        <pc:spChg chg="add del mod">
          <ac:chgData name="Carina Gomes (2222912)" userId="S::2222912@student.uwtsd.ac.uk::3fb0bafe-c5f1-4b8b-a06d-29e5db276b2f" providerId="AD" clId="Web-{02EA90D4-9B68-EF3E-1B76-2BF3237F132E}" dt="2026-06-16T21:46:36.169" v="440"/>
          <ac:spMkLst>
            <pc:docMk/>
            <pc:sldMk cId="978398380" sldId="257"/>
            <ac:spMk id="11" creationId="{AEA79330-3D1E-8F53-77EC-B14DD8AF5058}"/>
          </ac:spMkLst>
        </pc:spChg>
        <pc:spChg chg="add mod">
          <ac:chgData name="Carina Gomes (2222912)" userId="S::2222912@student.uwtsd.ac.uk::3fb0bafe-c5f1-4b8b-a06d-29e5db276b2f" providerId="AD" clId="Web-{02EA90D4-9B68-EF3E-1B76-2BF3237F132E}" dt="2026-06-16T21:45:07.882" v="422" actId="1076"/>
          <ac:spMkLst>
            <pc:docMk/>
            <pc:sldMk cId="978398380" sldId="257"/>
            <ac:spMk id="12" creationId="{2B5804A2-F1EE-B4D7-147E-A29670B34FB2}"/>
          </ac:spMkLst>
        </pc:spChg>
        <pc:spChg chg="add del">
          <ac:chgData name="Carina Gomes (2222912)" userId="S::2222912@student.uwtsd.ac.uk::3fb0bafe-c5f1-4b8b-a06d-29e5db276b2f" providerId="AD" clId="Web-{02EA90D4-9B68-EF3E-1B76-2BF3237F132E}" dt="2026-06-16T21:39:29.673" v="387"/>
          <ac:spMkLst>
            <pc:docMk/>
            <pc:sldMk cId="978398380" sldId="257"/>
            <ac:spMk id="13" creationId="{430E5E0F-F9FA-747A-13FF-D31FE7F4ABF8}"/>
          </ac:spMkLst>
        </pc:spChg>
        <pc:spChg chg="add mod">
          <ac:chgData name="Carina Gomes (2222912)" userId="S::2222912@student.uwtsd.ac.uk::3fb0bafe-c5f1-4b8b-a06d-29e5db276b2f" providerId="AD" clId="Web-{02EA90D4-9B68-EF3E-1B76-2BF3237F132E}" dt="2026-06-16T21:43:43.033" v="414" actId="20577"/>
          <ac:spMkLst>
            <pc:docMk/>
            <pc:sldMk cId="978398380" sldId="257"/>
            <ac:spMk id="15" creationId="{2EBE980D-A2BE-BFD6-287D-5F7F429CC219}"/>
          </ac:spMkLst>
        </pc:spChg>
        <pc:spChg chg="mod">
          <ac:chgData name="Carina Gomes (2222912)" userId="S::2222912@student.uwtsd.ac.uk::3fb0bafe-c5f1-4b8b-a06d-29e5db276b2f" providerId="AD" clId="Web-{02EA90D4-9B68-EF3E-1B76-2BF3237F132E}" dt="2026-06-16T21:46:03.604" v="437" actId="20577"/>
          <ac:spMkLst>
            <pc:docMk/>
            <pc:sldMk cId="978398380" sldId="257"/>
            <ac:spMk id="18" creationId="{879AFF63-0282-C778-B440-135862C9A700}"/>
          </ac:spMkLst>
        </pc:spChg>
        <pc:spChg chg="mod">
          <ac:chgData name="Carina Gomes (2222912)" userId="S::2222912@student.uwtsd.ac.uk::3fb0bafe-c5f1-4b8b-a06d-29e5db276b2f" providerId="AD" clId="Web-{02EA90D4-9B68-EF3E-1B76-2BF3237F132E}" dt="2026-06-16T21:37:11.790" v="375" actId="20577"/>
          <ac:spMkLst>
            <pc:docMk/>
            <pc:sldMk cId="978398380" sldId="257"/>
            <ac:spMk id="20" creationId="{A459DE40-A1C2-C707-11BC-FD701820A121}"/>
          </ac:spMkLst>
        </pc:spChg>
        <pc:spChg chg="mod">
          <ac:chgData name="Carina Gomes (2222912)" userId="S::2222912@student.uwtsd.ac.uk::3fb0bafe-c5f1-4b8b-a06d-29e5db276b2f" providerId="AD" clId="Web-{02EA90D4-9B68-EF3E-1B76-2BF3237F132E}" dt="2026-06-16T21:23:10.925" v="221" actId="1076"/>
          <ac:spMkLst>
            <pc:docMk/>
            <pc:sldMk cId="978398380" sldId="257"/>
            <ac:spMk id="41" creationId="{6109BEFA-10C5-42D4-27A6-9A10790778EC}"/>
          </ac:spMkLst>
        </pc:spChg>
        <pc:spChg chg="mod">
          <ac:chgData name="Carina Gomes (2222912)" userId="S::2222912@student.uwtsd.ac.uk::3fb0bafe-c5f1-4b8b-a06d-29e5db276b2f" providerId="AD" clId="Web-{02EA90D4-9B68-EF3E-1B76-2BF3237F132E}" dt="2026-06-16T21:28:52.571" v="273" actId="20577"/>
          <ac:spMkLst>
            <pc:docMk/>
            <pc:sldMk cId="978398380" sldId="257"/>
            <ac:spMk id="48" creationId="{56E28E6D-453A-4606-BE18-FDBF6A54346A}"/>
          </ac:spMkLst>
        </pc:spChg>
        <pc:graphicFrameChg chg="add del mod modGraphic">
          <ac:chgData name="Carina Gomes (2222912)" userId="S::2222912@student.uwtsd.ac.uk::3fb0bafe-c5f1-4b8b-a06d-29e5db276b2f" providerId="AD" clId="Web-{02EA90D4-9B68-EF3E-1B76-2BF3237F132E}" dt="2026-06-16T21:25:20.527" v="250"/>
          <ac:graphicFrameMkLst>
            <pc:docMk/>
            <pc:sldMk cId="978398380" sldId="257"/>
            <ac:graphicFrameMk id="3" creationId="{9B7F18A5-1830-57DC-00D8-5E0D1588C0E8}"/>
          </ac:graphicFrameMkLst>
        </pc:graphicFrameChg>
        <pc:graphicFrameChg chg="del mod modGraphic">
          <ac:chgData name="Carina Gomes (2222912)" userId="S::2222912@student.uwtsd.ac.uk::3fb0bafe-c5f1-4b8b-a06d-29e5db276b2f" providerId="AD" clId="Web-{02EA90D4-9B68-EF3E-1B76-2BF3237F132E}" dt="2026-06-16T21:25:00.994" v="238"/>
          <ac:graphicFrameMkLst>
            <pc:docMk/>
            <pc:sldMk cId="978398380" sldId="257"/>
            <ac:graphicFrameMk id="46" creationId="{91493A35-BAD5-A2BA-7F34-D198F89B94D9}"/>
          </ac:graphicFrameMkLst>
        </pc:graphicFrameChg>
        <pc:picChg chg="mod">
          <ac:chgData name="Carina Gomes (2222912)" userId="S::2222912@student.uwtsd.ac.uk::3fb0bafe-c5f1-4b8b-a06d-29e5db276b2f" providerId="AD" clId="Web-{02EA90D4-9B68-EF3E-1B76-2BF3237F132E}" dt="2026-06-16T19:57:53.921" v="13" actId="14100"/>
          <ac:picMkLst>
            <pc:docMk/>
            <pc:sldMk cId="978398380" sldId="257"/>
            <ac:picMk id="6" creationId="{42DE57A1-E059-F384-1901-2B6058D98970}"/>
          </ac:picMkLst>
        </pc:picChg>
        <pc:picChg chg="mod">
          <ac:chgData name="Carina Gomes (2222912)" userId="S::2222912@student.uwtsd.ac.uk::3fb0bafe-c5f1-4b8b-a06d-29e5db276b2f" providerId="AD" clId="Web-{02EA90D4-9B68-EF3E-1B76-2BF3237F132E}" dt="2026-06-16T20:03:10.241" v="19" actId="1076"/>
          <ac:picMkLst>
            <pc:docMk/>
            <pc:sldMk cId="978398380" sldId="257"/>
            <ac:picMk id="14" creationId="{493A2390-C789-B52F-79EC-6BE4144BB39E}"/>
          </ac:picMkLst>
        </pc:picChg>
        <pc:picChg chg="del mod">
          <ac:chgData name="Carina Gomes (2222912)" userId="S::2222912@student.uwtsd.ac.uk::3fb0bafe-c5f1-4b8b-a06d-29e5db276b2f" providerId="AD" clId="Web-{02EA90D4-9B68-EF3E-1B76-2BF3237F132E}" dt="2026-06-16T20:39:11.093" v="155"/>
          <ac:picMkLst>
            <pc:docMk/>
            <pc:sldMk cId="978398380" sldId="257"/>
            <ac:picMk id="25" creationId="{4AD09A86-7790-DDFB-2551-13FED47A853B}"/>
          </ac:picMkLst>
        </pc:picChg>
        <pc:picChg chg="del mod">
          <ac:chgData name="Carina Gomes (2222912)" userId="S::2222912@student.uwtsd.ac.uk::3fb0bafe-c5f1-4b8b-a06d-29e5db276b2f" providerId="AD" clId="Web-{02EA90D4-9B68-EF3E-1B76-2BF3237F132E}" dt="2026-06-16T20:45:50.023" v="169"/>
          <ac:picMkLst>
            <pc:docMk/>
            <pc:sldMk cId="978398380" sldId="257"/>
            <ac:picMk id="30" creationId="{A08864A7-4975-D14A-9151-5A72AF075B1F}"/>
          </ac:picMkLst>
        </pc:picChg>
        <pc:picChg chg="mod">
          <ac:chgData name="Carina Gomes (2222912)" userId="S::2222912@student.uwtsd.ac.uk::3fb0bafe-c5f1-4b8b-a06d-29e5db276b2f" providerId="AD" clId="Web-{02EA90D4-9B68-EF3E-1B76-2BF3237F132E}" dt="2026-06-16T21:26:14.311" v="251" actId="1076"/>
          <ac:picMkLst>
            <pc:docMk/>
            <pc:sldMk cId="978398380" sldId="257"/>
            <ac:picMk id="39" creationId="{AD4DFFA1-F2A4-7BB1-B713-2F0A4703F07A}"/>
          </ac:picMkLst>
        </pc:picChg>
        <pc:picChg chg="mod">
          <ac:chgData name="Carina Gomes (2222912)" userId="S::2222912@student.uwtsd.ac.uk::3fb0bafe-c5f1-4b8b-a06d-29e5db276b2f" providerId="AD" clId="Web-{02EA90D4-9B68-EF3E-1B76-2BF3237F132E}" dt="2026-06-16T20:59:34.730" v="218" actId="1076"/>
          <ac:picMkLst>
            <pc:docMk/>
            <pc:sldMk cId="978398380" sldId="257"/>
            <ac:picMk id="42" creationId="{997ACB49-D09C-53C9-E0BC-99B3353E1F67}"/>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8E450-A77D-091E-AF50-BD08CA3840F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PT"/>
          </a:p>
        </p:txBody>
      </p:sp>
      <p:sp>
        <p:nvSpPr>
          <p:cNvPr id="3" name="Subtitle 2">
            <a:extLst>
              <a:ext uri="{FF2B5EF4-FFF2-40B4-BE49-F238E27FC236}">
                <a16:creationId xmlns:a16="http://schemas.microsoft.com/office/drawing/2014/main" id="{CE2A3512-24C9-9EF7-CF96-6EACF94EEFE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PT"/>
          </a:p>
        </p:txBody>
      </p:sp>
      <p:sp>
        <p:nvSpPr>
          <p:cNvPr id="4" name="Date Placeholder 3">
            <a:extLst>
              <a:ext uri="{FF2B5EF4-FFF2-40B4-BE49-F238E27FC236}">
                <a16:creationId xmlns:a16="http://schemas.microsoft.com/office/drawing/2014/main" id="{90C68CE3-264D-8665-AC3F-4F3DF19479D0}"/>
              </a:ext>
            </a:extLst>
          </p:cNvPr>
          <p:cNvSpPr>
            <a:spLocks noGrp="1"/>
          </p:cNvSpPr>
          <p:nvPr>
            <p:ph type="dt" sz="half" idx="10"/>
          </p:nvPr>
        </p:nvSpPr>
        <p:spPr/>
        <p:txBody>
          <a:bodyPr/>
          <a:lstStyle/>
          <a:p>
            <a:fld id="{81D2DED7-CB5A-A447-AA4F-6C32C73F140C}" type="datetimeFigureOut">
              <a:rPr lang="en-PT" smtClean="0"/>
              <a:t>06/23/2026</a:t>
            </a:fld>
            <a:endParaRPr lang="en-PT"/>
          </a:p>
        </p:txBody>
      </p:sp>
      <p:sp>
        <p:nvSpPr>
          <p:cNvPr id="5" name="Footer Placeholder 4">
            <a:extLst>
              <a:ext uri="{FF2B5EF4-FFF2-40B4-BE49-F238E27FC236}">
                <a16:creationId xmlns:a16="http://schemas.microsoft.com/office/drawing/2014/main" id="{D95FD268-22B6-2840-1DC4-FEF774EA8F5D}"/>
              </a:ext>
            </a:extLst>
          </p:cNvPr>
          <p:cNvSpPr>
            <a:spLocks noGrp="1"/>
          </p:cNvSpPr>
          <p:nvPr>
            <p:ph type="ftr" sz="quarter" idx="11"/>
          </p:nvPr>
        </p:nvSpPr>
        <p:spPr/>
        <p:txBody>
          <a:bodyPr/>
          <a:lstStyle/>
          <a:p>
            <a:endParaRPr lang="en-PT"/>
          </a:p>
        </p:txBody>
      </p:sp>
      <p:sp>
        <p:nvSpPr>
          <p:cNvPr id="6" name="Slide Number Placeholder 5">
            <a:extLst>
              <a:ext uri="{FF2B5EF4-FFF2-40B4-BE49-F238E27FC236}">
                <a16:creationId xmlns:a16="http://schemas.microsoft.com/office/drawing/2014/main" id="{8774DCDD-EA0F-EF67-71DE-DC25D7EA0791}"/>
              </a:ext>
            </a:extLst>
          </p:cNvPr>
          <p:cNvSpPr>
            <a:spLocks noGrp="1"/>
          </p:cNvSpPr>
          <p:nvPr>
            <p:ph type="sldNum" sz="quarter" idx="12"/>
          </p:nvPr>
        </p:nvSpPr>
        <p:spPr/>
        <p:txBody>
          <a:bodyPr/>
          <a:lstStyle/>
          <a:p>
            <a:fld id="{0AC88991-3451-5040-991E-0507456E05DC}" type="slidenum">
              <a:rPr lang="en-PT" smtClean="0"/>
              <a:t>‹#›</a:t>
            </a:fld>
            <a:endParaRPr lang="en-PT"/>
          </a:p>
        </p:txBody>
      </p:sp>
    </p:spTree>
    <p:extLst>
      <p:ext uri="{BB962C8B-B14F-4D97-AF65-F5344CB8AC3E}">
        <p14:creationId xmlns:p14="http://schemas.microsoft.com/office/powerpoint/2010/main" val="4170663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97629-8FBC-C9DC-5617-66B4CB558160}"/>
              </a:ext>
            </a:extLst>
          </p:cNvPr>
          <p:cNvSpPr>
            <a:spLocks noGrp="1"/>
          </p:cNvSpPr>
          <p:nvPr>
            <p:ph type="title"/>
          </p:nvPr>
        </p:nvSpPr>
        <p:spPr/>
        <p:txBody>
          <a:bodyPr/>
          <a:lstStyle/>
          <a:p>
            <a:r>
              <a:rPr lang="en-GB"/>
              <a:t>Click to edit Master title style</a:t>
            </a:r>
            <a:endParaRPr lang="en-PT"/>
          </a:p>
        </p:txBody>
      </p:sp>
      <p:sp>
        <p:nvSpPr>
          <p:cNvPr id="3" name="Content Placeholder 2">
            <a:extLst>
              <a:ext uri="{FF2B5EF4-FFF2-40B4-BE49-F238E27FC236}">
                <a16:creationId xmlns:a16="http://schemas.microsoft.com/office/drawing/2014/main" id="{D0DEA4D8-C2B9-E36D-7007-08A77415C5E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T"/>
          </a:p>
        </p:txBody>
      </p:sp>
      <p:sp>
        <p:nvSpPr>
          <p:cNvPr id="4" name="Date Placeholder 3">
            <a:extLst>
              <a:ext uri="{FF2B5EF4-FFF2-40B4-BE49-F238E27FC236}">
                <a16:creationId xmlns:a16="http://schemas.microsoft.com/office/drawing/2014/main" id="{5531DC3F-C101-E247-2598-32C9DE85C32D}"/>
              </a:ext>
            </a:extLst>
          </p:cNvPr>
          <p:cNvSpPr>
            <a:spLocks noGrp="1"/>
          </p:cNvSpPr>
          <p:nvPr>
            <p:ph type="dt" sz="half" idx="10"/>
          </p:nvPr>
        </p:nvSpPr>
        <p:spPr/>
        <p:txBody>
          <a:bodyPr/>
          <a:lstStyle/>
          <a:p>
            <a:fld id="{81D2DED7-CB5A-A447-AA4F-6C32C73F140C}" type="datetimeFigureOut">
              <a:rPr lang="en-PT" smtClean="0"/>
              <a:t>06/23/2026</a:t>
            </a:fld>
            <a:endParaRPr lang="en-PT"/>
          </a:p>
        </p:txBody>
      </p:sp>
      <p:sp>
        <p:nvSpPr>
          <p:cNvPr id="5" name="Footer Placeholder 4">
            <a:extLst>
              <a:ext uri="{FF2B5EF4-FFF2-40B4-BE49-F238E27FC236}">
                <a16:creationId xmlns:a16="http://schemas.microsoft.com/office/drawing/2014/main" id="{75DC210A-BE0F-C738-BC4E-3F223C65D0D7}"/>
              </a:ext>
            </a:extLst>
          </p:cNvPr>
          <p:cNvSpPr>
            <a:spLocks noGrp="1"/>
          </p:cNvSpPr>
          <p:nvPr>
            <p:ph type="ftr" sz="quarter" idx="11"/>
          </p:nvPr>
        </p:nvSpPr>
        <p:spPr/>
        <p:txBody>
          <a:bodyPr/>
          <a:lstStyle/>
          <a:p>
            <a:endParaRPr lang="en-PT"/>
          </a:p>
        </p:txBody>
      </p:sp>
      <p:sp>
        <p:nvSpPr>
          <p:cNvPr id="6" name="Slide Number Placeholder 5">
            <a:extLst>
              <a:ext uri="{FF2B5EF4-FFF2-40B4-BE49-F238E27FC236}">
                <a16:creationId xmlns:a16="http://schemas.microsoft.com/office/drawing/2014/main" id="{9940D989-77CB-33FE-BC88-60177BD0FDC4}"/>
              </a:ext>
            </a:extLst>
          </p:cNvPr>
          <p:cNvSpPr>
            <a:spLocks noGrp="1"/>
          </p:cNvSpPr>
          <p:nvPr>
            <p:ph type="sldNum" sz="quarter" idx="12"/>
          </p:nvPr>
        </p:nvSpPr>
        <p:spPr/>
        <p:txBody>
          <a:bodyPr/>
          <a:lstStyle/>
          <a:p>
            <a:fld id="{0AC88991-3451-5040-991E-0507456E05DC}" type="slidenum">
              <a:rPr lang="en-PT" smtClean="0"/>
              <a:t>‹#›</a:t>
            </a:fld>
            <a:endParaRPr lang="en-PT"/>
          </a:p>
        </p:txBody>
      </p:sp>
    </p:spTree>
    <p:extLst>
      <p:ext uri="{BB962C8B-B14F-4D97-AF65-F5344CB8AC3E}">
        <p14:creationId xmlns:p14="http://schemas.microsoft.com/office/powerpoint/2010/main" val="3676980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3E206-C554-BF08-591D-F5F3F4040E7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PT"/>
          </a:p>
        </p:txBody>
      </p:sp>
      <p:sp>
        <p:nvSpPr>
          <p:cNvPr id="3" name="Text Placeholder 2">
            <a:extLst>
              <a:ext uri="{FF2B5EF4-FFF2-40B4-BE49-F238E27FC236}">
                <a16:creationId xmlns:a16="http://schemas.microsoft.com/office/drawing/2014/main" id="{B170E763-26C9-6FDB-42A8-8CE26BB0956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E68312E-F583-C73D-CB01-5C1C56A40F9A}"/>
              </a:ext>
            </a:extLst>
          </p:cNvPr>
          <p:cNvSpPr>
            <a:spLocks noGrp="1"/>
          </p:cNvSpPr>
          <p:nvPr>
            <p:ph type="dt" sz="half" idx="10"/>
          </p:nvPr>
        </p:nvSpPr>
        <p:spPr/>
        <p:txBody>
          <a:bodyPr/>
          <a:lstStyle/>
          <a:p>
            <a:fld id="{81D2DED7-CB5A-A447-AA4F-6C32C73F140C}" type="datetimeFigureOut">
              <a:rPr lang="en-PT" smtClean="0"/>
              <a:t>06/23/2026</a:t>
            </a:fld>
            <a:endParaRPr lang="en-PT"/>
          </a:p>
        </p:txBody>
      </p:sp>
      <p:sp>
        <p:nvSpPr>
          <p:cNvPr id="5" name="Footer Placeholder 4">
            <a:extLst>
              <a:ext uri="{FF2B5EF4-FFF2-40B4-BE49-F238E27FC236}">
                <a16:creationId xmlns:a16="http://schemas.microsoft.com/office/drawing/2014/main" id="{20F9C0F4-548C-9962-2E31-7AAB7F06A215}"/>
              </a:ext>
            </a:extLst>
          </p:cNvPr>
          <p:cNvSpPr>
            <a:spLocks noGrp="1"/>
          </p:cNvSpPr>
          <p:nvPr>
            <p:ph type="ftr" sz="quarter" idx="11"/>
          </p:nvPr>
        </p:nvSpPr>
        <p:spPr/>
        <p:txBody>
          <a:bodyPr/>
          <a:lstStyle/>
          <a:p>
            <a:endParaRPr lang="en-PT"/>
          </a:p>
        </p:txBody>
      </p:sp>
      <p:sp>
        <p:nvSpPr>
          <p:cNvPr id="6" name="Slide Number Placeholder 5">
            <a:extLst>
              <a:ext uri="{FF2B5EF4-FFF2-40B4-BE49-F238E27FC236}">
                <a16:creationId xmlns:a16="http://schemas.microsoft.com/office/drawing/2014/main" id="{B029BBDC-6C25-C09F-1F94-C8A1F0D19840}"/>
              </a:ext>
            </a:extLst>
          </p:cNvPr>
          <p:cNvSpPr>
            <a:spLocks noGrp="1"/>
          </p:cNvSpPr>
          <p:nvPr>
            <p:ph type="sldNum" sz="quarter" idx="12"/>
          </p:nvPr>
        </p:nvSpPr>
        <p:spPr/>
        <p:txBody>
          <a:bodyPr/>
          <a:lstStyle/>
          <a:p>
            <a:fld id="{0AC88991-3451-5040-991E-0507456E05DC}" type="slidenum">
              <a:rPr lang="en-PT" smtClean="0"/>
              <a:t>‹#›</a:t>
            </a:fld>
            <a:endParaRPr lang="en-PT"/>
          </a:p>
        </p:txBody>
      </p:sp>
    </p:spTree>
    <p:extLst>
      <p:ext uri="{BB962C8B-B14F-4D97-AF65-F5344CB8AC3E}">
        <p14:creationId xmlns:p14="http://schemas.microsoft.com/office/powerpoint/2010/main" val="3765872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40E3F-8FC8-6196-53B9-9C6A08B4E4F9}"/>
              </a:ext>
            </a:extLst>
          </p:cNvPr>
          <p:cNvSpPr>
            <a:spLocks noGrp="1"/>
          </p:cNvSpPr>
          <p:nvPr>
            <p:ph type="title"/>
          </p:nvPr>
        </p:nvSpPr>
        <p:spPr/>
        <p:txBody>
          <a:bodyPr/>
          <a:lstStyle/>
          <a:p>
            <a:r>
              <a:rPr lang="en-GB"/>
              <a:t>Click to edit Master title style</a:t>
            </a:r>
            <a:endParaRPr lang="en-PT"/>
          </a:p>
        </p:txBody>
      </p:sp>
      <p:sp>
        <p:nvSpPr>
          <p:cNvPr id="3" name="Content Placeholder 2">
            <a:extLst>
              <a:ext uri="{FF2B5EF4-FFF2-40B4-BE49-F238E27FC236}">
                <a16:creationId xmlns:a16="http://schemas.microsoft.com/office/drawing/2014/main" id="{380B6536-A684-1E46-4F1E-6F64340D318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T"/>
          </a:p>
        </p:txBody>
      </p:sp>
      <p:sp>
        <p:nvSpPr>
          <p:cNvPr id="4" name="Content Placeholder 3">
            <a:extLst>
              <a:ext uri="{FF2B5EF4-FFF2-40B4-BE49-F238E27FC236}">
                <a16:creationId xmlns:a16="http://schemas.microsoft.com/office/drawing/2014/main" id="{F2636BB8-B2CB-8434-8C1B-D9B376DB9A2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T"/>
          </a:p>
        </p:txBody>
      </p:sp>
      <p:sp>
        <p:nvSpPr>
          <p:cNvPr id="5" name="Date Placeholder 4">
            <a:extLst>
              <a:ext uri="{FF2B5EF4-FFF2-40B4-BE49-F238E27FC236}">
                <a16:creationId xmlns:a16="http://schemas.microsoft.com/office/drawing/2014/main" id="{1C613FDE-CDE6-FAD7-08C7-5F50A26CE493}"/>
              </a:ext>
            </a:extLst>
          </p:cNvPr>
          <p:cNvSpPr>
            <a:spLocks noGrp="1"/>
          </p:cNvSpPr>
          <p:nvPr>
            <p:ph type="dt" sz="half" idx="10"/>
          </p:nvPr>
        </p:nvSpPr>
        <p:spPr/>
        <p:txBody>
          <a:bodyPr/>
          <a:lstStyle/>
          <a:p>
            <a:fld id="{81D2DED7-CB5A-A447-AA4F-6C32C73F140C}" type="datetimeFigureOut">
              <a:rPr lang="en-PT" smtClean="0"/>
              <a:t>06/23/2026</a:t>
            </a:fld>
            <a:endParaRPr lang="en-PT"/>
          </a:p>
        </p:txBody>
      </p:sp>
      <p:sp>
        <p:nvSpPr>
          <p:cNvPr id="6" name="Footer Placeholder 5">
            <a:extLst>
              <a:ext uri="{FF2B5EF4-FFF2-40B4-BE49-F238E27FC236}">
                <a16:creationId xmlns:a16="http://schemas.microsoft.com/office/drawing/2014/main" id="{5D8D065C-52D4-DCE8-438F-FDF31699EC8E}"/>
              </a:ext>
            </a:extLst>
          </p:cNvPr>
          <p:cNvSpPr>
            <a:spLocks noGrp="1"/>
          </p:cNvSpPr>
          <p:nvPr>
            <p:ph type="ftr" sz="quarter" idx="11"/>
          </p:nvPr>
        </p:nvSpPr>
        <p:spPr/>
        <p:txBody>
          <a:bodyPr/>
          <a:lstStyle/>
          <a:p>
            <a:endParaRPr lang="en-PT"/>
          </a:p>
        </p:txBody>
      </p:sp>
      <p:sp>
        <p:nvSpPr>
          <p:cNvPr id="7" name="Slide Number Placeholder 6">
            <a:extLst>
              <a:ext uri="{FF2B5EF4-FFF2-40B4-BE49-F238E27FC236}">
                <a16:creationId xmlns:a16="http://schemas.microsoft.com/office/drawing/2014/main" id="{C5A83E64-4C61-DAF5-DFB3-FB14B48C0FC8}"/>
              </a:ext>
            </a:extLst>
          </p:cNvPr>
          <p:cNvSpPr>
            <a:spLocks noGrp="1"/>
          </p:cNvSpPr>
          <p:nvPr>
            <p:ph type="sldNum" sz="quarter" idx="12"/>
          </p:nvPr>
        </p:nvSpPr>
        <p:spPr/>
        <p:txBody>
          <a:bodyPr/>
          <a:lstStyle/>
          <a:p>
            <a:fld id="{0AC88991-3451-5040-991E-0507456E05DC}" type="slidenum">
              <a:rPr lang="en-PT" smtClean="0"/>
              <a:t>‹#›</a:t>
            </a:fld>
            <a:endParaRPr lang="en-PT"/>
          </a:p>
        </p:txBody>
      </p:sp>
    </p:spTree>
    <p:extLst>
      <p:ext uri="{BB962C8B-B14F-4D97-AF65-F5344CB8AC3E}">
        <p14:creationId xmlns:p14="http://schemas.microsoft.com/office/powerpoint/2010/main" val="34904991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7DF7E-0F04-E70D-9BD9-DB8A950FA2BD}"/>
              </a:ext>
            </a:extLst>
          </p:cNvPr>
          <p:cNvSpPr>
            <a:spLocks noGrp="1"/>
          </p:cNvSpPr>
          <p:nvPr>
            <p:ph type="title"/>
          </p:nvPr>
        </p:nvSpPr>
        <p:spPr>
          <a:xfrm>
            <a:off x="839788" y="365125"/>
            <a:ext cx="10515600" cy="1325563"/>
          </a:xfrm>
        </p:spPr>
        <p:txBody>
          <a:bodyPr/>
          <a:lstStyle/>
          <a:p>
            <a:r>
              <a:rPr lang="en-GB"/>
              <a:t>Click to edit Master title style</a:t>
            </a:r>
            <a:endParaRPr lang="en-PT"/>
          </a:p>
        </p:txBody>
      </p:sp>
      <p:sp>
        <p:nvSpPr>
          <p:cNvPr id="3" name="Text Placeholder 2">
            <a:extLst>
              <a:ext uri="{FF2B5EF4-FFF2-40B4-BE49-F238E27FC236}">
                <a16:creationId xmlns:a16="http://schemas.microsoft.com/office/drawing/2014/main" id="{6F44745D-FA79-0FAB-28DE-72534C3028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476089D-F914-EFDB-2BC9-7F491BF0861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T"/>
          </a:p>
        </p:txBody>
      </p:sp>
      <p:sp>
        <p:nvSpPr>
          <p:cNvPr id="5" name="Text Placeholder 4">
            <a:extLst>
              <a:ext uri="{FF2B5EF4-FFF2-40B4-BE49-F238E27FC236}">
                <a16:creationId xmlns:a16="http://schemas.microsoft.com/office/drawing/2014/main" id="{D1966EB9-BBD6-2036-09F0-EFD6E0B80F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9BD4A12-BD76-13E3-FBC9-4DB2E5B92DD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T"/>
          </a:p>
        </p:txBody>
      </p:sp>
      <p:sp>
        <p:nvSpPr>
          <p:cNvPr id="7" name="Date Placeholder 6">
            <a:extLst>
              <a:ext uri="{FF2B5EF4-FFF2-40B4-BE49-F238E27FC236}">
                <a16:creationId xmlns:a16="http://schemas.microsoft.com/office/drawing/2014/main" id="{D445DFC6-722A-FFFA-DB54-F37CBE0AD111}"/>
              </a:ext>
            </a:extLst>
          </p:cNvPr>
          <p:cNvSpPr>
            <a:spLocks noGrp="1"/>
          </p:cNvSpPr>
          <p:nvPr>
            <p:ph type="dt" sz="half" idx="10"/>
          </p:nvPr>
        </p:nvSpPr>
        <p:spPr/>
        <p:txBody>
          <a:bodyPr/>
          <a:lstStyle/>
          <a:p>
            <a:fld id="{81D2DED7-CB5A-A447-AA4F-6C32C73F140C}" type="datetimeFigureOut">
              <a:rPr lang="en-PT" smtClean="0"/>
              <a:t>06/23/2026</a:t>
            </a:fld>
            <a:endParaRPr lang="en-PT"/>
          </a:p>
        </p:txBody>
      </p:sp>
      <p:sp>
        <p:nvSpPr>
          <p:cNvPr id="8" name="Footer Placeholder 7">
            <a:extLst>
              <a:ext uri="{FF2B5EF4-FFF2-40B4-BE49-F238E27FC236}">
                <a16:creationId xmlns:a16="http://schemas.microsoft.com/office/drawing/2014/main" id="{3DAA70DD-B300-B230-CFF5-24720EB14325}"/>
              </a:ext>
            </a:extLst>
          </p:cNvPr>
          <p:cNvSpPr>
            <a:spLocks noGrp="1"/>
          </p:cNvSpPr>
          <p:nvPr>
            <p:ph type="ftr" sz="quarter" idx="11"/>
          </p:nvPr>
        </p:nvSpPr>
        <p:spPr/>
        <p:txBody>
          <a:bodyPr/>
          <a:lstStyle/>
          <a:p>
            <a:endParaRPr lang="en-PT"/>
          </a:p>
        </p:txBody>
      </p:sp>
      <p:sp>
        <p:nvSpPr>
          <p:cNvPr id="9" name="Slide Number Placeholder 8">
            <a:extLst>
              <a:ext uri="{FF2B5EF4-FFF2-40B4-BE49-F238E27FC236}">
                <a16:creationId xmlns:a16="http://schemas.microsoft.com/office/drawing/2014/main" id="{39C853D3-ED23-9C10-AFD4-2AFB9D7A369D}"/>
              </a:ext>
            </a:extLst>
          </p:cNvPr>
          <p:cNvSpPr>
            <a:spLocks noGrp="1"/>
          </p:cNvSpPr>
          <p:nvPr>
            <p:ph type="sldNum" sz="quarter" idx="12"/>
          </p:nvPr>
        </p:nvSpPr>
        <p:spPr/>
        <p:txBody>
          <a:bodyPr/>
          <a:lstStyle/>
          <a:p>
            <a:fld id="{0AC88991-3451-5040-991E-0507456E05DC}" type="slidenum">
              <a:rPr lang="en-PT" smtClean="0"/>
              <a:t>‹#›</a:t>
            </a:fld>
            <a:endParaRPr lang="en-PT"/>
          </a:p>
        </p:txBody>
      </p:sp>
    </p:spTree>
    <p:extLst>
      <p:ext uri="{BB962C8B-B14F-4D97-AF65-F5344CB8AC3E}">
        <p14:creationId xmlns:p14="http://schemas.microsoft.com/office/powerpoint/2010/main" val="1818483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BFE62-BF6A-B052-E47F-46A8198A3E2F}"/>
              </a:ext>
            </a:extLst>
          </p:cNvPr>
          <p:cNvSpPr>
            <a:spLocks noGrp="1"/>
          </p:cNvSpPr>
          <p:nvPr>
            <p:ph type="title"/>
          </p:nvPr>
        </p:nvSpPr>
        <p:spPr/>
        <p:txBody>
          <a:bodyPr/>
          <a:lstStyle/>
          <a:p>
            <a:r>
              <a:rPr lang="en-GB"/>
              <a:t>Click to edit Master title style</a:t>
            </a:r>
            <a:endParaRPr lang="en-PT"/>
          </a:p>
        </p:txBody>
      </p:sp>
      <p:sp>
        <p:nvSpPr>
          <p:cNvPr id="3" name="Date Placeholder 2">
            <a:extLst>
              <a:ext uri="{FF2B5EF4-FFF2-40B4-BE49-F238E27FC236}">
                <a16:creationId xmlns:a16="http://schemas.microsoft.com/office/drawing/2014/main" id="{4739AF04-91DD-124C-8E4A-13F46A867B7C}"/>
              </a:ext>
            </a:extLst>
          </p:cNvPr>
          <p:cNvSpPr>
            <a:spLocks noGrp="1"/>
          </p:cNvSpPr>
          <p:nvPr>
            <p:ph type="dt" sz="half" idx="10"/>
          </p:nvPr>
        </p:nvSpPr>
        <p:spPr/>
        <p:txBody>
          <a:bodyPr/>
          <a:lstStyle/>
          <a:p>
            <a:fld id="{81D2DED7-CB5A-A447-AA4F-6C32C73F140C}" type="datetimeFigureOut">
              <a:rPr lang="en-PT" smtClean="0"/>
              <a:t>06/23/2026</a:t>
            </a:fld>
            <a:endParaRPr lang="en-PT"/>
          </a:p>
        </p:txBody>
      </p:sp>
      <p:sp>
        <p:nvSpPr>
          <p:cNvPr id="4" name="Footer Placeholder 3">
            <a:extLst>
              <a:ext uri="{FF2B5EF4-FFF2-40B4-BE49-F238E27FC236}">
                <a16:creationId xmlns:a16="http://schemas.microsoft.com/office/drawing/2014/main" id="{24C6B5D4-6CDA-6753-2B18-15E7414A86B5}"/>
              </a:ext>
            </a:extLst>
          </p:cNvPr>
          <p:cNvSpPr>
            <a:spLocks noGrp="1"/>
          </p:cNvSpPr>
          <p:nvPr>
            <p:ph type="ftr" sz="quarter" idx="11"/>
          </p:nvPr>
        </p:nvSpPr>
        <p:spPr/>
        <p:txBody>
          <a:bodyPr/>
          <a:lstStyle/>
          <a:p>
            <a:endParaRPr lang="en-PT"/>
          </a:p>
        </p:txBody>
      </p:sp>
      <p:sp>
        <p:nvSpPr>
          <p:cNvPr id="5" name="Slide Number Placeholder 4">
            <a:extLst>
              <a:ext uri="{FF2B5EF4-FFF2-40B4-BE49-F238E27FC236}">
                <a16:creationId xmlns:a16="http://schemas.microsoft.com/office/drawing/2014/main" id="{AD63BBB3-94C3-015A-82FB-4C1734CFDAB6}"/>
              </a:ext>
            </a:extLst>
          </p:cNvPr>
          <p:cNvSpPr>
            <a:spLocks noGrp="1"/>
          </p:cNvSpPr>
          <p:nvPr>
            <p:ph type="sldNum" sz="quarter" idx="12"/>
          </p:nvPr>
        </p:nvSpPr>
        <p:spPr/>
        <p:txBody>
          <a:bodyPr/>
          <a:lstStyle/>
          <a:p>
            <a:fld id="{0AC88991-3451-5040-991E-0507456E05DC}" type="slidenum">
              <a:rPr lang="en-PT" smtClean="0"/>
              <a:t>‹#›</a:t>
            </a:fld>
            <a:endParaRPr lang="en-PT"/>
          </a:p>
        </p:txBody>
      </p:sp>
    </p:spTree>
    <p:extLst>
      <p:ext uri="{BB962C8B-B14F-4D97-AF65-F5344CB8AC3E}">
        <p14:creationId xmlns:p14="http://schemas.microsoft.com/office/powerpoint/2010/main" val="20686245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2C075E-B6A2-6159-CF98-A579873C32B6}"/>
              </a:ext>
            </a:extLst>
          </p:cNvPr>
          <p:cNvSpPr>
            <a:spLocks noGrp="1"/>
          </p:cNvSpPr>
          <p:nvPr>
            <p:ph type="dt" sz="half" idx="10"/>
          </p:nvPr>
        </p:nvSpPr>
        <p:spPr/>
        <p:txBody>
          <a:bodyPr/>
          <a:lstStyle/>
          <a:p>
            <a:fld id="{81D2DED7-CB5A-A447-AA4F-6C32C73F140C}" type="datetimeFigureOut">
              <a:rPr lang="en-PT" smtClean="0"/>
              <a:t>06/23/2026</a:t>
            </a:fld>
            <a:endParaRPr lang="en-PT"/>
          </a:p>
        </p:txBody>
      </p:sp>
      <p:sp>
        <p:nvSpPr>
          <p:cNvPr id="3" name="Footer Placeholder 2">
            <a:extLst>
              <a:ext uri="{FF2B5EF4-FFF2-40B4-BE49-F238E27FC236}">
                <a16:creationId xmlns:a16="http://schemas.microsoft.com/office/drawing/2014/main" id="{CF515EC3-92D4-702B-06B5-A1886DE4F45E}"/>
              </a:ext>
            </a:extLst>
          </p:cNvPr>
          <p:cNvSpPr>
            <a:spLocks noGrp="1"/>
          </p:cNvSpPr>
          <p:nvPr>
            <p:ph type="ftr" sz="quarter" idx="11"/>
          </p:nvPr>
        </p:nvSpPr>
        <p:spPr/>
        <p:txBody>
          <a:bodyPr/>
          <a:lstStyle/>
          <a:p>
            <a:endParaRPr lang="en-PT"/>
          </a:p>
        </p:txBody>
      </p:sp>
      <p:sp>
        <p:nvSpPr>
          <p:cNvPr id="4" name="Slide Number Placeholder 3">
            <a:extLst>
              <a:ext uri="{FF2B5EF4-FFF2-40B4-BE49-F238E27FC236}">
                <a16:creationId xmlns:a16="http://schemas.microsoft.com/office/drawing/2014/main" id="{B4357B8F-79B7-F947-2567-E04B20C53FD1}"/>
              </a:ext>
            </a:extLst>
          </p:cNvPr>
          <p:cNvSpPr>
            <a:spLocks noGrp="1"/>
          </p:cNvSpPr>
          <p:nvPr>
            <p:ph type="sldNum" sz="quarter" idx="12"/>
          </p:nvPr>
        </p:nvSpPr>
        <p:spPr/>
        <p:txBody>
          <a:bodyPr/>
          <a:lstStyle/>
          <a:p>
            <a:fld id="{0AC88991-3451-5040-991E-0507456E05DC}" type="slidenum">
              <a:rPr lang="en-PT" smtClean="0"/>
              <a:t>‹#›</a:t>
            </a:fld>
            <a:endParaRPr lang="en-PT"/>
          </a:p>
        </p:txBody>
      </p:sp>
    </p:spTree>
    <p:extLst>
      <p:ext uri="{BB962C8B-B14F-4D97-AF65-F5344CB8AC3E}">
        <p14:creationId xmlns:p14="http://schemas.microsoft.com/office/powerpoint/2010/main" val="2015240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15A67-CD7B-AB02-4F99-2C791E96BFF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PT"/>
          </a:p>
        </p:txBody>
      </p:sp>
      <p:sp>
        <p:nvSpPr>
          <p:cNvPr id="3" name="Content Placeholder 2">
            <a:extLst>
              <a:ext uri="{FF2B5EF4-FFF2-40B4-BE49-F238E27FC236}">
                <a16:creationId xmlns:a16="http://schemas.microsoft.com/office/drawing/2014/main" id="{3BACE602-6BAA-355C-F991-7B4907C2B7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T"/>
          </a:p>
        </p:txBody>
      </p:sp>
      <p:sp>
        <p:nvSpPr>
          <p:cNvPr id="4" name="Text Placeholder 3">
            <a:extLst>
              <a:ext uri="{FF2B5EF4-FFF2-40B4-BE49-F238E27FC236}">
                <a16:creationId xmlns:a16="http://schemas.microsoft.com/office/drawing/2014/main" id="{BB85049C-D48D-3182-1351-9B9748C723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079A633-60C6-9FFE-C007-00ED5FBA80DC}"/>
              </a:ext>
            </a:extLst>
          </p:cNvPr>
          <p:cNvSpPr>
            <a:spLocks noGrp="1"/>
          </p:cNvSpPr>
          <p:nvPr>
            <p:ph type="dt" sz="half" idx="10"/>
          </p:nvPr>
        </p:nvSpPr>
        <p:spPr/>
        <p:txBody>
          <a:bodyPr/>
          <a:lstStyle/>
          <a:p>
            <a:fld id="{81D2DED7-CB5A-A447-AA4F-6C32C73F140C}" type="datetimeFigureOut">
              <a:rPr lang="en-PT" smtClean="0"/>
              <a:t>06/23/2026</a:t>
            </a:fld>
            <a:endParaRPr lang="en-PT"/>
          </a:p>
        </p:txBody>
      </p:sp>
      <p:sp>
        <p:nvSpPr>
          <p:cNvPr id="6" name="Footer Placeholder 5">
            <a:extLst>
              <a:ext uri="{FF2B5EF4-FFF2-40B4-BE49-F238E27FC236}">
                <a16:creationId xmlns:a16="http://schemas.microsoft.com/office/drawing/2014/main" id="{D80A5B31-DC76-5788-F223-B186F0B211CC}"/>
              </a:ext>
            </a:extLst>
          </p:cNvPr>
          <p:cNvSpPr>
            <a:spLocks noGrp="1"/>
          </p:cNvSpPr>
          <p:nvPr>
            <p:ph type="ftr" sz="quarter" idx="11"/>
          </p:nvPr>
        </p:nvSpPr>
        <p:spPr/>
        <p:txBody>
          <a:bodyPr/>
          <a:lstStyle/>
          <a:p>
            <a:endParaRPr lang="en-PT"/>
          </a:p>
        </p:txBody>
      </p:sp>
      <p:sp>
        <p:nvSpPr>
          <p:cNvPr id="7" name="Slide Number Placeholder 6">
            <a:extLst>
              <a:ext uri="{FF2B5EF4-FFF2-40B4-BE49-F238E27FC236}">
                <a16:creationId xmlns:a16="http://schemas.microsoft.com/office/drawing/2014/main" id="{777CE63B-3EF8-EFA4-A6D9-67C5DD0A676F}"/>
              </a:ext>
            </a:extLst>
          </p:cNvPr>
          <p:cNvSpPr>
            <a:spLocks noGrp="1"/>
          </p:cNvSpPr>
          <p:nvPr>
            <p:ph type="sldNum" sz="quarter" idx="12"/>
          </p:nvPr>
        </p:nvSpPr>
        <p:spPr/>
        <p:txBody>
          <a:bodyPr/>
          <a:lstStyle/>
          <a:p>
            <a:fld id="{0AC88991-3451-5040-991E-0507456E05DC}" type="slidenum">
              <a:rPr lang="en-PT" smtClean="0"/>
              <a:t>‹#›</a:t>
            </a:fld>
            <a:endParaRPr lang="en-PT"/>
          </a:p>
        </p:txBody>
      </p:sp>
    </p:spTree>
    <p:extLst>
      <p:ext uri="{BB962C8B-B14F-4D97-AF65-F5344CB8AC3E}">
        <p14:creationId xmlns:p14="http://schemas.microsoft.com/office/powerpoint/2010/main" val="639848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7C2C1-8A17-163E-449D-356948B0328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PT"/>
          </a:p>
        </p:txBody>
      </p:sp>
      <p:sp>
        <p:nvSpPr>
          <p:cNvPr id="3" name="Picture Placeholder 2">
            <a:extLst>
              <a:ext uri="{FF2B5EF4-FFF2-40B4-BE49-F238E27FC236}">
                <a16:creationId xmlns:a16="http://schemas.microsoft.com/office/drawing/2014/main" id="{A0252BC0-2A3E-B8E7-D255-C2A2FC4964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PT"/>
          </a:p>
        </p:txBody>
      </p:sp>
      <p:sp>
        <p:nvSpPr>
          <p:cNvPr id="4" name="Text Placeholder 3">
            <a:extLst>
              <a:ext uri="{FF2B5EF4-FFF2-40B4-BE49-F238E27FC236}">
                <a16:creationId xmlns:a16="http://schemas.microsoft.com/office/drawing/2014/main" id="{A9A34EDC-D98A-C4A3-2928-05D262EFE8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EDA4350-9AE8-32A1-6930-69397B39E9BD}"/>
              </a:ext>
            </a:extLst>
          </p:cNvPr>
          <p:cNvSpPr>
            <a:spLocks noGrp="1"/>
          </p:cNvSpPr>
          <p:nvPr>
            <p:ph type="dt" sz="half" idx="10"/>
          </p:nvPr>
        </p:nvSpPr>
        <p:spPr/>
        <p:txBody>
          <a:bodyPr/>
          <a:lstStyle/>
          <a:p>
            <a:fld id="{81D2DED7-CB5A-A447-AA4F-6C32C73F140C}" type="datetimeFigureOut">
              <a:rPr lang="en-PT" smtClean="0"/>
              <a:t>06/23/2026</a:t>
            </a:fld>
            <a:endParaRPr lang="en-PT"/>
          </a:p>
        </p:txBody>
      </p:sp>
      <p:sp>
        <p:nvSpPr>
          <p:cNvPr id="6" name="Footer Placeholder 5">
            <a:extLst>
              <a:ext uri="{FF2B5EF4-FFF2-40B4-BE49-F238E27FC236}">
                <a16:creationId xmlns:a16="http://schemas.microsoft.com/office/drawing/2014/main" id="{8C241509-8AEC-169D-5AA9-74387BF2F5BA}"/>
              </a:ext>
            </a:extLst>
          </p:cNvPr>
          <p:cNvSpPr>
            <a:spLocks noGrp="1"/>
          </p:cNvSpPr>
          <p:nvPr>
            <p:ph type="ftr" sz="quarter" idx="11"/>
          </p:nvPr>
        </p:nvSpPr>
        <p:spPr/>
        <p:txBody>
          <a:bodyPr/>
          <a:lstStyle/>
          <a:p>
            <a:endParaRPr lang="en-PT"/>
          </a:p>
        </p:txBody>
      </p:sp>
      <p:sp>
        <p:nvSpPr>
          <p:cNvPr id="7" name="Slide Number Placeholder 6">
            <a:extLst>
              <a:ext uri="{FF2B5EF4-FFF2-40B4-BE49-F238E27FC236}">
                <a16:creationId xmlns:a16="http://schemas.microsoft.com/office/drawing/2014/main" id="{FB745BF4-5333-58A6-121F-27B4C6711735}"/>
              </a:ext>
            </a:extLst>
          </p:cNvPr>
          <p:cNvSpPr>
            <a:spLocks noGrp="1"/>
          </p:cNvSpPr>
          <p:nvPr>
            <p:ph type="sldNum" sz="quarter" idx="12"/>
          </p:nvPr>
        </p:nvSpPr>
        <p:spPr/>
        <p:txBody>
          <a:bodyPr/>
          <a:lstStyle/>
          <a:p>
            <a:fld id="{0AC88991-3451-5040-991E-0507456E05DC}" type="slidenum">
              <a:rPr lang="en-PT" smtClean="0"/>
              <a:t>‹#›</a:t>
            </a:fld>
            <a:endParaRPr lang="en-PT"/>
          </a:p>
        </p:txBody>
      </p:sp>
    </p:spTree>
    <p:extLst>
      <p:ext uri="{BB962C8B-B14F-4D97-AF65-F5344CB8AC3E}">
        <p14:creationId xmlns:p14="http://schemas.microsoft.com/office/powerpoint/2010/main" val="36868672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F29CE-BEB7-6CA6-8786-72FF77FF0208}"/>
              </a:ext>
            </a:extLst>
          </p:cNvPr>
          <p:cNvSpPr>
            <a:spLocks noGrp="1"/>
          </p:cNvSpPr>
          <p:nvPr>
            <p:ph type="title"/>
          </p:nvPr>
        </p:nvSpPr>
        <p:spPr/>
        <p:txBody>
          <a:bodyPr/>
          <a:lstStyle/>
          <a:p>
            <a:r>
              <a:rPr lang="en-GB"/>
              <a:t>Click to edit Master title style</a:t>
            </a:r>
            <a:endParaRPr lang="en-PT"/>
          </a:p>
        </p:txBody>
      </p:sp>
      <p:sp>
        <p:nvSpPr>
          <p:cNvPr id="3" name="Vertical Text Placeholder 2">
            <a:extLst>
              <a:ext uri="{FF2B5EF4-FFF2-40B4-BE49-F238E27FC236}">
                <a16:creationId xmlns:a16="http://schemas.microsoft.com/office/drawing/2014/main" id="{E858D1A0-2376-6D6B-6F11-A0BC0FEC423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T"/>
          </a:p>
        </p:txBody>
      </p:sp>
      <p:sp>
        <p:nvSpPr>
          <p:cNvPr id="4" name="Date Placeholder 3">
            <a:extLst>
              <a:ext uri="{FF2B5EF4-FFF2-40B4-BE49-F238E27FC236}">
                <a16:creationId xmlns:a16="http://schemas.microsoft.com/office/drawing/2014/main" id="{831295DB-9F0D-DFD6-8C1B-4AC47678FF5A}"/>
              </a:ext>
            </a:extLst>
          </p:cNvPr>
          <p:cNvSpPr>
            <a:spLocks noGrp="1"/>
          </p:cNvSpPr>
          <p:nvPr>
            <p:ph type="dt" sz="half" idx="10"/>
          </p:nvPr>
        </p:nvSpPr>
        <p:spPr/>
        <p:txBody>
          <a:bodyPr/>
          <a:lstStyle/>
          <a:p>
            <a:fld id="{81D2DED7-CB5A-A447-AA4F-6C32C73F140C}" type="datetimeFigureOut">
              <a:rPr lang="en-PT" smtClean="0"/>
              <a:t>06/23/2026</a:t>
            </a:fld>
            <a:endParaRPr lang="en-PT"/>
          </a:p>
        </p:txBody>
      </p:sp>
      <p:sp>
        <p:nvSpPr>
          <p:cNvPr id="5" name="Footer Placeholder 4">
            <a:extLst>
              <a:ext uri="{FF2B5EF4-FFF2-40B4-BE49-F238E27FC236}">
                <a16:creationId xmlns:a16="http://schemas.microsoft.com/office/drawing/2014/main" id="{00709617-0A3C-DBDB-8694-80E88BE44C50}"/>
              </a:ext>
            </a:extLst>
          </p:cNvPr>
          <p:cNvSpPr>
            <a:spLocks noGrp="1"/>
          </p:cNvSpPr>
          <p:nvPr>
            <p:ph type="ftr" sz="quarter" idx="11"/>
          </p:nvPr>
        </p:nvSpPr>
        <p:spPr/>
        <p:txBody>
          <a:bodyPr/>
          <a:lstStyle/>
          <a:p>
            <a:endParaRPr lang="en-PT"/>
          </a:p>
        </p:txBody>
      </p:sp>
      <p:sp>
        <p:nvSpPr>
          <p:cNvPr id="6" name="Slide Number Placeholder 5">
            <a:extLst>
              <a:ext uri="{FF2B5EF4-FFF2-40B4-BE49-F238E27FC236}">
                <a16:creationId xmlns:a16="http://schemas.microsoft.com/office/drawing/2014/main" id="{DD7DFA7E-0856-30EF-07FB-2943D21B6B79}"/>
              </a:ext>
            </a:extLst>
          </p:cNvPr>
          <p:cNvSpPr>
            <a:spLocks noGrp="1"/>
          </p:cNvSpPr>
          <p:nvPr>
            <p:ph type="sldNum" sz="quarter" idx="12"/>
          </p:nvPr>
        </p:nvSpPr>
        <p:spPr/>
        <p:txBody>
          <a:bodyPr/>
          <a:lstStyle/>
          <a:p>
            <a:fld id="{0AC88991-3451-5040-991E-0507456E05DC}" type="slidenum">
              <a:rPr lang="en-PT" smtClean="0"/>
              <a:t>‹#›</a:t>
            </a:fld>
            <a:endParaRPr lang="en-PT"/>
          </a:p>
        </p:txBody>
      </p:sp>
    </p:spTree>
    <p:extLst>
      <p:ext uri="{BB962C8B-B14F-4D97-AF65-F5344CB8AC3E}">
        <p14:creationId xmlns:p14="http://schemas.microsoft.com/office/powerpoint/2010/main" val="467482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A59F38-9BDC-9DFC-EF99-9BF51B68E96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PT"/>
          </a:p>
        </p:txBody>
      </p:sp>
      <p:sp>
        <p:nvSpPr>
          <p:cNvPr id="3" name="Vertical Text Placeholder 2">
            <a:extLst>
              <a:ext uri="{FF2B5EF4-FFF2-40B4-BE49-F238E27FC236}">
                <a16:creationId xmlns:a16="http://schemas.microsoft.com/office/drawing/2014/main" id="{6B990F71-2296-B45E-5575-61063949EE7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T"/>
          </a:p>
        </p:txBody>
      </p:sp>
      <p:sp>
        <p:nvSpPr>
          <p:cNvPr id="4" name="Date Placeholder 3">
            <a:extLst>
              <a:ext uri="{FF2B5EF4-FFF2-40B4-BE49-F238E27FC236}">
                <a16:creationId xmlns:a16="http://schemas.microsoft.com/office/drawing/2014/main" id="{5277DB2C-F821-C165-D9B0-6A0D58F6C1F5}"/>
              </a:ext>
            </a:extLst>
          </p:cNvPr>
          <p:cNvSpPr>
            <a:spLocks noGrp="1"/>
          </p:cNvSpPr>
          <p:nvPr>
            <p:ph type="dt" sz="half" idx="10"/>
          </p:nvPr>
        </p:nvSpPr>
        <p:spPr/>
        <p:txBody>
          <a:bodyPr/>
          <a:lstStyle/>
          <a:p>
            <a:fld id="{81D2DED7-CB5A-A447-AA4F-6C32C73F140C}" type="datetimeFigureOut">
              <a:rPr lang="en-PT" smtClean="0"/>
              <a:t>06/23/2026</a:t>
            </a:fld>
            <a:endParaRPr lang="en-PT"/>
          </a:p>
        </p:txBody>
      </p:sp>
      <p:sp>
        <p:nvSpPr>
          <p:cNvPr id="5" name="Footer Placeholder 4">
            <a:extLst>
              <a:ext uri="{FF2B5EF4-FFF2-40B4-BE49-F238E27FC236}">
                <a16:creationId xmlns:a16="http://schemas.microsoft.com/office/drawing/2014/main" id="{D1619A3A-73FE-C581-C665-CA27F84C7D18}"/>
              </a:ext>
            </a:extLst>
          </p:cNvPr>
          <p:cNvSpPr>
            <a:spLocks noGrp="1"/>
          </p:cNvSpPr>
          <p:nvPr>
            <p:ph type="ftr" sz="quarter" idx="11"/>
          </p:nvPr>
        </p:nvSpPr>
        <p:spPr/>
        <p:txBody>
          <a:bodyPr/>
          <a:lstStyle/>
          <a:p>
            <a:endParaRPr lang="en-PT"/>
          </a:p>
        </p:txBody>
      </p:sp>
      <p:sp>
        <p:nvSpPr>
          <p:cNvPr id="6" name="Slide Number Placeholder 5">
            <a:extLst>
              <a:ext uri="{FF2B5EF4-FFF2-40B4-BE49-F238E27FC236}">
                <a16:creationId xmlns:a16="http://schemas.microsoft.com/office/drawing/2014/main" id="{C07FDE39-CE87-E3A1-ACA1-CD0D26B95A53}"/>
              </a:ext>
            </a:extLst>
          </p:cNvPr>
          <p:cNvSpPr>
            <a:spLocks noGrp="1"/>
          </p:cNvSpPr>
          <p:nvPr>
            <p:ph type="sldNum" sz="quarter" idx="12"/>
          </p:nvPr>
        </p:nvSpPr>
        <p:spPr/>
        <p:txBody>
          <a:bodyPr/>
          <a:lstStyle/>
          <a:p>
            <a:fld id="{0AC88991-3451-5040-991E-0507456E05DC}" type="slidenum">
              <a:rPr lang="en-PT" smtClean="0"/>
              <a:t>‹#›</a:t>
            </a:fld>
            <a:endParaRPr lang="en-PT"/>
          </a:p>
        </p:txBody>
      </p:sp>
    </p:spTree>
    <p:extLst>
      <p:ext uri="{BB962C8B-B14F-4D97-AF65-F5344CB8AC3E}">
        <p14:creationId xmlns:p14="http://schemas.microsoft.com/office/powerpoint/2010/main" val="35451338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CF1CDA-655A-3593-16CA-2CC14520C6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PT"/>
          </a:p>
        </p:txBody>
      </p:sp>
      <p:sp>
        <p:nvSpPr>
          <p:cNvPr id="3" name="Text Placeholder 2">
            <a:extLst>
              <a:ext uri="{FF2B5EF4-FFF2-40B4-BE49-F238E27FC236}">
                <a16:creationId xmlns:a16="http://schemas.microsoft.com/office/drawing/2014/main" id="{67DEDAF0-12ED-3CA1-9623-32E24F3568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T"/>
          </a:p>
        </p:txBody>
      </p:sp>
      <p:sp>
        <p:nvSpPr>
          <p:cNvPr id="4" name="Date Placeholder 3">
            <a:extLst>
              <a:ext uri="{FF2B5EF4-FFF2-40B4-BE49-F238E27FC236}">
                <a16:creationId xmlns:a16="http://schemas.microsoft.com/office/drawing/2014/main" id="{47A191C1-4E97-4558-4CD0-D1A0093D07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1D2DED7-CB5A-A447-AA4F-6C32C73F140C}" type="datetimeFigureOut">
              <a:rPr lang="en-PT" smtClean="0"/>
              <a:t>06/23/2026</a:t>
            </a:fld>
            <a:endParaRPr lang="en-PT"/>
          </a:p>
        </p:txBody>
      </p:sp>
      <p:sp>
        <p:nvSpPr>
          <p:cNvPr id="5" name="Footer Placeholder 4">
            <a:extLst>
              <a:ext uri="{FF2B5EF4-FFF2-40B4-BE49-F238E27FC236}">
                <a16:creationId xmlns:a16="http://schemas.microsoft.com/office/drawing/2014/main" id="{01DFF72F-0D26-7462-B067-2B71A900F1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PT"/>
          </a:p>
        </p:txBody>
      </p:sp>
      <p:sp>
        <p:nvSpPr>
          <p:cNvPr id="6" name="Slide Number Placeholder 5">
            <a:extLst>
              <a:ext uri="{FF2B5EF4-FFF2-40B4-BE49-F238E27FC236}">
                <a16:creationId xmlns:a16="http://schemas.microsoft.com/office/drawing/2014/main" id="{AF140DA2-E789-F75A-F1F8-497F8D0E64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AC88991-3451-5040-991E-0507456E05DC}" type="slidenum">
              <a:rPr lang="en-PT" smtClean="0"/>
              <a:t>‹#›</a:t>
            </a:fld>
            <a:endParaRPr lang="en-PT"/>
          </a:p>
        </p:txBody>
      </p:sp>
    </p:spTree>
    <p:extLst>
      <p:ext uri="{BB962C8B-B14F-4D97-AF65-F5344CB8AC3E}">
        <p14:creationId xmlns:p14="http://schemas.microsoft.com/office/powerpoint/2010/main" val="16092779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image" Target="../media/image3.jpe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openxmlformats.org/officeDocument/2006/relationships/hyperlink" Target="https://www.nice.org.uk/guidance/ph49" TargetMode="External"/><Relationship Id="rId13" Type="http://schemas.openxmlformats.org/officeDocument/2006/relationships/hyperlink" Target="https://www.ons.gov.uk/peoplepopulationandcommunity/wellbeing" TargetMode="External"/><Relationship Id="rId18" Type="http://schemas.openxmlformats.org/officeDocument/2006/relationships/hyperlink" Target="https://www.youngminds.org.uk/about-us/media-centre/media-facts-and-statistics/" TargetMode="External"/><Relationship Id="rId3" Type="http://schemas.openxmlformats.org/officeDocument/2006/relationships/hyperlink" Target="https://www.gov.uk/government/consultations/mental-health-and-wellbeing-plan-discussion-paper-and-call-for-evidence/mental-health-and-wellbeing-plan-discussion-paper" TargetMode="External"/><Relationship Id="rId7" Type="http://schemas.openxmlformats.org/officeDocument/2006/relationships/hyperlink" Target="https://www.nice.org.uk/guidance/ng134" TargetMode="External"/><Relationship Id="rId12" Type="http://schemas.openxmlformats.org/officeDocument/2006/relationships/hyperlink" Target="https://www.simplypsychology.org/social-cognitive-theory.html" TargetMode="External"/><Relationship Id="rId17" Type="http://schemas.openxmlformats.org/officeDocument/2006/relationships/hyperlink" Target="https://www.who.int/publications/i/item/9789240020924" TargetMode="External"/><Relationship Id="rId2" Type="http://schemas.openxmlformats.org/officeDocument/2006/relationships/hyperlink" Target="https://psycnet.apa.org/record/1985-98423-000" TargetMode="External"/><Relationship Id="rId16" Type="http://schemas.openxmlformats.org/officeDocument/2006/relationships/hyperlink" Target="https://www.who.int/teams/health-promotion/enhanced-wellbeing/first-global-conference" TargetMode="External"/><Relationship Id="rId1" Type="http://schemas.openxmlformats.org/officeDocument/2006/relationships/slideLayout" Target="../slideLayouts/slideLayout2.xml"/><Relationship Id="rId6" Type="http://schemas.openxmlformats.org/officeDocument/2006/relationships/hyperlink" Target="https://www.elsevier.com/books/foundations-for-health-promotion/naidoo/978-0-7020-5443-2" TargetMode="External"/><Relationship Id="rId11" Type="http://schemas.openxmlformats.org/officeDocument/2006/relationships/hyperlink" Target="https://www.england.nhs.uk/mental-health/adults/nhs-talking-therapies/" TargetMode="External"/><Relationship Id="rId5" Type="http://schemas.openxmlformats.org/officeDocument/2006/relationships/hyperlink" Target="https://www.mentalhealth.org.uk/explore-mental-health/statistics/children-young-people-statistics" TargetMode="External"/><Relationship Id="rId15" Type="http://schemas.openxmlformats.org/officeDocument/2006/relationships/hyperlink" Target="https://www.rcpsych.ac.uk/mental-health/parents-and-young-people" TargetMode="External"/><Relationship Id="rId10" Type="http://schemas.openxmlformats.org/officeDocument/2006/relationships/hyperlink" Target="https://www.longtermplan.nhs.uk/publication/nhs-long-term-plan/" TargetMode="External"/><Relationship Id="rId4" Type="http://schemas.openxmlformats.org/officeDocument/2006/relationships/hyperlink" Target="https://www.wiley.com/en-us/Health+Behavior%3A+Theory%2C+Research%2C+and+Practice%2C+5th+Edition-p-9781118628980" TargetMode="External"/><Relationship Id="rId9" Type="http://schemas.openxmlformats.org/officeDocument/2006/relationships/hyperlink" Target="https://digital.nhs.uk/data-and-information/publications/statistical/mental-health-of-children-and-young-people-in-england" TargetMode="External"/><Relationship Id="rId14" Type="http://schemas.openxmlformats.org/officeDocument/2006/relationships/hyperlink" Target="https://www.gov.uk/government/publications/promoting-children-and-young-peoples-emotional-health-and-wellbe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C7E400F-320A-07DC-A61D-54A0440A645A}"/>
              </a:ext>
            </a:extLst>
          </p:cNvPr>
          <p:cNvSpPr txBox="1"/>
          <p:nvPr/>
        </p:nvSpPr>
        <p:spPr>
          <a:xfrm>
            <a:off x="2165710" y="3899065"/>
            <a:ext cx="6104658" cy="954107"/>
          </a:xfrm>
          <a:prstGeom prst="rect">
            <a:avLst/>
          </a:prstGeom>
          <a:noFill/>
        </p:spPr>
        <p:txBody>
          <a:bodyPr wrap="square" lIns="91440" tIns="45720" rIns="91440" bIns="45720" anchor="t">
            <a:spAutoFit/>
          </a:bodyPr>
          <a:lstStyle/>
          <a:p>
            <a:r>
              <a:rPr lang="en-US" sz="1400" b="1"/>
              <a:t>Student name: Carina Gomes</a:t>
            </a:r>
          </a:p>
          <a:p>
            <a:r>
              <a:rPr lang="en-US" sz="1400" b="1"/>
              <a:t>Student name 2222912</a:t>
            </a:r>
          </a:p>
          <a:p>
            <a:r>
              <a:rPr lang="en-US" sz="1400" b="1"/>
              <a:t>Module code:  LCHS7009</a:t>
            </a:r>
          </a:p>
          <a:p>
            <a:r>
              <a:rPr lang="en-US" sz="1400" b="1"/>
              <a:t>Lecture: Raheela </a:t>
            </a:r>
          </a:p>
        </p:txBody>
      </p:sp>
    </p:spTree>
    <p:extLst>
      <p:ext uri="{BB962C8B-B14F-4D97-AF65-F5344CB8AC3E}">
        <p14:creationId xmlns:p14="http://schemas.microsoft.com/office/powerpoint/2010/main" val="7754804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24" name="Freeform: Shape 23">
            <a:extLst>
              <a:ext uri="{FF2B5EF4-FFF2-40B4-BE49-F238E27FC236}">
                <a16:creationId xmlns:a16="http://schemas.microsoft.com/office/drawing/2014/main" id="{8DBEAE55-3EA1-41D7-A212-5F7D8986C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212206"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6" name="Freeform: Shape 25">
            <a:extLst>
              <a:ext uri="{FF2B5EF4-FFF2-40B4-BE49-F238E27FC236}">
                <a16:creationId xmlns:a16="http://schemas.microsoft.com/office/drawing/2014/main" id="{CFC5F0E7-644F-4101-BE72-12825CF53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17551"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14" name="Picture 13">
            <a:extLst>
              <a:ext uri="{FF2B5EF4-FFF2-40B4-BE49-F238E27FC236}">
                <a16:creationId xmlns:a16="http://schemas.microsoft.com/office/drawing/2014/main" id="{493A2390-C789-B52F-79EC-6BE4144BB39E}"/>
              </a:ext>
            </a:extLst>
          </p:cNvPr>
          <p:cNvPicPr>
            <a:picLocks noChangeAspect="1"/>
          </p:cNvPicPr>
          <p:nvPr/>
        </p:nvPicPr>
        <p:blipFill>
          <a:blip r:embed="rId2"/>
          <a:srcRect l="7075" r="-1" b="-1"/>
          <a:stretch>
            <a:fillRect/>
          </a:stretch>
        </p:blipFill>
        <p:spPr>
          <a:xfrm flipH="1">
            <a:off x="0" y="-7248"/>
            <a:ext cx="2000150" cy="1056703"/>
          </a:xfrm>
          <a:custGeom>
            <a:avLst/>
            <a:gdLst/>
            <a:ahLst/>
            <a:cxnLst/>
            <a:rect l="l" t="t" r="r" b="b"/>
            <a:pathLst>
              <a:path w="9547224" h="6858000">
                <a:moveTo>
                  <a:pt x="1623023" y="0"/>
                </a:moveTo>
                <a:lnTo>
                  <a:pt x="2716256" y="0"/>
                </a:lnTo>
                <a:lnTo>
                  <a:pt x="3032455" y="0"/>
                </a:lnTo>
                <a:lnTo>
                  <a:pt x="3496422" y="0"/>
                </a:lnTo>
                <a:lnTo>
                  <a:pt x="5205951" y="0"/>
                </a:lnTo>
                <a:lnTo>
                  <a:pt x="9547224" y="0"/>
                </a:lnTo>
                <a:lnTo>
                  <a:pt x="9547224" y="6858000"/>
                </a:lnTo>
                <a:lnTo>
                  <a:pt x="5205951" y="6858000"/>
                </a:lnTo>
                <a:lnTo>
                  <a:pt x="3496422" y="6858000"/>
                </a:lnTo>
                <a:lnTo>
                  <a:pt x="3032455"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28" name="Freeform: Shape 27">
            <a:extLst>
              <a:ext uri="{FF2B5EF4-FFF2-40B4-BE49-F238E27FC236}">
                <a16:creationId xmlns:a16="http://schemas.microsoft.com/office/drawing/2014/main" id="{B1F9B6B4-B0C4-45C6-A086-901C960D0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4774" y="0"/>
            <a:ext cx="2756893" cy="6858000"/>
          </a:xfrm>
          <a:custGeom>
            <a:avLst/>
            <a:gdLst>
              <a:gd name="connsiteX0" fmla="*/ 1133870 w 2756893"/>
              <a:gd name="connsiteY0" fmla="*/ 0 h 6858000"/>
              <a:gd name="connsiteX1" fmla="*/ 898082 w 2756893"/>
              <a:gd name="connsiteY1" fmla="*/ 0 h 6858000"/>
              <a:gd name="connsiteX2" fmla="*/ 920668 w 2756893"/>
              <a:gd name="connsiteY2" fmla="*/ 14997 h 6858000"/>
              <a:gd name="connsiteX3" fmla="*/ 2554961 w 2756893"/>
              <a:gd name="connsiteY3" fmla="*/ 3621656 h 6858000"/>
              <a:gd name="connsiteX4" fmla="*/ 641513 w 2756893"/>
              <a:gd name="connsiteY4" fmla="*/ 6374814 h 6858000"/>
              <a:gd name="connsiteX5" fmla="*/ 114086 w 2756893"/>
              <a:gd name="connsiteY5" fmla="*/ 6780599 h 6858000"/>
              <a:gd name="connsiteX6" fmla="*/ 0 w 2756893"/>
              <a:gd name="connsiteY6" fmla="*/ 6858000 h 6858000"/>
              <a:gd name="connsiteX7" fmla="*/ 40637 w 2756893"/>
              <a:gd name="connsiteY7" fmla="*/ 6858000 h 6858000"/>
              <a:gd name="connsiteX8" fmla="*/ 254139 w 2756893"/>
              <a:gd name="connsiteY8" fmla="*/ 6858000 h 6858000"/>
              <a:gd name="connsiteX9" fmla="*/ 365895 w 2756893"/>
              <a:gd name="connsiteY9" fmla="*/ 6780599 h 6858000"/>
              <a:gd name="connsiteX10" fmla="*/ 882543 w 2756893"/>
              <a:gd name="connsiteY10" fmla="*/ 6374814 h 6858000"/>
              <a:gd name="connsiteX11" fmla="*/ 2756893 w 2756893"/>
              <a:gd name="connsiteY11" fmla="*/ 3621656 h 6858000"/>
              <a:gd name="connsiteX12" fmla="*/ 1155994 w 2756893"/>
              <a:gd name="connsiteY12"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56893" h="6858000">
                <a:moveTo>
                  <a:pt x="1133870" y="0"/>
                </a:moveTo>
                <a:lnTo>
                  <a:pt x="898082" y="0"/>
                </a:lnTo>
                <a:lnTo>
                  <a:pt x="920668" y="14997"/>
                </a:lnTo>
                <a:cubicBezTo>
                  <a:pt x="1969257" y="754641"/>
                  <a:pt x="2554961" y="2093192"/>
                  <a:pt x="2554961" y="3621656"/>
                </a:cubicBezTo>
                <a:cubicBezTo>
                  <a:pt x="2554961" y="4969131"/>
                  <a:pt x="1606863" y="5602839"/>
                  <a:pt x="641513" y="6374814"/>
                </a:cubicBezTo>
                <a:cubicBezTo>
                  <a:pt x="465717" y="6515397"/>
                  <a:pt x="291531" y="6653108"/>
                  <a:pt x="114086" y="6780599"/>
                </a:cubicBezTo>
                <a:lnTo>
                  <a:pt x="0" y="6858000"/>
                </a:lnTo>
                <a:lnTo>
                  <a:pt x="40637" y="6858000"/>
                </a:lnTo>
                <a:lnTo>
                  <a:pt x="254139" y="6858000"/>
                </a:lnTo>
                <a:lnTo>
                  <a:pt x="365895" y="6780599"/>
                </a:lnTo>
                <a:cubicBezTo>
                  <a:pt x="539713" y="6653108"/>
                  <a:pt x="710340" y="6515397"/>
                  <a:pt x="882543" y="6374814"/>
                </a:cubicBezTo>
                <a:cubicBezTo>
                  <a:pt x="1828168" y="5602839"/>
                  <a:pt x="2756893" y="4969131"/>
                  <a:pt x="2756893" y="3621656"/>
                </a:cubicBezTo>
                <a:cubicBezTo>
                  <a:pt x="2756893" y="2093192"/>
                  <a:pt x="2183157" y="754641"/>
                  <a:pt x="1155994" y="1499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42DE57A1-E059-F384-1901-2B6058D98970}"/>
              </a:ext>
            </a:extLst>
          </p:cNvPr>
          <p:cNvPicPr>
            <a:picLocks noChangeAspect="1"/>
          </p:cNvPicPr>
          <p:nvPr/>
        </p:nvPicPr>
        <p:blipFill>
          <a:blip r:embed="rId3"/>
          <a:srcRect l="7423"/>
          <a:stretch>
            <a:fillRect/>
          </a:stretch>
        </p:blipFill>
        <p:spPr>
          <a:xfrm>
            <a:off x="10697445" y="10"/>
            <a:ext cx="1509068" cy="1060732"/>
          </a:xfrm>
          <a:custGeom>
            <a:avLst/>
            <a:gdLst/>
            <a:ahLst/>
            <a:cxnLst/>
            <a:rect l="l" t="t" r="r" b="b"/>
            <a:pathLst>
              <a:path w="9547224" h="6858000">
                <a:moveTo>
                  <a:pt x="1623023" y="0"/>
                </a:moveTo>
                <a:lnTo>
                  <a:pt x="2716256" y="0"/>
                </a:lnTo>
                <a:lnTo>
                  <a:pt x="3032455" y="0"/>
                </a:lnTo>
                <a:lnTo>
                  <a:pt x="3496422" y="0"/>
                </a:lnTo>
                <a:lnTo>
                  <a:pt x="5205951" y="0"/>
                </a:lnTo>
                <a:lnTo>
                  <a:pt x="9547224" y="0"/>
                </a:lnTo>
                <a:lnTo>
                  <a:pt x="9547224" y="6858000"/>
                </a:lnTo>
                <a:lnTo>
                  <a:pt x="5205951" y="6858000"/>
                </a:lnTo>
                <a:lnTo>
                  <a:pt x="3496422" y="6858000"/>
                </a:lnTo>
                <a:lnTo>
                  <a:pt x="3032455"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4" name="TextBox 3">
            <a:extLst>
              <a:ext uri="{FF2B5EF4-FFF2-40B4-BE49-F238E27FC236}">
                <a16:creationId xmlns:a16="http://schemas.microsoft.com/office/drawing/2014/main" id="{9D7012A2-2609-B18F-7036-C0D50F7F90FF}"/>
              </a:ext>
            </a:extLst>
          </p:cNvPr>
          <p:cNvSpPr txBox="1"/>
          <p:nvPr/>
        </p:nvSpPr>
        <p:spPr>
          <a:xfrm>
            <a:off x="2075277" y="1995"/>
            <a:ext cx="8857208" cy="9160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baseline="0">
                <a:solidFill>
                  <a:srgbClr val="000000"/>
                </a:solidFill>
                <a:latin typeface="Aptos"/>
                <a:ea typeface="Segoe UI"/>
                <a:cs typeface="Segoe UI"/>
              </a:rPr>
              <a:t>Telehealth Interventions for Improving Mental Health Among Teenagers (13–19 Years) in the United Kingdom</a:t>
            </a:r>
            <a:endParaRPr lang="en-GB"/>
          </a:p>
          <a:p>
            <a:pPr algn="ctr"/>
            <a:endParaRPr lang="en-GB"/>
          </a:p>
        </p:txBody>
      </p:sp>
      <p:sp>
        <p:nvSpPr>
          <p:cNvPr id="20" name="TextBox 19">
            <a:extLst>
              <a:ext uri="{FF2B5EF4-FFF2-40B4-BE49-F238E27FC236}">
                <a16:creationId xmlns:a16="http://schemas.microsoft.com/office/drawing/2014/main" id="{A459DE40-A1C2-C707-11BC-FD701820A121}"/>
              </a:ext>
            </a:extLst>
          </p:cNvPr>
          <p:cNvSpPr txBox="1"/>
          <p:nvPr/>
        </p:nvSpPr>
        <p:spPr>
          <a:xfrm>
            <a:off x="-71770" y="1058554"/>
            <a:ext cx="4518397" cy="2092881"/>
          </a:xfrm>
          <a:prstGeom prst="rect">
            <a:avLst/>
          </a:prstGeom>
          <a:noFill/>
          <a:ln>
            <a:solidFill>
              <a:schemeClr val="bg1"/>
            </a:solidFill>
          </a:ln>
        </p:spPr>
        <p:txBody>
          <a:bodyPr wrap="square" lIns="91440" tIns="45720" rIns="91440" bIns="45720" anchor="t">
            <a:spAutoFit/>
          </a:bodyPr>
          <a:lstStyle/>
          <a:p>
            <a:pPr>
              <a:buNone/>
            </a:pPr>
            <a:r>
              <a:rPr lang="en-PT" sz="1000" b="1" i="0">
                <a:solidFill>
                  <a:srgbClr val="000000"/>
                </a:solidFill>
                <a:effectLst/>
                <a:latin typeface="Helvetica"/>
                <a:cs typeface="Helvetica"/>
              </a:rPr>
              <a:t>BACKGROUND</a:t>
            </a:r>
          </a:p>
          <a:p>
            <a:r>
              <a:rPr lang="en-PT" sz="800"/>
              <a:t>Mental health problems among adolescents are a growing public health concern in the UK. According to NHS Digital (2023), one in five children and young people aged 8–25 years have a probable mental disorder, with anxiety and depression being the most common conditions. Untreated mental illness negatively affects education, social relationships and future health outcomes (Department of Health and Social Care, 2022). Therefore, effective interventions are necessary.</a:t>
            </a:r>
          </a:p>
          <a:p>
            <a:r>
              <a:rPr lang="en-PT" sz="800"/>
              <a:t>Traditional interventions include school counselling, face-to-face Child and Adolescent Mental Health Services (CAMHS), and community mental health </a:t>
            </a:r>
            <a:r>
              <a:rPr lang="en-PT" sz="800" err="1"/>
              <a:t>programmes</a:t>
            </a:r>
            <a:r>
              <a:rPr lang="en-PT" sz="800"/>
              <a:t> (NICE, 2022). Digital interventions previously used include mental health apps, online cognitive </a:t>
            </a:r>
            <a:r>
              <a:rPr lang="en-PT" sz="800" err="1"/>
              <a:t>behavioural</a:t>
            </a:r>
            <a:r>
              <a:rPr lang="en-PT" sz="800"/>
              <a:t> therapy (CBT), and video consultations through NHS Talking Therapies (NHS England, 2024).</a:t>
            </a:r>
          </a:p>
          <a:p>
            <a:r>
              <a:rPr lang="en-PT" sz="800"/>
              <a:t>Telehealth refers to the use of digital communication technologies to provide healthcare remotely. In mental health care, telehealth enables video consultations, messaging, online CBT, and remote monitoring, improving access to psychological support for teenagers, particularly those facing geographical, social, or emotional barriers (WHO, 2021).</a:t>
            </a:r>
          </a:p>
          <a:p>
            <a:pPr>
              <a:buNone/>
            </a:pPr>
            <a:endParaRPr lang="en-PT" sz="800">
              <a:effectLst/>
              <a:latin typeface="Helvetica" pitchFamily="2" charset="0"/>
              <a:cs typeface="Helvetica"/>
            </a:endParaRPr>
          </a:p>
        </p:txBody>
      </p:sp>
      <p:pic>
        <p:nvPicPr>
          <p:cNvPr id="39" name="Picture 38">
            <a:extLst>
              <a:ext uri="{FF2B5EF4-FFF2-40B4-BE49-F238E27FC236}">
                <a16:creationId xmlns:a16="http://schemas.microsoft.com/office/drawing/2014/main" id="{AD4DFFA1-F2A4-7BB1-B713-2F0A4703F07A}"/>
              </a:ext>
            </a:extLst>
          </p:cNvPr>
          <p:cNvPicPr>
            <a:picLocks noChangeAspect="1"/>
          </p:cNvPicPr>
          <p:nvPr/>
        </p:nvPicPr>
        <p:blipFill>
          <a:blip r:embed="rId4"/>
          <a:stretch>
            <a:fillRect/>
          </a:stretch>
        </p:blipFill>
        <p:spPr>
          <a:xfrm>
            <a:off x="-507" y="3056738"/>
            <a:ext cx="2295865" cy="1241215"/>
          </a:xfrm>
          <a:prstGeom prst="rect">
            <a:avLst/>
          </a:prstGeom>
        </p:spPr>
      </p:pic>
      <p:sp>
        <p:nvSpPr>
          <p:cNvPr id="41" name="TextBox 40">
            <a:extLst>
              <a:ext uri="{FF2B5EF4-FFF2-40B4-BE49-F238E27FC236}">
                <a16:creationId xmlns:a16="http://schemas.microsoft.com/office/drawing/2014/main" id="{6109BEFA-10C5-42D4-27A6-9A10790778EC}"/>
              </a:ext>
            </a:extLst>
          </p:cNvPr>
          <p:cNvSpPr txBox="1"/>
          <p:nvPr/>
        </p:nvSpPr>
        <p:spPr>
          <a:xfrm>
            <a:off x="6499597" y="962930"/>
            <a:ext cx="5706734" cy="1600438"/>
          </a:xfrm>
          <a:prstGeom prst="rect">
            <a:avLst/>
          </a:prstGeom>
          <a:noFill/>
        </p:spPr>
        <p:txBody>
          <a:bodyPr wrap="square" lIns="91440" tIns="45720" rIns="91440" bIns="45720" anchor="t">
            <a:spAutoFit/>
          </a:bodyPr>
          <a:lstStyle/>
          <a:p>
            <a:pPr>
              <a:buNone/>
            </a:pPr>
            <a:r>
              <a:rPr lang="en-PT" sz="1000" b="1">
                <a:solidFill>
                  <a:srgbClr val="000000"/>
                </a:solidFill>
              </a:rPr>
              <a:t>Health Promotion Values and Principles </a:t>
            </a:r>
            <a:endParaRPr lang="en-US" sz="1000" b="1">
              <a:solidFill>
                <a:srgbClr val="000000"/>
              </a:solidFill>
            </a:endParaRPr>
          </a:p>
          <a:p>
            <a:r>
              <a:rPr lang="en-PT" sz="800"/>
              <a:t>Health promotion aims to empower individuals and communities to improve their health through prevention, participation, and reducing inequalities (WHO, 1986). Core principles include empowerment, equity, social justice, participation, and a holistic approach to health (Naidoo and Wills, 2016).</a:t>
            </a:r>
          </a:p>
          <a:p>
            <a:r>
              <a:rPr lang="en-PT" sz="800"/>
              <a:t>The telehealth intervention aligns with these principles by increasing access to mental health services and reducing barriers associated with stigma, transport difficulties, and shortages of specialist services. Telehealth promotes empowerment by encouraging self-management and active participation in treatment. It also supports equity by improving access for rural populations and young people who may otherwise struggle to access face-to-face care (NHS England, 2024).</a:t>
            </a:r>
          </a:p>
          <a:p>
            <a:r>
              <a:rPr lang="en-PT" sz="800"/>
              <a:t>However, digital exclusion remains a challenge. Adolescents from disadvantaged families may lack internet access or digital skills, potentially widening health inequalities (NHS Digital, 2023). To address this, schools, libraries, and community </a:t>
            </a:r>
            <a:r>
              <a:rPr lang="en-PT" sz="800" err="1"/>
              <a:t>organisations</a:t>
            </a:r>
            <a:r>
              <a:rPr lang="en-PT" sz="800"/>
              <a:t> can provide devices, internet access, and digital literacy support.</a:t>
            </a:r>
          </a:p>
          <a:p>
            <a:pPr>
              <a:buNone/>
            </a:pPr>
            <a:endParaRPr lang="en-PT" sz="800"/>
          </a:p>
        </p:txBody>
      </p:sp>
      <p:pic>
        <p:nvPicPr>
          <p:cNvPr id="42" name="Picture 41">
            <a:extLst>
              <a:ext uri="{FF2B5EF4-FFF2-40B4-BE49-F238E27FC236}">
                <a16:creationId xmlns:a16="http://schemas.microsoft.com/office/drawing/2014/main" id="{997ACB49-D09C-53C9-E0BC-99B3353E1F6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53662" y="1054980"/>
            <a:ext cx="2274053" cy="1399755"/>
          </a:xfrm>
          <a:prstGeom prst="rect">
            <a:avLst/>
          </a:prstGeom>
        </p:spPr>
      </p:pic>
      <p:sp>
        <p:nvSpPr>
          <p:cNvPr id="44" name="TextBox 43">
            <a:extLst>
              <a:ext uri="{FF2B5EF4-FFF2-40B4-BE49-F238E27FC236}">
                <a16:creationId xmlns:a16="http://schemas.microsoft.com/office/drawing/2014/main" id="{E06B9A19-1BBE-9323-C490-1A980830DB7F}"/>
              </a:ext>
            </a:extLst>
          </p:cNvPr>
          <p:cNvSpPr txBox="1"/>
          <p:nvPr/>
        </p:nvSpPr>
        <p:spPr>
          <a:xfrm>
            <a:off x="8473743" y="2661184"/>
            <a:ext cx="2860551" cy="400110"/>
          </a:xfrm>
          <a:prstGeom prst="rect">
            <a:avLst/>
          </a:prstGeom>
          <a:noFill/>
        </p:spPr>
        <p:txBody>
          <a:bodyPr wrap="square" lIns="91440" tIns="45720" rIns="91440" bIns="45720" anchor="t">
            <a:spAutoFit/>
          </a:bodyPr>
          <a:lstStyle/>
          <a:p>
            <a:r>
              <a:rPr lang="en-PT" sz="1000" b="1">
                <a:solidFill>
                  <a:srgbClr val="000000"/>
                </a:solidFill>
              </a:rPr>
              <a:t>Health Promotion Principles Applied to Telehealth</a:t>
            </a:r>
            <a:endParaRPr lang="en-US">
              <a:solidFill>
                <a:srgbClr val="000000"/>
              </a:solidFill>
            </a:endParaRPr>
          </a:p>
        </p:txBody>
      </p:sp>
      <p:sp>
        <p:nvSpPr>
          <p:cNvPr id="48" name="TextBox 47">
            <a:extLst>
              <a:ext uri="{FF2B5EF4-FFF2-40B4-BE49-F238E27FC236}">
                <a16:creationId xmlns:a16="http://schemas.microsoft.com/office/drawing/2014/main" id="{56E28E6D-453A-4606-BE18-FDBF6A54346A}"/>
              </a:ext>
            </a:extLst>
          </p:cNvPr>
          <p:cNvSpPr txBox="1"/>
          <p:nvPr/>
        </p:nvSpPr>
        <p:spPr>
          <a:xfrm>
            <a:off x="8586681" y="3053624"/>
            <a:ext cx="2345293" cy="1692771"/>
          </a:xfrm>
          <a:prstGeom prst="rect">
            <a:avLst/>
          </a:prstGeom>
          <a:noFill/>
        </p:spPr>
        <p:txBody>
          <a:bodyPr wrap="square" lIns="91440" tIns="45720" rIns="91440" bIns="45720" anchor="t">
            <a:spAutoFit/>
          </a:bodyPr>
          <a:lstStyle/>
          <a:p>
            <a:pPr marL="171450" indent="-171450">
              <a:buFont typeface="Arial"/>
              <a:buChar char="•"/>
            </a:pPr>
            <a:r>
              <a:rPr lang="en-GB" sz="800" b="1"/>
              <a:t>Principle Application in Telehealth</a:t>
            </a:r>
            <a:endParaRPr lang="en-PT" sz="800" b="1"/>
          </a:p>
          <a:p>
            <a:pPr marL="171450" indent="-171450">
              <a:buFont typeface="Arial"/>
              <a:buChar char="•"/>
            </a:pPr>
            <a:r>
              <a:rPr lang="en-GB" sz="800"/>
              <a:t>Empowerment Encourages self-management and involvement in care</a:t>
            </a:r>
            <a:endParaRPr lang="en-PT" sz="800"/>
          </a:p>
          <a:p>
            <a:pPr marL="171450" indent="-171450">
              <a:buFont typeface="Arial"/>
              <a:buChar char="•"/>
            </a:pPr>
            <a:r>
              <a:rPr lang="en-GB" sz="800"/>
              <a:t>Equity Improves access to remote psychological support</a:t>
            </a:r>
            <a:endParaRPr lang="en-PT" sz="800"/>
          </a:p>
          <a:p>
            <a:pPr marL="171450" indent="-171450">
              <a:buFont typeface="Arial"/>
              <a:buChar char="•"/>
            </a:pPr>
            <a:r>
              <a:rPr lang="en-GB" sz="800"/>
              <a:t>Participation Young people actively engage in treatment</a:t>
            </a:r>
            <a:endParaRPr lang="en-PT" sz="800"/>
          </a:p>
          <a:p>
            <a:pPr marL="171450" indent="-171450">
              <a:buFont typeface="Arial"/>
              <a:buChar char="•"/>
            </a:pPr>
            <a:r>
              <a:rPr lang="en-GB" sz="800"/>
              <a:t>Prevention Early identification of mental health problems</a:t>
            </a:r>
            <a:endParaRPr lang="en-PT" sz="800"/>
          </a:p>
          <a:p>
            <a:pPr marL="171450" indent="-171450">
              <a:buFont typeface="Arial"/>
              <a:buChar char="•"/>
            </a:pPr>
            <a:r>
              <a:rPr lang="en-GB" sz="800"/>
              <a:t>Holistic approach Addresses emotional, social and psychological wellbeing</a:t>
            </a:r>
            <a:endParaRPr lang="en-PT" sz="800"/>
          </a:p>
          <a:p>
            <a:pPr marL="171450" indent="-171450">
              <a:buFont typeface="Arial"/>
              <a:buChar char="•"/>
            </a:pPr>
            <a:r>
              <a:rPr lang="en-GB" sz="800"/>
              <a:t>Social justice Targets vulnerable and underserved populations</a:t>
            </a:r>
            <a:endParaRPr lang="en-PT" sz="800"/>
          </a:p>
        </p:txBody>
      </p:sp>
      <p:sp>
        <p:nvSpPr>
          <p:cNvPr id="15" name="TextBox 14">
            <a:extLst>
              <a:ext uri="{FF2B5EF4-FFF2-40B4-BE49-F238E27FC236}">
                <a16:creationId xmlns:a16="http://schemas.microsoft.com/office/drawing/2014/main" id="{2EBE980D-A2BE-BFD6-287D-5F7F429CC219}"/>
              </a:ext>
            </a:extLst>
          </p:cNvPr>
          <p:cNvSpPr txBox="1"/>
          <p:nvPr/>
        </p:nvSpPr>
        <p:spPr>
          <a:xfrm>
            <a:off x="3888084" y="712123"/>
            <a:ext cx="6228990"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aseline="30000"/>
              <a:t>A Digital Intervention Promoting Mental Wellbeing and Reducing Inequality</a:t>
            </a:r>
            <a:endParaRPr lang="en-GB"/>
          </a:p>
          <a:p>
            <a:pPr algn="ctr"/>
            <a:endParaRPr lang="en-GB" sz="800"/>
          </a:p>
        </p:txBody>
      </p:sp>
      <p:pic>
        <p:nvPicPr>
          <p:cNvPr id="2" name="Picture 1" descr="telehealth for kids">
            <a:extLst>
              <a:ext uri="{FF2B5EF4-FFF2-40B4-BE49-F238E27FC236}">
                <a16:creationId xmlns:a16="http://schemas.microsoft.com/office/drawing/2014/main" id="{B641FAF4-0F4B-3804-711D-F94EF096D90E}"/>
              </a:ext>
            </a:extLst>
          </p:cNvPr>
          <p:cNvPicPr>
            <a:picLocks noChangeAspect="1"/>
          </p:cNvPicPr>
          <p:nvPr/>
        </p:nvPicPr>
        <p:blipFill>
          <a:blip r:embed="rId6"/>
          <a:stretch>
            <a:fillRect/>
          </a:stretch>
        </p:blipFill>
        <p:spPr>
          <a:xfrm>
            <a:off x="10922002" y="2454275"/>
            <a:ext cx="1284515" cy="1601108"/>
          </a:xfrm>
          <a:prstGeom prst="rect">
            <a:avLst/>
          </a:prstGeom>
        </p:spPr>
      </p:pic>
      <p:sp>
        <p:nvSpPr>
          <p:cNvPr id="7" name="TextBox 6">
            <a:extLst>
              <a:ext uri="{FF2B5EF4-FFF2-40B4-BE49-F238E27FC236}">
                <a16:creationId xmlns:a16="http://schemas.microsoft.com/office/drawing/2014/main" id="{77D67801-325C-2DE4-603D-1754D2307CA7}"/>
              </a:ext>
            </a:extLst>
          </p:cNvPr>
          <p:cNvSpPr txBox="1"/>
          <p:nvPr/>
        </p:nvSpPr>
        <p:spPr>
          <a:xfrm>
            <a:off x="2296266" y="2961702"/>
            <a:ext cx="3934611" cy="2831544"/>
          </a:xfrm>
          <a:prstGeom prst="rect">
            <a:avLst/>
          </a:prstGeom>
          <a:noFill/>
        </p:spPr>
        <p:txBody>
          <a:bodyPr wrap="square" lIns="91440" tIns="45720" rIns="91440" bIns="45720" anchor="t">
            <a:spAutoFit/>
          </a:bodyPr>
          <a:lstStyle/>
          <a:p>
            <a:r>
              <a:rPr lang="en-PT" sz="1000" b="1"/>
              <a:t>Behavioural Change Theory Social Cognitive Theory (Bandura, 1986)</a:t>
            </a:r>
            <a:endParaRPr lang="en-US" sz="1000" b="1"/>
          </a:p>
          <a:p>
            <a:r>
              <a:rPr lang="en-PT" sz="1000" b="1"/>
              <a:t>Social Cognitive Theory (Bandura, 1986)</a:t>
            </a:r>
          </a:p>
          <a:p>
            <a:r>
              <a:rPr lang="en-PT" sz="800"/>
              <a:t>Social Cognitive Theory (SCT) explains how behaviour is influenced by personal factors, environmental factors, and experiences. The theory emphasises self-efficacy, observational learning, reinforcement, and reciprocal interaction between individuals and their environment (Bandura, 1986).</a:t>
            </a:r>
          </a:p>
          <a:p>
            <a:r>
              <a:rPr lang="en-PT" sz="800"/>
              <a:t>Within telehealth interventions, SCT supports mental health promotion by improving adolescents’ confidence in managing stress, anxiety, and depression. Through online cognitive behavioural therapy (CBT), video consultations, educational resources, and peer support groups, young people can learn positive coping behaviours by observing others and receiving professional feedback.</a:t>
            </a:r>
          </a:p>
          <a:p>
            <a:r>
              <a:rPr lang="en-PT" sz="800"/>
              <a:t>Self-efficacy is particularly important because adolescents who believe they can manage their emotions are more likely to engage in healthy behaviours and continue therapy. Telehealth platforms can enhance self-efficacy through goal-setting, reminders, symptom tracking, and personalised feedback (Glanz et al., 2015). </a:t>
            </a:r>
          </a:p>
          <a:p>
            <a:r>
              <a:rPr lang="en-PT" sz="800"/>
              <a:t>Digital communication also creates supportive environments that encourage behavioural change, thereby promoting resilience and long-term mental wellbeing</a:t>
            </a:r>
            <a:r>
              <a:rPr lang="en-PT"/>
              <a:t>.</a:t>
            </a:r>
          </a:p>
          <a:p>
            <a:pPr>
              <a:buNone/>
            </a:pPr>
            <a:endParaRPr lang="en-PT"/>
          </a:p>
        </p:txBody>
      </p:sp>
      <p:sp>
        <p:nvSpPr>
          <p:cNvPr id="13" name="TextBox 12">
            <a:extLst>
              <a:ext uri="{FF2B5EF4-FFF2-40B4-BE49-F238E27FC236}">
                <a16:creationId xmlns:a16="http://schemas.microsoft.com/office/drawing/2014/main" id="{CED20BD6-88DD-19F9-C7AF-39A9C31BCE37}"/>
              </a:ext>
            </a:extLst>
          </p:cNvPr>
          <p:cNvSpPr txBox="1"/>
          <p:nvPr/>
        </p:nvSpPr>
        <p:spPr>
          <a:xfrm>
            <a:off x="6166014" y="3726090"/>
            <a:ext cx="2562927" cy="1200329"/>
          </a:xfrm>
          <a:prstGeom prst="rect">
            <a:avLst/>
          </a:prstGeom>
          <a:noFill/>
        </p:spPr>
        <p:txBody>
          <a:bodyPr wrap="square" lIns="91440" tIns="45720" rIns="91440" bIns="45720" anchor="t">
            <a:spAutoFit/>
          </a:bodyPr>
          <a:lstStyle/>
          <a:p>
            <a:r>
              <a:rPr lang="en-GB" sz="800" b="1" err="1"/>
              <a:t>SCT</a:t>
            </a:r>
            <a:r>
              <a:rPr lang="en-GB" sz="800" b="1"/>
              <a:t> Component Telehealth Application</a:t>
            </a:r>
            <a:endParaRPr lang="en-PT" sz="800" b="1"/>
          </a:p>
          <a:p>
            <a:pPr marL="171450" indent="-171450">
              <a:buFont typeface="Arial"/>
              <a:buChar char="•"/>
            </a:pPr>
            <a:r>
              <a:rPr lang="en-GB" sz="800"/>
              <a:t>Self-efficacy- Online CBT and symptom monitoring increase confidence</a:t>
            </a:r>
            <a:endParaRPr lang="en-PT" sz="800"/>
          </a:p>
          <a:p>
            <a:pPr marL="171450" indent="-171450">
              <a:buFont typeface="Arial"/>
              <a:buChar char="•"/>
            </a:pPr>
            <a:r>
              <a:rPr lang="en-GB" sz="800"/>
              <a:t>Observational learning- Peer support forums and educational videos</a:t>
            </a:r>
            <a:endParaRPr lang="en-PT" sz="800"/>
          </a:p>
          <a:p>
            <a:pPr marL="171450" indent="-171450">
              <a:buFont typeface="Arial"/>
              <a:buChar char="•"/>
            </a:pPr>
            <a:r>
              <a:rPr lang="en-GB" sz="800"/>
              <a:t>Reinforcement- Positive feedback from clinicians</a:t>
            </a:r>
            <a:endParaRPr lang="en-PT" sz="800"/>
          </a:p>
          <a:p>
            <a:pPr marL="171450" indent="-171450">
              <a:buFont typeface="Arial"/>
              <a:buChar char="•"/>
            </a:pPr>
            <a:r>
              <a:rPr lang="en-GB" sz="800"/>
              <a:t>Goal setting- Apps and digital reminders</a:t>
            </a:r>
            <a:endParaRPr lang="en-PT" sz="800"/>
          </a:p>
          <a:p>
            <a:pPr marL="171450" indent="-171450">
              <a:buFont typeface="Arial"/>
              <a:buChar char="•"/>
            </a:pPr>
            <a:r>
              <a:rPr lang="en-GB" sz="800"/>
              <a:t>Social support- Virtual counselling and support groups</a:t>
            </a:r>
            <a:endParaRPr lang="en-PT" sz="800"/>
          </a:p>
        </p:txBody>
      </p:sp>
      <p:pic>
        <p:nvPicPr>
          <p:cNvPr id="16" name="Picture 15">
            <a:extLst>
              <a:ext uri="{FF2B5EF4-FFF2-40B4-BE49-F238E27FC236}">
                <a16:creationId xmlns:a16="http://schemas.microsoft.com/office/drawing/2014/main" id="{7DF19813-FEBD-3D5F-9D86-E18D3F57D9B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388705" y="2582332"/>
            <a:ext cx="2106991" cy="1141790"/>
          </a:xfrm>
          <a:prstGeom prst="rect">
            <a:avLst/>
          </a:prstGeom>
        </p:spPr>
      </p:pic>
      <p:sp>
        <p:nvSpPr>
          <p:cNvPr id="18" name="TextBox 17">
            <a:extLst>
              <a:ext uri="{FF2B5EF4-FFF2-40B4-BE49-F238E27FC236}">
                <a16:creationId xmlns:a16="http://schemas.microsoft.com/office/drawing/2014/main" id="{39B6E888-A095-F6AF-C637-3BE41A363EBD}"/>
              </a:ext>
            </a:extLst>
          </p:cNvPr>
          <p:cNvSpPr txBox="1"/>
          <p:nvPr/>
        </p:nvSpPr>
        <p:spPr>
          <a:xfrm>
            <a:off x="6935603" y="3505591"/>
            <a:ext cx="1027711" cy="215444"/>
          </a:xfrm>
          <a:prstGeom prst="rect">
            <a:avLst/>
          </a:prstGeom>
          <a:noFill/>
        </p:spPr>
        <p:txBody>
          <a:bodyPr wrap="square" lIns="91440" tIns="45720" rIns="91440" bIns="45720" anchor="t">
            <a:spAutoFit/>
          </a:bodyPr>
          <a:lstStyle/>
          <a:p>
            <a:r>
              <a:rPr lang="en-PT" sz="800"/>
              <a:t>(Nickerson, 2025)</a:t>
            </a:r>
            <a:endParaRPr lang="en-US"/>
          </a:p>
        </p:txBody>
      </p:sp>
      <p:sp>
        <p:nvSpPr>
          <p:cNvPr id="21" name="TextBox 20">
            <a:extLst>
              <a:ext uri="{FF2B5EF4-FFF2-40B4-BE49-F238E27FC236}">
                <a16:creationId xmlns:a16="http://schemas.microsoft.com/office/drawing/2014/main" id="{A2B3F250-8B6A-185D-2567-19F8DEBE315D}"/>
              </a:ext>
            </a:extLst>
          </p:cNvPr>
          <p:cNvSpPr txBox="1"/>
          <p:nvPr/>
        </p:nvSpPr>
        <p:spPr>
          <a:xfrm>
            <a:off x="-74798" y="4296513"/>
            <a:ext cx="2370282" cy="2215991"/>
          </a:xfrm>
          <a:prstGeom prst="rect">
            <a:avLst/>
          </a:prstGeom>
          <a:noFill/>
        </p:spPr>
        <p:txBody>
          <a:bodyPr wrap="square" lIns="91440" tIns="45720" rIns="91440" bIns="45720" anchor="t">
            <a:spAutoFit/>
          </a:bodyPr>
          <a:lstStyle/>
          <a:p>
            <a:pPr>
              <a:buNone/>
            </a:pPr>
            <a:r>
              <a:rPr lang="en-PT" sz="1000" b="1"/>
              <a:t>Expected Outcomes </a:t>
            </a:r>
            <a:endParaRPr lang="en-US" sz="1000" b="1"/>
          </a:p>
          <a:p>
            <a:pPr>
              <a:buNone/>
            </a:pPr>
            <a:r>
              <a:rPr lang="en-PT" sz="800"/>
              <a:t>Applying Social Cognitive Theory within telehealth interventions is expected to improve emotional wellbeing, increase help-seeking </a:t>
            </a:r>
            <a:r>
              <a:rPr lang="en-PT" sz="800" err="1"/>
              <a:t>behaviours</a:t>
            </a:r>
            <a:r>
              <a:rPr lang="en-PT" sz="800"/>
              <a:t>, and enhance self-management skills among teenagers. Increased accessibility and reduced stigma may encourage earlier intervention and better engagement with psychological services (WHO, 2021).</a:t>
            </a:r>
          </a:p>
          <a:p>
            <a:pPr>
              <a:buNone/>
            </a:pPr>
            <a:r>
              <a:rPr lang="en-PT" sz="800"/>
              <a:t>Nevertheless, the effectiveness of telehealth depends on digital literacy, internet availability, and user engagement. Some young people may prefer face-to-face interactions, and inequalities in access to technology could limit benefits. Therefore, blended approaches combining digital and traditional services are likely to produce the most effective outcomes (NICE, 2022).</a:t>
            </a:r>
          </a:p>
        </p:txBody>
      </p:sp>
      <p:sp>
        <p:nvSpPr>
          <p:cNvPr id="25" name="TextBox 24">
            <a:extLst>
              <a:ext uri="{FF2B5EF4-FFF2-40B4-BE49-F238E27FC236}">
                <a16:creationId xmlns:a16="http://schemas.microsoft.com/office/drawing/2014/main" id="{DF3C6CA4-DEE3-8B91-36DD-0A8987AC459F}"/>
              </a:ext>
            </a:extLst>
          </p:cNvPr>
          <p:cNvSpPr txBox="1"/>
          <p:nvPr/>
        </p:nvSpPr>
        <p:spPr>
          <a:xfrm>
            <a:off x="2138631" y="5489752"/>
            <a:ext cx="2239653" cy="1231106"/>
          </a:xfrm>
          <a:prstGeom prst="rect">
            <a:avLst/>
          </a:prstGeom>
          <a:noFill/>
        </p:spPr>
        <p:txBody>
          <a:bodyPr wrap="square" lIns="91440" tIns="45720" rIns="91440" bIns="45720" anchor="t">
            <a:spAutoFit/>
          </a:bodyPr>
          <a:lstStyle/>
          <a:p>
            <a:pPr>
              <a:buNone/>
            </a:pPr>
            <a:r>
              <a:rPr lang="en-PT" sz="1000" b="1"/>
              <a:t>Expected Outcomes</a:t>
            </a:r>
            <a:endParaRPr lang="en-US" sz="1000"/>
          </a:p>
          <a:p>
            <a:pPr>
              <a:buNone/>
            </a:pPr>
            <a:r>
              <a:rPr lang="en-PT" sz="800"/>
              <a:t>✓ Improved access to mental health services</a:t>
            </a:r>
          </a:p>
          <a:p>
            <a:pPr>
              <a:buNone/>
            </a:pPr>
            <a:r>
              <a:rPr lang="en-PT" sz="800"/>
              <a:t>✓ Earlier identification of anxiety and depression</a:t>
            </a:r>
          </a:p>
          <a:p>
            <a:pPr>
              <a:buNone/>
            </a:pPr>
            <a:r>
              <a:rPr lang="en-PT" sz="800"/>
              <a:t>✓ Increased self-efficacy and coping skills</a:t>
            </a:r>
          </a:p>
          <a:p>
            <a:pPr>
              <a:buNone/>
            </a:pPr>
            <a:r>
              <a:rPr lang="en-PT" sz="800"/>
              <a:t>✓ Reduced stigma</a:t>
            </a:r>
          </a:p>
          <a:p>
            <a:pPr>
              <a:buNone/>
            </a:pPr>
            <a:r>
              <a:rPr lang="en-PT" sz="800"/>
              <a:t>✓ Better treatment adherence</a:t>
            </a:r>
          </a:p>
          <a:p>
            <a:pPr>
              <a:buNone/>
            </a:pPr>
            <a:r>
              <a:rPr lang="en-PT" sz="800"/>
              <a:t>✓ Reduced health inequalities</a:t>
            </a:r>
          </a:p>
          <a:p>
            <a:pPr>
              <a:buNone/>
            </a:pPr>
            <a:r>
              <a:rPr lang="en-PT" sz="800"/>
              <a:t>✓ Enhanced wellbeing and resilience</a:t>
            </a:r>
          </a:p>
        </p:txBody>
      </p:sp>
      <p:sp>
        <p:nvSpPr>
          <p:cNvPr id="29" name="TextBox 28">
            <a:extLst>
              <a:ext uri="{FF2B5EF4-FFF2-40B4-BE49-F238E27FC236}">
                <a16:creationId xmlns:a16="http://schemas.microsoft.com/office/drawing/2014/main" id="{9336E07F-3F24-B42B-481C-07D9E058D6B1}"/>
              </a:ext>
            </a:extLst>
          </p:cNvPr>
          <p:cNvSpPr txBox="1"/>
          <p:nvPr/>
        </p:nvSpPr>
        <p:spPr>
          <a:xfrm>
            <a:off x="8488631" y="5487298"/>
            <a:ext cx="3720110" cy="1354217"/>
          </a:xfrm>
          <a:prstGeom prst="rect">
            <a:avLst/>
          </a:prstGeom>
          <a:noFill/>
        </p:spPr>
        <p:txBody>
          <a:bodyPr wrap="square" lIns="91440" tIns="45720" rIns="91440" bIns="45720" anchor="t">
            <a:spAutoFit/>
          </a:bodyPr>
          <a:lstStyle/>
          <a:p>
            <a:pPr>
              <a:buNone/>
            </a:pPr>
            <a:r>
              <a:rPr lang="en-PT" sz="1000" b="1"/>
              <a:t>Conclusion </a:t>
            </a:r>
            <a:endParaRPr lang="en-US" sz="1000" b="1"/>
          </a:p>
          <a:p>
            <a:pPr>
              <a:buNone/>
            </a:pPr>
            <a:r>
              <a:rPr lang="en-PT" sz="800"/>
              <a:t>Telehealth has the potential to transform adolescent mental health care in the UK by providing accessible, flexible, and person-</a:t>
            </a:r>
            <a:r>
              <a:rPr lang="en-PT" sz="800" err="1"/>
              <a:t>centred</a:t>
            </a:r>
            <a:r>
              <a:rPr lang="en-PT" sz="800"/>
              <a:t> support. The intervention aligns with health promotion principles and Social Cognitive Theory by empowering young people and encouraging positive </a:t>
            </a:r>
            <a:r>
              <a:rPr lang="en-PT" sz="800" err="1"/>
              <a:t>behavioural</a:t>
            </a:r>
            <a:r>
              <a:rPr lang="en-PT" sz="800"/>
              <a:t> change.</a:t>
            </a:r>
          </a:p>
          <a:p>
            <a:pPr>
              <a:buNone/>
            </a:pPr>
            <a:r>
              <a:rPr lang="en-PT" sz="800"/>
              <a:t>From a policy perspective, further investment in digital inclusion and mental health services is required. Educational institutions should promote digital literacy and mental health awareness. Future research should evaluate long-term outcomes, accessibility, and the effectiveness of blended approaches to ensure telehealth reduces rather than widens health inequalities.</a:t>
            </a:r>
          </a:p>
        </p:txBody>
      </p:sp>
      <p:pic>
        <p:nvPicPr>
          <p:cNvPr id="30" name="Picture 29">
            <a:extLst>
              <a:ext uri="{FF2B5EF4-FFF2-40B4-BE49-F238E27FC236}">
                <a16:creationId xmlns:a16="http://schemas.microsoft.com/office/drawing/2014/main" id="{3FC58CAF-081A-D267-8771-E50BEEDA122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371220" y="5739189"/>
            <a:ext cx="1642531" cy="1011163"/>
          </a:xfrm>
          <a:prstGeom prst="rect">
            <a:avLst/>
          </a:prstGeom>
        </p:spPr>
      </p:pic>
      <p:pic>
        <p:nvPicPr>
          <p:cNvPr id="3" name="Picture 2">
            <a:extLst>
              <a:ext uri="{FF2B5EF4-FFF2-40B4-BE49-F238E27FC236}">
                <a16:creationId xmlns:a16="http://schemas.microsoft.com/office/drawing/2014/main" id="{FFE62AB5-CC80-E72E-FE62-3F4E83A7D0B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349618" y="4907944"/>
            <a:ext cx="2854476" cy="699710"/>
          </a:xfrm>
          <a:prstGeom prst="rect">
            <a:avLst/>
          </a:prstGeom>
        </p:spPr>
      </p:pic>
      <p:sp>
        <p:nvSpPr>
          <p:cNvPr id="8" name="TextBox 7">
            <a:extLst>
              <a:ext uri="{FF2B5EF4-FFF2-40B4-BE49-F238E27FC236}">
                <a16:creationId xmlns:a16="http://schemas.microsoft.com/office/drawing/2014/main" id="{067553F0-A8CA-F52C-C8FD-102EEEDAE727}"/>
              </a:ext>
            </a:extLst>
          </p:cNvPr>
          <p:cNvSpPr txBox="1"/>
          <p:nvPr/>
        </p:nvSpPr>
        <p:spPr>
          <a:xfrm>
            <a:off x="6099052" y="5058511"/>
            <a:ext cx="2845955" cy="1692771"/>
          </a:xfrm>
          <a:prstGeom prst="rect">
            <a:avLst/>
          </a:prstGeom>
          <a:noFill/>
        </p:spPr>
        <p:txBody>
          <a:bodyPr wrap="square" lIns="91440" tIns="45720" rIns="91440" bIns="45720" anchor="t">
            <a:spAutoFit/>
          </a:bodyPr>
          <a:lstStyle/>
          <a:p>
            <a:pPr>
              <a:buNone/>
            </a:pPr>
            <a:r>
              <a:rPr lang="en-PT" sz="800" b="1"/>
              <a:t>Implications for Policy, Education and Research</a:t>
            </a:r>
            <a:endParaRPr lang="en-US" sz="800" b="1"/>
          </a:p>
          <a:p>
            <a:pPr>
              <a:buNone/>
            </a:pPr>
            <a:r>
              <a:rPr lang="en-PT" sz="800" b="1"/>
              <a:t>Policy</a:t>
            </a:r>
          </a:p>
          <a:p>
            <a:pPr>
              <a:buFont typeface="Arial" panose="020B0604020202020204" pitchFamily="34" charset="0"/>
              <a:buChar char="•"/>
            </a:pPr>
            <a:r>
              <a:rPr lang="en-PT" sz="800"/>
              <a:t>Supports the NHS Long Term Plan.</a:t>
            </a:r>
          </a:p>
          <a:p>
            <a:pPr>
              <a:buFont typeface="Arial" panose="020B0604020202020204" pitchFamily="34" charset="0"/>
              <a:buChar char="•"/>
            </a:pPr>
            <a:r>
              <a:rPr lang="en-PT" sz="800"/>
              <a:t>Improves access to CAMHS services.</a:t>
            </a:r>
          </a:p>
          <a:p>
            <a:pPr>
              <a:buFont typeface="Arial" panose="020B0604020202020204" pitchFamily="34" charset="0"/>
              <a:buChar char="•"/>
            </a:pPr>
            <a:r>
              <a:rPr lang="en-PT" sz="800"/>
              <a:t>Addresses digital health inequalities.</a:t>
            </a:r>
          </a:p>
          <a:p>
            <a:pPr>
              <a:buNone/>
            </a:pPr>
            <a:r>
              <a:rPr lang="en-PT" sz="800" b="1"/>
              <a:t>Education</a:t>
            </a:r>
          </a:p>
          <a:p>
            <a:pPr>
              <a:buFont typeface="Arial" panose="020B0604020202020204" pitchFamily="34" charset="0"/>
              <a:buChar char="•"/>
            </a:pPr>
            <a:r>
              <a:rPr lang="en-PT" sz="800"/>
              <a:t>Enhances digital literacy among adolescents.</a:t>
            </a:r>
          </a:p>
          <a:p>
            <a:pPr>
              <a:buFont typeface="Arial" panose="020B0604020202020204" pitchFamily="34" charset="0"/>
              <a:buChar char="•"/>
            </a:pPr>
            <a:r>
              <a:rPr lang="en-PT" sz="800"/>
              <a:t>Promotes mental health awareness in schools.</a:t>
            </a:r>
          </a:p>
          <a:p>
            <a:pPr>
              <a:buFont typeface="Arial" panose="020B0604020202020204" pitchFamily="34" charset="0"/>
              <a:buChar char="•"/>
            </a:pPr>
            <a:r>
              <a:rPr lang="en-PT" sz="800"/>
              <a:t>Encourages self-management skills.</a:t>
            </a:r>
          </a:p>
          <a:p>
            <a:pPr>
              <a:buNone/>
            </a:pPr>
            <a:r>
              <a:rPr lang="en-PT" sz="800" b="1"/>
              <a:t>Research</a:t>
            </a:r>
          </a:p>
          <a:p>
            <a:pPr>
              <a:buFont typeface="Arial" panose="020B0604020202020204" pitchFamily="34" charset="0"/>
              <a:buChar char="•"/>
            </a:pPr>
            <a:r>
              <a:rPr lang="en-PT" sz="800"/>
              <a:t>Evaluate long-term effectiveness.</a:t>
            </a:r>
          </a:p>
          <a:p>
            <a:pPr>
              <a:buFont typeface="Arial" panose="020B0604020202020204" pitchFamily="34" charset="0"/>
              <a:buChar char="•"/>
            </a:pPr>
            <a:r>
              <a:rPr lang="en-PT" sz="800"/>
              <a:t>Investigate barriers to telehealth uptake.</a:t>
            </a:r>
          </a:p>
          <a:p>
            <a:pPr>
              <a:buFont typeface="Arial" panose="020B0604020202020204" pitchFamily="34" charset="0"/>
              <a:buChar char="•"/>
            </a:pPr>
            <a:r>
              <a:rPr lang="en-PT" sz="800"/>
              <a:t>Explore strategies for reducing digital exclusion.</a:t>
            </a:r>
          </a:p>
        </p:txBody>
      </p:sp>
      <p:sp>
        <p:nvSpPr>
          <p:cNvPr id="10" name="TextBox 2">
            <a:extLst>
              <a:ext uri="{FF2B5EF4-FFF2-40B4-BE49-F238E27FC236}">
                <a16:creationId xmlns:a16="http://schemas.microsoft.com/office/drawing/2014/main" id="{AA06FBFD-026D-BCA8-3D08-D091584064D2}"/>
              </a:ext>
            </a:extLst>
          </p:cNvPr>
          <p:cNvSpPr txBox="1"/>
          <p:nvPr/>
        </p:nvSpPr>
        <p:spPr>
          <a:xfrm>
            <a:off x="9508997" y="713954"/>
            <a:ext cx="6104658" cy="261610"/>
          </a:xfrm>
          <a:prstGeom prst="rect">
            <a:avLst/>
          </a:prstGeom>
          <a:noFill/>
        </p:spPr>
        <p:txBody>
          <a:bodyPr wrap="square" lIns="91440" tIns="45720" rIns="91440" bIns="45720" anchor="t">
            <a:spAutoFit/>
          </a:bodyPr>
          <a:lstStyle>
            <a:defPPr>
              <a:defRPr lang="en-P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PT" sz="1100" i="1"/>
              <a:t>(Forta Health, 2025</a:t>
            </a:r>
            <a:endParaRPr lang="en-US" sz="1100"/>
          </a:p>
        </p:txBody>
      </p:sp>
    </p:spTree>
    <p:extLst>
      <p:ext uri="{BB962C8B-B14F-4D97-AF65-F5344CB8AC3E}">
        <p14:creationId xmlns:p14="http://schemas.microsoft.com/office/powerpoint/2010/main" val="9783983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F37A12-42CE-32DB-8E77-5AD1A62ED20E}"/>
              </a:ext>
            </a:extLst>
          </p:cNvPr>
          <p:cNvSpPr>
            <a:spLocks noGrp="1"/>
          </p:cNvSpPr>
          <p:nvPr>
            <p:ph idx="1"/>
          </p:nvPr>
        </p:nvSpPr>
        <p:spPr>
          <a:xfrm>
            <a:off x="3629" y="11340"/>
            <a:ext cx="12184742" cy="6840537"/>
          </a:xfrm>
        </p:spPr>
        <p:txBody>
          <a:bodyPr>
            <a:normAutofit fontScale="25000" lnSpcReduction="20000"/>
          </a:bodyPr>
          <a:lstStyle/>
          <a:p>
            <a:r>
              <a:rPr lang="en-PT" sz="1800" b="1" i="0">
                <a:effectLst/>
                <a:latin typeface="UICTFontTextStyleEmphasizedBody"/>
              </a:rPr>
              <a:t>Bandura, A. (1986)</a:t>
            </a:r>
            <a:r>
              <a:rPr lang="en-PT" sz="1800" b="0" i="0">
                <a:effectLst/>
                <a:latin typeface="UICTFontTextStyleBody"/>
              </a:rPr>
              <a:t> </a:t>
            </a:r>
            <a:r>
              <a:rPr lang="en-PT" sz="1800" b="0" i="1">
                <a:effectLst/>
                <a:latin typeface="UICTFontTextStyleItalicBody"/>
              </a:rPr>
              <a:t>Social Foundations of Thought and Action: A Social Cognitive Theory</a:t>
            </a:r>
            <a:r>
              <a:rPr lang="en-PT" sz="1800" b="0" i="0">
                <a:effectLst/>
                <a:latin typeface="UICTFontTextStyleBody"/>
              </a:rPr>
              <a:t>. Englewood Cliffs, NJ: Prentice Hall. Available at: </a:t>
            </a:r>
            <a:r>
              <a:rPr lang="en-PT" sz="1800" b="0" i="0">
                <a:effectLst/>
                <a:latin typeface="UICTFontTextStyleBody"/>
                <a:hlinkClick r:id="rId2"/>
              </a:rPr>
              <a:t>https://psycnet.apa.org/record/1985-98423-000</a:t>
            </a:r>
            <a:r>
              <a:rPr lang="en-PT" sz="1800" b="0" i="0">
                <a:effectLst/>
                <a:latin typeface="UICTFontTextStyleBody"/>
              </a:rPr>
              <a:t> (Accessed: 17/06/2026).</a:t>
            </a:r>
            <a:endParaRPr lang="en-PT" sz="1800">
              <a:effectLst/>
              <a:latin typeface=".AppleSystemUIFont"/>
            </a:endParaRPr>
          </a:p>
          <a:p>
            <a:br>
              <a:rPr lang="en-PT" sz="1800">
                <a:effectLst/>
                <a:latin typeface=".AppleSystemUIFont"/>
              </a:rPr>
            </a:br>
            <a:endParaRPr lang="en-PT" sz="1800">
              <a:effectLst/>
              <a:latin typeface=".AppleSystemUIFont"/>
            </a:endParaRPr>
          </a:p>
          <a:p>
            <a:r>
              <a:rPr lang="en-PT" sz="1800" b="1" i="0">
                <a:effectLst/>
                <a:latin typeface="UICTFontTextStyleEmphasizedBody"/>
              </a:rPr>
              <a:t>Department of Health and Social Care (DHSC) (2022)</a:t>
            </a:r>
            <a:r>
              <a:rPr lang="en-PT" sz="1800" b="0" i="0">
                <a:effectLst/>
                <a:latin typeface="UICTFontTextStyleBody"/>
              </a:rPr>
              <a:t> </a:t>
            </a:r>
            <a:r>
              <a:rPr lang="en-PT" sz="1800" b="0" i="1">
                <a:effectLst/>
                <a:latin typeface="UICTFontTextStyleItalicBody"/>
              </a:rPr>
              <a:t>Mental Health and Wellbeing Plan: Discussion Paper</a:t>
            </a:r>
            <a:r>
              <a:rPr lang="en-PT" sz="1800" b="0" i="0">
                <a:effectLst/>
                <a:latin typeface="UICTFontTextStyleBody"/>
              </a:rPr>
              <a:t>. London: DHSC. Available at: </a:t>
            </a:r>
            <a:r>
              <a:rPr lang="en-PT" sz="1800" b="0" i="0">
                <a:effectLst/>
                <a:latin typeface="UICTFontTextStyleBody"/>
                <a:hlinkClick r:id="rId3"/>
              </a:rPr>
              <a:t>https://www.gov.uk/government/consultations/mental-health-and-wellbeing-plan-discussion-paper-and-call-for-evidence/mental-health-and-wellbeing-plan-discussion-paper</a:t>
            </a:r>
            <a:r>
              <a:rPr lang="en-PT" sz="1800" b="0" i="0">
                <a:effectLst/>
                <a:latin typeface="UICTFontTextStyleBody"/>
              </a:rPr>
              <a:t> (Accessed: 17/06/2026).</a:t>
            </a:r>
            <a:endParaRPr lang="en-PT" sz="1800">
              <a:effectLst/>
              <a:latin typeface=".AppleSystemUIFont"/>
            </a:endParaRPr>
          </a:p>
          <a:p>
            <a:br>
              <a:rPr lang="en-PT" sz="1800">
                <a:effectLst/>
                <a:latin typeface=".AppleSystemUIFont"/>
              </a:rPr>
            </a:br>
            <a:endParaRPr lang="en-PT" sz="1800">
              <a:effectLst/>
              <a:latin typeface=".AppleSystemUIFont"/>
            </a:endParaRPr>
          </a:p>
          <a:p>
            <a:r>
              <a:rPr lang="en-PT" sz="1800" b="1" i="0">
                <a:effectLst/>
                <a:latin typeface="UICTFontTextStyleEmphasizedBody"/>
              </a:rPr>
              <a:t>Glanz, K., Rimer, B.K. and Viswanath, K. (2015)</a:t>
            </a:r>
            <a:r>
              <a:rPr lang="en-PT" sz="1800" b="0" i="0">
                <a:effectLst/>
                <a:latin typeface="UICTFontTextStyleBody"/>
              </a:rPr>
              <a:t> </a:t>
            </a:r>
            <a:r>
              <a:rPr lang="en-PT" sz="1800" b="0" i="1">
                <a:effectLst/>
                <a:latin typeface="UICTFontTextStyleItalicBody"/>
              </a:rPr>
              <a:t>Health Behaviour: Theory, Research and Practice</a:t>
            </a:r>
            <a:r>
              <a:rPr lang="en-PT" sz="1800" b="0" i="0">
                <a:effectLst/>
                <a:latin typeface="UICTFontTextStyleBody"/>
              </a:rPr>
              <a:t>. 5th edn. San Francisco: Jossey-Bass. Available at: </a:t>
            </a:r>
            <a:r>
              <a:rPr lang="en-PT" sz="1800" b="0" i="0">
                <a:effectLst/>
                <a:latin typeface="UICTFontTextStyleBody"/>
                <a:hlinkClick r:id="rId4"/>
              </a:rPr>
              <a:t>https://www.wiley.com/en-us/Health+Behavior%3A+Theory%2C+Research%2C+and+Practice%2C+5th+Edition-p-9781118628980</a:t>
            </a:r>
            <a:r>
              <a:rPr lang="en-PT" sz="1800" b="0" i="0">
                <a:effectLst/>
                <a:latin typeface="UICTFontTextStyleBody"/>
              </a:rPr>
              <a:t> (Accessed: 23 June 2026).</a:t>
            </a:r>
            <a:endParaRPr lang="en-PT" sz="1800">
              <a:effectLst/>
              <a:latin typeface=".AppleSystemUIFont"/>
            </a:endParaRPr>
          </a:p>
          <a:p>
            <a:br>
              <a:rPr lang="en-PT" sz="1800">
                <a:effectLst/>
                <a:latin typeface=".AppleSystemUIFont"/>
              </a:rPr>
            </a:br>
            <a:endParaRPr lang="en-PT" sz="1800">
              <a:effectLst/>
              <a:latin typeface=".AppleSystemUIFont"/>
            </a:endParaRPr>
          </a:p>
          <a:p>
            <a:r>
              <a:rPr lang="en-PT" sz="1800" b="1" i="0">
                <a:effectLst/>
                <a:latin typeface="UICTFontTextStyleEmphasizedBody"/>
              </a:rPr>
              <a:t>Mental Health Foundation (2023)</a:t>
            </a:r>
            <a:r>
              <a:rPr lang="en-PT" sz="1800" b="0" i="0">
                <a:effectLst/>
                <a:latin typeface="UICTFontTextStyleBody"/>
              </a:rPr>
              <a:t> </a:t>
            </a:r>
            <a:r>
              <a:rPr lang="en-PT" sz="1800" b="0" i="1">
                <a:effectLst/>
                <a:latin typeface="UICTFontTextStyleItalicBody"/>
              </a:rPr>
              <a:t>Children and Young People’s Mental Health Statistics</a:t>
            </a:r>
            <a:r>
              <a:rPr lang="en-PT" sz="1800" b="0" i="0">
                <a:effectLst/>
                <a:latin typeface="UICTFontTextStyleBody"/>
              </a:rPr>
              <a:t>. London: Mental Health Foundation. Available at: </a:t>
            </a:r>
            <a:r>
              <a:rPr lang="en-PT" sz="1800" b="0" i="0">
                <a:effectLst/>
                <a:latin typeface="UICTFontTextStyleBody"/>
                <a:hlinkClick r:id="rId5"/>
              </a:rPr>
              <a:t>https://www.mentalhealth.org.uk/explore-mental-health/statistics/children-young-people-statistics</a:t>
            </a:r>
            <a:r>
              <a:rPr lang="en-PT" sz="1800" b="0" i="0">
                <a:effectLst/>
                <a:latin typeface="UICTFontTextStyleBody"/>
              </a:rPr>
              <a:t> (Accessed: 23 June 2026).</a:t>
            </a:r>
            <a:endParaRPr lang="en-PT" sz="1800">
              <a:effectLst/>
              <a:latin typeface=".AppleSystemUIFont"/>
            </a:endParaRPr>
          </a:p>
          <a:p>
            <a:br>
              <a:rPr lang="en-PT" sz="1800">
                <a:effectLst/>
                <a:latin typeface=".AppleSystemUIFont"/>
              </a:rPr>
            </a:br>
            <a:endParaRPr lang="en-PT" sz="1800">
              <a:effectLst/>
              <a:latin typeface=".AppleSystemUIFont"/>
            </a:endParaRPr>
          </a:p>
          <a:p>
            <a:r>
              <a:rPr lang="en-PT" sz="1800" b="1" i="0">
                <a:effectLst/>
                <a:latin typeface="UICTFontTextStyleEmphasizedBody"/>
              </a:rPr>
              <a:t>Naidoo, J. and Wills, J. (2016)</a:t>
            </a:r>
            <a:r>
              <a:rPr lang="en-PT" sz="1800" b="0" i="0">
                <a:effectLst/>
                <a:latin typeface="UICTFontTextStyleBody"/>
              </a:rPr>
              <a:t> </a:t>
            </a:r>
            <a:r>
              <a:rPr lang="en-PT" sz="1800" b="0" i="1">
                <a:effectLst/>
                <a:latin typeface="UICTFontTextStyleItalicBody"/>
              </a:rPr>
              <a:t>Foundations for Health Promotion</a:t>
            </a:r>
            <a:r>
              <a:rPr lang="en-PT" sz="1800" b="0" i="0">
                <a:effectLst/>
                <a:latin typeface="UICTFontTextStyleBody"/>
              </a:rPr>
              <a:t>. 4th edn. London: Elsevier. Available at: </a:t>
            </a:r>
            <a:r>
              <a:rPr lang="en-PT" sz="1800" b="0" i="0">
                <a:effectLst/>
                <a:latin typeface="UICTFontTextStyleBody"/>
                <a:hlinkClick r:id="rId6"/>
              </a:rPr>
              <a:t>https://www.elsevier.com/books/foundations-for-health-promotion/naidoo/978-0-7020-5443-2</a:t>
            </a:r>
            <a:r>
              <a:rPr lang="en-PT" sz="1800" b="0" i="0">
                <a:effectLst/>
                <a:latin typeface="UICTFontTextStyleBody"/>
              </a:rPr>
              <a:t> (Accessed: 17/06/2026).</a:t>
            </a:r>
            <a:endParaRPr lang="en-PT" sz="1800">
              <a:effectLst/>
              <a:latin typeface=".AppleSystemUIFont"/>
            </a:endParaRPr>
          </a:p>
          <a:p>
            <a:br>
              <a:rPr lang="en-PT" sz="1800">
                <a:effectLst/>
                <a:latin typeface=".AppleSystemUIFont"/>
              </a:rPr>
            </a:br>
            <a:endParaRPr lang="en-PT" sz="1800">
              <a:effectLst/>
              <a:latin typeface=".AppleSystemUIFont"/>
            </a:endParaRPr>
          </a:p>
          <a:p>
            <a:br>
              <a:rPr lang="en-PT" sz="1800">
                <a:effectLst/>
                <a:latin typeface=".AppleSystemUIFont"/>
              </a:rPr>
            </a:br>
            <a:endParaRPr lang="en-PT" sz="1800">
              <a:effectLst/>
              <a:latin typeface=".AppleSystemUIFont"/>
            </a:endParaRPr>
          </a:p>
          <a:p>
            <a:r>
              <a:rPr lang="en-PT" sz="1800" b="1" i="0">
                <a:effectLst/>
                <a:latin typeface="UICTFontTextStyleEmphasizedBody"/>
              </a:rPr>
              <a:t>National Institute for Health and Care Excellence (NICE) (2022)</a:t>
            </a:r>
            <a:r>
              <a:rPr lang="en-PT" sz="1800" b="0" i="0">
                <a:effectLst/>
                <a:latin typeface="UICTFontTextStyleBody"/>
              </a:rPr>
              <a:t> </a:t>
            </a:r>
            <a:r>
              <a:rPr lang="en-PT" sz="1800" b="0" i="1">
                <a:effectLst/>
                <a:latin typeface="UICTFontTextStyleItalicBody"/>
              </a:rPr>
              <a:t>Depression in Children and Young People: Identification and Management (NG134)</a:t>
            </a:r>
            <a:r>
              <a:rPr lang="en-PT" sz="1800" b="0" i="0">
                <a:effectLst/>
                <a:latin typeface="UICTFontTextStyleBody"/>
              </a:rPr>
              <a:t>. London: NICE. Available at: </a:t>
            </a:r>
            <a:r>
              <a:rPr lang="en-PT" sz="1800" b="0" i="0">
                <a:effectLst/>
                <a:latin typeface="UICTFontTextStyleBody"/>
                <a:hlinkClick r:id="rId7"/>
              </a:rPr>
              <a:t>https://www.nice.org.uk/guidance/ng134</a:t>
            </a:r>
            <a:r>
              <a:rPr lang="en-PT" sz="1800" b="0" i="0">
                <a:effectLst/>
                <a:latin typeface="UICTFontTextStyleBody"/>
              </a:rPr>
              <a:t> (Accessed: 17/06/2026).</a:t>
            </a:r>
            <a:endParaRPr lang="en-PT" sz="1800">
              <a:effectLst/>
              <a:latin typeface=".AppleSystemUIFont"/>
            </a:endParaRPr>
          </a:p>
          <a:p>
            <a:br>
              <a:rPr lang="en-PT" sz="1800">
                <a:effectLst/>
                <a:latin typeface=".AppleSystemUIFont"/>
              </a:rPr>
            </a:br>
            <a:endParaRPr lang="en-PT" sz="1800">
              <a:effectLst/>
              <a:latin typeface=".AppleSystemUIFont"/>
            </a:endParaRPr>
          </a:p>
          <a:p>
            <a:r>
              <a:rPr lang="en-PT" sz="1800" b="1" i="0">
                <a:effectLst/>
                <a:latin typeface="UICTFontTextStyleEmphasizedBody"/>
              </a:rPr>
              <a:t>National Institute for Health and Care Excellence (NICE) (2023)</a:t>
            </a:r>
            <a:r>
              <a:rPr lang="en-PT" sz="1800" b="0" i="0">
                <a:effectLst/>
                <a:latin typeface="UICTFontTextStyleBody"/>
              </a:rPr>
              <a:t> </a:t>
            </a:r>
            <a:r>
              <a:rPr lang="en-PT" sz="1800" b="0" i="1">
                <a:effectLst/>
                <a:latin typeface="UICTFontTextStyleItalicBody"/>
              </a:rPr>
              <a:t>Behaviour Change: Individual Approaches (PH49)</a:t>
            </a:r>
            <a:r>
              <a:rPr lang="en-PT" sz="1800" b="0" i="0">
                <a:effectLst/>
                <a:latin typeface="UICTFontTextStyleBody"/>
              </a:rPr>
              <a:t>. London: NICE. Available at: </a:t>
            </a:r>
            <a:r>
              <a:rPr lang="en-PT" sz="1800" b="0" i="0">
                <a:effectLst/>
                <a:latin typeface="UICTFontTextStyleBody"/>
                <a:hlinkClick r:id="rId8"/>
              </a:rPr>
              <a:t>https://www.nice.org.uk/guidance/ph49</a:t>
            </a:r>
            <a:r>
              <a:rPr lang="en-PT" sz="1800" b="0" i="0">
                <a:effectLst/>
                <a:latin typeface="UICTFontTextStyleBody"/>
              </a:rPr>
              <a:t> (Accessed: 23/06/2026).</a:t>
            </a:r>
            <a:endParaRPr lang="en-PT" sz="1800">
              <a:effectLst/>
              <a:latin typeface=".AppleSystemUIFont"/>
            </a:endParaRPr>
          </a:p>
          <a:p>
            <a:br>
              <a:rPr lang="en-PT" sz="1800">
                <a:effectLst/>
                <a:latin typeface=".AppleSystemUIFont"/>
              </a:rPr>
            </a:br>
            <a:endParaRPr lang="en-PT" sz="1800">
              <a:effectLst/>
              <a:latin typeface=".AppleSystemUIFont"/>
            </a:endParaRPr>
          </a:p>
          <a:p>
            <a:r>
              <a:rPr lang="en-PT" sz="1800" b="1" i="0">
                <a:effectLst/>
                <a:latin typeface="UICTFontTextStyleEmphasizedBody"/>
              </a:rPr>
              <a:t>NHS Digital (2023)</a:t>
            </a:r>
            <a:r>
              <a:rPr lang="en-PT" sz="1800" b="0" i="0">
                <a:effectLst/>
                <a:latin typeface="UICTFontTextStyleBody"/>
              </a:rPr>
              <a:t> </a:t>
            </a:r>
            <a:r>
              <a:rPr lang="en-PT" sz="1800" b="0" i="1">
                <a:effectLst/>
                <a:latin typeface="UICTFontTextStyleItalicBody"/>
              </a:rPr>
              <a:t>Mental Health of Children and Young People in England 2023</a:t>
            </a:r>
            <a:r>
              <a:rPr lang="en-PT" sz="1800" b="0" i="0">
                <a:effectLst/>
                <a:latin typeface="UICTFontTextStyleBody"/>
              </a:rPr>
              <a:t>. Leeds: NHS Digital. Available at: </a:t>
            </a:r>
            <a:r>
              <a:rPr lang="en-PT" sz="1800" b="0" i="0">
                <a:effectLst/>
                <a:latin typeface="UICTFontTextStyleBody"/>
                <a:hlinkClick r:id="rId9"/>
              </a:rPr>
              <a:t>https://digital.nhs.uk/data-and-information/publications/statistical/mental-health-of-children-and-young-people-in-england</a:t>
            </a:r>
            <a:r>
              <a:rPr lang="en-PT" sz="1800" b="0" i="0">
                <a:effectLst/>
                <a:latin typeface="UICTFontTextStyleBody"/>
              </a:rPr>
              <a:t> </a:t>
            </a:r>
            <a:endParaRPr lang="en-PT" sz="1800">
              <a:effectLst/>
              <a:latin typeface=".AppleSystemUIFont"/>
            </a:endParaRPr>
          </a:p>
          <a:p>
            <a:r>
              <a:rPr lang="en-PT" sz="1800" b="0" i="0">
                <a:effectLst/>
                <a:latin typeface="UICTFontTextStyleBody"/>
              </a:rPr>
              <a:t>(Accessed: 23/06/2026).</a:t>
            </a:r>
            <a:endParaRPr lang="en-PT" sz="1800">
              <a:effectLst/>
              <a:latin typeface=".AppleSystemUIFont"/>
            </a:endParaRPr>
          </a:p>
          <a:p>
            <a:br>
              <a:rPr lang="en-PT" sz="1800">
                <a:effectLst/>
                <a:latin typeface=".AppleSystemUIFont"/>
              </a:rPr>
            </a:br>
            <a:endParaRPr lang="en-PT" sz="1800">
              <a:effectLst/>
              <a:latin typeface=".AppleSystemUIFont"/>
            </a:endParaRPr>
          </a:p>
          <a:p>
            <a:r>
              <a:rPr lang="en-PT" sz="1800" b="1" i="0">
                <a:effectLst/>
                <a:latin typeface="UICTFontTextStyleEmphasizedBody"/>
              </a:rPr>
              <a:t>NHS England (2019)</a:t>
            </a:r>
            <a:r>
              <a:rPr lang="en-PT" sz="1800" b="0" i="0">
                <a:effectLst/>
                <a:latin typeface="UICTFontTextStyleBody"/>
              </a:rPr>
              <a:t> </a:t>
            </a:r>
            <a:r>
              <a:rPr lang="en-PT" sz="1800" b="0" i="1">
                <a:effectLst/>
                <a:latin typeface="UICTFontTextStyleItalicBody"/>
              </a:rPr>
              <a:t>The NHS Long Term Plan</a:t>
            </a:r>
            <a:r>
              <a:rPr lang="en-PT" sz="1800" b="0" i="0">
                <a:effectLst/>
                <a:latin typeface="UICTFontTextStyleBody"/>
              </a:rPr>
              <a:t>. London: NHS England. Available at: </a:t>
            </a:r>
            <a:r>
              <a:rPr lang="en-PT" sz="1800" b="0" i="0">
                <a:effectLst/>
                <a:latin typeface="UICTFontTextStyleBody"/>
                <a:hlinkClick r:id="rId10"/>
              </a:rPr>
              <a:t>https://www.longtermplan.nhs.uk/publication/nhs-long-term-plan/</a:t>
            </a:r>
            <a:r>
              <a:rPr lang="en-PT" sz="1800" b="0" i="0">
                <a:effectLst/>
                <a:latin typeface="UICTFontTextStyleBody"/>
              </a:rPr>
              <a:t> (Accessed: 23/06/2026).</a:t>
            </a:r>
            <a:endParaRPr lang="en-PT" sz="1800">
              <a:effectLst/>
              <a:latin typeface=".AppleSystemUIFont"/>
            </a:endParaRPr>
          </a:p>
          <a:p>
            <a:br>
              <a:rPr lang="en-PT" sz="1800">
                <a:effectLst/>
                <a:latin typeface=".AppleSystemUIFont"/>
              </a:rPr>
            </a:br>
            <a:endParaRPr lang="en-PT" sz="1800">
              <a:effectLst/>
              <a:latin typeface=".AppleSystemUIFont"/>
            </a:endParaRPr>
          </a:p>
          <a:p>
            <a:r>
              <a:rPr lang="en-PT" sz="1800" b="1" i="0">
                <a:effectLst/>
                <a:latin typeface="UICTFontTextStyleEmphasizedBody"/>
              </a:rPr>
              <a:t>NHS England (2024)</a:t>
            </a:r>
            <a:r>
              <a:rPr lang="en-PT" sz="1800" b="0" i="0">
                <a:effectLst/>
                <a:latin typeface="UICTFontTextStyleBody"/>
              </a:rPr>
              <a:t> </a:t>
            </a:r>
            <a:r>
              <a:rPr lang="en-PT" sz="1800" b="0" i="1">
                <a:effectLst/>
                <a:latin typeface="UICTFontTextStyleItalicBody"/>
              </a:rPr>
              <a:t>NHS Talking Therapies for Anxiety and Depression</a:t>
            </a:r>
            <a:r>
              <a:rPr lang="en-PT" sz="1800" b="0" i="0">
                <a:effectLst/>
                <a:latin typeface="UICTFontTextStyleBody"/>
              </a:rPr>
              <a:t>. London: NHS England. Available at: </a:t>
            </a:r>
            <a:r>
              <a:rPr lang="en-PT" sz="1800" b="0" i="0">
                <a:effectLst/>
                <a:latin typeface="UICTFontTextStyleBody"/>
                <a:hlinkClick r:id="rId11"/>
              </a:rPr>
              <a:t>https://www.england.nhs.uk/mental-health/adults/nhs-talking-therapies/</a:t>
            </a:r>
            <a:r>
              <a:rPr lang="en-PT" sz="1800" b="0" i="0">
                <a:effectLst/>
                <a:latin typeface="UICTFontTextStyleBody"/>
              </a:rPr>
              <a:t> (Accessed: 23/062026).</a:t>
            </a:r>
            <a:endParaRPr lang="en-PT" sz="1800">
              <a:effectLst/>
              <a:latin typeface=".AppleSystemUIFont"/>
            </a:endParaRPr>
          </a:p>
          <a:p>
            <a:br>
              <a:rPr lang="en-PT" sz="1800">
                <a:effectLst/>
                <a:latin typeface=".AppleSystemUIFont"/>
              </a:rPr>
            </a:br>
            <a:endParaRPr lang="en-PT" sz="1800">
              <a:effectLst/>
              <a:latin typeface=".AppleSystemUIFont"/>
            </a:endParaRPr>
          </a:p>
          <a:p>
            <a:r>
              <a:rPr lang="en-PT" sz="1800" b="0" i="0">
                <a:effectLst/>
                <a:latin typeface="UICTFontTextStyleBody"/>
              </a:rPr>
              <a:t>Nickerson, C. (2025) </a:t>
            </a:r>
            <a:r>
              <a:rPr lang="en-PT" sz="1800" b="0" i="1">
                <a:effectLst/>
                <a:latin typeface="UICTFontTextStyleItalicBody"/>
              </a:rPr>
              <a:t>Albert Bandura’s Social Cognitive Theory</a:t>
            </a:r>
            <a:r>
              <a:rPr lang="en-PT" sz="1800" b="0" i="0">
                <a:effectLst/>
                <a:latin typeface="UICTFontTextStyleBody"/>
              </a:rPr>
              <a:t>. Simply Psychology. Available at: </a:t>
            </a:r>
            <a:r>
              <a:rPr lang="en-PT" sz="1800" b="0" i="0">
                <a:effectLst/>
                <a:latin typeface="UICTFontTextStyleBody"/>
                <a:hlinkClick r:id="rId12"/>
              </a:rPr>
              <a:t>https://www.simplypsychology.org/social-cognitive-theory.html</a:t>
            </a:r>
            <a:r>
              <a:rPr lang="en-PT" sz="1800" b="0" i="0">
                <a:effectLst/>
                <a:latin typeface="UICTFontTextStyleBody"/>
              </a:rPr>
              <a:t> (Accessed: 22/06/2026).  </a:t>
            </a:r>
            <a:endParaRPr lang="en-PT" sz="1800">
              <a:effectLst/>
              <a:latin typeface=".AppleSystemUIFont"/>
            </a:endParaRPr>
          </a:p>
          <a:p>
            <a:br>
              <a:rPr lang="en-PT" sz="1800">
                <a:effectLst/>
                <a:latin typeface=".AppleSystemUIFont"/>
              </a:rPr>
            </a:br>
            <a:endParaRPr lang="en-PT" sz="1800">
              <a:effectLst/>
              <a:latin typeface=".AppleSystemUIFont"/>
            </a:endParaRPr>
          </a:p>
          <a:p>
            <a:r>
              <a:rPr lang="en-PT" sz="1800" b="1" i="0">
                <a:effectLst/>
                <a:latin typeface="UICTFontTextStyleEmphasizedBody"/>
              </a:rPr>
              <a:t>Office for National Statistics (ONS) (2023)</a:t>
            </a:r>
            <a:r>
              <a:rPr lang="en-PT" sz="1800" b="0" i="0">
                <a:effectLst/>
                <a:latin typeface="UICTFontTextStyleBody"/>
              </a:rPr>
              <a:t> </a:t>
            </a:r>
            <a:r>
              <a:rPr lang="en-PT" sz="1800" b="0" i="1">
                <a:effectLst/>
                <a:latin typeface="UICTFontTextStyleItalicBody"/>
              </a:rPr>
              <a:t>Young People’s Wellbeing in the UK</a:t>
            </a:r>
            <a:r>
              <a:rPr lang="en-PT" sz="1800" b="0" i="0">
                <a:effectLst/>
                <a:latin typeface="UICTFontTextStyleBody"/>
              </a:rPr>
              <a:t>. Newport: ONS. Available at: </a:t>
            </a:r>
            <a:r>
              <a:rPr lang="en-PT" sz="1800" b="0" i="0">
                <a:effectLst/>
                <a:latin typeface="UICTFontTextStyleBody"/>
                <a:hlinkClick r:id="rId13"/>
              </a:rPr>
              <a:t>https://www.ons.gov.uk/peoplepopulationandcommunity/wellbeing</a:t>
            </a:r>
            <a:r>
              <a:rPr lang="en-PT" sz="1800" b="0" i="0">
                <a:effectLst/>
                <a:latin typeface="UICTFontTextStyleBody"/>
              </a:rPr>
              <a:t> (Accessed: 23/06/2026).</a:t>
            </a:r>
            <a:endParaRPr lang="en-PT" sz="1800">
              <a:effectLst/>
              <a:latin typeface=".AppleSystemUIFont"/>
            </a:endParaRPr>
          </a:p>
          <a:p>
            <a:br>
              <a:rPr lang="en-PT" sz="1800">
                <a:effectLst/>
                <a:latin typeface=".AppleSystemUIFont"/>
              </a:rPr>
            </a:br>
            <a:endParaRPr lang="en-PT" sz="1800">
              <a:effectLst/>
              <a:latin typeface=".AppleSystemUIFont"/>
            </a:endParaRPr>
          </a:p>
          <a:p>
            <a:r>
              <a:rPr lang="en-PT" sz="1800" b="1" i="0">
                <a:effectLst/>
                <a:latin typeface="UICTFontTextStyleEmphasizedBody"/>
              </a:rPr>
              <a:t>Public Health England (2021)</a:t>
            </a:r>
            <a:r>
              <a:rPr lang="en-PT" sz="1800" b="0" i="0">
                <a:effectLst/>
                <a:latin typeface="UICTFontTextStyleBody"/>
              </a:rPr>
              <a:t> </a:t>
            </a:r>
            <a:r>
              <a:rPr lang="en-PT" sz="1800" b="0" i="1">
                <a:effectLst/>
                <a:latin typeface="UICTFontTextStyleItalicBody"/>
              </a:rPr>
              <a:t>Promoting Children and Young People’s Emotional Health and Wellbeing</a:t>
            </a:r>
            <a:r>
              <a:rPr lang="en-PT" sz="1800" b="0" i="0">
                <a:effectLst/>
                <a:latin typeface="UICTFontTextStyleBody"/>
              </a:rPr>
              <a:t>. London: Public Health England. Available at: </a:t>
            </a:r>
            <a:r>
              <a:rPr lang="en-PT" sz="1800" b="0" i="0">
                <a:effectLst/>
                <a:latin typeface="UICTFontTextStyleBody"/>
                <a:hlinkClick r:id="rId14"/>
              </a:rPr>
              <a:t>https://www.gov.uk/government/publications/promoting-children-and-young-peoples-emotional-health-and-wellbeing</a:t>
            </a:r>
            <a:r>
              <a:rPr lang="en-PT" sz="1800" b="0" i="0">
                <a:effectLst/>
                <a:latin typeface="UICTFontTextStyleBody"/>
              </a:rPr>
              <a:t> (Accessed: 22/06/2026).</a:t>
            </a:r>
            <a:endParaRPr lang="en-PT" sz="1800">
              <a:effectLst/>
              <a:latin typeface=".AppleSystemUIFont"/>
            </a:endParaRPr>
          </a:p>
          <a:p>
            <a:br>
              <a:rPr lang="en-PT" sz="1800">
                <a:effectLst/>
                <a:latin typeface=".AppleSystemUIFont"/>
              </a:rPr>
            </a:br>
            <a:endParaRPr lang="en-PT" sz="1800">
              <a:effectLst/>
              <a:latin typeface=".AppleSystemUIFont"/>
            </a:endParaRPr>
          </a:p>
          <a:p>
            <a:r>
              <a:rPr lang="en-PT" sz="1800" b="1" i="0">
                <a:effectLst/>
                <a:latin typeface="UICTFontTextStyleEmphasizedBody"/>
              </a:rPr>
              <a:t>Royal College of Psychiatrists (2022)</a:t>
            </a:r>
            <a:r>
              <a:rPr lang="en-PT" sz="1800" b="0" i="0">
                <a:effectLst/>
                <a:latin typeface="UICTFontTextStyleBody"/>
              </a:rPr>
              <a:t> </a:t>
            </a:r>
            <a:r>
              <a:rPr lang="en-PT" sz="1800" b="0" i="1">
                <a:effectLst/>
                <a:latin typeface="UICTFontTextStyleItalicBody"/>
              </a:rPr>
              <a:t>Mental Health Services for Children and Young People</a:t>
            </a:r>
            <a:r>
              <a:rPr lang="en-PT" sz="1800" b="0" i="0">
                <a:effectLst/>
                <a:latin typeface="UICTFontTextStyleBody"/>
              </a:rPr>
              <a:t>. London: RCPsych. Available at: </a:t>
            </a:r>
            <a:r>
              <a:rPr lang="en-PT" sz="1800" b="0" i="0">
                <a:effectLst/>
                <a:latin typeface="UICTFontTextStyleBody"/>
                <a:hlinkClick r:id="rId15"/>
              </a:rPr>
              <a:t>https://www.rcpsych.ac.uk/mental-health/parents-and-young-people</a:t>
            </a:r>
            <a:r>
              <a:rPr lang="en-PT" sz="1800" b="0" i="0">
                <a:effectLst/>
                <a:latin typeface="UICTFontTextStyleBody"/>
              </a:rPr>
              <a:t> (Accessed: 22/06/2026).</a:t>
            </a:r>
            <a:endParaRPr lang="en-PT" sz="1800">
              <a:effectLst/>
              <a:latin typeface=".AppleSystemUIFont"/>
            </a:endParaRPr>
          </a:p>
          <a:p>
            <a:br>
              <a:rPr lang="en-PT" sz="1800">
                <a:effectLst/>
                <a:latin typeface=".AppleSystemUIFont"/>
              </a:rPr>
            </a:br>
            <a:endParaRPr lang="en-PT" sz="1800">
              <a:effectLst/>
              <a:latin typeface=".AppleSystemUIFont"/>
            </a:endParaRPr>
          </a:p>
          <a:p>
            <a:r>
              <a:rPr lang="en-PT" sz="1800" b="1" i="0">
                <a:effectLst/>
                <a:latin typeface="UICTFontTextStyleEmphasizedBody"/>
              </a:rPr>
              <a:t>World Health Organization (WHO) (1986)</a:t>
            </a:r>
            <a:r>
              <a:rPr lang="en-PT" sz="1800" b="0" i="0">
                <a:effectLst/>
                <a:latin typeface="UICTFontTextStyleBody"/>
              </a:rPr>
              <a:t> </a:t>
            </a:r>
            <a:r>
              <a:rPr lang="en-PT" sz="1800" b="0" i="1">
                <a:effectLst/>
                <a:latin typeface="UICTFontTextStyleItalicBody"/>
              </a:rPr>
              <a:t>Ottawa Charter for Health Promotion</a:t>
            </a:r>
            <a:r>
              <a:rPr lang="en-PT" sz="1800" b="0" i="0">
                <a:effectLst/>
                <a:latin typeface="UICTFontTextStyleBody"/>
              </a:rPr>
              <a:t>. Geneva: WHO. Available at: </a:t>
            </a:r>
            <a:r>
              <a:rPr lang="en-PT" sz="1800" b="0" i="0">
                <a:effectLst/>
                <a:latin typeface="UICTFontTextStyleBody"/>
                <a:hlinkClick r:id="rId16"/>
              </a:rPr>
              <a:t>https://www.who.int/teams/health-promotion/enhanced-wellbeing/first-global-conference</a:t>
            </a:r>
            <a:r>
              <a:rPr lang="en-PT" sz="1800" b="0" i="0">
                <a:effectLst/>
                <a:latin typeface="UICTFontTextStyleBody"/>
              </a:rPr>
              <a:t> (Accessed: 22/06/2026).</a:t>
            </a:r>
            <a:endParaRPr lang="en-PT" sz="1800">
              <a:effectLst/>
              <a:latin typeface=".AppleSystemUIFont"/>
            </a:endParaRPr>
          </a:p>
          <a:p>
            <a:br>
              <a:rPr lang="en-PT" sz="1800">
                <a:effectLst/>
                <a:latin typeface=".AppleSystemUIFont"/>
              </a:rPr>
            </a:br>
            <a:endParaRPr lang="en-PT" sz="1800">
              <a:effectLst/>
              <a:latin typeface=".AppleSystemUIFont"/>
            </a:endParaRPr>
          </a:p>
          <a:p>
            <a:r>
              <a:rPr lang="en-PT" sz="1800" b="1" i="0">
                <a:effectLst/>
                <a:latin typeface="UICTFontTextStyleEmphasizedBody"/>
              </a:rPr>
              <a:t>World Health Organization (WHO) (2021)</a:t>
            </a:r>
            <a:r>
              <a:rPr lang="en-PT" sz="1800" b="0" i="0">
                <a:effectLst/>
                <a:latin typeface="UICTFontTextStyleBody"/>
              </a:rPr>
              <a:t> </a:t>
            </a:r>
            <a:r>
              <a:rPr lang="en-PT" sz="1800" b="0" i="1">
                <a:effectLst/>
                <a:latin typeface="UICTFontTextStyleItalicBody"/>
              </a:rPr>
              <a:t>Global Strategy on Digital Health 2020–2025</a:t>
            </a:r>
            <a:r>
              <a:rPr lang="en-PT" sz="1800" b="0" i="0">
                <a:effectLst/>
                <a:latin typeface="UICTFontTextStyleBody"/>
              </a:rPr>
              <a:t>. Geneva: WHO. Available at: </a:t>
            </a:r>
            <a:r>
              <a:rPr lang="en-PT" sz="1800" b="0" i="0">
                <a:effectLst/>
                <a:latin typeface="UICTFontTextStyleBody"/>
                <a:hlinkClick r:id="rId17"/>
              </a:rPr>
              <a:t>https://www.who.int/publications/i/item/9789240020924</a:t>
            </a:r>
            <a:r>
              <a:rPr lang="en-PT" sz="1800" b="0" i="0">
                <a:effectLst/>
                <a:latin typeface="UICTFontTextStyleBody"/>
              </a:rPr>
              <a:t> (Accessed: 22/06/2026).</a:t>
            </a:r>
            <a:endParaRPr lang="en-PT" sz="1800">
              <a:effectLst/>
              <a:latin typeface=".AppleSystemUIFont"/>
            </a:endParaRPr>
          </a:p>
          <a:p>
            <a:br>
              <a:rPr lang="en-PT" sz="1800">
                <a:effectLst/>
                <a:latin typeface=".AppleSystemUIFont"/>
              </a:rPr>
            </a:br>
            <a:endParaRPr lang="en-PT" sz="1800">
              <a:effectLst/>
              <a:latin typeface=".AppleSystemUIFont"/>
            </a:endParaRPr>
          </a:p>
          <a:p>
            <a:r>
              <a:rPr lang="en-PT" sz="1800" b="1" i="0">
                <a:effectLst/>
                <a:latin typeface="UICTFontTextStyleEmphasizedBody"/>
              </a:rPr>
              <a:t>YoungMinds (2023)</a:t>
            </a:r>
            <a:r>
              <a:rPr lang="en-PT" sz="1800" b="0" i="0">
                <a:effectLst/>
                <a:latin typeface="UICTFontTextStyleBody"/>
              </a:rPr>
              <a:t> </a:t>
            </a:r>
            <a:r>
              <a:rPr lang="en-PT" sz="1800" b="0" i="1">
                <a:effectLst/>
                <a:latin typeface="UICTFontTextStyleItalicBody"/>
              </a:rPr>
              <a:t>Mental Health Statistics for Children and Young People</a:t>
            </a:r>
            <a:r>
              <a:rPr lang="en-PT" sz="1800" b="0" i="0">
                <a:effectLst/>
                <a:latin typeface="UICTFontTextStyleBody"/>
              </a:rPr>
              <a:t>. London: YoungMinds. Available at: </a:t>
            </a:r>
            <a:r>
              <a:rPr lang="en-PT" sz="1800" b="0" i="0">
                <a:effectLst/>
                <a:latin typeface="UICTFontTextStyleBody"/>
                <a:hlinkClick r:id="rId18"/>
              </a:rPr>
              <a:t>https://www.youngminds.org.uk/about-us/media-centre/media-facts-and-statistics/</a:t>
            </a:r>
            <a:r>
              <a:rPr lang="en-PT" sz="1800" b="0" i="0">
                <a:effectLst/>
                <a:latin typeface="UICTFontTextStyleBody"/>
              </a:rPr>
              <a:t> (Accessed: 23/06/2026).</a:t>
            </a:r>
            <a:endParaRPr lang="en-PT" sz="1800">
              <a:effectLst/>
              <a:latin typeface=".AppleSystemUIFont"/>
            </a:endParaRPr>
          </a:p>
          <a:p>
            <a:endParaRPr lang="en-PT" sz="800"/>
          </a:p>
        </p:txBody>
      </p:sp>
    </p:spTree>
    <p:extLst>
      <p:ext uri="{BB962C8B-B14F-4D97-AF65-F5344CB8AC3E}">
        <p14:creationId xmlns:p14="http://schemas.microsoft.com/office/powerpoint/2010/main" val="24024575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Slides>
  <Notes>0</Notes>
  <HiddenSlides>0</HiddenSlide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Carina Gomes (2222912)</dc:creator>
  <cp:revision>1</cp:revision>
  <dcterms:created xsi:type="dcterms:W3CDTF">2026-06-16T19:26:04Z</dcterms:created>
  <dcterms:modified xsi:type="dcterms:W3CDTF">2026-06-23T12:43:58Z</dcterms:modified>
</cp:coreProperties>
</file>